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3" r:id="rId1"/>
    <p:sldMasterId id="2147483684" r:id="rId2"/>
  </p:sldMasterIdLst>
  <p:notesMasterIdLst>
    <p:notesMasterId r:id="rId20"/>
  </p:notesMasterIdLst>
  <p:sldIdLst>
    <p:sldId id="256" r:id="rId3"/>
    <p:sldId id="271" r:id="rId4"/>
    <p:sldId id="258" r:id="rId5"/>
    <p:sldId id="257" r:id="rId6"/>
    <p:sldId id="310" r:id="rId7"/>
    <p:sldId id="259" r:id="rId8"/>
    <p:sldId id="311" r:id="rId9"/>
    <p:sldId id="260" r:id="rId10"/>
    <p:sldId id="312" r:id="rId11"/>
    <p:sldId id="261" r:id="rId12"/>
    <p:sldId id="283" r:id="rId13"/>
    <p:sldId id="313" r:id="rId14"/>
    <p:sldId id="318" r:id="rId15"/>
    <p:sldId id="315" r:id="rId16"/>
    <p:sldId id="316" r:id="rId17"/>
    <p:sldId id="317" r:id="rId18"/>
    <p:sldId id="288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7AC8A7D-D903-4CE1-BF15-C9A60E960566}">
  <a:tblStyle styleId="{57AC8A7D-D903-4CE1-BF15-C9A60E96056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 /><Relationship Id="rId13" Type="http://schemas.openxmlformats.org/officeDocument/2006/relationships/slide" Target="slides/slide11.xml" /><Relationship Id="rId18" Type="http://schemas.openxmlformats.org/officeDocument/2006/relationships/slide" Target="slides/slide16.xml" /><Relationship Id="rId3" Type="http://schemas.openxmlformats.org/officeDocument/2006/relationships/slide" Target="slides/slide1.xml" /><Relationship Id="rId21" Type="http://schemas.openxmlformats.org/officeDocument/2006/relationships/presProps" Target="presProps.xml" /><Relationship Id="rId7" Type="http://schemas.openxmlformats.org/officeDocument/2006/relationships/slide" Target="slides/slide5.xml" /><Relationship Id="rId12" Type="http://schemas.openxmlformats.org/officeDocument/2006/relationships/slide" Target="slides/slide10.xml" /><Relationship Id="rId17" Type="http://schemas.openxmlformats.org/officeDocument/2006/relationships/slide" Target="slides/slide15.xml" /><Relationship Id="rId2" Type="http://schemas.openxmlformats.org/officeDocument/2006/relationships/slideMaster" Target="slideMasters/slideMaster2.xml" /><Relationship Id="rId16" Type="http://schemas.openxmlformats.org/officeDocument/2006/relationships/slide" Target="slides/slide14.xml" /><Relationship Id="rId20" Type="http://schemas.openxmlformats.org/officeDocument/2006/relationships/notesMaster" Target="notesMasters/notesMaster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slide" Target="slides/slide9.xml" /><Relationship Id="rId24" Type="http://schemas.openxmlformats.org/officeDocument/2006/relationships/tableStyles" Target="tableStyles.xml" /><Relationship Id="rId5" Type="http://schemas.openxmlformats.org/officeDocument/2006/relationships/slide" Target="slides/slide3.xml" /><Relationship Id="rId15" Type="http://schemas.openxmlformats.org/officeDocument/2006/relationships/slide" Target="slides/slide13.xml" /><Relationship Id="rId23" Type="http://schemas.openxmlformats.org/officeDocument/2006/relationships/theme" Target="theme/theme1.xml" /><Relationship Id="rId10" Type="http://schemas.openxmlformats.org/officeDocument/2006/relationships/slide" Target="slides/slide8.xml" /><Relationship Id="rId19" Type="http://schemas.openxmlformats.org/officeDocument/2006/relationships/slide" Target="slides/slide17.xml" /><Relationship Id="rId4" Type="http://schemas.openxmlformats.org/officeDocument/2006/relationships/slide" Target="slides/slide2.xml" /><Relationship Id="rId9" Type="http://schemas.openxmlformats.org/officeDocument/2006/relationships/slide" Target="slides/slide7.xml" /><Relationship Id="rId14" Type="http://schemas.openxmlformats.org/officeDocument/2006/relationships/slide" Target="slides/slide12.xml" /><Relationship Id="rId22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8" name="Google Shape;76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ga04d9405f5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4" name="Google Shape;974;ga04d9405f5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5" name="Google Shape;2495;ga2fec2ee24_0_2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6" name="Google Shape;2496;ga2fec2ee24_0_2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0" name="Google Shape;22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2" name="Google Shape;61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Google Shape;6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7" name="Google Shape;68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Google Shape;79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8" name="Google Shape;79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5" name="Google Shape;8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6" name="Google Shape;2916;ga2fec2ee24_0_19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7" name="Google Shape;2917;ga2fec2ee24_0_19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3" name="Google Shape;1733;ga2fec2ee24_0_13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4" name="Google Shape;1734;ga2fec2ee24_0_13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ga04d9405f5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5" name="Google Shape;855;ga04d9405f5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Google Shape;847;ga033d0b5f2_1_2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8" name="Google Shape;848;ga033d0b5f2_1_2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ga04d9405f5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5" name="Google Shape;855;ga04d9405f5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ga04d9405f5_0_2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2" name="Google Shape;872;ga04d9405f5_0_21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ga04d9405f5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5" name="Google Shape;855;ga04d9405f5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" name="Google Shape;878;ga04d9405f5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9" name="Google Shape;879;ga04d9405f5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ga04d9405f5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5" name="Google Shape;855;ga04d9405f5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 /><Relationship Id="rId2" Type="http://schemas.openxmlformats.org/officeDocument/2006/relationships/hyperlink" Target="http://bit.ly/2Tynxth" TargetMode="External" /><Relationship Id="rId1" Type="http://schemas.openxmlformats.org/officeDocument/2006/relationships/slideMaster" Target="../slideMasters/slideMaster1.xml" /><Relationship Id="rId4" Type="http://schemas.openxmlformats.org/officeDocument/2006/relationships/hyperlink" Target="http://bit.ly/2TtBDfr" TargetMode="External" 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312850" y="1201775"/>
            <a:ext cx="4518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None/>
              <a:defRPr sz="46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607900" y="3291325"/>
            <a:ext cx="3928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231725" y="-267574"/>
            <a:ext cx="5477928" cy="5446181"/>
          </a:xfrm>
          <a:custGeom>
            <a:avLst/>
            <a:gdLst/>
            <a:ahLst/>
            <a:cxnLst/>
            <a:rect l="l" t="t" r="r" b="b"/>
            <a:pathLst>
              <a:path w="20706" h="20586" extrusionOk="0">
                <a:moveTo>
                  <a:pt x="9394" y="18645"/>
                </a:moveTo>
                <a:cubicBezTo>
                  <a:pt x="9394" y="18645"/>
                  <a:pt x="6216" y="20586"/>
                  <a:pt x="4489" y="19014"/>
                </a:cubicBezTo>
                <a:cubicBezTo>
                  <a:pt x="2775" y="17455"/>
                  <a:pt x="4525" y="16752"/>
                  <a:pt x="2501" y="15978"/>
                </a:cubicBezTo>
                <a:cubicBezTo>
                  <a:pt x="477" y="15192"/>
                  <a:pt x="0" y="11311"/>
                  <a:pt x="2632" y="10608"/>
                </a:cubicBezTo>
                <a:cubicBezTo>
                  <a:pt x="5584" y="9835"/>
                  <a:pt x="6049" y="7453"/>
                  <a:pt x="5001" y="5298"/>
                </a:cubicBezTo>
                <a:cubicBezTo>
                  <a:pt x="3965" y="3143"/>
                  <a:pt x="8430" y="0"/>
                  <a:pt x="11704" y="1191"/>
                </a:cubicBezTo>
                <a:cubicBezTo>
                  <a:pt x="14979" y="2381"/>
                  <a:pt x="13752" y="3477"/>
                  <a:pt x="16729" y="4131"/>
                </a:cubicBezTo>
                <a:cubicBezTo>
                  <a:pt x="19705" y="4810"/>
                  <a:pt x="20705" y="8846"/>
                  <a:pt x="17705" y="11692"/>
                </a:cubicBezTo>
                <a:cubicBezTo>
                  <a:pt x="15086" y="14180"/>
                  <a:pt x="18812" y="14895"/>
                  <a:pt x="18324" y="17883"/>
                </a:cubicBezTo>
                <a:cubicBezTo>
                  <a:pt x="18050" y="19526"/>
                  <a:pt x="15121" y="20241"/>
                  <a:pt x="13145" y="18705"/>
                </a:cubicBezTo>
                <a:cubicBezTo>
                  <a:pt x="11180" y="17169"/>
                  <a:pt x="9394" y="18645"/>
                  <a:pt x="9394" y="18645"/>
                </a:cubicBezTo>
                <a:close/>
              </a:path>
            </a:pathLst>
          </a:custGeom>
          <a:solidFill>
            <a:srgbClr val="FFDD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7288546" y="1125122"/>
            <a:ext cx="281393" cy="327991"/>
            <a:chOff x="923925" y="3874050"/>
            <a:chExt cx="42875" cy="49975"/>
          </a:xfrm>
        </p:grpSpPr>
        <p:sp>
          <p:nvSpPr>
            <p:cNvPr id="13" name="Google Shape;13;p2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1977646" y="870514"/>
            <a:ext cx="281557" cy="331272"/>
            <a:chOff x="588150" y="3891350"/>
            <a:chExt cx="42900" cy="50475"/>
          </a:xfrm>
        </p:grpSpPr>
        <p:sp>
          <p:nvSpPr>
            <p:cNvPr id="18" name="Google Shape;18;p2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oogle Shape;21;p2"/>
          <p:cNvGrpSpPr/>
          <p:nvPr/>
        </p:nvGrpSpPr>
        <p:grpSpPr>
          <a:xfrm>
            <a:off x="2033346" y="4407252"/>
            <a:ext cx="277455" cy="327171"/>
            <a:chOff x="1044175" y="3743975"/>
            <a:chExt cx="42275" cy="49850"/>
          </a:xfrm>
        </p:grpSpPr>
        <p:sp>
          <p:nvSpPr>
            <p:cNvPr id="22" name="Google Shape;22;p2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lt2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1"/>
          <p:cNvSpPr txBox="1">
            <a:spLocks noGrp="1"/>
          </p:cNvSpPr>
          <p:nvPr>
            <p:ph type="title" hasCustomPrompt="1"/>
          </p:nvPr>
        </p:nvSpPr>
        <p:spPr>
          <a:xfrm>
            <a:off x="1351200" y="1050017"/>
            <a:ext cx="6441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80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83" name="Google Shape;183;p11"/>
          <p:cNvSpPr txBox="1">
            <a:spLocks noGrp="1"/>
          </p:cNvSpPr>
          <p:nvPr>
            <p:ph type="body" idx="1"/>
          </p:nvPr>
        </p:nvSpPr>
        <p:spPr>
          <a:xfrm>
            <a:off x="1351200" y="2894505"/>
            <a:ext cx="6441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184" name="Google Shape;184;p11"/>
          <p:cNvGrpSpPr/>
          <p:nvPr/>
        </p:nvGrpSpPr>
        <p:grpSpPr>
          <a:xfrm>
            <a:off x="6169490" y="-762145"/>
            <a:ext cx="3830353" cy="3775661"/>
            <a:chOff x="5313796" y="-624575"/>
            <a:chExt cx="5393344" cy="5316335"/>
          </a:xfrm>
        </p:grpSpPr>
        <p:sp>
          <p:nvSpPr>
            <p:cNvPr id="185" name="Google Shape;185;p11"/>
            <p:cNvSpPr/>
            <p:nvPr/>
          </p:nvSpPr>
          <p:spPr>
            <a:xfrm>
              <a:off x="9537615" y="2994246"/>
              <a:ext cx="180247" cy="178709"/>
            </a:xfrm>
            <a:custGeom>
              <a:avLst/>
              <a:gdLst/>
              <a:ahLst/>
              <a:cxnLst/>
              <a:rect l="l" t="t" r="r" b="b"/>
              <a:pathLst>
                <a:path w="692" h="692" extrusionOk="0">
                  <a:moveTo>
                    <a:pt x="364" y="0"/>
                  </a:moveTo>
                  <a:cubicBezTo>
                    <a:pt x="358" y="0"/>
                    <a:pt x="352" y="0"/>
                    <a:pt x="346" y="1"/>
                  </a:cubicBezTo>
                  <a:cubicBezTo>
                    <a:pt x="156" y="1"/>
                    <a:pt x="1" y="155"/>
                    <a:pt x="1" y="346"/>
                  </a:cubicBezTo>
                  <a:cubicBezTo>
                    <a:pt x="1" y="536"/>
                    <a:pt x="156" y="691"/>
                    <a:pt x="346" y="691"/>
                  </a:cubicBezTo>
                  <a:cubicBezTo>
                    <a:pt x="548" y="691"/>
                    <a:pt x="691" y="536"/>
                    <a:pt x="691" y="346"/>
                  </a:cubicBezTo>
                  <a:cubicBezTo>
                    <a:pt x="691" y="162"/>
                    <a:pt x="536" y="0"/>
                    <a:pt x="36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1"/>
            <p:cNvSpPr/>
            <p:nvPr/>
          </p:nvSpPr>
          <p:spPr>
            <a:xfrm>
              <a:off x="9032299" y="2145645"/>
              <a:ext cx="673061" cy="670675"/>
            </a:xfrm>
            <a:custGeom>
              <a:avLst/>
              <a:gdLst/>
              <a:ahLst/>
              <a:cxnLst/>
              <a:rect l="l" t="t" r="r" b="b"/>
              <a:pathLst>
                <a:path w="2584" h="2597" extrusionOk="0">
                  <a:moveTo>
                    <a:pt x="1298" y="1"/>
                  </a:moveTo>
                  <a:cubicBezTo>
                    <a:pt x="572" y="1"/>
                    <a:pt x="0" y="584"/>
                    <a:pt x="0" y="1298"/>
                  </a:cubicBezTo>
                  <a:cubicBezTo>
                    <a:pt x="0" y="2013"/>
                    <a:pt x="572" y="2596"/>
                    <a:pt x="1298" y="2596"/>
                  </a:cubicBezTo>
                  <a:cubicBezTo>
                    <a:pt x="2012" y="2596"/>
                    <a:pt x="2584" y="2013"/>
                    <a:pt x="2584" y="1298"/>
                  </a:cubicBezTo>
                  <a:cubicBezTo>
                    <a:pt x="2584" y="584"/>
                    <a:pt x="2012" y="1"/>
                    <a:pt x="12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11"/>
            <p:cNvSpPr/>
            <p:nvPr/>
          </p:nvSpPr>
          <p:spPr>
            <a:xfrm>
              <a:off x="5313796" y="-624575"/>
              <a:ext cx="5393344" cy="5316335"/>
            </a:xfrm>
            <a:custGeom>
              <a:avLst/>
              <a:gdLst/>
              <a:ahLst/>
              <a:cxnLst/>
              <a:rect l="l" t="t" r="r" b="b"/>
              <a:pathLst>
                <a:path w="20706" h="20586" extrusionOk="0">
                  <a:moveTo>
                    <a:pt x="9394" y="18645"/>
                  </a:moveTo>
                  <a:cubicBezTo>
                    <a:pt x="9394" y="18645"/>
                    <a:pt x="6216" y="20586"/>
                    <a:pt x="4489" y="19014"/>
                  </a:cubicBezTo>
                  <a:cubicBezTo>
                    <a:pt x="2775" y="17455"/>
                    <a:pt x="4525" y="16752"/>
                    <a:pt x="2501" y="15978"/>
                  </a:cubicBezTo>
                  <a:cubicBezTo>
                    <a:pt x="477" y="15192"/>
                    <a:pt x="0" y="11311"/>
                    <a:pt x="2632" y="10608"/>
                  </a:cubicBezTo>
                  <a:cubicBezTo>
                    <a:pt x="5584" y="9835"/>
                    <a:pt x="6049" y="7453"/>
                    <a:pt x="5001" y="5298"/>
                  </a:cubicBezTo>
                  <a:cubicBezTo>
                    <a:pt x="3965" y="3143"/>
                    <a:pt x="8430" y="0"/>
                    <a:pt x="11704" y="1191"/>
                  </a:cubicBezTo>
                  <a:cubicBezTo>
                    <a:pt x="14979" y="2381"/>
                    <a:pt x="13752" y="3477"/>
                    <a:pt x="16729" y="4131"/>
                  </a:cubicBezTo>
                  <a:cubicBezTo>
                    <a:pt x="19705" y="4810"/>
                    <a:pt x="20705" y="8846"/>
                    <a:pt x="17705" y="11692"/>
                  </a:cubicBezTo>
                  <a:cubicBezTo>
                    <a:pt x="15086" y="14180"/>
                    <a:pt x="18812" y="14895"/>
                    <a:pt x="18324" y="17883"/>
                  </a:cubicBezTo>
                  <a:cubicBezTo>
                    <a:pt x="18050" y="19526"/>
                    <a:pt x="15121" y="20241"/>
                    <a:pt x="13145" y="18705"/>
                  </a:cubicBezTo>
                  <a:cubicBezTo>
                    <a:pt x="11180" y="17169"/>
                    <a:pt x="9394" y="18645"/>
                    <a:pt x="9394" y="1864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11"/>
            <p:cNvSpPr/>
            <p:nvPr/>
          </p:nvSpPr>
          <p:spPr>
            <a:xfrm>
              <a:off x="9943952" y="2680733"/>
              <a:ext cx="636074" cy="568925"/>
            </a:xfrm>
            <a:custGeom>
              <a:avLst/>
              <a:gdLst/>
              <a:ahLst/>
              <a:cxnLst/>
              <a:rect l="l" t="t" r="r" b="b"/>
              <a:pathLst>
                <a:path w="2442" h="2203" extrusionOk="0">
                  <a:moveTo>
                    <a:pt x="1167" y="2167"/>
                  </a:moveTo>
                  <a:cubicBezTo>
                    <a:pt x="1167" y="2167"/>
                    <a:pt x="0" y="1727"/>
                    <a:pt x="512" y="857"/>
                  </a:cubicBezTo>
                  <a:cubicBezTo>
                    <a:pt x="1036" y="0"/>
                    <a:pt x="2048" y="191"/>
                    <a:pt x="2239" y="977"/>
                  </a:cubicBezTo>
                  <a:cubicBezTo>
                    <a:pt x="2441" y="1774"/>
                    <a:pt x="2048" y="2203"/>
                    <a:pt x="1167" y="216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11"/>
            <p:cNvSpPr/>
            <p:nvPr/>
          </p:nvSpPr>
          <p:spPr>
            <a:xfrm>
              <a:off x="5509150" y="199234"/>
              <a:ext cx="1129148" cy="1036616"/>
            </a:xfrm>
            <a:custGeom>
              <a:avLst/>
              <a:gdLst/>
              <a:ahLst/>
              <a:cxnLst/>
              <a:rect l="l" t="t" r="r" b="b"/>
              <a:pathLst>
                <a:path w="4335" h="4014" extrusionOk="0">
                  <a:moveTo>
                    <a:pt x="2656" y="3061"/>
                  </a:moveTo>
                  <a:cubicBezTo>
                    <a:pt x="2656" y="3061"/>
                    <a:pt x="382" y="4013"/>
                    <a:pt x="191" y="2013"/>
                  </a:cubicBezTo>
                  <a:cubicBezTo>
                    <a:pt x="1" y="25"/>
                    <a:pt x="1739" y="1"/>
                    <a:pt x="2167" y="132"/>
                  </a:cubicBezTo>
                  <a:cubicBezTo>
                    <a:pt x="2596" y="263"/>
                    <a:pt x="4334" y="1322"/>
                    <a:pt x="2656" y="306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0" name="Google Shape;190;p11"/>
          <p:cNvGrpSpPr/>
          <p:nvPr/>
        </p:nvGrpSpPr>
        <p:grpSpPr>
          <a:xfrm rot="-9900061">
            <a:off x="-993322" y="2117698"/>
            <a:ext cx="3830331" cy="3775640"/>
            <a:chOff x="5313796" y="-624575"/>
            <a:chExt cx="5393344" cy="5316335"/>
          </a:xfrm>
        </p:grpSpPr>
        <p:sp>
          <p:nvSpPr>
            <p:cNvPr id="191" name="Google Shape;191;p11"/>
            <p:cNvSpPr/>
            <p:nvPr/>
          </p:nvSpPr>
          <p:spPr>
            <a:xfrm>
              <a:off x="9537615" y="2994246"/>
              <a:ext cx="180247" cy="178709"/>
            </a:xfrm>
            <a:custGeom>
              <a:avLst/>
              <a:gdLst/>
              <a:ahLst/>
              <a:cxnLst/>
              <a:rect l="l" t="t" r="r" b="b"/>
              <a:pathLst>
                <a:path w="692" h="692" extrusionOk="0">
                  <a:moveTo>
                    <a:pt x="364" y="0"/>
                  </a:moveTo>
                  <a:cubicBezTo>
                    <a:pt x="358" y="0"/>
                    <a:pt x="352" y="0"/>
                    <a:pt x="346" y="1"/>
                  </a:cubicBezTo>
                  <a:cubicBezTo>
                    <a:pt x="156" y="1"/>
                    <a:pt x="1" y="155"/>
                    <a:pt x="1" y="346"/>
                  </a:cubicBezTo>
                  <a:cubicBezTo>
                    <a:pt x="1" y="536"/>
                    <a:pt x="156" y="691"/>
                    <a:pt x="346" y="691"/>
                  </a:cubicBezTo>
                  <a:cubicBezTo>
                    <a:pt x="548" y="691"/>
                    <a:pt x="691" y="536"/>
                    <a:pt x="691" y="346"/>
                  </a:cubicBezTo>
                  <a:cubicBezTo>
                    <a:pt x="691" y="162"/>
                    <a:pt x="536" y="0"/>
                    <a:pt x="36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11"/>
            <p:cNvSpPr/>
            <p:nvPr/>
          </p:nvSpPr>
          <p:spPr>
            <a:xfrm>
              <a:off x="9032299" y="2145645"/>
              <a:ext cx="673061" cy="670675"/>
            </a:xfrm>
            <a:custGeom>
              <a:avLst/>
              <a:gdLst/>
              <a:ahLst/>
              <a:cxnLst/>
              <a:rect l="l" t="t" r="r" b="b"/>
              <a:pathLst>
                <a:path w="2584" h="2597" extrusionOk="0">
                  <a:moveTo>
                    <a:pt x="1298" y="1"/>
                  </a:moveTo>
                  <a:cubicBezTo>
                    <a:pt x="572" y="1"/>
                    <a:pt x="0" y="584"/>
                    <a:pt x="0" y="1298"/>
                  </a:cubicBezTo>
                  <a:cubicBezTo>
                    <a:pt x="0" y="2013"/>
                    <a:pt x="572" y="2596"/>
                    <a:pt x="1298" y="2596"/>
                  </a:cubicBezTo>
                  <a:cubicBezTo>
                    <a:pt x="2012" y="2596"/>
                    <a:pt x="2584" y="2013"/>
                    <a:pt x="2584" y="1298"/>
                  </a:cubicBezTo>
                  <a:cubicBezTo>
                    <a:pt x="2584" y="584"/>
                    <a:pt x="2012" y="1"/>
                    <a:pt x="12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11"/>
            <p:cNvSpPr/>
            <p:nvPr/>
          </p:nvSpPr>
          <p:spPr>
            <a:xfrm>
              <a:off x="5313796" y="-624575"/>
              <a:ext cx="5393344" cy="5316335"/>
            </a:xfrm>
            <a:custGeom>
              <a:avLst/>
              <a:gdLst/>
              <a:ahLst/>
              <a:cxnLst/>
              <a:rect l="l" t="t" r="r" b="b"/>
              <a:pathLst>
                <a:path w="20706" h="20586" extrusionOk="0">
                  <a:moveTo>
                    <a:pt x="9394" y="18645"/>
                  </a:moveTo>
                  <a:cubicBezTo>
                    <a:pt x="9394" y="18645"/>
                    <a:pt x="6216" y="20586"/>
                    <a:pt x="4489" y="19014"/>
                  </a:cubicBezTo>
                  <a:cubicBezTo>
                    <a:pt x="2775" y="17455"/>
                    <a:pt x="4525" y="16752"/>
                    <a:pt x="2501" y="15978"/>
                  </a:cubicBezTo>
                  <a:cubicBezTo>
                    <a:pt x="477" y="15192"/>
                    <a:pt x="0" y="11311"/>
                    <a:pt x="2632" y="10608"/>
                  </a:cubicBezTo>
                  <a:cubicBezTo>
                    <a:pt x="5584" y="9835"/>
                    <a:pt x="6049" y="7453"/>
                    <a:pt x="5001" y="5298"/>
                  </a:cubicBezTo>
                  <a:cubicBezTo>
                    <a:pt x="3965" y="3143"/>
                    <a:pt x="8430" y="0"/>
                    <a:pt x="11704" y="1191"/>
                  </a:cubicBezTo>
                  <a:cubicBezTo>
                    <a:pt x="14979" y="2381"/>
                    <a:pt x="13752" y="3477"/>
                    <a:pt x="16729" y="4131"/>
                  </a:cubicBezTo>
                  <a:cubicBezTo>
                    <a:pt x="19705" y="4810"/>
                    <a:pt x="20705" y="8846"/>
                    <a:pt x="17705" y="11692"/>
                  </a:cubicBezTo>
                  <a:cubicBezTo>
                    <a:pt x="15086" y="14180"/>
                    <a:pt x="18812" y="14895"/>
                    <a:pt x="18324" y="17883"/>
                  </a:cubicBezTo>
                  <a:cubicBezTo>
                    <a:pt x="18050" y="19526"/>
                    <a:pt x="15121" y="20241"/>
                    <a:pt x="13145" y="18705"/>
                  </a:cubicBezTo>
                  <a:cubicBezTo>
                    <a:pt x="11180" y="17169"/>
                    <a:pt x="9394" y="18645"/>
                    <a:pt x="9394" y="1864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11"/>
            <p:cNvSpPr/>
            <p:nvPr/>
          </p:nvSpPr>
          <p:spPr>
            <a:xfrm>
              <a:off x="9943952" y="2680733"/>
              <a:ext cx="636074" cy="568925"/>
            </a:xfrm>
            <a:custGeom>
              <a:avLst/>
              <a:gdLst/>
              <a:ahLst/>
              <a:cxnLst/>
              <a:rect l="l" t="t" r="r" b="b"/>
              <a:pathLst>
                <a:path w="2442" h="2203" extrusionOk="0">
                  <a:moveTo>
                    <a:pt x="1167" y="2167"/>
                  </a:moveTo>
                  <a:cubicBezTo>
                    <a:pt x="1167" y="2167"/>
                    <a:pt x="0" y="1727"/>
                    <a:pt x="512" y="857"/>
                  </a:cubicBezTo>
                  <a:cubicBezTo>
                    <a:pt x="1036" y="0"/>
                    <a:pt x="2048" y="191"/>
                    <a:pt x="2239" y="977"/>
                  </a:cubicBezTo>
                  <a:cubicBezTo>
                    <a:pt x="2441" y="1774"/>
                    <a:pt x="2048" y="2203"/>
                    <a:pt x="1167" y="216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5509150" y="199234"/>
              <a:ext cx="1129148" cy="1036616"/>
            </a:xfrm>
            <a:custGeom>
              <a:avLst/>
              <a:gdLst/>
              <a:ahLst/>
              <a:cxnLst/>
              <a:rect l="l" t="t" r="r" b="b"/>
              <a:pathLst>
                <a:path w="4335" h="4014" extrusionOk="0">
                  <a:moveTo>
                    <a:pt x="2656" y="3061"/>
                  </a:moveTo>
                  <a:cubicBezTo>
                    <a:pt x="2656" y="3061"/>
                    <a:pt x="382" y="4013"/>
                    <a:pt x="191" y="2013"/>
                  </a:cubicBezTo>
                  <a:cubicBezTo>
                    <a:pt x="1" y="25"/>
                    <a:pt x="1739" y="1"/>
                    <a:pt x="2167" y="132"/>
                  </a:cubicBezTo>
                  <a:cubicBezTo>
                    <a:pt x="2596" y="263"/>
                    <a:pt x="4334" y="1322"/>
                    <a:pt x="2656" y="306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" name="Google Shape;196;p11"/>
          <p:cNvGrpSpPr/>
          <p:nvPr/>
        </p:nvGrpSpPr>
        <p:grpSpPr>
          <a:xfrm>
            <a:off x="621046" y="513397"/>
            <a:ext cx="281393" cy="327991"/>
            <a:chOff x="923925" y="3874050"/>
            <a:chExt cx="42875" cy="49975"/>
          </a:xfrm>
        </p:grpSpPr>
        <p:sp>
          <p:nvSpPr>
            <p:cNvPr id="197" name="Google Shape;197;p11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1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1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1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1" name="Google Shape;201;p11"/>
          <p:cNvGrpSpPr/>
          <p:nvPr/>
        </p:nvGrpSpPr>
        <p:grpSpPr>
          <a:xfrm>
            <a:off x="2521696" y="1203539"/>
            <a:ext cx="281557" cy="331272"/>
            <a:chOff x="588150" y="3891350"/>
            <a:chExt cx="42900" cy="50475"/>
          </a:xfrm>
        </p:grpSpPr>
        <p:sp>
          <p:nvSpPr>
            <p:cNvPr id="202" name="Google Shape;202;p11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1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1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05;p11"/>
          <p:cNvGrpSpPr/>
          <p:nvPr/>
        </p:nvGrpSpPr>
        <p:grpSpPr>
          <a:xfrm>
            <a:off x="6687896" y="962102"/>
            <a:ext cx="277455" cy="327171"/>
            <a:chOff x="1044175" y="3743975"/>
            <a:chExt cx="42275" cy="49850"/>
          </a:xfrm>
        </p:grpSpPr>
        <p:sp>
          <p:nvSpPr>
            <p:cNvPr id="206" name="Google Shape;206;p11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1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1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22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3"/>
          <p:cNvSpPr txBox="1">
            <a:spLocks noGrp="1"/>
          </p:cNvSpPr>
          <p:nvPr>
            <p:ph type="title"/>
          </p:nvPr>
        </p:nvSpPr>
        <p:spPr>
          <a:xfrm>
            <a:off x="670449" y="2505650"/>
            <a:ext cx="1814400" cy="48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13" name="Google Shape;213;p13"/>
          <p:cNvSpPr txBox="1">
            <a:spLocks noGrp="1"/>
          </p:cNvSpPr>
          <p:nvPr>
            <p:ph type="subTitle" idx="1"/>
          </p:nvPr>
        </p:nvSpPr>
        <p:spPr>
          <a:xfrm>
            <a:off x="670446" y="2832662"/>
            <a:ext cx="1814400" cy="69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title" idx="2"/>
          </p:nvPr>
        </p:nvSpPr>
        <p:spPr>
          <a:xfrm>
            <a:off x="4670300" y="2505650"/>
            <a:ext cx="1814400" cy="48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grpSp>
        <p:nvGrpSpPr>
          <p:cNvPr id="215" name="Google Shape;215;p13"/>
          <p:cNvGrpSpPr/>
          <p:nvPr/>
        </p:nvGrpSpPr>
        <p:grpSpPr>
          <a:xfrm>
            <a:off x="-881594" y="4171884"/>
            <a:ext cx="4154012" cy="3362540"/>
            <a:chOff x="5124450" y="800852"/>
            <a:chExt cx="5364862" cy="4342684"/>
          </a:xfrm>
        </p:grpSpPr>
        <p:sp>
          <p:nvSpPr>
            <p:cNvPr id="216" name="Google Shape;216;p13"/>
            <p:cNvSpPr/>
            <p:nvPr/>
          </p:nvSpPr>
          <p:spPr>
            <a:xfrm>
              <a:off x="9774776" y="2837757"/>
              <a:ext cx="534258" cy="486056"/>
            </a:xfrm>
            <a:custGeom>
              <a:avLst/>
              <a:gdLst/>
              <a:ahLst/>
              <a:cxnLst/>
              <a:rect l="l" t="t" r="r" b="b"/>
              <a:pathLst>
                <a:path w="6883" h="6262" extrusionOk="0">
                  <a:moveTo>
                    <a:pt x="3438" y="0"/>
                  </a:moveTo>
                  <a:cubicBezTo>
                    <a:pt x="2020" y="0"/>
                    <a:pt x="730" y="968"/>
                    <a:pt x="393" y="2417"/>
                  </a:cubicBezTo>
                  <a:cubicBezTo>
                    <a:pt x="1" y="4096"/>
                    <a:pt x="1048" y="5786"/>
                    <a:pt x="2727" y="6179"/>
                  </a:cubicBezTo>
                  <a:cubicBezTo>
                    <a:pt x="2967" y="6235"/>
                    <a:pt x="3207" y="6262"/>
                    <a:pt x="3443" y="6262"/>
                  </a:cubicBezTo>
                  <a:cubicBezTo>
                    <a:pt x="4869" y="6262"/>
                    <a:pt x="6152" y="5286"/>
                    <a:pt x="6489" y="3846"/>
                  </a:cubicBezTo>
                  <a:cubicBezTo>
                    <a:pt x="6882" y="2155"/>
                    <a:pt x="5846" y="476"/>
                    <a:pt x="4156" y="83"/>
                  </a:cubicBezTo>
                  <a:cubicBezTo>
                    <a:pt x="3916" y="27"/>
                    <a:pt x="3675" y="0"/>
                    <a:pt x="34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13"/>
            <p:cNvSpPr/>
            <p:nvPr/>
          </p:nvSpPr>
          <p:spPr>
            <a:xfrm>
              <a:off x="5454177" y="2867098"/>
              <a:ext cx="295111" cy="276017"/>
            </a:xfrm>
            <a:custGeom>
              <a:avLst/>
              <a:gdLst/>
              <a:ahLst/>
              <a:cxnLst/>
              <a:rect l="l" t="t" r="r" b="b"/>
              <a:pathLst>
                <a:path w="3802" h="3556" extrusionOk="0">
                  <a:moveTo>
                    <a:pt x="1907" y="1"/>
                  </a:moveTo>
                  <a:cubicBezTo>
                    <a:pt x="844" y="1"/>
                    <a:pt x="0" y="925"/>
                    <a:pt x="134" y="2015"/>
                  </a:cubicBezTo>
                  <a:cubicBezTo>
                    <a:pt x="229" y="2801"/>
                    <a:pt x="872" y="3444"/>
                    <a:pt x="1670" y="3539"/>
                  </a:cubicBezTo>
                  <a:cubicBezTo>
                    <a:pt x="1751" y="3550"/>
                    <a:pt x="1832" y="3555"/>
                    <a:pt x="1911" y="3555"/>
                  </a:cubicBezTo>
                  <a:cubicBezTo>
                    <a:pt x="2967" y="3555"/>
                    <a:pt x="3802" y="2625"/>
                    <a:pt x="3658" y="1551"/>
                  </a:cubicBezTo>
                  <a:cubicBezTo>
                    <a:pt x="3563" y="753"/>
                    <a:pt x="2920" y="110"/>
                    <a:pt x="2134" y="15"/>
                  </a:cubicBezTo>
                  <a:cubicBezTo>
                    <a:pt x="2057" y="5"/>
                    <a:pt x="1982" y="1"/>
                    <a:pt x="19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3"/>
            <p:cNvSpPr/>
            <p:nvPr/>
          </p:nvSpPr>
          <p:spPr>
            <a:xfrm>
              <a:off x="8866320" y="867373"/>
              <a:ext cx="781012" cy="781012"/>
            </a:xfrm>
            <a:custGeom>
              <a:avLst/>
              <a:gdLst/>
              <a:ahLst/>
              <a:cxnLst/>
              <a:rect l="l" t="t" r="r" b="b"/>
              <a:pathLst>
                <a:path w="10062" h="10062" extrusionOk="0">
                  <a:moveTo>
                    <a:pt x="5025" y="1"/>
                  </a:moveTo>
                  <a:cubicBezTo>
                    <a:pt x="2251" y="1"/>
                    <a:pt x="1" y="2251"/>
                    <a:pt x="1" y="5025"/>
                  </a:cubicBezTo>
                  <a:cubicBezTo>
                    <a:pt x="1" y="7811"/>
                    <a:pt x="2251" y="10062"/>
                    <a:pt x="5025" y="10062"/>
                  </a:cubicBezTo>
                  <a:cubicBezTo>
                    <a:pt x="7811" y="10062"/>
                    <a:pt x="10061" y="7811"/>
                    <a:pt x="10061" y="5025"/>
                  </a:cubicBezTo>
                  <a:cubicBezTo>
                    <a:pt x="10061" y="2251"/>
                    <a:pt x="7811" y="1"/>
                    <a:pt x="50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13"/>
            <p:cNvSpPr/>
            <p:nvPr/>
          </p:nvSpPr>
          <p:spPr>
            <a:xfrm>
              <a:off x="5124450" y="800852"/>
              <a:ext cx="5364862" cy="4342684"/>
            </a:xfrm>
            <a:custGeom>
              <a:avLst/>
              <a:gdLst/>
              <a:ahLst/>
              <a:cxnLst/>
              <a:rect l="l" t="t" r="r" b="b"/>
              <a:pathLst>
                <a:path w="69117" h="55948" extrusionOk="0">
                  <a:moveTo>
                    <a:pt x="22497" y="0"/>
                  </a:moveTo>
                  <a:cubicBezTo>
                    <a:pt x="17264" y="0"/>
                    <a:pt x="11798" y="2081"/>
                    <a:pt x="7930" y="7573"/>
                  </a:cubicBezTo>
                  <a:cubicBezTo>
                    <a:pt x="0" y="18800"/>
                    <a:pt x="12264" y="28397"/>
                    <a:pt x="11764" y="31957"/>
                  </a:cubicBezTo>
                  <a:cubicBezTo>
                    <a:pt x="11192" y="35993"/>
                    <a:pt x="3298" y="37457"/>
                    <a:pt x="2858" y="45089"/>
                  </a:cubicBezTo>
                  <a:cubicBezTo>
                    <a:pt x="2477" y="51947"/>
                    <a:pt x="6120" y="54424"/>
                    <a:pt x="9823" y="55948"/>
                  </a:cubicBezTo>
                  <a:lnTo>
                    <a:pt x="58639" y="55948"/>
                  </a:lnTo>
                  <a:cubicBezTo>
                    <a:pt x="60841" y="54448"/>
                    <a:pt x="63889" y="52638"/>
                    <a:pt x="65366" y="49257"/>
                  </a:cubicBezTo>
                  <a:cubicBezTo>
                    <a:pt x="69116" y="40636"/>
                    <a:pt x="65354" y="35636"/>
                    <a:pt x="60389" y="33124"/>
                  </a:cubicBezTo>
                  <a:cubicBezTo>
                    <a:pt x="55531" y="30671"/>
                    <a:pt x="62258" y="25897"/>
                    <a:pt x="60294" y="18396"/>
                  </a:cubicBezTo>
                  <a:cubicBezTo>
                    <a:pt x="59372" y="14898"/>
                    <a:pt x="56104" y="11964"/>
                    <a:pt x="51774" y="11964"/>
                  </a:cubicBezTo>
                  <a:cubicBezTo>
                    <a:pt x="50621" y="11964"/>
                    <a:pt x="49393" y="12172"/>
                    <a:pt x="48113" y="12633"/>
                  </a:cubicBezTo>
                  <a:cubicBezTo>
                    <a:pt x="46287" y="13292"/>
                    <a:pt x="44844" y="13630"/>
                    <a:pt x="43654" y="13630"/>
                  </a:cubicBezTo>
                  <a:cubicBezTo>
                    <a:pt x="40891" y="13630"/>
                    <a:pt x="39498" y="11805"/>
                    <a:pt x="37850" y="7942"/>
                  </a:cubicBezTo>
                  <a:cubicBezTo>
                    <a:pt x="36034" y="3697"/>
                    <a:pt x="29472" y="0"/>
                    <a:pt x="224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0" name="Google Shape;220;p13"/>
          <p:cNvSpPr txBox="1">
            <a:spLocks noGrp="1"/>
          </p:cNvSpPr>
          <p:nvPr>
            <p:ph type="subTitle" idx="3"/>
          </p:nvPr>
        </p:nvSpPr>
        <p:spPr>
          <a:xfrm>
            <a:off x="4670391" y="2832662"/>
            <a:ext cx="1814400" cy="69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13"/>
          <p:cNvSpPr txBox="1">
            <a:spLocks noGrp="1"/>
          </p:cNvSpPr>
          <p:nvPr>
            <p:ph type="title" idx="4"/>
          </p:nvPr>
        </p:nvSpPr>
        <p:spPr>
          <a:xfrm>
            <a:off x="2671225" y="2505650"/>
            <a:ext cx="1814400" cy="48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22" name="Google Shape;222;p13"/>
          <p:cNvSpPr txBox="1">
            <a:spLocks noGrp="1"/>
          </p:cNvSpPr>
          <p:nvPr>
            <p:ph type="subTitle" idx="5"/>
          </p:nvPr>
        </p:nvSpPr>
        <p:spPr>
          <a:xfrm>
            <a:off x="2671224" y="2832662"/>
            <a:ext cx="1814400" cy="69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13"/>
          <p:cNvSpPr txBox="1">
            <a:spLocks noGrp="1"/>
          </p:cNvSpPr>
          <p:nvPr>
            <p:ph type="title" idx="6" hasCustomPrompt="1"/>
          </p:nvPr>
        </p:nvSpPr>
        <p:spPr>
          <a:xfrm>
            <a:off x="670451" y="2255300"/>
            <a:ext cx="1814400" cy="502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4" name="Google Shape;224;p13"/>
          <p:cNvSpPr txBox="1">
            <a:spLocks noGrp="1"/>
          </p:cNvSpPr>
          <p:nvPr>
            <p:ph type="title" idx="7" hasCustomPrompt="1"/>
          </p:nvPr>
        </p:nvSpPr>
        <p:spPr>
          <a:xfrm>
            <a:off x="2671225" y="2255300"/>
            <a:ext cx="1814400" cy="502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5" name="Google Shape;225;p13"/>
          <p:cNvSpPr txBox="1">
            <a:spLocks noGrp="1"/>
          </p:cNvSpPr>
          <p:nvPr>
            <p:ph type="title" idx="8" hasCustomPrompt="1"/>
          </p:nvPr>
        </p:nvSpPr>
        <p:spPr>
          <a:xfrm>
            <a:off x="4670386" y="2255300"/>
            <a:ext cx="1814400" cy="502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6" name="Google Shape;226;p13"/>
          <p:cNvSpPr txBox="1">
            <a:spLocks noGrp="1"/>
          </p:cNvSpPr>
          <p:nvPr>
            <p:ph type="title" idx="9"/>
          </p:nvPr>
        </p:nvSpPr>
        <p:spPr>
          <a:xfrm>
            <a:off x="6632601" y="2498225"/>
            <a:ext cx="1867500" cy="48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27" name="Google Shape;227;p13"/>
          <p:cNvSpPr txBox="1">
            <a:spLocks noGrp="1"/>
          </p:cNvSpPr>
          <p:nvPr>
            <p:ph type="title" idx="13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28" name="Google Shape;228;p13"/>
          <p:cNvSpPr txBox="1">
            <a:spLocks noGrp="1"/>
          </p:cNvSpPr>
          <p:nvPr>
            <p:ph type="subTitle" idx="14"/>
          </p:nvPr>
        </p:nvSpPr>
        <p:spPr>
          <a:xfrm>
            <a:off x="6659154" y="2825226"/>
            <a:ext cx="1814400" cy="69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13"/>
          <p:cNvSpPr txBox="1">
            <a:spLocks noGrp="1"/>
          </p:cNvSpPr>
          <p:nvPr>
            <p:ph type="title" idx="15" hasCustomPrompt="1"/>
          </p:nvPr>
        </p:nvSpPr>
        <p:spPr>
          <a:xfrm>
            <a:off x="6659149" y="2247850"/>
            <a:ext cx="1814400" cy="502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230" name="Google Shape;230;p13"/>
          <p:cNvGrpSpPr/>
          <p:nvPr/>
        </p:nvGrpSpPr>
        <p:grpSpPr>
          <a:xfrm rot="10800000">
            <a:off x="7275374" y="-548522"/>
            <a:ext cx="2283822" cy="1848680"/>
            <a:chOff x="5124450" y="800852"/>
            <a:chExt cx="5364862" cy="4342684"/>
          </a:xfrm>
        </p:grpSpPr>
        <p:sp>
          <p:nvSpPr>
            <p:cNvPr id="231" name="Google Shape;231;p13"/>
            <p:cNvSpPr/>
            <p:nvPr/>
          </p:nvSpPr>
          <p:spPr>
            <a:xfrm>
              <a:off x="9774776" y="2837757"/>
              <a:ext cx="534258" cy="486056"/>
            </a:xfrm>
            <a:custGeom>
              <a:avLst/>
              <a:gdLst/>
              <a:ahLst/>
              <a:cxnLst/>
              <a:rect l="l" t="t" r="r" b="b"/>
              <a:pathLst>
                <a:path w="6883" h="6262" extrusionOk="0">
                  <a:moveTo>
                    <a:pt x="3438" y="0"/>
                  </a:moveTo>
                  <a:cubicBezTo>
                    <a:pt x="2020" y="0"/>
                    <a:pt x="730" y="968"/>
                    <a:pt x="393" y="2417"/>
                  </a:cubicBezTo>
                  <a:cubicBezTo>
                    <a:pt x="1" y="4096"/>
                    <a:pt x="1048" y="5786"/>
                    <a:pt x="2727" y="6179"/>
                  </a:cubicBezTo>
                  <a:cubicBezTo>
                    <a:pt x="2967" y="6235"/>
                    <a:pt x="3207" y="6262"/>
                    <a:pt x="3443" y="6262"/>
                  </a:cubicBezTo>
                  <a:cubicBezTo>
                    <a:pt x="4869" y="6262"/>
                    <a:pt x="6152" y="5286"/>
                    <a:pt x="6489" y="3846"/>
                  </a:cubicBezTo>
                  <a:cubicBezTo>
                    <a:pt x="6882" y="2155"/>
                    <a:pt x="5846" y="476"/>
                    <a:pt x="4156" y="83"/>
                  </a:cubicBezTo>
                  <a:cubicBezTo>
                    <a:pt x="3916" y="27"/>
                    <a:pt x="3675" y="0"/>
                    <a:pt x="34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3"/>
            <p:cNvSpPr/>
            <p:nvPr/>
          </p:nvSpPr>
          <p:spPr>
            <a:xfrm>
              <a:off x="5454177" y="2867098"/>
              <a:ext cx="295111" cy="276017"/>
            </a:xfrm>
            <a:custGeom>
              <a:avLst/>
              <a:gdLst/>
              <a:ahLst/>
              <a:cxnLst/>
              <a:rect l="l" t="t" r="r" b="b"/>
              <a:pathLst>
                <a:path w="3802" h="3556" extrusionOk="0">
                  <a:moveTo>
                    <a:pt x="1907" y="1"/>
                  </a:moveTo>
                  <a:cubicBezTo>
                    <a:pt x="844" y="1"/>
                    <a:pt x="0" y="925"/>
                    <a:pt x="134" y="2015"/>
                  </a:cubicBezTo>
                  <a:cubicBezTo>
                    <a:pt x="229" y="2801"/>
                    <a:pt x="872" y="3444"/>
                    <a:pt x="1670" y="3539"/>
                  </a:cubicBezTo>
                  <a:cubicBezTo>
                    <a:pt x="1751" y="3550"/>
                    <a:pt x="1832" y="3555"/>
                    <a:pt x="1911" y="3555"/>
                  </a:cubicBezTo>
                  <a:cubicBezTo>
                    <a:pt x="2967" y="3555"/>
                    <a:pt x="3802" y="2625"/>
                    <a:pt x="3658" y="1551"/>
                  </a:cubicBezTo>
                  <a:cubicBezTo>
                    <a:pt x="3563" y="753"/>
                    <a:pt x="2920" y="110"/>
                    <a:pt x="2134" y="15"/>
                  </a:cubicBezTo>
                  <a:cubicBezTo>
                    <a:pt x="2057" y="5"/>
                    <a:pt x="1982" y="1"/>
                    <a:pt x="19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3"/>
            <p:cNvSpPr/>
            <p:nvPr/>
          </p:nvSpPr>
          <p:spPr>
            <a:xfrm>
              <a:off x="8866320" y="867373"/>
              <a:ext cx="781012" cy="781012"/>
            </a:xfrm>
            <a:custGeom>
              <a:avLst/>
              <a:gdLst/>
              <a:ahLst/>
              <a:cxnLst/>
              <a:rect l="l" t="t" r="r" b="b"/>
              <a:pathLst>
                <a:path w="10062" h="10062" extrusionOk="0">
                  <a:moveTo>
                    <a:pt x="5025" y="1"/>
                  </a:moveTo>
                  <a:cubicBezTo>
                    <a:pt x="2251" y="1"/>
                    <a:pt x="1" y="2251"/>
                    <a:pt x="1" y="5025"/>
                  </a:cubicBezTo>
                  <a:cubicBezTo>
                    <a:pt x="1" y="7811"/>
                    <a:pt x="2251" y="10062"/>
                    <a:pt x="5025" y="10062"/>
                  </a:cubicBezTo>
                  <a:cubicBezTo>
                    <a:pt x="7811" y="10062"/>
                    <a:pt x="10061" y="7811"/>
                    <a:pt x="10061" y="5025"/>
                  </a:cubicBezTo>
                  <a:cubicBezTo>
                    <a:pt x="10061" y="2251"/>
                    <a:pt x="7811" y="1"/>
                    <a:pt x="50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5124450" y="800852"/>
              <a:ext cx="5364862" cy="4342684"/>
            </a:xfrm>
            <a:custGeom>
              <a:avLst/>
              <a:gdLst/>
              <a:ahLst/>
              <a:cxnLst/>
              <a:rect l="l" t="t" r="r" b="b"/>
              <a:pathLst>
                <a:path w="69117" h="55948" extrusionOk="0">
                  <a:moveTo>
                    <a:pt x="22497" y="0"/>
                  </a:moveTo>
                  <a:cubicBezTo>
                    <a:pt x="17264" y="0"/>
                    <a:pt x="11798" y="2081"/>
                    <a:pt x="7930" y="7573"/>
                  </a:cubicBezTo>
                  <a:cubicBezTo>
                    <a:pt x="0" y="18800"/>
                    <a:pt x="12264" y="28397"/>
                    <a:pt x="11764" y="31957"/>
                  </a:cubicBezTo>
                  <a:cubicBezTo>
                    <a:pt x="11192" y="35993"/>
                    <a:pt x="3298" y="37457"/>
                    <a:pt x="2858" y="45089"/>
                  </a:cubicBezTo>
                  <a:cubicBezTo>
                    <a:pt x="2477" y="51947"/>
                    <a:pt x="6120" y="54424"/>
                    <a:pt x="9823" y="55948"/>
                  </a:cubicBezTo>
                  <a:lnTo>
                    <a:pt x="58639" y="55948"/>
                  </a:lnTo>
                  <a:cubicBezTo>
                    <a:pt x="60841" y="54448"/>
                    <a:pt x="63889" y="52638"/>
                    <a:pt x="65366" y="49257"/>
                  </a:cubicBezTo>
                  <a:cubicBezTo>
                    <a:pt x="69116" y="40636"/>
                    <a:pt x="65354" y="35636"/>
                    <a:pt x="60389" y="33124"/>
                  </a:cubicBezTo>
                  <a:cubicBezTo>
                    <a:pt x="55531" y="30671"/>
                    <a:pt x="62258" y="25897"/>
                    <a:pt x="60294" y="18396"/>
                  </a:cubicBezTo>
                  <a:cubicBezTo>
                    <a:pt x="59372" y="14898"/>
                    <a:pt x="56104" y="11964"/>
                    <a:pt x="51774" y="11964"/>
                  </a:cubicBezTo>
                  <a:cubicBezTo>
                    <a:pt x="50621" y="11964"/>
                    <a:pt x="49393" y="12172"/>
                    <a:pt x="48113" y="12633"/>
                  </a:cubicBezTo>
                  <a:cubicBezTo>
                    <a:pt x="46287" y="13292"/>
                    <a:pt x="44844" y="13630"/>
                    <a:pt x="43654" y="13630"/>
                  </a:cubicBezTo>
                  <a:cubicBezTo>
                    <a:pt x="40891" y="13630"/>
                    <a:pt x="39498" y="11805"/>
                    <a:pt x="37850" y="7942"/>
                  </a:cubicBezTo>
                  <a:cubicBezTo>
                    <a:pt x="36034" y="3697"/>
                    <a:pt x="29472" y="0"/>
                    <a:pt x="224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5" name="Google Shape;235;p13"/>
          <p:cNvGrpSpPr/>
          <p:nvPr/>
        </p:nvGrpSpPr>
        <p:grpSpPr>
          <a:xfrm>
            <a:off x="8218696" y="1357597"/>
            <a:ext cx="281393" cy="327991"/>
            <a:chOff x="923925" y="3874050"/>
            <a:chExt cx="42875" cy="49975"/>
          </a:xfrm>
        </p:grpSpPr>
        <p:sp>
          <p:nvSpPr>
            <p:cNvPr id="236" name="Google Shape;236;p13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3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3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3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0" name="Google Shape;240;p13"/>
          <p:cNvGrpSpPr/>
          <p:nvPr/>
        </p:nvGrpSpPr>
        <p:grpSpPr>
          <a:xfrm>
            <a:off x="1300645" y="1020465"/>
            <a:ext cx="190626" cy="207392"/>
            <a:chOff x="588150" y="3891350"/>
            <a:chExt cx="42900" cy="50475"/>
          </a:xfrm>
        </p:grpSpPr>
        <p:sp>
          <p:nvSpPr>
            <p:cNvPr id="241" name="Google Shape;241;p13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3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3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4" name="Google Shape;244;p13"/>
          <p:cNvGrpSpPr/>
          <p:nvPr/>
        </p:nvGrpSpPr>
        <p:grpSpPr>
          <a:xfrm>
            <a:off x="925296" y="4109952"/>
            <a:ext cx="277455" cy="327171"/>
            <a:chOff x="1044175" y="3743975"/>
            <a:chExt cx="42275" cy="49850"/>
          </a:xfrm>
        </p:grpSpPr>
        <p:sp>
          <p:nvSpPr>
            <p:cNvPr id="245" name="Google Shape;245;p13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3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3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">
    <p:bg>
      <p:bgPr>
        <a:solidFill>
          <a:schemeClr val="lt2"/>
        </a:solidFill>
        <a:effectLst/>
      </p:bgPr>
    </p:bg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" name="Google Shape;249;p14"/>
          <p:cNvGrpSpPr/>
          <p:nvPr/>
        </p:nvGrpSpPr>
        <p:grpSpPr>
          <a:xfrm>
            <a:off x="-1644964" y="-11858"/>
            <a:ext cx="9421551" cy="4703565"/>
            <a:chOff x="-1644974" y="-240456"/>
            <a:chExt cx="11082874" cy="6033306"/>
          </a:xfrm>
        </p:grpSpPr>
        <p:sp>
          <p:nvSpPr>
            <p:cNvPr id="250" name="Google Shape;250;p14"/>
            <p:cNvSpPr/>
            <p:nvPr/>
          </p:nvSpPr>
          <p:spPr>
            <a:xfrm rot="10800000" flipH="1">
              <a:off x="-1644974" y="-240456"/>
              <a:ext cx="9033949" cy="5347368"/>
            </a:xfrm>
            <a:custGeom>
              <a:avLst/>
              <a:gdLst/>
              <a:ahLst/>
              <a:cxnLst/>
              <a:rect l="l" t="t" r="r" b="b"/>
              <a:pathLst>
                <a:path w="103455" h="61237" extrusionOk="0">
                  <a:moveTo>
                    <a:pt x="63810" y="0"/>
                  </a:moveTo>
                  <a:cubicBezTo>
                    <a:pt x="57160" y="0"/>
                    <a:pt x="51532" y="3450"/>
                    <a:pt x="47543" y="8473"/>
                  </a:cubicBezTo>
                  <a:cubicBezTo>
                    <a:pt x="44557" y="12223"/>
                    <a:pt x="41290" y="12862"/>
                    <a:pt x="37215" y="12862"/>
                  </a:cubicBezTo>
                  <a:cubicBezTo>
                    <a:pt x="35111" y="12862"/>
                    <a:pt x="32791" y="12691"/>
                    <a:pt x="30184" y="12691"/>
                  </a:cubicBezTo>
                  <a:cubicBezTo>
                    <a:pt x="29039" y="12691"/>
                    <a:pt x="27838" y="12724"/>
                    <a:pt x="26576" y="12819"/>
                  </a:cubicBezTo>
                  <a:cubicBezTo>
                    <a:pt x="16884" y="13545"/>
                    <a:pt x="12133" y="20701"/>
                    <a:pt x="11550" y="29749"/>
                  </a:cubicBezTo>
                  <a:cubicBezTo>
                    <a:pt x="10967" y="38798"/>
                    <a:pt x="1" y="35226"/>
                    <a:pt x="894" y="47466"/>
                  </a:cubicBezTo>
                  <a:cubicBezTo>
                    <a:pt x="1668" y="58098"/>
                    <a:pt x="16884" y="61110"/>
                    <a:pt x="16884" y="61110"/>
                  </a:cubicBezTo>
                  <a:cubicBezTo>
                    <a:pt x="16884" y="61110"/>
                    <a:pt x="32315" y="61158"/>
                    <a:pt x="48007" y="61218"/>
                  </a:cubicBezTo>
                  <a:cubicBezTo>
                    <a:pt x="51465" y="61231"/>
                    <a:pt x="55013" y="61236"/>
                    <a:pt x="58480" y="61236"/>
                  </a:cubicBezTo>
                  <a:cubicBezTo>
                    <a:pt x="67228" y="61236"/>
                    <a:pt x="75459" y="61205"/>
                    <a:pt x="80429" y="61205"/>
                  </a:cubicBezTo>
                  <a:cubicBezTo>
                    <a:pt x="82080" y="61205"/>
                    <a:pt x="83371" y="61208"/>
                    <a:pt x="84202" y="61218"/>
                  </a:cubicBezTo>
                  <a:cubicBezTo>
                    <a:pt x="84271" y="61218"/>
                    <a:pt x="84339" y="61219"/>
                    <a:pt x="84408" y="61219"/>
                  </a:cubicBezTo>
                  <a:cubicBezTo>
                    <a:pt x="93149" y="61219"/>
                    <a:pt x="101035" y="54458"/>
                    <a:pt x="102204" y="44215"/>
                  </a:cubicBezTo>
                  <a:cubicBezTo>
                    <a:pt x="103454" y="33202"/>
                    <a:pt x="96894" y="26523"/>
                    <a:pt x="89715" y="23511"/>
                  </a:cubicBezTo>
                  <a:cubicBezTo>
                    <a:pt x="82535" y="20486"/>
                    <a:pt x="82749" y="6199"/>
                    <a:pt x="72367" y="1829"/>
                  </a:cubicBezTo>
                  <a:cubicBezTo>
                    <a:pt x="69374" y="568"/>
                    <a:pt x="66508" y="0"/>
                    <a:pt x="6381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14"/>
            <p:cNvSpPr/>
            <p:nvPr/>
          </p:nvSpPr>
          <p:spPr>
            <a:xfrm>
              <a:off x="7556275" y="-240454"/>
              <a:ext cx="1881625" cy="1748682"/>
            </a:xfrm>
            <a:custGeom>
              <a:avLst/>
              <a:gdLst/>
              <a:ahLst/>
              <a:cxnLst/>
              <a:rect l="l" t="t" r="r" b="b"/>
              <a:pathLst>
                <a:path w="8689" h="8075" extrusionOk="0">
                  <a:moveTo>
                    <a:pt x="5265" y="1"/>
                  </a:moveTo>
                  <a:cubicBezTo>
                    <a:pt x="3629" y="1"/>
                    <a:pt x="1875" y="956"/>
                    <a:pt x="1250" y="2818"/>
                  </a:cubicBezTo>
                  <a:cubicBezTo>
                    <a:pt x="0" y="6533"/>
                    <a:pt x="3762" y="7878"/>
                    <a:pt x="3762" y="7878"/>
                  </a:cubicBezTo>
                  <a:cubicBezTo>
                    <a:pt x="4218" y="8013"/>
                    <a:pt x="4634" y="8075"/>
                    <a:pt x="5014" y="8075"/>
                  </a:cubicBezTo>
                  <a:cubicBezTo>
                    <a:pt x="7911" y="8075"/>
                    <a:pt x="8688" y="4504"/>
                    <a:pt x="8573" y="2925"/>
                  </a:cubicBezTo>
                  <a:cubicBezTo>
                    <a:pt x="8424" y="959"/>
                    <a:pt x="6903" y="1"/>
                    <a:pt x="52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4"/>
            <p:cNvSpPr/>
            <p:nvPr/>
          </p:nvSpPr>
          <p:spPr>
            <a:xfrm>
              <a:off x="-602350" y="4345144"/>
              <a:ext cx="1557786" cy="1447706"/>
            </a:xfrm>
            <a:custGeom>
              <a:avLst/>
              <a:gdLst/>
              <a:ahLst/>
              <a:cxnLst/>
              <a:rect l="l" t="t" r="r" b="b"/>
              <a:pathLst>
                <a:path w="8689" h="8075" extrusionOk="0">
                  <a:moveTo>
                    <a:pt x="5265" y="1"/>
                  </a:moveTo>
                  <a:cubicBezTo>
                    <a:pt x="3629" y="1"/>
                    <a:pt x="1875" y="956"/>
                    <a:pt x="1250" y="2818"/>
                  </a:cubicBezTo>
                  <a:cubicBezTo>
                    <a:pt x="0" y="6533"/>
                    <a:pt x="3762" y="7878"/>
                    <a:pt x="3762" y="7878"/>
                  </a:cubicBezTo>
                  <a:cubicBezTo>
                    <a:pt x="4218" y="8013"/>
                    <a:pt x="4634" y="8075"/>
                    <a:pt x="5014" y="8075"/>
                  </a:cubicBezTo>
                  <a:cubicBezTo>
                    <a:pt x="7911" y="8075"/>
                    <a:pt x="8688" y="4504"/>
                    <a:pt x="8573" y="2925"/>
                  </a:cubicBezTo>
                  <a:cubicBezTo>
                    <a:pt x="8424" y="959"/>
                    <a:pt x="6903" y="1"/>
                    <a:pt x="52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3" name="Google Shape;253;p14"/>
          <p:cNvSpPr txBox="1">
            <a:spLocks noGrp="1"/>
          </p:cNvSpPr>
          <p:nvPr>
            <p:ph type="title"/>
          </p:nvPr>
        </p:nvSpPr>
        <p:spPr>
          <a:xfrm>
            <a:off x="590300" y="983640"/>
            <a:ext cx="7738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800"/>
              <a:buNone/>
              <a:defRPr sz="92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None/>
              <a:defRPr sz="46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None/>
              <a:defRPr sz="46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None/>
              <a:defRPr sz="46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None/>
              <a:defRPr sz="46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None/>
              <a:defRPr sz="46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None/>
              <a:defRPr sz="46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None/>
              <a:defRPr sz="46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None/>
              <a:defRPr sz="46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14"/>
          <p:cNvSpPr txBox="1">
            <a:spLocks noGrp="1"/>
          </p:cNvSpPr>
          <p:nvPr>
            <p:ph type="subTitle" idx="1"/>
          </p:nvPr>
        </p:nvSpPr>
        <p:spPr>
          <a:xfrm>
            <a:off x="609600" y="2025875"/>
            <a:ext cx="3522600" cy="128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grpSp>
        <p:nvGrpSpPr>
          <p:cNvPr id="255" name="Google Shape;255;p14"/>
          <p:cNvGrpSpPr/>
          <p:nvPr/>
        </p:nvGrpSpPr>
        <p:grpSpPr>
          <a:xfrm>
            <a:off x="8312946" y="655647"/>
            <a:ext cx="281393" cy="327991"/>
            <a:chOff x="923925" y="3874050"/>
            <a:chExt cx="42875" cy="49975"/>
          </a:xfrm>
        </p:grpSpPr>
        <p:sp>
          <p:nvSpPr>
            <p:cNvPr id="256" name="Google Shape;256;p14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4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4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4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0" name="Google Shape;260;p14"/>
          <p:cNvGrpSpPr/>
          <p:nvPr/>
        </p:nvGrpSpPr>
        <p:grpSpPr>
          <a:xfrm>
            <a:off x="964620" y="4103390"/>
            <a:ext cx="190626" cy="207392"/>
            <a:chOff x="588150" y="3891350"/>
            <a:chExt cx="42900" cy="50475"/>
          </a:xfrm>
        </p:grpSpPr>
        <p:sp>
          <p:nvSpPr>
            <p:cNvPr id="261" name="Google Shape;261;p14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4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4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"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Google Shape;265;p15"/>
          <p:cNvGrpSpPr/>
          <p:nvPr/>
        </p:nvGrpSpPr>
        <p:grpSpPr>
          <a:xfrm>
            <a:off x="5124450" y="800852"/>
            <a:ext cx="5364862" cy="4342684"/>
            <a:chOff x="5124450" y="800852"/>
            <a:chExt cx="5364862" cy="4342684"/>
          </a:xfrm>
        </p:grpSpPr>
        <p:sp>
          <p:nvSpPr>
            <p:cNvPr id="266" name="Google Shape;266;p15"/>
            <p:cNvSpPr/>
            <p:nvPr/>
          </p:nvSpPr>
          <p:spPr>
            <a:xfrm>
              <a:off x="9774776" y="2837757"/>
              <a:ext cx="534258" cy="486056"/>
            </a:xfrm>
            <a:custGeom>
              <a:avLst/>
              <a:gdLst/>
              <a:ahLst/>
              <a:cxnLst/>
              <a:rect l="l" t="t" r="r" b="b"/>
              <a:pathLst>
                <a:path w="6883" h="6262" extrusionOk="0">
                  <a:moveTo>
                    <a:pt x="3438" y="0"/>
                  </a:moveTo>
                  <a:cubicBezTo>
                    <a:pt x="2020" y="0"/>
                    <a:pt x="730" y="968"/>
                    <a:pt x="393" y="2417"/>
                  </a:cubicBezTo>
                  <a:cubicBezTo>
                    <a:pt x="1" y="4096"/>
                    <a:pt x="1048" y="5786"/>
                    <a:pt x="2727" y="6179"/>
                  </a:cubicBezTo>
                  <a:cubicBezTo>
                    <a:pt x="2967" y="6235"/>
                    <a:pt x="3207" y="6262"/>
                    <a:pt x="3443" y="6262"/>
                  </a:cubicBezTo>
                  <a:cubicBezTo>
                    <a:pt x="4869" y="6262"/>
                    <a:pt x="6152" y="5286"/>
                    <a:pt x="6489" y="3846"/>
                  </a:cubicBezTo>
                  <a:cubicBezTo>
                    <a:pt x="6882" y="2155"/>
                    <a:pt x="5846" y="476"/>
                    <a:pt x="4156" y="83"/>
                  </a:cubicBezTo>
                  <a:cubicBezTo>
                    <a:pt x="3916" y="27"/>
                    <a:pt x="3675" y="0"/>
                    <a:pt x="34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5"/>
            <p:cNvSpPr/>
            <p:nvPr/>
          </p:nvSpPr>
          <p:spPr>
            <a:xfrm>
              <a:off x="5454177" y="2867098"/>
              <a:ext cx="295111" cy="276017"/>
            </a:xfrm>
            <a:custGeom>
              <a:avLst/>
              <a:gdLst/>
              <a:ahLst/>
              <a:cxnLst/>
              <a:rect l="l" t="t" r="r" b="b"/>
              <a:pathLst>
                <a:path w="3802" h="3556" extrusionOk="0">
                  <a:moveTo>
                    <a:pt x="1907" y="1"/>
                  </a:moveTo>
                  <a:cubicBezTo>
                    <a:pt x="844" y="1"/>
                    <a:pt x="0" y="925"/>
                    <a:pt x="134" y="2015"/>
                  </a:cubicBezTo>
                  <a:cubicBezTo>
                    <a:pt x="229" y="2801"/>
                    <a:pt x="872" y="3444"/>
                    <a:pt x="1670" y="3539"/>
                  </a:cubicBezTo>
                  <a:cubicBezTo>
                    <a:pt x="1751" y="3550"/>
                    <a:pt x="1832" y="3555"/>
                    <a:pt x="1911" y="3555"/>
                  </a:cubicBezTo>
                  <a:cubicBezTo>
                    <a:pt x="2967" y="3555"/>
                    <a:pt x="3802" y="2625"/>
                    <a:pt x="3658" y="1551"/>
                  </a:cubicBezTo>
                  <a:cubicBezTo>
                    <a:pt x="3563" y="753"/>
                    <a:pt x="2920" y="110"/>
                    <a:pt x="2134" y="15"/>
                  </a:cubicBezTo>
                  <a:cubicBezTo>
                    <a:pt x="2057" y="5"/>
                    <a:pt x="1982" y="1"/>
                    <a:pt x="19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5"/>
            <p:cNvSpPr/>
            <p:nvPr/>
          </p:nvSpPr>
          <p:spPr>
            <a:xfrm>
              <a:off x="8866320" y="867373"/>
              <a:ext cx="781012" cy="781012"/>
            </a:xfrm>
            <a:custGeom>
              <a:avLst/>
              <a:gdLst/>
              <a:ahLst/>
              <a:cxnLst/>
              <a:rect l="l" t="t" r="r" b="b"/>
              <a:pathLst>
                <a:path w="10062" h="10062" extrusionOk="0">
                  <a:moveTo>
                    <a:pt x="5025" y="1"/>
                  </a:moveTo>
                  <a:cubicBezTo>
                    <a:pt x="2251" y="1"/>
                    <a:pt x="1" y="2251"/>
                    <a:pt x="1" y="5025"/>
                  </a:cubicBezTo>
                  <a:cubicBezTo>
                    <a:pt x="1" y="7811"/>
                    <a:pt x="2251" y="10062"/>
                    <a:pt x="5025" y="10062"/>
                  </a:cubicBezTo>
                  <a:cubicBezTo>
                    <a:pt x="7811" y="10062"/>
                    <a:pt x="10061" y="7811"/>
                    <a:pt x="10061" y="5025"/>
                  </a:cubicBezTo>
                  <a:cubicBezTo>
                    <a:pt x="10061" y="2251"/>
                    <a:pt x="7811" y="1"/>
                    <a:pt x="50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5"/>
            <p:cNvSpPr/>
            <p:nvPr/>
          </p:nvSpPr>
          <p:spPr>
            <a:xfrm>
              <a:off x="5124450" y="800852"/>
              <a:ext cx="5364862" cy="4342684"/>
            </a:xfrm>
            <a:custGeom>
              <a:avLst/>
              <a:gdLst/>
              <a:ahLst/>
              <a:cxnLst/>
              <a:rect l="l" t="t" r="r" b="b"/>
              <a:pathLst>
                <a:path w="69117" h="55948" extrusionOk="0">
                  <a:moveTo>
                    <a:pt x="22497" y="0"/>
                  </a:moveTo>
                  <a:cubicBezTo>
                    <a:pt x="17264" y="0"/>
                    <a:pt x="11798" y="2081"/>
                    <a:pt x="7930" y="7573"/>
                  </a:cubicBezTo>
                  <a:cubicBezTo>
                    <a:pt x="0" y="18800"/>
                    <a:pt x="12264" y="28397"/>
                    <a:pt x="11764" y="31957"/>
                  </a:cubicBezTo>
                  <a:cubicBezTo>
                    <a:pt x="11192" y="35993"/>
                    <a:pt x="3298" y="37457"/>
                    <a:pt x="2858" y="45089"/>
                  </a:cubicBezTo>
                  <a:cubicBezTo>
                    <a:pt x="2477" y="51947"/>
                    <a:pt x="6120" y="54424"/>
                    <a:pt x="9823" y="55948"/>
                  </a:cubicBezTo>
                  <a:lnTo>
                    <a:pt x="58639" y="55948"/>
                  </a:lnTo>
                  <a:cubicBezTo>
                    <a:pt x="60841" y="54448"/>
                    <a:pt x="63889" y="52638"/>
                    <a:pt x="65366" y="49257"/>
                  </a:cubicBezTo>
                  <a:cubicBezTo>
                    <a:pt x="69116" y="40636"/>
                    <a:pt x="65354" y="35636"/>
                    <a:pt x="60389" y="33124"/>
                  </a:cubicBezTo>
                  <a:cubicBezTo>
                    <a:pt x="55531" y="30671"/>
                    <a:pt x="62258" y="25897"/>
                    <a:pt x="60294" y="18396"/>
                  </a:cubicBezTo>
                  <a:cubicBezTo>
                    <a:pt x="59372" y="14898"/>
                    <a:pt x="56104" y="11964"/>
                    <a:pt x="51774" y="11964"/>
                  </a:cubicBezTo>
                  <a:cubicBezTo>
                    <a:pt x="50621" y="11964"/>
                    <a:pt x="49393" y="12172"/>
                    <a:pt x="48113" y="12633"/>
                  </a:cubicBezTo>
                  <a:cubicBezTo>
                    <a:pt x="46287" y="13292"/>
                    <a:pt x="44844" y="13630"/>
                    <a:pt x="43654" y="13630"/>
                  </a:cubicBezTo>
                  <a:cubicBezTo>
                    <a:pt x="40891" y="13630"/>
                    <a:pt x="39498" y="11805"/>
                    <a:pt x="37850" y="7942"/>
                  </a:cubicBezTo>
                  <a:cubicBezTo>
                    <a:pt x="36034" y="3697"/>
                    <a:pt x="29472" y="0"/>
                    <a:pt x="224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0" name="Google Shape;270;p15"/>
          <p:cNvSpPr txBox="1">
            <a:spLocks noGrp="1"/>
          </p:cNvSpPr>
          <p:nvPr>
            <p:ph type="title"/>
          </p:nvPr>
        </p:nvSpPr>
        <p:spPr>
          <a:xfrm>
            <a:off x="4972050" y="3394040"/>
            <a:ext cx="2950200" cy="124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estrial"/>
              <a:buNone/>
              <a:defRPr sz="180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estrial"/>
              <a:buNone/>
              <a:defRPr sz="180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estrial"/>
              <a:buNone/>
              <a:defRPr sz="180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estrial"/>
              <a:buNone/>
              <a:defRPr sz="180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estrial"/>
              <a:buNone/>
              <a:defRPr sz="180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estrial"/>
              <a:buNone/>
              <a:defRPr sz="180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estrial"/>
              <a:buNone/>
              <a:defRPr sz="180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estrial"/>
              <a:buNone/>
              <a:defRPr sz="180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estrial"/>
              <a:buNone/>
              <a:defRPr sz="180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  <p:sp>
        <p:nvSpPr>
          <p:cNvPr id="271" name="Google Shape;271;p15"/>
          <p:cNvSpPr txBox="1">
            <a:spLocks noGrp="1"/>
          </p:cNvSpPr>
          <p:nvPr>
            <p:ph type="subTitle" idx="1"/>
          </p:nvPr>
        </p:nvSpPr>
        <p:spPr>
          <a:xfrm>
            <a:off x="3696000" y="1358200"/>
            <a:ext cx="4226100" cy="216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Font typeface="Barlow Black"/>
              <a:buNone/>
              <a:defRPr sz="2400">
                <a:latin typeface="Barlow Black"/>
                <a:ea typeface="Barlow Black"/>
                <a:cs typeface="Barlow Black"/>
                <a:sym typeface="Barlow Black"/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2500"/>
              <a:buFont typeface="Barlow Black"/>
              <a:buNone/>
              <a:defRPr sz="2500">
                <a:latin typeface="Barlow Black"/>
                <a:ea typeface="Barlow Black"/>
                <a:cs typeface="Barlow Black"/>
                <a:sym typeface="Barlow Black"/>
              </a:defRPr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2500"/>
              <a:buFont typeface="Barlow Black"/>
              <a:buNone/>
              <a:defRPr sz="2500">
                <a:latin typeface="Barlow Black"/>
                <a:ea typeface="Barlow Black"/>
                <a:cs typeface="Barlow Black"/>
                <a:sym typeface="Barlow Black"/>
              </a:defRPr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2500"/>
              <a:buFont typeface="Barlow Black"/>
              <a:buNone/>
              <a:defRPr sz="2500">
                <a:latin typeface="Barlow Black"/>
                <a:ea typeface="Barlow Black"/>
                <a:cs typeface="Barlow Black"/>
                <a:sym typeface="Barlow Black"/>
              </a:defRPr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2500"/>
              <a:buFont typeface="Barlow Black"/>
              <a:buNone/>
              <a:defRPr sz="2500">
                <a:latin typeface="Barlow Black"/>
                <a:ea typeface="Barlow Black"/>
                <a:cs typeface="Barlow Black"/>
                <a:sym typeface="Barlow Black"/>
              </a:defRPr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2500"/>
              <a:buFont typeface="Barlow Black"/>
              <a:buNone/>
              <a:defRPr sz="2500">
                <a:latin typeface="Barlow Black"/>
                <a:ea typeface="Barlow Black"/>
                <a:cs typeface="Barlow Black"/>
                <a:sym typeface="Barlow Black"/>
              </a:defRPr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2500"/>
              <a:buFont typeface="Barlow Black"/>
              <a:buNone/>
              <a:defRPr sz="2500">
                <a:latin typeface="Barlow Black"/>
                <a:ea typeface="Barlow Black"/>
                <a:cs typeface="Barlow Black"/>
                <a:sym typeface="Barlow Black"/>
              </a:defRPr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2500"/>
              <a:buFont typeface="Barlow Black"/>
              <a:buNone/>
              <a:defRPr sz="2500">
                <a:latin typeface="Barlow Black"/>
                <a:ea typeface="Barlow Black"/>
                <a:cs typeface="Barlow Black"/>
                <a:sym typeface="Barlow Black"/>
              </a:defRPr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2500"/>
              <a:buFont typeface="Barlow Black"/>
              <a:buNone/>
              <a:defRPr sz="2500">
                <a:latin typeface="Barlow Black"/>
                <a:ea typeface="Barlow Black"/>
                <a:cs typeface="Barlow Black"/>
                <a:sym typeface="Barlow Black"/>
              </a:defRPr>
            </a:lvl9pPr>
          </a:lstStyle>
          <a:p>
            <a:endParaRPr/>
          </a:p>
        </p:txBody>
      </p:sp>
      <p:grpSp>
        <p:nvGrpSpPr>
          <p:cNvPr id="272" name="Google Shape;272;p15"/>
          <p:cNvGrpSpPr/>
          <p:nvPr/>
        </p:nvGrpSpPr>
        <p:grpSpPr>
          <a:xfrm>
            <a:off x="3145971" y="1030197"/>
            <a:ext cx="281393" cy="327991"/>
            <a:chOff x="923925" y="3874050"/>
            <a:chExt cx="42875" cy="49975"/>
          </a:xfrm>
        </p:grpSpPr>
        <p:sp>
          <p:nvSpPr>
            <p:cNvPr id="273" name="Google Shape;273;p15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5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5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5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7" name="Google Shape;277;p15"/>
          <p:cNvGrpSpPr/>
          <p:nvPr/>
        </p:nvGrpSpPr>
        <p:grpSpPr>
          <a:xfrm>
            <a:off x="604720" y="2920890"/>
            <a:ext cx="190626" cy="207392"/>
            <a:chOff x="588150" y="3891350"/>
            <a:chExt cx="42900" cy="50475"/>
          </a:xfrm>
        </p:grpSpPr>
        <p:sp>
          <p:nvSpPr>
            <p:cNvPr id="278" name="Google Shape;278;p15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15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5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CUSTOM_3">
    <p:bg>
      <p:bgPr>
        <a:solidFill>
          <a:schemeClr val="accent3"/>
        </a:solidFill>
        <a:effectLst/>
      </p:bgPr>
    </p:bg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6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83" name="Google Shape;283;p16"/>
          <p:cNvSpPr txBox="1">
            <a:spLocks noGrp="1"/>
          </p:cNvSpPr>
          <p:nvPr>
            <p:ph type="title" idx="2"/>
          </p:nvPr>
        </p:nvSpPr>
        <p:spPr>
          <a:xfrm>
            <a:off x="759940" y="2428595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84" name="Google Shape;284;p16"/>
          <p:cNvSpPr txBox="1">
            <a:spLocks noGrp="1"/>
          </p:cNvSpPr>
          <p:nvPr>
            <p:ph type="subTitle" idx="1"/>
          </p:nvPr>
        </p:nvSpPr>
        <p:spPr>
          <a:xfrm>
            <a:off x="893080" y="2963719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5" name="Google Shape;285;p16"/>
          <p:cNvSpPr txBox="1">
            <a:spLocks noGrp="1"/>
          </p:cNvSpPr>
          <p:nvPr>
            <p:ph type="title" idx="3"/>
          </p:nvPr>
        </p:nvSpPr>
        <p:spPr>
          <a:xfrm>
            <a:off x="3408900" y="2428470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86" name="Google Shape;286;p16"/>
          <p:cNvSpPr txBox="1">
            <a:spLocks noGrp="1"/>
          </p:cNvSpPr>
          <p:nvPr>
            <p:ph type="subTitle" idx="4"/>
          </p:nvPr>
        </p:nvSpPr>
        <p:spPr>
          <a:xfrm>
            <a:off x="3542039" y="2963719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7" name="Google Shape;287;p16"/>
          <p:cNvSpPr txBox="1">
            <a:spLocks noGrp="1"/>
          </p:cNvSpPr>
          <p:nvPr>
            <p:ph type="title" idx="5"/>
          </p:nvPr>
        </p:nvSpPr>
        <p:spPr>
          <a:xfrm>
            <a:off x="6076910" y="2428470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88" name="Google Shape;288;p16"/>
          <p:cNvSpPr txBox="1">
            <a:spLocks noGrp="1"/>
          </p:cNvSpPr>
          <p:nvPr>
            <p:ph type="subTitle" idx="6"/>
          </p:nvPr>
        </p:nvSpPr>
        <p:spPr>
          <a:xfrm>
            <a:off x="6210049" y="2963719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9" name="Google Shape;289;p16"/>
          <p:cNvSpPr/>
          <p:nvPr/>
        </p:nvSpPr>
        <p:spPr>
          <a:xfrm>
            <a:off x="8529550" y="301688"/>
            <a:ext cx="292926" cy="278600"/>
          </a:xfrm>
          <a:custGeom>
            <a:avLst/>
            <a:gdLst/>
            <a:ahLst/>
            <a:cxnLst/>
            <a:rect l="l" t="t" r="r" b="b"/>
            <a:pathLst>
              <a:path w="4028" h="3831" extrusionOk="0">
                <a:moveTo>
                  <a:pt x="2014" y="0"/>
                </a:moveTo>
                <a:cubicBezTo>
                  <a:pt x="2005" y="0"/>
                  <a:pt x="1997" y="6"/>
                  <a:pt x="1991" y="17"/>
                </a:cubicBezTo>
                <a:lnTo>
                  <a:pt x="1388" y="1234"/>
                </a:lnTo>
                <a:cubicBezTo>
                  <a:pt x="1388" y="1246"/>
                  <a:pt x="1377" y="1246"/>
                  <a:pt x="1377" y="1257"/>
                </a:cubicBezTo>
                <a:lnTo>
                  <a:pt x="23" y="1450"/>
                </a:lnTo>
                <a:cubicBezTo>
                  <a:pt x="12" y="1450"/>
                  <a:pt x="1" y="1473"/>
                  <a:pt x="12" y="1484"/>
                </a:cubicBezTo>
                <a:lnTo>
                  <a:pt x="990" y="2440"/>
                </a:lnTo>
                <a:cubicBezTo>
                  <a:pt x="990" y="2440"/>
                  <a:pt x="990" y="2451"/>
                  <a:pt x="990" y="2463"/>
                </a:cubicBezTo>
                <a:lnTo>
                  <a:pt x="763" y="3793"/>
                </a:lnTo>
                <a:cubicBezTo>
                  <a:pt x="763" y="3812"/>
                  <a:pt x="778" y="3830"/>
                  <a:pt x="790" y="3830"/>
                </a:cubicBezTo>
                <a:cubicBezTo>
                  <a:pt x="792" y="3830"/>
                  <a:pt x="795" y="3830"/>
                  <a:pt x="797" y="3827"/>
                </a:cubicBezTo>
                <a:lnTo>
                  <a:pt x="2002" y="3191"/>
                </a:lnTo>
                <a:lnTo>
                  <a:pt x="2025" y="3191"/>
                </a:lnTo>
                <a:lnTo>
                  <a:pt x="3231" y="3827"/>
                </a:lnTo>
                <a:cubicBezTo>
                  <a:pt x="3235" y="3830"/>
                  <a:pt x="3239" y="3830"/>
                  <a:pt x="3242" y="3830"/>
                </a:cubicBezTo>
                <a:cubicBezTo>
                  <a:pt x="3257" y="3830"/>
                  <a:pt x="3265" y="3812"/>
                  <a:pt x="3265" y="3793"/>
                </a:cubicBezTo>
                <a:lnTo>
                  <a:pt x="3038" y="2463"/>
                </a:lnTo>
                <a:cubicBezTo>
                  <a:pt x="3038" y="2451"/>
                  <a:pt x="3038" y="2440"/>
                  <a:pt x="3049" y="2440"/>
                </a:cubicBezTo>
                <a:lnTo>
                  <a:pt x="4016" y="1484"/>
                </a:lnTo>
                <a:cubicBezTo>
                  <a:pt x="4027" y="1473"/>
                  <a:pt x="4027" y="1450"/>
                  <a:pt x="4004" y="1450"/>
                </a:cubicBezTo>
                <a:lnTo>
                  <a:pt x="2662" y="1257"/>
                </a:lnTo>
                <a:cubicBezTo>
                  <a:pt x="2651" y="1246"/>
                  <a:pt x="2639" y="1246"/>
                  <a:pt x="2639" y="1234"/>
                </a:cubicBezTo>
                <a:lnTo>
                  <a:pt x="2037" y="17"/>
                </a:lnTo>
                <a:cubicBezTo>
                  <a:pt x="2031" y="6"/>
                  <a:pt x="2022" y="0"/>
                  <a:pt x="201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290" name="Google Shape;290;p16"/>
          <p:cNvSpPr/>
          <p:nvPr/>
        </p:nvSpPr>
        <p:spPr>
          <a:xfrm>
            <a:off x="8355821" y="627391"/>
            <a:ext cx="173734" cy="164789"/>
          </a:xfrm>
          <a:custGeom>
            <a:avLst/>
            <a:gdLst/>
            <a:ahLst/>
            <a:cxnLst/>
            <a:rect l="l" t="t" r="r" b="b"/>
            <a:pathLst>
              <a:path w="2389" h="2266" extrusionOk="0">
                <a:moveTo>
                  <a:pt x="1199" y="0"/>
                </a:moveTo>
                <a:cubicBezTo>
                  <a:pt x="1195" y="0"/>
                  <a:pt x="1189" y="3"/>
                  <a:pt x="1183" y="9"/>
                </a:cubicBezTo>
                <a:lnTo>
                  <a:pt x="831" y="737"/>
                </a:lnTo>
                <a:cubicBezTo>
                  <a:pt x="831" y="737"/>
                  <a:pt x="819" y="737"/>
                  <a:pt x="819" y="748"/>
                </a:cubicBezTo>
                <a:lnTo>
                  <a:pt x="23" y="862"/>
                </a:lnTo>
                <a:cubicBezTo>
                  <a:pt x="12" y="862"/>
                  <a:pt x="0" y="873"/>
                  <a:pt x="12" y="885"/>
                </a:cubicBezTo>
                <a:lnTo>
                  <a:pt x="592" y="1442"/>
                </a:lnTo>
                <a:cubicBezTo>
                  <a:pt x="592" y="1453"/>
                  <a:pt x="592" y="1453"/>
                  <a:pt x="592" y="1453"/>
                </a:cubicBezTo>
                <a:lnTo>
                  <a:pt x="455" y="2250"/>
                </a:lnTo>
                <a:cubicBezTo>
                  <a:pt x="455" y="2258"/>
                  <a:pt x="461" y="2266"/>
                  <a:pt x="468" y="2266"/>
                </a:cubicBezTo>
                <a:cubicBezTo>
                  <a:pt x="471" y="2266"/>
                  <a:pt x="475" y="2264"/>
                  <a:pt x="478" y="2261"/>
                </a:cubicBezTo>
                <a:lnTo>
                  <a:pt x="1195" y="1897"/>
                </a:lnTo>
                <a:cubicBezTo>
                  <a:pt x="1195" y="1891"/>
                  <a:pt x="1195" y="1888"/>
                  <a:pt x="1196" y="1888"/>
                </a:cubicBezTo>
                <a:cubicBezTo>
                  <a:pt x="1198" y="1888"/>
                  <a:pt x="1200" y="1891"/>
                  <a:pt x="1206" y="1897"/>
                </a:cubicBezTo>
                <a:lnTo>
                  <a:pt x="1911" y="2261"/>
                </a:lnTo>
                <a:cubicBezTo>
                  <a:pt x="1915" y="2264"/>
                  <a:pt x="1918" y="2266"/>
                  <a:pt x="1921" y="2266"/>
                </a:cubicBezTo>
                <a:cubicBezTo>
                  <a:pt x="1928" y="2266"/>
                  <a:pt x="1934" y="2258"/>
                  <a:pt x="1934" y="2250"/>
                </a:cubicBezTo>
                <a:lnTo>
                  <a:pt x="1798" y="1453"/>
                </a:lnTo>
                <a:cubicBezTo>
                  <a:pt x="1798" y="1453"/>
                  <a:pt x="1798" y="1453"/>
                  <a:pt x="1809" y="1442"/>
                </a:cubicBezTo>
                <a:lnTo>
                  <a:pt x="2378" y="885"/>
                </a:lnTo>
                <a:cubicBezTo>
                  <a:pt x="2389" y="873"/>
                  <a:pt x="2389" y="862"/>
                  <a:pt x="2378" y="862"/>
                </a:cubicBezTo>
                <a:lnTo>
                  <a:pt x="1581" y="748"/>
                </a:lnTo>
                <a:cubicBezTo>
                  <a:pt x="1570" y="737"/>
                  <a:pt x="1570" y="737"/>
                  <a:pt x="1570" y="737"/>
                </a:cubicBezTo>
                <a:lnTo>
                  <a:pt x="1206" y="9"/>
                </a:lnTo>
                <a:cubicBezTo>
                  <a:pt x="1206" y="3"/>
                  <a:pt x="1203" y="0"/>
                  <a:pt x="119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291" name="Google Shape;291;p16"/>
          <p:cNvSpPr/>
          <p:nvPr/>
        </p:nvSpPr>
        <p:spPr>
          <a:xfrm>
            <a:off x="8589146" y="4266541"/>
            <a:ext cx="173734" cy="164789"/>
          </a:xfrm>
          <a:custGeom>
            <a:avLst/>
            <a:gdLst/>
            <a:ahLst/>
            <a:cxnLst/>
            <a:rect l="l" t="t" r="r" b="b"/>
            <a:pathLst>
              <a:path w="2389" h="2266" extrusionOk="0">
                <a:moveTo>
                  <a:pt x="1199" y="0"/>
                </a:moveTo>
                <a:cubicBezTo>
                  <a:pt x="1195" y="0"/>
                  <a:pt x="1189" y="3"/>
                  <a:pt x="1183" y="9"/>
                </a:cubicBezTo>
                <a:lnTo>
                  <a:pt x="831" y="737"/>
                </a:lnTo>
                <a:cubicBezTo>
                  <a:pt x="831" y="737"/>
                  <a:pt x="819" y="737"/>
                  <a:pt x="819" y="748"/>
                </a:cubicBezTo>
                <a:lnTo>
                  <a:pt x="23" y="862"/>
                </a:lnTo>
                <a:cubicBezTo>
                  <a:pt x="12" y="862"/>
                  <a:pt x="0" y="873"/>
                  <a:pt x="12" y="885"/>
                </a:cubicBezTo>
                <a:lnTo>
                  <a:pt x="592" y="1442"/>
                </a:lnTo>
                <a:cubicBezTo>
                  <a:pt x="592" y="1453"/>
                  <a:pt x="592" y="1453"/>
                  <a:pt x="592" y="1453"/>
                </a:cubicBezTo>
                <a:lnTo>
                  <a:pt x="455" y="2250"/>
                </a:lnTo>
                <a:cubicBezTo>
                  <a:pt x="455" y="2258"/>
                  <a:pt x="461" y="2266"/>
                  <a:pt x="468" y="2266"/>
                </a:cubicBezTo>
                <a:cubicBezTo>
                  <a:pt x="471" y="2266"/>
                  <a:pt x="475" y="2264"/>
                  <a:pt x="478" y="2261"/>
                </a:cubicBezTo>
                <a:lnTo>
                  <a:pt x="1195" y="1897"/>
                </a:lnTo>
                <a:cubicBezTo>
                  <a:pt x="1195" y="1891"/>
                  <a:pt x="1195" y="1888"/>
                  <a:pt x="1196" y="1888"/>
                </a:cubicBezTo>
                <a:cubicBezTo>
                  <a:pt x="1198" y="1888"/>
                  <a:pt x="1200" y="1891"/>
                  <a:pt x="1206" y="1897"/>
                </a:cubicBezTo>
                <a:lnTo>
                  <a:pt x="1911" y="2261"/>
                </a:lnTo>
                <a:cubicBezTo>
                  <a:pt x="1915" y="2264"/>
                  <a:pt x="1918" y="2266"/>
                  <a:pt x="1921" y="2266"/>
                </a:cubicBezTo>
                <a:cubicBezTo>
                  <a:pt x="1928" y="2266"/>
                  <a:pt x="1934" y="2258"/>
                  <a:pt x="1934" y="2250"/>
                </a:cubicBezTo>
                <a:lnTo>
                  <a:pt x="1798" y="1453"/>
                </a:lnTo>
                <a:cubicBezTo>
                  <a:pt x="1798" y="1453"/>
                  <a:pt x="1798" y="1453"/>
                  <a:pt x="1809" y="1442"/>
                </a:cubicBezTo>
                <a:lnTo>
                  <a:pt x="2378" y="885"/>
                </a:lnTo>
                <a:cubicBezTo>
                  <a:pt x="2389" y="873"/>
                  <a:pt x="2389" y="862"/>
                  <a:pt x="2378" y="862"/>
                </a:cubicBezTo>
                <a:lnTo>
                  <a:pt x="1581" y="748"/>
                </a:lnTo>
                <a:cubicBezTo>
                  <a:pt x="1570" y="737"/>
                  <a:pt x="1570" y="737"/>
                  <a:pt x="1570" y="737"/>
                </a:cubicBezTo>
                <a:lnTo>
                  <a:pt x="1206" y="9"/>
                </a:lnTo>
                <a:cubicBezTo>
                  <a:pt x="1206" y="3"/>
                  <a:pt x="1203" y="0"/>
                  <a:pt x="119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292" name="Google Shape;292;p16"/>
          <p:cNvSpPr/>
          <p:nvPr/>
        </p:nvSpPr>
        <p:spPr>
          <a:xfrm>
            <a:off x="586221" y="4282841"/>
            <a:ext cx="173734" cy="164789"/>
          </a:xfrm>
          <a:custGeom>
            <a:avLst/>
            <a:gdLst/>
            <a:ahLst/>
            <a:cxnLst/>
            <a:rect l="l" t="t" r="r" b="b"/>
            <a:pathLst>
              <a:path w="2389" h="2266" extrusionOk="0">
                <a:moveTo>
                  <a:pt x="1199" y="0"/>
                </a:moveTo>
                <a:cubicBezTo>
                  <a:pt x="1195" y="0"/>
                  <a:pt x="1189" y="3"/>
                  <a:pt x="1183" y="9"/>
                </a:cubicBezTo>
                <a:lnTo>
                  <a:pt x="831" y="737"/>
                </a:lnTo>
                <a:cubicBezTo>
                  <a:pt x="831" y="737"/>
                  <a:pt x="819" y="737"/>
                  <a:pt x="819" y="748"/>
                </a:cubicBezTo>
                <a:lnTo>
                  <a:pt x="23" y="862"/>
                </a:lnTo>
                <a:cubicBezTo>
                  <a:pt x="12" y="862"/>
                  <a:pt x="0" y="873"/>
                  <a:pt x="12" y="885"/>
                </a:cubicBezTo>
                <a:lnTo>
                  <a:pt x="592" y="1442"/>
                </a:lnTo>
                <a:cubicBezTo>
                  <a:pt x="592" y="1453"/>
                  <a:pt x="592" y="1453"/>
                  <a:pt x="592" y="1453"/>
                </a:cubicBezTo>
                <a:lnTo>
                  <a:pt x="455" y="2250"/>
                </a:lnTo>
                <a:cubicBezTo>
                  <a:pt x="455" y="2258"/>
                  <a:pt x="461" y="2266"/>
                  <a:pt x="468" y="2266"/>
                </a:cubicBezTo>
                <a:cubicBezTo>
                  <a:pt x="471" y="2266"/>
                  <a:pt x="475" y="2264"/>
                  <a:pt x="478" y="2261"/>
                </a:cubicBezTo>
                <a:lnTo>
                  <a:pt x="1195" y="1897"/>
                </a:lnTo>
                <a:cubicBezTo>
                  <a:pt x="1195" y="1891"/>
                  <a:pt x="1195" y="1888"/>
                  <a:pt x="1196" y="1888"/>
                </a:cubicBezTo>
                <a:cubicBezTo>
                  <a:pt x="1198" y="1888"/>
                  <a:pt x="1200" y="1891"/>
                  <a:pt x="1206" y="1897"/>
                </a:cubicBezTo>
                <a:lnTo>
                  <a:pt x="1911" y="2261"/>
                </a:lnTo>
                <a:cubicBezTo>
                  <a:pt x="1915" y="2264"/>
                  <a:pt x="1918" y="2266"/>
                  <a:pt x="1921" y="2266"/>
                </a:cubicBezTo>
                <a:cubicBezTo>
                  <a:pt x="1928" y="2266"/>
                  <a:pt x="1934" y="2258"/>
                  <a:pt x="1934" y="2250"/>
                </a:cubicBezTo>
                <a:lnTo>
                  <a:pt x="1798" y="1453"/>
                </a:lnTo>
                <a:cubicBezTo>
                  <a:pt x="1798" y="1453"/>
                  <a:pt x="1798" y="1453"/>
                  <a:pt x="1809" y="1442"/>
                </a:cubicBezTo>
                <a:lnTo>
                  <a:pt x="2378" y="885"/>
                </a:lnTo>
                <a:cubicBezTo>
                  <a:pt x="2389" y="873"/>
                  <a:pt x="2389" y="862"/>
                  <a:pt x="2378" y="862"/>
                </a:cubicBezTo>
                <a:lnTo>
                  <a:pt x="1581" y="748"/>
                </a:lnTo>
                <a:cubicBezTo>
                  <a:pt x="1570" y="737"/>
                  <a:pt x="1570" y="737"/>
                  <a:pt x="1570" y="737"/>
                </a:cubicBezTo>
                <a:lnTo>
                  <a:pt x="1206" y="9"/>
                </a:lnTo>
                <a:cubicBezTo>
                  <a:pt x="1206" y="3"/>
                  <a:pt x="1203" y="0"/>
                  <a:pt x="119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293" name="Google Shape;293;p16"/>
          <p:cNvSpPr/>
          <p:nvPr/>
        </p:nvSpPr>
        <p:spPr>
          <a:xfrm>
            <a:off x="8529552" y="4125972"/>
            <a:ext cx="80927" cy="76755"/>
          </a:xfrm>
          <a:custGeom>
            <a:avLst/>
            <a:gdLst/>
            <a:ahLst/>
            <a:cxnLst/>
            <a:rect l="l" t="t" r="r" b="b"/>
            <a:pathLst>
              <a:path w="2389" h="2266" extrusionOk="0">
                <a:moveTo>
                  <a:pt x="1199" y="0"/>
                </a:moveTo>
                <a:cubicBezTo>
                  <a:pt x="1195" y="0"/>
                  <a:pt x="1189" y="3"/>
                  <a:pt x="1183" y="9"/>
                </a:cubicBezTo>
                <a:lnTo>
                  <a:pt x="831" y="737"/>
                </a:lnTo>
                <a:cubicBezTo>
                  <a:pt x="831" y="737"/>
                  <a:pt x="819" y="737"/>
                  <a:pt x="819" y="748"/>
                </a:cubicBezTo>
                <a:lnTo>
                  <a:pt x="23" y="862"/>
                </a:lnTo>
                <a:cubicBezTo>
                  <a:pt x="12" y="862"/>
                  <a:pt x="0" y="873"/>
                  <a:pt x="12" y="885"/>
                </a:cubicBezTo>
                <a:lnTo>
                  <a:pt x="592" y="1442"/>
                </a:lnTo>
                <a:cubicBezTo>
                  <a:pt x="592" y="1453"/>
                  <a:pt x="592" y="1453"/>
                  <a:pt x="592" y="1453"/>
                </a:cubicBezTo>
                <a:lnTo>
                  <a:pt x="455" y="2250"/>
                </a:lnTo>
                <a:cubicBezTo>
                  <a:pt x="455" y="2258"/>
                  <a:pt x="461" y="2266"/>
                  <a:pt x="468" y="2266"/>
                </a:cubicBezTo>
                <a:cubicBezTo>
                  <a:pt x="471" y="2266"/>
                  <a:pt x="475" y="2264"/>
                  <a:pt x="478" y="2261"/>
                </a:cubicBezTo>
                <a:lnTo>
                  <a:pt x="1195" y="1897"/>
                </a:lnTo>
                <a:cubicBezTo>
                  <a:pt x="1195" y="1891"/>
                  <a:pt x="1195" y="1888"/>
                  <a:pt x="1196" y="1888"/>
                </a:cubicBezTo>
                <a:cubicBezTo>
                  <a:pt x="1198" y="1888"/>
                  <a:pt x="1200" y="1891"/>
                  <a:pt x="1206" y="1897"/>
                </a:cubicBezTo>
                <a:lnTo>
                  <a:pt x="1911" y="2261"/>
                </a:lnTo>
                <a:cubicBezTo>
                  <a:pt x="1915" y="2264"/>
                  <a:pt x="1918" y="2266"/>
                  <a:pt x="1921" y="2266"/>
                </a:cubicBezTo>
                <a:cubicBezTo>
                  <a:pt x="1928" y="2266"/>
                  <a:pt x="1934" y="2258"/>
                  <a:pt x="1934" y="2250"/>
                </a:cubicBezTo>
                <a:lnTo>
                  <a:pt x="1798" y="1453"/>
                </a:lnTo>
                <a:cubicBezTo>
                  <a:pt x="1798" y="1453"/>
                  <a:pt x="1798" y="1453"/>
                  <a:pt x="1809" y="1442"/>
                </a:cubicBezTo>
                <a:lnTo>
                  <a:pt x="2378" y="885"/>
                </a:lnTo>
                <a:cubicBezTo>
                  <a:pt x="2389" y="873"/>
                  <a:pt x="2389" y="862"/>
                  <a:pt x="2378" y="862"/>
                </a:cubicBezTo>
                <a:lnTo>
                  <a:pt x="1581" y="748"/>
                </a:lnTo>
                <a:cubicBezTo>
                  <a:pt x="1570" y="737"/>
                  <a:pt x="1570" y="737"/>
                  <a:pt x="1570" y="737"/>
                </a:cubicBezTo>
                <a:lnTo>
                  <a:pt x="1206" y="9"/>
                </a:lnTo>
                <a:cubicBezTo>
                  <a:pt x="1206" y="3"/>
                  <a:pt x="1203" y="0"/>
                  <a:pt x="119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1"/>
              </a:solidFill>
            </a:endParaRPr>
          </a:p>
        </p:txBody>
      </p:sp>
      <p:grpSp>
        <p:nvGrpSpPr>
          <p:cNvPr id="294" name="Google Shape;294;p16"/>
          <p:cNvGrpSpPr/>
          <p:nvPr/>
        </p:nvGrpSpPr>
        <p:grpSpPr>
          <a:xfrm>
            <a:off x="-1016266" y="-42023"/>
            <a:ext cx="3302696" cy="1841365"/>
            <a:chOff x="-1644974" y="-240456"/>
            <a:chExt cx="11082874" cy="6033306"/>
          </a:xfrm>
        </p:grpSpPr>
        <p:sp>
          <p:nvSpPr>
            <p:cNvPr id="295" name="Google Shape;295;p16"/>
            <p:cNvSpPr/>
            <p:nvPr/>
          </p:nvSpPr>
          <p:spPr>
            <a:xfrm rot="10800000" flipH="1">
              <a:off x="-1644974" y="-240456"/>
              <a:ext cx="9033949" cy="5347368"/>
            </a:xfrm>
            <a:custGeom>
              <a:avLst/>
              <a:gdLst/>
              <a:ahLst/>
              <a:cxnLst/>
              <a:rect l="l" t="t" r="r" b="b"/>
              <a:pathLst>
                <a:path w="103455" h="61237" extrusionOk="0">
                  <a:moveTo>
                    <a:pt x="63810" y="0"/>
                  </a:moveTo>
                  <a:cubicBezTo>
                    <a:pt x="57160" y="0"/>
                    <a:pt x="51532" y="3450"/>
                    <a:pt x="47543" y="8473"/>
                  </a:cubicBezTo>
                  <a:cubicBezTo>
                    <a:pt x="44557" y="12223"/>
                    <a:pt x="41290" y="12862"/>
                    <a:pt x="37215" y="12862"/>
                  </a:cubicBezTo>
                  <a:cubicBezTo>
                    <a:pt x="35111" y="12862"/>
                    <a:pt x="32791" y="12691"/>
                    <a:pt x="30184" y="12691"/>
                  </a:cubicBezTo>
                  <a:cubicBezTo>
                    <a:pt x="29039" y="12691"/>
                    <a:pt x="27838" y="12724"/>
                    <a:pt x="26576" y="12819"/>
                  </a:cubicBezTo>
                  <a:cubicBezTo>
                    <a:pt x="16884" y="13545"/>
                    <a:pt x="12133" y="20701"/>
                    <a:pt x="11550" y="29749"/>
                  </a:cubicBezTo>
                  <a:cubicBezTo>
                    <a:pt x="10967" y="38798"/>
                    <a:pt x="1" y="35226"/>
                    <a:pt x="894" y="47466"/>
                  </a:cubicBezTo>
                  <a:cubicBezTo>
                    <a:pt x="1668" y="58098"/>
                    <a:pt x="16884" y="61110"/>
                    <a:pt x="16884" y="61110"/>
                  </a:cubicBezTo>
                  <a:cubicBezTo>
                    <a:pt x="16884" y="61110"/>
                    <a:pt x="32315" y="61158"/>
                    <a:pt x="48007" y="61218"/>
                  </a:cubicBezTo>
                  <a:cubicBezTo>
                    <a:pt x="51465" y="61231"/>
                    <a:pt x="55013" y="61236"/>
                    <a:pt x="58480" y="61236"/>
                  </a:cubicBezTo>
                  <a:cubicBezTo>
                    <a:pt x="67228" y="61236"/>
                    <a:pt x="75459" y="61205"/>
                    <a:pt x="80429" y="61205"/>
                  </a:cubicBezTo>
                  <a:cubicBezTo>
                    <a:pt x="82080" y="61205"/>
                    <a:pt x="83371" y="61208"/>
                    <a:pt x="84202" y="61218"/>
                  </a:cubicBezTo>
                  <a:cubicBezTo>
                    <a:pt x="84271" y="61218"/>
                    <a:pt x="84339" y="61219"/>
                    <a:pt x="84408" y="61219"/>
                  </a:cubicBezTo>
                  <a:cubicBezTo>
                    <a:pt x="93149" y="61219"/>
                    <a:pt x="101035" y="54458"/>
                    <a:pt x="102204" y="44215"/>
                  </a:cubicBezTo>
                  <a:cubicBezTo>
                    <a:pt x="103454" y="33202"/>
                    <a:pt x="96894" y="26523"/>
                    <a:pt x="89715" y="23511"/>
                  </a:cubicBezTo>
                  <a:cubicBezTo>
                    <a:pt x="82535" y="20486"/>
                    <a:pt x="82749" y="6199"/>
                    <a:pt x="72367" y="1829"/>
                  </a:cubicBezTo>
                  <a:cubicBezTo>
                    <a:pt x="69374" y="568"/>
                    <a:pt x="66508" y="0"/>
                    <a:pt x="638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16"/>
            <p:cNvSpPr/>
            <p:nvPr/>
          </p:nvSpPr>
          <p:spPr>
            <a:xfrm>
              <a:off x="7556275" y="-240454"/>
              <a:ext cx="1881625" cy="1748682"/>
            </a:xfrm>
            <a:custGeom>
              <a:avLst/>
              <a:gdLst/>
              <a:ahLst/>
              <a:cxnLst/>
              <a:rect l="l" t="t" r="r" b="b"/>
              <a:pathLst>
                <a:path w="8689" h="8075" extrusionOk="0">
                  <a:moveTo>
                    <a:pt x="5265" y="1"/>
                  </a:moveTo>
                  <a:cubicBezTo>
                    <a:pt x="3629" y="1"/>
                    <a:pt x="1875" y="956"/>
                    <a:pt x="1250" y="2818"/>
                  </a:cubicBezTo>
                  <a:cubicBezTo>
                    <a:pt x="0" y="6533"/>
                    <a:pt x="3762" y="7878"/>
                    <a:pt x="3762" y="7878"/>
                  </a:cubicBezTo>
                  <a:cubicBezTo>
                    <a:pt x="4218" y="8013"/>
                    <a:pt x="4634" y="8075"/>
                    <a:pt x="5014" y="8075"/>
                  </a:cubicBezTo>
                  <a:cubicBezTo>
                    <a:pt x="7911" y="8075"/>
                    <a:pt x="8688" y="4504"/>
                    <a:pt x="8573" y="2925"/>
                  </a:cubicBezTo>
                  <a:cubicBezTo>
                    <a:pt x="8424" y="959"/>
                    <a:pt x="6903" y="1"/>
                    <a:pt x="526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16"/>
            <p:cNvSpPr/>
            <p:nvPr/>
          </p:nvSpPr>
          <p:spPr>
            <a:xfrm>
              <a:off x="-602350" y="4345144"/>
              <a:ext cx="1557786" cy="1447706"/>
            </a:xfrm>
            <a:custGeom>
              <a:avLst/>
              <a:gdLst/>
              <a:ahLst/>
              <a:cxnLst/>
              <a:rect l="l" t="t" r="r" b="b"/>
              <a:pathLst>
                <a:path w="8689" h="8075" extrusionOk="0">
                  <a:moveTo>
                    <a:pt x="5265" y="1"/>
                  </a:moveTo>
                  <a:cubicBezTo>
                    <a:pt x="3629" y="1"/>
                    <a:pt x="1875" y="956"/>
                    <a:pt x="1250" y="2818"/>
                  </a:cubicBezTo>
                  <a:cubicBezTo>
                    <a:pt x="0" y="6533"/>
                    <a:pt x="3762" y="7878"/>
                    <a:pt x="3762" y="7878"/>
                  </a:cubicBezTo>
                  <a:cubicBezTo>
                    <a:pt x="4218" y="8013"/>
                    <a:pt x="4634" y="8075"/>
                    <a:pt x="5014" y="8075"/>
                  </a:cubicBezTo>
                  <a:cubicBezTo>
                    <a:pt x="7911" y="8075"/>
                    <a:pt x="8688" y="4504"/>
                    <a:pt x="8573" y="2925"/>
                  </a:cubicBezTo>
                  <a:cubicBezTo>
                    <a:pt x="8424" y="959"/>
                    <a:pt x="6903" y="1"/>
                    <a:pt x="526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8" name="Google Shape;298;p16"/>
          <p:cNvGrpSpPr/>
          <p:nvPr/>
        </p:nvGrpSpPr>
        <p:grpSpPr>
          <a:xfrm rot="9499718">
            <a:off x="5569573" y="2939656"/>
            <a:ext cx="5824448" cy="5771613"/>
            <a:chOff x="5313796" y="-624575"/>
            <a:chExt cx="5393344" cy="5316335"/>
          </a:xfrm>
        </p:grpSpPr>
        <p:sp>
          <p:nvSpPr>
            <p:cNvPr id="299" name="Google Shape;299;p16"/>
            <p:cNvSpPr/>
            <p:nvPr/>
          </p:nvSpPr>
          <p:spPr>
            <a:xfrm>
              <a:off x="9537615" y="2994246"/>
              <a:ext cx="180247" cy="178709"/>
            </a:xfrm>
            <a:custGeom>
              <a:avLst/>
              <a:gdLst/>
              <a:ahLst/>
              <a:cxnLst/>
              <a:rect l="l" t="t" r="r" b="b"/>
              <a:pathLst>
                <a:path w="692" h="692" extrusionOk="0">
                  <a:moveTo>
                    <a:pt x="364" y="0"/>
                  </a:moveTo>
                  <a:cubicBezTo>
                    <a:pt x="358" y="0"/>
                    <a:pt x="352" y="0"/>
                    <a:pt x="346" y="1"/>
                  </a:cubicBezTo>
                  <a:cubicBezTo>
                    <a:pt x="156" y="1"/>
                    <a:pt x="1" y="155"/>
                    <a:pt x="1" y="346"/>
                  </a:cubicBezTo>
                  <a:cubicBezTo>
                    <a:pt x="1" y="536"/>
                    <a:pt x="156" y="691"/>
                    <a:pt x="346" y="691"/>
                  </a:cubicBezTo>
                  <a:cubicBezTo>
                    <a:pt x="548" y="691"/>
                    <a:pt x="691" y="536"/>
                    <a:pt x="691" y="346"/>
                  </a:cubicBezTo>
                  <a:cubicBezTo>
                    <a:pt x="691" y="162"/>
                    <a:pt x="536" y="0"/>
                    <a:pt x="364" y="0"/>
                  </a:cubicBezTo>
                  <a:close/>
                </a:path>
              </a:pathLst>
            </a:custGeom>
            <a:solidFill>
              <a:srgbClr val="FED8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16"/>
            <p:cNvSpPr/>
            <p:nvPr/>
          </p:nvSpPr>
          <p:spPr>
            <a:xfrm>
              <a:off x="9032299" y="2145645"/>
              <a:ext cx="673061" cy="670675"/>
            </a:xfrm>
            <a:custGeom>
              <a:avLst/>
              <a:gdLst/>
              <a:ahLst/>
              <a:cxnLst/>
              <a:rect l="l" t="t" r="r" b="b"/>
              <a:pathLst>
                <a:path w="2584" h="2597" extrusionOk="0">
                  <a:moveTo>
                    <a:pt x="1298" y="1"/>
                  </a:moveTo>
                  <a:cubicBezTo>
                    <a:pt x="572" y="1"/>
                    <a:pt x="0" y="584"/>
                    <a:pt x="0" y="1298"/>
                  </a:cubicBezTo>
                  <a:cubicBezTo>
                    <a:pt x="0" y="2013"/>
                    <a:pt x="572" y="2596"/>
                    <a:pt x="1298" y="2596"/>
                  </a:cubicBezTo>
                  <a:cubicBezTo>
                    <a:pt x="2012" y="2596"/>
                    <a:pt x="2584" y="2013"/>
                    <a:pt x="2584" y="1298"/>
                  </a:cubicBezTo>
                  <a:cubicBezTo>
                    <a:pt x="2584" y="584"/>
                    <a:pt x="2012" y="1"/>
                    <a:pt x="1298" y="1"/>
                  </a:cubicBezTo>
                  <a:close/>
                </a:path>
              </a:pathLst>
            </a:custGeom>
            <a:solidFill>
              <a:srgbClr val="FED8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16"/>
            <p:cNvSpPr/>
            <p:nvPr/>
          </p:nvSpPr>
          <p:spPr>
            <a:xfrm>
              <a:off x="5313796" y="-624575"/>
              <a:ext cx="5393344" cy="5316335"/>
            </a:xfrm>
            <a:custGeom>
              <a:avLst/>
              <a:gdLst/>
              <a:ahLst/>
              <a:cxnLst/>
              <a:rect l="l" t="t" r="r" b="b"/>
              <a:pathLst>
                <a:path w="20706" h="20586" extrusionOk="0">
                  <a:moveTo>
                    <a:pt x="9394" y="18645"/>
                  </a:moveTo>
                  <a:cubicBezTo>
                    <a:pt x="9394" y="18645"/>
                    <a:pt x="6216" y="20586"/>
                    <a:pt x="4489" y="19014"/>
                  </a:cubicBezTo>
                  <a:cubicBezTo>
                    <a:pt x="2775" y="17455"/>
                    <a:pt x="4525" y="16752"/>
                    <a:pt x="2501" y="15978"/>
                  </a:cubicBezTo>
                  <a:cubicBezTo>
                    <a:pt x="477" y="15192"/>
                    <a:pt x="0" y="11311"/>
                    <a:pt x="2632" y="10608"/>
                  </a:cubicBezTo>
                  <a:cubicBezTo>
                    <a:pt x="5584" y="9835"/>
                    <a:pt x="6049" y="7453"/>
                    <a:pt x="5001" y="5298"/>
                  </a:cubicBezTo>
                  <a:cubicBezTo>
                    <a:pt x="3965" y="3143"/>
                    <a:pt x="8430" y="0"/>
                    <a:pt x="11704" y="1191"/>
                  </a:cubicBezTo>
                  <a:cubicBezTo>
                    <a:pt x="14979" y="2381"/>
                    <a:pt x="13752" y="3477"/>
                    <a:pt x="16729" y="4131"/>
                  </a:cubicBezTo>
                  <a:cubicBezTo>
                    <a:pt x="19705" y="4810"/>
                    <a:pt x="20705" y="8846"/>
                    <a:pt x="17705" y="11692"/>
                  </a:cubicBezTo>
                  <a:cubicBezTo>
                    <a:pt x="15086" y="14180"/>
                    <a:pt x="18812" y="14895"/>
                    <a:pt x="18324" y="17883"/>
                  </a:cubicBezTo>
                  <a:cubicBezTo>
                    <a:pt x="18050" y="19526"/>
                    <a:pt x="15121" y="20241"/>
                    <a:pt x="13145" y="18705"/>
                  </a:cubicBezTo>
                  <a:cubicBezTo>
                    <a:pt x="11180" y="17169"/>
                    <a:pt x="9394" y="18645"/>
                    <a:pt x="9394" y="18645"/>
                  </a:cubicBezTo>
                  <a:close/>
                </a:path>
              </a:pathLst>
            </a:custGeom>
            <a:solidFill>
              <a:srgbClr val="FFD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16"/>
            <p:cNvSpPr/>
            <p:nvPr/>
          </p:nvSpPr>
          <p:spPr>
            <a:xfrm>
              <a:off x="9943952" y="2680733"/>
              <a:ext cx="636074" cy="568925"/>
            </a:xfrm>
            <a:custGeom>
              <a:avLst/>
              <a:gdLst/>
              <a:ahLst/>
              <a:cxnLst/>
              <a:rect l="l" t="t" r="r" b="b"/>
              <a:pathLst>
                <a:path w="2442" h="2203" extrusionOk="0">
                  <a:moveTo>
                    <a:pt x="1167" y="2167"/>
                  </a:moveTo>
                  <a:cubicBezTo>
                    <a:pt x="1167" y="2167"/>
                    <a:pt x="0" y="1727"/>
                    <a:pt x="512" y="857"/>
                  </a:cubicBezTo>
                  <a:cubicBezTo>
                    <a:pt x="1036" y="0"/>
                    <a:pt x="2048" y="191"/>
                    <a:pt x="2239" y="977"/>
                  </a:cubicBezTo>
                  <a:cubicBezTo>
                    <a:pt x="2441" y="1774"/>
                    <a:pt x="2048" y="2203"/>
                    <a:pt x="1167" y="2167"/>
                  </a:cubicBezTo>
                  <a:close/>
                </a:path>
              </a:pathLst>
            </a:custGeom>
            <a:solidFill>
              <a:srgbClr val="FFD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16"/>
            <p:cNvSpPr/>
            <p:nvPr/>
          </p:nvSpPr>
          <p:spPr>
            <a:xfrm>
              <a:off x="5509150" y="199234"/>
              <a:ext cx="1129148" cy="1036616"/>
            </a:xfrm>
            <a:custGeom>
              <a:avLst/>
              <a:gdLst/>
              <a:ahLst/>
              <a:cxnLst/>
              <a:rect l="l" t="t" r="r" b="b"/>
              <a:pathLst>
                <a:path w="4335" h="4014" extrusionOk="0">
                  <a:moveTo>
                    <a:pt x="2656" y="3061"/>
                  </a:moveTo>
                  <a:cubicBezTo>
                    <a:pt x="2656" y="3061"/>
                    <a:pt x="382" y="4013"/>
                    <a:pt x="191" y="2013"/>
                  </a:cubicBezTo>
                  <a:cubicBezTo>
                    <a:pt x="1" y="25"/>
                    <a:pt x="1739" y="1"/>
                    <a:pt x="2167" y="132"/>
                  </a:cubicBezTo>
                  <a:cubicBezTo>
                    <a:pt x="2596" y="263"/>
                    <a:pt x="4334" y="1322"/>
                    <a:pt x="2656" y="3061"/>
                  </a:cubicBezTo>
                  <a:close/>
                </a:path>
              </a:pathLst>
            </a:custGeom>
            <a:solidFill>
              <a:srgbClr val="FFD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4" name="Google Shape;304;p16"/>
          <p:cNvGrpSpPr/>
          <p:nvPr/>
        </p:nvGrpSpPr>
        <p:grpSpPr>
          <a:xfrm>
            <a:off x="8429308" y="545784"/>
            <a:ext cx="281393" cy="327991"/>
            <a:chOff x="923925" y="3874050"/>
            <a:chExt cx="42875" cy="49975"/>
          </a:xfrm>
        </p:grpSpPr>
        <p:sp>
          <p:nvSpPr>
            <p:cNvPr id="305" name="Google Shape;305;p16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16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16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16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9" name="Google Shape;309;p16"/>
          <p:cNvGrpSpPr/>
          <p:nvPr/>
        </p:nvGrpSpPr>
        <p:grpSpPr>
          <a:xfrm>
            <a:off x="8149246" y="3998714"/>
            <a:ext cx="281557" cy="331272"/>
            <a:chOff x="588150" y="3891350"/>
            <a:chExt cx="42900" cy="50475"/>
          </a:xfrm>
        </p:grpSpPr>
        <p:sp>
          <p:nvSpPr>
            <p:cNvPr id="310" name="Google Shape;310;p16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6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16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3" name="Google Shape;313;p16"/>
          <p:cNvGrpSpPr/>
          <p:nvPr/>
        </p:nvGrpSpPr>
        <p:grpSpPr>
          <a:xfrm>
            <a:off x="893071" y="4419102"/>
            <a:ext cx="277455" cy="327171"/>
            <a:chOff x="1044175" y="3743975"/>
            <a:chExt cx="42275" cy="49850"/>
          </a:xfrm>
        </p:grpSpPr>
        <p:sp>
          <p:nvSpPr>
            <p:cNvPr id="314" name="Google Shape;314;p16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16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16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CUSTOM_4">
    <p:bg>
      <p:bgPr>
        <a:solidFill>
          <a:schemeClr val="lt2"/>
        </a:solidFill>
        <a:effectLst/>
      </p:bgPr>
    </p:bg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7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19" name="Google Shape;319;p17"/>
          <p:cNvSpPr txBox="1">
            <a:spLocks noGrp="1"/>
          </p:cNvSpPr>
          <p:nvPr>
            <p:ph type="title" idx="2"/>
          </p:nvPr>
        </p:nvSpPr>
        <p:spPr>
          <a:xfrm>
            <a:off x="701590" y="2950225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20" name="Google Shape;320;p17"/>
          <p:cNvSpPr txBox="1">
            <a:spLocks noGrp="1"/>
          </p:cNvSpPr>
          <p:nvPr>
            <p:ph type="subTitle" idx="1"/>
          </p:nvPr>
        </p:nvSpPr>
        <p:spPr>
          <a:xfrm>
            <a:off x="701590" y="3473579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1" name="Google Shape;321;p17"/>
          <p:cNvSpPr txBox="1">
            <a:spLocks noGrp="1"/>
          </p:cNvSpPr>
          <p:nvPr>
            <p:ph type="title" idx="3"/>
          </p:nvPr>
        </p:nvSpPr>
        <p:spPr>
          <a:xfrm>
            <a:off x="3580160" y="2950100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22" name="Google Shape;322;p17"/>
          <p:cNvSpPr txBox="1">
            <a:spLocks noGrp="1"/>
          </p:cNvSpPr>
          <p:nvPr>
            <p:ph type="subTitle" idx="4"/>
          </p:nvPr>
        </p:nvSpPr>
        <p:spPr>
          <a:xfrm>
            <a:off x="3580160" y="3473579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3" name="Google Shape;323;p17"/>
          <p:cNvSpPr txBox="1">
            <a:spLocks noGrp="1"/>
          </p:cNvSpPr>
          <p:nvPr>
            <p:ph type="title" idx="5"/>
          </p:nvPr>
        </p:nvSpPr>
        <p:spPr>
          <a:xfrm>
            <a:off x="701590" y="1502425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24" name="Google Shape;324;p17"/>
          <p:cNvSpPr txBox="1">
            <a:spLocks noGrp="1"/>
          </p:cNvSpPr>
          <p:nvPr>
            <p:ph type="subTitle" idx="6"/>
          </p:nvPr>
        </p:nvSpPr>
        <p:spPr>
          <a:xfrm>
            <a:off x="701590" y="2025779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5" name="Google Shape;325;p17"/>
          <p:cNvSpPr txBox="1">
            <a:spLocks noGrp="1"/>
          </p:cNvSpPr>
          <p:nvPr>
            <p:ph type="title" idx="7"/>
          </p:nvPr>
        </p:nvSpPr>
        <p:spPr>
          <a:xfrm>
            <a:off x="3580160" y="1502300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26" name="Google Shape;326;p17"/>
          <p:cNvSpPr txBox="1">
            <a:spLocks noGrp="1"/>
          </p:cNvSpPr>
          <p:nvPr>
            <p:ph type="subTitle" idx="8"/>
          </p:nvPr>
        </p:nvSpPr>
        <p:spPr>
          <a:xfrm>
            <a:off x="3580160" y="2025779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27" name="Google Shape;327;p17"/>
          <p:cNvGrpSpPr/>
          <p:nvPr/>
        </p:nvGrpSpPr>
        <p:grpSpPr>
          <a:xfrm rot="10800000">
            <a:off x="3940055" y="1129910"/>
            <a:ext cx="7049816" cy="4027232"/>
            <a:chOff x="-1644974" y="-240456"/>
            <a:chExt cx="11082874" cy="6033306"/>
          </a:xfrm>
        </p:grpSpPr>
        <p:sp>
          <p:nvSpPr>
            <p:cNvPr id="328" name="Google Shape;328;p17"/>
            <p:cNvSpPr/>
            <p:nvPr/>
          </p:nvSpPr>
          <p:spPr>
            <a:xfrm rot="10800000" flipH="1">
              <a:off x="-1644974" y="-240456"/>
              <a:ext cx="9033949" cy="5347368"/>
            </a:xfrm>
            <a:custGeom>
              <a:avLst/>
              <a:gdLst/>
              <a:ahLst/>
              <a:cxnLst/>
              <a:rect l="l" t="t" r="r" b="b"/>
              <a:pathLst>
                <a:path w="103455" h="61237" extrusionOk="0">
                  <a:moveTo>
                    <a:pt x="63810" y="0"/>
                  </a:moveTo>
                  <a:cubicBezTo>
                    <a:pt x="57160" y="0"/>
                    <a:pt x="51532" y="3450"/>
                    <a:pt x="47543" y="8473"/>
                  </a:cubicBezTo>
                  <a:cubicBezTo>
                    <a:pt x="44557" y="12223"/>
                    <a:pt x="41290" y="12862"/>
                    <a:pt x="37215" y="12862"/>
                  </a:cubicBezTo>
                  <a:cubicBezTo>
                    <a:pt x="35111" y="12862"/>
                    <a:pt x="32791" y="12691"/>
                    <a:pt x="30184" y="12691"/>
                  </a:cubicBezTo>
                  <a:cubicBezTo>
                    <a:pt x="29039" y="12691"/>
                    <a:pt x="27838" y="12724"/>
                    <a:pt x="26576" y="12819"/>
                  </a:cubicBezTo>
                  <a:cubicBezTo>
                    <a:pt x="16884" y="13545"/>
                    <a:pt x="12133" y="20701"/>
                    <a:pt x="11550" y="29749"/>
                  </a:cubicBezTo>
                  <a:cubicBezTo>
                    <a:pt x="10967" y="38798"/>
                    <a:pt x="1" y="35226"/>
                    <a:pt x="894" y="47466"/>
                  </a:cubicBezTo>
                  <a:cubicBezTo>
                    <a:pt x="1668" y="58098"/>
                    <a:pt x="16884" y="61110"/>
                    <a:pt x="16884" y="61110"/>
                  </a:cubicBezTo>
                  <a:cubicBezTo>
                    <a:pt x="16884" y="61110"/>
                    <a:pt x="32315" y="61158"/>
                    <a:pt x="48007" y="61218"/>
                  </a:cubicBezTo>
                  <a:cubicBezTo>
                    <a:pt x="51465" y="61231"/>
                    <a:pt x="55013" y="61236"/>
                    <a:pt x="58480" y="61236"/>
                  </a:cubicBezTo>
                  <a:cubicBezTo>
                    <a:pt x="67228" y="61236"/>
                    <a:pt x="75459" y="61205"/>
                    <a:pt x="80429" y="61205"/>
                  </a:cubicBezTo>
                  <a:cubicBezTo>
                    <a:pt x="82080" y="61205"/>
                    <a:pt x="83371" y="61208"/>
                    <a:pt x="84202" y="61218"/>
                  </a:cubicBezTo>
                  <a:cubicBezTo>
                    <a:pt x="84271" y="61218"/>
                    <a:pt x="84339" y="61219"/>
                    <a:pt x="84408" y="61219"/>
                  </a:cubicBezTo>
                  <a:cubicBezTo>
                    <a:pt x="93149" y="61219"/>
                    <a:pt x="101035" y="54458"/>
                    <a:pt x="102204" y="44215"/>
                  </a:cubicBezTo>
                  <a:cubicBezTo>
                    <a:pt x="103454" y="33202"/>
                    <a:pt x="96894" y="26523"/>
                    <a:pt x="89715" y="23511"/>
                  </a:cubicBezTo>
                  <a:cubicBezTo>
                    <a:pt x="82535" y="20486"/>
                    <a:pt x="82749" y="6199"/>
                    <a:pt x="72367" y="1829"/>
                  </a:cubicBezTo>
                  <a:cubicBezTo>
                    <a:pt x="69374" y="568"/>
                    <a:pt x="66508" y="0"/>
                    <a:pt x="6381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17"/>
            <p:cNvSpPr/>
            <p:nvPr/>
          </p:nvSpPr>
          <p:spPr>
            <a:xfrm>
              <a:off x="7556275" y="-240454"/>
              <a:ext cx="1881625" cy="1748682"/>
            </a:xfrm>
            <a:custGeom>
              <a:avLst/>
              <a:gdLst/>
              <a:ahLst/>
              <a:cxnLst/>
              <a:rect l="l" t="t" r="r" b="b"/>
              <a:pathLst>
                <a:path w="8689" h="8075" extrusionOk="0">
                  <a:moveTo>
                    <a:pt x="5265" y="1"/>
                  </a:moveTo>
                  <a:cubicBezTo>
                    <a:pt x="3629" y="1"/>
                    <a:pt x="1875" y="956"/>
                    <a:pt x="1250" y="2818"/>
                  </a:cubicBezTo>
                  <a:cubicBezTo>
                    <a:pt x="0" y="6533"/>
                    <a:pt x="3762" y="7878"/>
                    <a:pt x="3762" y="7878"/>
                  </a:cubicBezTo>
                  <a:cubicBezTo>
                    <a:pt x="4218" y="8013"/>
                    <a:pt x="4634" y="8075"/>
                    <a:pt x="5014" y="8075"/>
                  </a:cubicBezTo>
                  <a:cubicBezTo>
                    <a:pt x="7911" y="8075"/>
                    <a:pt x="8688" y="4504"/>
                    <a:pt x="8573" y="2925"/>
                  </a:cubicBezTo>
                  <a:cubicBezTo>
                    <a:pt x="8424" y="959"/>
                    <a:pt x="6903" y="1"/>
                    <a:pt x="52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17"/>
            <p:cNvSpPr/>
            <p:nvPr/>
          </p:nvSpPr>
          <p:spPr>
            <a:xfrm>
              <a:off x="-602350" y="4345144"/>
              <a:ext cx="1557786" cy="1447706"/>
            </a:xfrm>
            <a:custGeom>
              <a:avLst/>
              <a:gdLst/>
              <a:ahLst/>
              <a:cxnLst/>
              <a:rect l="l" t="t" r="r" b="b"/>
              <a:pathLst>
                <a:path w="8689" h="8075" extrusionOk="0">
                  <a:moveTo>
                    <a:pt x="5265" y="1"/>
                  </a:moveTo>
                  <a:cubicBezTo>
                    <a:pt x="3629" y="1"/>
                    <a:pt x="1875" y="956"/>
                    <a:pt x="1250" y="2818"/>
                  </a:cubicBezTo>
                  <a:cubicBezTo>
                    <a:pt x="0" y="6533"/>
                    <a:pt x="3762" y="7878"/>
                    <a:pt x="3762" y="7878"/>
                  </a:cubicBezTo>
                  <a:cubicBezTo>
                    <a:pt x="4218" y="8013"/>
                    <a:pt x="4634" y="8075"/>
                    <a:pt x="5014" y="8075"/>
                  </a:cubicBezTo>
                  <a:cubicBezTo>
                    <a:pt x="7911" y="8075"/>
                    <a:pt x="8688" y="4504"/>
                    <a:pt x="8573" y="2925"/>
                  </a:cubicBezTo>
                  <a:cubicBezTo>
                    <a:pt x="8424" y="959"/>
                    <a:pt x="6903" y="1"/>
                    <a:pt x="52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1" name="Google Shape;331;p17"/>
          <p:cNvGrpSpPr/>
          <p:nvPr/>
        </p:nvGrpSpPr>
        <p:grpSpPr>
          <a:xfrm>
            <a:off x="8350933" y="1589722"/>
            <a:ext cx="281393" cy="327991"/>
            <a:chOff x="923925" y="3874050"/>
            <a:chExt cx="42875" cy="49975"/>
          </a:xfrm>
        </p:grpSpPr>
        <p:sp>
          <p:nvSpPr>
            <p:cNvPr id="332" name="Google Shape;332;p17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17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17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17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6" name="Google Shape;336;p17"/>
          <p:cNvGrpSpPr/>
          <p:nvPr/>
        </p:nvGrpSpPr>
        <p:grpSpPr>
          <a:xfrm>
            <a:off x="6297583" y="1363689"/>
            <a:ext cx="281557" cy="331272"/>
            <a:chOff x="588150" y="3891350"/>
            <a:chExt cx="42900" cy="50475"/>
          </a:xfrm>
        </p:grpSpPr>
        <p:sp>
          <p:nvSpPr>
            <p:cNvPr id="337" name="Google Shape;337;p17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17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17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5">
    <p:bg>
      <p:bgPr>
        <a:solidFill>
          <a:schemeClr val="accent3"/>
        </a:solidFill>
        <a:effectLst/>
      </p:bgPr>
    </p:bg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8"/>
          <p:cNvSpPr txBox="1">
            <a:spLocks noGrp="1"/>
          </p:cNvSpPr>
          <p:nvPr>
            <p:ph type="ctrTitle"/>
          </p:nvPr>
        </p:nvSpPr>
        <p:spPr>
          <a:xfrm>
            <a:off x="673900" y="1002979"/>
            <a:ext cx="29661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42" name="Google Shape;342;p18"/>
          <p:cNvSpPr txBox="1">
            <a:spLocks noGrp="1"/>
          </p:cNvSpPr>
          <p:nvPr>
            <p:ph type="subTitle" idx="1"/>
          </p:nvPr>
        </p:nvSpPr>
        <p:spPr>
          <a:xfrm>
            <a:off x="686650" y="2920085"/>
            <a:ext cx="2558700" cy="12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3" name="Google Shape;343;p18"/>
          <p:cNvSpPr/>
          <p:nvPr/>
        </p:nvSpPr>
        <p:spPr>
          <a:xfrm>
            <a:off x="8043208" y="4513629"/>
            <a:ext cx="168640" cy="159940"/>
          </a:xfrm>
          <a:custGeom>
            <a:avLst/>
            <a:gdLst/>
            <a:ahLst/>
            <a:cxnLst/>
            <a:rect l="l" t="t" r="r" b="b"/>
            <a:pathLst>
              <a:path w="2389" h="2266" extrusionOk="0">
                <a:moveTo>
                  <a:pt x="1199" y="0"/>
                </a:moveTo>
                <a:cubicBezTo>
                  <a:pt x="1195" y="0"/>
                  <a:pt x="1189" y="3"/>
                  <a:pt x="1183" y="9"/>
                </a:cubicBezTo>
                <a:lnTo>
                  <a:pt x="831" y="737"/>
                </a:lnTo>
                <a:cubicBezTo>
                  <a:pt x="831" y="737"/>
                  <a:pt x="819" y="737"/>
                  <a:pt x="819" y="748"/>
                </a:cubicBezTo>
                <a:lnTo>
                  <a:pt x="23" y="862"/>
                </a:lnTo>
                <a:cubicBezTo>
                  <a:pt x="12" y="862"/>
                  <a:pt x="0" y="873"/>
                  <a:pt x="12" y="885"/>
                </a:cubicBezTo>
                <a:lnTo>
                  <a:pt x="592" y="1442"/>
                </a:lnTo>
                <a:cubicBezTo>
                  <a:pt x="592" y="1453"/>
                  <a:pt x="592" y="1453"/>
                  <a:pt x="592" y="1453"/>
                </a:cubicBezTo>
                <a:lnTo>
                  <a:pt x="455" y="2250"/>
                </a:lnTo>
                <a:cubicBezTo>
                  <a:pt x="455" y="2258"/>
                  <a:pt x="461" y="2266"/>
                  <a:pt x="468" y="2266"/>
                </a:cubicBezTo>
                <a:cubicBezTo>
                  <a:pt x="471" y="2266"/>
                  <a:pt x="475" y="2264"/>
                  <a:pt x="478" y="2261"/>
                </a:cubicBezTo>
                <a:lnTo>
                  <a:pt x="1195" y="1897"/>
                </a:lnTo>
                <a:cubicBezTo>
                  <a:pt x="1195" y="1891"/>
                  <a:pt x="1195" y="1888"/>
                  <a:pt x="1196" y="1888"/>
                </a:cubicBezTo>
                <a:cubicBezTo>
                  <a:pt x="1198" y="1888"/>
                  <a:pt x="1200" y="1891"/>
                  <a:pt x="1206" y="1897"/>
                </a:cubicBezTo>
                <a:lnTo>
                  <a:pt x="1911" y="2261"/>
                </a:lnTo>
                <a:cubicBezTo>
                  <a:pt x="1915" y="2264"/>
                  <a:pt x="1918" y="2266"/>
                  <a:pt x="1921" y="2266"/>
                </a:cubicBezTo>
                <a:cubicBezTo>
                  <a:pt x="1928" y="2266"/>
                  <a:pt x="1934" y="2258"/>
                  <a:pt x="1934" y="2250"/>
                </a:cubicBezTo>
                <a:lnTo>
                  <a:pt x="1798" y="1453"/>
                </a:lnTo>
                <a:cubicBezTo>
                  <a:pt x="1798" y="1453"/>
                  <a:pt x="1798" y="1453"/>
                  <a:pt x="1809" y="1442"/>
                </a:cubicBezTo>
                <a:lnTo>
                  <a:pt x="2378" y="885"/>
                </a:lnTo>
                <a:cubicBezTo>
                  <a:pt x="2389" y="873"/>
                  <a:pt x="2389" y="862"/>
                  <a:pt x="2378" y="862"/>
                </a:cubicBezTo>
                <a:lnTo>
                  <a:pt x="1581" y="748"/>
                </a:lnTo>
                <a:cubicBezTo>
                  <a:pt x="1570" y="737"/>
                  <a:pt x="1570" y="737"/>
                  <a:pt x="1570" y="737"/>
                </a:cubicBezTo>
                <a:lnTo>
                  <a:pt x="1206" y="9"/>
                </a:lnTo>
                <a:cubicBezTo>
                  <a:pt x="1206" y="3"/>
                  <a:pt x="1203" y="0"/>
                  <a:pt x="119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grpSp>
        <p:nvGrpSpPr>
          <p:cNvPr id="344" name="Google Shape;344;p18"/>
          <p:cNvGrpSpPr/>
          <p:nvPr/>
        </p:nvGrpSpPr>
        <p:grpSpPr>
          <a:xfrm>
            <a:off x="3245346" y="411189"/>
            <a:ext cx="281557" cy="331272"/>
            <a:chOff x="588150" y="3891350"/>
            <a:chExt cx="42900" cy="50475"/>
          </a:xfrm>
        </p:grpSpPr>
        <p:sp>
          <p:nvSpPr>
            <p:cNvPr id="345" name="Google Shape;345;p18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8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8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8" name="Google Shape;348;p18"/>
          <p:cNvGrpSpPr/>
          <p:nvPr/>
        </p:nvGrpSpPr>
        <p:grpSpPr>
          <a:xfrm>
            <a:off x="4433271" y="1312102"/>
            <a:ext cx="277455" cy="327171"/>
            <a:chOff x="1044175" y="3743975"/>
            <a:chExt cx="42275" cy="49850"/>
          </a:xfrm>
        </p:grpSpPr>
        <p:sp>
          <p:nvSpPr>
            <p:cNvPr id="349" name="Google Shape;349;p18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8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8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6">
    <p:bg>
      <p:bgPr>
        <a:solidFill>
          <a:schemeClr val="lt2"/>
        </a:solidFill>
        <a:effectLst/>
      </p:bgPr>
    </p:bg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9"/>
          <p:cNvSpPr txBox="1">
            <a:spLocks noGrp="1"/>
          </p:cNvSpPr>
          <p:nvPr>
            <p:ph type="title"/>
          </p:nvPr>
        </p:nvSpPr>
        <p:spPr>
          <a:xfrm>
            <a:off x="987564" y="2950225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54" name="Google Shape;354;p19"/>
          <p:cNvSpPr txBox="1">
            <a:spLocks noGrp="1"/>
          </p:cNvSpPr>
          <p:nvPr>
            <p:ph type="subTitle" idx="1"/>
          </p:nvPr>
        </p:nvSpPr>
        <p:spPr>
          <a:xfrm>
            <a:off x="1120614" y="3467999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5" name="Google Shape;355;p19"/>
          <p:cNvSpPr txBox="1">
            <a:spLocks noGrp="1"/>
          </p:cNvSpPr>
          <p:nvPr>
            <p:ph type="title" idx="2"/>
          </p:nvPr>
        </p:nvSpPr>
        <p:spPr>
          <a:xfrm>
            <a:off x="3408933" y="2950100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56" name="Google Shape;356;p19"/>
          <p:cNvSpPr txBox="1">
            <a:spLocks noGrp="1"/>
          </p:cNvSpPr>
          <p:nvPr>
            <p:ph type="subTitle" idx="3"/>
          </p:nvPr>
        </p:nvSpPr>
        <p:spPr>
          <a:xfrm>
            <a:off x="3541983" y="3467999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7" name="Google Shape;357;p19"/>
          <p:cNvSpPr txBox="1">
            <a:spLocks noGrp="1"/>
          </p:cNvSpPr>
          <p:nvPr>
            <p:ph type="title" idx="4"/>
          </p:nvPr>
        </p:nvSpPr>
        <p:spPr>
          <a:xfrm>
            <a:off x="987564" y="1502425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58" name="Google Shape;358;p19"/>
          <p:cNvSpPr txBox="1">
            <a:spLocks noGrp="1"/>
          </p:cNvSpPr>
          <p:nvPr>
            <p:ph type="subTitle" idx="5"/>
          </p:nvPr>
        </p:nvSpPr>
        <p:spPr>
          <a:xfrm>
            <a:off x="1120614" y="2028312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9" name="Google Shape;359;p19"/>
          <p:cNvSpPr txBox="1">
            <a:spLocks noGrp="1"/>
          </p:cNvSpPr>
          <p:nvPr>
            <p:ph type="title" idx="6"/>
          </p:nvPr>
        </p:nvSpPr>
        <p:spPr>
          <a:xfrm>
            <a:off x="3408933" y="1502300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60" name="Google Shape;360;p19"/>
          <p:cNvSpPr txBox="1">
            <a:spLocks noGrp="1"/>
          </p:cNvSpPr>
          <p:nvPr>
            <p:ph type="subTitle" idx="7"/>
          </p:nvPr>
        </p:nvSpPr>
        <p:spPr>
          <a:xfrm>
            <a:off x="3541983" y="2028312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1" name="Google Shape;361;p19"/>
          <p:cNvSpPr txBox="1">
            <a:spLocks noGrp="1"/>
          </p:cNvSpPr>
          <p:nvPr>
            <p:ph type="title" idx="8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62" name="Google Shape;362;p19"/>
          <p:cNvSpPr txBox="1">
            <a:spLocks noGrp="1"/>
          </p:cNvSpPr>
          <p:nvPr>
            <p:ph type="title" idx="9"/>
          </p:nvPr>
        </p:nvSpPr>
        <p:spPr>
          <a:xfrm>
            <a:off x="5830236" y="2950225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63" name="Google Shape;363;p19"/>
          <p:cNvSpPr txBox="1">
            <a:spLocks noGrp="1"/>
          </p:cNvSpPr>
          <p:nvPr>
            <p:ph type="subTitle" idx="13"/>
          </p:nvPr>
        </p:nvSpPr>
        <p:spPr>
          <a:xfrm>
            <a:off x="5963286" y="3468124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4" name="Google Shape;364;p19"/>
          <p:cNvSpPr txBox="1">
            <a:spLocks noGrp="1"/>
          </p:cNvSpPr>
          <p:nvPr>
            <p:ph type="title" idx="14"/>
          </p:nvPr>
        </p:nvSpPr>
        <p:spPr>
          <a:xfrm>
            <a:off x="5830236" y="1502425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65" name="Google Shape;365;p19"/>
          <p:cNvSpPr txBox="1">
            <a:spLocks noGrp="1"/>
          </p:cNvSpPr>
          <p:nvPr>
            <p:ph type="subTitle" idx="15"/>
          </p:nvPr>
        </p:nvSpPr>
        <p:spPr>
          <a:xfrm>
            <a:off x="5963286" y="2028437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66" name="Google Shape;366;p19"/>
          <p:cNvGrpSpPr/>
          <p:nvPr/>
        </p:nvGrpSpPr>
        <p:grpSpPr>
          <a:xfrm flipH="1">
            <a:off x="6718034" y="-42023"/>
            <a:ext cx="3302696" cy="1841365"/>
            <a:chOff x="-1644974" y="-240456"/>
            <a:chExt cx="11082874" cy="6033306"/>
          </a:xfrm>
        </p:grpSpPr>
        <p:sp>
          <p:nvSpPr>
            <p:cNvPr id="367" name="Google Shape;367;p19"/>
            <p:cNvSpPr/>
            <p:nvPr/>
          </p:nvSpPr>
          <p:spPr>
            <a:xfrm rot="10800000" flipH="1">
              <a:off x="-1644974" y="-240456"/>
              <a:ext cx="9033949" cy="5347368"/>
            </a:xfrm>
            <a:custGeom>
              <a:avLst/>
              <a:gdLst/>
              <a:ahLst/>
              <a:cxnLst/>
              <a:rect l="l" t="t" r="r" b="b"/>
              <a:pathLst>
                <a:path w="103455" h="61237" extrusionOk="0">
                  <a:moveTo>
                    <a:pt x="63810" y="0"/>
                  </a:moveTo>
                  <a:cubicBezTo>
                    <a:pt x="57160" y="0"/>
                    <a:pt x="51532" y="3450"/>
                    <a:pt x="47543" y="8473"/>
                  </a:cubicBezTo>
                  <a:cubicBezTo>
                    <a:pt x="44557" y="12223"/>
                    <a:pt x="41290" y="12862"/>
                    <a:pt x="37215" y="12862"/>
                  </a:cubicBezTo>
                  <a:cubicBezTo>
                    <a:pt x="35111" y="12862"/>
                    <a:pt x="32791" y="12691"/>
                    <a:pt x="30184" y="12691"/>
                  </a:cubicBezTo>
                  <a:cubicBezTo>
                    <a:pt x="29039" y="12691"/>
                    <a:pt x="27838" y="12724"/>
                    <a:pt x="26576" y="12819"/>
                  </a:cubicBezTo>
                  <a:cubicBezTo>
                    <a:pt x="16884" y="13545"/>
                    <a:pt x="12133" y="20701"/>
                    <a:pt x="11550" y="29749"/>
                  </a:cubicBezTo>
                  <a:cubicBezTo>
                    <a:pt x="10967" y="38798"/>
                    <a:pt x="1" y="35226"/>
                    <a:pt x="894" y="47466"/>
                  </a:cubicBezTo>
                  <a:cubicBezTo>
                    <a:pt x="1668" y="58098"/>
                    <a:pt x="16884" y="61110"/>
                    <a:pt x="16884" y="61110"/>
                  </a:cubicBezTo>
                  <a:cubicBezTo>
                    <a:pt x="16884" y="61110"/>
                    <a:pt x="32315" y="61158"/>
                    <a:pt x="48007" y="61218"/>
                  </a:cubicBezTo>
                  <a:cubicBezTo>
                    <a:pt x="51465" y="61231"/>
                    <a:pt x="55013" y="61236"/>
                    <a:pt x="58480" y="61236"/>
                  </a:cubicBezTo>
                  <a:cubicBezTo>
                    <a:pt x="67228" y="61236"/>
                    <a:pt x="75459" y="61205"/>
                    <a:pt x="80429" y="61205"/>
                  </a:cubicBezTo>
                  <a:cubicBezTo>
                    <a:pt x="82080" y="61205"/>
                    <a:pt x="83371" y="61208"/>
                    <a:pt x="84202" y="61218"/>
                  </a:cubicBezTo>
                  <a:cubicBezTo>
                    <a:pt x="84271" y="61218"/>
                    <a:pt x="84339" y="61219"/>
                    <a:pt x="84408" y="61219"/>
                  </a:cubicBezTo>
                  <a:cubicBezTo>
                    <a:pt x="93149" y="61219"/>
                    <a:pt x="101035" y="54458"/>
                    <a:pt x="102204" y="44215"/>
                  </a:cubicBezTo>
                  <a:cubicBezTo>
                    <a:pt x="103454" y="33202"/>
                    <a:pt x="96894" y="26523"/>
                    <a:pt x="89715" y="23511"/>
                  </a:cubicBezTo>
                  <a:cubicBezTo>
                    <a:pt x="82535" y="20486"/>
                    <a:pt x="82749" y="6199"/>
                    <a:pt x="72367" y="1829"/>
                  </a:cubicBezTo>
                  <a:cubicBezTo>
                    <a:pt x="69374" y="568"/>
                    <a:pt x="66508" y="0"/>
                    <a:pt x="6381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19"/>
            <p:cNvSpPr/>
            <p:nvPr/>
          </p:nvSpPr>
          <p:spPr>
            <a:xfrm>
              <a:off x="7556275" y="-240454"/>
              <a:ext cx="1881625" cy="1748682"/>
            </a:xfrm>
            <a:custGeom>
              <a:avLst/>
              <a:gdLst/>
              <a:ahLst/>
              <a:cxnLst/>
              <a:rect l="l" t="t" r="r" b="b"/>
              <a:pathLst>
                <a:path w="8689" h="8075" extrusionOk="0">
                  <a:moveTo>
                    <a:pt x="5265" y="1"/>
                  </a:moveTo>
                  <a:cubicBezTo>
                    <a:pt x="3629" y="1"/>
                    <a:pt x="1875" y="956"/>
                    <a:pt x="1250" y="2818"/>
                  </a:cubicBezTo>
                  <a:cubicBezTo>
                    <a:pt x="0" y="6533"/>
                    <a:pt x="3762" y="7878"/>
                    <a:pt x="3762" y="7878"/>
                  </a:cubicBezTo>
                  <a:cubicBezTo>
                    <a:pt x="4218" y="8013"/>
                    <a:pt x="4634" y="8075"/>
                    <a:pt x="5014" y="8075"/>
                  </a:cubicBezTo>
                  <a:cubicBezTo>
                    <a:pt x="7911" y="8075"/>
                    <a:pt x="8688" y="4504"/>
                    <a:pt x="8573" y="2925"/>
                  </a:cubicBezTo>
                  <a:cubicBezTo>
                    <a:pt x="8424" y="959"/>
                    <a:pt x="6903" y="1"/>
                    <a:pt x="52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19"/>
            <p:cNvSpPr/>
            <p:nvPr/>
          </p:nvSpPr>
          <p:spPr>
            <a:xfrm>
              <a:off x="-602350" y="4345144"/>
              <a:ext cx="1557786" cy="1447706"/>
            </a:xfrm>
            <a:custGeom>
              <a:avLst/>
              <a:gdLst/>
              <a:ahLst/>
              <a:cxnLst/>
              <a:rect l="l" t="t" r="r" b="b"/>
              <a:pathLst>
                <a:path w="8689" h="8075" extrusionOk="0">
                  <a:moveTo>
                    <a:pt x="5265" y="1"/>
                  </a:moveTo>
                  <a:cubicBezTo>
                    <a:pt x="3629" y="1"/>
                    <a:pt x="1875" y="956"/>
                    <a:pt x="1250" y="2818"/>
                  </a:cubicBezTo>
                  <a:cubicBezTo>
                    <a:pt x="0" y="6533"/>
                    <a:pt x="3762" y="7878"/>
                    <a:pt x="3762" y="7878"/>
                  </a:cubicBezTo>
                  <a:cubicBezTo>
                    <a:pt x="4218" y="8013"/>
                    <a:pt x="4634" y="8075"/>
                    <a:pt x="5014" y="8075"/>
                  </a:cubicBezTo>
                  <a:cubicBezTo>
                    <a:pt x="7911" y="8075"/>
                    <a:pt x="8688" y="4504"/>
                    <a:pt x="8573" y="2925"/>
                  </a:cubicBezTo>
                  <a:cubicBezTo>
                    <a:pt x="8424" y="959"/>
                    <a:pt x="6903" y="1"/>
                    <a:pt x="52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0" name="Google Shape;370;p19"/>
          <p:cNvGrpSpPr/>
          <p:nvPr/>
        </p:nvGrpSpPr>
        <p:grpSpPr>
          <a:xfrm rot="9497461">
            <a:off x="-1412688" y="3052345"/>
            <a:ext cx="2669752" cy="2648069"/>
            <a:chOff x="5313796" y="-624575"/>
            <a:chExt cx="5393344" cy="5316335"/>
          </a:xfrm>
        </p:grpSpPr>
        <p:sp>
          <p:nvSpPr>
            <p:cNvPr id="371" name="Google Shape;371;p19"/>
            <p:cNvSpPr/>
            <p:nvPr/>
          </p:nvSpPr>
          <p:spPr>
            <a:xfrm>
              <a:off x="9537615" y="2994246"/>
              <a:ext cx="180247" cy="178709"/>
            </a:xfrm>
            <a:custGeom>
              <a:avLst/>
              <a:gdLst/>
              <a:ahLst/>
              <a:cxnLst/>
              <a:rect l="l" t="t" r="r" b="b"/>
              <a:pathLst>
                <a:path w="692" h="692" extrusionOk="0">
                  <a:moveTo>
                    <a:pt x="364" y="0"/>
                  </a:moveTo>
                  <a:cubicBezTo>
                    <a:pt x="358" y="0"/>
                    <a:pt x="352" y="0"/>
                    <a:pt x="346" y="1"/>
                  </a:cubicBezTo>
                  <a:cubicBezTo>
                    <a:pt x="156" y="1"/>
                    <a:pt x="1" y="155"/>
                    <a:pt x="1" y="346"/>
                  </a:cubicBezTo>
                  <a:cubicBezTo>
                    <a:pt x="1" y="536"/>
                    <a:pt x="156" y="691"/>
                    <a:pt x="346" y="691"/>
                  </a:cubicBezTo>
                  <a:cubicBezTo>
                    <a:pt x="548" y="691"/>
                    <a:pt x="691" y="536"/>
                    <a:pt x="691" y="346"/>
                  </a:cubicBezTo>
                  <a:cubicBezTo>
                    <a:pt x="691" y="162"/>
                    <a:pt x="536" y="0"/>
                    <a:pt x="36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19"/>
            <p:cNvSpPr/>
            <p:nvPr/>
          </p:nvSpPr>
          <p:spPr>
            <a:xfrm>
              <a:off x="9032299" y="2145645"/>
              <a:ext cx="673061" cy="670675"/>
            </a:xfrm>
            <a:custGeom>
              <a:avLst/>
              <a:gdLst/>
              <a:ahLst/>
              <a:cxnLst/>
              <a:rect l="l" t="t" r="r" b="b"/>
              <a:pathLst>
                <a:path w="2584" h="2597" extrusionOk="0">
                  <a:moveTo>
                    <a:pt x="1298" y="1"/>
                  </a:moveTo>
                  <a:cubicBezTo>
                    <a:pt x="572" y="1"/>
                    <a:pt x="0" y="584"/>
                    <a:pt x="0" y="1298"/>
                  </a:cubicBezTo>
                  <a:cubicBezTo>
                    <a:pt x="0" y="2013"/>
                    <a:pt x="572" y="2596"/>
                    <a:pt x="1298" y="2596"/>
                  </a:cubicBezTo>
                  <a:cubicBezTo>
                    <a:pt x="2012" y="2596"/>
                    <a:pt x="2584" y="2013"/>
                    <a:pt x="2584" y="1298"/>
                  </a:cubicBezTo>
                  <a:cubicBezTo>
                    <a:pt x="2584" y="584"/>
                    <a:pt x="2012" y="1"/>
                    <a:pt x="12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9"/>
            <p:cNvSpPr/>
            <p:nvPr/>
          </p:nvSpPr>
          <p:spPr>
            <a:xfrm>
              <a:off x="5313796" y="-624575"/>
              <a:ext cx="5393344" cy="5316335"/>
            </a:xfrm>
            <a:custGeom>
              <a:avLst/>
              <a:gdLst/>
              <a:ahLst/>
              <a:cxnLst/>
              <a:rect l="l" t="t" r="r" b="b"/>
              <a:pathLst>
                <a:path w="20706" h="20586" extrusionOk="0">
                  <a:moveTo>
                    <a:pt x="9394" y="18645"/>
                  </a:moveTo>
                  <a:cubicBezTo>
                    <a:pt x="9394" y="18645"/>
                    <a:pt x="6216" y="20586"/>
                    <a:pt x="4489" y="19014"/>
                  </a:cubicBezTo>
                  <a:cubicBezTo>
                    <a:pt x="2775" y="17455"/>
                    <a:pt x="4525" y="16752"/>
                    <a:pt x="2501" y="15978"/>
                  </a:cubicBezTo>
                  <a:cubicBezTo>
                    <a:pt x="477" y="15192"/>
                    <a:pt x="0" y="11311"/>
                    <a:pt x="2632" y="10608"/>
                  </a:cubicBezTo>
                  <a:cubicBezTo>
                    <a:pt x="5584" y="9835"/>
                    <a:pt x="6049" y="7453"/>
                    <a:pt x="5001" y="5298"/>
                  </a:cubicBezTo>
                  <a:cubicBezTo>
                    <a:pt x="3965" y="3143"/>
                    <a:pt x="8430" y="0"/>
                    <a:pt x="11704" y="1191"/>
                  </a:cubicBezTo>
                  <a:cubicBezTo>
                    <a:pt x="14979" y="2381"/>
                    <a:pt x="13752" y="3477"/>
                    <a:pt x="16729" y="4131"/>
                  </a:cubicBezTo>
                  <a:cubicBezTo>
                    <a:pt x="19705" y="4810"/>
                    <a:pt x="20705" y="8846"/>
                    <a:pt x="17705" y="11692"/>
                  </a:cubicBezTo>
                  <a:cubicBezTo>
                    <a:pt x="15086" y="14180"/>
                    <a:pt x="18812" y="14895"/>
                    <a:pt x="18324" y="17883"/>
                  </a:cubicBezTo>
                  <a:cubicBezTo>
                    <a:pt x="18050" y="19526"/>
                    <a:pt x="15121" y="20241"/>
                    <a:pt x="13145" y="18705"/>
                  </a:cubicBezTo>
                  <a:cubicBezTo>
                    <a:pt x="11180" y="17169"/>
                    <a:pt x="9394" y="18645"/>
                    <a:pt x="9394" y="1864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19"/>
            <p:cNvSpPr/>
            <p:nvPr/>
          </p:nvSpPr>
          <p:spPr>
            <a:xfrm>
              <a:off x="9943952" y="2680733"/>
              <a:ext cx="636074" cy="568925"/>
            </a:xfrm>
            <a:custGeom>
              <a:avLst/>
              <a:gdLst/>
              <a:ahLst/>
              <a:cxnLst/>
              <a:rect l="l" t="t" r="r" b="b"/>
              <a:pathLst>
                <a:path w="2442" h="2203" extrusionOk="0">
                  <a:moveTo>
                    <a:pt x="1167" y="2167"/>
                  </a:moveTo>
                  <a:cubicBezTo>
                    <a:pt x="1167" y="2167"/>
                    <a:pt x="0" y="1727"/>
                    <a:pt x="512" y="857"/>
                  </a:cubicBezTo>
                  <a:cubicBezTo>
                    <a:pt x="1036" y="0"/>
                    <a:pt x="2048" y="191"/>
                    <a:pt x="2239" y="977"/>
                  </a:cubicBezTo>
                  <a:cubicBezTo>
                    <a:pt x="2441" y="1774"/>
                    <a:pt x="2048" y="2203"/>
                    <a:pt x="1167" y="216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19"/>
            <p:cNvSpPr/>
            <p:nvPr/>
          </p:nvSpPr>
          <p:spPr>
            <a:xfrm>
              <a:off x="5509150" y="199234"/>
              <a:ext cx="1129148" cy="1036616"/>
            </a:xfrm>
            <a:custGeom>
              <a:avLst/>
              <a:gdLst/>
              <a:ahLst/>
              <a:cxnLst/>
              <a:rect l="l" t="t" r="r" b="b"/>
              <a:pathLst>
                <a:path w="4335" h="4014" extrusionOk="0">
                  <a:moveTo>
                    <a:pt x="2656" y="3061"/>
                  </a:moveTo>
                  <a:cubicBezTo>
                    <a:pt x="2656" y="3061"/>
                    <a:pt x="382" y="4013"/>
                    <a:pt x="191" y="2013"/>
                  </a:cubicBezTo>
                  <a:cubicBezTo>
                    <a:pt x="1" y="25"/>
                    <a:pt x="1739" y="1"/>
                    <a:pt x="2167" y="132"/>
                  </a:cubicBezTo>
                  <a:cubicBezTo>
                    <a:pt x="2596" y="263"/>
                    <a:pt x="4334" y="1322"/>
                    <a:pt x="2656" y="306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6" name="Google Shape;376;p19"/>
          <p:cNvGrpSpPr/>
          <p:nvPr/>
        </p:nvGrpSpPr>
        <p:grpSpPr>
          <a:xfrm>
            <a:off x="8228671" y="565222"/>
            <a:ext cx="281393" cy="327991"/>
            <a:chOff x="923925" y="3874050"/>
            <a:chExt cx="42875" cy="49975"/>
          </a:xfrm>
        </p:grpSpPr>
        <p:sp>
          <p:nvSpPr>
            <p:cNvPr id="377" name="Google Shape;377;p19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9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9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9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1" name="Google Shape;381;p19"/>
          <p:cNvGrpSpPr/>
          <p:nvPr/>
        </p:nvGrpSpPr>
        <p:grpSpPr>
          <a:xfrm>
            <a:off x="420046" y="233964"/>
            <a:ext cx="281557" cy="331272"/>
            <a:chOff x="588150" y="3891350"/>
            <a:chExt cx="42900" cy="50475"/>
          </a:xfrm>
        </p:grpSpPr>
        <p:sp>
          <p:nvSpPr>
            <p:cNvPr id="382" name="Google Shape;382;p19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9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19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5" name="Google Shape;385;p19"/>
          <p:cNvGrpSpPr/>
          <p:nvPr/>
        </p:nvGrpSpPr>
        <p:grpSpPr>
          <a:xfrm>
            <a:off x="3180721" y="4542777"/>
            <a:ext cx="277455" cy="327171"/>
            <a:chOff x="1044175" y="3743975"/>
            <a:chExt cx="42275" cy="49850"/>
          </a:xfrm>
        </p:grpSpPr>
        <p:sp>
          <p:nvSpPr>
            <p:cNvPr id="386" name="Google Shape;386;p19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19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19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CUSTOM_19">
    <p:bg>
      <p:bgPr>
        <a:solidFill>
          <a:schemeClr val="accent3"/>
        </a:solidFill>
        <a:effectLst/>
      </p:bgPr>
    </p:bg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0" name="Google Shape;390;p20"/>
          <p:cNvGrpSpPr/>
          <p:nvPr/>
        </p:nvGrpSpPr>
        <p:grpSpPr>
          <a:xfrm>
            <a:off x="4037275" y="553185"/>
            <a:ext cx="5860038" cy="4743513"/>
            <a:chOff x="5124450" y="800852"/>
            <a:chExt cx="5364862" cy="4342684"/>
          </a:xfrm>
        </p:grpSpPr>
        <p:sp>
          <p:nvSpPr>
            <p:cNvPr id="391" name="Google Shape;391;p20"/>
            <p:cNvSpPr/>
            <p:nvPr/>
          </p:nvSpPr>
          <p:spPr>
            <a:xfrm>
              <a:off x="9774776" y="2837757"/>
              <a:ext cx="534258" cy="486056"/>
            </a:xfrm>
            <a:custGeom>
              <a:avLst/>
              <a:gdLst/>
              <a:ahLst/>
              <a:cxnLst/>
              <a:rect l="l" t="t" r="r" b="b"/>
              <a:pathLst>
                <a:path w="6883" h="6262" extrusionOk="0">
                  <a:moveTo>
                    <a:pt x="3438" y="0"/>
                  </a:moveTo>
                  <a:cubicBezTo>
                    <a:pt x="2020" y="0"/>
                    <a:pt x="730" y="968"/>
                    <a:pt x="393" y="2417"/>
                  </a:cubicBezTo>
                  <a:cubicBezTo>
                    <a:pt x="1" y="4096"/>
                    <a:pt x="1048" y="5786"/>
                    <a:pt x="2727" y="6179"/>
                  </a:cubicBezTo>
                  <a:cubicBezTo>
                    <a:pt x="2967" y="6235"/>
                    <a:pt x="3207" y="6262"/>
                    <a:pt x="3443" y="6262"/>
                  </a:cubicBezTo>
                  <a:cubicBezTo>
                    <a:pt x="4869" y="6262"/>
                    <a:pt x="6152" y="5286"/>
                    <a:pt x="6489" y="3846"/>
                  </a:cubicBezTo>
                  <a:cubicBezTo>
                    <a:pt x="6882" y="2155"/>
                    <a:pt x="5846" y="476"/>
                    <a:pt x="4156" y="83"/>
                  </a:cubicBezTo>
                  <a:cubicBezTo>
                    <a:pt x="3916" y="27"/>
                    <a:pt x="3675" y="0"/>
                    <a:pt x="34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0"/>
            <p:cNvSpPr/>
            <p:nvPr/>
          </p:nvSpPr>
          <p:spPr>
            <a:xfrm>
              <a:off x="5454177" y="2867098"/>
              <a:ext cx="295111" cy="276017"/>
            </a:xfrm>
            <a:custGeom>
              <a:avLst/>
              <a:gdLst/>
              <a:ahLst/>
              <a:cxnLst/>
              <a:rect l="l" t="t" r="r" b="b"/>
              <a:pathLst>
                <a:path w="3802" h="3556" extrusionOk="0">
                  <a:moveTo>
                    <a:pt x="1907" y="1"/>
                  </a:moveTo>
                  <a:cubicBezTo>
                    <a:pt x="844" y="1"/>
                    <a:pt x="0" y="925"/>
                    <a:pt x="134" y="2015"/>
                  </a:cubicBezTo>
                  <a:cubicBezTo>
                    <a:pt x="229" y="2801"/>
                    <a:pt x="872" y="3444"/>
                    <a:pt x="1670" y="3539"/>
                  </a:cubicBezTo>
                  <a:cubicBezTo>
                    <a:pt x="1751" y="3550"/>
                    <a:pt x="1832" y="3555"/>
                    <a:pt x="1911" y="3555"/>
                  </a:cubicBezTo>
                  <a:cubicBezTo>
                    <a:pt x="2967" y="3555"/>
                    <a:pt x="3802" y="2625"/>
                    <a:pt x="3658" y="1551"/>
                  </a:cubicBezTo>
                  <a:cubicBezTo>
                    <a:pt x="3563" y="753"/>
                    <a:pt x="2920" y="110"/>
                    <a:pt x="2134" y="15"/>
                  </a:cubicBezTo>
                  <a:cubicBezTo>
                    <a:pt x="2057" y="5"/>
                    <a:pt x="1982" y="1"/>
                    <a:pt x="19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0"/>
            <p:cNvSpPr/>
            <p:nvPr/>
          </p:nvSpPr>
          <p:spPr>
            <a:xfrm>
              <a:off x="8866320" y="867373"/>
              <a:ext cx="781012" cy="781012"/>
            </a:xfrm>
            <a:custGeom>
              <a:avLst/>
              <a:gdLst/>
              <a:ahLst/>
              <a:cxnLst/>
              <a:rect l="l" t="t" r="r" b="b"/>
              <a:pathLst>
                <a:path w="10062" h="10062" extrusionOk="0">
                  <a:moveTo>
                    <a:pt x="5025" y="1"/>
                  </a:moveTo>
                  <a:cubicBezTo>
                    <a:pt x="2251" y="1"/>
                    <a:pt x="1" y="2251"/>
                    <a:pt x="1" y="5025"/>
                  </a:cubicBezTo>
                  <a:cubicBezTo>
                    <a:pt x="1" y="7811"/>
                    <a:pt x="2251" y="10062"/>
                    <a:pt x="5025" y="10062"/>
                  </a:cubicBezTo>
                  <a:cubicBezTo>
                    <a:pt x="7811" y="10062"/>
                    <a:pt x="10061" y="7811"/>
                    <a:pt x="10061" y="5025"/>
                  </a:cubicBezTo>
                  <a:cubicBezTo>
                    <a:pt x="10061" y="2251"/>
                    <a:pt x="7811" y="1"/>
                    <a:pt x="50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0"/>
            <p:cNvSpPr/>
            <p:nvPr/>
          </p:nvSpPr>
          <p:spPr>
            <a:xfrm>
              <a:off x="5124450" y="800852"/>
              <a:ext cx="5364862" cy="4342684"/>
            </a:xfrm>
            <a:custGeom>
              <a:avLst/>
              <a:gdLst/>
              <a:ahLst/>
              <a:cxnLst/>
              <a:rect l="l" t="t" r="r" b="b"/>
              <a:pathLst>
                <a:path w="69117" h="55948" extrusionOk="0">
                  <a:moveTo>
                    <a:pt x="22497" y="0"/>
                  </a:moveTo>
                  <a:cubicBezTo>
                    <a:pt x="17264" y="0"/>
                    <a:pt x="11798" y="2081"/>
                    <a:pt x="7930" y="7573"/>
                  </a:cubicBezTo>
                  <a:cubicBezTo>
                    <a:pt x="0" y="18800"/>
                    <a:pt x="12264" y="28397"/>
                    <a:pt x="11764" y="31957"/>
                  </a:cubicBezTo>
                  <a:cubicBezTo>
                    <a:pt x="11192" y="35993"/>
                    <a:pt x="3298" y="37457"/>
                    <a:pt x="2858" y="45089"/>
                  </a:cubicBezTo>
                  <a:cubicBezTo>
                    <a:pt x="2477" y="51947"/>
                    <a:pt x="6120" y="54424"/>
                    <a:pt x="9823" y="55948"/>
                  </a:cubicBezTo>
                  <a:lnTo>
                    <a:pt x="58639" y="55948"/>
                  </a:lnTo>
                  <a:cubicBezTo>
                    <a:pt x="60841" y="54448"/>
                    <a:pt x="63889" y="52638"/>
                    <a:pt x="65366" y="49257"/>
                  </a:cubicBezTo>
                  <a:cubicBezTo>
                    <a:pt x="69116" y="40636"/>
                    <a:pt x="65354" y="35636"/>
                    <a:pt x="60389" y="33124"/>
                  </a:cubicBezTo>
                  <a:cubicBezTo>
                    <a:pt x="55531" y="30671"/>
                    <a:pt x="62258" y="25897"/>
                    <a:pt x="60294" y="18396"/>
                  </a:cubicBezTo>
                  <a:cubicBezTo>
                    <a:pt x="59372" y="14898"/>
                    <a:pt x="56104" y="11964"/>
                    <a:pt x="51774" y="11964"/>
                  </a:cubicBezTo>
                  <a:cubicBezTo>
                    <a:pt x="50621" y="11964"/>
                    <a:pt x="49393" y="12172"/>
                    <a:pt x="48113" y="12633"/>
                  </a:cubicBezTo>
                  <a:cubicBezTo>
                    <a:pt x="46287" y="13292"/>
                    <a:pt x="44844" y="13630"/>
                    <a:pt x="43654" y="13630"/>
                  </a:cubicBezTo>
                  <a:cubicBezTo>
                    <a:pt x="40891" y="13630"/>
                    <a:pt x="39498" y="11805"/>
                    <a:pt x="37850" y="7942"/>
                  </a:cubicBezTo>
                  <a:cubicBezTo>
                    <a:pt x="36034" y="3697"/>
                    <a:pt x="29472" y="0"/>
                    <a:pt x="224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5" name="Google Shape;395;p20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96" name="Google Shape;396;p20"/>
          <p:cNvSpPr txBox="1">
            <a:spLocks noGrp="1"/>
          </p:cNvSpPr>
          <p:nvPr>
            <p:ph type="title" idx="2"/>
          </p:nvPr>
        </p:nvSpPr>
        <p:spPr>
          <a:xfrm>
            <a:off x="1629137" y="2838715"/>
            <a:ext cx="2554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97" name="Google Shape;397;p20"/>
          <p:cNvSpPr txBox="1">
            <a:spLocks noGrp="1"/>
          </p:cNvSpPr>
          <p:nvPr>
            <p:ph type="subTitle" idx="1"/>
          </p:nvPr>
        </p:nvSpPr>
        <p:spPr>
          <a:xfrm>
            <a:off x="1775323" y="3368260"/>
            <a:ext cx="22620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8" name="Google Shape;398;p20"/>
          <p:cNvSpPr txBox="1">
            <a:spLocks noGrp="1"/>
          </p:cNvSpPr>
          <p:nvPr>
            <p:ph type="title" idx="3"/>
          </p:nvPr>
        </p:nvSpPr>
        <p:spPr>
          <a:xfrm>
            <a:off x="4960663" y="2838590"/>
            <a:ext cx="2554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99" name="Google Shape;399;p20"/>
          <p:cNvSpPr txBox="1">
            <a:spLocks noGrp="1"/>
          </p:cNvSpPr>
          <p:nvPr>
            <p:ph type="subTitle" idx="4"/>
          </p:nvPr>
        </p:nvSpPr>
        <p:spPr>
          <a:xfrm>
            <a:off x="5106774" y="3404435"/>
            <a:ext cx="22620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400" name="Google Shape;400;p20"/>
          <p:cNvGrpSpPr/>
          <p:nvPr/>
        </p:nvGrpSpPr>
        <p:grpSpPr>
          <a:xfrm>
            <a:off x="7990496" y="1999747"/>
            <a:ext cx="281393" cy="327991"/>
            <a:chOff x="923925" y="3874050"/>
            <a:chExt cx="42875" cy="49975"/>
          </a:xfrm>
        </p:grpSpPr>
        <p:sp>
          <p:nvSpPr>
            <p:cNvPr id="401" name="Google Shape;401;p20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0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0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0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5" name="Google Shape;405;p20"/>
          <p:cNvGrpSpPr/>
          <p:nvPr/>
        </p:nvGrpSpPr>
        <p:grpSpPr>
          <a:xfrm>
            <a:off x="701596" y="1668489"/>
            <a:ext cx="281557" cy="331272"/>
            <a:chOff x="588150" y="3891350"/>
            <a:chExt cx="42900" cy="50475"/>
          </a:xfrm>
        </p:grpSpPr>
        <p:sp>
          <p:nvSpPr>
            <p:cNvPr id="406" name="Google Shape;406;p20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0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0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9" name="Google Shape;409;p20"/>
          <p:cNvGrpSpPr/>
          <p:nvPr/>
        </p:nvGrpSpPr>
        <p:grpSpPr>
          <a:xfrm>
            <a:off x="4183321" y="4433702"/>
            <a:ext cx="277455" cy="327171"/>
            <a:chOff x="1044175" y="3743975"/>
            <a:chExt cx="42275" cy="49850"/>
          </a:xfrm>
        </p:grpSpPr>
        <p:sp>
          <p:nvSpPr>
            <p:cNvPr id="410" name="Google Shape;410;p20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0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0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lt2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 rot="-21921">
            <a:off x="3231123" y="2334167"/>
            <a:ext cx="2681755" cy="74131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None/>
              <a:defRPr sz="43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 sz="37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 sz="37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 sz="37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 sz="37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 sz="37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 sz="37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 sz="37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  <a:defRPr sz="37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title" idx="2" hasCustomPrompt="1"/>
          </p:nvPr>
        </p:nvSpPr>
        <p:spPr>
          <a:xfrm rot="-21855">
            <a:off x="3423310" y="1740840"/>
            <a:ext cx="2076342" cy="74131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8" name="Google Shape;28;p3"/>
          <p:cNvSpPr txBox="1">
            <a:spLocks noGrp="1"/>
          </p:cNvSpPr>
          <p:nvPr>
            <p:ph type="subTitle" idx="1"/>
          </p:nvPr>
        </p:nvSpPr>
        <p:spPr>
          <a:xfrm rot="-22116">
            <a:off x="2869915" y="3065684"/>
            <a:ext cx="3404170" cy="7413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ng Soon"/>
              <a:buNone/>
              <a:defRPr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grpSp>
        <p:nvGrpSpPr>
          <p:cNvPr id="29" name="Google Shape;29;p3"/>
          <p:cNvGrpSpPr/>
          <p:nvPr/>
        </p:nvGrpSpPr>
        <p:grpSpPr>
          <a:xfrm rot="5400000">
            <a:off x="-1245700" y="-2315060"/>
            <a:ext cx="5364862" cy="4342684"/>
            <a:chOff x="5124450" y="800852"/>
            <a:chExt cx="5364862" cy="4342684"/>
          </a:xfrm>
        </p:grpSpPr>
        <p:sp>
          <p:nvSpPr>
            <p:cNvPr id="30" name="Google Shape;30;p3"/>
            <p:cNvSpPr/>
            <p:nvPr/>
          </p:nvSpPr>
          <p:spPr>
            <a:xfrm>
              <a:off x="9774776" y="2837757"/>
              <a:ext cx="534258" cy="486056"/>
            </a:xfrm>
            <a:custGeom>
              <a:avLst/>
              <a:gdLst/>
              <a:ahLst/>
              <a:cxnLst/>
              <a:rect l="l" t="t" r="r" b="b"/>
              <a:pathLst>
                <a:path w="6883" h="6262" extrusionOk="0">
                  <a:moveTo>
                    <a:pt x="3438" y="0"/>
                  </a:moveTo>
                  <a:cubicBezTo>
                    <a:pt x="2020" y="0"/>
                    <a:pt x="730" y="968"/>
                    <a:pt x="393" y="2417"/>
                  </a:cubicBezTo>
                  <a:cubicBezTo>
                    <a:pt x="1" y="4096"/>
                    <a:pt x="1048" y="5786"/>
                    <a:pt x="2727" y="6179"/>
                  </a:cubicBezTo>
                  <a:cubicBezTo>
                    <a:pt x="2967" y="6235"/>
                    <a:pt x="3207" y="6262"/>
                    <a:pt x="3443" y="6262"/>
                  </a:cubicBezTo>
                  <a:cubicBezTo>
                    <a:pt x="4869" y="6262"/>
                    <a:pt x="6152" y="5286"/>
                    <a:pt x="6489" y="3846"/>
                  </a:cubicBezTo>
                  <a:cubicBezTo>
                    <a:pt x="6882" y="2155"/>
                    <a:pt x="5846" y="476"/>
                    <a:pt x="4156" y="83"/>
                  </a:cubicBezTo>
                  <a:cubicBezTo>
                    <a:pt x="3916" y="27"/>
                    <a:pt x="3675" y="0"/>
                    <a:pt x="34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5454177" y="2867098"/>
              <a:ext cx="295111" cy="276017"/>
            </a:xfrm>
            <a:custGeom>
              <a:avLst/>
              <a:gdLst/>
              <a:ahLst/>
              <a:cxnLst/>
              <a:rect l="l" t="t" r="r" b="b"/>
              <a:pathLst>
                <a:path w="3802" h="3556" extrusionOk="0">
                  <a:moveTo>
                    <a:pt x="1907" y="1"/>
                  </a:moveTo>
                  <a:cubicBezTo>
                    <a:pt x="844" y="1"/>
                    <a:pt x="0" y="925"/>
                    <a:pt x="134" y="2015"/>
                  </a:cubicBezTo>
                  <a:cubicBezTo>
                    <a:pt x="229" y="2801"/>
                    <a:pt x="872" y="3444"/>
                    <a:pt x="1670" y="3539"/>
                  </a:cubicBezTo>
                  <a:cubicBezTo>
                    <a:pt x="1751" y="3550"/>
                    <a:pt x="1832" y="3555"/>
                    <a:pt x="1911" y="3555"/>
                  </a:cubicBezTo>
                  <a:cubicBezTo>
                    <a:pt x="2967" y="3555"/>
                    <a:pt x="3802" y="2625"/>
                    <a:pt x="3658" y="1551"/>
                  </a:cubicBezTo>
                  <a:cubicBezTo>
                    <a:pt x="3563" y="753"/>
                    <a:pt x="2920" y="110"/>
                    <a:pt x="2134" y="15"/>
                  </a:cubicBezTo>
                  <a:cubicBezTo>
                    <a:pt x="2057" y="5"/>
                    <a:pt x="1982" y="1"/>
                    <a:pt x="19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8866320" y="867373"/>
              <a:ext cx="781012" cy="781012"/>
            </a:xfrm>
            <a:custGeom>
              <a:avLst/>
              <a:gdLst/>
              <a:ahLst/>
              <a:cxnLst/>
              <a:rect l="l" t="t" r="r" b="b"/>
              <a:pathLst>
                <a:path w="10062" h="10062" extrusionOk="0">
                  <a:moveTo>
                    <a:pt x="5025" y="1"/>
                  </a:moveTo>
                  <a:cubicBezTo>
                    <a:pt x="2251" y="1"/>
                    <a:pt x="1" y="2251"/>
                    <a:pt x="1" y="5025"/>
                  </a:cubicBezTo>
                  <a:cubicBezTo>
                    <a:pt x="1" y="7811"/>
                    <a:pt x="2251" y="10062"/>
                    <a:pt x="5025" y="10062"/>
                  </a:cubicBezTo>
                  <a:cubicBezTo>
                    <a:pt x="7811" y="10062"/>
                    <a:pt x="10061" y="7811"/>
                    <a:pt x="10061" y="5025"/>
                  </a:cubicBezTo>
                  <a:cubicBezTo>
                    <a:pt x="10061" y="2251"/>
                    <a:pt x="7811" y="1"/>
                    <a:pt x="50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5124450" y="800852"/>
              <a:ext cx="5364862" cy="4342684"/>
            </a:xfrm>
            <a:custGeom>
              <a:avLst/>
              <a:gdLst/>
              <a:ahLst/>
              <a:cxnLst/>
              <a:rect l="l" t="t" r="r" b="b"/>
              <a:pathLst>
                <a:path w="69117" h="55948" extrusionOk="0">
                  <a:moveTo>
                    <a:pt x="22497" y="0"/>
                  </a:moveTo>
                  <a:cubicBezTo>
                    <a:pt x="17264" y="0"/>
                    <a:pt x="11798" y="2081"/>
                    <a:pt x="7930" y="7573"/>
                  </a:cubicBezTo>
                  <a:cubicBezTo>
                    <a:pt x="0" y="18800"/>
                    <a:pt x="12264" y="28397"/>
                    <a:pt x="11764" y="31957"/>
                  </a:cubicBezTo>
                  <a:cubicBezTo>
                    <a:pt x="11192" y="35993"/>
                    <a:pt x="3298" y="37457"/>
                    <a:pt x="2858" y="45089"/>
                  </a:cubicBezTo>
                  <a:cubicBezTo>
                    <a:pt x="2477" y="51947"/>
                    <a:pt x="6120" y="54424"/>
                    <a:pt x="9823" y="55948"/>
                  </a:cubicBezTo>
                  <a:lnTo>
                    <a:pt x="58639" y="55948"/>
                  </a:lnTo>
                  <a:cubicBezTo>
                    <a:pt x="60841" y="54448"/>
                    <a:pt x="63889" y="52638"/>
                    <a:pt x="65366" y="49257"/>
                  </a:cubicBezTo>
                  <a:cubicBezTo>
                    <a:pt x="69116" y="40636"/>
                    <a:pt x="65354" y="35636"/>
                    <a:pt x="60389" y="33124"/>
                  </a:cubicBezTo>
                  <a:cubicBezTo>
                    <a:pt x="55531" y="30671"/>
                    <a:pt x="62258" y="25897"/>
                    <a:pt x="60294" y="18396"/>
                  </a:cubicBezTo>
                  <a:cubicBezTo>
                    <a:pt x="59372" y="14898"/>
                    <a:pt x="56104" y="11964"/>
                    <a:pt x="51774" y="11964"/>
                  </a:cubicBezTo>
                  <a:cubicBezTo>
                    <a:pt x="50621" y="11964"/>
                    <a:pt x="49393" y="12172"/>
                    <a:pt x="48113" y="12633"/>
                  </a:cubicBezTo>
                  <a:cubicBezTo>
                    <a:pt x="46287" y="13292"/>
                    <a:pt x="44844" y="13630"/>
                    <a:pt x="43654" y="13630"/>
                  </a:cubicBezTo>
                  <a:cubicBezTo>
                    <a:pt x="40891" y="13630"/>
                    <a:pt x="39498" y="11805"/>
                    <a:pt x="37850" y="7942"/>
                  </a:cubicBezTo>
                  <a:cubicBezTo>
                    <a:pt x="36034" y="3697"/>
                    <a:pt x="29472" y="0"/>
                    <a:pt x="2249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" name="Google Shape;34;p3"/>
          <p:cNvGrpSpPr/>
          <p:nvPr/>
        </p:nvGrpSpPr>
        <p:grpSpPr>
          <a:xfrm rot="-5400000">
            <a:off x="5765350" y="1540840"/>
            <a:ext cx="5364862" cy="4342684"/>
            <a:chOff x="5124450" y="800852"/>
            <a:chExt cx="5364862" cy="4342684"/>
          </a:xfrm>
        </p:grpSpPr>
        <p:sp>
          <p:nvSpPr>
            <p:cNvPr id="35" name="Google Shape;35;p3"/>
            <p:cNvSpPr/>
            <p:nvPr/>
          </p:nvSpPr>
          <p:spPr>
            <a:xfrm>
              <a:off x="9774776" y="2837757"/>
              <a:ext cx="534258" cy="486056"/>
            </a:xfrm>
            <a:custGeom>
              <a:avLst/>
              <a:gdLst/>
              <a:ahLst/>
              <a:cxnLst/>
              <a:rect l="l" t="t" r="r" b="b"/>
              <a:pathLst>
                <a:path w="6883" h="6262" extrusionOk="0">
                  <a:moveTo>
                    <a:pt x="3438" y="0"/>
                  </a:moveTo>
                  <a:cubicBezTo>
                    <a:pt x="2020" y="0"/>
                    <a:pt x="730" y="968"/>
                    <a:pt x="393" y="2417"/>
                  </a:cubicBezTo>
                  <a:cubicBezTo>
                    <a:pt x="1" y="4096"/>
                    <a:pt x="1048" y="5786"/>
                    <a:pt x="2727" y="6179"/>
                  </a:cubicBezTo>
                  <a:cubicBezTo>
                    <a:pt x="2967" y="6235"/>
                    <a:pt x="3207" y="6262"/>
                    <a:pt x="3443" y="6262"/>
                  </a:cubicBezTo>
                  <a:cubicBezTo>
                    <a:pt x="4869" y="6262"/>
                    <a:pt x="6152" y="5286"/>
                    <a:pt x="6489" y="3846"/>
                  </a:cubicBezTo>
                  <a:cubicBezTo>
                    <a:pt x="6882" y="2155"/>
                    <a:pt x="5846" y="476"/>
                    <a:pt x="4156" y="83"/>
                  </a:cubicBezTo>
                  <a:cubicBezTo>
                    <a:pt x="3916" y="27"/>
                    <a:pt x="3675" y="0"/>
                    <a:pt x="34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5454177" y="2867098"/>
              <a:ext cx="295111" cy="276017"/>
            </a:xfrm>
            <a:custGeom>
              <a:avLst/>
              <a:gdLst/>
              <a:ahLst/>
              <a:cxnLst/>
              <a:rect l="l" t="t" r="r" b="b"/>
              <a:pathLst>
                <a:path w="3802" h="3556" extrusionOk="0">
                  <a:moveTo>
                    <a:pt x="1907" y="1"/>
                  </a:moveTo>
                  <a:cubicBezTo>
                    <a:pt x="844" y="1"/>
                    <a:pt x="0" y="925"/>
                    <a:pt x="134" y="2015"/>
                  </a:cubicBezTo>
                  <a:cubicBezTo>
                    <a:pt x="229" y="2801"/>
                    <a:pt x="872" y="3444"/>
                    <a:pt x="1670" y="3539"/>
                  </a:cubicBezTo>
                  <a:cubicBezTo>
                    <a:pt x="1751" y="3550"/>
                    <a:pt x="1832" y="3555"/>
                    <a:pt x="1911" y="3555"/>
                  </a:cubicBezTo>
                  <a:cubicBezTo>
                    <a:pt x="2967" y="3555"/>
                    <a:pt x="3802" y="2625"/>
                    <a:pt x="3658" y="1551"/>
                  </a:cubicBezTo>
                  <a:cubicBezTo>
                    <a:pt x="3563" y="753"/>
                    <a:pt x="2920" y="110"/>
                    <a:pt x="2134" y="15"/>
                  </a:cubicBezTo>
                  <a:cubicBezTo>
                    <a:pt x="2057" y="5"/>
                    <a:pt x="1982" y="1"/>
                    <a:pt x="19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8866320" y="867373"/>
              <a:ext cx="781012" cy="781012"/>
            </a:xfrm>
            <a:custGeom>
              <a:avLst/>
              <a:gdLst/>
              <a:ahLst/>
              <a:cxnLst/>
              <a:rect l="l" t="t" r="r" b="b"/>
              <a:pathLst>
                <a:path w="10062" h="10062" extrusionOk="0">
                  <a:moveTo>
                    <a:pt x="5025" y="1"/>
                  </a:moveTo>
                  <a:cubicBezTo>
                    <a:pt x="2251" y="1"/>
                    <a:pt x="1" y="2251"/>
                    <a:pt x="1" y="5025"/>
                  </a:cubicBezTo>
                  <a:cubicBezTo>
                    <a:pt x="1" y="7811"/>
                    <a:pt x="2251" y="10062"/>
                    <a:pt x="5025" y="10062"/>
                  </a:cubicBezTo>
                  <a:cubicBezTo>
                    <a:pt x="7811" y="10062"/>
                    <a:pt x="10061" y="7811"/>
                    <a:pt x="10061" y="5025"/>
                  </a:cubicBezTo>
                  <a:cubicBezTo>
                    <a:pt x="10061" y="2251"/>
                    <a:pt x="7811" y="1"/>
                    <a:pt x="50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5124450" y="800852"/>
              <a:ext cx="5364862" cy="4342684"/>
            </a:xfrm>
            <a:custGeom>
              <a:avLst/>
              <a:gdLst/>
              <a:ahLst/>
              <a:cxnLst/>
              <a:rect l="l" t="t" r="r" b="b"/>
              <a:pathLst>
                <a:path w="69117" h="55948" extrusionOk="0">
                  <a:moveTo>
                    <a:pt x="22497" y="0"/>
                  </a:moveTo>
                  <a:cubicBezTo>
                    <a:pt x="17264" y="0"/>
                    <a:pt x="11798" y="2081"/>
                    <a:pt x="7930" y="7573"/>
                  </a:cubicBezTo>
                  <a:cubicBezTo>
                    <a:pt x="0" y="18800"/>
                    <a:pt x="12264" y="28397"/>
                    <a:pt x="11764" y="31957"/>
                  </a:cubicBezTo>
                  <a:cubicBezTo>
                    <a:pt x="11192" y="35993"/>
                    <a:pt x="3298" y="37457"/>
                    <a:pt x="2858" y="45089"/>
                  </a:cubicBezTo>
                  <a:cubicBezTo>
                    <a:pt x="2477" y="51947"/>
                    <a:pt x="6120" y="54424"/>
                    <a:pt x="9823" y="55948"/>
                  </a:cubicBezTo>
                  <a:lnTo>
                    <a:pt x="58639" y="55948"/>
                  </a:lnTo>
                  <a:cubicBezTo>
                    <a:pt x="60841" y="54448"/>
                    <a:pt x="63889" y="52638"/>
                    <a:pt x="65366" y="49257"/>
                  </a:cubicBezTo>
                  <a:cubicBezTo>
                    <a:pt x="69116" y="40636"/>
                    <a:pt x="65354" y="35636"/>
                    <a:pt x="60389" y="33124"/>
                  </a:cubicBezTo>
                  <a:cubicBezTo>
                    <a:pt x="55531" y="30671"/>
                    <a:pt x="62258" y="25897"/>
                    <a:pt x="60294" y="18396"/>
                  </a:cubicBezTo>
                  <a:cubicBezTo>
                    <a:pt x="59372" y="14898"/>
                    <a:pt x="56104" y="11964"/>
                    <a:pt x="51774" y="11964"/>
                  </a:cubicBezTo>
                  <a:cubicBezTo>
                    <a:pt x="50621" y="11964"/>
                    <a:pt x="49393" y="12172"/>
                    <a:pt x="48113" y="12633"/>
                  </a:cubicBezTo>
                  <a:cubicBezTo>
                    <a:pt x="46287" y="13292"/>
                    <a:pt x="44844" y="13630"/>
                    <a:pt x="43654" y="13630"/>
                  </a:cubicBezTo>
                  <a:cubicBezTo>
                    <a:pt x="40891" y="13630"/>
                    <a:pt x="39498" y="11805"/>
                    <a:pt x="37850" y="7942"/>
                  </a:cubicBezTo>
                  <a:cubicBezTo>
                    <a:pt x="36034" y="3697"/>
                    <a:pt x="29472" y="0"/>
                    <a:pt x="2249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" name="Google Shape;39;p3"/>
          <p:cNvGrpSpPr/>
          <p:nvPr/>
        </p:nvGrpSpPr>
        <p:grpSpPr>
          <a:xfrm>
            <a:off x="798146" y="3472247"/>
            <a:ext cx="281393" cy="327991"/>
            <a:chOff x="923925" y="3874050"/>
            <a:chExt cx="42875" cy="49975"/>
          </a:xfrm>
        </p:grpSpPr>
        <p:sp>
          <p:nvSpPr>
            <p:cNvPr id="40" name="Google Shape;40;p3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44;p3"/>
          <p:cNvGrpSpPr/>
          <p:nvPr/>
        </p:nvGrpSpPr>
        <p:grpSpPr>
          <a:xfrm>
            <a:off x="7391195" y="752990"/>
            <a:ext cx="190626" cy="207392"/>
            <a:chOff x="588150" y="3891350"/>
            <a:chExt cx="42900" cy="50475"/>
          </a:xfrm>
        </p:grpSpPr>
        <p:sp>
          <p:nvSpPr>
            <p:cNvPr id="45" name="Google Shape;45;p3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" name="Google Shape;48;p3"/>
          <p:cNvGrpSpPr/>
          <p:nvPr/>
        </p:nvGrpSpPr>
        <p:grpSpPr>
          <a:xfrm>
            <a:off x="5420833" y="4549587"/>
            <a:ext cx="227246" cy="264823"/>
            <a:chOff x="923925" y="3874050"/>
            <a:chExt cx="42875" cy="49975"/>
          </a:xfrm>
        </p:grpSpPr>
        <p:sp>
          <p:nvSpPr>
            <p:cNvPr id="49" name="Google Shape;49;p3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2">
  <p:cSld name="CUSTOM_20">
    <p:bg>
      <p:bgPr>
        <a:solidFill>
          <a:schemeClr val="lt2"/>
        </a:solidFill>
        <a:effectLst/>
      </p:bgPr>
    </p:bg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21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15" name="Google Shape;415;p21"/>
          <p:cNvSpPr txBox="1">
            <a:spLocks noGrp="1"/>
          </p:cNvSpPr>
          <p:nvPr>
            <p:ph type="title" idx="2"/>
          </p:nvPr>
        </p:nvSpPr>
        <p:spPr>
          <a:xfrm>
            <a:off x="1969615" y="3559825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16" name="Google Shape;416;p21"/>
          <p:cNvSpPr txBox="1">
            <a:spLocks noGrp="1"/>
          </p:cNvSpPr>
          <p:nvPr>
            <p:ph type="subTitle" idx="1"/>
          </p:nvPr>
        </p:nvSpPr>
        <p:spPr>
          <a:xfrm>
            <a:off x="2102665" y="4094949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7" name="Google Shape;417;p21"/>
          <p:cNvSpPr txBox="1">
            <a:spLocks noGrp="1"/>
          </p:cNvSpPr>
          <p:nvPr>
            <p:ph type="title" idx="3"/>
          </p:nvPr>
        </p:nvSpPr>
        <p:spPr>
          <a:xfrm>
            <a:off x="4848185" y="3559700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18" name="Google Shape;418;p21"/>
          <p:cNvSpPr txBox="1">
            <a:spLocks noGrp="1"/>
          </p:cNvSpPr>
          <p:nvPr>
            <p:ph type="subTitle" idx="4"/>
          </p:nvPr>
        </p:nvSpPr>
        <p:spPr>
          <a:xfrm>
            <a:off x="4981235" y="4094949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9" name="Google Shape;419;p21"/>
          <p:cNvSpPr txBox="1">
            <a:spLocks noGrp="1"/>
          </p:cNvSpPr>
          <p:nvPr>
            <p:ph type="title" idx="5"/>
          </p:nvPr>
        </p:nvSpPr>
        <p:spPr>
          <a:xfrm>
            <a:off x="1969615" y="1912545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0" name="Google Shape;420;p21"/>
          <p:cNvSpPr txBox="1">
            <a:spLocks noGrp="1"/>
          </p:cNvSpPr>
          <p:nvPr>
            <p:ph type="subTitle" idx="6"/>
          </p:nvPr>
        </p:nvSpPr>
        <p:spPr>
          <a:xfrm>
            <a:off x="2102665" y="2447669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1" name="Google Shape;421;p21"/>
          <p:cNvSpPr txBox="1">
            <a:spLocks noGrp="1"/>
          </p:cNvSpPr>
          <p:nvPr>
            <p:ph type="title" idx="7"/>
          </p:nvPr>
        </p:nvSpPr>
        <p:spPr>
          <a:xfrm>
            <a:off x="4848185" y="1912420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2" name="Google Shape;422;p21"/>
          <p:cNvSpPr txBox="1">
            <a:spLocks noGrp="1"/>
          </p:cNvSpPr>
          <p:nvPr>
            <p:ph type="subTitle" idx="8"/>
          </p:nvPr>
        </p:nvSpPr>
        <p:spPr>
          <a:xfrm>
            <a:off x="4981235" y="2447669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423" name="Google Shape;423;p21"/>
          <p:cNvGrpSpPr/>
          <p:nvPr/>
        </p:nvGrpSpPr>
        <p:grpSpPr>
          <a:xfrm rot="-9921724" flipH="1">
            <a:off x="5819419" y="-2001531"/>
            <a:ext cx="4547320" cy="3680910"/>
            <a:chOff x="5124450" y="800852"/>
            <a:chExt cx="5364862" cy="4342684"/>
          </a:xfrm>
        </p:grpSpPr>
        <p:sp>
          <p:nvSpPr>
            <p:cNvPr id="424" name="Google Shape;424;p21"/>
            <p:cNvSpPr/>
            <p:nvPr/>
          </p:nvSpPr>
          <p:spPr>
            <a:xfrm>
              <a:off x="9774776" y="2837757"/>
              <a:ext cx="534258" cy="486056"/>
            </a:xfrm>
            <a:custGeom>
              <a:avLst/>
              <a:gdLst/>
              <a:ahLst/>
              <a:cxnLst/>
              <a:rect l="l" t="t" r="r" b="b"/>
              <a:pathLst>
                <a:path w="6883" h="6262" extrusionOk="0">
                  <a:moveTo>
                    <a:pt x="3438" y="0"/>
                  </a:moveTo>
                  <a:cubicBezTo>
                    <a:pt x="2020" y="0"/>
                    <a:pt x="730" y="968"/>
                    <a:pt x="393" y="2417"/>
                  </a:cubicBezTo>
                  <a:cubicBezTo>
                    <a:pt x="1" y="4096"/>
                    <a:pt x="1048" y="5786"/>
                    <a:pt x="2727" y="6179"/>
                  </a:cubicBezTo>
                  <a:cubicBezTo>
                    <a:pt x="2967" y="6235"/>
                    <a:pt x="3207" y="6262"/>
                    <a:pt x="3443" y="6262"/>
                  </a:cubicBezTo>
                  <a:cubicBezTo>
                    <a:pt x="4869" y="6262"/>
                    <a:pt x="6152" y="5286"/>
                    <a:pt x="6489" y="3846"/>
                  </a:cubicBezTo>
                  <a:cubicBezTo>
                    <a:pt x="6882" y="2155"/>
                    <a:pt x="5846" y="476"/>
                    <a:pt x="4156" y="83"/>
                  </a:cubicBezTo>
                  <a:cubicBezTo>
                    <a:pt x="3916" y="27"/>
                    <a:pt x="3675" y="0"/>
                    <a:pt x="34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1"/>
            <p:cNvSpPr/>
            <p:nvPr/>
          </p:nvSpPr>
          <p:spPr>
            <a:xfrm>
              <a:off x="5454177" y="2867098"/>
              <a:ext cx="295111" cy="276017"/>
            </a:xfrm>
            <a:custGeom>
              <a:avLst/>
              <a:gdLst/>
              <a:ahLst/>
              <a:cxnLst/>
              <a:rect l="l" t="t" r="r" b="b"/>
              <a:pathLst>
                <a:path w="3802" h="3556" extrusionOk="0">
                  <a:moveTo>
                    <a:pt x="1907" y="1"/>
                  </a:moveTo>
                  <a:cubicBezTo>
                    <a:pt x="844" y="1"/>
                    <a:pt x="0" y="925"/>
                    <a:pt x="134" y="2015"/>
                  </a:cubicBezTo>
                  <a:cubicBezTo>
                    <a:pt x="229" y="2801"/>
                    <a:pt x="872" y="3444"/>
                    <a:pt x="1670" y="3539"/>
                  </a:cubicBezTo>
                  <a:cubicBezTo>
                    <a:pt x="1751" y="3550"/>
                    <a:pt x="1832" y="3555"/>
                    <a:pt x="1911" y="3555"/>
                  </a:cubicBezTo>
                  <a:cubicBezTo>
                    <a:pt x="2967" y="3555"/>
                    <a:pt x="3802" y="2625"/>
                    <a:pt x="3658" y="1551"/>
                  </a:cubicBezTo>
                  <a:cubicBezTo>
                    <a:pt x="3563" y="753"/>
                    <a:pt x="2920" y="110"/>
                    <a:pt x="2134" y="15"/>
                  </a:cubicBezTo>
                  <a:cubicBezTo>
                    <a:pt x="2057" y="5"/>
                    <a:pt x="1982" y="1"/>
                    <a:pt x="19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1"/>
            <p:cNvSpPr/>
            <p:nvPr/>
          </p:nvSpPr>
          <p:spPr>
            <a:xfrm>
              <a:off x="8866320" y="867373"/>
              <a:ext cx="781012" cy="781012"/>
            </a:xfrm>
            <a:custGeom>
              <a:avLst/>
              <a:gdLst/>
              <a:ahLst/>
              <a:cxnLst/>
              <a:rect l="l" t="t" r="r" b="b"/>
              <a:pathLst>
                <a:path w="10062" h="10062" extrusionOk="0">
                  <a:moveTo>
                    <a:pt x="5025" y="1"/>
                  </a:moveTo>
                  <a:cubicBezTo>
                    <a:pt x="2251" y="1"/>
                    <a:pt x="1" y="2251"/>
                    <a:pt x="1" y="5025"/>
                  </a:cubicBezTo>
                  <a:cubicBezTo>
                    <a:pt x="1" y="7811"/>
                    <a:pt x="2251" y="10062"/>
                    <a:pt x="5025" y="10062"/>
                  </a:cubicBezTo>
                  <a:cubicBezTo>
                    <a:pt x="7811" y="10062"/>
                    <a:pt x="10061" y="7811"/>
                    <a:pt x="10061" y="5025"/>
                  </a:cubicBezTo>
                  <a:cubicBezTo>
                    <a:pt x="10061" y="2251"/>
                    <a:pt x="7811" y="1"/>
                    <a:pt x="50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1"/>
            <p:cNvSpPr/>
            <p:nvPr/>
          </p:nvSpPr>
          <p:spPr>
            <a:xfrm>
              <a:off x="5124450" y="800852"/>
              <a:ext cx="5364862" cy="4342684"/>
            </a:xfrm>
            <a:custGeom>
              <a:avLst/>
              <a:gdLst/>
              <a:ahLst/>
              <a:cxnLst/>
              <a:rect l="l" t="t" r="r" b="b"/>
              <a:pathLst>
                <a:path w="69117" h="55948" extrusionOk="0">
                  <a:moveTo>
                    <a:pt x="22497" y="0"/>
                  </a:moveTo>
                  <a:cubicBezTo>
                    <a:pt x="17264" y="0"/>
                    <a:pt x="11798" y="2081"/>
                    <a:pt x="7930" y="7573"/>
                  </a:cubicBezTo>
                  <a:cubicBezTo>
                    <a:pt x="0" y="18800"/>
                    <a:pt x="12264" y="28397"/>
                    <a:pt x="11764" y="31957"/>
                  </a:cubicBezTo>
                  <a:cubicBezTo>
                    <a:pt x="11192" y="35993"/>
                    <a:pt x="3298" y="37457"/>
                    <a:pt x="2858" y="45089"/>
                  </a:cubicBezTo>
                  <a:cubicBezTo>
                    <a:pt x="2477" y="51947"/>
                    <a:pt x="6120" y="54424"/>
                    <a:pt x="9823" y="55948"/>
                  </a:cubicBezTo>
                  <a:lnTo>
                    <a:pt x="58639" y="55948"/>
                  </a:lnTo>
                  <a:cubicBezTo>
                    <a:pt x="60841" y="54448"/>
                    <a:pt x="63889" y="52638"/>
                    <a:pt x="65366" y="49257"/>
                  </a:cubicBezTo>
                  <a:cubicBezTo>
                    <a:pt x="69116" y="40636"/>
                    <a:pt x="65354" y="35636"/>
                    <a:pt x="60389" y="33124"/>
                  </a:cubicBezTo>
                  <a:cubicBezTo>
                    <a:pt x="55531" y="30671"/>
                    <a:pt x="62258" y="25897"/>
                    <a:pt x="60294" y="18396"/>
                  </a:cubicBezTo>
                  <a:cubicBezTo>
                    <a:pt x="59372" y="14898"/>
                    <a:pt x="56104" y="11964"/>
                    <a:pt x="51774" y="11964"/>
                  </a:cubicBezTo>
                  <a:cubicBezTo>
                    <a:pt x="50621" y="11964"/>
                    <a:pt x="49393" y="12172"/>
                    <a:pt x="48113" y="12633"/>
                  </a:cubicBezTo>
                  <a:cubicBezTo>
                    <a:pt x="46287" y="13292"/>
                    <a:pt x="44844" y="13630"/>
                    <a:pt x="43654" y="13630"/>
                  </a:cubicBezTo>
                  <a:cubicBezTo>
                    <a:pt x="40891" y="13630"/>
                    <a:pt x="39498" y="11805"/>
                    <a:pt x="37850" y="7942"/>
                  </a:cubicBezTo>
                  <a:cubicBezTo>
                    <a:pt x="36034" y="3697"/>
                    <a:pt x="29472" y="0"/>
                    <a:pt x="2249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8" name="Google Shape;428;p21"/>
          <p:cNvGrpSpPr/>
          <p:nvPr/>
        </p:nvGrpSpPr>
        <p:grpSpPr>
          <a:xfrm flipH="1">
            <a:off x="-1425828" y="2588148"/>
            <a:ext cx="3243059" cy="2625152"/>
            <a:chOff x="5124450" y="800852"/>
            <a:chExt cx="5364862" cy="4342684"/>
          </a:xfrm>
        </p:grpSpPr>
        <p:sp>
          <p:nvSpPr>
            <p:cNvPr id="429" name="Google Shape;429;p21"/>
            <p:cNvSpPr/>
            <p:nvPr/>
          </p:nvSpPr>
          <p:spPr>
            <a:xfrm>
              <a:off x="9774776" y="2837757"/>
              <a:ext cx="534258" cy="486056"/>
            </a:xfrm>
            <a:custGeom>
              <a:avLst/>
              <a:gdLst/>
              <a:ahLst/>
              <a:cxnLst/>
              <a:rect l="l" t="t" r="r" b="b"/>
              <a:pathLst>
                <a:path w="6883" h="6262" extrusionOk="0">
                  <a:moveTo>
                    <a:pt x="3438" y="0"/>
                  </a:moveTo>
                  <a:cubicBezTo>
                    <a:pt x="2020" y="0"/>
                    <a:pt x="730" y="968"/>
                    <a:pt x="393" y="2417"/>
                  </a:cubicBezTo>
                  <a:cubicBezTo>
                    <a:pt x="1" y="4096"/>
                    <a:pt x="1048" y="5786"/>
                    <a:pt x="2727" y="6179"/>
                  </a:cubicBezTo>
                  <a:cubicBezTo>
                    <a:pt x="2967" y="6235"/>
                    <a:pt x="3207" y="6262"/>
                    <a:pt x="3443" y="6262"/>
                  </a:cubicBezTo>
                  <a:cubicBezTo>
                    <a:pt x="4869" y="6262"/>
                    <a:pt x="6152" y="5286"/>
                    <a:pt x="6489" y="3846"/>
                  </a:cubicBezTo>
                  <a:cubicBezTo>
                    <a:pt x="6882" y="2155"/>
                    <a:pt x="5846" y="476"/>
                    <a:pt x="4156" y="83"/>
                  </a:cubicBezTo>
                  <a:cubicBezTo>
                    <a:pt x="3916" y="27"/>
                    <a:pt x="3675" y="0"/>
                    <a:pt x="34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1"/>
            <p:cNvSpPr/>
            <p:nvPr/>
          </p:nvSpPr>
          <p:spPr>
            <a:xfrm>
              <a:off x="5454177" y="2867098"/>
              <a:ext cx="295111" cy="276017"/>
            </a:xfrm>
            <a:custGeom>
              <a:avLst/>
              <a:gdLst/>
              <a:ahLst/>
              <a:cxnLst/>
              <a:rect l="l" t="t" r="r" b="b"/>
              <a:pathLst>
                <a:path w="3802" h="3556" extrusionOk="0">
                  <a:moveTo>
                    <a:pt x="1907" y="1"/>
                  </a:moveTo>
                  <a:cubicBezTo>
                    <a:pt x="844" y="1"/>
                    <a:pt x="0" y="925"/>
                    <a:pt x="134" y="2015"/>
                  </a:cubicBezTo>
                  <a:cubicBezTo>
                    <a:pt x="229" y="2801"/>
                    <a:pt x="872" y="3444"/>
                    <a:pt x="1670" y="3539"/>
                  </a:cubicBezTo>
                  <a:cubicBezTo>
                    <a:pt x="1751" y="3550"/>
                    <a:pt x="1832" y="3555"/>
                    <a:pt x="1911" y="3555"/>
                  </a:cubicBezTo>
                  <a:cubicBezTo>
                    <a:pt x="2967" y="3555"/>
                    <a:pt x="3802" y="2625"/>
                    <a:pt x="3658" y="1551"/>
                  </a:cubicBezTo>
                  <a:cubicBezTo>
                    <a:pt x="3563" y="753"/>
                    <a:pt x="2920" y="110"/>
                    <a:pt x="2134" y="15"/>
                  </a:cubicBezTo>
                  <a:cubicBezTo>
                    <a:pt x="2057" y="5"/>
                    <a:pt x="1982" y="1"/>
                    <a:pt x="19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1"/>
            <p:cNvSpPr/>
            <p:nvPr/>
          </p:nvSpPr>
          <p:spPr>
            <a:xfrm>
              <a:off x="8866320" y="867373"/>
              <a:ext cx="781012" cy="781012"/>
            </a:xfrm>
            <a:custGeom>
              <a:avLst/>
              <a:gdLst/>
              <a:ahLst/>
              <a:cxnLst/>
              <a:rect l="l" t="t" r="r" b="b"/>
              <a:pathLst>
                <a:path w="10062" h="10062" extrusionOk="0">
                  <a:moveTo>
                    <a:pt x="5025" y="1"/>
                  </a:moveTo>
                  <a:cubicBezTo>
                    <a:pt x="2251" y="1"/>
                    <a:pt x="1" y="2251"/>
                    <a:pt x="1" y="5025"/>
                  </a:cubicBezTo>
                  <a:cubicBezTo>
                    <a:pt x="1" y="7811"/>
                    <a:pt x="2251" y="10062"/>
                    <a:pt x="5025" y="10062"/>
                  </a:cubicBezTo>
                  <a:cubicBezTo>
                    <a:pt x="7811" y="10062"/>
                    <a:pt x="10061" y="7811"/>
                    <a:pt x="10061" y="5025"/>
                  </a:cubicBezTo>
                  <a:cubicBezTo>
                    <a:pt x="10061" y="2251"/>
                    <a:pt x="7811" y="1"/>
                    <a:pt x="50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1"/>
            <p:cNvSpPr/>
            <p:nvPr/>
          </p:nvSpPr>
          <p:spPr>
            <a:xfrm>
              <a:off x="5124450" y="800852"/>
              <a:ext cx="5364862" cy="4342684"/>
            </a:xfrm>
            <a:custGeom>
              <a:avLst/>
              <a:gdLst/>
              <a:ahLst/>
              <a:cxnLst/>
              <a:rect l="l" t="t" r="r" b="b"/>
              <a:pathLst>
                <a:path w="69117" h="55948" extrusionOk="0">
                  <a:moveTo>
                    <a:pt x="22497" y="0"/>
                  </a:moveTo>
                  <a:cubicBezTo>
                    <a:pt x="17264" y="0"/>
                    <a:pt x="11798" y="2081"/>
                    <a:pt x="7930" y="7573"/>
                  </a:cubicBezTo>
                  <a:cubicBezTo>
                    <a:pt x="0" y="18800"/>
                    <a:pt x="12264" y="28397"/>
                    <a:pt x="11764" y="31957"/>
                  </a:cubicBezTo>
                  <a:cubicBezTo>
                    <a:pt x="11192" y="35993"/>
                    <a:pt x="3298" y="37457"/>
                    <a:pt x="2858" y="45089"/>
                  </a:cubicBezTo>
                  <a:cubicBezTo>
                    <a:pt x="2477" y="51947"/>
                    <a:pt x="6120" y="54424"/>
                    <a:pt x="9823" y="55948"/>
                  </a:cubicBezTo>
                  <a:lnTo>
                    <a:pt x="58639" y="55948"/>
                  </a:lnTo>
                  <a:cubicBezTo>
                    <a:pt x="60841" y="54448"/>
                    <a:pt x="63889" y="52638"/>
                    <a:pt x="65366" y="49257"/>
                  </a:cubicBezTo>
                  <a:cubicBezTo>
                    <a:pt x="69116" y="40636"/>
                    <a:pt x="65354" y="35636"/>
                    <a:pt x="60389" y="33124"/>
                  </a:cubicBezTo>
                  <a:cubicBezTo>
                    <a:pt x="55531" y="30671"/>
                    <a:pt x="62258" y="25897"/>
                    <a:pt x="60294" y="18396"/>
                  </a:cubicBezTo>
                  <a:cubicBezTo>
                    <a:pt x="59372" y="14898"/>
                    <a:pt x="56104" y="11964"/>
                    <a:pt x="51774" y="11964"/>
                  </a:cubicBezTo>
                  <a:cubicBezTo>
                    <a:pt x="50621" y="11964"/>
                    <a:pt x="49393" y="12172"/>
                    <a:pt x="48113" y="12633"/>
                  </a:cubicBezTo>
                  <a:cubicBezTo>
                    <a:pt x="46287" y="13292"/>
                    <a:pt x="44844" y="13630"/>
                    <a:pt x="43654" y="13630"/>
                  </a:cubicBezTo>
                  <a:cubicBezTo>
                    <a:pt x="40891" y="13630"/>
                    <a:pt x="39498" y="11805"/>
                    <a:pt x="37850" y="7942"/>
                  </a:cubicBezTo>
                  <a:cubicBezTo>
                    <a:pt x="36034" y="3697"/>
                    <a:pt x="29472" y="0"/>
                    <a:pt x="2249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3" name="Google Shape;433;p21"/>
          <p:cNvGrpSpPr/>
          <p:nvPr/>
        </p:nvGrpSpPr>
        <p:grpSpPr>
          <a:xfrm>
            <a:off x="8635171" y="295697"/>
            <a:ext cx="281393" cy="327991"/>
            <a:chOff x="923925" y="3874050"/>
            <a:chExt cx="42875" cy="49975"/>
          </a:xfrm>
        </p:grpSpPr>
        <p:sp>
          <p:nvSpPr>
            <p:cNvPr id="434" name="Google Shape;434;p21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1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1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1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8" name="Google Shape;438;p21"/>
          <p:cNvGrpSpPr/>
          <p:nvPr/>
        </p:nvGrpSpPr>
        <p:grpSpPr>
          <a:xfrm>
            <a:off x="4448221" y="4397764"/>
            <a:ext cx="281557" cy="331272"/>
            <a:chOff x="588150" y="3891350"/>
            <a:chExt cx="42900" cy="50475"/>
          </a:xfrm>
        </p:grpSpPr>
        <p:sp>
          <p:nvSpPr>
            <p:cNvPr id="439" name="Google Shape;439;p21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1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1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2" name="Google Shape;442;p21"/>
          <p:cNvGrpSpPr/>
          <p:nvPr/>
        </p:nvGrpSpPr>
        <p:grpSpPr>
          <a:xfrm>
            <a:off x="223896" y="623702"/>
            <a:ext cx="277455" cy="327171"/>
            <a:chOff x="1044175" y="3743975"/>
            <a:chExt cx="42275" cy="49850"/>
          </a:xfrm>
        </p:grpSpPr>
        <p:sp>
          <p:nvSpPr>
            <p:cNvPr id="443" name="Google Shape;443;p21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1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1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CUSTOM_7">
    <p:bg>
      <p:bgPr>
        <a:solidFill>
          <a:schemeClr val="accent3"/>
        </a:solidFill>
        <a:effectLst/>
      </p:bgPr>
    </p:bg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7" name="Google Shape;447;p22"/>
          <p:cNvGrpSpPr/>
          <p:nvPr/>
        </p:nvGrpSpPr>
        <p:grpSpPr>
          <a:xfrm rot="1302705" flipH="1">
            <a:off x="545201" y="593833"/>
            <a:ext cx="3840128" cy="3808865"/>
            <a:chOff x="5313796" y="-624575"/>
            <a:chExt cx="5393344" cy="5316335"/>
          </a:xfrm>
        </p:grpSpPr>
        <p:sp>
          <p:nvSpPr>
            <p:cNvPr id="448" name="Google Shape;448;p22"/>
            <p:cNvSpPr/>
            <p:nvPr/>
          </p:nvSpPr>
          <p:spPr>
            <a:xfrm>
              <a:off x="9537615" y="2994246"/>
              <a:ext cx="180247" cy="178709"/>
            </a:xfrm>
            <a:custGeom>
              <a:avLst/>
              <a:gdLst/>
              <a:ahLst/>
              <a:cxnLst/>
              <a:rect l="l" t="t" r="r" b="b"/>
              <a:pathLst>
                <a:path w="692" h="692" extrusionOk="0">
                  <a:moveTo>
                    <a:pt x="364" y="0"/>
                  </a:moveTo>
                  <a:cubicBezTo>
                    <a:pt x="358" y="0"/>
                    <a:pt x="352" y="0"/>
                    <a:pt x="346" y="1"/>
                  </a:cubicBezTo>
                  <a:cubicBezTo>
                    <a:pt x="156" y="1"/>
                    <a:pt x="1" y="155"/>
                    <a:pt x="1" y="346"/>
                  </a:cubicBezTo>
                  <a:cubicBezTo>
                    <a:pt x="1" y="536"/>
                    <a:pt x="156" y="691"/>
                    <a:pt x="346" y="691"/>
                  </a:cubicBezTo>
                  <a:cubicBezTo>
                    <a:pt x="548" y="691"/>
                    <a:pt x="691" y="536"/>
                    <a:pt x="691" y="346"/>
                  </a:cubicBezTo>
                  <a:cubicBezTo>
                    <a:pt x="691" y="162"/>
                    <a:pt x="536" y="0"/>
                    <a:pt x="3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2"/>
            <p:cNvSpPr/>
            <p:nvPr/>
          </p:nvSpPr>
          <p:spPr>
            <a:xfrm>
              <a:off x="9032299" y="2145645"/>
              <a:ext cx="673061" cy="670675"/>
            </a:xfrm>
            <a:custGeom>
              <a:avLst/>
              <a:gdLst/>
              <a:ahLst/>
              <a:cxnLst/>
              <a:rect l="l" t="t" r="r" b="b"/>
              <a:pathLst>
                <a:path w="2584" h="2597" extrusionOk="0">
                  <a:moveTo>
                    <a:pt x="1298" y="1"/>
                  </a:moveTo>
                  <a:cubicBezTo>
                    <a:pt x="572" y="1"/>
                    <a:pt x="0" y="584"/>
                    <a:pt x="0" y="1298"/>
                  </a:cubicBezTo>
                  <a:cubicBezTo>
                    <a:pt x="0" y="2013"/>
                    <a:pt x="572" y="2596"/>
                    <a:pt x="1298" y="2596"/>
                  </a:cubicBezTo>
                  <a:cubicBezTo>
                    <a:pt x="2012" y="2596"/>
                    <a:pt x="2584" y="2013"/>
                    <a:pt x="2584" y="1298"/>
                  </a:cubicBezTo>
                  <a:cubicBezTo>
                    <a:pt x="2584" y="584"/>
                    <a:pt x="2012" y="1"/>
                    <a:pt x="129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2"/>
            <p:cNvSpPr/>
            <p:nvPr/>
          </p:nvSpPr>
          <p:spPr>
            <a:xfrm>
              <a:off x="5313796" y="-624575"/>
              <a:ext cx="5393344" cy="5316335"/>
            </a:xfrm>
            <a:custGeom>
              <a:avLst/>
              <a:gdLst/>
              <a:ahLst/>
              <a:cxnLst/>
              <a:rect l="l" t="t" r="r" b="b"/>
              <a:pathLst>
                <a:path w="20706" h="20586" extrusionOk="0">
                  <a:moveTo>
                    <a:pt x="9394" y="18645"/>
                  </a:moveTo>
                  <a:cubicBezTo>
                    <a:pt x="9394" y="18645"/>
                    <a:pt x="6216" y="20586"/>
                    <a:pt x="4489" y="19014"/>
                  </a:cubicBezTo>
                  <a:cubicBezTo>
                    <a:pt x="2775" y="17455"/>
                    <a:pt x="4525" y="16752"/>
                    <a:pt x="2501" y="15978"/>
                  </a:cubicBezTo>
                  <a:cubicBezTo>
                    <a:pt x="477" y="15192"/>
                    <a:pt x="0" y="11311"/>
                    <a:pt x="2632" y="10608"/>
                  </a:cubicBezTo>
                  <a:cubicBezTo>
                    <a:pt x="5584" y="9835"/>
                    <a:pt x="6049" y="7453"/>
                    <a:pt x="5001" y="5298"/>
                  </a:cubicBezTo>
                  <a:cubicBezTo>
                    <a:pt x="3965" y="3143"/>
                    <a:pt x="8430" y="0"/>
                    <a:pt x="11704" y="1191"/>
                  </a:cubicBezTo>
                  <a:cubicBezTo>
                    <a:pt x="14979" y="2381"/>
                    <a:pt x="13752" y="3477"/>
                    <a:pt x="16729" y="4131"/>
                  </a:cubicBezTo>
                  <a:cubicBezTo>
                    <a:pt x="19705" y="4810"/>
                    <a:pt x="20705" y="8846"/>
                    <a:pt x="17705" y="11692"/>
                  </a:cubicBezTo>
                  <a:cubicBezTo>
                    <a:pt x="15086" y="14180"/>
                    <a:pt x="18812" y="14895"/>
                    <a:pt x="18324" y="17883"/>
                  </a:cubicBezTo>
                  <a:cubicBezTo>
                    <a:pt x="18050" y="19526"/>
                    <a:pt x="15121" y="20241"/>
                    <a:pt x="13145" y="18705"/>
                  </a:cubicBezTo>
                  <a:cubicBezTo>
                    <a:pt x="11180" y="17169"/>
                    <a:pt x="9394" y="18645"/>
                    <a:pt x="9394" y="1864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2"/>
            <p:cNvSpPr/>
            <p:nvPr/>
          </p:nvSpPr>
          <p:spPr>
            <a:xfrm>
              <a:off x="9943952" y="2680733"/>
              <a:ext cx="636074" cy="568925"/>
            </a:xfrm>
            <a:custGeom>
              <a:avLst/>
              <a:gdLst/>
              <a:ahLst/>
              <a:cxnLst/>
              <a:rect l="l" t="t" r="r" b="b"/>
              <a:pathLst>
                <a:path w="2442" h="2203" extrusionOk="0">
                  <a:moveTo>
                    <a:pt x="1167" y="2167"/>
                  </a:moveTo>
                  <a:cubicBezTo>
                    <a:pt x="1167" y="2167"/>
                    <a:pt x="0" y="1727"/>
                    <a:pt x="512" y="857"/>
                  </a:cubicBezTo>
                  <a:cubicBezTo>
                    <a:pt x="1036" y="0"/>
                    <a:pt x="2048" y="191"/>
                    <a:pt x="2239" y="977"/>
                  </a:cubicBezTo>
                  <a:cubicBezTo>
                    <a:pt x="2441" y="1774"/>
                    <a:pt x="2048" y="2203"/>
                    <a:pt x="1167" y="216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2" name="Google Shape;452;p22"/>
          <p:cNvGrpSpPr/>
          <p:nvPr/>
        </p:nvGrpSpPr>
        <p:grpSpPr>
          <a:xfrm rot="9493556">
            <a:off x="5014255" y="855939"/>
            <a:ext cx="3777329" cy="3754545"/>
            <a:chOff x="5313796" y="-624575"/>
            <a:chExt cx="5393344" cy="5316335"/>
          </a:xfrm>
        </p:grpSpPr>
        <p:sp>
          <p:nvSpPr>
            <p:cNvPr id="453" name="Google Shape;453;p22"/>
            <p:cNvSpPr/>
            <p:nvPr/>
          </p:nvSpPr>
          <p:spPr>
            <a:xfrm>
              <a:off x="9537615" y="2994246"/>
              <a:ext cx="180247" cy="178709"/>
            </a:xfrm>
            <a:custGeom>
              <a:avLst/>
              <a:gdLst/>
              <a:ahLst/>
              <a:cxnLst/>
              <a:rect l="l" t="t" r="r" b="b"/>
              <a:pathLst>
                <a:path w="692" h="692" extrusionOk="0">
                  <a:moveTo>
                    <a:pt x="364" y="0"/>
                  </a:moveTo>
                  <a:cubicBezTo>
                    <a:pt x="358" y="0"/>
                    <a:pt x="352" y="0"/>
                    <a:pt x="346" y="1"/>
                  </a:cubicBezTo>
                  <a:cubicBezTo>
                    <a:pt x="156" y="1"/>
                    <a:pt x="1" y="155"/>
                    <a:pt x="1" y="346"/>
                  </a:cubicBezTo>
                  <a:cubicBezTo>
                    <a:pt x="1" y="536"/>
                    <a:pt x="156" y="691"/>
                    <a:pt x="346" y="691"/>
                  </a:cubicBezTo>
                  <a:cubicBezTo>
                    <a:pt x="548" y="691"/>
                    <a:pt x="691" y="536"/>
                    <a:pt x="691" y="346"/>
                  </a:cubicBezTo>
                  <a:cubicBezTo>
                    <a:pt x="691" y="162"/>
                    <a:pt x="536" y="0"/>
                    <a:pt x="3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2"/>
            <p:cNvSpPr/>
            <p:nvPr/>
          </p:nvSpPr>
          <p:spPr>
            <a:xfrm>
              <a:off x="9032299" y="2145645"/>
              <a:ext cx="673061" cy="670675"/>
            </a:xfrm>
            <a:custGeom>
              <a:avLst/>
              <a:gdLst/>
              <a:ahLst/>
              <a:cxnLst/>
              <a:rect l="l" t="t" r="r" b="b"/>
              <a:pathLst>
                <a:path w="2584" h="2597" extrusionOk="0">
                  <a:moveTo>
                    <a:pt x="1298" y="1"/>
                  </a:moveTo>
                  <a:cubicBezTo>
                    <a:pt x="572" y="1"/>
                    <a:pt x="0" y="584"/>
                    <a:pt x="0" y="1298"/>
                  </a:cubicBezTo>
                  <a:cubicBezTo>
                    <a:pt x="0" y="2013"/>
                    <a:pt x="572" y="2596"/>
                    <a:pt x="1298" y="2596"/>
                  </a:cubicBezTo>
                  <a:cubicBezTo>
                    <a:pt x="2012" y="2596"/>
                    <a:pt x="2584" y="2013"/>
                    <a:pt x="2584" y="1298"/>
                  </a:cubicBezTo>
                  <a:cubicBezTo>
                    <a:pt x="2584" y="584"/>
                    <a:pt x="2012" y="1"/>
                    <a:pt x="129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2"/>
            <p:cNvSpPr/>
            <p:nvPr/>
          </p:nvSpPr>
          <p:spPr>
            <a:xfrm>
              <a:off x="5313796" y="-624575"/>
              <a:ext cx="5393344" cy="5316335"/>
            </a:xfrm>
            <a:custGeom>
              <a:avLst/>
              <a:gdLst/>
              <a:ahLst/>
              <a:cxnLst/>
              <a:rect l="l" t="t" r="r" b="b"/>
              <a:pathLst>
                <a:path w="20706" h="20586" extrusionOk="0">
                  <a:moveTo>
                    <a:pt x="9394" y="18645"/>
                  </a:moveTo>
                  <a:cubicBezTo>
                    <a:pt x="9394" y="18645"/>
                    <a:pt x="6216" y="20586"/>
                    <a:pt x="4489" y="19014"/>
                  </a:cubicBezTo>
                  <a:cubicBezTo>
                    <a:pt x="2775" y="17455"/>
                    <a:pt x="4525" y="16752"/>
                    <a:pt x="2501" y="15978"/>
                  </a:cubicBezTo>
                  <a:cubicBezTo>
                    <a:pt x="477" y="15192"/>
                    <a:pt x="0" y="11311"/>
                    <a:pt x="2632" y="10608"/>
                  </a:cubicBezTo>
                  <a:cubicBezTo>
                    <a:pt x="5584" y="9835"/>
                    <a:pt x="6049" y="7453"/>
                    <a:pt x="5001" y="5298"/>
                  </a:cubicBezTo>
                  <a:cubicBezTo>
                    <a:pt x="3965" y="3143"/>
                    <a:pt x="8430" y="0"/>
                    <a:pt x="11704" y="1191"/>
                  </a:cubicBezTo>
                  <a:cubicBezTo>
                    <a:pt x="14979" y="2381"/>
                    <a:pt x="13752" y="3477"/>
                    <a:pt x="16729" y="4131"/>
                  </a:cubicBezTo>
                  <a:cubicBezTo>
                    <a:pt x="19705" y="4810"/>
                    <a:pt x="20705" y="8846"/>
                    <a:pt x="17705" y="11692"/>
                  </a:cubicBezTo>
                  <a:cubicBezTo>
                    <a:pt x="15086" y="14180"/>
                    <a:pt x="18812" y="14895"/>
                    <a:pt x="18324" y="17883"/>
                  </a:cubicBezTo>
                  <a:cubicBezTo>
                    <a:pt x="18050" y="19526"/>
                    <a:pt x="15121" y="20241"/>
                    <a:pt x="13145" y="18705"/>
                  </a:cubicBezTo>
                  <a:cubicBezTo>
                    <a:pt x="11180" y="17169"/>
                    <a:pt x="9394" y="18645"/>
                    <a:pt x="9394" y="1864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2"/>
            <p:cNvSpPr/>
            <p:nvPr/>
          </p:nvSpPr>
          <p:spPr>
            <a:xfrm>
              <a:off x="9943952" y="2680733"/>
              <a:ext cx="636074" cy="568925"/>
            </a:xfrm>
            <a:custGeom>
              <a:avLst/>
              <a:gdLst/>
              <a:ahLst/>
              <a:cxnLst/>
              <a:rect l="l" t="t" r="r" b="b"/>
              <a:pathLst>
                <a:path w="2442" h="2203" extrusionOk="0">
                  <a:moveTo>
                    <a:pt x="1167" y="2167"/>
                  </a:moveTo>
                  <a:cubicBezTo>
                    <a:pt x="1167" y="2167"/>
                    <a:pt x="0" y="1727"/>
                    <a:pt x="512" y="857"/>
                  </a:cubicBezTo>
                  <a:cubicBezTo>
                    <a:pt x="1036" y="0"/>
                    <a:pt x="2048" y="191"/>
                    <a:pt x="2239" y="977"/>
                  </a:cubicBezTo>
                  <a:cubicBezTo>
                    <a:pt x="2441" y="1774"/>
                    <a:pt x="2048" y="2203"/>
                    <a:pt x="1167" y="216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2"/>
            <p:cNvSpPr/>
            <p:nvPr/>
          </p:nvSpPr>
          <p:spPr>
            <a:xfrm>
              <a:off x="5509150" y="199234"/>
              <a:ext cx="1129148" cy="1036616"/>
            </a:xfrm>
            <a:custGeom>
              <a:avLst/>
              <a:gdLst/>
              <a:ahLst/>
              <a:cxnLst/>
              <a:rect l="l" t="t" r="r" b="b"/>
              <a:pathLst>
                <a:path w="4335" h="4014" extrusionOk="0">
                  <a:moveTo>
                    <a:pt x="2656" y="3061"/>
                  </a:moveTo>
                  <a:cubicBezTo>
                    <a:pt x="2656" y="3061"/>
                    <a:pt x="382" y="4013"/>
                    <a:pt x="191" y="2013"/>
                  </a:cubicBezTo>
                  <a:cubicBezTo>
                    <a:pt x="1" y="25"/>
                    <a:pt x="1739" y="1"/>
                    <a:pt x="2167" y="132"/>
                  </a:cubicBezTo>
                  <a:cubicBezTo>
                    <a:pt x="2596" y="263"/>
                    <a:pt x="4334" y="1322"/>
                    <a:pt x="2656" y="30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8" name="Google Shape;458;p22"/>
          <p:cNvSpPr txBox="1">
            <a:spLocks noGrp="1"/>
          </p:cNvSpPr>
          <p:nvPr>
            <p:ph type="title"/>
          </p:nvPr>
        </p:nvSpPr>
        <p:spPr>
          <a:xfrm>
            <a:off x="1238912" y="1911098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59" name="Google Shape;459;p22"/>
          <p:cNvSpPr txBox="1">
            <a:spLocks noGrp="1"/>
          </p:cNvSpPr>
          <p:nvPr>
            <p:ph type="subTitle" idx="1"/>
          </p:nvPr>
        </p:nvSpPr>
        <p:spPr>
          <a:xfrm>
            <a:off x="1228712" y="2604121"/>
            <a:ext cx="23466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0" name="Google Shape;460;p22"/>
          <p:cNvSpPr txBox="1">
            <a:spLocks noGrp="1"/>
          </p:cNvSpPr>
          <p:nvPr>
            <p:ph type="title" idx="2"/>
          </p:nvPr>
        </p:nvSpPr>
        <p:spPr>
          <a:xfrm>
            <a:off x="5578888" y="1910973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61" name="Google Shape;461;p22"/>
          <p:cNvSpPr txBox="1">
            <a:spLocks noGrp="1"/>
          </p:cNvSpPr>
          <p:nvPr>
            <p:ph type="subTitle" idx="3"/>
          </p:nvPr>
        </p:nvSpPr>
        <p:spPr>
          <a:xfrm>
            <a:off x="5568688" y="2604121"/>
            <a:ext cx="23466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2" name="Google Shape;462;p22"/>
          <p:cNvSpPr/>
          <p:nvPr/>
        </p:nvSpPr>
        <p:spPr>
          <a:xfrm>
            <a:off x="8787207" y="4461610"/>
            <a:ext cx="145239" cy="137716"/>
          </a:xfrm>
          <a:custGeom>
            <a:avLst/>
            <a:gdLst/>
            <a:ahLst/>
            <a:cxnLst/>
            <a:rect l="l" t="t" r="r" b="b"/>
            <a:pathLst>
              <a:path w="2389" h="2266" extrusionOk="0">
                <a:moveTo>
                  <a:pt x="1199" y="0"/>
                </a:moveTo>
                <a:cubicBezTo>
                  <a:pt x="1195" y="0"/>
                  <a:pt x="1189" y="3"/>
                  <a:pt x="1183" y="9"/>
                </a:cubicBezTo>
                <a:lnTo>
                  <a:pt x="831" y="737"/>
                </a:lnTo>
                <a:cubicBezTo>
                  <a:pt x="831" y="737"/>
                  <a:pt x="819" y="737"/>
                  <a:pt x="819" y="748"/>
                </a:cubicBezTo>
                <a:lnTo>
                  <a:pt x="23" y="862"/>
                </a:lnTo>
                <a:cubicBezTo>
                  <a:pt x="12" y="862"/>
                  <a:pt x="0" y="873"/>
                  <a:pt x="12" y="885"/>
                </a:cubicBezTo>
                <a:lnTo>
                  <a:pt x="592" y="1442"/>
                </a:lnTo>
                <a:cubicBezTo>
                  <a:pt x="592" y="1453"/>
                  <a:pt x="592" y="1453"/>
                  <a:pt x="592" y="1453"/>
                </a:cubicBezTo>
                <a:lnTo>
                  <a:pt x="455" y="2250"/>
                </a:lnTo>
                <a:cubicBezTo>
                  <a:pt x="455" y="2258"/>
                  <a:pt x="461" y="2266"/>
                  <a:pt x="468" y="2266"/>
                </a:cubicBezTo>
                <a:cubicBezTo>
                  <a:pt x="471" y="2266"/>
                  <a:pt x="475" y="2264"/>
                  <a:pt x="478" y="2261"/>
                </a:cubicBezTo>
                <a:lnTo>
                  <a:pt x="1195" y="1897"/>
                </a:lnTo>
                <a:cubicBezTo>
                  <a:pt x="1195" y="1891"/>
                  <a:pt x="1195" y="1888"/>
                  <a:pt x="1196" y="1888"/>
                </a:cubicBezTo>
                <a:cubicBezTo>
                  <a:pt x="1198" y="1888"/>
                  <a:pt x="1200" y="1891"/>
                  <a:pt x="1206" y="1897"/>
                </a:cubicBezTo>
                <a:lnTo>
                  <a:pt x="1911" y="2261"/>
                </a:lnTo>
                <a:cubicBezTo>
                  <a:pt x="1915" y="2264"/>
                  <a:pt x="1918" y="2266"/>
                  <a:pt x="1921" y="2266"/>
                </a:cubicBezTo>
                <a:cubicBezTo>
                  <a:pt x="1928" y="2266"/>
                  <a:pt x="1934" y="2258"/>
                  <a:pt x="1934" y="2250"/>
                </a:cubicBezTo>
                <a:lnTo>
                  <a:pt x="1798" y="1453"/>
                </a:lnTo>
                <a:cubicBezTo>
                  <a:pt x="1798" y="1453"/>
                  <a:pt x="1798" y="1453"/>
                  <a:pt x="1809" y="1442"/>
                </a:cubicBezTo>
                <a:lnTo>
                  <a:pt x="2378" y="885"/>
                </a:lnTo>
                <a:cubicBezTo>
                  <a:pt x="2389" y="873"/>
                  <a:pt x="2389" y="862"/>
                  <a:pt x="2378" y="862"/>
                </a:cubicBezTo>
                <a:lnTo>
                  <a:pt x="1581" y="748"/>
                </a:lnTo>
                <a:cubicBezTo>
                  <a:pt x="1570" y="737"/>
                  <a:pt x="1570" y="737"/>
                  <a:pt x="1570" y="737"/>
                </a:cubicBezTo>
                <a:lnTo>
                  <a:pt x="1206" y="9"/>
                </a:lnTo>
                <a:cubicBezTo>
                  <a:pt x="1206" y="3"/>
                  <a:pt x="1203" y="0"/>
                  <a:pt x="119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grpSp>
        <p:nvGrpSpPr>
          <p:cNvPr id="463" name="Google Shape;463;p22"/>
          <p:cNvGrpSpPr/>
          <p:nvPr/>
        </p:nvGrpSpPr>
        <p:grpSpPr>
          <a:xfrm>
            <a:off x="947296" y="389572"/>
            <a:ext cx="281393" cy="327991"/>
            <a:chOff x="923925" y="3874050"/>
            <a:chExt cx="42875" cy="49975"/>
          </a:xfrm>
        </p:grpSpPr>
        <p:sp>
          <p:nvSpPr>
            <p:cNvPr id="464" name="Google Shape;464;p22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2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2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2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8" name="Google Shape;468;p22"/>
          <p:cNvGrpSpPr/>
          <p:nvPr/>
        </p:nvGrpSpPr>
        <p:grpSpPr>
          <a:xfrm>
            <a:off x="8199021" y="717564"/>
            <a:ext cx="281557" cy="331272"/>
            <a:chOff x="588150" y="3891350"/>
            <a:chExt cx="42900" cy="50475"/>
          </a:xfrm>
        </p:grpSpPr>
        <p:sp>
          <p:nvSpPr>
            <p:cNvPr id="469" name="Google Shape;469;p22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2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2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2" name="Google Shape;472;p22"/>
          <p:cNvGrpSpPr/>
          <p:nvPr/>
        </p:nvGrpSpPr>
        <p:grpSpPr>
          <a:xfrm>
            <a:off x="4165021" y="4134427"/>
            <a:ext cx="277455" cy="327171"/>
            <a:chOff x="1044175" y="3743975"/>
            <a:chExt cx="42275" cy="49850"/>
          </a:xfrm>
        </p:grpSpPr>
        <p:sp>
          <p:nvSpPr>
            <p:cNvPr id="473" name="Google Shape;473;p22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2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2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8">
    <p:bg>
      <p:bgPr>
        <a:solidFill>
          <a:schemeClr val="accent3"/>
        </a:solidFill>
        <a:effectLst/>
      </p:bgPr>
    </p:bg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23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grpSp>
        <p:nvGrpSpPr>
          <p:cNvPr id="478" name="Google Shape;478;p23"/>
          <p:cNvGrpSpPr/>
          <p:nvPr/>
        </p:nvGrpSpPr>
        <p:grpSpPr>
          <a:xfrm>
            <a:off x="6991447" y="2477177"/>
            <a:ext cx="3239026" cy="3067647"/>
            <a:chOff x="7609575" y="2896147"/>
            <a:chExt cx="2372913" cy="2247361"/>
          </a:xfrm>
        </p:grpSpPr>
        <p:sp>
          <p:nvSpPr>
            <p:cNvPr id="479" name="Google Shape;479;p23"/>
            <p:cNvSpPr/>
            <p:nvPr/>
          </p:nvSpPr>
          <p:spPr>
            <a:xfrm>
              <a:off x="7609575" y="3078723"/>
              <a:ext cx="2372913" cy="2064785"/>
            </a:xfrm>
            <a:custGeom>
              <a:avLst/>
              <a:gdLst/>
              <a:ahLst/>
              <a:cxnLst/>
              <a:rect l="l" t="t" r="r" b="b"/>
              <a:pathLst>
                <a:path w="17312" h="15064" extrusionOk="0">
                  <a:moveTo>
                    <a:pt x="11367" y="1"/>
                  </a:moveTo>
                  <a:cubicBezTo>
                    <a:pt x="9856" y="1"/>
                    <a:pt x="8890" y="718"/>
                    <a:pt x="8585" y="2086"/>
                  </a:cubicBezTo>
                  <a:cubicBezTo>
                    <a:pt x="8442" y="2776"/>
                    <a:pt x="8656" y="3288"/>
                    <a:pt x="8656" y="4003"/>
                  </a:cubicBezTo>
                  <a:cubicBezTo>
                    <a:pt x="8656" y="4717"/>
                    <a:pt x="8894" y="5551"/>
                    <a:pt x="8442" y="6098"/>
                  </a:cubicBezTo>
                  <a:cubicBezTo>
                    <a:pt x="7925" y="6679"/>
                    <a:pt x="7131" y="6858"/>
                    <a:pt x="6340" y="6858"/>
                  </a:cubicBezTo>
                  <a:cubicBezTo>
                    <a:pt x="6093" y="6858"/>
                    <a:pt x="5846" y="6841"/>
                    <a:pt x="5608" y="6813"/>
                  </a:cubicBezTo>
                  <a:cubicBezTo>
                    <a:pt x="4938" y="6734"/>
                    <a:pt x="4262" y="6592"/>
                    <a:pt x="3595" y="6592"/>
                  </a:cubicBezTo>
                  <a:cubicBezTo>
                    <a:pt x="3255" y="6592"/>
                    <a:pt x="2917" y="6629"/>
                    <a:pt x="2584" y="6729"/>
                  </a:cubicBezTo>
                  <a:cubicBezTo>
                    <a:pt x="1119" y="7170"/>
                    <a:pt x="0" y="9087"/>
                    <a:pt x="262" y="10599"/>
                  </a:cubicBezTo>
                  <a:cubicBezTo>
                    <a:pt x="536" y="12099"/>
                    <a:pt x="1298" y="13671"/>
                    <a:pt x="2691" y="14314"/>
                  </a:cubicBezTo>
                  <a:cubicBezTo>
                    <a:pt x="4072" y="14956"/>
                    <a:pt x="6394" y="15040"/>
                    <a:pt x="7966" y="15064"/>
                  </a:cubicBezTo>
                  <a:lnTo>
                    <a:pt x="9692" y="14968"/>
                  </a:lnTo>
                  <a:cubicBezTo>
                    <a:pt x="12395" y="14623"/>
                    <a:pt x="14526" y="13373"/>
                    <a:pt x="15740" y="11206"/>
                  </a:cubicBezTo>
                  <a:cubicBezTo>
                    <a:pt x="16931" y="9015"/>
                    <a:pt x="17312" y="5979"/>
                    <a:pt x="16240" y="3455"/>
                  </a:cubicBezTo>
                  <a:cubicBezTo>
                    <a:pt x="15907" y="2681"/>
                    <a:pt x="15205" y="1729"/>
                    <a:pt x="14562" y="1157"/>
                  </a:cubicBezTo>
                  <a:cubicBezTo>
                    <a:pt x="13692" y="383"/>
                    <a:pt x="12823" y="145"/>
                    <a:pt x="11990" y="38"/>
                  </a:cubicBezTo>
                  <a:cubicBezTo>
                    <a:pt x="11773" y="13"/>
                    <a:pt x="11565" y="1"/>
                    <a:pt x="11367" y="1"/>
                  </a:cubicBezTo>
                  <a:close/>
                </a:path>
              </a:pathLst>
            </a:custGeom>
            <a:solidFill>
              <a:srgbClr val="FFD7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3"/>
            <p:cNvSpPr/>
            <p:nvPr/>
          </p:nvSpPr>
          <p:spPr>
            <a:xfrm>
              <a:off x="9667529" y="4852943"/>
              <a:ext cx="151871" cy="151871"/>
            </a:xfrm>
            <a:custGeom>
              <a:avLst/>
              <a:gdLst/>
              <a:ahLst/>
              <a:cxnLst/>
              <a:rect l="l" t="t" r="r" b="b"/>
              <a:pathLst>
                <a:path w="1108" h="1108" extrusionOk="0">
                  <a:moveTo>
                    <a:pt x="548" y="0"/>
                  </a:moveTo>
                  <a:cubicBezTo>
                    <a:pt x="250" y="0"/>
                    <a:pt x="0" y="250"/>
                    <a:pt x="0" y="548"/>
                  </a:cubicBezTo>
                  <a:cubicBezTo>
                    <a:pt x="0" y="858"/>
                    <a:pt x="250" y="1108"/>
                    <a:pt x="548" y="1108"/>
                  </a:cubicBezTo>
                  <a:cubicBezTo>
                    <a:pt x="857" y="1108"/>
                    <a:pt x="1107" y="858"/>
                    <a:pt x="1107" y="548"/>
                  </a:cubicBezTo>
                  <a:cubicBezTo>
                    <a:pt x="1107" y="250"/>
                    <a:pt x="857" y="0"/>
                    <a:pt x="548" y="0"/>
                  </a:cubicBezTo>
                  <a:close/>
                </a:path>
              </a:pathLst>
            </a:custGeom>
            <a:solidFill>
              <a:srgbClr val="FFD7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3"/>
            <p:cNvSpPr/>
            <p:nvPr/>
          </p:nvSpPr>
          <p:spPr>
            <a:xfrm>
              <a:off x="9421079" y="2896147"/>
              <a:ext cx="236716" cy="236853"/>
            </a:xfrm>
            <a:custGeom>
              <a:avLst/>
              <a:gdLst/>
              <a:ahLst/>
              <a:cxnLst/>
              <a:rect l="l" t="t" r="r" b="b"/>
              <a:pathLst>
                <a:path w="1727" h="1728" extrusionOk="0">
                  <a:moveTo>
                    <a:pt x="857" y="1"/>
                  </a:moveTo>
                  <a:cubicBezTo>
                    <a:pt x="381" y="1"/>
                    <a:pt x="0" y="394"/>
                    <a:pt x="0" y="870"/>
                  </a:cubicBezTo>
                  <a:cubicBezTo>
                    <a:pt x="0" y="1346"/>
                    <a:pt x="381" y="1727"/>
                    <a:pt x="857" y="1727"/>
                  </a:cubicBezTo>
                  <a:cubicBezTo>
                    <a:pt x="1334" y="1727"/>
                    <a:pt x="1727" y="1346"/>
                    <a:pt x="1727" y="870"/>
                  </a:cubicBezTo>
                  <a:cubicBezTo>
                    <a:pt x="1727" y="394"/>
                    <a:pt x="1334" y="1"/>
                    <a:pt x="857" y="1"/>
                  </a:cubicBezTo>
                  <a:close/>
                </a:path>
              </a:pathLst>
            </a:custGeom>
            <a:solidFill>
              <a:srgbClr val="FFD7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2" name="Google Shape;482;p23"/>
          <p:cNvSpPr/>
          <p:nvPr/>
        </p:nvSpPr>
        <p:spPr>
          <a:xfrm rot="5400000">
            <a:off x="34106" y="4683290"/>
            <a:ext cx="963755" cy="759301"/>
          </a:xfrm>
          <a:custGeom>
            <a:avLst/>
            <a:gdLst/>
            <a:ahLst/>
            <a:cxnLst/>
            <a:rect l="l" t="t" r="r" b="b"/>
            <a:pathLst>
              <a:path w="4506" h="3550" extrusionOk="0">
                <a:moveTo>
                  <a:pt x="2356" y="1"/>
                </a:moveTo>
                <a:cubicBezTo>
                  <a:pt x="2071" y="1"/>
                  <a:pt x="1777" y="89"/>
                  <a:pt x="1489" y="293"/>
                </a:cubicBezTo>
                <a:cubicBezTo>
                  <a:pt x="1" y="1341"/>
                  <a:pt x="1382" y="2805"/>
                  <a:pt x="1382" y="2805"/>
                </a:cubicBezTo>
                <a:cubicBezTo>
                  <a:pt x="1634" y="3227"/>
                  <a:pt x="2289" y="3549"/>
                  <a:pt x="2910" y="3549"/>
                </a:cubicBezTo>
                <a:cubicBezTo>
                  <a:pt x="3463" y="3549"/>
                  <a:pt x="3989" y="3294"/>
                  <a:pt x="4180" y="2626"/>
                </a:cubicBezTo>
                <a:cubicBezTo>
                  <a:pt x="4505" y="1479"/>
                  <a:pt x="3516" y="1"/>
                  <a:pt x="2356" y="1"/>
                </a:cubicBezTo>
                <a:close/>
              </a:path>
            </a:pathLst>
          </a:custGeom>
          <a:solidFill>
            <a:srgbClr val="FFDD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23"/>
          <p:cNvSpPr/>
          <p:nvPr/>
        </p:nvSpPr>
        <p:spPr>
          <a:xfrm rot="5400000">
            <a:off x="308960" y="3728554"/>
            <a:ext cx="241278" cy="224956"/>
          </a:xfrm>
          <a:custGeom>
            <a:avLst/>
            <a:gdLst/>
            <a:ahLst/>
            <a:cxnLst/>
            <a:rect l="l" t="t" r="r" b="b"/>
            <a:pathLst>
              <a:path w="2853" h="2660" extrusionOk="0">
                <a:moveTo>
                  <a:pt x="1733" y="1"/>
                </a:moveTo>
                <a:cubicBezTo>
                  <a:pt x="1194" y="1"/>
                  <a:pt x="614" y="316"/>
                  <a:pt x="406" y="929"/>
                </a:cubicBezTo>
                <a:cubicBezTo>
                  <a:pt x="1" y="2156"/>
                  <a:pt x="1239" y="2596"/>
                  <a:pt x="1239" y="2596"/>
                </a:cubicBezTo>
                <a:cubicBezTo>
                  <a:pt x="1387" y="2640"/>
                  <a:pt x="1522" y="2660"/>
                  <a:pt x="1646" y="2660"/>
                </a:cubicBezTo>
                <a:cubicBezTo>
                  <a:pt x="2597" y="2660"/>
                  <a:pt x="2853" y="1481"/>
                  <a:pt x="2811" y="965"/>
                </a:cubicBezTo>
                <a:cubicBezTo>
                  <a:pt x="2769" y="316"/>
                  <a:pt x="2272" y="1"/>
                  <a:pt x="1733" y="1"/>
                </a:cubicBezTo>
                <a:close/>
              </a:path>
            </a:pathLst>
          </a:custGeom>
          <a:solidFill>
            <a:srgbClr val="FFDD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23"/>
          <p:cNvSpPr/>
          <p:nvPr/>
        </p:nvSpPr>
        <p:spPr>
          <a:xfrm rot="5400000">
            <a:off x="7792136" y="3137991"/>
            <a:ext cx="381072" cy="300224"/>
          </a:xfrm>
          <a:custGeom>
            <a:avLst/>
            <a:gdLst/>
            <a:ahLst/>
            <a:cxnLst/>
            <a:rect l="l" t="t" r="r" b="b"/>
            <a:pathLst>
              <a:path w="4506" h="3550" extrusionOk="0">
                <a:moveTo>
                  <a:pt x="2356" y="1"/>
                </a:moveTo>
                <a:cubicBezTo>
                  <a:pt x="2071" y="1"/>
                  <a:pt x="1777" y="89"/>
                  <a:pt x="1489" y="293"/>
                </a:cubicBezTo>
                <a:cubicBezTo>
                  <a:pt x="1" y="1341"/>
                  <a:pt x="1382" y="2805"/>
                  <a:pt x="1382" y="2805"/>
                </a:cubicBezTo>
                <a:cubicBezTo>
                  <a:pt x="1634" y="3227"/>
                  <a:pt x="2289" y="3549"/>
                  <a:pt x="2910" y="3549"/>
                </a:cubicBezTo>
                <a:cubicBezTo>
                  <a:pt x="3463" y="3549"/>
                  <a:pt x="3989" y="3294"/>
                  <a:pt x="4180" y="2626"/>
                </a:cubicBezTo>
                <a:cubicBezTo>
                  <a:pt x="4505" y="1479"/>
                  <a:pt x="3516" y="1"/>
                  <a:pt x="2356" y="1"/>
                </a:cubicBezTo>
                <a:close/>
              </a:path>
            </a:pathLst>
          </a:custGeom>
          <a:solidFill>
            <a:srgbClr val="FFDD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85" name="Google Shape;485;p23"/>
          <p:cNvGrpSpPr/>
          <p:nvPr/>
        </p:nvGrpSpPr>
        <p:grpSpPr>
          <a:xfrm>
            <a:off x="136321" y="1844701"/>
            <a:ext cx="281557" cy="331272"/>
            <a:chOff x="588150" y="3891350"/>
            <a:chExt cx="42900" cy="50475"/>
          </a:xfrm>
        </p:grpSpPr>
        <p:sp>
          <p:nvSpPr>
            <p:cNvPr id="486" name="Google Shape;486;p23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3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3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9" name="Google Shape;489;p23"/>
          <p:cNvGrpSpPr/>
          <p:nvPr/>
        </p:nvGrpSpPr>
        <p:grpSpPr>
          <a:xfrm>
            <a:off x="8612346" y="3097564"/>
            <a:ext cx="277455" cy="327171"/>
            <a:chOff x="1044175" y="3743975"/>
            <a:chExt cx="42275" cy="49850"/>
          </a:xfrm>
        </p:grpSpPr>
        <p:sp>
          <p:nvSpPr>
            <p:cNvPr id="490" name="Google Shape;490;p23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3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3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9">
    <p:bg>
      <p:bgPr>
        <a:solidFill>
          <a:schemeClr val="lt2"/>
        </a:solidFill>
        <a:effectLst/>
      </p:bgPr>
    </p:bg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24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grpSp>
        <p:nvGrpSpPr>
          <p:cNvPr id="495" name="Google Shape;495;p24"/>
          <p:cNvGrpSpPr/>
          <p:nvPr/>
        </p:nvGrpSpPr>
        <p:grpSpPr>
          <a:xfrm rot="-9175412" flipH="1">
            <a:off x="6179069" y="-1965008"/>
            <a:ext cx="3601881" cy="2915608"/>
            <a:chOff x="5124450" y="800852"/>
            <a:chExt cx="5364862" cy="4342684"/>
          </a:xfrm>
        </p:grpSpPr>
        <p:sp>
          <p:nvSpPr>
            <p:cNvPr id="496" name="Google Shape;496;p24"/>
            <p:cNvSpPr/>
            <p:nvPr/>
          </p:nvSpPr>
          <p:spPr>
            <a:xfrm>
              <a:off x="9774776" y="2837757"/>
              <a:ext cx="534258" cy="486056"/>
            </a:xfrm>
            <a:custGeom>
              <a:avLst/>
              <a:gdLst/>
              <a:ahLst/>
              <a:cxnLst/>
              <a:rect l="l" t="t" r="r" b="b"/>
              <a:pathLst>
                <a:path w="6883" h="6262" extrusionOk="0">
                  <a:moveTo>
                    <a:pt x="3438" y="0"/>
                  </a:moveTo>
                  <a:cubicBezTo>
                    <a:pt x="2020" y="0"/>
                    <a:pt x="730" y="968"/>
                    <a:pt x="393" y="2417"/>
                  </a:cubicBezTo>
                  <a:cubicBezTo>
                    <a:pt x="1" y="4096"/>
                    <a:pt x="1048" y="5786"/>
                    <a:pt x="2727" y="6179"/>
                  </a:cubicBezTo>
                  <a:cubicBezTo>
                    <a:pt x="2967" y="6235"/>
                    <a:pt x="3207" y="6262"/>
                    <a:pt x="3443" y="6262"/>
                  </a:cubicBezTo>
                  <a:cubicBezTo>
                    <a:pt x="4869" y="6262"/>
                    <a:pt x="6152" y="5286"/>
                    <a:pt x="6489" y="3846"/>
                  </a:cubicBezTo>
                  <a:cubicBezTo>
                    <a:pt x="6882" y="2155"/>
                    <a:pt x="5846" y="476"/>
                    <a:pt x="4156" y="83"/>
                  </a:cubicBezTo>
                  <a:cubicBezTo>
                    <a:pt x="3916" y="27"/>
                    <a:pt x="3675" y="0"/>
                    <a:pt x="34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4"/>
            <p:cNvSpPr/>
            <p:nvPr/>
          </p:nvSpPr>
          <p:spPr>
            <a:xfrm>
              <a:off x="5454177" y="2867098"/>
              <a:ext cx="295111" cy="276017"/>
            </a:xfrm>
            <a:custGeom>
              <a:avLst/>
              <a:gdLst/>
              <a:ahLst/>
              <a:cxnLst/>
              <a:rect l="l" t="t" r="r" b="b"/>
              <a:pathLst>
                <a:path w="3802" h="3556" extrusionOk="0">
                  <a:moveTo>
                    <a:pt x="1907" y="1"/>
                  </a:moveTo>
                  <a:cubicBezTo>
                    <a:pt x="844" y="1"/>
                    <a:pt x="0" y="925"/>
                    <a:pt x="134" y="2015"/>
                  </a:cubicBezTo>
                  <a:cubicBezTo>
                    <a:pt x="229" y="2801"/>
                    <a:pt x="872" y="3444"/>
                    <a:pt x="1670" y="3539"/>
                  </a:cubicBezTo>
                  <a:cubicBezTo>
                    <a:pt x="1751" y="3550"/>
                    <a:pt x="1832" y="3555"/>
                    <a:pt x="1911" y="3555"/>
                  </a:cubicBezTo>
                  <a:cubicBezTo>
                    <a:pt x="2967" y="3555"/>
                    <a:pt x="3802" y="2625"/>
                    <a:pt x="3658" y="1551"/>
                  </a:cubicBezTo>
                  <a:cubicBezTo>
                    <a:pt x="3563" y="753"/>
                    <a:pt x="2920" y="110"/>
                    <a:pt x="2134" y="15"/>
                  </a:cubicBezTo>
                  <a:cubicBezTo>
                    <a:pt x="2057" y="5"/>
                    <a:pt x="1982" y="1"/>
                    <a:pt x="19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4"/>
            <p:cNvSpPr/>
            <p:nvPr/>
          </p:nvSpPr>
          <p:spPr>
            <a:xfrm>
              <a:off x="8866320" y="867373"/>
              <a:ext cx="781012" cy="781012"/>
            </a:xfrm>
            <a:custGeom>
              <a:avLst/>
              <a:gdLst/>
              <a:ahLst/>
              <a:cxnLst/>
              <a:rect l="l" t="t" r="r" b="b"/>
              <a:pathLst>
                <a:path w="10062" h="10062" extrusionOk="0">
                  <a:moveTo>
                    <a:pt x="5025" y="1"/>
                  </a:moveTo>
                  <a:cubicBezTo>
                    <a:pt x="2251" y="1"/>
                    <a:pt x="1" y="2251"/>
                    <a:pt x="1" y="5025"/>
                  </a:cubicBezTo>
                  <a:cubicBezTo>
                    <a:pt x="1" y="7811"/>
                    <a:pt x="2251" y="10062"/>
                    <a:pt x="5025" y="10062"/>
                  </a:cubicBezTo>
                  <a:cubicBezTo>
                    <a:pt x="7811" y="10062"/>
                    <a:pt x="10061" y="7811"/>
                    <a:pt x="10061" y="5025"/>
                  </a:cubicBezTo>
                  <a:cubicBezTo>
                    <a:pt x="10061" y="2251"/>
                    <a:pt x="7811" y="1"/>
                    <a:pt x="50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4"/>
            <p:cNvSpPr/>
            <p:nvPr/>
          </p:nvSpPr>
          <p:spPr>
            <a:xfrm>
              <a:off x="5124450" y="800852"/>
              <a:ext cx="5364862" cy="4342684"/>
            </a:xfrm>
            <a:custGeom>
              <a:avLst/>
              <a:gdLst/>
              <a:ahLst/>
              <a:cxnLst/>
              <a:rect l="l" t="t" r="r" b="b"/>
              <a:pathLst>
                <a:path w="69117" h="55948" extrusionOk="0">
                  <a:moveTo>
                    <a:pt x="22497" y="0"/>
                  </a:moveTo>
                  <a:cubicBezTo>
                    <a:pt x="17264" y="0"/>
                    <a:pt x="11798" y="2081"/>
                    <a:pt x="7930" y="7573"/>
                  </a:cubicBezTo>
                  <a:cubicBezTo>
                    <a:pt x="0" y="18800"/>
                    <a:pt x="12264" y="28397"/>
                    <a:pt x="11764" y="31957"/>
                  </a:cubicBezTo>
                  <a:cubicBezTo>
                    <a:pt x="11192" y="35993"/>
                    <a:pt x="3298" y="37457"/>
                    <a:pt x="2858" y="45089"/>
                  </a:cubicBezTo>
                  <a:cubicBezTo>
                    <a:pt x="2477" y="51947"/>
                    <a:pt x="6120" y="54424"/>
                    <a:pt x="9823" y="55948"/>
                  </a:cubicBezTo>
                  <a:lnTo>
                    <a:pt x="58639" y="55948"/>
                  </a:lnTo>
                  <a:cubicBezTo>
                    <a:pt x="60841" y="54448"/>
                    <a:pt x="63889" y="52638"/>
                    <a:pt x="65366" y="49257"/>
                  </a:cubicBezTo>
                  <a:cubicBezTo>
                    <a:pt x="69116" y="40636"/>
                    <a:pt x="65354" y="35636"/>
                    <a:pt x="60389" y="33124"/>
                  </a:cubicBezTo>
                  <a:cubicBezTo>
                    <a:pt x="55531" y="30671"/>
                    <a:pt x="62258" y="25897"/>
                    <a:pt x="60294" y="18396"/>
                  </a:cubicBezTo>
                  <a:cubicBezTo>
                    <a:pt x="59372" y="14898"/>
                    <a:pt x="56104" y="11964"/>
                    <a:pt x="51774" y="11964"/>
                  </a:cubicBezTo>
                  <a:cubicBezTo>
                    <a:pt x="50621" y="11964"/>
                    <a:pt x="49393" y="12172"/>
                    <a:pt x="48113" y="12633"/>
                  </a:cubicBezTo>
                  <a:cubicBezTo>
                    <a:pt x="46287" y="13292"/>
                    <a:pt x="44844" y="13630"/>
                    <a:pt x="43654" y="13630"/>
                  </a:cubicBezTo>
                  <a:cubicBezTo>
                    <a:pt x="40891" y="13630"/>
                    <a:pt x="39498" y="11805"/>
                    <a:pt x="37850" y="7942"/>
                  </a:cubicBezTo>
                  <a:cubicBezTo>
                    <a:pt x="36034" y="3697"/>
                    <a:pt x="29472" y="0"/>
                    <a:pt x="2249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0" name="Google Shape;500;p24"/>
          <p:cNvGrpSpPr/>
          <p:nvPr/>
        </p:nvGrpSpPr>
        <p:grpSpPr>
          <a:xfrm>
            <a:off x="8602996" y="4389297"/>
            <a:ext cx="281393" cy="327991"/>
            <a:chOff x="923925" y="3874050"/>
            <a:chExt cx="42875" cy="49975"/>
          </a:xfrm>
        </p:grpSpPr>
        <p:sp>
          <p:nvSpPr>
            <p:cNvPr id="501" name="Google Shape;501;p24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4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4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4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5" name="Google Shape;505;p24"/>
          <p:cNvGrpSpPr/>
          <p:nvPr/>
        </p:nvGrpSpPr>
        <p:grpSpPr>
          <a:xfrm>
            <a:off x="967996" y="1610564"/>
            <a:ext cx="281557" cy="331272"/>
            <a:chOff x="588150" y="3891350"/>
            <a:chExt cx="42900" cy="50475"/>
          </a:xfrm>
        </p:grpSpPr>
        <p:sp>
          <p:nvSpPr>
            <p:cNvPr id="506" name="Google Shape;506;p24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4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4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USTOM_10">
    <p:bg>
      <p:bgPr>
        <a:solidFill>
          <a:schemeClr val="accent3"/>
        </a:solidFill>
        <a:effectLst/>
      </p:bgPr>
    </p:bg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25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511" name="Google Shape;511;p25"/>
          <p:cNvSpPr/>
          <p:nvPr/>
        </p:nvSpPr>
        <p:spPr>
          <a:xfrm>
            <a:off x="8354444" y="4555535"/>
            <a:ext cx="145239" cy="137716"/>
          </a:xfrm>
          <a:custGeom>
            <a:avLst/>
            <a:gdLst/>
            <a:ahLst/>
            <a:cxnLst/>
            <a:rect l="l" t="t" r="r" b="b"/>
            <a:pathLst>
              <a:path w="2389" h="2266" extrusionOk="0">
                <a:moveTo>
                  <a:pt x="1199" y="0"/>
                </a:moveTo>
                <a:cubicBezTo>
                  <a:pt x="1195" y="0"/>
                  <a:pt x="1189" y="3"/>
                  <a:pt x="1183" y="9"/>
                </a:cubicBezTo>
                <a:lnTo>
                  <a:pt x="831" y="737"/>
                </a:lnTo>
                <a:cubicBezTo>
                  <a:pt x="831" y="737"/>
                  <a:pt x="819" y="737"/>
                  <a:pt x="819" y="748"/>
                </a:cubicBezTo>
                <a:lnTo>
                  <a:pt x="23" y="862"/>
                </a:lnTo>
                <a:cubicBezTo>
                  <a:pt x="12" y="862"/>
                  <a:pt x="0" y="873"/>
                  <a:pt x="12" y="885"/>
                </a:cubicBezTo>
                <a:lnTo>
                  <a:pt x="592" y="1442"/>
                </a:lnTo>
                <a:cubicBezTo>
                  <a:pt x="592" y="1453"/>
                  <a:pt x="592" y="1453"/>
                  <a:pt x="592" y="1453"/>
                </a:cubicBezTo>
                <a:lnTo>
                  <a:pt x="455" y="2250"/>
                </a:lnTo>
                <a:cubicBezTo>
                  <a:pt x="455" y="2258"/>
                  <a:pt x="461" y="2266"/>
                  <a:pt x="468" y="2266"/>
                </a:cubicBezTo>
                <a:cubicBezTo>
                  <a:pt x="471" y="2266"/>
                  <a:pt x="475" y="2264"/>
                  <a:pt x="478" y="2261"/>
                </a:cubicBezTo>
                <a:lnTo>
                  <a:pt x="1195" y="1897"/>
                </a:lnTo>
                <a:cubicBezTo>
                  <a:pt x="1195" y="1891"/>
                  <a:pt x="1195" y="1888"/>
                  <a:pt x="1196" y="1888"/>
                </a:cubicBezTo>
                <a:cubicBezTo>
                  <a:pt x="1198" y="1888"/>
                  <a:pt x="1200" y="1891"/>
                  <a:pt x="1206" y="1897"/>
                </a:cubicBezTo>
                <a:lnTo>
                  <a:pt x="1911" y="2261"/>
                </a:lnTo>
                <a:cubicBezTo>
                  <a:pt x="1915" y="2264"/>
                  <a:pt x="1918" y="2266"/>
                  <a:pt x="1921" y="2266"/>
                </a:cubicBezTo>
                <a:cubicBezTo>
                  <a:pt x="1928" y="2266"/>
                  <a:pt x="1934" y="2258"/>
                  <a:pt x="1934" y="2250"/>
                </a:cubicBezTo>
                <a:lnTo>
                  <a:pt x="1798" y="1453"/>
                </a:lnTo>
                <a:cubicBezTo>
                  <a:pt x="1798" y="1453"/>
                  <a:pt x="1798" y="1453"/>
                  <a:pt x="1809" y="1442"/>
                </a:cubicBezTo>
                <a:lnTo>
                  <a:pt x="2378" y="885"/>
                </a:lnTo>
                <a:cubicBezTo>
                  <a:pt x="2389" y="873"/>
                  <a:pt x="2389" y="862"/>
                  <a:pt x="2378" y="862"/>
                </a:cubicBezTo>
                <a:lnTo>
                  <a:pt x="1581" y="748"/>
                </a:lnTo>
                <a:cubicBezTo>
                  <a:pt x="1570" y="737"/>
                  <a:pt x="1570" y="737"/>
                  <a:pt x="1570" y="737"/>
                </a:cubicBezTo>
                <a:lnTo>
                  <a:pt x="1206" y="9"/>
                </a:lnTo>
                <a:cubicBezTo>
                  <a:pt x="1206" y="3"/>
                  <a:pt x="1203" y="0"/>
                  <a:pt x="119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grpSp>
        <p:nvGrpSpPr>
          <p:cNvPr id="512" name="Google Shape;512;p25"/>
          <p:cNvGrpSpPr/>
          <p:nvPr/>
        </p:nvGrpSpPr>
        <p:grpSpPr>
          <a:xfrm rot="1302623" flipH="1">
            <a:off x="-1410116" y="-1194791"/>
            <a:ext cx="4286506" cy="4251644"/>
            <a:chOff x="5313796" y="-624575"/>
            <a:chExt cx="5393344" cy="5316335"/>
          </a:xfrm>
        </p:grpSpPr>
        <p:sp>
          <p:nvSpPr>
            <p:cNvPr id="513" name="Google Shape;513;p25"/>
            <p:cNvSpPr/>
            <p:nvPr/>
          </p:nvSpPr>
          <p:spPr>
            <a:xfrm>
              <a:off x="9537615" y="2994246"/>
              <a:ext cx="180247" cy="178709"/>
            </a:xfrm>
            <a:custGeom>
              <a:avLst/>
              <a:gdLst/>
              <a:ahLst/>
              <a:cxnLst/>
              <a:rect l="l" t="t" r="r" b="b"/>
              <a:pathLst>
                <a:path w="692" h="692" extrusionOk="0">
                  <a:moveTo>
                    <a:pt x="364" y="0"/>
                  </a:moveTo>
                  <a:cubicBezTo>
                    <a:pt x="358" y="0"/>
                    <a:pt x="352" y="0"/>
                    <a:pt x="346" y="1"/>
                  </a:cubicBezTo>
                  <a:cubicBezTo>
                    <a:pt x="156" y="1"/>
                    <a:pt x="1" y="155"/>
                    <a:pt x="1" y="346"/>
                  </a:cubicBezTo>
                  <a:cubicBezTo>
                    <a:pt x="1" y="536"/>
                    <a:pt x="156" y="691"/>
                    <a:pt x="346" y="691"/>
                  </a:cubicBezTo>
                  <a:cubicBezTo>
                    <a:pt x="548" y="691"/>
                    <a:pt x="691" y="536"/>
                    <a:pt x="691" y="346"/>
                  </a:cubicBezTo>
                  <a:cubicBezTo>
                    <a:pt x="691" y="162"/>
                    <a:pt x="536" y="0"/>
                    <a:pt x="3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5"/>
            <p:cNvSpPr/>
            <p:nvPr/>
          </p:nvSpPr>
          <p:spPr>
            <a:xfrm>
              <a:off x="9032299" y="2145645"/>
              <a:ext cx="673061" cy="670675"/>
            </a:xfrm>
            <a:custGeom>
              <a:avLst/>
              <a:gdLst/>
              <a:ahLst/>
              <a:cxnLst/>
              <a:rect l="l" t="t" r="r" b="b"/>
              <a:pathLst>
                <a:path w="2584" h="2597" extrusionOk="0">
                  <a:moveTo>
                    <a:pt x="1298" y="1"/>
                  </a:moveTo>
                  <a:cubicBezTo>
                    <a:pt x="572" y="1"/>
                    <a:pt x="0" y="584"/>
                    <a:pt x="0" y="1298"/>
                  </a:cubicBezTo>
                  <a:cubicBezTo>
                    <a:pt x="0" y="2013"/>
                    <a:pt x="572" y="2596"/>
                    <a:pt x="1298" y="2596"/>
                  </a:cubicBezTo>
                  <a:cubicBezTo>
                    <a:pt x="2012" y="2596"/>
                    <a:pt x="2584" y="2013"/>
                    <a:pt x="2584" y="1298"/>
                  </a:cubicBezTo>
                  <a:cubicBezTo>
                    <a:pt x="2584" y="584"/>
                    <a:pt x="2012" y="1"/>
                    <a:pt x="129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5"/>
            <p:cNvSpPr/>
            <p:nvPr/>
          </p:nvSpPr>
          <p:spPr>
            <a:xfrm>
              <a:off x="5313796" y="-624575"/>
              <a:ext cx="5393344" cy="5316335"/>
            </a:xfrm>
            <a:custGeom>
              <a:avLst/>
              <a:gdLst/>
              <a:ahLst/>
              <a:cxnLst/>
              <a:rect l="l" t="t" r="r" b="b"/>
              <a:pathLst>
                <a:path w="20706" h="20586" extrusionOk="0">
                  <a:moveTo>
                    <a:pt x="9394" y="18645"/>
                  </a:moveTo>
                  <a:cubicBezTo>
                    <a:pt x="9394" y="18645"/>
                    <a:pt x="6216" y="20586"/>
                    <a:pt x="4489" y="19014"/>
                  </a:cubicBezTo>
                  <a:cubicBezTo>
                    <a:pt x="2775" y="17455"/>
                    <a:pt x="4525" y="16752"/>
                    <a:pt x="2501" y="15978"/>
                  </a:cubicBezTo>
                  <a:cubicBezTo>
                    <a:pt x="477" y="15192"/>
                    <a:pt x="0" y="11311"/>
                    <a:pt x="2632" y="10608"/>
                  </a:cubicBezTo>
                  <a:cubicBezTo>
                    <a:pt x="5584" y="9835"/>
                    <a:pt x="6049" y="7453"/>
                    <a:pt x="5001" y="5298"/>
                  </a:cubicBezTo>
                  <a:cubicBezTo>
                    <a:pt x="3965" y="3143"/>
                    <a:pt x="8430" y="0"/>
                    <a:pt x="11704" y="1191"/>
                  </a:cubicBezTo>
                  <a:cubicBezTo>
                    <a:pt x="14979" y="2381"/>
                    <a:pt x="13752" y="3477"/>
                    <a:pt x="16729" y="4131"/>
                  </a:cubicBezTo>
                  <a:cubicBezTo>
                    <a:pt x="19705" y="4810"/>
                    <a:pt x="20705" y="8846"/>
                    <a:pt x="17705" y="11692"/>
                  </a:cubicBezTo>
                  <a:cubicBezTo>
                    <a:pt x="15086" y="14180"/>
                    <a:pt x="18812" y="14895"/>
                    <a:pt x="18324" y="17883"/>
                  </a:cubicBezTo>
                  <a:cubicBezTo>
                    <a:pt x="18050" y="19526"/>
                    <a:pt x="15121" y="20241"/>
                    <a:pt x="13145" y="18705"/>
                  </a:cubicBezTo>
                  <a:cubicBezTo>
                    <a:pt x="11180" y="17169"/>
                    <a:pt x="9394" y="18645"/>
                    <a:pt x="9394" y="1864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5"/>
            <p:cNvSpPr/>
            <p:nvPr/>
          </p:nvSpPr>
          <p:spPr>
            <a:xfrm>
              <a:off x="9943952" y="2680733"/>
              <a:ext cx="636074" cy="568925"/>
            </a:xfrm>
            <a:custGeom>
              <a:avLst/>
              <a:gdLst/>
              <a:ahLst/>
              <a:cxnLst/>
              <a:rect l="l" t="t" r="r" b="b"/>
              <a:pathLst>
                <a:path w="2442" h="2203" extrusionOk="0">
                  <a:moveTo>
                    <a:pt x="1167" y="2167"/>
                  </a:moveTo>
                  <a:cubicBezTo>
                    <a:pt x="1167" y="2167"/>
                    <a:pt x="0" y="1727"/>
                    <a:pt x="512" y="857"/>
                  </a:cubicBezTo>
                  <a:cubicBezTo>
                    <a:pt x="1036" y="0"/>
                    <a:pt x="2048" y="191"/>
                    <a:pt x="2239" y="977"/>
                  </a:cubicBezTo>
                  <a:cubicBezTo>
                    <a:pt x="2441" y="1774"/>
                    <a:pt x="2048" y="2203"/>
                    <a:pt x="1167" y="216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7" name="Google Shape;517;p25"/>
          <p:cNvGrpSpPr/>
          <p:nvPr/>
        </p:nvGrpSpPr>
        <p:grpSpPr>
          <a:xfrm>
            <a:off x="8499671" y="2751772"/>
            <a:ext cx="281393" cy="327991"/>
            <a:chOff x="923925" y="3874050"/>
            <a:chExt cx="42875" cy="49975"/>
          </a:xfrm>
        </p:grpSpPr>
        <p:sp>
          <p:nvSpPr>
            <p:cNvPr id="518" name="Google Shape;518;p25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5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5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5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2" name="Google Shape;522;p25"/>
          <p:cNvGrpSpPr/>
          <p:nvPr/>
        </p:nvGrpSpPr>
        <p:grpSpPr>
          <a:xfrm>
            <a:off x="129796" y="4392639"/>
            <a:ext cx="281557" cy="331272"/>
            <a:chOff x="588150" y="3891350"/>
            <a:chExt cx="42900" cy="50475"/>
          </a:xfrm>
        </p:grpSpPr>
        <p:sp>
          <p:nvSpPr>
            <p:cNvPr id="523" name="Google Shape;523;p25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5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5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6" name="Google Shape;526;p25"/>
          <p:cNvGrpSpPr/>
          <p:nvPr/>
        </p:nvGrpSpPr>
        <p:grpSpPr>
          <a:xfrm>
            <a:off x="6053121" y="166502"/>
            <a:ext cx="277455" cy="327171"/>
            <a:chOff x="1044175" y="3743975"/>
            <a:chExt cx="42275" cy="49850"/>
          </a:xfrm>
        </p:grpSpPr>
        <p:sp>
          <p:nvSpPr>
            <p:cNvPr id="527" name="Google Shape;527;p25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5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5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CUSTOM_11">
    <p:bg>
      <p:bgPr>
        <a:solidFill>
          <a:schemeClr val="lt2"/>
        </a:solidFill>
        <a:effectLst/>
      </p:bgPr>
    </p:bg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26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grpSp>
        <p:nvGrpSpPr>
          <p:cNvPr id="532" name="Google Shape;532;p26"/>
          <p:cNvGrpSpPr/>
          <p:nvPr/>
        </p:nvGrpSpPr>
        <p:grpSpPr>
          <a:xfrm rot="10800000">
            <a:off x="3206205" y="1636985"/>
            <a:ext cx="7049816" cy="4027232"/>
            <a:chOff x="-1644974" y="-240456"/>
            <a:chExt cx="11082874" cy="6033306"/>
          </a:xfrm>
        </p:grpSpPr>
        <p:sp>
          <p:nvSpPr>
            <p:cNvPr id="533" name="Google Shape;533;p26"/>
            <p:cNvSpPr/>
            <p:nvPr/>
          </p:nvSpPr>
          <p:spPr>
            <a:xfrm rot="10800000" flipH="1">
              <a:off x="-1644974" y="-240456"/>
              <a:ext cx="9033949" cy="5347368"/>
            </a:xfrm>
            <a:custGeom>
              <a:avLst/>
              <a:gdLst/>
              <a:ahLst/>
              <a:cxnLst/>
              <a:rect l="l" t="t" r="r" b="b"/>
              <a:pathLst>
                <a:path w="103455" h="61237" extrusionOk="0">
                  <a:moveTo>
                    <a:pt x="63810" y="0"/>
                  </a:moveTo>
                  <a:cubicBezTo>
                    <a:pt x="57160" y="0"/>
                    <a:pt x="51532" y="3450"/>
                    <a:pt x="47543" y="8473"/>
                  </a:cubicBezTo>
                  <a:cubicBezTo>
                    <a:pt x="44557" y="12223"/>
                    <a:pt x="41290" y="12862"/>
                    <a:pt x="37215" y="12862"/>
                  </a:cubicBezTo>
                  <a:cubicBezTo>
                    <a:pt x="35111" y="12862"/>
                    <a:pt x="32791" y="12691"/>
                    <a:pt x="30184" y="12691"/>
                  </a:cubicBezTo>
                  <a:cubicBezTo>
                    <a:pt x="29039" y="12691"/>
                    <a:pt x="27838" y="12724"/>
                    <a:pt x="26576" y="12819"/>
                  </a:cubicBezTo>
                  <a:cubicBezTo>
                    <a:pt x="16884" y="13545"/>
                    <a:pt x="12133" y="20701"/>
                    <a:pt x="11550" y="29749"/>
                  </a:cubicBezTo>
                  <a:cubicBezTo>
                    <a:pt x="10967" y="38798"/>
                    <a:pt x="1" y="35226"/>
                    <a:pt x="894" y="47466"/>
                  </a:cubicBezTo>
                  <a:cubicBezTo>
                    <a:pt x="1668" y="58098"/>
                    <a:pt x="16884" y="61110"/>
                    <a:pt x="16884" y="61110"/>
                  </a:cubicBezTo>
                  <a:cubicBezTo>
                    <a:pt x="16884" y="61110"/>
                    <a:pt x="32315" y="61158"/>
                    <a:pt x="48007" y="61218"/>
                  </a:cubicBezTo>
                  <a:cubicBezTo>
                    <a:pt x="51465" y="61231"/>
                    <a:pt x="55013" y="61236"/>
                    <a:pt x="58480" y="61236"/>
                  </a:cubicBezTo>
                  <a:cubicBezTo>
                    <a:pt x="67228" y="61236"/>
                    <a:pt x="75459" y="61205"/>
                    <a:pt x="80429" y="61205"/>
                  </a:cubicBezTo>
                  <a:cubicBezTo>
                    <a:pt x="82080" y="61205"/>
                    <a:pt x="83371" y="61208"/>
                    <a:pt x="84202" y="61218"/>
                  </a:cubicBezTo>
                  <a:cubicBezTo>
                    <a:pt x="84271" y="61218"/>
                    <a:pt x="84339" y="61219"/>
                    <a:pt x="84408" y="61219"/>
                  </a:cubicBezTo>
                  <a:cubicBezTo>
                    <a:pt x="93149" y="61219"/>
                    <a:pt x="101035" y="54458"/>
                    <a:pt x="102204" y="44215"/>
                  </a:cubicBezTo>
                  <a:cubicBezTo>
                    <a:pt x="103454" y="33202"/>
                    <a:pt x="96894" y="26523"/>
                    <a:pt x="89715" y="23511"/>
                  </a:cubicBezTo>
                  <a:cubicBezTo>
                    <a:pt x="82535" y="20486"/>
                    <a:pt x="82749" y="6199"/>
                    <a:pt x="72367" y="1829"/>
                  </a:cubicBezTo>
                  <a:cubicBezTo>
                    <a:pt x="69374" y="568"/>
                    <a:pt x="66508" y="0"/>
                    <a:pt x="6381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6"/>
            <p:cNvSpPr/>
            <p:nvPr/>
          </p:nvSpPr>
          <p:spPr>
            <a:xfrm>
              <a:off x="7556275" y="-240454"/>
              <a:ext cx="1881625" cy="1748682"/>
            </a:xfrm>
            <a:custGeom>
              <a:avLst/>
              <a:gdLst/>
              <a:ahLst/>
              <a:cxnLst/>
              <a:rect l="l" t="t" r="r" b="b"/>
              <a:pathLst>
                <a:path w="8689" h="8075" extrusionOk="0">
                  <a:moveTo>
                    <a:pt x="5265" y="1"/>
                  </a:moveTo>
                  <a:cubicBezTo>
                    <a:pt x="3629" y="1"/>
                    <a:pt x="1875" y="956"/>
                    <a:pt x="1250" y="2818"/>
                  </a:cubicBezTo>
                  <a:cubicBezTo>
                    <a:pt x="0" y="6533"/>
                    <a:pt x="3762" y="7878"/>
                    <a:pt x="3762" y="7878"/>
                  </a:cubicBezTo>
                  <a:cubicBezTo>
                    <a:pt x="4218" y="8013"/>
                    <a:pt x="4634" y="8075"/>
                    <a:pt x="5014" y="8075"/>
                  </a:cubicBezTo>
                  <a:cubicBezTo>
                    <a:pt x="7911" y="8075"/>
                    <a:pt x="8688" y="4504"/>
                    <a:pt x="8573" y="2925"/>
                  </a:cubicBezTo>
                  <a:cubicBezTo>
                    <a:pt x="8424" y="959"/>
                    <a:pt x="6903" y="1"/>
                    <a:pt x="52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6"/>
            <p:cNvSpPr/>
            <p:nvPr/>
          </p:nvSpPr>
          <p:spPr>
            <a:xfrm>
              <a:off x="-602350" y="4345144"/>
              <a:ext cx="1557786" cy="1447706"/>
            </a:xfrm>
            <a:custGeom>
              <a:avLst/>
              <a:gdLst/>
              <a:ahLst/>
              <a:cxnLst/>
              <a:rect l="l" t="t" r="r" b="b"/>
              <a:pathLst>
                <a:path w="8689" h="8075" extrusionOk="0">
                  <a:moveTo>
                    <a:pt x="5265" y="1"/>
                  </a:moveTo>
                  <a:cubicBezTo>
                    <a:pt x="3629" y="1"/>
                    <a:pt x="1875" y="956"/>
                    <a:pt x="1250" y="2818"/>
                  </a:cubicBezTo>
                  <a:cubicBezTo>
                    <a:pt x="0" y="6533"/>
                    <a:pt x="3762" y="7878"/>
                    <a:pt x="3762" y="7878"/>
                  </a:cubicBezTo>
                  <a:cubicBezTo>
                    <a:pt x="4218" y="8013"/>
                    <a:pt x="4634" y="8075"/>
                    <a:pt x="5014" y="8075"/>
                  </a:cubicBezTo>
                  <a:cubicBezTo>
                    <a:pt x="7911" y="8075"/>
                    <a:pt x="8688" y="4504"/>
                    <a:pt x="8573" y="2925"/>
                  </a:cubicBezTo>
                  <a:cubicBezTo>
                    <a:pt x="8424" y="959"/>
                    <a:pt x="6903" y="1"/>
                    <a:pt x="52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6" name="Google Shape;536;p26"/>
          <p:cNvGrpSpPr/>
          <p:nvPr/>
        </p:nvGrpSpPr>
        <p:grpSpPr>
          <a:xfrm>
            <a:off x="8149396" y="758172"/>
            <a:ext cx="281393" cy="327991"/>
            <a:chOff x="923925" y="3874050"/>
            <a:chExt cx="42875" cy="49975"/>
          </a:xfrm>
        </p:grpSpPr>
        <p:sp>
          <p:nvSpPr>
            <p:cNvPr id="537" name="Google Shape;537;p26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6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6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6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1" name="Google Shape;541;p26"/>
          <p:cNvGrpSpPr/>
          <p:nvPr/>
        </p:nvGrpSpPr>
        <p:grpSpPr>
          <a:xfrm>
            <a:off x="1444246" y="627389"/>
            <a:ext cx="281557" cy="331272"/>
            <a:chOff x="588150" y="3891350"/>
            <a:chExt cx="42900" cy="50475"/>
          </a:xfrm>
        </p:grpSpPr>
        <p:sp>
          <p:nvSpPr>
            <p:cNvPr id="542" name="Google Shape;542;p26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26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6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5" name="Google Shape;545;p26"/>
          <p:cNvGrpSpPr/>
          <p:nvPr/>
        </p:nvGrpSpPr>
        <p:grpSpPr>
          <a:xfrm>
            <a:off x="6418671" y="4459402"/>
            <a:ext cx="277455" cy="327171"/>
            <a:chOff x="1044175" y="3743975"/>
            <a:chExt cx="42275" cy="49850"/>
          </a:xfrm>
        </p:grpSpPr>
        <p:sp>
          <p:nvSpPr>
            <p:cNvPr id="546" name="Google Shape;546;p26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6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6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CUSTOM_12">
    <p:bg>
      <p:bgPr>
        <a:solidFill>
          <a:schemeClr val="accent3"/>
        </a:solidFill>
        <a:effectLst/>
      </p:bgPr>
    </p:bg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27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551" name="Google Shape;551;p27"/>
          <p:cNvSpPr/>
          <p:nvPr/>
        </p:nvSpPr>
        <p:spPr>
          <a:xfrm>
            <a:off x="8430800" y="489672"/>
            <a:ext cx="145251" cy="137727"/>
          </a:xfrm>
          <a:custGeom>
            <a:avLst/>
            <a:gdLst/>
            <a:ahLst/>
            <a:cxnLst/>
            <a:rect l="l" t="t" r="r" b="b"/>
            <a:pathLst>
              <a:path w="2389" h="2266" extrusionOk="0">
                <a:moveTo>
                  <a:pt x="1199" y="0"/>
                </a:moveTo>
                <a:cubicBezTo>
                  <a:pt x="1195" y="0"/>
                  <a:pt x="1189" y="3"/>
                  <a:pt x="1183" y="9"/>
                </a:cubicBezTo>
                <a:lnTo>
                  <a:pt x="831" y="737"/>
                </a:lnTo>
                <a:cubicBezTo>
                  <a:pt x="831" y="737"/>
                  <a:pt x="819" y="737"/>
                  <a:pt x="819" y="748"/>
                </a:cubicBezTo>
                <a:lnTo>
                  <a:pt x="23" y="862"/>
                </a:lnTo>
                <a:cubicBezTo>
                  <a:pt x="12" y="862"/>
                  <a:pt x="0" y="873"/>
                  <a:pt x="12" y="885"/>
                </a:cubicBezTo>
                <a:lnTo>
                  <a:pt x="592" y="1442"/>
                </a:lnTo>
                <a:cubicBezTo>
                  <a:pt x="592" y="1453"/>
                  <a:pt x="592" y="1453"/>
                  <a:pt x="592" y="1453"/>
                </a:cubicBezTo>
                <a:lnTo>
                  <a:pt x="455" y="2250"/>
                </a:lnTo>
                <a:cubicBezTo>
                  <a:pt x="455" y="2258"/>
                  <a:pt x="461" y="2266"/>
                  <a:pt x="468" y="2266"/>
                </a:cubicBezTo>
                <a:cubicBezTo>
                  <a:pt x="471" y="2266"/>
                  <a:pt x="475" y="2264"/>
                  <a:pt x="478" y="2261"/>
                </a:cubicBezTo>
                <a:lnTo>
                  <a:pt x="1195" y="1897"/>
                </a:lnTo>
                <a:cubicBezTo>
                  <a:pt x="1195" y="1891"/>
                  <a:pt x="1195" y="1888"/>
                  <a:pt x="1196" y="1888"/>
                </a:cubicBezTo>
                <a:cubicBezTo>
                  <a:pt x="1198" y="1888"/>
                  <a:pt x="1200" y="1891"/>
                  <a:pt x="1206" y="1897"/>
                </a:cubicBezTo>
                <a:lnTo>
                  <a:pt x="1911" y="2261"/>
                </a:lnTo>
                <a:cubicBezTo>
                  <a:pt x="1915" y="2264"/>
                  <a:pt x="1918" y="2266"/>
                  <a:pt x="1921" y="2266"/>
                </a:cubicBezTo>
                <a:cubicBezTo>
                  <a:pt x="1928" y="2266"/>
                  <a:pt x="1934" y="2258"/>
                  <a:pt x="1934" y="2250"/>
                </a:cubicBezTo>
                <a:lnTo>
                  <a:pt x="1798" y="1453"/>
                </a:lnTo>
                <a:cubicBezTo>
                  <a:pt x="1798" y="1453"/>
                  <a:pt x="1798" y="1453"/>
                  <a:pt x="1809" y="1442"/>
                </a:cubicBezTo>
                <a:lnTo>
                  <a:pt x="2378" y="885"/>
                </a:lnTo>
                <a:cubicBezTo>
                  <a:pt x="2389" y="873"/>
                  <a:pt x="2389" y="862"/>
                  <a:pt x="2378" y="862"/>
                </a:cubicBezTo>
                <a:lnTo>
                  <a:pt x="1581" y="748"/>
                </a:lnTo>
                <a:cubicBezTo>
                  <a:pt x="1570" y="737"/>
                  <a:pt x="1570" y="737"/>
                  <a:pt x="1570" y="737"/>
                </a:cubicBezTo>
                <a:lnTo>
                  <a:pt x="1206" y="9"/>
                </a:lnTo>
                <a:cubicBezTo>
                  <a:pt x="1206" y="3"/>
                  <a:pt x="1203" y="0"/>
                  <a:pt x="119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grpSp>
        <p:nvGrpSpPr>
          <p:cNvPr id="552" name="Google Shape;552;p27"/>
          <p:cNvGrpSpPr/>
          <p:nvPr/>
        </p:nvGrpSpPr>
        <p:grpSpPr>
          <a:xfrm rot="1306047" flipH="1">
            <a:off x="6884551" y="-1438640"/>
            <a:ext cx="3379926" cy="3359358"/>
            <a:chOff x="5313796" y="-624575"/>
            <a:chExt cx="5393344" cy="5316335"/>
          </a:xfrm>
        </p:grpSpPr>
        <p:sp>
          <p:nvSpPr>
            <p:cNvPr id="553" name="Google Shape;553;p27"/>
            <p:cNvSpPr/>
            <p:nvPr/>
          </p:nvSpPr>
          <p:spPr>
            <a:xfrm>
              <a:off x="9537615" y="2994246"/>
              <a:ext cx="180247" cy="178709"/>
            </a:xfrm>
            <a:custGeom>
              <a:avLst/>
              <a:gdLst/>
              <a:ahLst/>
              <a:cxnLst/>
              <a:rect l="l" t="t" r="r" b="b"/>
              <a:pathLst>
                <a:path w="692" h="692" extrusionOk="0">
                  <a:moveTo>
                    <a:pt x="364" y="0"/>
                  </a:moveTo>
                  <a:cubicBezTo>
                    <a:pt x="358" y="0"/>
                    <a:pt x="352" y="0"/>
                    <a:pt x="346" y="1"/>
                  </a:cubicBezTo>
                  <a:cubicBezTo>
                    <a:pt x="156" y="1"/>
                    <a:pt x="1" y="155"/>
                    <a:pt x="1" y="346"/>
                  </a:cubicBezTo>
                  <a:cubicBezTo>
                    <a:pt x="1" y="536"/>
                    <a:pt x="156" y="691"/>
                    <a:pt x="346" y="691"/>
                  </a:cubicBezTo>
                  <a:cubicBezTo>
                    <a:pt x="548" y="691"/>
                    <a:pt x="691" y="536"/>
                    <a:pt x="691" y="346"/>
                  </a:cubicBezTo>
                  <a:cubicBezTo>
                    <a:pt x="691" y="162"/>
                    <a:pt x="536" y="0"/>
                    <a:pt x="3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7"/>
            <p:cNvSpPr/>
            <p:nvPr/>
          </p:nvSpPr>
          <p:spPr>
            <a:xfrm>
              <a:off x="9032299" y="2145645"/>
              <a:ext cx="673061" cy="670675"/>
            </a:xfrm>
            <a:custGeom>
              <a:avLst/>
              <a:gdLst/>
              <a:ahLst/>
              <a:cxnLst/>
              <a:rect l="l" t="t" r="r" b="b"/>
              <a:pathLst>
                <a:path w="2584" h="2597" extrusionOk="0">
                  <a:moveTo>
                    <a:pt x="1298" y="1"/>
                  </a:moveTo>
                  <a:cubicBezTo>
                    <a:pt x="572" y="1"/>
                    <a:pt x="0" y="584"/>
                    <a:pt x="0" y="1298"/>
                  </a:cubicBezTo>
                  <a:cubicBezTo>
                    <a:pt x="0" y="2013"/>
                    <a:pt x="572" y="2596"/>
                    <a:pt x="1298" y="2596"/>
                  </a:cubicBezTo>
                  <a:cubicBezTo>
                    <a:pt x="2012" y="2596"/>
                    <a:pt x="2584" y="2013"/>
                    <a:pt x="2584" y="1298"/>
                  </a:cubicBezTo>
                  <a:cubicBezTo>
                    <a:pt x="2584" y="584"/>
                    <a:pt x="2012" y="1"/>
                    <a:pt x="129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27"/>
            <p:cNvSpPr/>
            <p:nvPr/>
          </p:nvSpPr>
          <p:spPr>
            <a:xfrm>
              <a:off x="5313796" y="-624575"/>
              <a:ext cx="5393344" cy="5316335"/>
            </a:xfrm>
            <a:custGeom>
              <a:avLst/>
              <a:gdLst/>
              <a:ahLst/>
              <a:cxnLst/>
              <a:rect l="l" t="t" r="r" b="b"/>
              <a:pathLst>
                <a:path w="20706" h="20586" extrusionOk="0">
                  <a:moveTo>
                    <a:pt x="9394" y="18645"/>
                  </a:moveTo>
                  <a:cubicBezTo>
                    <a:pt x="9394" y="18645"/>
                    <a:pt x="6216" y="20586"/>
                    <a:pt x="4489" y="19014"/>
                  </a:cubicBezTo>
                  <a:cubicBezTo>
                    <a:pt x="2775" y="17455"/>
                    <a:pt x="4525" y="16752"/>
                    <a:pt x="2501" y="15978"/>
                  </a:cubicBezTo>
                  <a:cubicBezTo>
                    <a:pt x="477" y="15192"/>
                    <a:pt x="0" y="11311"/>
                    <a:pt x="2632" y="10608"/>
                  </a:cubicBezTo>
                  <a:cubicBezTo>
                    <a:pt x="5584" y="9835"/>
                    <a:pt x="6049" y="7453"/>
                    <a:pt x="5001" y="5298"/>
                  </a:cubicBezTo>
                  <a:cubicBezTo>
                    <a:pt x="3965" y="3143"/>
                    <a:pt x="8430" y="0"/>
                    <a:pt x="11704" y="1191"/>
                  </a:cubicBezTo>
                  <a:cubicBezTo>
                    <a:pt x="14979" y="2381"/>
                    <a:pt x="13752" y="3477"/>
                    <a:pt x="16729" y="4131"/>
                  </a:cubicBezTo>
                  <a:cubicBezTo>
                    <a:pt x="19705" y="4810"/>
                    <a:pt x="20705" y="8846"/>
                    <a:pt x="17705" y="11692"/>
                  </a:cubicBezTo>
                  <a:cubicBezTo>
                    <a:pt x="15086" y="14180"/>
                    <a:pt x="18812" y="14895"/>
                    <a:pt x="18324" y="17883"/>
                  </a:cubicBezTo>
                  <a:cubicBezTo>
                    <a:pt x="18050" y="19526"/>
                    <a:pt x="15121" y="20241"/>
                    <a:pt x="13145" y="18705"/>
                  </a:cubicBezTo>
                  <a:cubicBezTo>
                    <a:pt x="11180" y="17169"/>
                    <a:pt x="9394" y="18645"/>
                    <a:pt x="9394" y="1864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7"/>
            <p:cNvSpPr/>
            <p:nvPr/>
          </p:nvSpPr>
          <p:spPr>
            <a:xfrm>
              <a:off x="9943952" y="2680733"/>
              <a:ext cx="636074" cy="568925"/>
            </a:xfrm>
            <a:custGeom>
              <a:avLst/>
              <a:gdLst/>
              <a:ahLst/>
              <a:cxnLst/>
              <a:rect l="l" t="t" r="r" b="b"/>
              <a:pathLst>
                <a:path w="2442" h="2203" extrusionOk="0">
                  <a:moveTo>
                    <a:pt x="1167" y="2167"/>
                  </a:moveTo>
                  <a:cubicBezTo>
                    <a:pt x="1167" y="2167"/>
                    <a:pt x="0" y="1727"/>
                    <a:pt x="512" y="857"/>
                  </a:cubicBezTo>
                  <a:cubicBezTo>
                    <a:pt x="1036" y="0"/>
                    <a:pt x="2048" y="191"/>
                    <a:pt x="2239" y="977"/>
                  </a:cubicBezTo>
                  <a:cubicBezTo>
                    <a:pt x="2441" y="1774"/>
                    <a:pt x="2048" y="2203"/>
                    <a:pt x="1167" y="216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7" name="Google Shape;557;p27"/>
          <p:cNvSpPr/>
          <p:nvPr/>
        </p:nvSpPr>
        <p:spPr>
          <a:xfrm>
            <a:off x="8767925" y="-1941750"/>
            <a:ext cx="569700" cy="5697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58" name="Google Shape;558;p27"/>
          <p:cNvGrpSpPr/>
          <p:nvPr/>
        </p:nvGrpSpPr>
        <p:grpSpPr>
          <a:xfrm>
            <a:off x="-1551366" y="2787108"/>
            <a:ext cx="4425387" cy="4442034"/>
            <a:chOff x="-1353241" y="2423833"/>
            <a:chExt cx="4425387" cy="4442034"/>
          </a:xfrm>
        </p:grpSpPr>
        <p:grpSp>
          <p:nvGrpSpPr>
            <p:cNvPr id="559" name="Google Shape;559;p27"/>
            <p:cNvGrpSpPr/>
            <p:nvPr/>
          </p:nvGrpSpPr>
          <p:grpSpPr>
            <a:xfrm rot="-1420370" flipH="1">
              <a:off x="-830360" y="2965048"/>
              <a:ext cx="3379625" cy="3359604"/>
              <a:chOff x="5313796" y="-624575"/>
              <a:chExt cx="5393344" cy="5316335"/>
            </a:xfrm>
          </p:grpSpPr>
          <p:sp>
            <p:nvSpPr>
              <p:cNvPr id="560" name="Google Shape;560;p27"/>
              <p:cNvSpPr/>
              <p:nvPr/>
            </p:nvSpPr>
            <p:spPr>
              <a:xfrm>
                <a:off x="9537615" y="2994246"/>
                <a:ext cx="180247" cy="178709"/>
              </a:xfrm>
              <a:custGeom>
                <a:avLst/>
                <a:gdLst/>
                <a:ahLst/>
                <a:cxnLst/>
                <a:rect l="l" t="t" r="r" b="b"/>
                <a:pathLst>
                  <a:path w="692" h="692" extrusionOk="0">
                    <a:moveTo>
                      <a:pt x="364" y="0"/>
                    </a:moveTo>
                    <a:cubicBezTo>
                      <a:pt x="358" y="0"/>
                      <a:pt x="352" y="0"/>
                      <a:pt x="346" y="1"/>
                    </a:cubicBezTo>
                    <a:cubicBezTo>
                      <a:pt x="156" y="1"/>
                      <a:pt x="1" y="155"/>
                      <a:pt x="1" y="346"/>
                    </a:cubicBezTo>
                    <a:cubicBezTo>
                      <a:pt x="1" y="536"/>
                      <a:pt x="156" y="691"/>
                      <a:pt x="346" y="691"/>
                    </a:cubicBezTo>
                    <a:cubicBezTo>
                      <a:pt x="548" y="691"/>
                      <a:pt x="691" y="536"/>
                      <a:pt x="691" y="346"/>
                    </a:cubicBezTo>
                    <a:cubicBezTo>
                      <a:pt x="691" y="162"/>
                      <a:pt x="536" y="0"/>
                      <a:pt x="36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" name="Google Shape;561;p27"/>
              <p:cNvSpPr/>
              <p:nvPr/>
            </p:nvSpPr>
            <p:spPr>
              <a:xfrm>
                <a:off x="9032299" y="2145645"/>
                <a:ext cx="673061" cy="670675"/>
              </a:xfrm>
              <a:custGeom>
                <a:avLst/>
                <a:gdLst/>
                <a:ahLst/>
                <a:cxnLst/>
                <a:rect l="l" t="t" r="r" b="b"/>
                <a:pathLst>
                  <a:path w="2584" h="2597" extrusionOk="0">
                    <a:moveTo>
                      <a:pt x="1298" y="1"/>
                    </a:moveTo>
                    <a:cubicBezTo>
                      <a:pt x="572" y="1"/>
                      <a:pt x="0" y="584"/>
                      <a:pt x="0" y="1298"/>
                    </a:cubicBezTo>
                    <a:cubicBezTo>
                      <a:pt x="0" y="2013"/>
                      <a:pt x="572" y="2596"/>
                      <a:pt x="1298" y="2596"/>
                    </a:cubicBezTo>
                    <a:cubicBezTo>
                      <a:pt x="2012" y="2596"/>
                      <a:pt x="2584" y="2013"/>
                      <a:pt x="2584" y="1298"/>
                    </a:cubicBezTo>
                    <a:cubicBezTo>
                      <a:pt x="2584" y="584"/>
                      <a:pt x="2012" y="1"/>
                      <a:pt x="129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" name="Google Shape;562;p27"/>
              <p:cNvSpPr/>
              <p:nvPr/>
            </p:nvSpPr>
            <p:spPr>
              <a:xfrm>
                <a:off x="5313796" y="-624575"/>
                <a:ext cx="5393344" cy="5316335"/>
              </a:xfrm>
              <a:custGeom>
                <a:avLst/>
                <a:gdLst/>
                <a:ahLst/>
                <a:cxnLst/>
                <a:rect l="l" t="t" r="r" b="b"/>
                <a:pathLst>
                  <a:path w="20706" h="20586" extrusionOk="0">
                    <a:moveTo>
                      <a:pt x="9394" y="18645"/>
                    </a:moveTo>
                    <a:cubicBezTo>
                      <a:pt x="9394" y="18645"/>
                      <a:pt x="6216" y="20586"/>
                      <a:pt x="4489" y="19014"/>
                    </a:cubicBezTo>
                    <a:cubicBezTo>
                      <a:pt x="2775" y="17455"/>
                      <a:pt x="4525" y="16752"/>
                      <a:pt x="2501" y="15978"/>
                    </a:cubicBezTo>
                    <a:cubicBezTo>
                      <a:pt x="477" y="15192"/>
                      <a:pt x="0" y="11311"/>
                      <a:pt x="2632" y="10608"/>
                    </a:cubicBezTo>
                    <a:cubicBezTo>
                      <a:pt x="5584" y="9835"/>
                      <a:pt x="6049" y="7453"/>
                      <a:pt x="5001" y="5298"/>
                    </a:cubicBezTo>
                    <a:cubicBezTo>
                      <a:pt x="3965" y="3143"/>
                      <a:pt x="8430" y="0"/>
                      <a:pt x="11704" y="1191"/>
                    </a:cubicBezTo>
                    <a:cubicBezTo>
                      <a:pt x="14979" y="2381"/>
                      <a:pt x="13752" y="3477"/>
                      <a:pt x="16729" y="4131"/>
                    </a:cubicBezTo>
                    <a:cubicBezTo>
                      <a:pt x="19705" y="4810"/>
                      <a:pt x="20705" y="8846"/>
                      <a:pt x="17705" y="11692"/>
                    </a:cubicBezTo>
                    <a:cubicBezTo>
                      <a:pt x="15086" y="14180"/>
                      <a:pt x="18812" y="14895"/>
                      <a:pt x="18324" y="17883"/>
                    </a:cubicBezTo>
                    <a:cubicBezTo>
                      <a:pt x="18050" y="19526"/>
                      <a:pt x="15121" y="20241"/>
                      <a:pt x="13145" y="18705"/>
                    </a:cubicBezTo>
                    <a:cubicBezTo>
                      <a:pt x="11180" y="17169"/>
                      <a:pt x="9394" y="18645"/>
                      <a:pt x="9394" y="18645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" name="Google Shape;563;p27"/>
              <p:cNvSpPr/>
              <p:nvPr/>
            </p:nvSpPr>
            <p:spPr>
              <a:xfrm>
                <a:off x="9943952" y="2680733"/>
                <a:ext cx="636074" cy="568925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2203" extrusionOk="0">
                    <a:moveTo>
                      <a:pt x="1167" y="2167"/>
                    </a:moveTo>
                    <a:cubicBezTo>
                      <a:pt x="1167" y="2167"/>
                      <a:pt x="0" y="1727"/>
                      <a:pt x="512" y="857"/>
                    </a:cubicBezTo>
                    <a:cubicBezTo>
                      <a:pt x="1036" y="0"/>
                      <a:pt x="2048" y="191"/>
                      <a:pt x="2239" y="977"/>
                    </a:cubicBezTo>
                    <a:cubicBezTo>
                      <a:pt x="2441" y="1774"/>
                      <a:pt x="2048" y="2203"/>
                      <a:pt x="1167" y="2167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64" name="Google Shape;564;p27"/>
            <p:cNvSpPr/>
            <p:nvPr/>
          </p:nvSpPr>
          <p:spPr>
            <a:xfrm rot="-2725597">
              <a:off x="-442501" y="2687886"/>
              <a:ext cx="569802" cy="569802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5" name="Google Shape;565;p27"/>
          <p:cNvGrpSpPr/>
          <p:nvPr/>
        </p:nvGrpSpPr>
        <p:grpSpPr>
          <a:xfrm>
            <a:off x="8149396" y="4597772"/>
            <a:ext cx="281393" cy="327991"/>
            <a:chOff x="923925" y="3874050"/>
            <a:chExt cx="42875" cy="49975"/>
          </a:xfrm>
        </p:grpSpPr>
        <p:sp>
          <p:nvSpPr>
            <p:cNvPr id="566" name="Google Shape;566;p27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27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7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7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0" name="Google Shape;570;p27"/>
          <p:cNvGrpSpPr/>
          <p:nvPr/>
        </p:nvGrpSpPr>
        <p:grpSpPr>
          <a:xfrm>
            <a:off x="6096046" y="4371739"/>
            <a:ext cx="281557" cy="331272"/>
            <a:chOff x="588150" y="3891350"/>
            <a:chExt cx="42900" cy="50475"/>
          </a:xfrm>
        </p:grpSpPr>
        <p:sp>
          <p:nvSpPr>
            <p:cNvPr id="571" name="Google Shape;571;p27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27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27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4" name="Google Shape;574;p27"/>
          <p:cNvGrpSpPr/>
          <p:nvPr/>
        </p:nvGrpSpPr>
        <p:grpSpPr>
          <a:xfrm>
            <a:off x="455971" y="450402"/>
            <a:ext cx="277455" cy="327171"/>
            <a:chOff x="1044175" y="3743975"/>
            <a:chExt cx="42275" cy="49850"/>
          </a:xfrm>
        </p:grpSpPr>
        <p:sp>
          <p:nvSpPr>
            <p:cNvPr id="575" name="Google Shape;575;p27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27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27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6">
  <p:cSld name="CUSTOM_13">
    <p:bg>
      <p:bgPr>
        <a:solidFill>
          <a:schemeClr val="lt2"/>
        </a:solidFill>
        <a:effectLst/>
      </p:bgPr>
    </p:bg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28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grpSp>
        <p:nvGrpSpPr>
          <p:cNvPr id="580" name="Google Shape;580;p28"/>
          <p:cNvGrpSpPr/>
          <p:nvPr/>
        </p:nvGrpSpPr>
        <p:grpSpPr>
          <a:xfrm rot="1688240">
            <a:off x="-310330" y="1522970"/>
            <a:ext cx="4456840" cy="4429680"/>
            <a:chOff x="5313796" y="-624575"/>
            <a:chExt cx="5393344" cy="5316335"/>
          </a:xfrm>
        </p:grpSpPr>
        <p:sp>
          <p:nvSpPr>
            <p:cNvPr id="581" name="Google Shape;581;p28"/>
            <p:cNvSpPr/>
            <p:nvPr/>
          </p:nvSpPr>
          <p:spPr>
            <a:xfrm>
              <a:off x="9537615" y="2994246"/>
              <a:ext cx="180247" cy="178709"/>
            </a:xfrm>
            <a:custGeom>
              <a:avLst/>
              <a:gdLst/>
              <a:ahLst/>
              <a:cxnLst/>
              <a:rect l="l" t="t" r="r" b="b"/>
              <a:pathLst>
                <a:path w="692" h="692" extrusionOk="0">
                  <a:moveTo>
                    <a:pt x="364" y="0"/>
                  </a:moveTo>
                  <a:cubicBezTo>
                    <a:pt x="358" y="0"/>
                    <a:pt x="352" y="0"/>
                    <a:pt x="346" y="1"/>
                  </a:cubicBezTo>
                  <a:cubicBezTo>
                    <a:pt x="156" y="1"/>
                    <a:pt x="1" y="155"/>
                    <a:pt x="1" y="346"/>
                  </a:cubicBezTo>
                  <a:cubicBezTo>
                    <a:pt x="1" y="536"/>
                    <a:pt x="156" y="691"/>
                    <a:pt x="346" y="691"/>
                  </a:cubicBezTo>
                  <a:cubicBezTo>
                    <a:pt x="548" y="691"/>
                    <a:pt x="691" y="536"/>
                    <a:pt x="691" y="346"/>
                  </a:cubicBezTo>
                  <a:cubicBezTo>
                    <a:pt x="691" y="162"/>
                    <a:pt x="536" y="0"/>
                    <a:pt x="36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28"/>
            <p:cNvSpPr/>
            <p:nvPr/>
          </p:nvSpPr>
          <p:spPr>
            <a:xfrm>
              <a:off x="9032299" y="2145645"/>
              <a:ext cx="673061" cy="670675"/>
            </a:xfrm>
            <a:custGeom>
              <a:avLst/>
              <a:gdLst/>
              <a:ahLst/>
              <a:cxnLst/>
              <a:rect l="l" t="t" r="r" b="b"/>
              <a:pathLst>
                <a:path w="2584" h="2597" extrusionOk="0">
                  <a:moveTo>
                    <a:pt x="1298" y="1"/>
                  </a:moveTo>
                  <a:cubicBezTo>
                    <a:pt x="572" y="1"/>
                    <a:pt x="0" y="584"/>
                    <a:pt x="0" y="1298"/>
                  </a:cubicBezTo>
                  <a:cubicBezTo>
                    <a:pt x="0" y="2013"/>
                    <a:pt x="572" y="2596"/>
                    <a:pt x="1298" y="2596"/>
                  </a:cubicBezTo>
                  <a:cubicBezTo>
                    <a:pt x="2012" y="2596"/>
                    <a:pt x="2584" y="2013"/>
                    <a:pt x="2584" y="1298"/>
                  </a:cubicBezTo>
                  <a:cubicBezTo>
                    <a:pt x="2584" y="584"/>
                    <a:pt x="2012" y="1"/>
                    <a:pt x="12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28"/>
            <p:cNvSpPr/>
            <p:nvPr/>
          </p:nvSpPr>
          <p:spPr>
            <a:xfrm>
              <a:off x="5313796" y="-624575"/>
              <a:ext cx="5393344" cy="5316335"/>
            </a:xfrm>
            <a:custGeom>
              <a:avLst/>
              <a:gdLst/>
              <a:ahLst/>
              <a:cxnLst/>
              <a:rect l="l" t="t" r="r" b="b"/>
              <a:pathLst>
                <a:path w="20706" h="20586" extrusionOk="0">
                  <a:moveTo>
                    <a:pt x="9394" y="18645"/>
                  </a:moveTo>
                  <a:cubicBezTo>
                    <a:pt x="9394" y="18645"/>
                    <a:pt x="6216" y="20586"/>
                    <a:pt x="4489" y="19014"/>
                  </a:cubicBezTo>
                  <a:cubicBezTo>
                    <a:pt x="2775" y="17455"/>
                    <a:pt x="4525" y="16752"/>
                    <a:pt x="2501" y="15978"/>
                  </a:cubicBezTo>
                  <a:cubicBezTo>
                    <a:pt x="477" y="15192"/>
                    <a:pt x="0" y="11311"/>
                    <a:pt x="2632" y="10608"/>
                  </a:cubicBezTo>
                  <a:cubicBezTo>
                    <a:pt x="5584" y="9835"/>
                    <a:pt x="6049" y="7453"/>
                    <a:pt x="5001" y="5298"/>
                  </a:cubicBezTo>
                  <a:cubicBezTo>
                    <a:pt x="3965" y="3143"/>
                    <a:pt x="8430" y="0"/>
                    <a:pt x="11704" y="1191"/>
                  </a:cubicBezTo>
                  <a:cubicBezTo>
                    <a:pt x="14979" y="2381"/>
                    <a:pt x="13752" y="3477"/>
                    <a:pt x="16729" y="4131"/>
                  </a:cubicBezTo>
                  <a:cubicBezTo>
                    <a:pt x="19705" y="4810"/>
                    <a:pt x="20705" y="8846"/>
                    <a:pt x="17705" y="11692"/>
                  </a:cubicBezTo>
                  <a:cubicBezTo>
                    <a:pt x="15086" y="14180"/>
                    <a:pt x="18812" y="14895"/>
                    <a:pt x="18324" y="17883"/>
                  </a:cubicBezTo>
                  <a:cubicBezTo>
                    <a:pt x="18050" y="19526"/>
                    <a:pt x="15121" y="20241"/>
                    <a:pt x="13145" y="18705"/>
                  </a:cubicBezTo>
                  <a:cubicBezTo>
                    <a:pt x="11180" y="17169"/>
                    <a:pt x="9394" y="18645"/>
                    <a:pt x="9394" y="1864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28"/>
            <p:cNvSpPr/>
            <p:nvPr/>
          </p:nvSpPr>
          <p:spPr>
            <a:xfrm>
              <a:off x="9943952" y="2680733"/>
              <a:ext cx="636074" cy="568925"/>
            </a:xfrm>
            <a:custGeom>
              <a:avLst/>
              <a:gdLst/>
              <a:ahLst/>
              <a:cxnLst/>
              <a:rect l="l" t="t" r="r" b="b"/>
              <a:pathLst>
                <a:path w="2442" h="2203" extrusionOk="0">
                  <a:moveTo>
                    <a:pt x="1167" y="2167"/>
                  </a:moveTo>
                  <a:cubicBezTo>
                    <a:pt x="1167" y="2167"/>
                    <a:pt x="0" y="1727"/>
                    <a:pt x="512" y="857"/>
                  </a:cubicBezTo>
                  <a:cubicBezTo>
                    <a:pt x="1036" y="0"/>
                    <a:pt x="2048" y="191"/>
                    <a:pt x="2239" y="977"/>
                  </a:cubicBezTo>
                  <a:cubicBezTo>
                    <a:pt x="2441" y="1774"/>
                    <a:pt x="2048" y="2203"/>
                    <a:pt x="1167" y="216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28"/>
            <p:cNvSpPr/>
            <p:nvPr/>
          </p:nvSpPr>
          <p:spPr>
            <a:xfrm>
              <a:off x="5509150" y="199234"/>
              <a:ext cx="1129148" cy="1036616"/>
            </a:xfrm>
            <a:custGeom>
              <a:avLst/>
              <a:gdLst/>
              <a:ahLst/>
              <a:cxnLst/>
              <a:rect l="l" t="t" r="r" b="b"/>
              <a:pathLst>
                <a:path w="4335" h="4014" extrusionOk="0">
                  <a:moveTo>
                    <a:pt x="2656" y="3061"/>
                  </a:moveTo>
                  <a:cubicBezTo>
                    <a:pt x="2656" y="3061"/>
                    <a:pt x="382" y="4013"/>
                    <a:pt x="191" y="2013"/>
                  </a:cubicBezTo>
                  <a:cubicBezTo>
                    <a:pt x="1" y="25"/>
                    <a:pt x="1739" y="1"/>
                    <a:pt x="2167" y="132"/>
                  </a:cubicBezTo>
                  <a:cubicBezTo>
                    <a:pt x="2596" y="263"/>
                    <a:pt x="4334" y="1322"/>
                    <a:pt x="2656" y="306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6" name="Google Shape;586;p28"/>
          <p:cNvGrpSpPr/>
          <p:nvPr/>
        </p:nvGrpSpPr>
        <p:grpSpPr>
          <a:xfrm>
            <a:off x="2907046" y="1913572"/>
            <a:ext cx="281393" cy="327991"/>
            <a:chOff x="923925" y="3874050"/>
            <a:chExt cx="42875" cy="49975"/>
          </a:xfrm>
        </p:grpSpPr>
        <p:sp>
          <p:nvSpPr>
            <p:cNvPr id="587" name="Google Shape;587;p28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28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28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28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1" name="Google Shape;591;p28"/>
          <p:cNvGrpSpPr/>
          <p:nvPr/>
        </p:nvGrpSpPr>
        <p:grpSpPr>
          <a:xfrm>
            <a:off x="853696" y="1687539"/>
            <a:ext cx="281557" cy="331272"/>
            <a:chOff x="588150" y="3891350"/>
            <a:chExt cx="42900" cy="50475"/>
          </a:xfrm>
        </p:grpSpPr>
        <p:sp>
          <p:nvSpPr>
            <p:cNvPr id="592" name="Google Shape;592;p28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28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28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3">
  <p:cSld name="CUSTOM_14">
    <p:bg>
      <p:bgPr>
        <a:solidFill>
          <a:schemeClr val="accent3"/>
        </a:solidFill>
        <a:effectLst/>
      </p:bgPr>
    </p:bg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p29"/>
          <p:cNvSpPr txBox="1">
            <a:spLocks noGrp="1"/>
          </p:cNvSpPr>
          <p:nvPr>
            <p:ph type="body" idx="1"/>
          </p:nvPr>
        </p:nvSpPr>
        <p:spPr>
          <a:xfrm>
            <a:off x="1756589" y="1767010"/>
            <a:ext cx="2310900" cy="25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7" name="Google Shape;597;p29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59883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598" name="Google Shape;598;p29"/>
          <p:cNvSpPr txBox="1">
            <a:spLocks noGrp="1"/>
          </p:cNvSpPr>
          <p:nvPr>
            <p:ph type="body" idx="2"/>
          </p:nvPr>
        </p:nvSpPr>
        <p:spPr>
          <a:xfrm>
            <a:off x="5076511" y="1767010"/>
            <a:ext cx="2310900" cy="25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9" name="Google Shape;599;p29"/>
          <p:cNvSpPr txBox="1">
            <a:spLocks noGrp="1"/>
          </p:cNvSpPr>
          <p:nvPr>
            <p:ph type="subTitle" idx="3"/>
          </p:nvPr>
        </p:nvSpPr>
        <p:spPr>
          <a:xfrm>
            <a:off x="1898224" y="1594775"/>
            <a:ext cx="2250900" cy="60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Font typeface="Barlow Black"/>
              <a:buNone/>
              <a:defRPr sz="1800">
                <a:latin typeface="Barlow Black"/>
                <a:ea typeface="Barlow Black"/>
                <a:cs typeface="Barlow Black"/>
                <a:sym typeface="Barlow Black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SzPts val="1800"/>
              <a:buFont typeface="Barlow Black"/>
              <a:buNone/>
              <a:defRPr sz="1800">
                <a:latin typeface="Barlow Black"/>
                <a:ea typeface="Barlow Black"/>
                <a:cs typeface="Barlow Black"/>
                <a:sym typeface="Barlow Black"/>
              </a:defRPr>
            </a:lvl2pPr>
            <a:lvl3pPr lvl="2">
              <a:spcBef>
                <a:spcPts val="1600"/>
              </a:spcBef>
              <a:spcAft>
                <a:spcPts val="0"/>
              </a:spcAft>
              <a:buSzPts val="1800"/>
              <a:buFont typeface="Barlow Black"/>
              <a:buNone/>
              <a:defRPr sz="1800">
                <a:latin typeface="Barlow Black"/>
                <a:ea typeface="Barlow Black"/>
                <a:cs typeface="Barlow Black"/>
                <a:sym typeface="Barlow Black"/>
              </a:defRPr>
            </a:lvl3pPr>
            <a:lvl4pPr lvl="3">
              <a:spcBef>
                <a:spcPts val="1600"/>
              </a:spcBef>
              <a:spcAft>
                <a:spcPts val="0"/>
              </a:spcAft>
              <a:buSzPts val="1800"/>
              <a:buFont typeface="Barlow Black"/>
              <a:buNone/>
              <a:defRPr sz="1800">
                <a:latin typeface="Barlow Black"/>
                <a:ea typeface="Barlow Black"/>
                <a:cs typeface="Barlow Black"/>
                <a:sym typeface="Barlow Black"/>
              </a:defRPr>
            </a:lvl4pPr>
            <a:lvl5pPr lvl="4">
              <a:spcBef>
                <a:spcPts val="1600"/>
              </a:spcBef>
              <a:spcAft>
                <a:spcPts val="0"/>
              </a:spcAft>
              <a:buSzPts val="1800"/>
              <a:buFont typeface="Barlow Black"/>
              <a:buNone/>
              <a:defRPr sz="1800">
                <a:latin typeface="Barlow Black"/>
                <a:ea typeface="Barlow Black"/>
                <a:cs typeface="Barlow Black"/>
                <a:sym typeface="Barlow Black"/>
              </a:defRPr>
            </a:lvl5pPr>
            <a:lvl6pPr lvl="5">
              <a:spcBef>
                <a:spcPts val="1600"/>
              </a:spcBef>
              <a:spcAft>
                <a:spcPts val="0"/>
              </a:spcAft>
              <a:buSzPts val="1800"/>
              <a:buFont typeface="Barlow Black"/>
              <a:buNone/>
              <a:defRPr sz="1800">
                <a:latin typeface="Barlow Black"/>
                <a:ea typeface="Barlow Black"/>
                <a:cs typeface="Barlow Black"/>
                <a:sym typeface="Barlow Black"/>
              </a:defRPr>
            </a:lvl6pPr>
            <a:lvl7pPr lvl="6">
              <a:spcBef>
                <a:spcPts val="1600"/>
              </a:spcBef>
              <a:spcAft>
                <a:spcPts val="0"/>
              </a:spcAft>
              <a:buSzPts val="1800"/>
              <a:buFont typeface="Barlow Black"/>
              <a:buNone/>
              <a:defRPr sz="1800">
                <a:latin typeface="Barlow Black"/>
                <a:ea typeface="Barlow Black"/>
                <a:cs typeface="Barlow Black"/>
                <a:sym typeface="Barlow Black"/>
              </a:defRPr>
            </a:lvl7pPr>
            <a:lvl8pPr lvl="7">
              <a:spcBef>
                <a:spcPts val="1600"/>
              </a:spcBef>
              <a:spcAft>
                <a:spcPts val="0"/>
              </a:spcAft>
              <a:buSzPts val="1800"/>
              <a:buFont typeface="Barlow Black"/>
              <a:buNone/>
              <a:defRPr sz="1800">
                <a:latin typeface="Barlow Black"/>
                <a:ea typeface="Barlow Black"/>
                <a:cs typeface="Barlow Black"/>
                <a:sym typeface="Barlow Black"/>
              </a:defRPr>
            </a:lvl8pPr>
            <a:lvl9pPr lvl="8">
              <a:spcBef>
                <a:spcPts val="1600"/>
              </a:spcBef>
              <a:spcAft>
                <a:spcPts val="1600"/>
              </a:spcAft>
              <a:buSzPts val="1800"/>
              <a:buFont typeface="Barlow Black"/>
              <a:buNone/>
              <a:defRPr sz="1800">
                <a:latin typeface="Barlow Black"/>
                <a:ea typeface="Barlow Black"/>
                <a:cs typeface="Barlow Black"/>
                <a:sym typeface="Barlow Black"/>
              </a:defRPr>
            </a:lvl9pPr>
          </a:lstStyle>
          <a:p>
            <a:endParaRPr/>
          </a:p>
        </p:txBody>
      </p:sp>
      <p:sp>
        <p:nvSpPr>
          <p:cNvPr id="600" name="Google Shape;600;p29"/>
          <p:cNvSpPr txBox="1">
            <a:spLocks noGrp="1"/>
          </p:cNvSpPr>
          <p:nvPr>
            <p:ph type="subTitle" idx="4"/>
          </p:nvPr>
        </p:nvSpPr>
        <p:spPr>
          <a:xfrm>
            <a:off x="5177844" y="1594775"/>
            <a:ext cx="2250900" cy="60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Barlow Black"/>
              <a:buNone/>
              <a:defRPr sz="1800">
                <a:latin typeface="Barlow Black"/>
                <a:ea typeface="Barlow Black"/>
                <a:cs typeface="Barlow Black"/>
                <a:sym typeface="Barlow Black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Font typeface="Barlow Black"/>
              <a:buNone/>
              <a:defRPr sz="1800">
                <a:latin typeface="Barlow Black"/>
                <a:ea typeface="Barlow Black"/>
                <a:cs typeface="Barlow Black"/>
                <a:sym typeface="Barlow Black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Font typeface="Barlow Black"/>
              <a:buNone/>
              <a:defRPr sz="1800">
                <a:latin typeface="Barlow Black"/>
                <a:ea typeface="Barlow Black"/>
                <a:cs typeface="Barlow Black"/>
                <a:sym typeface="Barlow Black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Font typeface="Barlow Black"/>
              <a:buNone/>
              <a:defRPr sz="1800">
                <a:latin typeface="Barlow Black"/>
                <a:ea typeface="Barlow Black"/>
                <a:cs typeface="Barlow Black"/>
                <a:sym typeface="Barlow Black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Font typeface="Barlow Black"/>
              <a:buNone/>
              <a:defRPr sz="1800">
                <a:latin typeface="Barlow Black"/>
                <a:ea typeface="Barlow Black"/>
                <a:cs typeface="Barlow Black"/>
                <a:sym typeface="Barlow Black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Font typeface="Barlow Black"/>
              <a:buNone/>
              <a:defRPr sz="1800">
                <a:latin typeface="Barlow Black"/>
                <a:ea typeface="Barlow Black"/>
                <a:cs typeface="Barlow Black"/>
                <a:sym typeface="Barlow Black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Font typeface="Barlow Black"/>
              <a:buNone/>
              <a:defRPr sz="1800">
                <a:latin typeface="Barlow Black"/>
                <a:ea typeface="Barlow Black"/>
                <a:cs typeface="Barlow Black"/>
                <a:sym typeface="Barlow Black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Font typeface="Barlow Black"/>
              <a:buNone/>
              <a:defRPr sz="1800">
                <a:latin typeface="Barlow Black"/>
                <a:ea typeface="Barlow Black"/>
                <a:cs typeface="Barlow Black"/>
                <a:sym typeface="Barlow Black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Font typeface="Barlow Black"/>
              <a:buNone/>
              <a:defRPr sz="1800">
                <a:latin typeface="Barlow Black"/>
                <a:ea typeface="Barlow Black"/>
                <a:cs typeface="Barlow Black"/>
                <a:sym typeface="Barlow Black"/>
              </a:defRPr>
            </a:lvl9pPr>
          </a:lstStyle>
          <a:p>
            <a:endParaRPr/>
          </a:p>
        </p:txBody>
      </p:sp>
      <p:grpSp>
        <p:nvGrpSpPr>
          <p:cNvPr id="601" name="Google Shape;601;p29"/>
          <p:cNvGrpSpPr/>
          <p:nvPr/>
        </p:nvGrpSpPr>
        <p:grpSpPr>
          <a:xfrm>
            <a:off x="6390177" y="2290332"/>
            <a:ext cx="3811135" cy="3609486"/>
            <a:chOff x="7609575" y="2896147"/>
            <a:chExt cx="2372913" cy="2247361"/>
          </a:xfrm>
        </p:grpSpPr>
        <p:sp>
          <p:nvSpPr>
            <p:cNvPr id="602" name="Google Shape;602;p29"/>
            <p:cNvSpPr/>
            <p:nvPr/>
          </p:nvSpPr>
          <p:spPr>
            <a:xfrm>
              <a:off x="7609575" y="3078723"/>
              <a:ext cx="2372913" cy="2064785"/>
            </a:xfrm>
            <a:custGeom>
              <a:avLst/>
              <a:gdLst/>
              <a:ahLst/>
              <a:cxnLst/>
              <a:rect l="l" t="t" r="r" b="b"/>
              <a:pathLst>
                <a:path w="17312" h="15064" extrusionOk="0">
                  <a:moveTo>
                    <a:pt x="11367" y="1"/>
                  </a:moveTo>
                  <a:cubicBezTo>
                    <a:pt x="9856" y="1"/>
                    <a:pt x="8890" y="718"/>
                    <a:pt x="8585" y="2086"/>
                  </a:cubicBezTo>
                  <a:cubicBezTo>
                    <a:pt x="8442" y="2776"/>
                    <a:pt x="8656" y="3288"/>
                    <a:pt x="8656" y="4003"/>
                  </a:cubicBezTo>
                  <a:cubicBezTo>
                    <a:pt x="8656" y="4717"/>
                    <a:pt x="8894" y="5551"/>
                    <a:pt x="8442" y="6098"/>
                  </a:cubicBezTo>
                  <a:cubicBezTo>
                    <a:pt x="7925" y="6679"/>
                    <a:pt x="7131" y="6858"/>
                    <a:pt x="6340" y="6858"/>
                  </a:cubicBezTo>
                  <a:cubicBezTo>
                    <a:pt x="6093" y="6858"/>
                    <a:pt x="5846" y="6841"/>
                    <a:pt x="5608" y="6813"/>
                  </a:cubicBezTo>
                  <a:cubicBezTo>
                    <a:pt x="4938" y="6734"/>
                    <a:pt x="4262" y="6592"/>
                    <a:pt x="3595" y="6592"/>
                  </a:cubicBezTo>
                  <a:cubicBezTo>
                    <a:pt x="3255" y="6592"/>
                    <a:pt x="2917" y="6629"/>
                    <a:pt x="2584" y="6729"/>
                  </a:cubicBezTo>
                  <a:cubicBezTo>
                    <a:pt x="1119" y="7170"/>
                    <a:pt x="0" y="9087"/>
                    <a:pt x="262" y="10599"/>
                  </a:cubicBezTo>
                  <a:cubicBezTo>
                    <a:pt x="536" y="12099"/>
                    <a:pt x="1298" y="13671"/>
                    <a:pt x="2691" y="14314"/>
                  </a:cubicBezTo>
                  <a:cubicBezTo>
                    <a:pt x="4072" y="14956"/>
                    <a:pt x="6394" y="15040"/>
                    <a:pt x="7966" y="15064"/>
                  </a:cubicBezTo>
                  <a:lnTo>
                    <a:pt x="9692" y="14968"/>
                  </a:lnTo>
                  <a:cubicBezTo>
                    <a:pt x="12395" y="14623"/>
                    <a:pt x="14526" y="13373"/>
                    <a:pt x="15740" y="11206"/>
                  </a:cubicBezTo>
                  <a:cubicBezTo>
                    <a:pt x="16931" y="9015"/>
                    <a:pt x="17312" y="5979"/>
                    <a:pt x="16240" y="3455"/>
                  </a:cubicBezTo>
                  <a:cubicBezTo>
                    <a:pt x="15907" y="2681"/>
                    <a:pt x="15205" y="1729"/>
                    <a:pt x="14562" y="1157"/>
                  </a:cubicBezTo>
                  <a:cubicBezTo>
                    <a:pt x="13692" y="383"/>
                    <a:pt x="12823" y="145"/>
                    <a:pt x="11990" y="38"/>
                  </a:cubicBezTo>
                  <a:cubicBezTo>
                    <a:pt x="11773" y="13"/>
                    <a:pt x="11565" y="1"/>
                    <a:pt x="11367" y="1"/>
                  </a:cubicBezTo>
                  <a:close/>
                </a:path>
              </a:pathLst>
            </a:custGeom>
            <a:solidFill>
              <a:srgbClr val="FFD7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29"/>
            <p:cNvSpPr/>
            <p:nvPr/>
          </p:nvSpPr>
          <p:spPr>
            <a:xfrm>
              <a:off x="9667529" y="4852943"/>
              <a:ext cx="151871" cy="151871"/>
            </a:xfrm>
            <a:custGeom>
              <a:avLst/>
              <a:gdLst/>
              <a:ahLst/>
              <a:cxnLst/>
              <a:rect l="l" t="t" r="r" b="b"/>
              <a:pathLst>
                <a:path w="1108" h="1108" extrusionOk="0">
                  <a:moveTo>
                    <a:pt x="548" y="0"/>
                  </a:moveTo>
                  <a:cubicBezTo>
                    <a:pt x="250" y="0"/>
                    <a:pt x="0" y="250"/>
                    <a:pt x="0" y="548"/>
                  </a:cubicBezTo>
                  <a:cubicBezTo>
                    <a:pt x="0" y="858"/>
                    <a:pt x="250" y="1108"/>
                    <a:pt x="548" y="1108"/>
                  </a:cubicBezTo>
                  <a:cubicBezTo>
                    <a:pt x="857" y="1108"/>
                    <a:pt x="1107" y="858"/>
                    <a:pt x="1107" y="548"/>
                  </a:cubicBezTo>
                  <a:cubicBezTo>
                    <a:pt x="1107" y="250"/>
                    <a:pt x="857" y="0"/>
                    <a:pt x="548" y="0"/>
                  </a:cubicBezTo>
                  <a:close/>
                </a:path>
              </a:pathLst>
            </a:custGeom>
            <a:solidFill>
              <a:srgbClr val="FFD7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29"/>
            <p:cNvSpPr/>
            <p:nvPr/>
          </p:nvSpPr>
          <p:spPr>
            <a:xfrm>
              <a:off x="9421079" y="2896147"/>
              <a:ext cx="236716" cy="236853"/>
            </a:xfrm>
            <a:custGeom>
              <a:avLst/>
              <a:gdLst/>
              <a:ahLst/>
              <a:cxnLst/>
              <a:rect l="l" t="t" r="r" b="b"/>
              <a:pathLst>
                <a:path w="1727" h="1728" extrusionOk="0">
                  <a:moveTo>
                    <a:pt x="857" y="1"/>
                  </a:moveTo>
                  <a:cubicBezTo>
                    <a:pt x="381" y="1"/>
                    <a:pt x="0" y="394"/>
                    <a:pt x="0" y="870"/>
                  </a:cubicBezTo>
                  <a:cubicBezTo>
                    <a:pt x="0" y="1346"/>
                    <a:pt x="381" y="1727"/>
                    <a:pt x="857" y="1727"/>
                  </a:cubicBezTo>
                  <a:cubicBezTo>
                    <a:pt x="1334" y="1727"/>
                    <a:pt x="1727" y="1346"/>
                    <a:pt x="1727" y="870"/>
                  </a:cubicBezTo>
                  <a:cubicBezTo>
                    <a:pt x="1727" y="394"/>
                    <a:pt x="1334" y="1"/>
                    <a:pt x="857" y="1"/>
                  </a:cubicBezTo>
                  <a:close/>
                </a:path>
              </a:pathLst>
            </a:custGeom>
            <a:solidFill>
              <a:srgbClr val="FFD7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5" name="Google Shape;605;p29"/>
          <p:cNvSpPr/>
          <p:nvPr/>
        </p:nvSpPr>
        <p:spPr>
          <a:xfrm rot="5400000">
            <a:off x="7332346" y="3067887"/>
            <a:ext cx="448381" cy="353252"/>
          </a:xfrm>
          <a:custGeom>
            <a:avLst/>
            <a:gdLst/>
            <a:ahLst/>
            <a:cxnLst/>
            <a:rect l="l" t="t" r="r" b="b"/>
            <a:pathLst>
              <a:path w="4506" h="3550" extrusionOk="0">
                <a:moveTo>
                  <a:pt x="2356" y="1"/>
                </a:moveTo>
                <a:cubicBezTo>
                  <a:pt x="2071" y="1"/>
                  <a:pt x="1777" y="89"/>
                  <a:pt x="1489" y="293"/>
                </a:cubicBezTo>
                <a:cubicBezTo>
                  <a:pt x="1" y="1341"/>
                  <a:pt x="1382" y="2805"/>
                  <a:pt x="1382" y="2805"/>
                </a:cubicBezTo>
                <a:cubicBezTo>
                  <a:pt x="1634" y="3227"/>
                  <a:pt x="2289" y="3549"/>
                  <a:pt x="2910" y="3549"/>
                </a:cubicBezTo>
                <a:cubicBezTo>
                  <a:pt x="3463" y="3549"/>
                  <a:pt x="3989" y="3294"/>
                  <a:pt x="4180" y="2626"/>
                </a:cubicBezTo>
                <a:cubicBezTo>
                  <a:pt x="4505" y="1479"/>
                  <a:pt x="3516" y="1"/>
                  <a:pt x="2356" y="1"/>
                </a:cubicBezTo>
                <a:close/>
              </a:path>
            </a:pathLst>
          </a:custGeom>
          <a:solidFill>
            <a:srgbClr val="FFDD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06" name="Google Shape;606;p29"/>
          <p:cNvGrpSpPr/>
          <p:nvPr/>
        </p:nvGrpSpPr>
        <p:grpSpPr>
          <a:xfrm>
            <a:off x="8241046" y="1129909"/>
            <a:ext cx="281393" cy="327991"/>
            <a:chOff x="923925" y="3874050"/>
            <a:chExt cx="42875" cy="49975"/>
          </a:xfrm>
        </p:grpSpPr>
        <p:sp>
          <p:nvSpPr>
            <p:cNvPr id="607" name="Google Shape;607;p29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29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29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29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1" name="Google Shape;611;p29"/>
          <p:cNvGrpSpPr/>
          <p:nvPr/>
        </p:nvGrpSpPr>
        <p:grpSpPr>
          <a:xfrm>
            <a:off x="396496" y="3368026"/>
            <a:ext cx="281557" cy="331272"/>
            <a:chOff x="588150" y="3891350"/>
            <a:chExt cx="42900" cy="50475"/>
          </a:xfrm>
        </p:grpSpPr>
        <p:sp>
          <p:nvSpPr>
            <p:cNvPr id="612" name="Google Shape;612;p29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29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29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5" name="Google Shape;615;p29"/>
          <p:cNvGrpSpPr/>
          <p:nvPr/>
        </p:nvGrpSpPr>
        <p:grpSpPr>
          <a:xfrm>
            <a:off x="852471" y="4494939"/>
            <a:ext cx="277455" cy="327171"/>
            <a:chOff x="1044175" y="3743975"/>
            <a:chExt cx="42275" cy="49850"/>
          </a:xfrm>
        </p:grpSpPr>
        <p:sp>
          <p:nvSpPr>
            <p:cNvPr id="616" name="Google Shape;616;p29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29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29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15">
    <p:bg>
      <p:bgPr>
        <a:solidFill>
          <a:schemeClr val="accent3"/>
        </a:solidFill>
        <a:effectLst/>
      </p:bgPr>
    </p:bg>
    <p:spTree>
      <p:nvGrpSpPr>
        <p:cNvPr id="1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Google Shape;620;p30"/>
          <p:cNvSpPr txBox="1">
            <a:spLocks noGrp="1"/>
          </p:cNvSpPr>
          <p:nvPr>
            <p:ph type="title" hasCustomPrompt="1"/>
          </p:nvPr>
        </p:nvSpPr>
        <p:spPr>
          <a:xfrm>
            <a:off x="950250" y="-318135"/>
            <a:ext cx="23637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21" name="Google Shape;621;p30"/>
          <p:cNvSpPr txBox="1">
            <a:spLocks noGrp="1"/>
          </p:cNvSpPr>
          <p:nvPr>
            <p:ph type="body" idx="1"/>
          </p:nvPr>
        </p:nvSpPr>
        <p:spPr>
          <a:xfrm>
            <a:off x="950250" y="1411395"/>
            <a:ext cx="2363700" cy="8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22" name="Google Shape;622;p30"/>
          <p:cNvSpPr txBox="1">
            <a:spLocks noGrp="1"/>
          </p:cNvSpPr>
          <p:nvPr>
            <p:ph type="title" idx="2" hasCustomPrompt="1"/>
          </p:nvPr>
        </p:nvSpPr>
        <p:spPr>
          <a:xfrm>
            <a:off x="3390150" y="748665"/>
            <a:ext cx="23637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23" name="Google Shape;623;p30"/>
          <p:cNvSpPr txBox="1">
            <a:spLocks noGrp="1"/>
          </p:cNvSpPr>
          <p:nvPr>
            <p:ph type="body" idx="3"/>
          </p:nvPr>
        </p:nvSpPr>
        <p:spPr>
          <a:xfrm>
            <a:off x="3390150" y="2478195"/>
            <a:ext cx="2363700" cy="8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24" name="Google Shape;624;p30"/>
          <p:cNvSpPr txBox="1">
            <a:spLocks noGrp="1"/>
          </p:cNvSpPr>
          <p:nvPr>
            <p:ph type="title" idx="4" hasCustomPrompt="1"/>
          </p:nvPr>
        </p:nvSpPr>
        <p:spPr>
          <a:xfrm>
            <a:off x="5830050" y="1815465"/>
            <a:ext cx="23637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25" name="Google Shape;625;p30"/>
          <p:cNvSpPr txBox="1">
            <a:spLocks noGrp="1"/>
          </p:cNvSpPr>
          <p:nvPr>
            <p:ph type="body" idx="5"/>
          </p:nvPr>
        </p:nvSpPr>
        <p:spPr>
          <a:xfrm>
            <a:off x="5830050" y="3544995"/>
            <a:ext cx="2363700" cy="8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626" name="Google Shape;626;p30"/>
          <p:cNvGrpSpPr/>
          <p:nvPr/>
        </p:nvGrpSpPr>
        <p:grpSpPr>
          <a:xfrm rot="1714601">
            <a:off x="5436411" y="-1334070"/>
            <a:ext cx="4672466" cy="4691825"/>
            <a:chOff x="5313796" y="-624575"/>
            <a:chExt cx="5393344" cy="5316335"/>
          </a:xfrm>
        </p:grpSpPr>
        <p:sp>
          <p:nvSpPr>
            <p:cNvPr id="627" name="Google Shape;627;p30"/>
            <p:cNvSpPr/>
            <p:nvPr/>
          </p:nvSpPr>
          <p:spPr>
            <a:xfrm>
              <a:off x="9537615" y="2994246"/>
              <a:ext cx="180247" cy="178709"/>
            </a:xfrm>
            <a:custGeom>
              <a:avLst/>
              <a:gdLst/>
              <a:ahLst/>
              <a:cxnLst/>
              <a:rect l="l" t="t" r="r" b="b"/>
              <a:pathLst>
                <a:path w="692" h="692" extrusionOk="0">
                  <a:moveTo>
                    <a:pt x="364" y="0"/>
                  </a:moveTo>
                  <a:cubicBezTo>
                    <a:pt x="358" y="0"/>
                    <a:pt x="352" y="0"/>
                    <a:pt x="346" y="1"/>
                  </a:cubicBezTo>
                  <a:cubicBezTo>
                    <a:pt x="156" y="1"/>
                    <a:pt x="1" y="155"/>
                    <a:pt x="1" y="346"/>
                  </a:cubicBezTo>
                  <a:cubicBezTo>
                    <a:pt x="1" y="536"/>
                    <a:pt x="156" y="691"/>
                    <a:pt x="346" y="691"/>
                  </a:cubicBezTo>
                  <a:cubicBezTo>
                    <a:pt x="548" y="691"/>
                    <a:pt x="691" y="536"/>
                    <a:pt x="691" y="346"/>
                  </a:cubicBezTo>
                  <a:cubicBezTo>
                    <a:pt x="691" y="162"/>
                    <a:pt x="536" y="0"/>
                    <a:pt x="3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0"/>
            <p:cNvSpPr/>
            <p:nvPr/>
          </p:nvSpPr>
          <p:spPr>
            <a:xfrm>
              <a:off x="9032299" y="2145645"/>
              <a:ext cx="673061" cy="670675"/>
            </a:xfrm>
            <a:custGeom>
              <a:avLst/>
              <a:gdLst/>
              <a:ahLst/>
              <a:cxnLst/>
              <a:rect l="l" t="t" r="r" b="b"/>
              <a:pathLst>
                <a:path w="2584" h="2597" extrusionOk="0">
                  <a:moveTo>
                    <a:pt x="1298" y="1"/>
                  </a:moveTo>
                  <a:cubicBezTo>
                    <a:pt x="572" y="1"/>
                    <a:pt x="0" y="584"/>
                    <a:pt x="0" y="1298"/>
                  </a:cubicBezTo>
                  <a:cubicBezTo>
                    <a:pt x="0" y="2013"/>
                    <a:pt x="572" y="2596"/>
                    <a:pt x="1298" y="2596"/>
                  </a:cubicBezTo>
                  <a:cubicBezTo>
                    <a:pt x="2012" y="2596"/>
                    <a:pt x="2584" y="2013"/>
                    <a:pt x="2584" y="1298"/>
                  </a:cubicBezTo>
                  <a:cubicBezTo>
                    <a:pt x="2584" y="584"/>
                    <a:pt x="2012" y="1"/>
                    <a:pt x="129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0"/>
            <p:cNvSpPr/>
            <p:nvPr/>
          </p:nvSpPr>
          <p:spPr>
            <a:xfrm>
              <a:off x="5313796" y="-624575"/>
              <a:ext cx="5393344" cy="5316335"/>
            </a:xfrm>
            <a:custGeom>
              <a:avLst/>
              <a:gdLst/>
              <a:ahLst/>
              <a:cxnLst/>
              <a:rect l="l" t="t" r="r" b="b"/>
              <a:pathLst>
                <a:path w="20706" h="20586" extrusionOk="0">
                  <a:moveTo>
                    <a:pt x="9394" y="18645"/>
                  </a:moveTo>
                  <a:cubicBezTo>
                    <a:pt x="9394" y="18645"/>
                    <a:pt x="6216" y="20586"/>
                    <a:pt x="4489" y="19014"/>
                  </a:cubicBezTo>
                  <a:cubicBezTo>
                    <a:pt x="2775" y="17455"/>
                    <a:pt x="4525" y="16752"/>
                    <a:pt x="2501" y="15978"/>
                  </a:cubicBezTo>
                  <a:cubicBezTo>
                    <a:pt x="477" y="15192"/>
                    <a:pt x="0" y="11311"/>
                    <a:pt x="2632" y="10608"/>
                  </a:cubicBezTo>
                  <a:cubicBezTo>
                    <a:pt x="5584" y="9835"/>
                    <a:pt x="6049" y="7453"/>
                    <a:pt x="5001" y="5298"/>
                  </a:cubicBezTo>
                  <a:cubicBezTo>
                    <a:pt x="3965" y="3143"/>
                    <a:pt x="8430" y="0"/>
                    <a:pt x="11704" y="1191"/>
                  </a:cubicBezTo>
                  <a:cubicBezTo>
                    <a:pt x="14979" y="2381"/>
                    <a:pt x="13752" y="3477"/>
                    <a:pt x="16729" y="4131"/>
                  </a:cubicBezTo>
                  <a:cubicBezTo>
                    <a:pt x="19705" y="4810"/>
                    <a:pt x="20705" y="8846"/>
                    <a:pt x="17705" y="11692"/>
                  </a:cubicBezTo>
                  <a:cubicBezTo>
                    <a:pt x="15086" y="14180"/>
                    <a:pt x="18812" y="14895"/>
                    <a:pt x="18324" y="17883"/>
                  </a:cubicBezTo>
                  <a:cubicBezTo>
                    <a:pt x="18050" y="19526"/>
                    <a:pt x="15121" y="20241"/>
                    <a:pt x="13145" y="18705"/>
                  </a:cubicBezTo>
                  <a:cubicBezTo>
                    <a:pt x="11180" y="17169"/>
                    <a:pt x="9394" y="18645"/>
                    <a:pt x="9394" y="1864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0"/>
            <p:cNvSpPr/>
            <p:nvPr/>
          </p:nvSpPr>
          <p:spPr>
            <a:xfrm>
              <a:off x="9943952" y="2680733"/>
              <a:ext cx="636074" cy="568925"/>
            </a:xfrm>
            <a:custGeom>
              <a:avLst/>
              <a:gdLst/>
              <a:ahLst/>
              <a:cxnLst/>
              <a:rect l="l" t="t" r="r" b="b"/>
              <a:pathLst>
                <a:path w="2442" h="2203" extrusionOk="0">
                  <a:moveTo>
                    <a:pt x="1167" y="2167"/>
                  </a:moveTo>
                  <a:cubicBezTo>
                    <a:pt x="1167" y="2167"/>
                    <a:pt x="0" y="1727"/>
                    <a:pt x="512" y="857"/>
                  </a:cubicBezTo>
                  <a:cubicBezTo>
                    <a:pt x="1036" y="0"/>
                    <a:pt x="2048" y="191"/>
                    <a:pt x="2239" y="977"/>
                  </a:cubicBezTo>
                  <a:cubicBezTo>
                    <a:pt x="2441" y="1774"/>
                    <a:pt x="2048" y="2203"/>
                    <a:pt x="1167" y="216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0"/>
            <p:cNvSpPr/>
            <p:nvPr/>
          </p:nvSpPr>
          <p:spPr>
            <a:xfrm>
              <a:off x="5509150" y="199234"/>
              <a:ext cx="1129148" cy="1036616"/>
            </a:xfrm>
            <a:custGeom>
              <a:avLst/>
              <a:gdLst/>
              <a:ahLst/>
              <a:cxnLst/>
              <a:rect l="l" t="t" r="r" b="b"/>
              <a:pathLst>
                <a:path w="4335" h="4014" extrusionOk="0">
                  <a:moveTo>
                    <a:pt x="2656" y="3061"/>
                  </a:moveTo>
                  <a:cubicBezTo>
                    <a:pt x="2656" y="3061"/>
                    <a:pt x="382" y="4013"/>
                    <a:pt x="191" y="2013"/>
                  </a:cubicBezTo>
                  <a:cubicBezTo>
                    <a:pt x="1" y="25"/>
                    <a:pt x="1739" y="1"/>
                    <a:pt x="2167" y="132"/>
                  </a:cubicBezTo>
                  <a:cubicBezTo>
                    <a:pt x="2596" y="263"/>
                    <a:pt x="4334" y="1322"/>
                    <a:pt x="2656" y="30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2" name="Google Shape;632;p30"/>
          <p:cNvGrpSpPr/>
          <p:nvPr/>
        </p:nvGrpSpPr>
        <p:grpSpPr>
          <a:xfrm rot="1688245">
            <a:off x="-837425" y="2088254"/>
            <a:ext cx="5291698" cy="5259632"/>
            <a:chOff x="5313796" y="-624575"/>
            <a:chExt cx="5393344" cy="5316335"/>
          </a:xfrm>
        </p:grpSpPr>
        <p:sp>
          <p:nvSpPr>
            <p:cNvPr id="633" name="Google Shape;633;p30"/>
            <p:cNvSpPr/>
            <p:nvPr/>
          </p:nvSpPr>
          <p:spPr>
            <a:xfrm>
              <a:off x="9537615" y="2994246"/>
              <a:ext cx="180247" cy="178709"/>
            </a:xfrm>
            <a:custGeom>
              <a:avLst/>
              <a:gdLst/>
              <a:ahLst/>
              <a:cxnLst/>
              <a:rect l="l" t="t" r="r" b="b"/>
              <a:pathLst>
                <a:path w="692" h="692" extrusionOk="0">
                  <a:moveTo>
                    <a:pt x="364" y="0"/>
                  </a:moveTo>
                  <a:cubicBezTo>
                    <a:pt x="358" y="0"/>
                    <a:pt x="352" y="0"/>
                    <a:pt x="346" y="1"/>
                  </a:cubicBezTo>
                  <a:cubicBezTo>
                    <a:pt x="156" y="1"/>
                    <a:pt x="1" y="155"/>
                    <a:pt x="1" y="346"/>
                  </a:cubicBezTo>
                  <a:cubicBezTo>
                    <a:pt x="1" y="536"/>
                    <a:pt x="156" y="691"/>
                    <a:pt x="346" y="691"/>
                  </a:cubicBezTo>
                  <a:cubicBezTo>
                    <a:pt x="548" y="691"/>
                    <a:pt x="691" y="536"/>
                    <a:pt x="691" y="346"/>
                  </a:cubicBezTo>
                  <a:cubicBezTo>
                    <a:pt x="691" y="162"/>
                    <a:pt x="536" y="0"/>
                    <a:pt x="3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0"/>
            <p:cNvSpPr/>
            <p:nvPr/>
          </p:nvSpPr>
          <p:spPr>
            <a:xfrm>
              <a:off x="9032299" y="2145645"/>
              <a:ext cx="673061" cy="670675"/>
            </a:xfrm>
            <a:custGeom>
              <a:avLst/>
              <a:gdLst/>
              <a:ahLst/>
              <a:cxnLst/>
              <a:rect l="l" t="t" r="r" b="b"/>
              <a:pathLst>
                <a:path w="2584" h="2597" extrusionOk="0">
                  <a:moveTo>
                    <a:pt x="1298" y="1"/>
                  </a:moveTo>
                  <a:cubicBezTo>
                    <a:pt x="572" y="1"/>
                    <a:pt x="0" y="584"/>
                    <a:pt x="0" y="1298"/>
                  </a:cubicBezTo>
                  <a:cubicBezTo>
                    <a:pt x="0" y="2013"/>
                    <a:pt x="572" y="2596"/>
                    <a:pt x="1298" y="2596"/>
                  </a:cubicBezTo>
                  <a:cubicBezTo>
                    <a:pt x="2012" y="2596"/>
                    <a:pt x="2584" y="2013"/>
                    <a:pt x="2584" y="1298"/>
                  </a:cubicBezTo>
                  <a:cubicBezTo>
                    <a:pt x="2584" y="584"/>
                    <a:pt x="2012" y="1"/>
                    <a:pt x="129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0"/>
            <p:cNvSpPr/>
            <p:nvPr/>
          </p:nvSpPr>
          <p:spPr>
            <a:xfrm>
              <a:off x="5313796" y="-624575"/>
              <a:ext cx="5393344" cy="5316335"/>
            </a:xfrm>
            <a:custGeom>
              <a:avLst/>
              <a:gdLst/>
              <a:ahLst/>
              <a:cxnLst/>
              <a:rect l="l" t="t" r="r" b="b"/>
              <a:pathLst>
                <a:path w="20706" h="20586" extrusionOk="0">
                  <a:moveTo>
                    <a:pt x="9394" y="18645"/>
                  </a:moveTo>
                  <a:cubicBezTo>
                    <a:pt x="9394" y="18645"/>
                    <a:pt x="6216" y="20586"/>
                    <a:pt x="4489" y="19014"/>
                  </a:cubicBezTo>
                  <a:cubicBezTo>
                    <a:pt x="2775" y="17455"/>
                    <a:pt x="4525" y="16752"/>
                    <a:pt x="2501" y="15978"/>
                  </a:cubicBezTo>
                  <a:cubicBezTo>
                    <a:pt x="477" y="15192"/>
                    <a:pt x="0" y="11311"/>
                    <a:pt x="2632" y="10608"/>
                  </a:cubicBezTo>
                  <a:cubicBezTo>
                    <a:pt x="5584" y="9835"/>
                    <a:pt x="6049" y="7453"/>
                    <a:pt x="5001" y="5298"/>
                  </a:cubicBezTo>
                  <a:cubicBezTo>
                    <a:pt x="3965" y="3143"/>
                    <a:pt x="8430" y="0"/>
                    <a:pt x="11704" y="1191"/>
                  </a:cubicBezTo>
                  <a:cubicBezTo>
                    <a:pt x="14979" y="2381"/>
                    <a:pt x="13752" y="3477"/>
                    <a:pt x="16729" y="4131"/>
                  </a:cubicBezTo>
                  <a:cubicBezTo>
                    <a:pt x="19705" y="4810"/>
                    <a:pt x="20705" y="8846"/>
                    <a:pt x="17705" y="11692"/>
                  </a:cubicBezTo>
                  <a:cubicBezTo>
                    <a:pt x="15086" y="14180"/>
                    <a:pt x="18812" y="14895"/>
                    <a:pt x="18324" y="17883"/>
                  </a:cubicBezTo>
                  <a:cubicBezTo>
                    <a:pt x="18050" y="19526"/>
                    <a:pt x="15121" y="20241"/>
                    <a:pt x="13145" y="18705"/>
                  </a:cubicBezTo>
                  <a:cubicBezTo>
                    <a:pt x="11180" y="17169"/>
                    <a:pt x="9394" y="18645"/>
                    <a:pt x="9394" y="1864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0"/>
            <p:cNvSpPr/>
            <p:nvPr/>
          </p:nvSpPr>
          <p:spPr>
            <a:xfrm>
              <a:off x="9943952" y="2680733"/>
              <a:ext cx="636074" cy="568925"/>
            </a:xfrm>
            <a:custGeom>
              <a:avLst/>
              <a:gdLst/>
              <a:ahLst/>
              <a:cxnLst/>
              <a:rect l="l" t="t" r="r" b="b"/>
              <a:pathLst>
                <a:path w="2442" h="2203" extrusionOk="0">
                  <a:moveTo>
                    <a:pt x="1167" y="2167"/>
                  </a:moveTo>
                  <a:cubicBezTo>
                    <a:pt x="1167" y="2167"/>
                    <a:pt x="0" y="1727"/>
                    <a:pt x="512" y="857"/>
                  </a:cubicBezTo>
                  <a:cubicBezTo>
                    <a:pt x="1036" y="0"/>
                    <a:pt x="2048" y="191"/>
                    <a:pt x="2239" y="977"/>
                  </a:cubicBezTo>
                  <a:cubicBezTo>
                    <a:pt x="2441" y="1774"/>
                    <a:pt x="2048" y="2203"/>
                    <a:pt x="1167" y="216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0"/>
            <p:cNvSpPr/>
            <p:nvPr/>
          </p:nvSpPr>
          <p:spPr>
            <a:xfrm>
              <a:off x="5509150" y="199234"/>
              <a:ext cx="1129148" cy="1036616"/>
            </a:xfrm>
            <a:custGeom>
              <a:avLst/>
              <a:gdLst/>
              <a:ahLst/>
              <a:cxnLst/>
              <a:rect l="l" t="t" r="r" b="b"/>
              <a:pathLst>
                <a:path w="4335" h="4014" extrusionOk="0">
                  <a:moveTo>
                    <a:pt x="2656" y="3061"/>
                  </a:moveTo>
                  <a:cubicBezTo>
                    <a:pt x="2656" y="3061"/>
                    <a:pt x="382" y="4013"/>
                    <a:pt x="191" y="2013"/>
                  </a:cubicBezTo>
                  <a:cubicBezTo>
                    <a:pt x="1" y="25"/>
                    <a:pt x="1739" y="1"/>
                    <a:pt x="2167" y="132"/>
                  </a:cubicBezTo>
                  <a:cubicBezTo>
                    <a:pt x="2596" y="263"/>
                    <a:pt x="4334" y="1322"/>
                    <a:pt x="2656" y="30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8" name="Google Shape;638;p30"/>
          <p:cNvGrpSpPr/>
          <p:nvPr/>
        </p:nvGrpSpPr>
        <p:grpSpPr>
          <a:xfrm>
            <a:off x="5853596" y="1083397"/>
            <a:ext cx="281393" cy="327991"/>
            <a:chOff x="923925" y="3874050"/>
            <a:chExt cx="42875" cy="49975"/>
          </a:xfrm>
        </p:grpSpPr>
        <p:sp>
          <p:nvSpPr>
            <p:cNvPr id="639" name="Google Shape;639;p30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0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0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0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3" name="Google Shape;643;p30"/>
          <p:cNvGrpSpPr/>
          <p:nvPr/>
        </p:nvGrpSpPr>
        <p:grpSpPr>
          <a:xfrm>
            <a:off x="7996171" y="393864"/>
            <a:ext cx="281557" cy="331272"/>
            <a:chOff x="588150" y="3891350"/>
            <a:chExt cx="42900" cy="50475"/>
          </a:xfrm>
        </p:grpSpPr>
        <p:sp>
          <p:nvSpPr>
            <p:cNvPr id="644" name="Google Shape;644;p30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0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0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7" name="Google Shape;647;p30"/>
          <p:cNvGrpSpPr/>
          <p:nvPr/>
        </p:nvGrpSpPr>
        <p:grpSpPr>
          <a:xfrm>
            <a:off x="3313946" y="4287202"/>
            <a:ext cx="277455" cy="327171"/>
            <a:chOff x="1044175" y="3743975"/>
            <a:chExt cx="42275" cy="49850"/>
          </a:xfrm>
        </p:grpSpPr>
        <p:sp>
          <p:nvSpPr>
            <p:cNvPr id="648" name="Google Shape;648;p30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0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0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1" name="Google Shape;651;p30"/>
          <p:cNvGrpSpPr/>
          <p:nvPr/>
        </p:nvGrpSpPr>
        <p:grpSpPr>
          <a:xfrm>
            <a:off x="2209575" y="3018988"/>
            <a:ext cx="234350" cy="311002"/>
            <a:chOff x="588150" y="3891350"/>
            <a:chExt cx="42900" cy="50475"/>
          </a:xfrm>
        </p:grpSpPr>
        <p:sp>
          <p:nvSpPr>
            <p:cNvPr id="652" name="Google Shape;652;p30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0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0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2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701600" y="1411160"/>
            <a:ext cx="7715700" cy="3025500"/>
          </a:xfrm>
          <a:prstGeom prst="rect">
            <a:avLst/>
          </a:prstGeom>
        </p:spPr>
        <p:txBody>
          <a:bodyPr spcFirstLastPara="1" wrap="square" lIns="0" tIns="182875" rIns="0" bIns="0" anchor="ctr" anchorCtr="0">
            <a:noAutofit/>
          </a:bodyPr>
          <a:lstStyle>
            <a:lvl1pPr marL="457200" lvl="0" indent="-31750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AutoNum type="arabicPeriod"/>
              <a:defRPr/>
            </a:lvl1pPr>
            <a:lvl2pPr marL="914400" lvl="1" indent="-31750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AutoNum type="alphaLcPeriod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Font typeface="Muli"/>
              <a:buAutoNum type="romanLcPeriod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Font typeface="Muli"/>
              <a:buAutoNum type="arabicPeriod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Font typeface="Muli"/>
              <a:buAutoNum type="alphaLcPeriod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Font typeface="Muli"/>
              <a:buAutoNum type="romanLcPeriod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Font typeface="Muli"/>
              <a:buAutoNum type="arabicPeriod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Font typeface="Muli"/>
              <a:buAutoNum type="alphaLcPeriod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Font typeface="Muli"/>
              <a:buAutoNum type="romanLcPeriod"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grpSp>
        <p:nvGrpSpPr>
          <p:cNvPr id="56" name="Google Shape;56;p4"/>
          <p:cNvGrpSpPr/>
          <p:nvPr/>
        </p:nvGrpSpPr>
        <p:grpSpPr>
          <a:xfrm>
            <a:off x="6341475" y="-2704869"/>
            <a:ext cx="5227109" cy="4926176"/>
            <a:chOff x="6341475" y="-2704869"/>
            <a:chExt cx="5227109" cy="4926176"/>
          </a:xfrm>
        </p:grpSpPr>
        <p:sp>
          <p:nvSpPr>
            <p:cNvPr id="57" name="Google Shape;57;p4"/>
            <p:cNvSpPr/>
            <p:nvPr/>
          </p:nvSpPr>
          <p:spPr>
            <a:xfrm rot="-3198566">
              <a:off x="7399821" y="-2141669"/>
              <a:ext cx="3311866" cy="3799777"/>
            </a:xfrm>
            <a:custGeom>
              <a:avLst/>
              <a:gdLst/>
              <a:ahLst/>
              <a:cxnLst/>
              <a:rect l="l" t="t" r="r" b="b"/>
              <a:pathLst>
                <a:path w="55883" h="56638" extrusionOk="0">
                  <a:moveTo>
                    <a:pt x="33039" y="0"/>
                  </a:moveTo>
                  <a:cubicBezTo>
                    <a:pt x="32363" y="0"/>
                    <a:pt x="31666" y="17"/>
                    <a:pt x="30950" y="51"/>
                  </a:cubicBezTo>
                  <a:cubicBezTo>
                    <a:pt x="17988" y="627"/>
                    <a:pt x="0" y="13877"/>
                    <a:pt x="0" y="26840"/>
                  </a:cubicBezTo>
                  <a:cubicBezTo>
                    <a:pt x="0" y="39834"/>
                    <a:pt x="14499" y="56637"/>
                    <a:pt x="27493" y="56637"/>
                  </a:cubicBezTo>
                  <a:cubicBezTo>
                    <a:pt x="40456" y="56637"/>
                    <a:pt x="55883" y="41690"/>
                    <a:pt x="55883" y="28728"/>
                  </a:cubicBezTo>
                  <a:cubicBezTo>
                    <a:pt x="55883" y="16137"/>
                    <a:pt x="54140" y="0"/>
                    <a:pt x="330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4"/>
            <p:cNvSpPr/>
            <p:nvPr/>
          </p:nvSpPr>
          <p:spPr>
            <a:xfrm>
              <a:off x="6341475" y="33450"/>
              <a:ext cx="400200" cy="400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4"/>
            <p:cNvSpPr/>
            <p:nvPr/>
          </p:nvSpPr>
          <p:spPr>
            <a:xfrm>
              <a:off x="8810325" y="1517250"/>
              <a:ext cx="240000" cy="2400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" name="Google Shape;60;p4"/>
          <p:cNvGrpSpPr/>
          <p:nvPr/>
        </p:nvGrpSpPr>
        <p:grpSpPr>
          <a:xfrm>
            <a:off x="8210121" y="4277697"/>
            <a:ext cx="281393" cy="327991"/>
            <a:chOff x="923925" y="3874050"/>
            <a:chExt cx="42875" cy="49975"/>
          </a:xfrm>
        </p:grpSpPr>
        <p:sp>
          <p:nvSpPr>
            <p:cNvPr id="61" name="Google Shape;61;p4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4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" name="Google Shape;65;p4"/>
          <p:cNvGrpSpPr/>
          <p:nvPr/>
        </p:nvGrpSpPr>
        <p:grpSpPr>
          <a:xfrm>
            <a:off x="604720" y="2920890"/>
            <a:ext cx="190626" cy="207392"/>
            <a:chOff x="588150" y="3891350"/>
            <a:chExt cx="42900" cy="50475"/>
          </a:xfrm>
        </p:grpSpPr>
        <p:sp>
          <p:nvSpPr>
            <p:cNvPr id="66" name="Google Shape;66;p4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CUSTOM_23">
    <p:bg>
      <p:bgPr>
        <a:solidFill>
          <a:schemeClr val="lt2"/>
        </a:solidFill>
        <a:effectLst/>
      </p:bgPr>
    </p:bg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p31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grpSp>
        <p:nvGrpSpPr>
          <p:cNvPr id="657" name="Google Shape;657;p31"/>
          <p:cNvGrpSpPr/>
          <p:nvPr/>
        </p:nvGrpSpPr>
        <p:grpSpPr>
          <a:xfrm rot="-1688240" flipH="1">
            <a:off x="-483930" y="2408270"/>
            <a:ext cx="4456840" cy="4429680"/>
            <a:chOff x="5313796" y="-624575"/>
            <a:chExt cx="5393344" cy="5316335"/>
          </a:xfrm>
        </p:grpSpPr>
        <p:sp>
          <p:nvSpPr>
            <p:cNvPr id="658" name="Google Shape;658;p31"/>
            <p:cNvSpPr/>
            <p:nvPr/>
          </p:nvSpPr>
          <p:spPr>
            <a:xfrm>
              <a:off x="9537615" y="2994246"/>
              <a:ext cx="180247" cy="178709"/>
            </a:xfrm>
            <a:custGeom>
              <a:avLst/>
              <a:gdLst/>
              <a:ahLst/>
              <a:cxnLst/>
              <a:rect l="l" t="t" r="r" b="b"/>
              <a:pathLst>
                <a:path w="692" h="692" extrusionOk="0">
                  <a:moveTo>
                    <a:pt x="364" y="0"/>
                  </a:moveTo>
                  <a:cubicBezTo>
                    <a:pt x="358" y="0"/>
                    <a:pt x="352" y="0"/>
                    <a:pt x="346" y="1"/>
                  </a:cubicBezTo>
                  <a:cubicBezTo>
                    <a:pt x="156" y="1"/>
                    <a:pt x="1" y="155"/>
                    <a:pt x="1" y="346"/>
                  </a:cubicBezTo>
                  <a:cubicBezTo>
                    <a:pt x="1" y="536"/>
                    <a:pt x="156" y="691"/>
                    <a:pt x="346" y="691"/>
                  </a:cubicBezTo>
                  <a:cubicBezTo>
                    <a:pt x="548" y="691"/>
                    <a:pt x="691" y="536"/>
                    <a:pt x="691" y="346"/>
                  </a:cubicBezTo>
                  <a:cubicBezTo>
                    <a:pt x="691" y="162"/>
                    <a:pt x="536" y="0"/>
                    <a:pt x="36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1"/>
            <p:cNvSpPr/>
            <p:nvPr/>
          </p:nvSpPr>
          <p:spPr>
            <a:xfrm>
              <a:off x="9032299" y="2145645"/>
              <a:ext cx="673061" cy="670675"/>
            </a:xfrm>
            <a:custGeom>
              <a:avLst/>
              <a:gdLst/>
              <a:ahLst/>
              <a:cxnLst/>
              <a:rect l="l" t="t" r="r" b="b"/>
              <a:pathLst>
                <a:path w="2584" h="2597" extrusionOk="0">
                  <a:moveTo>
                    <a:pt x="1298" y="1"/>
                  </a:moveTo>
                  <a:cubicBezTo>
                    <a:pt x="572" y="1"/>
                    <a:pt x="0" y="584"/>
                    <a:pt x="0" y="1298"/>
                  </a:cubicBezTo>
                  <a:cubicBezTo>
                    <a:pt x="0" y="2013"/>
                    <a:pt x="572" y="2596"/>
                    <a:pt x="1298" y="2596"/>
                  </a:cubicBezTo>
                  <a:cubicBezTo>
                    <a:pt x="2012" y="2596"/>
                    <a:pt x="2584" y="2013"/>
                    <a:pt x="2584" y="1298"/>
                  </a:cubicBezTo>
                  <a:cubicBezTo>
                    <a:pt x="2584" y="584"/>
                    <a:pt x="2012" y="1"/>
                    <a:pt x="12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1"/>
            <p:cNvSpPr/>
            <p:nvPr/>
          </p:nvSpPr>
          <p:spPr>
            <a:xfrm>
              <a:off x="5313796" y="-624575"/>
              <a:ext cx="5393344" cy="5316335"/>
            </a:xfrm>
            <a:custGeom>
              <a:avLst/>
              <a:gdLst/>
              <a:ahLst/>
              <a:cxnLst/>
              <a:rect l="l" t="t" r="r" b="b"/>
              <a:pathLst>
                <a:path w="20706" h="20586" extrusionOk="0">
                  <a:moveTo>
                    <a:pt x="9394" y="18645"/>
                  </a:moveTo>
                  <a:cubicBezTo>
                    <a:pt x="9394" y="18645"/>
                    <a:pt x="6216" y="20586"/>
                    <a:pt x="4489" y="19014"/>
                  </a:cubicBezTo>
                  <a:cubicBezTo>
                    <a:pt x="2775" y="17455"/>
                    <a:pt x="4525" y="16752"/>
                    <a:pt x="2501" y="15978"/>
                  </a:cubicBezTo>
                  <a:cubicBezTo>
                    <a:pt x="477" y="15192"/>
                    <a:pt x="0" y="11311"/>
                    <a:pt x="2632" y="10608"/>
                  </a:cubicBezTo>
                  <a:cubicBezTo>
                    <a:pt x="5584" y="9835"/>
                    <a:pt x="6049" y="7453"/>
                    <a:pt x="5001" y="5298"/>
                  </a:cubicBezTo>
                  <a:cubicBezTo>
                    <a:pt x="3965" y="3143"/>
                    <a:pt x="8430" y="0"/>
                    <a:pt x="11704" y="1191"/>
                  </a:cubicBezTo>
                  <a:cubicBezTo>
                    <a:pt x="14979" y="2381"/>
                    <a:pt x="13752" y="3477"/>
                    <a:pt x="16729" y="4131"/>
                  </a:cubicBezTo>
                  <a:cubicBezTo>
                    <a:pt x="19705" y="4810"/>
                    <a:pt x="20705" y="8846"/>
                    <a:pt x="17705" y="11692"/>
                  </a:cubicBezTo>
                  <a:cubicBezTo>
                    <a:pt x="15086" y="14180"/>
                    <a:pt x="18812" y="14895"/>
                    <a:pt x="18324" y="17883"/>
                  </a:cubicBezTo>
                  <a:cubicBezTo>
                    <a:pt x="18050" y="19526"/>
                    <a:pt x="15121" y="20241"/>
                    <a:pt x="13145" y="18705"/>
                  </a:cubicBezTo>
                  <a:cubicBezTo>
                    <a:pt x="11180" y="17169"/>
                    <a:pt x="9394" y="18645"/>
                    <a:pt x="9394" y="1864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1"/>
            <p:cNvSpPr/>
            <p:nvPr/>
          </p:nvSpPr>
          <p:spPr>
            <a:xfrm>
              <a:off x="9943952" y="2680733"/>
              <a:ext cx="636074" cy="568925"/>
            </a:xfrm>
            <a:custGeom>
              <a:avLst/>
              <a:gdLst/>
              <a:ahLst/>
              <a:cxnLst/>
              <a:rect l="l" t="t" r="r" b="b"/>
              <a:pathLst>
                <a:path w="2442" h="2203" extrusionOk="0">
                  <a:moveTo>
                    <a:pt x="1167" y="2167"/>
                  </a:moveTo>
                  <a:cubicBezTo>
                    <a:pt x="1167" y="2167"/>
                    <a:pt x="0" y="1727"/>
                    <a:pt x="512" y="857"/>
                  </a:cubicBezTo>
                  <a:cubicBezTo>
                    <a:pt x="1036" y="0"/>
                    <a:pt x="2048" y="191"/>
                    <a:pt x="2239" y="977"/>
                  </a:cubicBezTo>
                  <a:cubicBezTo>
                    <a:pt x="2441" y="1774"/>
                    <a:pt x="2048" y="2203"/>
                    <a:pt x="1167" y="216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1"/>
            <p:cNvSpPr/>
            <p:nvPr/>
          </p:nvSpPr>
          <p:spPr>
            <a:xfrm>
              <a:off x="5509150" y="199234"/>
              <a:ext cx="1129148" cy="1036616"/>
            </a:xfrm>
            <a:custGeom>
              <a:avLst/>
              <a:gdLst/>
              <a:ahLst/>
              <a:cxnLst/>
              <a:rect l="l" t="t" r="r" b="b"/>
              <a:pathLst>
                <a:path w="4335" h="4014" extrusionOk="0">
                  <a:moveTo>
                    <a:pt x="2656" y="3061"/>
                  </a:moveTo>
                  <a:cubicBezTo>
                    <a:pt x="2656" y="3061"/>
                    <a:pt x="382" y="4013"/>
                    <a:pt x="191" y="2013"/>
                  </a:cubicBezTo>
                  <a:cubicBezTo>
                    <a:pt x="1" y="25"/>
                    <a:pt x="1739" y="1"/>
                    <a:pt x="2167" y="132"/>
                  </a:cubicBezTo>
                  <a:cubicBezTo>
                    <a:pt x="2596" y="263"/>
                    <a:pt x="4334" y="1322"/>
                    <a:pt x="2656" y="306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3" name="Google Shape;663;p31"/>
          <p:cNvGrpSpPr/>
          <p:nvPr/>
        </p:nvGrpSpPr>
        <p:grpSpPr>
          <a:xfrm>
            <a:off x="2907046" y="1913572"/>
            <a:ext cx="281393" cy="327991"/>
            <a:chOff x="923925" y="3874050"/>
            <a:chExt cx="42875" cy="49975"/>
          </a:xfrm>
        </p:grpSpPr>
        <p:sp>
          <p:nvSpPr>
            <p:cNvPr id="664" name="Google Shape;664;p31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1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1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31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8" name="Google Shape;668;p31"/>
          <p:cNvGrpSpPr/>
          <p:nvPr/>
        </p:nvGrpSpPr>
        <p:grpSpPr>
          <a:xfrm>
            <a:off x="853696" y="1687539"/>
            <a:ext cx="281557" cy="331272"/>
            <a:chOff x="588150" y="3891350"/>
            <a:chExt cx="42900" cy="50475"/>
          </a:xfrm>
        </p:grpSpPr>
        <p:sp>
          <p:nvSpPr>
            <p:cNvPr id="669" name="Google Shape;669;p31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31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1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2" name="Google Shape;672;p31"/>
          <p:cNvSpPr txBox="1">
            <a:spLocks noGrp="1"/>
          </p:cNvSpPr>
          <p:nvPr>
            <p:ph type="subTitle" idx="1"/>
          </p:nvPr>
        </p:nvSpPr>
        <p:spPr>
          <a:xfrm>
            <a:off x="4114925" y="1460750"/>
            <a:ext cx="3508200" cy="166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CUSTOM_16">
    <p:bg>
      <p:bgPr>
        <a:solidFill>
          <a:schemeClr val="accent3"/>
        </a:solidFill>
        <a:effectLst/>
      </p:bgPr>
    </p:bg>
    <p:spTree>
      <p:nvGrpSpPr>
        <p:cNvPr id="1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p32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75" name="Google Shape;675;p32"/>
          <p:cNvSpPr txBox="1">
            <a:spLocks noGrp="1"/>
          </p:cNvSpPr>
          <p:nvPr>
            <p:ph type="title" idx="2"/>
          </p:nvPr>
        </p:nvSpPr>
        <p:spPr>
          <a:xfrm>
            <a:off x="649174" y="2961995"/>
            <a:ext cx="2554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76" name="Google Shape;676;p32"/>
          <p:cNvSpPr txBox="1">
            <a:spLocks noGrp="1"/>
          </p:cNvSpPr>
          <p:nvPr>
            <p:ph type="subTitle" idx="1"/>
          </p:nvPr>
        </p:nvSpPr>
        <p:spPr>
          <a:xfrm>
            <a:off x="795360" y="3491540"/>
            <a:ext cx="22620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7" name="Google Shape;677;p32"/>
          <p:cNvSpPr txBox="1">
            <a:spLocks noGrp="1"/>
          </p:cNvSpPr>
          <p:nvPr>
            <p:ph type="title" idx="3"/>
          </p:nvPr>
        </p:nvSpPr>
        <p:spPr>
          <a:xfrm>
            <a:off x="3294900" y="2961870"/>
            <a:ext cx="2554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78" name="Google Shape;678;p32"/>
          <p:cNvSpPr txBox="1">
            <a:spLocks noGrp="1"/>
          </p:cNvSpPr>
          <p:nvPr>
            <p:ph type="subTitle" idx="4"/>
          </p:nvPr>
        </p:nvSpPr>
        <p:spPr>
          <a:xfrm>
            <a:off x="3441086" y="3491540"/>
            <a:ext cx="22620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9" name="Google Shape;679;p32"/>
          <p:cNvSpPr/>
          <p:nvPr/>
        </p:nvSpPr>
        <p:spPr>
          <a:xfrm>
            <a:off x="556350" y="4371047"/>
            <a:ext cx="145251" cy="137727"/>
          </a:xfrm>
          <a:custGeom>
            <a:avLst/>
            <a:gdLst/>
            <a:ahLst/>
            <a:cxnLst/>
            <a:rect l="l" t="t" r="r" b="b"/>
            <a:pathLst>
              <a:path w="2389" h="2266" extrusionOk="0">
                <a:moveTo>
                  <a:pt x="1199" y="0"/>
                </a:moveTo>
                <a:cubicBezTo>
                  <a:pt x="1195" y="0"/>
                  <a:pt x="1189" y="3"/>
                  <a:pt x="1183" y="9"/>
                </a:cubicBezTo>
                <a:lnTo>
                  <a:pt x="831" y="737"/>
                </a:lnTo>
                <a:cubicBezTo>
                  <a:pt x="831" y="737"/>
                  <a:pt x="819" y="737"/>
                  <a:pt x="819" y="748"/>
                </a:cubicBezTo>
                <a:lnTo>
                  <a:pt x="23" y="862"/>
                </a:lnTo>
                <a:cubicBezTo>
                  <a:pt x="12" y="862"/>
                  <a:pt x="0" y="873"/>
                  <a:pt x="12" y="885"/>
                </a:cubicBezTo>
                <a:lnTo>
                  <a:pt x="592" y="1442"/>
                </a:lnTo>
                <a:cubicBezTo>
                  <a:pt x="592" y="1453"/>
                  <a:pt x="592" y="1453"/>
                  <a:pt x="592" y="1453"/>
                </a:cubicBezTo>
                <a:lnTo>
                  <a:pt x="455" y="2250"/>
                </a:lnTo>
                <a:cubicBezTo>
                  <a:pt x="455" y="2258"/>
                  <a:pt x="461" y="2266"/>
                  <a:pt x="468" y="2266"/>
                </a:cubicBezTo>
                <a:cubicBezTo>
                  <a:pt x="471" y="2266"/>
                  <a:pt x="475" y="2264"/>
                  <a:pt x="478" y="2261"/>
                </a:cubicBezTo>
                <a:lnTo>
                  <a:pt x="1195" y="1897"/>
                </a:lnTo>
                <a:cubicBezTo>
                  <a:pt x="1195" y="1891"/>
                  <a:pt x="1195" y="1888"/>
                  <a:pt x="1196" y="1888"/>
                </a:cubicBezTo>
                <a:cubicBezTo>
                  <a:pt x="1198" y="1888"/>
                  <a:pt x="1200" y="1891"/>
                  <a:pt x="1206" y="1897"/>
                </a:cubicBezTo>
                <a:lnTo>
                  <a:pt x="1911" y="2261"/>
                </a:lnTo>
                <a:cubicBezTo>
                  <a:pt x="1915" y="2264"/>
                  <a:pt x="1918" y="2266"/>
                  <a:pt x="1921" y="2266"/>
                </a:cubicBezTo>
                <a:cubicBezTo>
                  <a:pt x="1928" y="2266"/>
                  <a:pt x="1934" y="2258"/>
                  <a:pt x="1934" y="2250"/>
                </a:cubicBezTo>
                <a:lnTo>
                  <a:pt x="1798" y="1453"/>
                </a:lnTo>
                <a:cubicBezTo>
                  <a:pt x="1798" y="1453"/>
                  <a:pt x="1798" y="1453"/>
                  <a:pt x="1809" y="1442"/>
                </a:cubicBezTo>
                <a:lnTo>
                  <a:pt x="2378" y="885"/>
                </a:lnTo>
                <a:cubicBezTo>
                  <a:pt x="2389" y="873"/>
                  <a:pt x="2389" y="862"/>
                  <a:pt x="2378" y="862"/>
                </a:cubicBezTo>
                <a:lnTo>
                  <a:pt x="1581" y="748"/>
                </a:lnTo>
                <a:cubicBezTo>
                  <a:pt x="1570" y="737"/>
                  <a:pt x="1570" y="737"/>
                  <a:pt x="1570" y="737"/>
                </a:cubicBezTo>
                <a:lnTo>
                  <a:pt x="1206" y="9"/>
                </a:lnTo>
                <a:cubicBezTo>
                  <a:pt x="1206" y="3"/>
                  <a:pt x="1203" y="0"/>
                  <a:pt x="119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1"/>
              </a:solidFill>
            </a:endParaRPr>
          </a:p>
        </p:txBody>
      </p:sp>
      <p:sp>
        <p:nvSpPr>
          <p:cNvPr id="680" name="Google Shape;680;p32"/>
          <p:cNvSpPr/>
          <p:nvPr/>
        </p:nvSpPr>
        <p:spPr>
          <a:xfrm>
            <a:off x="701600" y="4508782"/>
            <a:ext cx="274699" cy="260471"/>
          </a:xfrm>
          <a:custGeom>
            <a:avLst/>
            <a:gdLst/>
            <a:ahLst/>
            <a:cxnLst/>
            <a:rect l="l" t="t" r="r" b="b"/>
            <a:pathLst>
              <a:path w="2389" h="2266" extrusionOk="0">
                <a:moveTo>
                  <a:pt x="1199" y="0"/>
                </a:moveTo>
                <a:cubicBezTo>
                  <a:pt x="1195" y="0"/>
                  <a:pt x="1189" y="3"/>
                  <a:pt x="1183" y="9"/>
                </a:cubicBezTo>
                <a:lnTo>
                  <a:pt x="831" y="737"/>
                </a:lnTo>
                <a:cubicBezTo>
                  <a:pt x="831" y="737"/>
                  <a:pt x="819" y="737"/>
                  <a:pt x="819" y="748"/>
                </a:cubicBezTo>
                <a:lnTo>
                  <a:pt x="23" y="862"/>
                </a:lnTo>
                <a:cubicBezTo>
                  <a:pt x="12" y="862"/>
                  <a:pt x="0" y="873"/>
                  <a:pt x="12" y="885"/>
                </a:cubicBezTo>
                <a:lnTo>
                  <a:pt x="592" y="1442"/>
                </a:lnTo>
                <a:cubicBezTo>
                  <a:pt x="592" y="1453"/>
                  <a:pt x="592" y="1453"/>
                  <a:pt x="592" y="1453"/>
                </a:cubicBezTo>
                <a:lnTo>
                  <a:pt x="455" y="2250"/>
                </a:lnTo>
                <a:cubicBezTo>
                  <a:pt x="455" y="2258"/>
                  <a:pt x="461" y="2266"/>
                  <a:pt x="468" y="2266"/>
                </a:cubicBezTo>
                <a:cubicBezTo>
                  <a:pt x="471" y="2266"/>
                  <a:pt x="475" y="2264"/>
                  <a:pt x="478" y="2261"/>
                </a:cubicBezTo>
                <a:lnTo>
                  <a:pt x="1195" y="1897"/>
                </a:lnTo>
                <a:cubicBezTo>
                  <a:pt x="1195" y="1891"/>
                  <a:pt x="1195" y="1888"/>
                  <a:pt x="1196" y="1888"/>
                </a:cubicBezTo>
                <a:cubicBezTo>
                  <a:pt x="1198" y="1888"/>
                  <a:pt x="1200" y="1891"/>
                  <a:pt x="1206" y="1897"/>
                </a:cubicBezTo>
                <a:lnTo>
                  <a:pt x="1911" y="2261"/>
                </a:lnTo>
                <a:cubicBezTo>
                  <a:pt x="1915" y="2264"/>
                  <a:pt x="1918" y="2266"/>
                  <a:pt x="1921" y="2266"/>
                </a:cubicBezTo>
                <a:cubicBezTo>
                  <a:pt x="1928" y="2266"/>
                  <a:pt x="1934" y="2258"/>
                  <a:pt x="1934" y="2250"/>
                </a:cubicBezTo>
                <a:lnTo>
                  <a:pt x="1798" y="1453"/>
                </a:lnTo>
                <a:cubicBezTo>
                  <a:pt x="1798" y="1453"/>
                  <a:pt x="1798" y="1453"/>
                  <a:pt x="1809" y="1442"/>
                </a:cubicBezTo>
                <a:lnTo>
                  <a:pt x="2378" y="885"/>
                </a:lnTo>
                <a:cubicBezTo>
                  <a:pt x="2389" y="873"/>
                  <a:pt x="2389" y="862"/>
                  <a:pt x="2378" y="862"/>
                </a:cubicBezTo>
                <a:lnTo>
                  <a:pt x="1581" y="748"/>
                </a:lnTo>
                <a:cubicBezTo>
                  <a:pt x="1570" y="737"/>
                  <a:pt x="1570" y="737"/>
                  <a:pt x="1570" y="737"/>
                </a:cubicBezTo>
                <a:lnTo>
                  <a:pt x="1206" y="9"/>
                </a:lnTo>
                <a:cubicBezTo>
                  <a:pt x="1206" y="3"/>
                  <a:pt x="1203" y="0"/>
                  <a:pt x="119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1"/>
              </a:solidFill>
            </a:endParaRPr>
          </a:p>
        </p:txBody>
      </p:sp>
      <p:sp>
        <p:nvSpPr>
          <p:cNvPr id="681" name="Google Shape;681;p32"/>
          <p:cNvSpPr txBox="1">
            <a:spLocks noGrp="1"/>
          </p:cNvSpPr>
          <p:nvPr>
            <p:ph type="title" idx="5"/>
          </p:nvPr>
        </p:nvSpPr>
        <p:spPr>
          <a:xfrm>
            <a:off x="5927201" y="2961995"/>
            <a:ext cx="2554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82" name="Google Shape;682;p32"/>
          <p:cNvSpPr txBox="1">
            <a:spLocks noGrp="1"/>
          </p:cNvSpPr>
          <p:nvPr>
            <p:ph type="subTitle" idx="6"/>
          </p:nvPr>
        </p:nvSpPr>
        <p:spPr>
          <a:xfrm>
            <a:off x="6073387" y="3491665"/>
            <a:ext cx="22620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683" name="Google Shape;683;p32"/>
          <p:cNvGrpSpPr/>
          <p:nvPr/>
        </p:nvGrpSpPr>
        <p:grpSpPr>
          <a:xfrm>
            <a:off x="-763109" y="-584700"/>
            <a:ext cx="3723846" cy="2127344"/>
            <a:chOff x="-1644974" y="-240456"/>
            <a:chExt cx="11082874" cy="6033306"/>
          </a:xfrm>
        </p:grpSpPr>
        <p:sp>
          <p:nvSpPr>
            <p:cNvPr id="684" name="Google Shape;684;p32"/>
            <p:cNvSpPr/>
            <p:nvPr/>
          </p:nvSpPr>
          <p:spPr>
            <a:xfrm rot="10800000" flipH="1">
              <a:off x="-1644974" y="-240456"/>
              <a:ext cx="9033949" cy="5347368"/>
            </a:xfrm>
            <a:custGeom>
              <a:avLst/>
              <a:gdLst/>
              <a:ahLst/>
              <a:cxnLst/>
              <a:rect l="l" t="t" r="r" b="b"/>
              <a:pathLst>
                <a:path w="103455" h="61237" extrusionOk="0">
                  <a:moveTo>
                    <a:pt x="63810" y="0"/>
                  </a:moveTo>
                  <a:cubicBezTo>
                    <a:pt x="57160" y="0"/>
                    <a:pt x="51532" y="3450"/>
                    <a:pt x="47543" y="8473"/>
                  </a:cubicBezTo>
                  <a:cubicBezTo>
                    <a:pt x="44557" y="12223"/>
                    <a:pt x="41290" y="12862"/>
                    <a:pt x="37215" y="12862"/>
                  </a:cubicBezTo>
                  <a:cubicBezTo>
                    <a:pt x="35111" y="12862"/>
                    <a:pt x="32791" y="12691"/>
                    <a:pt x="30184" y="12691"/>
                  </a:cubicBezTo>
                  <a:cubicBezTo>
                    <a:pt x="29039" y="12691"/>
                    <a:pt x="27838" y="12724"/>
                    <a:pt x="26576" y="12819"/>
                  </a:cubicBezTo>
                  <a:cubicBezTo>
                    <a:pt x="16884" y="13545"/>
                    <a:pt x="12133" y="20701"/>
                    <a:pt x="11550" y="29749"/>
                  </a:cubicBezTo>
                  <a:cubicBezTo>
                    <a:pt x="10967" y="38798"/>
                    <a:pt x="1" y="35226"/>
                    <a:pt x="894" y="47466"/>
                  </a:cubicBezTo>
                  <a:cubicBezTo>
                    <a:pt x="1668" y="58098"/>
                    <a:pt x="16884" y="61110"/>
                    <a:pt x="16884" y="61110"/>
                  </a:cubicBezTo>
                  <a:cubicBezTo>
                    <a:pt x="16884" y="61110"/>
                    <a:pt x="32315" y="61158"/>
                    <a:pt x="48007" y="61218"/>
                  </a:cubicBezTo>
                  <a:cubicBezTo>
                    <a:pt x="51465" y="61231"/>
                    <a:pt x="55013" y="61236"/>
                    <a:pt x="58480" y="61236"/>
                  </a:cubicBezTo>
                  <a:cubicBezTo>
                    <a:pt x="67228" y="61236"/>
                    <a:pt x="75459" y="61205"/>
                    <a:pt x="80429" y="61205"/>
                  </a:cubicBezTo>
                  <a:cubicBezTo>
                    <a:pt x="82080" y="61205"/>
                    <a:pt x="83371" y="61208"/>
                    <a:pt x="84202" y="61218"/>
                  </a:cubicBezTo>
                  <a:cubicBezTo>
                    <a:pt x="84271" y="61218"/>
                    <a:pt x="84339" y="61219"/>
                    <a:pt x="84408" y="61219"/>
                  </a:cubicBezTo>
                  <a:cubicBezTo>
                    <a:pt x="93149" y="61219"/>
                    <a:pt x="101035" y="54458"/>
                    <a:pt x="102204" y="44215"/>
                  </a:cubicBezTo>
                  <a:cubicBezTo>
                    <a:pt x="103454" y="33202"/>
                    <a:pt x="96894" y="26523"/>
                    <a:pt x="89715" y="23511"/>
                  </a:cubicBezTo>
                  <a:cubicBezTo>
                    <a:pt x="82535" y="20486"/>
                    <a:pt x="82749" y="6199"/>
                    <a:pt x="72367" y="1829"/>
                  </a:cubicBezTo>
                  <a:cubicBezTo>
                    <a:pt x="69374" y="568"/>
                    <a:pt x="66508" y="0"/>
                    <a:pt x="638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2"/>
            <p:cNvSpPr/>
            <p:nvPr/>
          </p:nvSpPr>
          <p:spPr>
            <a:xfrm>
              <a:off x="7556275" y="-240454"/>
              <a:ext cx="1881625" cy="1748682"/>
            </a:xfrm>
            <a:custGeom>
              <a:avLst/>
              <a:gdLst/>
              <a:ahLst/>
              <a:cxnLst/>
              <a:rect l="l" t="t" r="r" b="b"/>
              <a:pathLst>
                <a:path w="8689" h="8075" extrusionOk="0">
                  <a:moveTo>
                    <a:pt x="5265" y="1"/>
                  </a:moveTo>
                  <a:cubicBezTo>
                    <a:pt x="3629" y="1"/>
                    <a:pt x="1875" y="956"/>
                    <a:pt x="1250" y="2818"/>
                  </a:cubicBezTo>
                  <a:cubicBezTo>
                    <a:pt x="0" y="6533"/>
                    <a:pt x="3762" y="7878"/>
                    <a:pt x="3762" y="7878"/>
                  </a:cubicBezTo>
                  <a:cubicBezTo>
                    <a:pt x="4218" y="8013"/>
                    <a:pt x="4634" y="8075"/>
                    <a:pt x="5014" y="8075"/>
                  </a:cubicBezTo>
                  <a:cubicBezTo>
                    <a:pt x="7911" y="8075"/>
                    <a:pt x="8688" y="4504"/>
                    <a:pt x="8573" y="2925"/>
                  </a:cubicBezTo>
                  <a:cubicBezTo>
                    <a:pt x="8424" y="959"/>
                    <a:pt x="6903" y="1"/>
                    <a:pt x="526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2"/>
            <p:cNvSpPr/>
            <p:nvPr/>
          </p:nvSpPr>
          <p:spPr>
            <a:xfrm>
              <a:off x="-602350" y="4345144"/>
              <a:ext cx="1557786" cy="1447706"/>
            </a:xfrm>
            <a:custGeom>
              <a:avLst/>
              <a:gdLst/>
              <a:ahLst/>
              <a:cxnLst/>
              <a:rect l="l" t="t" r="r" b="b"/>
              <a:pathLst>
                <a:path w="8689" h="8075" extrusionOk="0">
                  <a:moveTo>
                    <a:pt x="5265" y="1"/>
                  </a:moveTo>
                  <a:cubicBezTo>
                    <a:pt x="3629" y="1"/>
                    <a:pt x="1875" y="956"/>
                    <a:pt x="1250" y="2818"/>
                  </a:cubicBezTo>
                  <a:cubicBezTo>
                    <a:pt x="0" y="6533"/>
                    <a:pt x="3762" y="7878"/>
                    <a:pt x="3762" y="7878"/>
                  </a:cubicBezTo>
                  <a:cubicBezTo>
                    <a:pt x="4218" y="8013"/>
                    <a:pt x="4634" y="8075"/>
                    <a:pt x="5014" y="8075"/>
                  </a:cubicBezTo>
                  <a:cubicBezTo>
                    <a:pt x="7911" y="8075"/>
                    <a:pt x="8688" y="4504"/>
                    <a:pt x="8573" y="2925"/>
                  </a:cubicBezTo>
                  <a:cubicBezTo>
                    <a:pt x="8424" y="959"/>
                    <a:pt x="6903" y="1"/>
                    <a:pt x="526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7" name="Google Shape;687;p32"/>
          <p:cNvGrpSpPr/>
          <p:nvPr/>
        </p:nvGrpSpPr>
        <p:grpSpPr>
          <a:xfrm>
            <a:off x="8671621" y="1110859"/>
            <a:ext cx="281393" cy="327991"/>
            <a:chOff x="923925" y="3874050"/>
            <a:chExt cx="42875" cy="49975"/>
          </a:xfrm>
        </p:grpSpPr>
        <p:sp>
          <p:nvSpPr>
            <p:cNvPr id="688" name="Google Shape;688;p32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32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32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2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2" name="Google Shape;692;p32"/>
          <p:cNvGrpSpPr/>
          <p:nvPr/>
        </p:nvGrpSpPr>
        <p:grpSpPr>
          <a:xfrm>
            <a:off x="503221" y="491476"/>
            <a:ext cx="281557" cy="331272"/>
            <a:chOff x="588150" y="3891350"/>
            <a:chExt cx="42900" cy="50475"/>
          </a:xfrm>
        </p:grpSpPr>
        <p:sp>
          <p:nvSpPr>
            <p:cNvPr id="693" name="Google Shape;693;p32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32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2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6" name="Google Shape;696;p32"/>
          <p:cNvGrpSpPr/>
          <p:nvPr/>
        </p:nvGrpSpPr>
        <p:grpSpPr>
          <a:xfrm>
            <a:off x="1283046" y="4475889"/>
            <a:ext cx="277455" cy="327171"/>
            <a:chOff x="1044175" y="3743975"/>
            <a:chExt cx="42275" cy="49850"/>
          </a:xfrm>
        </p:grpSpPr>
        <p:sp>
          <p:nvSpPr>
            <p:cNvPr id="697" name="Google Shape;697;p32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32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32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CUSTOM_17">
    <p:bg>
      <p:bgPr>
        <a:solidFill>
          <a:schemeClr val="lt2"/>
        </a:solidFill>
        <a:effectLst/>
      </p:bgPr>
    </p:bg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1" name="Google Shape;701;p33"/>
          <p:cNvGrpSpPr/>
          <p:nvPr/>
        </p:nvGrpSpPr>
        <p:grpSpPr>
          <a:xfrm rot="1714751">
            <a:off x="3433865" y="-331175"/>
            <a:ext cx="5599969" cy="5623439"/>
            <a:chOff x="5313796" y="-624575"/>
            <a:chExt cx="5393344" cy="5316335"/>
          </a:xfrm>
        </p:grpSpPr>
        <p:sp>
          <p:nvSpPr>
            <p:cNvPr id="702" name="Google Shape;702;p33"/>
            <p:cNvSpPr/>
            <p:nvPr/>
          </p:nvSpPr>
          <p:spPr>
            <a:xfrm>
              <a:off x="9537615" y="2994246"/>
              <a:ext cx="180247" cy="178709"/>
            </a:xfrm>
            <a:custGeom>
              <a:avLst/>
              <a:gdLst/>
              <a:ahLst/>
              <a:cxnLst/>
              <a:rect l="l" t="t" r="r" b="b"/>
              <a:pathLst>
                <a:path w="692" h="692" extrusionOk="0">
                  <a:moveTo>
                    <a:pt x="364" y="0"/>
                  </a:moveTo>
                  <a:cubicBezTo>
                    <a:pt x="358" y="0"/>
                    <a:pt x="352" y="0"/>
                    <a:pt x="346" y="1"/>
                  </a:cubicBezTo>
                  <a:cubicBezTo>
                    <a:pt x="156" y="1"/>
                    <a:pt x="1" y="155"/>
                    <a:pt x="1" y="346"/>
                  </a:cubicBezTo>
                  <a:cubicBezTo>
                    <a:pt x="1" y="536"/>
                    <a:pt x="156" y="691"/>
                    <a:pt x="346" y="691"/>
                  </a:cubicBezTo>
                  <a:cubicBezTo>
                    <a:pt x="548" y="691"/>
                    <a:pt x="691" y="536"/>
                    <a:pt x="691" y="346"/>
                  </a:cubicBezTo>
                  <a:cubicBezTo>
                    <a:pt x="691" y="162"/>
                    <a:pt x="536" y="0"/>
                    <a:pt x="36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33"/>
            <p:cNvSpPr/>
            <p:nvPr/>
          </p:nvSpPr>
          <p:spPr>
            <a:xfrm>
              <a:off x="9032299" y="2145645"/>
              <a:ext cx="673061" cy="670675"/>
            </a:xfrm>
            <a:custGeom>
              <a:avLst/>
              <a:gdLst/>
              <a:ahLst/>
              <a:cxnLst/>
              <a:rect l="l" t="t" r="r" b="b"/>
              <a:pathLst>
                <a:path w="2584" h="2597" extrusionOk="0">
                  <a:moveTo>
                    <a:pt x="1298" y="1"/>
                  </a:moveTo>
                  <a:cubicBezTo>
                    <a:pt x="572" y="1"/>
                    <a:pt x="0" y="584"/>
                    <a:pt x="0" y="1298"/>
                  </a:cubicBezTo>
                  <a:cubicBezTo>
                    <a:pt x="0" y="2013"/>
                    <a:pt x="572" y="2596"/>
                    <a:pt x="1298" y="2596"/>
                  </a:cubicBezTo>
                  <a:cubicBezTo>
                    <a:pt x="2012" y="2596"/>
                    <a:pt x="2584" y="2013"/>
                    <a:pt x="2584" y="1298"/>
                  </a:cubicBezTo>
                  <a:cubicBezTo>
                    <a:pt x="2584" y="584"/>
                    <a:pt x="2012" y="1"/>
                    <a:pt x="12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33"/>
            <p:cNvSpPr/>
            <p:nvPr/>
          </p:nvSpPr>
          <p:spPr>
            <a:xfrm>
              <a:off x="5313796" y="-624575"/>
              <a:ext cx="5393344" cy="5316335"/>
            </a:xfrm>
            <a:custGeom>
              <a:avLst/>
              <a:gdLst/>
              <a:ahLst/>
              <a:cxnLst/>
              <a:rect l="l" t="t" r="r" b="b"/>
              <a:pathLst>
                <a:path w="20706" h="20586" extrusionOk="0">
                  <a:moveTo>
                    <a:pt x="9394" y="18645"/>
                  </a:moveTo>
                  <a:cubicBezTo>
                    <a:pt x="9394" y="18645"/>
                    <a:pt x="6216" y="20586"/>
                    <a:pt x="4489" y="19014"/>
                  </a:cubicBezTo>
                  <a:cubicBezTo>
                    <a:pt x="2775" y="17455"/>
                    <a:pt x="4525" y="16752"/>
                    <a:pt x="2501" y="15978"/>
                  </a:cubicBezTo>
                  <a:cubicBezTo>
                    <a:pt x="477" y="15192"/>
                    <a:pt x="0" y="11311"/>
                    <a:pt x="2632" y="10608"/>
                  </a:cubicBezTo>
                  <a:cubicBezTo>
                    <a:pt x="5584" y="9835"/>
                    <a:pt x="6049" y="7453"/>
                    <a:pt x="5001" y="5298"/>
                  </a:cubicBezTo>
                  <a:cubicBezTo>
                    <a:pt x="3965" y="3143"/>
                    <a:pt x="8430" y="0"/>
                    <a:pt x="11704" y="1191"/>
                  </a:cubicBezTo>
                  <a:cubicBezTo>
                    <a:pt x="14979" y="2381"/>
                    <a:pt x="13752" y="3477"/>
                    <a:pt x="16729" y="4131"/>
                  </a:cubicBezTo>
                  <a:cubicBezTo>
                    <a:pt x="19705" y="4810"/>
                    <a:pt x="20705" y="8846"/>
                    <a:pt x="17705" y="11692"/>
                  </a:cubicBezTo>
                  <a:cubicBezTo>
                    <a:pt x="15086" y="14180"/>
                    <a:pt x="18812" y="14895"/>
                    <a:pt x="18324" y="17883"/>
                  </a:cubicBezTo>
                  <a:cubicBezTo>
                    <a:pt x="18050" y="19526"/>
                    <a:pt x="15121" y="20241"/>
                    <a:pt x="13145" y="18705"/>
                  </a:cubicBezTo>
                  <a:cubicBezTo>
                    <a:pt x="11180" y="17169"/>
                    <a:pt x="9394" y="18645"/>
                    <a:pt x="9394" y="1864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33"/>
            <p:cNvSpPr/>
            <p:nvPr/>
          </p:nvSpPr>
          <p:spPr>
            <a:xfrm>
              <a:off x="9943952" y="2680733"/>
              <a:ext cx="636074" cy="568925"/>
            </a:xfrm>
            <a:custGeom>
              <a:avLst/>
              <a:gdLst/>
              <a:ahLst/>
              <a:cxnLst/>
              <a:rect l="l" t="t" r="r" b="b"/>
              <a:pathLst>
                <a:path w="2442" h="2203" extrusionOk="0">
                  <a:moveTo>
                    <a:pt x="1167" y="2167"/>
                  </a:moveTo>
                  <a:cubicBezTo>
                    <a:pt x="1167" y="2167"/>
                    <a:pt x="0" y="1727"/>
                    <a:pt x="512" y="857"/>
                  </a:cubicBezTo>
                  <a:cubicBezTo>
                    <a:pt x="1036" y="0"/>
                    <a:pt x="2048" y="191"/>
                    <a:pt x="2239" y="977"/>
                  </a:cubicBezTo>
                  <a:cubicBezTo>
                    <a:pt x="2441" y="1774"/>
                    <a:pt x="2048" y="2203"/>
                    <a:pt x="1167" y="216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33"/>
            <p:cNvSpPr/>
            <p:nvPr/>
          </p:nvSpPr>
          <p:spPr>
            <a:xfrm>
              <a:off x="5509150" y="199234"/>
              <a:ext cx="1129148" cy="1036616"/>
            </a:xfrm>
            <a:custGeom>
              <a:avLst/>
              <a:gdLst/>
              <a:ahLst/>
              <a:cxnLst/>
              <a:rect l="l" t="t" r="r" b="b"/>
              <a:pathLst>
                <a:path w="4335" h="4014" extrusionOk="0">
                  <a:moveTo>
                    <a:pt x="2656" y="3061"/>
                  </a:moveTo>
                  <a:cubicBezTo>
                    <a:pt x="2656" y="3061"/>
                    <a:pt x="382" y="4013"/>
                    <a:pt x="191" y="2013"/>
                  </a:cubicBezTo>
                  <a:cubicBezTo>
                    <a:pt x="1" y="25"/>
                    <a:pt x="1739" y="1"/>
                    <a:pt x="2167" y="132"/>
                  </a:cubicBezTo>
                  <a:cubicBezTo>
                    <a:pt x="2596" y="263"/>
                    <a:pt x="4334" y="1322"/>
                    <a:pt x="2656" y="306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7" name="Google Shape;707;p33"/>
          <p:cNvSpPr txBox="1">
            <a:spLocks noGrp="1"/>
          </p:cNvSpPr>
          <p:nvPr>
            <p:ph type="body" idx="1"/>
          </p:nvPr>
        </p:nvSpPr>
        <p:spPr>
          <a:xfrm>
            <a:off x="4009900" y="1847675"/>
            <a:ext cx="4321800" cy="256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08" name="Google Shape;708;p33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34680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grpSp>
        <p:nvGrpSpPr>
          <p:cNvPr id="709" name="Google Shape;709;p33"/>
          <p:cNvGrpSpPr/>
          <p:nvPr/>
        </p:nvGrpSpPr>
        <p:grpSpPr>
          <a:xfrm>
            <a:off x="3402346" y="2407759"/>
            <a:ext cx="281393" cy="327991"/>
            <a:chOff x="923925" y="3874050"/>
            <a:chExt cx="42875" cy="49975"/>
          </a:xfrm>
        </p:grpSpPr>
        <p:sp>
          <p:nvSpPr>
            <p:cNvPr id="710" name="Google Shape;710;p33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33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33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33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4" name="Google Shape;714;p33"/>
          <p:cNvGrpSpPr/>
          <p:nvPr/>
        </p:nvGrpSpPr>
        <p:grpSpPr>
          <a:xfrm>
            <a:off x="396496" y="3368026"/>
            <a:ext cx="281557" cy="331272"/>
            <a:chOff x="588150" y="3891350"/>
            <a:chExt cx="42900" cy="50475"/>
          </a:xfrm>
        </p:grpSpPr>
        <p:sp>
          <p:nvSpPr>
            <p:cNvPr id="715" name="Google Shape;715;p33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33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3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8" name="Google Shape;718;p33"/>
          <p:cNvGrpSpPr/>
          <p:nvPr/>
        </p:nvGrpSpPr>
        <p:grpSpPr>
          <a:xfrm>
            <a:off x="852471" y="4494939"/>
            <a:ext cx="277455" cy="327171"/>
            <a:chOff x="1044175" y="3743975"/>
            <a:chExt cx="42275" cy="49850"/>
          </a:xfrm>
        </p:grpSpPr>
        <p:sp>
          <p:nvSpPr>
            <p:cNvPr id="719" name="Google Shape;719;p33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3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3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 1">
  <p:cSld name="CUSTOM_21">
    <p:bg>
      <p:bgPr>
        <a:solidFill>
          <a:schemeClr val="accent3"/>
        </a:solidFill>
        <a:effectLst/>
      </p:bgPr>
    </p:bg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34"/>
          <p:cNvSpPr txBox="1">
            <a:spLocks noGrp="1"/>
          </p:cNvSpPr>
          <p:nvPr>
            <p:ph type="title"/>
          </p:nvPr>
        </p:nvSpPr>
        <p:spPr>
          <a:xfrm>
            <a:off x="3497000" y="450150"/>
            <a:ext cx="48033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0"/>
              <a:buNone/>
              <a:defRPr sz="7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724" name="Google Shape;724;p34"/>
          <p:cNvSpPr/>
          <p:nvPr/>
        </p:nvSpPr>
        <p:spPr>
          <a:xfrm>
            <a:off x="680121" y="4317813"/>
            <a:ext cx="173734" cy="164789"/>
          </a:xfrm>
          <a:custGeom>
            <a:avLst/>
            <a:gdLst/>
            <a:ahLst/>
            <a:cxnLst/>
            <a:rect l="l" t="t" r="r" b="b"/>
            <a:pathLst>
              <a:path w="2389" h="2266" extrusionOk="0">
                <a:moveTo>
                  <a:pt x="1199" y="0"/>
                </a:moveTo>
                <a:cubicBezTo>
                  <a:pt x="1195" y="0"/>
                  <a:pt x="1189" y="3"/>
                  <a:pt x="1183" y="9"/>
                </a:cubicBezTo>
                <a:lnTo>
                  <a:pt x="831" y="737"/>
                </a:lnTo>
                <a:cubicBezTo>
                  <a:pt x="831" y="737"/>
                  <a:pt x="819" y="737"/>
                  <a:pt x="819" y="748"/>
                </a:cubicBezTo>
                <a:lnTo>
                  <a:pt x="23" y="862"/>
                </a:lnTo>
                <a:cubicBezTo>
                  <a:pt x="12" y="862"/>
                  <a:pt x="0" y="873"/>
                  <a:pt x="12" y="885"/>
                </a:cubicBezTo>
                <a:lnTo>
                  <a:pt x="592" y="1442"/>
                </a:lnTo>
                <a:cubicBezTo>
                  <a:pt x="592" y="1453"/>
                  <a:pt x="592" y="1453"/>
                  <a:pt x="592" y="1453"/>
                </a:cubicBezTo>
                <a:lnTo>
                  <a:pt x="455" y="2250"/>
                </a:lnTo>
                <a:cubicBezTo>
                  <a:pt x="455" y="2258"/>
                  <a:pt x="461" y="2266"/>
                  <a:pt x="468" y="2266"/>
                </a:cubicBezTo>
                <a:cubicBezTo>
                  <a:pt x="471" y="2266"/>
                  <a:pt x="475" y="2264"/>
                  <a:pt x="478" y="2261"/>
                </a:cubicBezTo>
                <a:lnTo>
                  <a:pt x="1195" y="1897"/>
                </a:lnTo>
                <a:cubicBezTo>
                  <a:pt x="1195" y="1891"/>
                  <a:pt x="1195" y="1888"/>
                  <a:pt x="1196" y="1888"/>
                </a:cubicBezTo>
                <a:cubicBezTo>
                  <a:pt x="1198" y="1888"/>
                  <a:pt x="1200" y="1891"/>
                  <a:pt x="1206" y="1897"/>
                </a:cubicBezTo>
                <a:lnTo>
                  <a:pt x="1911" y="2261"/>
                </a:lnTo>
                <a:cubicBezTo>
                  <a:pt x="1915" y="2264"/>
                  <a:pt x="1918" y="2266"/>
                  <a:pt x="1921" y="2266"/>
                </a:cubicBezTo>
                <a:cubicBezTo>
                  <a:pt x="1928" y="2266"/>
                  <a:pt x="1934" y="2258"/>
                  <a:pt x="1934" y="2250"/>
                </a:cubicBezTo>
                <a:lnTo>
                  <a:pt x="1798" y="1453"/>
                </a:lnTo>
                <a:cubicBezTo>
                  <a:pt x="1798" y="1453"/>
                  <a:pt x="1798" y="1453"/>
                  <a:pt x="1809" y="1442"/>
                </a:cubicBezTo>
                <a:lnTo>
                  <a:pt x="2378" y="885"/>
                </a:lnTo>
                <a:cubicBezTo>
                  <a:pt x="2389" y="873"/>
                  <a:pt x="2389" y="862"/>
                  <a:pt x="2378" y="862"/>
                </a:cubicBezTo>
                <a:lnTo>
                  <a:pt x="1581" y="748"/>
                </a:lnTo>
                <a:cubicBezTo>
                  <a:pt x="1570" y="737"/>
                  <a:pt x="1570" y="737"/>
                  <a:pt x="1570" y="737"/>
                </a:cubicBezTo>
                <a:lnTo>
                  <a:pt x="1206" y="9"/>
                </a:lnTo>
                <a:cubicBezTo>
                  <a:pt x="1206" y="3"/>
                  <a:pt x="1203" y="0"/>
                  <a:pt x="119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grpSp>
        <p:nvGrpSpPr>
          <p:cNvPr id="725" name="Google Shape;725;p34"/>
          <p:cNvGrpSpPr/>
          <p:nvPr/>
        </p:nvGrpSpPr>
        <p:grpSpPr>
          <a:xfrm flipH="1">
            <a:off x="-1425818" y="-313212"/>
            <a:ext cx="6827323" cy="5526499"/>
            <a:chOff x="5124450" y="800852"/>
            <a:chExt cx="5364862" cy="4342684"/>
          </a:xfrm>
        </p:grpSpPr>
        <p:sp>
          <p:nvSpPr>
            <p:cNvPr id="726" name="Google Shape;726;p34"/>
            <p:cNvSpPr/>
            <p:nvPr/>
          </p:nvSpPr>
          <p:spPr>
            <a:xfrm>
              <a:off x="9774776" y="2837757"/>
              <a:ext cx="534258" cy="486056"/>
            </a:xfrm>
            <a:custGeom>
              <a:avLst/>
              <a:gdLst/>
              <a:ahLst/>
              <a:cxnLst/>
              <a:rect l="l" t="t" r="r" b="b"/>
              <a:pathLst>
                <a:path w="6883" h="6262" extrusionOk="0">
                  <a:moveTo>
                    <a:pt x="3438" y="0"/>
                  </a:moveTo>
                  <a:cubicBezTo>
                    <a:pt x="2020" y="0"/>
                    <a:pt x="730" y="968"/>
                    <a:pt x="393" y="2417"/>
                  </a:cubicBezTo>
                  <a:cubicBezTo>
                    <a:pt x="1" y="4096"/>
                    <a:pt x="1048" y="5786"/>
                    <a:pt x="2727" y="6179"/>
                  </a:cubicBezTo>
                  <a:cubicBezTo>
                    <a:pt x="2967" y="6235"/>
                    <a:pt x="3207" y="6262"/>
                    <a:pt x="3443" y="6262"/>
                  </a:cubicBezTo>
                  <a:cubicBezTo>
                    <a:pt x="4869" y="6262"/>
                    <a:pt x="6152" y="5286"/>
                    <a:pt x="6489" y="3846"/>
                  </a:cubicBezTo>
                  <a:cubicBezTo>
                    <a:pt x="6882" y="2155"/>
                    <a:pt x="5846" y="476"/>
                    <a:pt x="4156" y="83"/>
                  </a:cubicBezTo>
                  <a:cubicBezTo>
                    <a:pt x="3916" y="27"/>
                    <a:pt x="3675" y="0"/>
                    <a:pt x="34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4"/>
            <p:cNvSpPr/>
            <p:nvPr/>
          </p:nvSpPr>
          <p:spPr>
            <a:xfrm>
              <a:off x="5454177" y="2867098"/>
              <a:ext cx="295111" cy="276017"/>
            </a:xfrm>
            <a:custGeom>
              <a:avLst/>
              <a:gdLst/>
              <a:ahLst/>
              <a:cxnLst/>
              <a:rect l="l" t="t" r="r" b="b"/>
              <a:pathLst>
                <a:path w="3802" h="3556" extrusionOk="0">
                  <a:moveTo>
                    <a:pt x="1907" y="1"/>
                  </a:moveTo>
                  <a:cubicBezTo>
                    <a:pt x="844" y="1"/>
                    <a:pt x="0" y="925"/>
                    <a:pt x="134" y="2015"/>
                  </a:cubicBezTo>
                  <a:cubicBezTo>
                    <a:pt x="229" y="2801"/>
                    <a:pt x="872" y="3444"/>
                    <a:pt x="1670" y="3539"/>
                  </a:cubicBezTo>
                  <a:cubicBezTo>
                    <a:pt x="1751" y="3550"/>
                    <a:pt x="1832" y="3555"/>
                    <a:pt x="1911" y="3555"/>
                  </a:cubicBezTo>
                  <a:cubicBezTo>
                    <a:pt x="2967" y="3555"/>
                    <a:pt x="3802" y="2625"/>
                    <a:pt x="3658" y="1551"/>
                  </a:cubicBezTo>
                  <a:cubicBezTo>
                    <a:pt x="3563" y="753"/>
                    <a:pt x="2920" y="110"/>
                    <a:pt x="2134" y="15"/>
                  </a:cubicBezTo>
                  <a:cubicBezTo>
                    <a:pt x="2057" y="5"/>
                    <a:pt x="1982" y="1"/>
                    <a:pt x="19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34"/>
            <p:cNvSpPr/>
            <p:nvPr/>
          </p:nvSpPr>
          <p:spPr>
            <a:xfrm>
              <a:off x="8866320" y="867373"/>
              <a:ext cx="781012" cy="781012"/>
            </a:xfrm>
            <a:custGeom>
              <a:avLst/>
              <a:gdLst/>
              <a:ahLst/>
              <a:cxnLst/>
              <a:rect l="l" t="t" r="r" b="b"/>
              <a:pathLst>
                <a:path w="10062" h="10062" extrusionOk="0">
                  <a:moveTo>
                    <a:pt x="5025" y="1"/>
                  </a:moveTo>
                  <a:cubicBezTo>
                    <a:pt x="2251" y="1"/>
                    <a:pt x="1" y="2251"/>
                    <a:pt x="1" y="5025"/>
                  </a:cubicBezTo>
                  <a:cubicBezTo>
                    <a:pt x="1" y="7811"/>
                    <a:pt x="2251" y="10062"/>
                    <a:pt x="5025" y="10062"/>
                  </a:cubicBezTo>
                  <a:cubicBezTo>
                    <a:pt x="7811" y="10062"/>
                    <a:pt x="10061" y="7811"/>
                    <a:pt x="10061" y="5025"/>
                  </a:cubicBezTo>
                  <a:cubicBezTo>
                    <a:pt x="10061" y="2251"/>
                    <a:pt x="7811" y="1"/>
                    <a:pt x="50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34"/>
            <p:cNvSpPr/>
            <p:nvPr/>
          </p:nvSpPr>
          <p:spPr>
            <a:xfrm>
              <a:off x="5124450" y="800852"/>
              <a:ext cx="5364862" cy="4342684"/>
            </a:xfrm>
            <a:custGeom>
              <a:avLst/>
              <a:gdLst/>
              <a:ahLst/>
              <a:cxnLst/>
              <a:rect l="l" t="t" r="r" b="b"/>
              <a:pathLst>
                <a:path w="69117" h="55948" extrusionOk="0">
                  <a:moveTo>
                    <a:pt x="22497" y="0"/>
                  </a:moveTo>
                  <a:cubicBezTo>
                    <a:pt x="17264" y="0"/>
                    <a:pt x="11798" y="2081"/>
                    <a:pt x="7930" y="7573"/>
                  </a:cubicBezTo>
                  <a:cubicBezTo>
                    <a:pt x="0" y="18800"/>
                    <a:pt x="12264" y="28397"/>
                    <a:pt x="11764" y="31957"/>
                  </a:cubicBezTo>
                  <a:cubicBezTo>
                    <a:pt x="11192" y="35993"/>
                    <a:pt x="3298" y="37457"/>
                    <a:pt x="2858" y="45089"/>
                  </a:cubicBezTo>
                  <a:cubicBezTo>
                    <a:pt x="2477" y="51947"/>
                    <a:pt x="6120" y="54424"/>
                    <a:pt x="9823" y="55948"/>
                  </a:cubicBezTo>
                  <a:lnTo>
                    <a:pt x="58639" y="55948"/>
                  </a:lnTo>
                  <a:cubicBezTo>
                    <a:pt x="60841" y="54448"/>
                    <a:pt x="63889" y="52638"/>
                    <a:pt x="65366" y="49257"/>
                  </a:cubicBezTo>
                  <a:cubicBezTo>
                    <a:pt x="69116" y="40636"/>
                    <a:pt x="65354" y="35636"/>
                    <a:pt x="60389" y="33124"/>
                  </a:cubicBezTo>
                  <a:cubicBezTo>
                    <a:pt x="55531" y="30671"/>
                    <a:pt x="62258" y="25897"/>
                    <a:pt x="60294" y="18396"/>
                  </a:cubicBezTo>
                  <a:cubicBezTo>
                    <a:pt x="59372" y="14898"/>
                    <a:pt x="56104" y="11964"/>
                    <a:pt x="51774" y="11964"/>
                  </a:cubicBezTo>
                  <a:cubicBezTo>
                    <a:pt x="50621" y="11964"/>
                    <a:pt x="49393" y="12172"/>
                    <a:pt x="48113" y="12633"/>
                  </a:cubicBezTo>
                  <a:cubicBezTo>
                    <a:pt x="46287" y="13292"/>
                    <a:pt x="44844" y="13630"/>
                    <a:pt x="43654" y="13630"/>
                  </a:cubicBezTo>
                  <a:cubicBezTo>
                    <a:pt x="40891" y="13630"/>
                    <a:pt x="39498" y="11805"/>
                    <a:pt x="37850" y="7942"/>
                  </a:cubicBezTo>
                  <a:cubicBezTo>
                    <a:pt x="36034" y="3697"/>
                    <a:pt x="29472" y="0"/>
                    <a:pt x="224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0" name="Google Shape;730;p34"/>
          <p:cNvGrpSpPr/>
          <p:nvPr/>
        </p:nvGrpSpPr>
        <p:grpSpPr>
          <a:xfrm>
            <a:off x="3654046" y="281926"/>
            <a:ext cx="281557" cy="331272"/>
            <a:chOff x="588150" y="3891350"/>
            <a:chExt cx="42900" cy="50475"/>
          </a:xfrm>
        </p:grpSpPr>
        <p:sp>
          <p:nvSpPr>
            <p:cNvPr id="731" name="Google Shape;731;p34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34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34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4" name="Google Shape;734;p34"/>
          <p:cNvGrpSpPr/>
          <p:nvPr/>
        </p:nvGrpSpPr>
        <p:grpSpPr>
          <a:xfrm>
            <a:off x="623871" y="1313589"/>
            <a:ext cx="277455" cy="327171"/>
            <a:chOff x="1044175" y="3743975"/>
            <a:chExt cx="42275" cy="49850"/>
          </a:xfrm>
        </p:grpSpPr>
        <p:sp>
          <p:nvSpPr>
            <p:cNvPr id="735" name="Google Shape;735;p34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34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34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18">
    <p:bg>
      <p:bgPr>
        <a:solidFill>
          <a:schemeClr val="lt2"/>
        </a:solidFill>
        <a:effectLst/>
      </p:bgPr>
    </p:bg>
    <p:spTree>
      <p:nvGrpSpPr>
        <p:cNvPr id="1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Google Shape;739;p35"/>
          <p:cNvSpPr txBox="1">
            <a:spLocks noGrp="1"/>
          </p:cNvSpPr>
          <p:nvPr>
            <p:ph type="body" idx="1"/>
          </p:nvPr>
        </p:nvSpPr>
        <p:spPr>
          <a:xfrm>
            <a:off x="701600" y="2088045"/>
            <a:ext cx="4321800" cy="137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40" name="Google Shape;740;p35"/>
          <p:cNvSpPr txBox="1">
            <a:spLocks noGrp="1"/>
          </p:cNvSpPr>
          <p:nvPr>
            <p:ph type="title"/>
          </p:nvPr>
        </p:nvSpPr>
        <p:spPr>
          <a:xfrm>
            <a:off x="701600" y="1068679"/>
            <a:ext cx="34680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000"/>
              <a:buNone/>
              <a:defRPr sz="5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741" name="Google Shape;741;p35"/>
          <p:cNvSpPr txBox="1"/>
          <p:nvPr/>
        </p:nvSpPr>
        <p:spPr>
          <a:xfrm>
            <a:off x="701600" y="3272373"/>
            <a:ext cx="4017300" cy="94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CREDITS: This presentation template was created by </a:t>
            </a:r>
            <a:r>
              <a:rPr lang="en" sz="900" b="1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9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, including icons by </a:t>
            </a:r>
            <a:r>
              <a:rPr lang="en" sz="900" b="1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9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, and infographics &amp; images by </a:t>
            </a:r>
            <a:r>
              <a:rPr lang="en" sz="900" b="1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90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42" name="Google Shape;742;p35"/>
          <p:cNvSpPr txBox="1">
            <a:spLocks noGrp="1"/>
          </p:cNvSpPr>
          <p:nvPr>
            <p:ph type="subTitle" idx="2"/>
          </p:nvPr>
        </p:nvSpPr>
        <p:spPr>
          <a:xfrm>
            <a:off x="701600" y="1832495"/>
            <a:ext cx="3332400" cy="40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743" name="Google Shape;743;p35"/>
          <p:cNvGrpSpPr/>
          <p:nvPr/>
        </p:nvGrpSpPr>
        <p:grpSpPr>
          <a:xfrm rot="1714751">
            <a:off x="4547815" y="-990975"/>
            <a:ext cx="5599969" cy="5623439"/>
            <a:chOff x="5313796" y="-624575"/>
            <a:chExt cx="5393344" cy="5316335"/>
          </a:xfrm>
        </p:grpSpPr>
        <p:sp>
          <p:nvSpPr>
            <p:cNvPr id="744" name="Google Shape;744;p35"/>
            <p:cNvSpPr/>
            <p:nvPr/>
          </p:nvSpPr>
          <p:spPr>
            <a:xfrm>
              <a:off x="9537615" y="2994246"/>
              <a:ext cx="180247" cy="178709"/>
            </a:xfrm>
            <a:custGeom>
              <a:avLst/>
              <a:gdLst/>
              <a:ahLst/>
              <a:cxnLst/>
              <a:rect l="l" t="t" r="r" b="b"/>
              <a:pathLst>
                <a:path w="692" h="692" extrusionOk="0">
                  <a:moveTo>
                    <a:pt x="364" y="0"/>
                  </a:moveTo>
                  <a:cubicBezTo>
                    <a:pt x="358" y="0"/>
                    <a:pt x="352" y="0"/>
                    <a:pt x="346" y="1"/>
                  </a:cubicBezTo>
                  <a:cubicBezTo>
                    <a:pt x="156" y="1"/>
                    <a:pt x="1" y="155"/>
                    <a:pt x="1" y="346"/>
                  </a:cubicBezTo>
                  <a:cubicBezTo>
                    <a:pt x="1" y="536"/>
                    <a:pt x="156" y="691"/>
                    <a:pt x="346" y="691"/>
                  </a:cubicBezTo>
                  <a:cubicBezTo>
                    <a:pt x="548" y="691"/>
                    <a:pt x="691" y="536"/>
                    <a:pt x="691" y="346"/>
                  </a:cubicBezTo>
                  <a:cubicBezTo>
                    <a:pt x="691" y="162"/>
                    <a:pt x="536" y="0"/>
                    <a:pt x="36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35"/>
            <p:cNvSpPr/>
            <p:nvPr/>
          </p:nvSpPr>
          <p:spPr>
            <a:xfrm>
              <a:off x="9032299" y="2145645"/>
              <a:ext cx="673061" cy="670675"/>
            </a:xfrm>
            <a:custGeom>
              <a:avLst/>
              <a:gdLst/>
              <a:ahLst/>
              <a:cxnLst/>
              <a:rect l="l" t="t" r="r" b="b"/>
              <a:pathLst>
                <a:path w="2584" h="2597" extrusionOk="0">
                  <a:moveTo>
                    <a:pt x="1298" y="1"/>
                  </a:moveTo>
                  <a:cubicBezTo>
                    <a:pt x="572" y="1"/>
                    <a:pt x="0" y="584"/>
                    <a:pt x="0" y="1298"/>
                  </a:cubicBezTo>
                  <a:cubicBezTo>
                    <a:pt x="0" y="2013"/>
                    <a:pt x="572" y="2596"/>
                    <a:pt x="1298" y="2596"/>
                  </a:cubicBezTo>
                  <a:cubicBezTo>
                    <a:pt x="2012" y="2596"/>
                    <a:pt x="2584" y="2013"/>
                    <a:pt x="2584" y="1298"/>
                  </a:cubicBezTo>
                  <a:cubicBezTo>
                    <a:pt x="2584" y="584"/>
                    <a:pt x="2012" y="1"/>
                    <a:pt x="12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5"/>
            <p:cNvSpPr/>
            <p:nvPr/>
          </p:nvSpPr>
          <p:spPr>
            <a:xfrm>
              <a:off x="5313796" y="-624575"/>
              <a:ext cx="5393344" cy="5316335"/>
            </a:xfrm>
            <a:custGeom>
              <a:avLst/>
              <a:gdLst/>
              <a:ahLst/>
              <a:cxnLst/>
              <a:rect l="l" t="t" r="r" b="b"/>
              <a:pathLst>
                <a:path w="20706" h="20586" extrusionOk="0">
                  <a:moveTo>
                    <a:pt x="9394" y="18645"/>
                  </a:moveTo>
                  <a:cubicBezTo>
                    <a:pt x="9394" y="18645"/>
                    <a:pt x="6216" y="20586"/>
                    <a:pt x="4489" y="19014"/>
                  </a:cubicBezTo>
                  <a:cubicBezTo>
                    <a:pt x="2775" y="17455"/>
                    <a:pt x="4525" y="16752"/>
                    <a:pt x="2501" y="15978"/>
                  </a:cubicBezTo>
                  <a:cubicBezTo>
                    <a:pt x="477" y="15192"/>
                    <a:pt x="0" y="11311"/>
                    <a:pt x="2632" y="10608"/>
                  </a:cubicBezTo>
                  <a:cubicBezTo>
                    <a:pt x="5584" y="9835"/>
                    <a:pt x="6049" y="7453"/>
                    <a:pt x="5001" y="5298"/>
                  </a:cubicBezTo>
                  <a:cubicBezTo>
                    <a:pt x="3965" y="3143"/>
                    <a:pt x="8430" y="0"/>
                    <a:pt x="11704" y="1191"/>
                  </a:cubicBezTo>
                  <a:cubicBezTo>
                    <a:pt x="14979" y="2381"/>
                    <a:pt x="13752" y="3477"/>
                    <a:pt x="16729" y="4131"/>
                  </a:cubicBezTo>
                  <a:cubicBezTo>
                    <a:pt x="19705" y="4810"/>
                    <a:pt x="20705" y="8846"/>
                    <a:pt x="17705" y="11692"/>
                  </a:cubicBezTo>
                  <a:cubicBezTo>
                    <a:pt x="15086" y="14180"/>
                    <a:pt x="18812" y="14895"/>
                    <a:pt x="18324" y="17883"/>
                  </a:cubicBezTo>
                  <a:cubicBezTo>
                    <a:pt x="18050" y="19526"/>
                    <a:pt x="15121" y="20241"/>
                    <a:pt x="13145" y="18705"/>
                  </a:cubicBezTo>
                  <a:cubicBezTo>
                    <a:pt x="11180" y="17169"/>
                    <a:pt x="9394" y="18645"/>
                    <a:pt x="9394" y="1864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35"/>
            <p:cNvSpPr/>
            <p:nvPr/>
          </p:nvSpPr>
          <p:spPr>
            <a:xfrm>
              <a:off x="9943952" y="2680733"/>
              <a:ext cx="636074" cy="568925"/>
            </a:xfrm>
            <a:custGeom>
              <a:avLst/>
              <a:gdLst/>
              <a:ahLst/>
              <a:cxnLst/>
              <a:rect l="l" t="t" r="r" b="b"/>
              <a:pathLst>
                <a:path w="2442" h="2203" extrusionOk="0">
                  <a:moveTo>
                    <a:pt x="1167" y="2167"/>
                  </a:moveTo>
                  <a:cubicBezTo>
                    <a:pt x="1167" y="2167"/>
                    <a:pt x="0" y="1727"/>
                    <a:pt x="512" y="857"/>
                  </a:cubicBezTo>
                  <a:cubicBezTo>
                    <a:pt x="1036" y="0"/>
                    <a:pt x="2048" y="191"/>
                    <a:pt x="2239" y="977"/>
                  </a:cubicBezTo>
                  <a:cubicBezTo>
                    <a:pt x="2441" y="1774"/>
                    <a:pt x="2048" y="2203"/>
                    <a:pt x="1167" y="216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35"/>
            <p:cNvSpPr/>
            <p:nvPr/>
          </p:nvSpPr>
          <p:spPr>
            <a:xfrm>
              <a:off x="5509150" y="199234"/>
              <a:ext cx="1129148" cy="1036616"/>
            </a:xfrm>
            <a:custGeom>
              <a:avLst/>
              <a:gdLst/>
              <a:ahLst/>
              <a:cxnLst/>
              <a:rect l="l" t="t" r="r" b="b"/>
              <a:pathLst>
                <a:path w="4335" h="4014" extrusionOk="0">
                  <a:moveTo>
                    <a:pt x="2656" y="3061"/>
                  </a:moveTo>
                  <a:cubicBezTo>
                    <a:pt x="2656" y="3061"/>
                    <a:pt x="382" y="4013"/>
                    <a:pt x="191" y="2013"/>
                  </a:cubicBezTo>
                  <a:cubicBezTo>
                    <a:pt x="1" y="25"/>
                    <a:pt x="1739" y="1"/>
                    <a:pt x="2167" y="132"/>
                  </a:cubicBezTo>
                  <a:cubicBezTo>
                    <a:pt x="2596" y="263"/>
                    <a:pt x="4334" y="1322"/>
                    <a:pt x="2656" y="306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9" name="Google Shape;749;p35"/>
          <p:cNvGrpSpPr/>
          <p:nvPr/>
        </p:nvGrpSpPr>
        <p:grpSpPr>
          <a:xfrm>
            <a:off x="8260096" y="378559"/>
            <a:ext cx="281393" cy="327991"/>
            <a:chOff x="923925" y="3874050"/>
            <a:chExt cx="42875" cy="49975"/>
          </a:xfrm>
        </p:grpSpPr>
        <p:sp>
          <p:nvSpPr>
            <p:cNvPr id="750" name="Google Shape;750;p35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35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35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35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4" name="Google Shape;754;p35"/>
          <p:cNvGrpSpPr/>
          <p:nvPr/>
        </p:nvGrpSpPr>
        <p:grpSpPr>
          <a:xfrm>
            <a:off x="4473196" y="1645126"/>
            <a:ext cx="281557" cy="331272"/>
            <a:chOff x="588150" y="3891350"/>
            <a:chExt cx="42900" cy="50475"/>
          </a:xfrm>
        </p:grpSpPr>
        <p:sp>
          <p:nvSpPr>
            <p:cNvPr id="755" name="Google Shape;755;p35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35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35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8" name="Google Shape;758;p35"/>
          <p:cNvGrpSpPr/>
          <p:nvPr/>
        </p:nvGrpSpPr>
        <p:grpSpPr>
          <a:xfrm>
            <a:off x="4929171" y="2772039"/>
            <a:ext cx="277455" cy="327171"/>
            <a:chOff x="1044175" y="3743975"/>
            <a:chExt cx="42275" cy="49850"/>
          </a:xfrm>
        </p:grpSpPr>
        <p:sp>
          <p:nvSpPr>
            <p:cNvPr id="759" name="Google Shape;759;p35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5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35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/>
          <p:nvPr/>
        </p:nvSpPr>
        <p:spPr>
          <a:xfrm>
            <a:off x="-1200" y="2571750"/>
            <a:ext cx="9159900" cy="1851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" name="Google Shape;26;p4"/>
          <p:cNvGrpSpPr/>
          <p:nvPr/>
        </p:nvGrpSpPr>
        <p:grpSpPr>
          <a:xfrm>
            <a:off x="-1533" y="4422632"/>
            <a:ext cx="9150702" cy="720905"/>
            <a:chOff x="6554556" y="4623505"/>
            <a:chExt cx="7127825" cy="720905"/>
          </a:xfrm>
        </p:grpSpPr>
        <p:sp>
          <p:nvSpPr>
            <p:cNvPr id="27" name="Google Shape;27;p4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" name="Google Shape;29;p4"/>
          <p:cNvSpPr txBox="1">
            <a:spLocks noGrp="1"/>
          </p:cNvSpPr>
          <p:nvPr>
            <p:ph type="subTitle" idx="1"/>
          </p:nvPr>
        </p:nvSpPr>
        <p:spPr>
          <a:xfrm>
            <a:off x="720900" y="1295431"/>
            <a:ext cx="3851100" cy="5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720900" y="554926"/>
            <a:ext cx="38511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6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056010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-675" y="366900"/>
            <a:ext cx="9145500" cy="1084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AutoNum type="arabicPeriod"/>
              <a:defRPr sz="4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rabicPeriod"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alphaLcPeriod"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AutoNum type="romanLcPeriod"/>
              <a:defRPr sz="4200"/>
            </a:lvl9pPr>
          </a:lstStyle>
          <a:p>
            <a:endParaRPr/>
          </a:p>
        </p:txBody>
      </p:sp>
      <p:grpSp>
        <p:nvGrpSpPr>
          <p:cNvPr id="34" name="Google Shape;34;p5"/>
          <p:cNvGrpSpPr/>
          <p:nvPr/>
        </p:nvGrpSpPr>
        <p:grpSpPr>
          <a:xfrm>
            <a:off x="-1198" y="4422605"/>
            <a:ext cx="9144287" cy="720905"/>
            <a:chOff x="6554556" y="4623505"/>
            <a:chExt cx="7127825" cy="720905"/>
          </a:xfrm>
        </p:grpSpPr>
        <p:sp>
          <p:nvSpPr>
            <p:cNvPr id="35" name="Google Shape;35;p5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5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" name="Google Shape;37;p5"/>
          <p:cNvSpPr txBox="1">
            <a:spLocks noGrp="1"/>
          </p:cNvSpPr>
          <p:nvPr>
            <p:ph type="title" idx="2"/>
          </p:nvPr>
        </p:nvSpPr>
        <p:spPr>
          <a:xfrm>
            <a:off x="1448975" y="1873750"/>
            <a:ext cx="6246300" cy="21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500" b="0">
                <a:latin typeface="Lato"/>
                <a:ea typeface="Lato"/>
                <a:cs typeface="Lato"/>
                <a:sym typeface="La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22174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lt2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5"/>
          <p:cNvSpPr/>
          <p:nvPr/>
        </p:nvSpPr>
        <p:spPr>
          <a:xfrm>
            <a:off x="1049808" y="1295805"/>
            <a:ext cx="3487667" cy="3467403"/>
          </a:xfrm>
          <a:custGeom>
            <a:avLst/>
            <a:gdLst/>
            <a:ahLst/>
            <a:cxnLst/>
            <a:rect l="l" t="t" r="r" b="b"/>
            <a:pathLst>
              <a:path w="20706" h="20586" extrusionOk="0">
                <a:moveTo>
                  <a:pt x="9394" y="18645"/>
                </a:moveTo>
                <a:cubicBezTo>
                  <a:pt x="9394" y="18645"/>
                  <a:pt x="6216" y="20586"/>
                  <a:pt x="4489" y="19014"/>
                </a:cubicBezTo>
                <a:cubicBezTo>
                  <a:pt x="2775" y="17455"/>
                  <a:pt x="4525" y="16752"/>
                  <a:pt x="2501" y="15978"/>
                </a:cubicBezTo>
                <a:cubicBezTo>
                  <a:pt x="477" y="15192"/>
                  <a:pt x="0" y="11311"/>
                  <a:pt x="2632" y="10608"/>
                </a:cubicBezTo>
                <a:cubicBezTo>
                  <a:pt x="5584" y="9835"/>
                  <a:pt x="6049" y="7453"/>
                  <a:pt x="5001" y="5298"/>
                </a:cubicBezTo>
                <a:cubicBezTo>
                  <a:pt x="3965" y="3143"/>
                  <a:pt x="8430" y="0"/>
                  <a:pt x="11704" y="1191"/>
                </a:cubicBezTo>
                <a:cubicBezTo>
                  <a:pt x="14979" y="2381"/>
                  <a:pt x="13752" y="3477"/>
                  <a:pt x="16729" y="4131"/>
                </a:cubicBezTo>
                <a:cubicBezTo>
                  <a:pt x="19705" y="4810"/>
                  <a:pt x="20705" y="8846"/>
                  <a:pt x="17705" y="11692"/>
                </a:cubicBezTo>
                <a:cubicBezTo>
                  <a:pt x="15086" y="14180"/>
                  <a:pt x="18812" y="14895"/>
                  <a:pt x="18324" y="17883"/>
                </a:cubicBezTo>
                <a:cubicBezTo>
                  <a:pt x="18050" y="19526"/>
                  <a:pt x="15121" y="20241"/>
                  <a:pt x="13145" y="18705"/>
                </a:cubicBezTo>
                <a:cubicBezTo>
                  <a:pt x="11180" y="17169"/>
                  <a:pt x="9394" y="18645"/>
                  <a:pt x="9394" y="1864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5"/>
          <p:cNvSpPr/>
          <p:nvPr/>
        </p:nvSpPr>
        <p:spPr>
          <a:xfrm>
            <a:off x="1231750" y="2173125"/>
            <a:ext cx="546000" cy="546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5"/>
          <p:cNvSpPr/>
          <p:nvPr/>
        </p:nvSpPr>
        <p:spPr>
          <a:xfrm>
            <a:off x="3707475" y="1431350"/>
            <a:ext cx="410400" cy="410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3" name="Google Shape;73;p5"/>
          <p:cNvGrpSpPr/>
          <p:nvPr/>
        </p:nvGrpSpPr>
        <p:grpSpPr>
          <a:xfrm>
            <a:off x="4067223" y="954689"/>
            <a:ext cx="4516216" cy="4527455"/>
            <a:chOff x="4067223" y="954689"/>
            <a:chExt cx="4516216" cy="4527455"/>
          </a:xfrm>
        </p:grpSpPr>
        <p:sp>
          <p:nvSpPr>
            <p:cNvPr id="74" name="Google Shape;74;p5"/>
            <p:cNvSpPr/>
            <p:nvPr/>
          </p:nvSpPr>
          <p:spPr>
            <a:xfrm rot="-6710747">
              <a:off x="4581490" y="1484715"/>
              <a:ext cx="3487683" cy="3467403"/>
            </a:xfrm>
            <a:custGeom>
              <a:avLst/>
              <a:gdLst/>
              <a:ahLst/>
              <a:cxnLst/>
              <a:rect l="l" t="t" r="r" b="b"/>
              <a:pathLst>
                <a:path w="20706" h="20586" extrusionOk="0">
                  <a:moveTo>
                    <a:pt x="9394" y="18645"/>
                  </a:moveTo>
                  <a:cubicBezTo>
                    <a:pt x="9394" y="18645"/>
                    <a:pt x="6216" y="20586"/>
                    <a:pt x="4489" y="19014"/>
                  </a:cubicBezTo>
                  <a:cubicBezTo>
                    <a:pt x="2775" y="17455"/>
                    <a:pt x="4525" y="16752"/>
                    <a:pt x="2501" y="15978"/>
                  </a:cubicBezTo>
                  <a:cubicBezTo>
                    <a:pt x="477" y="15192"/>
                    <a:pt x="0" y="11311"/>
                    <a:pt x="2632" y="10608"/>
                  </a:cubicBezTo>
                  <a:cubicBezTo>
                    <a:pt x="5584" y="9835"/>
                    <a:pt x="6049" y="7453"/>
                    <a:pt x="5001" y="5298"/>
                  </a:cubicBezTo>
                  <a:cubicBezTo>
                    <a:pt x="3965" y="3143"/>
                    <a:pt x="8430" y="0"/>
                    <a:pt x="11704" y="1191"/>
                  </a:cubicBezTo>
                  <a:cubicBezTo>
                    <a:pt x="14979" y="2381"/>
                    <a:pt x="13752" y="3477"/>
                    <a:pt x="16729" y="4131"/>
                  </a:cubicBezTo>
                  <a:cubicBezTo>
                    <a:pt x="19705" y="4810"/>
                    <a:pt x="20705" y="8846"/>
                    <a:pt x="17705" y="11692"/>
                  </a:cubicBezTo>
                  <a:cubicBezTo>
                    <a:pt x="15086" y="14180"/>
                    <a:pt x="18812" y="14895"/>
                    <a:pt x="18324" y="17883"/>
                  </a:cubicBezTo>
                  <a:cubicBezTo>
                    <a:pt x="18050" y="19526"/>
                    <a:pt x="15121" y="20241"/>
                    <a:pt x="13145" y="18705"/>
                  </a:cubicBezTo>
                  <a:cubicBezTo>
                    <a:pt x="11180" y="17169"/>
                    <a:pt x="9394" y="18645"/>
                    <a:pt x="9394" y="1864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5"/>
            <p:cNvSpPr/>
            <p:nvPr/>
          </p:nvSpPr>
          <p:spPr>
            <a:xfrm>
              <a:off x="6034775" y="1431350"/>
              <a:ext cx="274800" cy="274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6187948" y="4291950"/>
              <a:ext cx="232500" cy="232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7648978" y="2173125"/>
              <a:ext cx="546000" cy="5460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" name="Google Shape;78;p5"/>
          <p:cNvSpPr/>
          <p:nvPr/>
        </p:nvSpPr>
        <p:spPr>
          <a:xfrm>
            <a:off x="2787948" y="4524450"/>
            <a:ext cx="232500" cy="2325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title"/>
          </p:nvPr>
        </p:nvSpPr>
        <p:spPr>
          <a:xfrm>
            <a:off x="1999775" y="246400"/>
            <a:ext cx="51327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title" idx="2"/>
          </p:nvPr>
        </p:nvSpPr>
        <p:spPr>
          <a:xfrm>
            <a:off x="1741015" y="2698085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5"/>
          <p:cNvSpPr txBox="1">
            <a:spLocks noGrp="1"/>
          </p:cNvSpPr>
          <p:nvPr>
            <p:ph type="subTitle" idx="1"/>
          </p:nvPr>
        </p:nvSpPr>
        <p:spPr>
          <a:xfrm>
            <a:off x="1874155" y="3233209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5"/>
          <p:cNvSpPr txBox="1">
            <a:spLocks noGrp="1"/>
          </p:cNvSpPr>
          <p:nvPr>
            <p:ph type="title" idx="3"/>
          </p:nvPr>
        </p:nvSpPr>
        <p:spPr>
          <a:xfrm>
            <a:off x="5076785" y="2697960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5"/>
          <p:cNvSpPr txBox="1">
            <a:spLocks noGrp="1"/>
          </p:cNvSpPr>
          <p:nvPr>
            <p:ph type="subTitle" idx="4"/>
          </p:nvPr>
        </p:nvSpPr>
        <p:spPr>
          <a:xfrm>
            <a:off x="5209924" y="3233209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84" name="Google Shape;84;p5"/>
          <p:cNvGrpSpPr/>
          <p:nvPr/>
        </p:nvGrpSpPr>
        <p:grpSpPr>
          <a:xfrm>
            <a:off x="8210121" y="4277697"/>
            <a:ext cx="281393" cy="327991"/>
            <a:chOff x="923925" y="3874050"/>
            <a:chExt cx="42875" cy="49975"/>
          </a:xfrm>
        </p:grpSpPr>
        <p:sp>
          <p:nvSpPr>
            <p:cNvPr id="85" name="Google Shape;85;p5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5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5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5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5"/>
          <p:cNvGrpSpPr/>
          <p:nvPr/>
        </p:nvGrpSpPr>
        <p:grpSpPr>
          <a:xfrm>
            <a:off x="810370" y="954690"/>
            <a:ext cx="190626" cy="207392"/>
            <a:chOff x="588150" y="3891350"/>
            <a:chExt cx="42900" cy="50475"/>
          </a:xfrm>
        </p:grpSpPr>
        <p:sp>
          <p:nvSpPr>
            <p:cNvPr id="90" name="Google Shape;90;p5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5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5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lt2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grpSp>
        <p:nvGrpSpPr>
          <p:cNvPr id="95" name="Google Shape;95;p6"/>
          <p:cNvGrpSpPr/>
          <p:nvPr/>
        </p:nvGrpSpPr>
        <p:grpSpPr>
          <a:xfrm>
            <a:off x="8335546" y="1010822"/>
            <a:ext cx="281393" cy="327991"/>
            <a:chOff x="923925" y="3874050"/>
            <a:chExt cx="42875" cy="49975"/>
          </a:xfrm>
        </p:grpSpPr>
        <p:sp>
          <p:nvSpPr>
            <p:cNvPr id="96" name="Google Shape;96;p6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6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6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6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" name="Google Shape;100;p6"/>
          <p:cNvGrpSpPr/>
          <p:nvPr/>
        </p:nvGrpSpPr>
        <p:grpSpPr>
          <a:xfrm>
            <a:off x="529846" y="4242364"/>
            <a:ext cx="281557" cy="331272"/>
            <a:chOff x="588150" y="3891350"/>
            <a:chExt cx="42900" cy="50475"/>
          </a:xfrm>
        </p:grpSpPr>
        <p:sp>
          <p:nvSpPr>
            <p:cNvPr id="101" name="Google Shape;101;p6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6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" name="Google Shape;104;p6"/>
          <p:cNvGrpSpPr/>
          <p:nvPr/>
        </p:nvGrpSpPr>
        <p:grpSpPr>
          <a:xfrm rot="10800000">
            <a:off x="3883130" y="1688385"/>
            <a:ext cx="7049816" cy="4027232"/>
            <a:chOff x="-1644974" y="-240456"/>
            <a:chExt cx="11082874" cy="6033306"/>
          </a:xfrm>
        </p:grpSpPr>
        <p:sp>
          <p:nvSpPr>
            <p:cNvPr id="105" name="Google Shape;105;p6"/>
            <p:cNvSpPr/>
            <p:nvPr/>
          </p:nvSpPr>
          <p:spPr>
            <a:xfrm rot="10800000" flipH="1">
              <a:off x="-1644974" y="-240456"/>
              <a:ext cx="9033949" cy="5347368"/>
            </a:xfrm>
            <a:custGeom>
              <a:avLst/>
              <a:gdLst/>
              <a:ahLst/>
              <a:cxnLst/>
              <a:rect l="l" t="t" r="r" b="b"/>
              <a:pathLst>
                <a:path w="103455" h="61237" extrusionOk="0">
                  <a:moveTo>
                    <a:pt x="63810" y="0"/>
                  </a:moveTo>
                  <a:cubicBezTo>
                    <a:pt x="57160" y="0"/>
                    <a:pt x="51532" y="3450"/>
                    <a:pt x="47543" y="8473"/>
                  </a:cubicBezTo>
                  <a:cubicBezTo>
                    <a:pt x="44557" y="12223"/>
                    <a:pt x="41290" y="12862"/>
                    <a:pt x="37215" y="12862"/>
                  </a:cubicBezTo>
                  <a:cubicBezTo>
                    <a:pt x="35111" y="12862"/>
                    <a:pt x="32791" y="12691"/>
                    <a:pt x="30184" y="12691"/>
                  </a:cubicBezTo>
                  <a:cubicBezTo>
                    <a:pt x="29039" y="12691"/>
                    <a:pt x="27838" y="12724"/>
                    <a:pt x="26576" y="12819"/>
                  </a:cubicBezTo>
                  <a:cubicBezTo>
                    <a:pt x="16884" y="13545"/>
                    <a:pt x="12133" y="20701"/>
                    <a:pt x="11550" y="29749"/>
                  </a:cubicBezTo>
                  <a:cubicBezTo>
                    <a:pt x="10967" y="38798"/>
                    <a:pt x="1" y="35226"/>
                    <a:pt x="894" y="47466"/>
                  </a:cubicBezTo>
                  <a:cubicBezTo>
                    <a:pt x="1668" y="58098"/>
                    <a:pt x="16884" y="61110"/>
                    <a:pt x="16884" y="61110"/>
                  </a:cubicBezTo>
                  <a:cubicBezTo>
                    <a:pt x="16884" y="61110"/>
                    <a:pt x="32315" y="61158"/>
                    <a:pt x="48007" y="61218"/>
                  </a:cubicBezTo>
                  <a:cubicBezTo>
                    <a:pt x="51465" y="61231"/>
                    <a:pt x="55013" y="61236"/>
                    <a:pt x="58480" y="61236"/>
                  </a:cubicBezTo>
                  <a:cubicBezTo>
                    <a:pt x="67228" y="61236"/>
                    <a:pt x="75459" y="61205"/>
                    <a:pt x="80429" y="61205"/>
                  </a:cubicBezTo>
                  <a:cubicBezTo>
                    <a:pt x="82080" y="61205"/>
                    <a:pt x="83371" y="61208"/>
                    <a:pt x="84202" y="61218"/>
                  </a:cubicBezTo>
                  <a:cubicBezTo>
                    <a:pt x="84271" y="61218"/>
                    <a:pt x="84339" y="61219"/>
                    <a:pt x="84408" y="61219"/>
                  </a:cubicBezTo>
                  <a:cubicBezTo>
                    <a:pt x="93149" y="61219"/>
                    <a:pt x="101035" y="54458"/>
                    <a:pt x="102204" y="44215"/>
                  </a:cubicBezTo>
                  <a:cubicBezTo>
                    <a:pt x="103454" y="33202"/>
                    <a:pt x="96894" y="26523"/>
                    <a:pt x="89715" y="23511"/>
                  </a:cubicBezTo>
                  <a:cubicBezTo>
                    <a:pt x="82535" y="20486"/>
                    <a:pt x="82749" y="6199"/>
                    <a:pt x="72367" y="1829"/>
                  </a:cubicBezTo>
                  <a:cubicBezTo>
                    <a:pt x="69374" y="568"/>
                    <a:pt x="66508" y="0"/>
                    <a:pt x="6381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6"/>
            <p:cNvSpPr/>
            <p:nvPr/>
          </p:nvSpPr>
          <p:spPr>
            <a:xfrm>
              <a:off x="7556275" y="-240454"/>
              <a:ext cx="1881625" cy="1748682"/>
            </a:xfrm>
            <a:custGeom>
              <a:avLst/>
              <a:gdLst/>
              <a:ahLst/>
              <a:cxnLst/>
              <a:rect l="l" t="t" r="r" b="b"/>
              <a:pathLst>
                <a:path w="8689" h="8075" extrusionOk="0">
                  <a:moveTo>
                    <a:pt x="5265" y="1"/>
                  </a:moveTo>
                  <a:cubicBezTo>
                    <a:pt x="3629" y="1"/>
                    <a:pt x="1875" y="956"/>
                    <a:pt x="1250" y="2818"/>
                  </a:cubicBezTo>
                  <a:cubicBezTo>
                    <a:pt x="0" y="6533"/>
                    <a:pt x="3762" y="7878"/>
                    <a:pt x="3762" y="7878"/>
                  </a:cubicBezTo>
                  <a:cubicBezTo>
                    <a:pt x="4218" y="8013"/>
                    <a:pt x="4634" y="8075"/>
                    <a:pt x="5014" y="8075"/>
                  </a:cubicBezTo>
                  <a:cubicBezTo>
                    <a:pt x="7911" y="8075"/>
                    <a:pt x="8688" y="4504"/>
                    <a:pt x="8573" y="2925"/>
                  </a:cubicBezTo>
                  <a:cubicBezTo>
                    <a:pt x="8424" y="959"/>
                    <a:pt x="6903" y="1"/>
                    <a:pt x="52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6"/>
            <p:cNvSpPr/>
            <p:nvPr/>
          </p:nvSpPr>
          <p:spPr>
            <a:xfrm>
              <a:off x="-602350" y="4345144"/>
              <a:ext cx="1557786" cy="1447706"/>
            </a:xfrm>
            <a:custGeom>
              <a:avLst/>
              <a:gdLst/>
              <a:ahLst/>
              <a:cxnLst/>
              <a:rect l="l" t="t" r="r" b="b"/>
              <a:pathLst>
                <a:path w="8689" h="8075" extrusionOk="0">
                  <a:moveTo>
                    <a:pt x="5265" y="1"/>
                  </a:moveTo>
                  <a:cubicBezTo>
                    <a:pt x="3629" y="1"/>
                    <a:pt x="1875" y="956"/>
                    <a:pt x="1250" y="2818"/>
                  </a:cubicBezTo>
                  <a:cubicBezTo>
                    <a:pt x="0" y="6533"/>
                    <a:pt x="3762" y="7878"/>
                    <a:pt x="3762" y="7878"/>
                  </a:cubicBezTo>
                  <a:cubicBezTo>
                    <a:pt x="4218" y="8013"/>
                    <a:pt x="4634" y="8075"/>
                    <a:pt x="5014" y="8075"/>
                  </a:cubicBezTo>
                  <a:cubicBezTo>
                    <a:pt x="7911" y="8075"/>
                    <a:pt x="8688" y="4504"/>
                    <a:pt x="8573" y="2925"/>
                  </a:cubicBezTo>
                  <a:cubicBezTo>
                    <a:pt x="8424" y="959"/>
                    <a:pt x="6903" y="1"/>
                    <a:pt x="52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3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7"/>
          <p:cNvSpPr txBox="1">
            <a:spLocks noGrp="1"/>
          </p:cNvSpPr>
          <p:nvPr>
            <p:ph type="body" idx="1"/>
          </p:nvPr>
        </p:nvSpPr>
        <p:spPr>
          <a:xfrm>
            <a:off x="701600" y="1573190"/>
            <a:ext cx="4321800" cy="304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58326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None/>
              <a:defRPr sz="3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grpSp>
        <p:nvGrpSpPr>
          <p:cNvPr id="111" name="Google Shape;111;p7"/>
          <p:cNvGrpSpPr/>
          <p:nvPr/>
        </p:nvGrpSpPr>
        <p:grpSpPr>
          <a:xfrm>
            <a:off x="6018646" y="-338825"/>
            <a:ext cx="5393344" cy="5316335"/>
            <a:chOff x="5542396" y="-624575"/>
            <a:chExt cx="5393344" cy="5316335"/>
          </a:xfrm>
        </p:grpSpPr>
        <p:sp>
          <p:nvSpPr>
            <p:cNvPr id="112" name="Google Shape;112;p7"/>
            <p:cNvSpPr/>
            <p:nvPr/>
          </p:nvSpPr>
          <p:spPr>
            <a:xfrm>
              <a:off x="9537615" y="2994246"/>
              <a:ext cx="180247" cy="178709"/>
            </a:xfrm>
            <a:custGeom>
              <a:avLst/>
              <a:gdLst/>
              <a:ahLst/>
              <a:cxnLst/>
              <a:rect l="l" t="t" r="r" b="b"/>
              <a:pathLst>
                <a:path w="692" h="692" extrusionOk="0">
                  <a:moveTo>
                    <a:pt x="364" y="0"/>
                  </a:moveTo>
                  <a:cubicBezTo>
                    <a:pt x="358" y="0"/>
                    <a:pt x="352" y="0"/>
                    <a:pt x="346" y="1"/>
                  </a:cubicBezTo>
                  <a:cubicBezTo>
                    <a:pt x="156" y="1"/>
                    <a:pt x="1" y="155"/>
                    <a:pt x="1" y="346"/>
                  </a:cubicBezTo>
                  <a:cubicBezTo>
                    <a:pt x="1" y="536"/>
                    <a:pt x="156" y="691"/>
                    <a:pt x="346" y="691"/>
                  </a:cubicBezTo>
                  <a:cubicBezTo>
                    <a:pt x="548" y="691"/>
                    <a:pt x="691" y="536"/>
                    <a:pt x="691" y="346"/>
                  </a:cubicBezTo>
                  <a:cubicBezTo>
                    <a:pt x="691" y="162"/>
                    <a:pt x="536" y="0"/>
                    <a:pt x="364" y="0"/>
                  </a:cubicBezTo>
                  <a:close/>
                </a:path>
              </a:pathLst>
            </a:custGeom>
            <a:solidFill>
              <a:srgbClr val="FED8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7"/>
            <p:cNvSpPr/>
            <p:nvPr/>
          </p:nvSpPr>
          <p:spPr>
            <a:xfrm>
              <a:off x="9032299" y="2145645"/>
              <a:ext cx="673061" cy="670675"/>
            </a:xfrm>
            <a:custGeom>
              <a:avLst/>
              <a:gdLst/>
              <a:ahLst/>
              <a:cxnLst/>
              <a:rect l="l" t="t" r="r" b="b"/>
              <a:pathLst>
                <a:path w="2584" h="2597" extrusionOk="0">
                  <a:moveTo>
                    <a:pt x="1298" y="1"/>
                  </a:moveTo>
                  <a:cubicBezTo>
                    <a:pt x="572" y="1"/>
                    <a:pt x="0" y="584"/>
                    <a:pt x="0" y="1298"/>
                  </a:cubicBezTo>
                  <a:cubicBezTo>
                    <a:pt x="0" y="2013"/>
                    <a:pt x="572" y="2596"/>
                    <a:pt x="1298" y="2596"/>
                  </a:cubicBezTo>
                  <a:cubicBezTo>
                    <a:pt x="2012" y="2596"/>
                    <a:pt x="2584" y="2013"/>
                    <a:pt x="2584" y="1298"/>
                  </a:cubicBezTo>
                  <a:cubicBezTo>
                    <a:pt x="2584" y="584"/>
                    <a:pt x="2012" y="1"/>
                    <a:pt x="1298" y="1"/>
                  </a:cubicBezTo>
                  <a:close/>
                </a:path>
              </a:pathLst>
            </a:custGeom>
            <a:solidFill>
              <a:srgbClr val="FED8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7"/>
            <p:cNvSpPr/>
            <p:nvPr/>
          </p:nvSpPr>
          <p:spPr>
            <a:xfrm>
              <a:off x="5542396" y="-624575"/>
              <a:ext cx="5393344" cy="5316335"/>
            </a:xfrm>
            <a:custGeom>
              <a:avLst/>
              <a:gdLst/>
              <a:ahLst/>
              <a:cxnLst/>
              <a:rect l="l" t="t" r="r" b="b"/>
              <a:pathLst>
                <a:path w="20706" h="20586" extrusionOk="0">
                  <a:moveTo>
                    <a:pt x="9394" y="18645"/>
                  </a:moveTo>
                  <a:cubicBezTo>
                    <a:pt x="9394" y="18645"/>
                    <a:pt x="6216" y="20586"/>
                    <a:pt x="4489" y="19014"/>
                  </a:cubicBezTo>
                  <a:cubicBezTo>
                    <a:pt x="2775" y="17455"/>
                    <a:pt x="4525" y="16752"/>
                    <a:pt x="2501" y="15978"/>
                  </a:cubicBezTo>
                  <a:cubicBezTo>
                    <a:pt x="477" y="15192"/>
                    <a:pt x="0" y="11311"/>
                    <a:pt x="2632" y="10608"/>
                  </a:cubicBezTo>
                  <a:cubicBezTo>
                    <a:pt x="5584" y="9835"/>
                    <a:pt x="6049" y="7453"/>
                    <a:pt x="5001" y="5298"/>
                  </a:cubicBezTo>
                  <a:cubicBezTo>
                    <a:pt x="3965" y="3143"/>
                    <a:pt x="8430" y="0"/>
                    <a:pt x="11704" y="1191"/>
                  </a:cubicBezTo>
                  <a:cubicBezTo>
                    <a:pt x="14979" y="2381"/>
                    <a:pt x="13752" y="3477"/>
                    <a:pt x="16729" y="4131"/>
                  </a:cubicBezTo>
                  <a:cubicBezTo>
                    <a:pt x="19705" y="4810"/>
                    <a:pt x="20705" y="8846"/>
                    <a:pt x="17705" y="11692"/>
                  </a:cubicBezTo>
                  <a:cubicBezTo>
                    <a:pt x="15086" y="14180"/>
                    <a:pt x="18812" y="14895"/>
                    <a:pt x="18324" y="17883"/>
                  </a:cubicBezTo>
                  <a:cubicBezTo>
                    <a:pt x="18050" y="19526"/>
                    <a:pt x="15121" y="20241"/>
                    <a:pt x="13145" y="18705"/>
                  </a:cubicBezTo>
                  <a:cubicBezTo>
                    <a:pt x="11180" y="17169"/>
                    <a:pt x="9394" y="18645"/>
                    <a:pt x="9394" y="18645"/>
                  </a:cubicBezTo>
                  <a:close/>
                </a:path>
              </a:pathLst>
            </a:custGeom>
            <a:solidFill>
              <a:srgbClr val="FFD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7"/>
            <p:cNvSpPr/>
            <p:nvPr/>
          </p:nvSpPr>
          <p:spPr>
            <a:xfrm>
              <a:off x="9943952" y="2680733"/>
              <a:ext cx="636074" cy="568925"/>
            </a:xfrm>
            <a:custGeom>
              <a:avLst/>
              <a:gdLst/>
              <a:ahLst/>
              <a:cxnLst/>
              <a:rect l="l" t="t" r="r" b="b"/>
              <a:pathLst>
                <a:path w="2442" h="2203" extrusionOk="0">
                  <a:moveTo>
                    <a:pt x="1167" y="2167"/>
                  </a:moveTo>
                  <a:cubicBezTo>
                    <a:pt x="1167" y="2167"/>
                    <a:pt x="0" y="1727"/>
                    <a:pt x="512" y="857"/>
                  </a:cubicBezTo>
                  <a:cubicBezTo>
                    <a:pt x="1036" y="0"/>
                    <a:pt x="2048" y="191"/>
                    <a:pt x="2239" y="977"/>
                  </a:cubicBezTo>
                  <a:cubicBezTo>
                    <a:pt x="2441" y="1774"/>
                    <a:pt x="2048" y="2203"/>
                    <a:pt x="1167" y="2167"/>
                  </a:cubicBezTo>
                  <a:close/>
                </a:path>
              </a:pathLst>
            </a:custGeom>
            <a:solidFill>
              <a:srgbClr val="FFD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5737750" y="199234"/>
              <a:ext cx="1129148" cy="1036616"/>
            </a:xfrm>
            <a:custGeom>
              <a:avLst/>
              <a:gdLst/>
              <a:ahLst/>
              <a:cxnLst/>
              <a:rect l="l" t="t" r="r" b="b"/>
              <a:pathLst>
                <a:path w="4335" h="4014" extrusionOk="0">
                  <a:moveTo>
                    <a:pt x="2656" y="3061"/>
                  </a:moveTo>
                  <a:cubicBezTo>
                    <a:pt x="2656" y="3061"/>
                    <a:pt x="382" y="4013"/>
                    <a:pt x="191" y="2013"/>
                  </a:cubicBezTo>
                  <a:cubicBezTo>
                    <a:pt x="1" y="25"/>
                    <a:pt x="1739" y="1"/>
                    <a:pt x="2167" y="132"/>
                  </a:cubicBezTo>
                  <a:cubicBezTo>
                    <a:pt x="2596" y="263"/>
                    <a:pt x="4334" y="1322"/>
                    <a:pt x="2656" y="3061"/>
                  </a:cubicBezTo>
                  <a:close/>
                </a:path>
              </a:pathLst>
            </a:custGeom>
            <a:solidFill>
              <a:srgbClr val="FFD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" name="Google Shape;117;p7"/>
          <p:cNvGrpSpPr/>
          <p:nvPr/>
        </p:nvGrpSpPr>
        <p:grpSpPr>
          <a:xfrm>
            <a:off x="5345746" y="267872"/>
            <a:ext cx="281393" cy="327991"/>
            <a:chOff x="923925" y="3874050"/>
            <a:chExt cx="42875" cy="49975"/>
          </a:xfrm>
        </p:grpSpPr>
        <p:sp>
          <p:nvSpPr>
            <p:cNvPr id="118" name="Google Shape;118;p7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7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7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122;p7"/>
          <p:cNvGrpSpPr/>
          <p:nvPr/>
        </p:nvGrpSpPr>
        <p:grpSpPr>
          <a:xfrm>
            <a:off x="8574546" y="3452064"/>
            <a:ext cx="281557" cy="331272"/>
            <a:chOff x="588150" y="3891350"/>
            <a:chExt cx="42900" cy="50475"/>
          </a:xfrm>
        </p:grpSpPr>
        <p:sp>
          <p:nvSpPr>
            <p:cNvPr id="123" name="Google Shape;123;p7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7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7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oogle Shape;127;p8"/>
          <p:cNvGrpSpPr/>
          <p:nvPr/>
        </p:nvGrpSpPr>
        <p:grpSpPr>
          <a:xfrm>
            <a:off x="2873871" y="-1572299"/>
            <a:ext cx="6945548" cy="6846376"/>
            <a:chOff x="5313796" y="-624575"/>
            <a:chExt cx="5393344" cy="5316335"/>
          </a:xfrm>
        </p:grpSpPr>
        <p:sp>
          <p:nvSpPr>
            <p:cNvPr id="128" name="Google Shape;128;p8"/>
            <p:cNvSpPr/>
            <p:nvPr/>
          </p:nvSpPr>
          <p:spPr>
            <a:xfrm>
              <a:off x="9537615" y="2994246"/>
              <a:ext cx="180247" cy="178709"/>
            </a:xfrm>
            <a:custGeom>
              <a:avLst/>
              <a:gdLst/>
              <a:ahLst/>
              <a:cxnLst/>
              <a:rect l="l" t="t" r="r" b="b"/>
              <a:pathLst>
                <a:path w="692" h="692" extrusionOk="0">
                  <a:moveTo>
                    <a:pt x="364" y="0"/>
                  </a:moveTo>
                  <a:cubicBezTo>
                    <a:pt x="358" y="0"/>
                    <a:pt x="352" y="0"/>
                    <a:pt x="346" y="1"/>
                  </a:cubicBezTo>
                  <a:cubicBezTo>
                    <a:pt x="156" y="1"/>
                    <a:pt x="1" y="155"/>
                    <a:pt x="1" y="346"/>
                  </a:cubicBezTo>
                  <a:cubicBezTo>
                    <a:pt x="1" y="536"/>
                    <a:pt x="156" y="691"/>
                    <a:pt x="346" y="691"/>
                  </a:cubicBezTo>
                  <a:cubicBezTo>
                    <a:pt x="548" y="691"/>
                    <a:pt x="691" y="536"/>
                    <a:pt x="691" y="346"/>
                  </a:cubicBezTo>
                  <a:cubicBezTo>
                    <a:pt x="691" y="162"/>
                    <a:pt x="536" y="0"/>
                    <a:pt x="36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8"/>
            <p:cNvSpPr/>
            <p:nvPr/>
          </p:nvSpPr>
          <p:spPr>
            <a:xfrm>
              <a:off x="9032299" y="2145645"/>
              <a:ext cx="673061" cy="670675"/>
            </a:xfrm>
            <a:custGeom>
              <a:avLst/>
              <a:gdLst/>
              <a:ahLst/>
              <a:cxnLst/>
              <a:rect l="l" t="t" r="r" b="b"/>
              <a:pathLst>
                <a:path w="2584" h="2597" extrusionOk="0">
                  <a:moveTo>
                    <a:pt x="1298" y="1"/>
                  </a:moveTo>
                  <a:cubicBezTo>
                    <a:pt x="572" y="1"/>
                    <a:pt x="0" y="584"/>
                    <a:pt x="0" y="1298"/>
                  </a:cubicBezTo>
                  <a:cubicBezTo>
                    <a:pt x="0" y="2013"/>
                    <a:pt x="572" y="2596"/>
                    <a:pt x="1298" y="2596"/>
                  </a:cubicBezTo>
                  <a:cubicBezTo>
                    <a:pt x="2012" y="2596"/>
                    <a:pt x="2584" y="2013"/>
                    <a:pt x="2584" y="1298"/>
                  </a:cubicBezTo>
                  <a:cubicBezTo>
                    <a:pt x="2584" y="584"/>
                    <a:pt x="2012" y="1"/>
                    <a:pt x="12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8"/>
            <p:cNvSpPr/>
            <p:nvPr/>
          </p:nvSpPr>
          <p:spPr>
            <a:xfrm>
              <a:off x="5313796" y="-624575"/>
              <a:ext cx="5393344" cy="5316335"/>
            </a:xfrm>
            <a:custGeom>
              <a:avLst/>
              <a:gdLst/>
              <a:ahLst/>
              <a:cxnLst/>
              <a:rect l="l" t="t" r="r" b="b"/>
              <a:pathLst>
                <a:path w="20706" h="20586" extrusionOk="0">
                  <a:moveTo>
                    <a:pt x="9394" y="18645"/>
                  </a:moveTo>
                  <a:cubicBezTo>
                    <a:pt x="9394" y="18645"/>
                    <a:pt x="6216" y="20586"/>
                    <a:pt x="4489" y="19014"/>
                  </a:cubicBezTo>
                  <a:cubicBezTo>
                    <a:pt x="2775" y="17455"/>
                    <a:pt x="4525" y="16752"/>
                    <a:pt x="2501" y="15978"/>
                  </a:cubicBezTo>
                  <a:cubicBezTo>
                    <a:pt x="477" y="15192"/>
                    <a:pt x="0" y="11311"/>
                    <a:pt x="2632" y="10608"/>
                  </a:cubicBezTo>
                  <a:cubicBezTo>
                    <a:pt x="5584" y="9835"/>
                    <a:pt x="6049" y="7453"/>
                    <a:pt x="5001" y="5298"/>
                  </a:cubicBezTo>
                  <a:cubicBezTo>
                    <a:pt x="3965" y="3143"/>
                    <a:pt x="8430" y="0"/>
                    <a:pt x="11704" y="1191"/>
                  </a:cubicBezTo>
                  <a:cubicBezTo>
                    <a:pt x="14979" y="2381"/>
                    <a:pt x="13752" y="3477"/>
                    <a:pt x="16729" y="4131"/>
                  </a:cubicBezTo>
                  <a:cubicBezTo>
                    <a:pt x="19705" y="4810"/>
                    <a:pt x="20705" y="8846"/>
                    <a:pt x="17705" y="11692"/>
                  </a:cubicBezTo>
                  <a:cubicBezTo>
                    <a:pt x="15086" y="14180"/>
                    <a:pt x="18812" y="14895"/>
                    <a:pt x="18324" y="17883"/>
                  </a:cubicBezTo>
                  <a:cubicBezTo>
                    <a:pt x="18050" y="19526"/>
                    <a:pt x="15121" y="20241"/>
                    <a:pt x="13145" y="18705"/>
                  </a:cubicBezTo>
                  <a:cubicBezTo>
                    <a:pt x="11180" y="17169"/>
                    <a:pt x="9394" y="18645"/>
                    <a:pt x="9394" y="1864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8"/>
            <p:cNvSpPr/>
            <p:nvPr/>
          </p:nvSpPr>
          <p:spPr>
            <a:xfrm>
              <a:off x="9943952" y="2680733"/>
              <a:ext cx="636074" cy="568925"/>
            </a:xfrm>
            <a:custGeom>
              <a:avLst/>
              <a:gdLst/>
              <a:ahLst/>
              <a:cxnLst/>
              <a:rect l="l" t="t" r="r" b="b"/>
              <a:pathLst>
                <a:path w="2442" h="2203" extrusionOk="0">
                  <a:moveTo>
                    <a:pt x="1167" y="2167"/>
                  </a:moveTo>
                  <a:cubicBezTo>
                    <a:pt x="1167" y="2167"/>
                    <a:pt x="0" y="1727"/>
                    <a:pt x="512" y="857"/>
                  </a:cubicBezTo>
                  <a:cubicBezTo>
                    <a:pt x="1036" y="0"/>
                    <a:pt x="2048" y="191"/>
                    <a:pt x="2239" y="977"/>
                  </a:cubicBezTo>
                  <a:cubicBezTo>
                    <a:pt x="2441" y="1774"/>
                    <a:pt x="2048" y="2203"/>
                    <a:pt x="1167" y="216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8"/>
            <p:cNvSpPr/>
            <p:nvPr/>
          </p:nvSpPr>
          <p:spPr>
            <a:xfrm>
              <a:off x="5509150" y="199234"/>
              <a:ext cx="1129148" cy="1036616"/>
            </a:xfrm>
            <a:custGeom>
              <a:avLst/>
              <a:gdLst/>
              <a:ahLst/>
              <a:cxnLst/>
              <a:rect l="l" t="t" r="r" b="b"/>
              <a:pathLst>
                <a:path w="4335" h="4014" extrusionOk="0">
                  <a:moveTo>
                    <a:pt x="2656" y="3061"/>
                  </a:moveTo>
                  <a:cubicBezTo>
                    <a:pt x="2656" y="3061"/>
                    <a:pt x="382" y="4013"/>
                    <a:pt x="191" y="2013"/>
                  </a:cubicBezTo>
                  <a:cubicBezTo>
                    <a:pt x="1" y="25"/>
                    <a:pt x="1739" y="1"/>
                    <a:pt x="2167" y="132"/>
                  </a:cubicBezTo>
                  <a:cubicBezTo>
                    <a:pt x="2596" y="263"/>
                    <a:pt x="4334" y="1322"/>
                    <a:pt x="2656" y="306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3" name="Google Shape;133;p8"/>
          <p:cNvSpPr txBox="1">
            <a:spLocks noGrp="1"/>
          </p:cNvSpPr>
          <p:nvPr>
            <p:ph type="title"/>
          </p:nvPr>
        </p:nvSpPr>
        <p:spPr>
          <a:xfrm>
            <a:off x="3295950" y="450150"/>
            <a:ext cx="4952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800"/>
              <a:buNone/>
              <a:defRPr sz="5800">
                <a:solidFill>
                  <a:schemeClr val="accent1"/>
                </a:solidFill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grpSp>
        <p:nvGrpSpPr>
          <p:cNvPr id="134" name="Google Shape;134;p8"/>
          <p:cNvGrpSpPr/>
          <p:nvPr/>
        </p:nvGrpSpPr>
        <p:grpSpPr>
          <a:xfrm>
            <a:off x="2621296" y="789622"/>
            <a:ext cx="281393" cy="327991"/>
            <a:chOff x="923925" y="3874050"/>
            <a:chExt cx="42875" cy="49975"/>
          </a:xfrm>
        </p:grpSpPr>
        <p:sp>
          <p:nvSpPr>
            <p:cNvPr id="135" name="Google Shape;135;p8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8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8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8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9" name="Google Shape;139;p8"/>
          <p:cNvGrpSpPr/>
          <p:nvPr/>
        </p:nvGrpSpPr>
        <p:grpSpPr>
          <a:xfrm>
            <a:off x="567946" y="563589"/>
            <a:ext cx="281557" cy="331272"/>
            <a:chOff x="588150" y="3891350"/>
            <a:chExt cx="42900" cy="50475"/>
          </a:xfrm>
        </p:grpSpPr>
        <p:sp>
          <p:nvSpPr>
            <p:cNvPr id="140" name="Google Shape;140;p8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8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8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3" name="Google Shape;143;p8"/>
          <p:cNvGrpSpPr/>
          <p:nvPr/>
        </p:nvGrpSpPr>
        <p:grpSpPr>
          <a:xfrm>
            <a:off x="1023921" y="1690502"/>
            <a:ext cx="277455" cy="327171"/>
            <a:chOff x="1044175" y="3743975"/>
            <a:chExt cx="42275" cy="49850"/>
          </a:xfrm>
        </p:grpSpPr>
        <p:sp>
          <p:nvSpPr>
            <p:cNvPr id="144" name="Google Shape;144;p8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8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accent3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"/>
          <p:cNvSpPr txBox="1">
            <a:spLocks noGrp="1"/>
          </p:cNvSpPr>
          <p:nvPr>
            <p:ph type="title"/>
          </p:nvPr>
        </p:nvSpPr>
        <p:spPr>
          <a:xfrm>
            <a:off x="619965" y="2034150"/>
            <a:ext cx="43746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None/>
              <a:defRPr sz="4300">
                <a:solidFill>
                  <a:schemeClr val="accent1"/>
                </a:solidFill>
              </a:defRPr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200"/>
              <a:buNone/>
              <a:defRPr sz="6200">
                <a:solidFill>
                  <a:schemeClr val="accent1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200"/>
              <a:buNone/>
              <a:defRPr sz="6200">
                <a:solidFill>
                  <a:schemeClr val="accent1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200"/>
              <a:buNone/>
              <a:defRPr sz="6200">
                <a:solidFill>
                  <a:schemeClr val="accent1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200"/>
              <a:buNone/>
              <a:defRPr sz="6200">
                <a:solidFill>
                  <a:schemeClr val="accent1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200"/>
              <a:buNone/>
              <a:defRPr sz="6200">
                <a:solidFill>
                  <a:schemeClr val="accent1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200"/>
              <a:buNone/>
              <a:defRPr sz="6200">
                <a:solidFill>
                  <a:schemeClr val="accent1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200"/>
              <a:buNone/>
              <a:defRPr sz="6200">
                <a:solidFill>
                  <a:schemeClr val="accent1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200"/>
              <a:buNone/>
              <a:defRPr sz="6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49" name="Google Shape;149;p9"/>
          <p:cNvSpPr txBox="1">
            <a:spLocks noGrp="1"/>
          </p:cNvSpPr>
          <p:nvPr>
            <p:ph type="subTitle" idx="1"/>
          </p:nvPr>
        </p:nvSpPr>
        <p:spPr>
          <a:xfrm>
            <a:off x="714125" y="3145955"/>
            <a:ext cx="3081000" cy="468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Josefin Sans Thin"/>
              <a:buNone/>
              <a:defRPr sz="1800">
                <a:latin typeface="Josefin Sans Thin"/>
                <a:ea typeface="Josefin Sans Thin"/>
                <a:cs typeface="Josefin Sans Thin"/>
                <a:sym typeface="Josefin Sans Thin"/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Josefin Sans Thin"/>
              <a:buNone/>
              <a:defRPr sz="1800">
                <a:latin typeface="Josefin Sans Thin"/>
                <a:ea typeface="Josefin Sans Thin"/>
                <a:cs typeface="Josefin Sans Thin"/>
                <a:sym typeface="Josefin Sans Thin"/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Josefin Sans Thin"/>
              <a:buNone/>
              <a:defRPr sz="1800">
                <a:latin typeface="Josefin Sans Thin"/>
                <a:ea typeface="Josefin Sans Thin"/>
                <a:cs typeface="Josefin Sans Thin"/>
                <a:sym typeface="Josefin Sans Thin"/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Josefin Sans Thin"/>
              <a:buNone/>
              <a:defRPr sz="1800">
                <a:latin typeface="Josefin Sans Thin"/>
                <a:ea typeface="Josefin Sans Thin"/>
                <a:cs typeface="Josefin Sans Thin"/>
                <a:sym typeface="Josefin Sans Thin"/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Josefin Sans Thin"/>
              <a:buNone/>
              <a:defRPr sz="1800">
                <a:latin typeface="Josefin Sans Thin"/>
                <a:ea typeface="Josefin Sans Thin"/>
                <a:cs typeface="Josefin Sans Thin"/>
                <a:sym typeface="Josefin Sans Thin"/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Josefin Sans Thin"/>
              <a:buNone/>
              <a:defRPr sz="1800">
                <a:latin typeface="Josefin Sans Thin"/>
                <a:ea typeface="Josefin Sans Thin"/>
                <a:cs typeface="Josefin Sans Thin"/>
                <a:sym typeface="Josefin Sans Thin"/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Josefin Sans Thin"/>
              <a:buNone/>
              <a:defRPr sz="1800">
                <a:latin typeface="Josefin Sans Thin"/>
                <a:ea typeface="Josefin Sans Thin"/>
                <a:cs typeface="Josefin Sans Thin"/>
                <a:sym typeface="Josefin Sans Thin"/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Josefin Sans Thin"/>
              <a:buNone/>
              <a:defRPr sz="1800">
                <a:latin typeface="Josefin Sans Thin"/>
                <a:ea typeface="Josefin Sans Thin"/>
                <a:cs typeface="Josefin Sans Thin"/>
                <a:sym typeface="Josefin Sans Thin"/>
              </a:defRPr>
            </a:lvl9pPr>
          </a:lstStyle>
          <a:p>
            <a:endParaRPr/>
          </a:p>
        </p:txBody>
      </p:sp>
      <p:sp>
        <p:nvSpPr>
          <p:cNvPr id="150" name="Google Shape;150;p9"/>
          <p:cNvSpPr txBox="1">
            <a:spLocks noGrp="1"/>
          </p:cNvSpPr>
          <p:nvPr>
            <p:ph type="title" idx="2" hasCustomPrompt="1"/>
          </p:nvPr>
        </p:nvSpPr>
        <p:spPr>
          <a:xfrm>
            <a:off x="714125" y="1793455"/>
            <a:ext cx="1076700" cy="541500"/>
          </a:xfrm>
          <a:prstGeom prst="rect">
            <a:avLst/>
          </a:prstGeom>
        </p:spPr>
        <p:txBody>
          <a:bodyPr spcFirstLastPara="1" wrap="square" lIns="0" tIns="0" rIns="0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51" name="Google Shape;151;p9"/>
          <p:cNvSpPr/>
          <p:nvPr/>
        </p:nvSpPr>
        <p:spPr>
          <a:xfrm>
            <a:off x="8284421" y="4449316"/>
            <a:ext cx="173734" cy="164789"/>
          </a:xfrm>
          <a:custGeom>
            <a:avLst/>
            <a:gdLst/>
            <a:ahLst/>
            <a:cxnLst/>
            <a:rect l="l" t="t" r="r" b="b"/>
            <a:pathLst>
              <a:path w="2389" h="2266" extrusionOk="0">
                <a:moveTo>
                  <a:pt x="1199" y="0"/>
                </a:moveTo>
                <a:cubicBezTo>
                  <a:pt x="1195" y="0"/>
                  <a:pt x="1189" y="3"/>
                  <a:pt x="1183" y="9"/>
                </a:cubicBezTo>
                <a:lnTo>
                  <a:pt x="831" y="737"/>
                </a:lnTo>
                <a:cubicBezTo>
                  <a:pt x="831" y="737"/>
                  <a:pt x="819" y="737"/>
                  <a:pt x="819" y="748"/>
                </a:cubicBezTo>
                <a:lnTo>
                  <a:pt x="23" y="862"/>
                </a:lnTo>
                <a:cubicBezTo>
                  <a:pt x="12" y="862"/>
                  <a:pt x="0" y="873"/>
                  <a:pt x="12" y="885"/>
                </a:cubicBezTo>
                <a:lnTo>
                  <a:pt x="592" y="1442"/>
                </a:lnTo>
                <a:cubicBezTo>
                  <a:pt x="592" y="1453"/>
                  <a:pt x="592" y="1453"/>
                  <a:pt x="592" y="1453"/>
                </a:cubicBezTo>
                <a:lnTo>
                  <a:pt x="455" y="2250"/>
                </a:lnTo>
                <a:cubicBezTo>
                  <a:pt x="455" y="2258"/>
                  <a:pt x="461" y="2266"/>
                  <a:pt x="468" y="2266"/>
                </a:cubicBezTo>
                <a:cubicBezTo>
                  <a:pt x="471" y="2266"/>
                  <a:pt x="475" y="2264"/>
                  <a:pt x="478" y="2261"/>
                </a:cubicBezTo>
                <a:lnTo>
                  <a:pt x="1195" y="1897"/>
                </a:lnTo>
                <a:cubicBezTo>
                  <a:pt x="1195" y="1891"/>
                  <a:pt x="1195" y="1888"/>
                  <a:pt x="1196" y="1888"/>
                </a:cubicBezTo>
                <a:cubicBezTo>
                  <a:pt x="1198" y="1888"/>
                  <a:pt x="1200" y="1891"/>
                  <a:pt x="1206" y="1897"/>
                </a:cubicBezTo>
                <a:lnTo>
                  <a:pt x="1911" y="2261"/>
                </a:lnTo>
                <a:cubicBezTo>
                  <a:pt x="1915" y="2264"/>
                  <a:pt x="1918" y="2266"/>
                  <a:pt x="1921" y="2266"/>
                </a:cubicBezTo>
                <a:cubicBezTo>
                  <a:pt x="1928" y="2266"/>
                  <a:pt x="1934" y="2258"/>
                  <a:pt x="1934" y="2250"/>
                </a:cubicBezTo>
                <a:lnTo>
                  <a:pt x="1798" y="1453"/>
                </a:lnTo>
                <a:cubicBezTo>
                  <a:pt x="1798" y="1453"/>
                  <a:pt x="1798" y="1453"/>
                  <a:pt x="1809" y="1442"/>
                </a:cubicBezTo>
                <a:lnTo>
                  <a:pt x="2378" y="885"/>
                </a:lnTo>
                <a:cubicBezTo>
                  <a:pt x="2389" y="873"/>
                  <a:pt x="2389" y="862"/>
                  <a:pt x="2378" y="862"/>
                </a:cubicBezTo>
                <a:lnTo>
                  <a:pt x="1581" y="748"/>
                </a:lnTo>
                <a:cubicBezTo>
                  <a:pt x="1570" y="737"/>
                  <a:pt x="1570" y="737"/>
                  <a:pt x="1570" y="737"/>
                </a:cubicBezTo>
                <a:lnTo>
                  <a:pt x="1206" y="9"/>
                </a:lnTo>
                <a:cubicBezTo>
                  <a:pt x="1206" y="3"/>
                  <a:pt x="1203" y="0"/>
                  <a:pt x="119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grpSp>
        <p:nvGrpSpPr>
          <p:cNvPr id="152" name="Google Shape;152;p9"/>
          <p:cNvGrpSpPr/>
          <p:nvPr/>
        </p:nvGrpSpPr>
        <p:grpSpPr>
          <a:xfrm>
            <a:off x="4326225" y="794451"/>
            <a:ext cx="6255345" cy="5924408"/>
            <a:chOff x="6333225" y="1977750"/>
            <a:chExt cx="432800" cy="409900"/>
          </a:xfrm>
        </p:grpSpPr>
        <p:sp>
          <p:nvSpPr>
            <p:cNvPr id="153" name="Google Shape;153;p9"/>
            <p:cNvSpPr/>
            <p:nvPr/>
          </p:nvSpPr>
          <p:spPr>
            <a:xfrm>
              <a:off x="6333225" y="2011050"/>
              <a:ext cx="432800" cy="376600"/>
            </a:xfrm>
            <a:custGeom>
              <a:avLst/>
              <a:gdLst/>
              <a:ahLst/>
              <a:cxnLst/>
              <a:rect l="l" t="t" r="r" b="b"/>
              <a:pathLst>
                <a:path w="17312" h="15064" extrusionOk="0">
                  <a:moveTo>
                    <a:pt x="11367" y="1"/>
                  </a:moveTo>
                  <a:cubicBezTo>
                    <a:pt x="9856" y="1"/>
                    <a:pt x="8890" y="718"/>
                    <a:pt x="8585" y="2086"/>
                  </a:cubicBezTo>
                  <a:cubicBezTo>
                    <a:pt x="8442" y="2776"/>
                    <a:pt x="8656" y="3288"/>
                    <a:pt x="8656" y="4003"/>
                  </a:cubicBezTo>
                  <a:cubicBezTo>
                    <a:pt x="8656" y="4717"/>
                    <a:pt x="8894" y="5551"/>
                    <a:pt x="8442" y="6098"/>
                  </a:cubicBezTo>
                  <a:cubicBezTo>
                    <a:pt x="7925" y="6679"/>
                    <a:pt x="7131" y="6858"/>
                    <a:pt x="6340" y="6858"/>
                  </a:cubicBezTo>
                  <a:cubicBezTo>
                    <a:pt x="6093" y="6858"/>
                    <a:pt x="5846" y="6841"/>
                    <a:pt x="5608" y="6813"/>
                  </a:cubicBezTo>
                  <a:cubicBezTo>
                    <a:pt x="4938" y="6734"/>
                    <a:pt x="4262" y="6592"/>
                    <a:pt x="3595" y="6592"/>
                  </a:cubicBezTo>
                  <a:cubicBezTo>
                    <a:pt x="3255" y="6592"/>
                    <a:pt x="2917" y="6629"/>
                    <a:pt x="2584" y="6729"/>
                  </a:cubicBezTo>
                  <a:cubicBezTo>
                    <a:pt x="1119" y="7170"/>
                    <a:pt x="0" y="9087"/>
                    <a:pt x="262" y="10599"/>
                  </a:cubicBezTo>
                  <a:cubicBezTo>
                    <a:pt x="536" y="12099"/>
                    <a:pt x="1298" y="13671"/>
                    <a:pt x="2691" y="14314"/>
                  </a:cubicBezTo>
                  <a:cubicBezTo>
                    <a:pt x="4072" y="14956"/>
                    <a:pt x="6394" y="15040"/>
                    <a:pt x="7966" y="15064"/>
                  </a:cubicBezTo>
                  <a:lnTo>
                    <a:pt x="9692" y="14968"/>
                  </a:lnTo>
                  <a:cubicBezTo>
                    <a:pt x="12395" y="14623"/>
                    <a:pt x="14526" y="13373"/>
                    <a:pt x="15740" y="11206"/>
                  </a:cubicBezTo>
                  <a:cubicBezTo>
                    <a:pt x="16931" y="9015"/>
                    <a:pt x="17312" y="5979"/>
                    <a:pt x="16240" y="3455"/>
                  </a:cubicBezTo>
                  <a:cubicBezTo>
                    <a:pt x="15907" y="2681"/>
                    <a:pt x="15205" y="1729"/>
                    <a:pt x="14562" y="1157"/>
                  </a:cubicBezTo>
                  <a:cubicBezTo>
                    <a:pt x="13692" y="383"/>
                    <a:pt x="12823" y="145"/>
                    <a:pt x="11990" y="38"/>
                  </a:cubicBezTo>
                  <a:cubicBezTo>
                    <a:pt x="11773" y="13"/>
                    <a:pt x="11565" y="1"/>
                    <a:pt x="11367" y="1"/>
                  </a:cubicBezTo>
                  <a:close/>
                </a:path>
              </a:pathLst>
            </a:custGeom>
            <a:solidFill>
              <a:srgbClr val="FFD7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9"/>
            <p:cNvSpPr/>
            <p:nvPr/>
          </p:nvSpPr>
          <p:spPr>
            <a:xfrm>
              <a:off x="6359700" y="1989650"/>
              <a:ext cx="104225" cy="95275"/>
            </a:xfrm>
            <a:custGeom>
              <a:avLst/>
              <a:gdLst/>
              <a:ahLst/>
              <a:cxnLst/>
              <a:rect l="l" t="t" r="r" b="b"/>
              <a:pathLst>
                <a:path w="4169" h="3811" extrusionOk="0">
                  <a:moveTo>
                    <a:pt x="2085" y="1"/>
                  </a:moveTo>
                  <a:cubicBezTo>
                    <a:pt x="930" y="1"/>
                    <a:pt x="1" y="858"/>
                    <a:pt x="1" y="1906"/>
                  </a:cubicBezTo>
                  <a:cubicBezTo>
                    <a:pt x="1" y="2966"/>
                    <a:pt x="930" y="3811"/>
                    <a:pt x="2085" y="3811"/>
                  </a:cubicBezTo>
                  <a:cubicBezTo>
                    <a:pt x="3228" y="3811"/>
                    <a:pt x="4168" y="2966"/>
                    <a:pt x="4168" y="1906"/>
                  </a:cubicBezTo>
                  <a:cubicBezTo>
                    <a:pt x="4168" y="858"/>
                    <a:pt x="3228" y="1"/>
                    <a:pt x="2085" y="1"/>
                  </a:cubicBezTo>
                  <a:close/>
                </a:path>
              </a:pathLst>
            </a:custGeom>
            <a:solidFill>
              <a:srgbClr val="FFD7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9"/>
            <p:cNvSpPr/>
            <p:nvPr/>
          </p:nvSpPr>
          <p:spPr>
            <a:xfrm>
              <a:off x="6708575" y="2334650"/>
              <a:ext cx="27700" cy="27700"/>
            </a:xfrm>
            <a:custGeom>
              <a:avLst/>
              <a:gdLst/>
              <a:ahLst/>
              <a:cxnLst/>
              <a:rect l="l" t="t" r="r" b="b"/>
              <a:pathLst>
                <a:path w="1108" h="1108" extrusionOk="0">
                  <a:moveTo>
                    <a:pt x="548" y="0"/>
                  </a:moveTo>
                  <a:cubicBezTo>
                    <a:pt x="250" y="0"/>
                    <a:pt x="0" y="250"/>
                    <a:pt x="0" y="548"/>
                  </a:cubicBezTo>
                  <a:cubicBezTo>
                    <a:pt x="0" y="858"/>
                    <a:pt x="250" y="1108"/>
                    <a:pt x="548" y="1108"/>
                  </a:cubicBezTo>
                  <a:cubicBezTo>
                    <a:pt x="857" y="1108"/>
                    <a:pt x="1107" y="858"/>
                    <a:pt x="1107" y="548"/>
                  </a:cubicBezTo>
                  <a:cubicBezTo>
                    <a:pt x="1107" y="250"/>
                    <a:pt x="857" y="0"/>
                    <a:pt x="548" y="0"/>
                  </a:cubicBezTo>
                  <a:close/>
                </a:path>
              </a:pathLst>
            </a:custGeom>
            <a:solidFill>
              <a:srgbClr val="FFD7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9"/>
            <p:cNvSpPr/>
            <p:nvPr/>
          </p:nvSpPr>
          <p:spPr>
            <a:xfrm>
              <a:off x="6663625" y="1977750"/>
              <a:ext cx="43175" cy="43200"/>
            </a:xfrm>
            <a:custGeom>
              <a:avLst/>
              <a:gdLst/>
              <a:ahLst/>
              <a:cxnLst/>
              <a:rect l="l" t="t" r="r" b="b"/>
              <a:pathLst>
                <a:path w="1727" h="1728" extrusionOk="0">
                  <a:moveTo>
                    <a:pt x="857" y="1"/>
                  </a:moveTo>
                  <a:cubicBezTo>
                    <a:pt x="381" y="1"/>
                    <a:pt x="0" y="394"/>
                    <a:pt x="0" y="870"/>
                  </a:cubicBezTo>
                  <a:cubicBezTo>
                    <a:pt x="0" y="1346"/>
                    <a:pt x="381" y="1727"/>
                    <a:pt x="857" y="1727"/>
                  </a:cubicBezTo>
                  <a:cubicBezTo>
                    <a:pt x="1334" y="1727"/>
                    <a:pt x="1727" y="1346"/>
                    <a:pt x="1727" y="870"/>
                  </a:cubicBezTo>
                  <a:cubicBezTo>
                    <a:pt x="1727" y="394"/>
                    <a:pt x="1334" y="1"/>
                    <a:pt x="857" y="1"/>
                  </a:cubicBezTo>
                  <a:close/>
                </a:path>
              </a:pathLst>
            </a:custGeom>
            <a:solidFill>
              <a:srgbClr val="FFD7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" name="Google Shape;157;p9"/>
          <p:cNvGrpSpPr/>
          <p:nvPr/>
        </p:nvGrpSpPr>
        <p:grpSpPr>
          <a:xfrm>
            <a:off x="7974346" y="1378572"/>
            <a:ext cx="281393" cy="327991"/>
            <a:chOff x="923925" y="3874050"/>
            <a:chExt cx="42875" cy="49975"/>
          </a:xfrm>
        </p:grpSpPr>
        <p:sp>
          <p:nvSpPr>
            <p:cNvPr id="158" name="Google Shape;158;p9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9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" name="Google Shape;162;p9"/>
          <p:cNvGrpSpPr/>
          <p:nvPr/>
        </p:nvGrpSpPr>
        <p:grpSpPr>
          <a:xfrm>
            <a:off x="4433271" y="1895302"/>
            <a:ext cx="277455" cy="327171"/>
            <a:chOff x="1044175" y="3743975"/>
            <a:chExt cx="42275" cy="49850"/>
          </a:xfrm>
        </p:grpSpPr>
        <p:sp>
          <p:nvSpPr>
            <p:cNvPr id="163" name="Google Shape;163;p9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0"/>
          <p:cNvSpPr txBox="1">
            <a:spLocks noGrp="1"/>
          </p:cNvSpPr>
          <p:nvPr>
            <p:ph type="body" idx="1"/>
          </p:nvPr>
        </p:nvSpPr>
        <p:spPr>
          <a:xfrm>
            <a:off x="4019850" y="2497800"/>
            <a:ext cx="42996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Font typeface="Barlow Black"/>
              <a:buNone/>
              <a:defRPr sz="3500">
                <a:latin typeface="Barlow Black"/>
                <a:ea typeface="Barlow Black"/>
                <a:cs typeface="Barlow Black"/>
                <a:sym typeface="Barlow Black"/>
              </a:defRPr>
            </a:lvl1pPr>
          </a:lstStyle>
          <a:p>
            <a:endParaRPr/>
          </a:p>
        </p:txBody>
      </p:sp>
      <p:grpSp>
        <p:nvGrpSpPr>
          <p:cNvPr id="168" name="Google Shape;168;p10"/>
          <p:cNvGrpSpPr/>
          <p:nvPr/>
        </p:nvGrpSpPr>
        <p:grpSpPr>
          <a:xfrm>
            <a:off x="3783346" y="541972"/>
            <a:ext cx="281393" cy="327991"/>
            <a:chOff x="923925" y="3874050"/>
            <a:chExt cx="42875" cy="49975"/>
          </a:xfrm>
        </p:grpSpPr>
        <p:sp>
          <p:nvSpPr>
            <p:cNvPr id="169" name="Google Shape;169;p10"/>
            <p:cNvSpPr/>
            <p:nvPr/>
          </p:nvSpPr>
          <p:spPr>
            <a:xfrm>
              <a:off x="948325" y="3907750"/>
              <a:ext cx="18475" cy="16275"/>
            </a:xfrm>
            <a:custGeom>
              <a:avLst/>
              <a:gdLst/>
              <a:ahLst/>
              <a:cxnLst/>
              <a:rect l="l" t="t" r="r" b="b"/>
              <a:pathLst>
                <a:path w="739" h="651" extrusionOk="0">
                  <a:moveTo>
                    <a:pt x="384" y="0"/>
                  </a:moveTo>
                  <a:cubicBezTo>
                    <a:pt x="257" y="0"/>
                    <a:pt x="139" y="84"/>
                    <a:pt x="84" y="203"/>
                  </a:cubicBezTo>
                  <a:cubicBezTo>
                    <a:pt x="0" y="370"/>
                    <a:pt x="96" y="560"/>
                    <a:pt x="262" y="620"/>
                  </a:cubicBezTo>
                  <a:cubicBezTo>
                    <a:pt x="301" y="641"/>
                    <a:pt x="343" y="650"/>
                    <a:pt x="386" y="650"/>
                  </a:cubicBezTo>
                  <a:cubicBezTo>
                    <a:pt x="510" y="650"/>
                    <a:pt x="634" y="566"/>
                    <a:pt x="679" y="441"/>
                  </a:cubicBezTo>
                  <a:cubicBezTo>
                    <a:pt x="739" y="286"/>
                    <a:pt x="643" y="84"/>
                    <a:pt x="500" y="24"/>
                  </a:cubicBezTo>
                  <a:cubicBezTo>
                    <a:pt x="462" y="8"/>
                    <a:pt x="423" y="0"/>
                    <a:pt x="38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10"/>
            <p:cNvSpPr/>
            <p:nvPr/>
          </p:nvSpPr>
          <p:spPr>
            <a:xfrm>
              <a:off x="932700" y="3874050"/>
              <a:ext cx="31725" cy="42200"/>
            </a:xfrm>
            <a:custGeom>
              <a:avLst/>
              <a:gdLst/>
              <a:ahLst/>
              <a:cxnLst/>
              <a:rect l="l" t="t" r="r" b="b"/>
              <a:pathLst>
                <a:path w="1269" h="1688" extrusionOk="0">
                  <a:moveTo>
                    <a:pt x="1207" y="1"/>
                  </a:moveTo>
                  <a:cubicBezTo>
                    <a:pt x="1204" y="1"/>
                    <a:pt x="1200" y="2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49" y="170"/>
                    <a:pt x="137" y="206"/>
                    <a:pt x="137" y="229"/>
                  </a:cubicBezTo>
                  <a:cubicBezTo>
                    <a:pt x="90" y="634"/>
                    <a:pt x="42" y="1051"/>
                    <a:pt x="6" y="1456"/>
                  </a:cubicBezTo>
                  <a:cubicBezTo>
                    <a:pt x="0" y="1491"/>
                    <a:pt x="27" y="1509"/>
                    <a:pt x="57" y="1509"/>
                  </a:cubicBezTo>
                  <a:cubicBezTo>
                    <a:pt x="87" y="1509"/>
                    <a:pt x="119" y="1491"/>
                    <a:pt x="125" y="1456"/>
                  </a:cubicBezTo>
                  <a:cubicBezTo>
                    <a:pt x="172" y="1057"/>
                    <a:pt x="207" y="670"/>
                    <a:pt x="243" y="283"/>
                  </a:cubicBezTo>
                  <a:lnTo>
                    <a:pt x="243" y="283"/>
                  </a:lnTo>
                  <a:cubicBezTo>
                    <a:pt x="258" y="280"/>
                    <a:pt x="273" y="277"/>
                    <a:pt x="292" y="277"/>
                  </a:cubicBezTo>
                  <a:cubicBezTo>
                    <a:pt x="302" y="278"/>
                    <a:pt x="313" y="279"/>
                    <a:pt x="324" y="279"/>
                  </a:cubicBezTo>
                  <a:cubicBezTo>
                    <a:pt x="413" y="279"/>
                    <a:pt x="518" y="239"/>
                    <a:pt x="613" y="218"/>
                  </a:cubicBezTo>
                  <a:cubicBezTo>
                    <a:pt x="779" y="187"/>
                    <a:pt x="962" y="164"/>
                    <a:pt x="1132" y="136"/>
                  </a:cubicBezTo>
                  <a:lnTo>
                    <a:pt x="1132" y="136"/>
                  </a:lnTo>
                  <a:cubicBezTo>
                    <a:pt x="1098" y="635"/>
                    <a:pt x="1064" y="1135"/>
                    <a:pt x="1030" y="1634"/>
                  </a:cubicBezTo>
                  <a:cubicBezTo>
                    <a:pt x="1030" y="1670"/>
                    <a:pt x="1060" y="1688"/>
                    <a:pt x="1091" y="1688"/>
                  </a:cubicBezTo>
                  <a:cubicBezTo>
                    <a:pt x="1122" y="1688"/>
                    <a:pt x="1155" y="1670"/>
                    <a:pt x="1161" y="1634"/>
                  </a:cubicBezTo>
                  <a:cubicBezTo>
                    <a:pt x="1197" y="1110"/>
                    <a:pt x="1244" y="587"/>
                    <a:pt x="1268" y="63"/>
                  </a:cubicBezTo>
                  <a:cubicBezTo>
                    <a:pt x="1268" y="32"/>
                    <a:pt x="1233" y="1"/>
                    <a:pt x="1207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10"/>
            <p:cNvSpPr/>
            <p:nvPr/>
          </p:nvSpPr>
          <p:spPr>
            <a:xfrm>
              <a:off x="934325" y="3883650"/>
              <a:ext cx="28600" cy="6275"/>
            </a:xfrm>
            <a:custGeom>
              <a:avLst/>
              <a:gdLst/>
              <a:ahLst/>
              <a:cxnLst/>
              <a:rect l="l" t="t" r="r" b="b"/>
              <a:pathLst>
                <a:path w="1144" h="251" extrusionOk="0">
                  <a:moveTo>
                    <a:pt x="1072" y="0"/>
                  </a:moveTo>
                  <a:cubicBezTo>
                    <a:pt x="739" y="36"/>
                    <a:pt x="417" y="72"/>
                    <a:pt x="84" y="119"/>
                  </a:cubicBezTo>
                  <a:cubicBezTo>
                    <a:pt x="4" y="131"/>
                    <a:pt x="1" y="251"/>
                    <a:pt x="74" y="251"/>
                  </a:cubicBezTo>
                  <a:cubicBezTo>
                    <a:pt x="77" y="251"/>
                    <a:pt x="80" y="251"/>
                    <a:pt x="84" y="250"/>
                  </a:cubicBezTo>
                  <a:cubicBezTo>
                    <a:pt x="417" y="203"/>
                    <a:pt x="739" y="179"/>
                    <a:pt x="1072" y="131"/>
                  </a:cubicBezTo>
                  <a:cubicBezTo>
                    <a:pt x="1144" y="119"/>
                    <a:pt x="1144" y="0"/>
                    <a:pt x="1072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10"/>
            <p:cNvSpPr/>
            <p:nvPr/>
          </p:nvSpPr>
          <p:spPr>
            <a:xfrm>
              <a:off x="923925" y="3904125"/>
              <a:ext cx="18475" cy="16200"/>
            </a:xfrm>
            <a:custGeom>
              <a:avLst/>
              <a:gdLst/>
              <a:ahLst/>
              <a:cxnLst/>
              <a:rect l="l" t="t" r="r" b="b"/>
              <a:pathLst>
                <a:path w="739" h="648" extrusionOk="0">
                  <a:moveTo>
                    <a:pt x="364" y="1"/>
                  </a:moveTo>
                  <a:cubicBezTo>
                    <a:pt x="236" y="1"/>
                    <a:pt x="116" y="79"/>
                    <a:pt x="71" y="205"/>
                  </a:cubicBezTo>
                  <a:cubicBezTo>
                    <a:pt x="0" y="372"/>
                    <a:pt x="83" y="562"/>
                    <a:pt x="250" y="622"/>
                  </a:cubicBezTo>
                  <a:cubicBezTo>
                    <a:pt x="291" y="639"/>
                    <a:pt x="333" y="648"/>
                    <a:pt x="374" y="648"/>
                  </a:cubicBezTo>
                  <a:cubicBezTo>
                    <a:pt x="502" y="648"/>
                    <a:pt x="622" y="569"/>
                    <a:pt x="667" y="443"/>
                  </a:cubicBezTo>
                  <a:cubicBezTo>
                    <a:pt x="738" y="277"/>
                    <a:pt x="655" y="86"/>
                    <a:pt x="488" y="27"/>
                  </a:cubicBezTo>
                  <a:cubicBezTo>
                    <a:pt x="447" y="9"/>
                    <a:pt x="405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3" name="Google Shape;173;p10"/>
          <p:cNvGrpSpPr/>
          <p:nvPr/>
        </p:nvGrpSpPr>
        <p:grpSpPr>
          <a:xfrm>
            <a:off x="1815721" y="382614"/>
            <a:ext cx="281557" cy="331272"/>
            <a:chOff x="588150" y="3891350"/>
            <a:chExt cx="42900" cy="50475"/>
          </a:xfrm>
        </p:grpSpPr>
        <p:sp>
          <p:nvSpPr>
            <p:cNvPr id="174" name="Google Shape;174;p10"/>
            <p:cNvSpPr/>
            <p:nvPr/>
          </p:nvSpPr>
          <p:spPr>
            <a:xfrm>
              <a:off x="604375" y="3891350"/>
              <a:ext cx="26250" cy="42400"/>
            </a:xfrm>
            <a:custGeom>
              <a:avLst/>
              <a:gdLst/>
              <a:ahLst/>
              <a:cxnLst/>
              <a:rect l="l" t="t" r="r" b="b"/>
              <a:pathLst>
                <a:path w="1050" h="1696" extrusionOk="0">
                  <a:moveTo>
                    <a:pt x="958" y="1"/>
                  </a:moveTo>
                  <a:cubicBezTo>
                    <a:pt x="955" y="1"/>
                    <a:pt x="951" y="1"/>
                    <a:pt x="947" y="2"/>
                  </a:cubicBezTo>
                  <a:cubicBezTo>
                    <a:pt x="697" y="37"/>
                    <a:pt x="459" y="73"/>
                    <a:pt x="197" y="121"/>
                  </a:cubicBezTo>
                  <a:cubicBezTo>
                    <a:pt x="173" y="121"/>
                    <a:pt x="161" y="145"/>
                    <a:pt x="161" y="180"/>
                  </a:cubicBezTo>
                  <a:cubicBezTo>
                    <a:pt x="114" y="669"/>
                    <a:pt x="54" y="1157"/>
                    <a:pt x="7" y="1633"/>
                  </a:cubicBezTo>
                  <a:cubicBezTo>
                    <a:pt x="1" y="1675"/>
                    <a:pt x="30" y="1695"/>
                    <a:pt x="62" y="1695"/>
                  </a:cubicBezTo>
                  <a:cubicBezTo>
                    <a:pt x="93" y="1695"/>
                    <a:pt x="126" y="1675"/>
                    <a:pt x="126" y="1633"/>
                  </a:cubicBezTo>
                  <a:cubicBezTo>
                    <a:pt x="173" y="1228"/>
                    <a:pt x="221" y="823"/>
                    <a:pt x="269" y="418"/>
                  </a:cubicBezTo>
                  <a:cubicBezTo>
                    <a:pt x="269" y="351"/>
                    <a:pt x="269" y="291"/>
                    <a:pt x="275" y="239"/>
                  </a:cubicBezTo>
                  <a:lnTo>
                    <a:pt x="275" y="239"/>
                  </a:lnTo>
                  <a:cubicBezTo>
                    <a:pt x="312" y="235"/>
                    <a:pt x="345" y="228"/>
                    <a:pt x="364" y="228"/>
                  </a:cubicBezTo>
                  <a:cubicBezTo>
                    <a:pt x="578" y="192"/>
                    <a:pt x="769" y="168"/>
                    <a:pt x="971" y="121"/>
                  </a:cubicBezTo>
                  <a:cubicBezTo>
                    <a:pt x="1050" y="98"/>
                    <a:pt x="1022" y="1"/>
                    <a:pt x="958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10"/>
            <p:cNvSpPr/>
            <p:nvPr/>
          </p:nvSpPr>
          <p:spPr>
            <a:xfrm>
              <a:off x="606900" y="3901800"/>
              <a:ext cx="24150" cy="5975"/>
            </a:xfrm>
            <a:custGeom>
              <a:avLst/>
              <a:gdLst/>
              <a:ahLst/>
              <a:cxnLst/>
              <a:rect l="l" t="t" r="r" b="b"/>
              <a:pathLst>
                <a:path w="966" h="239" extrusionOk="0">
                  <a:moveTo>
                    <a:pt x="894" y="0"/>
                  </a:moveTo>
                  <a:cubicBezTo>
                    <a:pt x="620" y="24"/>
                    <a:pt x="346" y="72"/>
                    <a:pt x="72" y="108"/>
                  </a:cubicBezTo>
                  <a:cubicBezTo>
                    <a:pt x="1" y="120"/>
                    <a:pt x="1" y="239"/>
                    <a:pt x="72" y="239"/>
                  </a:cubicBezTo>
                  <a:cubicBezTo>
                    <a:pt x="346" y="203"/>
                    <a:pt x="620" y="167"/>
                    <a:pt x="894" y="131"/>
                  </a:cubicBezTo>
                  <a:cubicBezTo>
                    <a:pt x="965" y="120"/>
                    <a:pt x="965" y="0"/>
                    <a:pt x="894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0"/>
            <p:cNvSpPr/>
            <p:nvPr/>
          </p:nvSpPr>
          <p:spPr>
            <a:xfrm>
              <a:off x="588150" y="3922675"/>
              <a:ext cx="22050" cy="19150"/>
            </a:xfrm>
            <a:custGeom>
              <a:avLst/>
              <a:gdLst/>
              <a:ahLst/>
              <a:cxnLst/>
              <a:rect l="l" t="t" r="r" b="b"/>
              <a:pathLst>
                <a:path w="882" h="766" extrusionOk="0">
                  <a:moveTo>
                    <a:pt x="448" y="0"/>
                  </a:moveTo>
                  <a:cubicBezTo>
                    <a:pt x="293" y="0"/>
                    <a:pt x="140" y="99"/>
                    <a:pt x="84" y="249"/>
                  </a:cubicBezTo>
                  <a:cubicBezTo>
                    <a:pt x="1" y="439"/>
                    <a:pt x="108" y="666"/>
                    <a:pt x="298" y="737"/>
                  </a:cubicBezTo>
                  <a:cubicBezTo>
                    <a:pt x="346" y="757"/>
                    <a:pt x="394" y="766"/>
                    <a:pt x="441" y="766"/>
                  </a:cubicBezTo>
                  <a:cubicBezTo>
                    <a:pt x="594" y="766"/>
                    <a:pt x="735" y="669"/>
                    <a:pt x="798" y="523"/>
                  </a:cubicBezTo>
                  <a:cubicBezTo>
                    <a:pt x="882" y="320"/>
                    <a:pt x="775" y="106"/>
                    <a:pt x="572" y="23"/>
                  </a:cubicBezTo>
                  <a:cubicBezTo>
                    <a:pt x="532" y="8"/>
                    <a:pt x="490" y="0"/>
                    <a:pt x="448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7" name="Google Shape;177;p10"/>
          <p:cNvGrpSpPr/>
          <p:nvPr/>
        </p:nvGrpSpPr>
        <p:grpSpPr>
          <a:xfrm>
            <a:off x="233346" y="3728852"/>
            <a:ext cx="277455" cy="327171"/>
            <a:chOff x="1044175" y="3743975"/>
            <a:chExt cx="42275" cy="49850"/>
          </a:xfrm>
        </p:grpSpPr>
        <p:sp>
          <p:nvSpPr>
            <p:cNvPr id="178" name="Google Shape;178;p10"/>
            <p:cNvSpPr/>
            <p:nvPr/>
          </p:nvSpPr>
          <p:spPr>
            <a:xfrm>
              <a:off x="1068275" y="3777625"/>
              <a:ext cx="18175" cy="16200"/>
            </a:xfrm>
            <a:custGeom>
              <a:avLst/>
              <a:gdLst/>
              <a:ahLst/>
              <a:cxnLst/>
              <a:rect l="l" t="t" r="r" b="b"/>
              <a:pathLst>
                <a:path w="727" h="648" extrusionOk="0">
                  <a:moveTo>
                    <a:pt x="364" y="1"/>
                  </a:moveTo>
                  <a:cubicBezTo>
                    <a:pt x="237" y="1"/>
                    <a:pt x="117" y="79"/>
                    <a:pt x="72" y="205"/>
                  </a:cubicBezTo>
                  <a:cubicBezTo>
                    <a:pt x="1" y="372"/>
                    <a:pt x="84" y="562"/>
                    <a:pt x="251" y="622"/>
                  </a:cubicBezTo>
                  <a:cubicBezTo>
                    <a:pt x="291" y="639"/>
                    <a:pt x="334" y="647"/>
                    <a:pt x="375" y="647"/>
                  </a:cubicBezTo>
                  <a:cubicBezTo>
                    <a:pt x="503" y="647"/>
                    <a:pt x="622" y="569"/>
                    <a:pt x="667" y="443"/>
                  </a:cubicBezTo>
                  <a:cubicBezTo>
                    <a:pt x="727" y="265"/>
                    <a:pt x="655" y="86"/>
                    <a:pt x="489" y="26"/>
                  </a:cubicBezTo>
                  <a:cubicBezTo>
                    <a:pt x="448" y="9"/>
                    <a:pt x="406" y="1"/>
                    <a:pt x="364" y="1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1052350" y="3743975"/>
              <a:ext cx="31725" cy="41925"/>
            </a:xfrm>
            <a:custGeom>
              <a:avLst/>
              <a:gdLst/>
              <a:ahLst/>
              <a:cxnLst/>
              <a:rect l="l" t="t" r="r" b="b"/>
              <a:pathLst>
                <a:path w="1269" h="1677" extrusionOk="0">
                  <a:moveTo>
                    <a:pt x="1215" y="0"/>
                  </a:moveTo>
                  <a:cubicBezTo>
                    <a:pt x="1209" y="0"/>
                    <a:pt x="1203" y="1"/>
                    <a:pt x="1197" y="3"/>
                  </a:cubicBezTo>
                  <a:cubicBezTo>
                    <a:pt x="852" y="63"/>
                    <a:pt x="530" y="110"/>
                    <a:pt x="185" y="170"/>
                  </a:cubicBezTo>
                  <a:cubicBezTo>
                    <a:pt x="161" y="170"/>
                    <a:pt x="137" y="194"/>
                    <a:pt x="137" y="229"/>
                  </a:cubicBezTo>
                  <a:cubicBezTo>
                    <a:pt x="102" y="622"/>
                    <a:pt x="54" y="1039"/>
                    <a:pt x="7" y="1444"/>
                  </a:cubicBezTo>
                  <a:cubicBezTo>
                    <a:pt x="1" y="1480"/>
                    <a:pt x="27" y="1497"/>
                    <a:pt x="57" y="1497"/>
                  </a:cubicBezTo>
                  <a:cubicBezTo>
                    <a:pt x="87" y="1497"/>
                    <a:pt x="120" y="1480"/>
                    <a:pt x="126" y="1444"/>
                  </a:cubicBezTo>
                  <a:cubicBezTo>
                    <a:pt x="172" y="1048"/>
                    <a:pt x="219" y="675"/>
                    <a:pt x="243" y="280"/>
                  </a:cubicBezTo>
                  <a:lnTo>
                    <a:pt x="243" y="280"/>
                  </a:lnTo>
                  <a:cubicBezTo>
                    <a:pt x="260" y="273"/>
                    <a:pt x="278" y="265"/>
                    <a:pt x="292" y="265"/>
                  </a:cubicBezTo>
                  <a:cubicBezTo>
                    <a:pt x="312" y="270"/>
                    <a:pt x="333" y="272"/>
                    <a:pt x="353" y="272"/>
                  </a:cubicBezTo>
                  <a:cubicBezTo>
                    <a:pt x="443" y="272"/>
                    <a:pt x="536" y="235"/>
                    <a:pt x="614" y="206"/>
                  </a:cubicBezTo>
                  <a:cubicBezTo>
                    <a:pt x="790" y="185"/>
                    <a:pt x="966" y="155"/>
                    <a:pt x="1134" y="132"/>
                  </a:cubicBezTo>
                  <a:lnTo>
                    <a:pt x="1134" y="132"/>
                  </a:lnTo>
                  <a:cubicBezTo>
                    <a:pt x="1110" y="632"/>
                    <a:pt x="1065" y="1122"/>
                    <a:pt x="1042" y="1622"/>
                  </a:cubicBezTo>
                  <a:cubicBezTo>
                    <a:pt x="1042" y="1658"/>
                    <a:pt x="1072" y="1676"/>
                    <a:pt x="1103" y="1676"/>
                  </a:cubicBezTo>
                  <a:cubicBezTo>
                    <a:pt x="1135" y="1676"/>
                    <a:pt x="1167" y="1658"/>
                    <a:pt x="1173" y="1622"/>
                  </a:cubicBezTo>
                  <a:cubicBezTo>
                    <a:pt x="1197" y="1099"/>
                    <a:pt x="1245" y="587"/>
                    <a:pt x="1269" y="63"/>
                  </a:cubicBezTo>
                  <a:cubicBezTo>
                    <a:pt x="1269" y="23"/>
                    <a:pt x="1244" y="0"/>
                    <a:pt x="1215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1044175" y="3773800"/>
              <a:ext cx="18175" cy="16275"/>
            </a:xfrm>
            <a:custGeom>
              <a:avLst/>
              <a:gdLst/>
              <a:ahLst/>
              <a:cxnLst/>
              <a:rect l="l" t="t" r="r" b="b"/>
              <a:pathLst>
                <a:path w="727" h="651" extrusionOk="0">
                  <a:moveTo>
                    <a:pt x="371" y="0"/>
                  </a:moveTo>
                  <a:cubicBezTo>
                    <a:pt x="240" y="0"/>
                    <a:pt x="117" y="84"/>
                    <a:pt x="72" y="203"/>
                  </a:cubicBezTo>
                  <a:cubicBezTo>
                    <a:pt x="0" y="370"/>
                    <a:pt x="83" y="560"/>
                    <a:pt x="250" y="620"/>
                  </a:cubicBezTo>
                  <a:cubicBezTo>
                    <a:pt x="292" y="641"/>
                    <a:pt x="336" y="651"/>
                    <a:pt x="378" y="651"/>
                  </a:cubicBezTo>
                  <a:cubicBezTo>
                    <a:pt x="505" y="651"/>
                    <a:pt x="622" y="566"/>
                    <a:pt x="667" y="441"/>
                  </a:cubicBezTo>
                  <a:cubicBezTo>
                    <a:pt x="726" y="287"/>
                    <a:pt x="631" y="84"/>
                    <a:pt x="488" y="25"/>
                  </a:cubicBezTo>
                  <a:cubicBezTo>
                    <a:pt x="450" y="8"/>
                    <a:pt x="410" y="0"/>
                    <a:pt x="371" y="0"/>
                  </a:cubicBezTo>
                  <a:close/>
                </a:path>
              </a:pathLst>
            </a:custGeom>
            <a:solidFill>
              <a:srgbClr val="0303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slideLayout" Target="../slideLayouts/slideLayout18.xml" /><Relationship Id="rId26" Type="http://schemas.openxmlformats.org/officeDocument/2006/relationships/slideLayout" Target="../slideLayouts/slideLayout26.xml" /><Relationship Id="rId3" Type="http://schemas.openxmlformats.org/officeDocument/2006/relationships/slideLayout" Target="../slideLayouts/slideLayout3.xml" /><Relationship Id="rId21" Type="http://schemas.openxmlformats.org/officeDocument/2006/relationships/slideLayout" Target="../slideLayouts/slideLayout21.xml" /><Relationship Id="rId34" Type="http://schemas.openxmlformats.org/officeDocument/2006/relationships/slideLayout" Target="../slideLayouts/slideLayout34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5" Type="http://schemas.openxmlformats.org/officeDocument/2006/relationships/slideLayout" Target="../slideLayouts/slideLayout25.xml" /><Relationship Id="rId33" Type="http://schemas.openxmlformats.org/officeDocument/2006/relationships/slideLayout" Target="../slideLayouts/slideLayout33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slideLayout" Target="../slideLayouts/slideLayout20.xml" /><Relationship Id="rId29" Type="http://schemas.openxmlformats.org/officeDocument/2006/relationships/slideLayout" Target="../slideLayouts/slideLayout29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24" Type="http://schemas.openxmlformats.org/officeDocument/2006/relationships/slideLayout" Target="../slideLayouts/slideLayout24.xml" /><Relationship Id="rId32" Type="http://schemas.openxmlformats.org/officeDocument/2006/relationships/slideLayout" Target="../slideLayouts/slideLayout32.xml" /><Relationship Id="rId37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23" Type="http://schemas.openxmlformats.org/officeDocument/2006/relationships/slideLayout" Target="../slideLayouts/slideLayout23.xml" /><Relationship Id="rId28" Type="http://schemas.openxmlformats.org/officeDocument/2006/relationships/slideLayout" Target="../slideLayouts/slideLayout28.xml" /><Relationship Id="rId36" Type="http://schemas.openxmlformats.org/officeDocument/2006/relationships/slideLayout" Target="../slideLayouts/slideLayout36.xml" /><Relationship Id="rId10" Type="http://schemas.openxmlformats.org/officeDocument/2006/relationships/slideLayout" Target="../slideLayouts/slideLayout10.xml" /><Relationship Id="rId19" Type="http://schemas.openxmlformats.org/officeDocument/2006/relationships/slideLayout" Target="../slideLayouts/slideLayout19.xml" /><Relationship Id="rId31" Type="http://schemas.openxmlformats.org/officeDocument/2006/relationships/slideLayout" Target="../slideLayouts/slideLayout31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Relationship Id="rId22" Type="http://schemas.openxmlformats.org/officeDocument/2006/relationships/slideLayout" Target="../slideLayouts/slideLayout22.xml" /><Relationship Id="rId27" Type="http://schemas.openxmlformats.org/officeDocument/2006/relationships/slideLayout" Target="../slideLayouts/slideLayout27.xml" /><Relationship Id="rId30" Type="http://schemas.openxmlformats.org/officeDocument/2006/relationships/slideLayout" Target="../slideLayouts/slideLayout30.xml" /><Relationship Id="rId35" Type="http://schemas.openxmlformats.org/officeDocument/2006/relationships/slideLayout" Target="../slideLayouts/slideLayout35.xml" 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 /><Relationship Id="rId1" Type="http://schemas.openxmlformats.org/officeDocument/2006/relationships/slideLayout" Target="../slideLayouts/slideLayout37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Black"/>
              <a:buNone/>
              <a:defRPr sz="2800">
                <a:solidFill>
                  <a:schemeClr val="dk1"/>
                </a:solidFill>
                <a:latin typeface="Barlow Black"/>
                <a:ea typeface="Barlow Black"/>
                <a:cs typeface="Barlow Black"/>
                <a:sym typeface="Barlow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Black"/>
              <a:buNone/>
              <a:defRPr sz="2800">
                <a:solidFill>
                  <a:schemeClr val="dk1"/>
                </a:solidFill>
                <a:latin typeface="Barlow Black"/>
                <a:ea typeface="Barlow Black"/>
                <a:cs typeface="Barlow Black"/>
                <a:sym typeface="Barlow Black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Black"/>
              <a:buNone/>
              <a:defRPr sz="2800">
                <a:solidFill>
                  <a:schemeClr val="dk1"/>
                </a:solidFill>
                <a:latin typeface="Barlow Black"/>
                <a:ea typeface="Barlow Black"/>
                <a:cs typeface="Barlow Black"/>
                <a:sym typeface="Barlow Black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Black"/>
              <a:buNone/>
              <a:defRPr sz="2800">
                <a:solidFill>
                  <a:schemeClr val="dk1"/>
                </a:solidFill>
                <a:latin typeface="Barlow Black"/>
                <a:ea typeface="Barlow Black"/>
                <a:cs typeface="Barlow Black"/>
                <a:sym typeface="Barlow Black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Black"/>
              <a:buNone/>
              <a:defRPr sz="2800">
                <a:solidFill>
                  <a:schemeClr val="dk1"/>
                </a:solidFill>
                <a:latin typeface="Barlow Black"/>
                <a:ea typeface="Barlow Black"/>
                <a:cs typeface="Barlow Black"/>
                <a:sym typeface="Barlow Black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Black"/>
              <a:buNone/>
              <a:defRPr sz="2800">
                <a:solidFill>
                  <a:schemeClr val="dk1"/>
                </a:solidFill>
                <a:latin typeface="Barlow Black"/>
                <a:ea typeface="Barlow Black"/>
                <a:cs typeface="Barlow Black"/>
                <a:sym typeface="Barlow Black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Black"/>
              <a:buNone/>
              <a:defRPr sz="2800">
                <a:solidFill>
                  <a:schemeClr val="dk1"/>
                </a:solidFill>
                <a:latin typeface="Barlow Black"/>
                <a:ea typeface="Barlow Black"/>
                <a:cs typeface="Barlow Black"/>
                <a:sym typeface="Barlow Black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Black"/>
              <a:buNone/>
              <a:defRPr sz="2800">
                <a:solidFill>
                  <a:schemeClr val="dk1"/>
                </a:solidFill>
                <a:latin typeface="Barlow Black"/>
                <a:ea typeface="Barlow Black"/>
                <a:cs typeface="Barlow Black"/>
                <a:sym typeface="Barlow Black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rlow Black"/>
              <a:buNone/>
              <a:defRPr sz="2800">
                <a:solidFill>
                  <a:schemeClr val="dk1"/>
                </a:solidFill>
                <a:latin typeface="Barlow Black"/>
                <a:ea typeface="Barlow Black"/>
                <a:cs typeface="Barlow Black"/>
                <a:sym typeface="Barlow Blac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●"/>
              <a:defRPr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■"/>
              <a:defRPr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●"/>
              <a:defRPr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■"/>
              <a:defRPr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●"/>
              <a:defRPr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Questrial"/>
              <a:buChar char="○"/>
              <a:defRPr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Questrial"/>
              <a:buChar char="■"/>
              <a:defRPr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5" r:id="rId35"/>
    <p:sldLayoutId id="2147483686" r:id="rId3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E2A47"/>
        </a:solidFill>
        <a:effectLst/>
      </p:bgPr>
    </p:bg>
    <p:spTree>
      <p:nvGrpSpPr>
        <p:cNvPr id="1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Google Shape;763;p36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764" name="Google Shape;764;p36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13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10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3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35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 /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36.xml" /><Relationship Id="rId4" Type="http://schemas.openxmlformats.org/officeDocument/2006/relationships/image" Target="../media/image6.png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3ybtKLOAUIM" TargetMode="External" /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5.xml" /><Relationship Id="rId4" Type="http://schemas.openxmlformats.org/officeDocument/2006/relationships/hyperlink" Target="https://youtu.be/LIWx_xkg3gA" TargetMode="External" 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3ybtKLOAUIM" TargetMode="External" /><Relationship Id="rId3" Type="http://schemas.openxmlformats.org/officeDocument/2006/relationships/hyperlink" Target="https://youtu.be/afKHGW5LqDk" TargetMode="External" /><Relationship Id="rId7" Type="http://schemas.openxmlformats.org/officeDocument/2006/relationships/hyperlink" Target="https://youtu.be/e-nrjTYbDY0" TargetMode="External" /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34.xml" /><Relationship Id="rId6" Type="http://schemas.openxmlformats.org/officeDocument/2006/relationships/hyperlink" Target="https://youtu.be/cgEnBkmcpuQ" TargetMode="External" /><Relationship Id="rId5" Type="http://schemas.openxmlformats.org/officeDocument/2006/relationships/hyperlink" Target="https://drive.google.com/file/d/1CXVPIETbS7-wZkRUvlumEF1EWLNvhNY1/view?usp=drivesdk" TargetMode="External" /><Relationship Id="rId4" Type="http://schemas.openxmlformats.org/officeDocument/2006/relationships/hyperlink" Target="https://youtu.be/mrxTQZW9b08" TargetMode="Externa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0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fKHGW5LqDk" TargetMode="External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3.xml" /><Relationship Id="rId4" Type="http://schemas.openxmlformats.org/officeDocument/2006/relationships/hyperlink" Target="https://youtu.be/mrxTQZW9b08" TargetMode="Externa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1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14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1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Google Shape;771;p38"/>
          <p:cNvSpPr txBox="1">
            <a:spLocks noGrp="1"/>
          </p:cNvSpPr>
          <p:nvPr>
            <p:ph type="ctrTitle"/>
          </p:nvPr>
        </p:nvSpPr>
        <p:spPr>
          <a:xfrm>
            <a:off x="1228275" y="445325"/>
            <a:ext cx="6512299" cy="388553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s-US" sz="2000" b="0">
                <a:latin typeface="Modern Love Grunge" pitchFamily="82" charset="0"/>
                <a:sym typeface="Barlow Black"/>
              </a:rPr>
              <a:t>Escuela Normal De Edcación Preescolar.</a:t>
            </a:r>
            <a:br>
              <a:rPr lang="es-US" sz="2000" b="0">
                <a:latin typeface="Modern Love Grunge" pitchFamily="82" charset="0"/>
                <a:sym typeface="Barlow Black"/>
              </a:rPr>
            </a:br>
            <a:r>
              <a:rPr lang="es-US" sz="1600" b="0">
                <a:latin typeface="Modern Love Grunge" pitchFamily="82" charset="0"/>
                <a:sym typeface="Barlow Black"/>
              </a:rPr>
              <a:t>Estrategias de música y canto en educación preescolar</a:t>
            </a:r>
            <a:r>
              <a:rPr lang="es-US" sz="2000" b="0">
                <a:latin typeface="Modern Love Grunge" pitchFamily="82" charset="0"/>
                <a:sym typeface="Barlow Black"/>
              </a:rPr>
              <a:t> </a:t>
            </a:r>
            <a:br>
              <a:rPr lang="es-US" sz="2000" b="0">
                <a:latin typeface="Modern Love Grunge" pitchFamily="82" charset="0"/>
                <a:sym typeface="Barlow Black"/>
              </a:rPr>
            </a:br>
            <a:r>
              <a:rPr lang="es-US" sz="1400" b="0">
                <a:latin typeface="Modern Love Grunge" pitchFamily="82" charset="0"/>
                <a:sym typeface="Barlow Black"/>
              </a:rPr>
              <a:t>Alumna: Ángela Martiñón Tomatsú.</a:t>
            </a:r>
            <a:br>
              <a:rPr lang="es-US" sz="1400" b="0">
                <a:latin typeface="Modern Love Grunge" pitchFamily="82" charset="0"/>
                <a:sym typeface="Barlow Black"/>
              </a:rPr>
            </a:br>
            <a:br>
              <a:rPr lang="es-US" sz="1400" b="0">
                <a:latin typeface="Modern Love Grunge" pitchFamily="82" charset="0"/>
                <a:sym typeface="Barlow Black"/>
              </a:rPr>
            </a:br>
            <a:br>
              <a:rPr lang="es-US" sz="1400" b="0">
                <a:latin typeface="Modern Love Grunge" pitchFamily="82" charset="0"/>
                <a:sym typeface="Barlow Black"/>
              </a:rPr>
            </a:br>
            <a:r>
              <a:rPr lang="es-ES" sz="2400">
                <a:latin typeface="Modern Love Grunge" pitchFamily="82" charset="0"/>
              </a:rPr>
              <a:t>Evidencia </a:t>
            </a:r>
            <a:r>
              <a:rPr lang="es-US" sz="2400">
                <a:latin typeface="Modern Love Grunge" pitchFamily="82" charset="0"/>
              </a:rPr>
              <a:t>Goobal.</a:t>
            </a:r>
            <a:br>
              <a:rPr lang="es-US" sz="2400">
                <a:latin typeface="Modern Love Grunge" pitchFamily="82" charset="0"/>
              </a:rPr>
            </a:br>
            <a:r>
              <a:rPr lang="es-US" sz="2400">
                <a:latin typeface="Modern Love Grunge" pitchFamily="82" charset="0"/>
              </a:rPr>
              <a:t>(Antología) </a:t>
            </a:r>
            <a:br>
              <a:rPr lang="es-US" sz="2000">
                <a:latin typeface="Modern Love Grunge" pitchFamily="82" charset="0"/>
              </a:rPr>
            </a:br>
            <a:r>
              <a:rPr lang="es-ES" sz="1400">
                <a:latin typeface="Modern Love Grunge" pitchFamily="82" charset="0"/>
              </a:rPr>
              <a:t>Maestro:</a:t>
            </a:r>
            <a:r>
              <a:rPr lang="es-MX" sz="1400">
                <a:latin typeface="Modern Love Grunge" pitchFamily="82" charset="0"/>
              </a:rPr>
              <a:t> JESUS ARMANDO POSADA HERNANDEZ</a:t>
            </a:r>
            <a:br>
              <a:rPr lang="es-US" sz="2000" b="0">
                <a:latin typeface="Modern Love Grunge" pitchFamily="82" charset="0"/>
                <a:sym typeface="Barlow Black"/>
              </a:rPr>
            </a:br>
            <a:r>
              <a:rPr lang="es-ES" sz="1600">
                <a:latin typeface="Modern Love Grunge" pitchFamily="82" charset="0"/>
              </a:rPr>
              <a:t>Aprendizajes esperados en clase.</a:t>
            </a:r>
            <a:br>
              <a:rPr lang="es-ES" sz="1600"/>
            </a:br>
            <a:r>
              <a:rPr lang="es-ES" sz="1200">
                <a:latin typeface="Modern Love Grunge" panose="02000000000000000000" pitchFamily="2" charset="0"/>
                <a:ea typeface="Modern Love Grunge" panose="02000000000000000000" pitchFamily="2" charset="0"/>
              </a:rPr>
              <a:t>-Que los alumnos reconozcan los elementos de la música y la importancia de esta en la vida de los niños que cursan el nivel preescolar y logren familiarizarse con el lenguaje musical.</a:t>
            </a:r>
            <a:br>
              <a:rPr lang="es-ES" sz="1200">
                <a:latin typeface="Modern Love Grunge" panose="02000000000000000000" pitchFamily="2" charset="0"/>
                <a:ea typeface="Modern Love Grunge" panose="02000000000000000000" pitchFamily="2" charset="0"/>
              </a:rPr>
            </a:br>
            <a:r>
              <a:rPr lang="es-MX" sz="1200">
                <a:effectLst/>
                <a:latin typeface="Modern Love Grunge" panose="02000000000000000000" pitchFamily="2" charset="0"/>
                <a:ea typeface="Modern Love Grunge" panose="02000000000000000000" pitchFamily="2" charset="0"/>
                <a:cs typeface="Times New Roman" panose="02020603050405020304" pitchFamily="18" charset="0"/>
              </a:rPr>
              <a:t>-Poner en práctica los contenidos que ayudarán </a:t>
            </a:r>
            <a:r>
              <a:rPr lang="es-ES" sz="1200">
                <a:effectLst/>
                <a:latin typeface="Modern Love Grunge" panose="02000000000000000000" pitchFamily="2" charset="0"/>
                <a:ea typeface="Modern Love Grunge" panose="02000000000000000000" pitchFamily="2" charset="0"/>
                <a:cs typeface="Times New Roman" panose="02020603050405020304" pitchFamily="18" charset="0"/>
              </a:rPr>
              <a:t>adquirir habilidades que estimulen la audición, expresión e imaginación propia y de sus alumnos.</a:t>
            </a:r>
            <a:br>
              <a:rPr lang="es-ES" sz="1200">
                <a:effectLst/>
                <a:latin typeface="Modern Love Grunge" panose="02000000000000000000" pitchFamily="2" charset="0"/>
                <a:ea typeface="Modern Love Grunge" panose="02000000000000000000" pitchFamily="2" charset="0"/>
                <a:cs typeface="Times New Roman" panose="02020603050405020304" pitchFamily="18" charset="0"/>
              </a:rPr>
            </a:br>
            <a:r>
              <a:rPr lang="es-ES" sz="1200">
                <a:latin typeface="Modern Love Grunge" panose="02000000000000000000" pitchFamily="2" charset="0"/>
                <a:ea typeface="Modern Love Grunge" panose="02000000000000000000" pitchFamily="2" charset="0"/>
              </a:rPr>
              <a:t>-Comprender que la música favorece sus habilidades sensoperceptivas, la coordinación motriz y corporal con la finalidad de que los estudiantes lo promuevan posteriormente en sus alumnos</a:t>
            </a:r>
            <a:endParaRPr lang="es-US" sz="1200" b="0">
              <a:latin typeface="Modern Love Grunge" panose="02000000000000000000" pitchFamily="2" charset="0"/>
              <a:ea typeface="Modern Love Grunge" panose="02000000000000000000" pitchFamily="2" charset="0"/>
              <a:sym typeface="Barlow Black"/>
            </a:endParaRPr>
          </a:p>
        </p:txBody>
      </p:sp>
      <p:grpSp>
        <p:nvGrpSpPr>
          <p:cNvPr id="772" name="Google Shape;772;p38"/>
          <p:cNvGrpSpPr/>
          <p:nvPr/>
        </p:nvGrpSpPr>
        <p:grpSpPr>
          <a:xfrm>
            <a:off x="-602016" y="1658967"/>
            <a:ext cx="1834365" cy="4079412"/>
            <a:chOff x="730700" y="650800"/>
            <a:chExt cx="405125" cy="900950"/>
          </a:xfrm>
        </p:grpSpPr>
        <p:sp>
          <p:nvSpPr>
            <p:cNvPr id="773" name="Google Shape;773;p38"/>
            <p:cNvSpPr/>
            <p:nvPr/>
          </p:nvSpPr>
          <p:spPr>
            <a:xfrm>
              <a:off x="954525" y="803700"/>
              <a:ext cx="150350" cy="319425"/>
            </a:xfrm>
            <a:custGeom>
              <a:avLst/>
              <a:gdLst/>
              <a:ahLst/>
              <a:cxnLst/>
              <a:rect l="l" t="t" r="r" b="b"/>
              <a:pathLst>
                <a:path w="6014" h="12777" extrusionOk="0">
                  <a:moveTo>
                    <a:pt x="3318" y="1"/>
                  </a:moveTo>
                  <a:cubicBezTo>
                    <a:pt x="3080" y="1"/>
                    <a:pt x="2878" y="12"/>
                    <a:pt x="2489" y="584"/>
                  </a:cubicBezTo>
                  <a:cubicBezTo>
                    <a:pt x="2084" y="1180"/>
                    <a:pt x="2037" y="1239"/>
                    <a:pt x="2037" y="1239"/>
                  </a:cubicBezTo>
                  <a:cubicBezTo>
                    <a:pt x="2037" y="1239"/>
                    <a:pt x="2025" y="1253"/>
                    <a:pt x="1996" y="1253"/>
                  </a:cubicBezTo>
                  <a:cubicBezTo>
                    <a:pt x="1960" y="1253"/>
                    <a:pt x="1898" y="1231"/>
                    <a:pt x="1799" y="1132"/>
                  </a:cubicBezTo>
                  <a:cubicBezTo>
                    <a:pt x="1643" y="976"/>
                    <a:pt x="1387" y="684"/>
                    <a:pt x="1070" y="684"/>
                  </a:cubicBezTo>
                  <a:cubicBezTo>
                    <a:pt x="1025" y="684"/>
                    <a:pt x="978" y="690"/>
                    <a:pt x="929" y="703"/>
                  </a:cubicBezTo>
                  <a:cubicBezTo>
                    <a:pt x="548" y="810"/>
                    <a:pt x="489" y="1299"/>
                    <a:pt x="489" y="1370"/>
                  </a:cubicBezTo>
                  <a:cubicBezTo>
                    <a:pt x="489" y="1453"/>
                    <a:pt x="572" y="1906"/>
                    <a:pt x="751" y="2239"/>
                  </a:cubicBezTo>
                  <a:cubicBezTo>
                    <a:pt x="929" y="2549"/>
                    <a:pt x="1108" y="2811"/>
                    <a:pt x="1108" y="2858"/>
                  </a:cubicBezTo>
                  <a:cubicBezTo>
                    <a:pt x="1108" y="2906"/>
                    <a:pt x="358" y="4287"/>
                    <a:pt x="251" y="4501"/>
                  </a:cubicBezTo>
                  <a:cubicBezTo>
                    <a:pt x="156" y="4728"/>
                    <a:pt x="1" y="5049"/>
                    <a:pt x="191" y="5501"/>
                  </a:cubicBezTo>
                  <a:cubicBezTo>
                    <a:pt x="394" y="5930"/>
                    <a:pt x="1739" y="7323"/>
                    <a:pt x="1739" y="7323"/>
                  </a:cubicBezTo>
                  <a:cubicBezTo>
                    <a:pt x="1739" y="7323"/>
                    <a:pt x="1858" y="7371"/>
                    <a:pt x="1763" y="8038"/>
                  </a:cubicBezTo>
                  <a:cubicBezTo>
                    <a:pt x="1703" y="8680"/>
                    <a:pt x="1084" y="11895"/>
                    <a:pt x="1084" y="11895"/>
                  </a:cubicBezTo>
                  <a:lnTo>
                    <a:pt x="5228" y="12776"/>
                  </a:lnTo>
                  <a:cubicBezTo>
                    <a:pt x="5228" y="12776"/>
                    <a:pt x="5775" y="10121"/>
                    <a:pt x="5835" y="9478"/>
                  </a:cubicBezTo>
                  <a:cubicBezTo>
                    <a:pt x="5894" y="8847"/>
                    <a:pt x="6013" y="7514"/>
                    <a:pt x="5835" y="7204"/>
                  </a:cubicBezTo>
                  <a:cubicBezTo>
                    <a:pt x="5656" y="6895"/>
                    <a:pt x="4978" y="6252"/>
                    <a:pt x="4978" y="6252"/>
                  </a:cubicBezTo>
                  <a:cubicBezTo>
                    <a:pt x="4978" y="6252"/>
                    <a:pt x="4858" y="6002"/>
                    <a:pt x="4882" y="5882"/>
                  </a:cubicBezTo>
                  <a:cubicBezTo>
                    <a:pt x="4918" y="5763"/>
                    <a:pt x="4954" y="5740"/>
                    <a:pt x="4954" y="5740"/>
                  </a:cubicBezTo>
                  <a:cubicBezTo>
                    <a:pt x="4954" y="5740"/>
                    <a:pt x="5069" y="5615"/>
                    <a:pt x="5161" y="5615"/>
                  </a:cubicBezTo>
                  <a:cubicBezTo>
                    <a:pt x="5172" y="5615"/>
                    <a:pt x="5182" y="5617"/>
                    <a:pt x="5192" y="5621"/>
                  </a:cubicBezTo>
                  <a:cubicBezTo>
                    <a:pt x="5198" y="5622"/>
                    <a:pt x="5205" y="5623"/>
                    <a:pt x="5211" y="5623"/>
                  </a:cubicBezTo>
                  <a:cubicBezTo>
                    <a:pt x="5323" y="5623"/>
                    <a:pt x="5514" y="5447"/>
                    <a:pt x="5525" y="5335"/>
                  </a:cubicBezTo>
                  <a:cubicBezTo>
                    <a:pt x="5537" y="5216"/>
                    <a:pt x="5728" y="4489"/>
                    <a:pt x="5490" y="4275"/>
                  </a:cubicBezTo>
                  <a:cubicBezTo>
                    <a:pt x="5270" y="4089"/>
                    <a:pt x="5102" y="4024"/>
                    <a:pt x="4974" y="4024"/>
                  </a:cubicBezTo>
                  <a:cubicBezTo>
                    <a:pt x="4963" y="4024"/>
                    <a:pt x="4952" y="4024"/>
                    <a:pt x="4942" y="4025"/>
                  </a:cubicBezTo>
                  <a:cubicBezTo>
                    <a:pt x="4856" y="4033"/>
                    <a:pt x="4755" y="4107"/>
                    <a:pt x="4695" y="4107"/>
                  </a:cubicBezTo>
                  <a:cubicBezTo>
                    <a:pt x="4664" y="4107"/>
                    <a:pt x="4644" y="4087"/>
                    <a:pt x="4644" y="4025"/>
                  </a:cubicBezTo>
                  <a:cubicBezTo>
                    <a:pt x="4644" y="3847"/>
                    <a:pt x="4656" y="3382"/>
                    <a:pt x="4287" y="3311"/>
                  </a:cubicBezTo>
                  <a:cubicBezTo>
                    <a:pt x="4153" y="3284"/>
                    <a:pt x="4054" y="3276"/>
                    <a:pt x="3983" y="3276"/>
                  </a:cubicBezTo>
                  <a:cubicBezTo>
                    <a:pt x="3864" y="3276"/>
                    <a:pt x="3823" y="3299"/>
                    <a:pt x="3823" y="3299"/>
                  </a:cubicBezTo>
                  <a:cubicBezTo>
                    <a:pt x="3823" y="3299"/>
                    <a:pt x="3763" y="3325"/>
                    <a:pt x="3708" y="3325"/>
                  </a:cubicBezTo>
                  <a:cubicBezTo>
                    <a:pt x="3665" y="3325"/>
                    <a:pt x="3625" y="3309"/>
                    <a:pt x="3620" y="3251"/>
                  </a:cubicBezTo>
                  <a:cubicBezTo>
                    <a:pt x="3608" y="3120"/>
                    <a:pt x="3513" y="2787"/>
                    <a:pt x="3251" y="2763"/>
                  </a:cubicBezTo>
                  <a:cubicBezTo>
                    <a:pt x="3120" y="2739"/>
                    <a:pt x="3016" y="2733"/>
                    <a:pt x="2945" y="2733"/>
                  </a:cubicBezTo>
                  <a:cubicBezTo>
                    <a:pt x="2873" y="2733"/>
                    <a:pt x="2834" y="2739"/>
                    <a:pt x="2834" y="2739"/>
                  </a:cubicBezTo>
                  <a:cubicBezTo>
                    <a:pt x="2834" y="2739"/>
                    <a:pt x="2715" y="2727"/>
                    <a:pt x="2775" y="2596"/>
                  </a:cubicBezTo>
                  <a:cubicBezTo>
                    <a:pt x="2834" y="2465"/>
                    <a:pt x="3573" y="918"/>
                    <a:pt x="3620" y="656"/>
                  </a:cubicBezTo>
                  <a:cubicBezTo>
                    <a:pt x="3668" y="406"/>
                    <a:pt x="3608" y="1"/>
                    <a:pt x="3346" y="1"/>
                  </a:cubicBezTo>
                  <a:cubicBezTo>
                    <a:pt x="3337" y="1"/>
                    <a:pt x="3327" y="1"/>
                    <a:pt x="33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38"/>
            <p:cNvSpPr/>
            <p:nvPr/>
          </p:nvSpPr>
          <p:spPr>
            <a:xfrm>
              <a:off x="952750" y="801925"/>
              <a:ext cx="152725" cy="322975"/>
            </a:xfrm>
            <a:custGeom>
              <a:avLst/>
              <a:gdLst/>
              <a:ahLst/>
              <a:cxnLst/>
              <a:rect l="l" t="t" r="r" b="b"/>
              <a:pathLst>
                <a:path w="6109" h="12919" extrusionOk="0">
                  <a:moveTo>
                    <a:pt x="3394" y="179"/>
                  </a:moveTo>
                  <a:cubicBezTo>
                    <a:pt x="3429" y="179"/>
                    <a:pt x="3465" y="191"/>
                    <a:pt x="3489" y="227"/>
                  </a:cubicBezTo>
                  <a:cubicBezTo>
                    <a:pt x="3596" y="334"/>
                    <a:pt x="3608" y="572"/>
                    <a:pt x="3584" y="727"/>
                  </a:cubicBezTo>
                  <a:cubicBezTo>
                    <a:pt x="3548" y="953"/>
                    <a:pt x="2882" y="2382"/>
                    <a:pt x="2751" y="2655"/>
                  </a:cubicBezTo>
                  <a:cubicBezTo>
                    <a:pt x="2703" y="2739"/>
                    <a:pt x="2715" y="2798"/>
                    <a:pt x="2739" y="2834"/>
                  </a:cubicBezTo>
                  <a:cubicBezTo>
                    <a:pt x="2774" y="2894"/>
                    <a:pt x="2858" y="2905"/>
                    <a:pt x="2870" y="2905"/>
                  </a:cubicBezTo>
                  <a:lnTo>
                    <a:pt x="2894" y="2905"/>
                  </a:lnTo>
                  <a:cubicBezTo>
                    <a:pt x="2894" y="2905"/>
                    <a:pt x="2935" y="2903"/>
                    <a:pt x="3007" y="2903"/>
                  </a:cubicBezTo>
                  <a:cubicBezTo>
                    <a:pt x="3078" y="2903"/>
                    <a:pt x="3179" y="2905"/>
                    <a:pt x="3298" y="2917"/>
                  </a:cubicBezTo>
                  <a:cubicBezTo>
                    <a:pt x="3513" y="2953"/>
                    <a:pt x="3596" y="3227"/>
                    <a:pt x="3596" y="3334"/>
                  </a:cubicBezTo>
                  <a:cubicBezTo>
                    <a:pt x="3608" y="3394"/>
                    <a:pt x="3632" y="3429"/>
                    <a:pt x="3667" y="3453"/>
                  </a:cubicBezTo>
                  <a:cubicBezTo>
                    <a:pt x="3698" y="3472"/>
                    <a:pt x="3731" y="3479"/>
                    <a:pt x="3764" y="3479"/>
                  </a:cubicBezTo>
                  <a:cubicBezTo>
                    <a:pt x="3832" y="3479"/>
                    <a:pt x="3897" y="3449"/>
                    <a:pt x="3929" y="3441"/>
                  </a:cubicBezTo>
                  <a:cubicBezTo>
                    <a:pt x="3929" y="3441"/>
                    <a:pt x="3965" y="3423"/>
                    <a:pt x="4068" y="3423"/>
                  </a:cubicBezTo>
                  <a:cubicBezTo>
                    <a:pt x="4132" y="3423"/>
                    <a:pt x="4222" y="3430"/>
                    <a:pt x="4346" y="3453"/>
                  </a:cubicBezTo>
                  <a:cubicBezTo>
                    <a:pt x="4608" y="3501"/>
                    <a:pt x="4644" y="3810"/>
                    <a:pt x="4644" y="4096"/>
                  </a:cubicBezTo>
                  <a:cubicBezTo>
                    <a:pt x="4644" y="4168"/>
                    <a:pt x="4656" y="4215"/>
                    <a:pt x="4703" y="4239"/>
                  </a:cubicBezTo>
                  <a:cubicBezTo>
                    <a:pt x="4725" y="4250"/>
                    <a:pt x="4747" y="4254"/>
                    <a:pt x="4768" y="4254"/>
                  </a:cubicBezTo>
                  <a:cubicBezTo>
                    <a:pt x="4818" y="4254"/>
                    <a:pt x="4868" y="4232"/>
                    <a:pt x="4918" y="4215"/>
                  </a:cubicBezTo>
                  <a:cubicBezTo>
                    <a:pt x="4953" y="4179"/>
                    <a:pt x="5001" y="4168"/>
                    <a:pt x="5025" y="4168"/>
                  </a:cubicBezTo>
                  <a:cubicBezTo>
                    <a:pt x="5033" y="4167"/>
                    <a:pt x="5042" y="4166"/>
                    <a:pt x="5051" y="4166"/>
                  </a:cubicBezTo>
                  <a:cubicBezTo>
                    <a:pt x="5167" y="4166"/>
                    <a:pt x="5324" y="4240"/>
                    <a:pt x="5501" y="4406"/>
                  </a:cubicBezTo>
                  <a:cubicBezTo>
                    <a:pt x="5620" y="4513"/>
                    <a:pt x="5620" y="4822"/>
                    <a:pt x="5513" y="5334"/>
                  </a:cubicBezTo>
                  <a:cubicBezTo>
                    <a:pt x="5513" y="5358"/>
                    <a:pt x="5501" y="5394"/>
                    <a:pt x="5501" y="5406"/>
                  </a:cubicBezTo>
                  <a:cubicBezTo>
                    <a:pt x="5501" y="5453"/>
                    <a:pt x="5430" y="5537"/>
                    <a:pt x="5358" y="5584"/>
                  </a:cubicBezTo>
                  <a:cubicBezTo>
                    <a:pt x="5299" y="5608"/>
                    <a:pt x="5275" y="5608"/>
                    <a:pt x="5263" y="5608"/>
                  </a:cubicBezTo>
                  <a:cubicBezTo>
                    <a:pt x="5248" y="5604"/>
                    <a:pt x="5234" y="5603"/>
                    <a:pt x="5219" y="5603"/>
                  </a:cubicBezTo>
                  <a:cubicBezTo>
                    <a:pt x="5100" y="5603"/>
                    <a:pt x="4974" y="5719"/>
                    <a:pt x="4953" y="5751"/>
                  </a:cubicBezTo>
                  <a:cubicBezTo>
                    <a:pt x="4941" y="5775"/>
                    <a:pt x="4894" y="5823"/>
                    <a:pt x="4858" y="5942"/>
                  </a:cubicBezTo>
                  <a:cubicBezTo>
                    <a:pt x="4834" y="6073"/>
                    <a:pt x="4953" y="6311"/>
                    <a:pt x="4965" y="6358"/>
                  </a:cubicBezTo>
                  <a:lnTo>
                    <a:pt x="4977" y="6370"/>
                  </a:lnTo>
                  <a:cubicBezTo>
                    <a:pt x="5001" y="6382"/>
                    <a:pt x="5656" y="7025"/>
                    <a:pt x="5834" y="7311"/>
                  </a:cubicBezTo>
                  <a:cubicBezTo>
                    <a:pt x="6001" y="7573"/>
                    <a:pt x="5894" y="8823"/>
                    <a:pt x="5834" y="9430"/>
                  </a:cubicBezTo>
                  <a:lnTo>
                    <a:pt x="5811" y="9525"/>
                  </a:lnTo>
                  <a:cubicBezTo>
                    <a:pt x="5775" y="10097"/>
                    <a:pt x="5322" y="12311"/>
                    <a:pt x="5239" y="12740"/>
                  </a:cubicBezTo>
                  <a:lnTo>
                    <a:pt x="1250" y="11907"/>
                  </a:lnTo>
                  <a:cubicBezTo>
                    <a:pt x="1334" y="11418"/>
                    <a:pt x="1846" y="8704"/>
                    <a:pt x="1858" y="8156"/>
                  </a:cubicBezTo>
                  <a:cubicBezTo>
                    <a:pt x="1917" y="7692"/>
                    <a:pt x="1905" y="7442"/>
                    <a:pt x="1810" y="7370"/>
                  </a:cubicBezTo>
                  <a:cubicBezTo>
                    <a:pt x="1727" y="7263"/>
                    <a:pt x="477" y="5965"/>
                    <a:pt x="298" y="5572"/>
                  </a:cubicBezTo>
                  <a:cubicBezTo>
                    <a:pt x="96" y="5156"/>
                    <a:pt x="262" y="4822"/>
                    <a:pt x="357" y="4644"/>
                  </a:cubicBezTo>
                  <a:cubicBezTo>
                    <a:pt x="393" y="4572"/>
                    <a:pt x="512" y="4346"/>
                    <a:pt x="655" y="4096"/>
                  </a:cubicBezTo>
                  <a:cubicBezTo>
                    <a:pt x="1215" y="3013"/>
                    <a:pt x="1215" y="2989"/>
                    <a:pt x="1215" y="2965"/>
                  </a:cubicBezTo>
                  <a:cubicBezTo>
                    <a:pt x="1215" y="2917"/>
                    <a:pt x="1191" y="2858"/>
                    <a:pt x="1084" y="2691"/>
                  </a:cubicBezTo>
                  <a:cubicBezTo>
                    <a:pt x="1012" y="2572"/>
                    <a:pt x="929" y="2441"/>
                    <a:pt x="846" y="2298"/>
                  </a:cubicBezTo>
                  <a:cubicBezTo>
                    <a:pt x="679" y="1977"/>
                    <a:pt x="608" y="1524"/>
                    <a:pt x="608" y="1465"/>
                  </a:cubicBezTo>
                  <a:cubicBezTo>
                    <a:pt x="608" y="1465"/>
                    <a:pt x="631" y="965"/>
                    <a:pt x="977" y="881"/>
                  </a:cubicBezTo>
                  <a:cubicBezTo>
                    <a:pt x="1021" y="868"/>
                    <a:pt x="1066" y="861"/>
                    <a:pt x="1109" y="861"/>
                  </a:cubicBezTo>
                  <a:cubicBezTo>
                    <a:pt x="1367" y="861"/>
                    <a:pt x="1603" y="1083"/>
                    <a:pt x="1786" y="1286"/>
                  </a:cubicBezTo>
                  <a:cubicBezTo>
                    <a:pt x="1870" y="1381"/>
                    <a:pt x="1965" y="1429"/>
                    <a:pt x="2036" y="1429"/>
                  </a:cubicBezTo>
                  <a:cubicBezTo>
                    <a:pt x="2096" y="1417"/>
                    <a:pt x="2120" y="1381"/>
                    <a:pt x="2143" y="1370"/>
                  </a:cubicBezTo>
                  <a:cubicBezTo>
                    <a:pt x="2143" y="1370"/>
                    <a:pt x="2203" y="1298"/>
                    <a:pt x="2584" y="715"/>
                  </a:cubicBezTo>
                  <a:cubicBezTo>
                    <a:pt x="2953" y="179"/>
                    <a:pt x="3132" y="179"/>
                    <a:pt x="3358" y="179"/>
                  </a:cubicBezTo>
                  <a:close/>
                  <a:moveTo>
                    <a:pt x="3382" y="0"/>
                  </a:moveTo>
                  <a:cubicBezTo>
                    <a:pt x="3120" y="0"/>
                    <a:pt x="2882" y="12"/>
                    <a:pt x="2489" y="608"/>
                  </a:cubicBezTo>
                  <a:cubicBezTo>
                    <a:pt x="2167" y="1060"/>
                    <a:pt x="2084" y="1203"/>
                    <a:pt x="2048" y="1251"/>
                  </a:cubicBezTo>
                  <a:cubicBezTo>
                    <a:pt x="2036" y="1239"/>
                    <a:pt x="2012" y="1227"/>
                    <a:pt x="1929" y="1143"/>
                  </a:cubicBezTo>
                  <a:cubicBezTo>
                    <a:pt x="1804" y="1008"/>
                    <a:pt x="1504" y="670"/>
                    <a:pt x="1135" y="670"/>
                  </a:cubicBezTo>
                  <a:cubicBezTo>
                    <a:pt x="1083" y="670"/>
                    <a:pt x="1030" y="676"/>
                    <a:pt x="977" y="691"/>
                  </a:cubicBezTo>
                  <a:cubicBezTo>
                    <a:pt x="560" y="798"/>
                    <a:pt x="500" y="1310"/>
                    <a:pt x="500" y="1429"/>
                  </a:cubicBezTo>
                  <a:cubicBezTo>
                    <a:pt x="524" y="1501"/>
                    <a:pt x="596" y="1989"/>
                    <a:pt x="774" y="2322"/>
                  </a:cubicBezTo>
                  <a:cubicBezTo>
                    <a:pt x="858" y="2477"/>
                    <a:pt x="941" y="2620"/>
                    <a:pt x="1012" y="2727"/>
                  </a:cubicBezTo>
                  <a:cubicBezTo>
                    <a:pt x="1060" y="2798"/>
                    <a:pt x="1096" y="2870"/>
                    <a:pt x="1119" y="2905"/>
                  </a:cubicBezTo>
                  <a:cubicBezTo>
                    <a:pt x="1072" y="3013"/>
                    <a:pt x="774" y="3572"/>
                    <a:pt x="584" y="3941"/>
                  </a:cubicBezTo>
                  <a:cubicBezTo>
                    <a:pt x="441" y="4215"/>
                    <a:pt x="310" y="4441"/>
                    <a:pt x="286" y="4513"/>
                  </a:cubicBezTo>
                  <a:cubicBezTo>
                    <a:pt x="179" y="4691"/>
                    <a:pt x="0" y="5072"/>
                    <a:pt x="203" y="5572"/>
                  </a:cubicBezTo>
                  <a:cubicBezTo>
                    <a:pt x="405" y="6013"/>
                    <a:pt x="1715" y="7358"/>
                    <a:pt x="1774" y="7418"/>
                  </a:cubicBezTo>
                  <a:lnTo>
                    <a:pt x="1786" y="7430"/>
                  </a:lnTo>
                  <a:cubicBezTo>
                    <a:pt x="1798" y="7454"/>
                    <a:pt x="1846" y="7573"/>
                    <a:pt x="1774" y="8073"/>
                  </a:cubicBezTo>
                  <a:cubicBezTo>
                    <a:pt x="1679" y="8728"/>
                    <a:pt x="1072" y="11907"/>
                    <a:pt x="1072" y="11942"/>
                  </a:cubicBezTo>
                  <a:lnTo>
                    <a:pt x="1060" y="12014"/>
                  </a:lnTo>
                  <a:lnTo>
                    <a:pt x="5358" y="12919"/>
                  </a:lnTo>
                  <a:lnTo>
                    <a:pt x="5322" y="12859"/>
                  </a:lnTo>
                  <a:cubicBezTo>
                    <a:pt x="5358" y="12752"/>
                    <a:pt x="5870" y="10192"/>
                    <a:pt x="5930" y="9561"/>
                  </a:cubicBezTo>
                  <a:lnTo>
                    <a:pt x="5953" y="9466"/>
                  </a:lnTo>
                  <a:cubicBezTo>
                    <a:pt x="6037" y="8549"/>
                    <a:pt x="6108" y="7537"/>
                    <a:pt x="5930" y="7251"/>
                  </a:cubicBezTo>
                  <a:cubicBezTo>
                    <a:pt x="5751" y="6966"/>
                    <a:pt x="5156" y="6382"/>
                    <a:pt x="5072" y="6299"/>
                  </a:cubicBezTo>
                  <a:cubicBezTo>
                    <a:pt x="5025" y="6204"/>
                    <a:pt x="4977" y="6049"/>
                    <a:pt x="5001" y="5989"/>
                  </a:cubicBezTo>
                  <a:cubicBezTo>
                    <a:pt x="5013" y="5906"/>
                    <a:pt x="5025" y="5882"/>
                    <a:pt x="5025" y="5882"/>
                  </a:cubicBezTo>
                  <a:lnTo>
                    <a:pt x="5037" y="5870"/>
                  </a:lnTo>
                  <a:cubicBezTo>
                    <a:pt x="5080" y="5816"/>
                    <a:pt x="5143" y="5761"/>
                    <a:pt x="5190" y="5761"/>
                  </a:cubicBezTo>
                  <a:cubicBezTo>
                    <a:pt x="5195" y="5761"/>
                    <a:pt x="5199" y="5762"/>
                    <a:pt x="5203" y="5763"/>
                  </a:cubicBezTo>
                  <a:cubicBezTo>
                    <a:pt x="5217" y="5766"/>
                    <a:pt x="5232" y="5767"/>
                    <a:pt x="5247" y="5767"/>
                  </a:cubicBezTo>
                  <a:cubicBezTo>
                    <a:pt x="5297" y="5767"/>
                    <a:pt x="5354" y="5752"/>
                    <a:pt x="5418" y="5715"/>
                  </a:cubicBezTo>
                  <a:cubicBezTo>
                    <a:pt x="5513" y="5656"/>
                    <a:pt x="5620" y="5537"/>
                    <a:pt x="5632" y="5430"/>
                  </a:cubicBezTo>
                  <a:cubicBezTo>
                    <a:pt x="5632" y="5418"/>
                    <a:pt x="5656" y="5406"/>
                    <a:pt x="5656" y="5370"/>
                  </a:cubicBezTo>
                  <a:cubicBezTo>
                    <a:pt x="5739" y="4977"/>
                    <a:pt x="5811" y="4501"/>
                    <a:pt x="5596" y="4299"/>
                  </a:cubicBezTo>
                  <a:cubicBezTo>
                    <a:pt x="5391" y="4124"/>
                    <a:pt x="5203" y="4029"/>
                    <a:pt x="5049" y="4029"/>
                  </a:cubicBezTo>
                  <a:cubicBezTo>
                    <a:pt x="5024" y="4029"/>
                    <a:pt x="5000" y="4032"/>
                    <a:pt x="4977" y="4037"/>
                  </a:cubicBezTo>
                  <a:cubicBezTo>
                    <a:pt x="4918" y="4037"/>
                    <a:pt x="4882" y="4060"/>
                    <a:pt x="4834" y="4084"/>
                  </a:cubicBezTo>
                  <a:cubicBezTo>
                    <a:pt x="4822" y="4096"/>
                    <a:pt x="4787" y="4108"/>
                    <a:pt x="4775" y="4108"/>
                  </a:cubicBezTo>
                  <a:lnTo>
                    <a:pt x="4775" y="4096"/>
                  </a:lnTo>
                  <a:cubicBezTo>
                    <a:pt x="4775" y="3906"/>
                    <a:pt x="4775" y="3394"/>
                    <a:pt x="4358" y="3310"/>
                  </a:cubicBezTo>
                  <a:cubicBezTo>
                    <a:pt x="4206" y="3270"/>
                    <a:pt x="4094" y="3257"/>
                    <a:pt x="4016" y="3257"/>
                  </a:cubicBezTo>
                  <a:cubicBezTo>
                    <a:pt x="3911" y="3257"/>
                    <a:pt x="3865" y="3280"/>
                    <a:pt x="3858" y="3286"/>
                  </a:cubicBezTo>
                  <a:cubicBezTo>
                    <a:pt x="3822" y="3310"/>
                    <a:pt x="3763" y="3322"/>
                    <a:pt x="3763" y="3322"/>
                  </a:cubicBezTo>
                  <a:cubicBezTo>
                    <a:pt x="3751" y="3156"/>
                    <a:pt x="3632" y="2798"/>
                    <a:pt x="3334" y="2751"/>
                  </a:cubicBezTo>
                  <a:cubicBezTo>
                    <a:pt x="3227" y="2735"/>
                    <a:pt x="3133" y="2731"/>
                    <a:pt x="3060" y="2731"/>
                  </a:cubicBezTo>
                  <a:cubicBezTo>
                    <a:pt x="2964" y="2731"/>
                    <a:pt x="2905" y="2739"/>
                    <a:pt x="2905" y="2739"/>
                  </a:cubicBezTo>
                  <a:cubicBezTo>
                    <a:pt x="2905" y="2739"/>
                    <a:pt x="2905" y="2727"/>
                    <a:pt x="2917" y="2715"/>
                  </a:cubicBezTo>
                  <a:cubicBezTo>
                    <a:pt x="2917" y="2691"/>
                    <a:pt x="3715" y="1024"/>
                    <a:pt x="3763" y="750"/>
                  </a:cubicBezTo>
                  <a:cubicBezTo>
                    <a:pt x="3798" y="536"/>
                    <a:pt x="3775" y="250"/>
                    <a:pt x="3644" y="108"/>
                  </a:cubicBezTo>
                  <a:cubicBezTo>
                    <a:pt x="3572" y="36"/>
                    <a:pt x="3501" y="0"/>
                    <a:pt x="340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38"/>
            <p:cNvSpPr/>
            <p:nvPr/>
          </p:nvSpPr>
          <p:spPr>
            <a:xfrm>
              <a:off x="1020900" y="869300"/>
              <a:ext cx="33075" cy="67775"/>
            </a:xfrm>
            <a:custGeom>
              <a:avLst/>
              <a:gdLst/>
              <a:ahLst/>
              <a:cxnLst/>
              <a:rect l="l" t="t" r="r" b="b"/>
              <a:pathLst>
                <a:path w="1323" h="2711" extrusionOk="0">
                  <a:moveTo>
                    <a:pt x="401" y="1"/>
                  </a:moveTo>
                  <a:cubicBezTo>
                    <a:pt x="193" y="1"/>
                    <a:pt x="51" y="84"/>
                    <a:pt x="37" y="91"/>
                  </a:cubicBezTo>
                  <a:lnTo>
                    <a:pt x="120" y="222"/>
                  </a:lnTo>
                  <a:cubicBezTo>
                    <a:pt x="120" y="222"/>
                    <a:pt x="233" y="153"/>
                    <a:pt x="401" y="153"/>
                  </a:cubicBezTo>
                  <a:cubicBezTo>
                    <a:pt x="511" y="153"/>
                    <a:pt x="645" y="183"/>
                    <a:pt x="787" y="282"/>
                  </a:cubicBezTo>
                  <a:cubicBezTo>
                    <a:pt x="989" y="437"/>
                    <a:pt x="930" y="830"/>
                    <a:pt x="620" y="1461"/>
                  </a:cubicBezTo>
                  <a:lnTo>
                    <a:pt x="608" y="1508"/>
                  </a:lnTo>
                  <a:cubicBezTo>
                    <a:pt x="501" y="1699"/>
                    <a:pt x="1" y="2616"/>
                    <a:pt x="1" y="2639"/>
                  </a:cubicBezTo>
                  <a:lnTo>
                    <a:pt x="132" y="2711"/>
                  </a:lnTo>
                  <a:cubicBezTo>
                    <a:pt x="144" y="2663"/>
                    <a:pt x="632" y="1758"/>
                    <a:pt x="775" y="1568"/>
                  </a:cubicBezTo>
                  <a:lnTo>
                    <a:pt x="787" y="1532"/>
                  </a:lnTo>
                  <a:cubicBezTo>
                    <a:pt x="918" y="1270"/>
                    <a:pt x="1322" y="472"/>
                    <a:pt x="894" y="163"/>
                  </a:cubicBezTo>
                  <a:cubicBezTo>
                    <a:pt x="712" y="38"/>
                    <a:pt x="542" y="1"/>
                    <a:pt x="4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38"/>
            <p:cNvSpPr/>
            <p:nvPr/>
          </p:nvSpPr>
          <p:spPr>
            <a:xfrm>
              <a:off x="1043225" y="882800"/>
              <a:ext cx="30700" cy="69475"/>
            </a:xfrm>
            <a:custGeom>
              <a:avLst/>
              <a:gdLst/>
              <a:ahLst/>
              <a:cxnLst/>
              <a:rect l="l" t="t" r="r" b="b"/>
              <a:pathLst>
                <a:path w="1228" h="2779" extrusionOk="0">
                  <a:moveTo>
                    <a:pt x="522" y="1"/>
                  </a:moveTo>
                  <a:cubicBezTo>
                    <a:pt x="278" y="1"/>
                    <a:pt x="90" y="129"/>
                    <a:pt x="1" y="218"/>
                  </a:cubicBezTo>
                  <a:lnTo>
                    <a:pt x="120" y="325"/>
                  </a:lnTo>
                  <a:cubicBezTo>
                    <a:pt x="129" y="316"/>
                    <a:pt x="281" y="157"/>
                    <a:pt x="514" y="157"/>
                  </a:cubicBezTo>
                  <a:cubicBezTo>
                    <a:pt x="582" y="157"/>
                    <a:pt x="658" y="171"/>
                    <a:pt x="739" y="206"/>
                  </a:cubicBezTo>
                  <a:cubicBezTo>
                    <a:pt x="858" y="266"/>
                    <a:pt x="953" y="349"/>
                    <a:pt x="989" y="468"/>
                  </a:cubicBezTo>
                  <a:cubicBezTo>
                    <a:pt x="1084" y="683"/>
                    <a:pt x="1037" y="933"/>
                    <a:pt x="977" y="1099"/>
                  </a:cubicBezTo>
                  <a:cubicBezTo>
                    <a:pt x="858" y="1361"/>
                    <a:pt x="96" y="2683"/>
                    <a:pt x="84" y="2707"/>
                  </a:cubicBezTo>
                  <a:lnTo>
                    <a:pt x="215" y="2778"/>
                  </a:lnTo>
                  <a:cubicBezTo>
                    <a:pt x="251" y="2718"/>
                    <a:pt x="989" y="1433"/>
                    <a:pt x="1108" y="1135"/>
                  </a:cubicBezTo>
                  <a:cubicBezTo>
                    <a:pt x="1203" y="944"/>
                    <a:pt x="1227" y="647"/>
                    <a:pt x="1132" y="397"/>
                  </a:cubicBezTo>
                  <a:cubicBezTo>
                    <a:pt x="1072" y="230"/>
                    <a:pt x="953" y="111"/>
                    <a:pt x="787" y="51"/>
                  </a:cubicBezTo>
                  <a:cubicBezTo>
                    <a:pt x="693" y="15"/>
                    <a:pt x="604" y="1"/>
                    <a:pt x="52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38"/>
            <p:cNvSpPr/>
            <p:nvPr/>
          </p:nvSpPr>
          <p:spPr>
            <a:xfrm>
              <a:off x="962875" y="818950"/>
              <a:ext cx="42275" cy="55625"/>
            </a:xfrm>
            <a:custGeom>
              <a:avLst/>
              <a:gdLst/>
              <a:ahLst/>
              <a:cxnLst/>
              <a:rect l="l" t="t" r="r" b="b"/>
              <a:pathLst>
                <a:path w="1691" h="2225" extrusionOk="0">
                  <a:moveTo>
                    <a:pt x="787" y="1"/>
                  </a:moveTo>
                  <a:cubicBezTo>
                    <a:pt x="751" y="1"/>
                    <a:pt x="715" y="4"/>
                    <a:pt x="679" y="10"/>
                  </a:cubicBezTo>
                  <a:cubicBezTo>
                    <a:pt x="417" y="46"/>
                    <a:pt x="191" y="272"/>
                    <a:pt x="131" y="581"/>
                  </a:cubicBezTo>
                  <a:cubicBezTo>
                    <a:pt x="0" y="1201"/>
                    <a:pt x="679" y="2177"/>
                    <a:pt x="714" y="2224"/>
                  </a:cubicBezTo>
                  <a:lnTo>
                    <a:pt x="834" y="2129"/>
                  </a:lnTo>
                  <a:cubicBezTo>
                    <a:pt x="810" y="2117"/>
                    <a:pt x="155" y="1165"/>
                    <a:pt x="262" y="617"/>
                  </a:cubicBezTo>
                  <a:cubicBezTo>
                    <a:pt x="322" y="367"/>
                    <a:pt x="488" y="189"/>
                    <a:pt x="691" y="153"/>
                  </a:cubicBezTo>
                  <a:cubicBezTo>
                    <a:pt x="718" y="148"/>
                    <a:pt x="745" y="146"/>
                    <a:pt x="773" y="146"/>
                  </a:cubicBezTo>
                  <a:cubicBezTo>
                    <a:pt x="1047" y="146"/>
                    <a:pt x="1333" y="359"/>
                    <a:pt x="1560" y="748"/>
                  </a:cubicBezTo>
                  <a:lnTo>
                    <a:pt x="1691" y="677"/>
                  </a:lnTo>
                  <a:cubicBezTo>
                    <a:pt x="1434" y="238"/>
                    <a:pt x="1110" y="1"/>
                    <a:pt x="7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38"/>
            <p:cNvSpPr/>
            <p:nvPr/>
          </p:nvSpPr>
          <p:spPr>
            <a:xfrm>
              <a:off x="1067650" y="901850"/>
              <a:ext cx="33050" cy="44450"/>
            </a:xfrm>
            <a:custGeom>
              <a:avLst/>
              <a:gdLst/>
              <a:ahLst/>
              <a:cxnLst/>
              <a:rect l="l" t="t" r="r" b="b"/>
              <a:pathLst>
                <a:path w="1322" h="1778" extrusionOk="0">
                  <a:moveTo>
                    <a:pt x="423" y="0"/>
                  </a:moveTo>
                  <a:cubicBezTo>
                    <a:pt x="362" y="0"/>
                    <a:pt x="304" y="13"/>
                    <a:pt x="250" y="40"/>
                  </a:cubicBezTo>
                  <a:cubicBezTo>
                    <a:pt x="72" y="111"/>
                    <a:pt x="0" y="302"/>
                    <a:pt x="0" y="325"/>
                  </a:cubicBezTo>
                  <a:lnTo>
                    <a:pt x="155" y="361"/>
                  </a:lnTo>
                  <a:cubicBezTo>
                    <a:pt x="155" y="361"/>
                    <a:pt x="214" y="230"/>
                    <a:pt x="333" y="171"/>
                  </a:cubicBezTo>
                  <a:cubicBezTo>
                    <a:pt x="366" y="160"/>
                    <a:pt x="400" y="154"/>
                    <a:pt x="438" y="154"/>
                  </a:cubicBezTo>
                  <a:cubicBezTo>
                    <a:pt x="485" y="154"/>
                    <a:pt x="536" y="163"/>
                    <a:pt x="595" y="182"/>
                  </a:cubicBezTo>
                  <a:cubicBezTo>
                    <a:pt x="893" y="325"/>
                    <a:pt x="1191" y="540"/>
                    <a:pt x="988" y="1230"/>
                  </a:cubicBezTo>
                  <a:cubicBezTo>
                    <a:pt x="929" y="1433"/>
                    <a:pt x="834" y="1552"/>
                    <a:pt x="726" y="1599"/>
                  </a:cubicBezTo>
                  <a:cubicBezTo>
                    <a:pt x="697" y="1611"/>
                    <a:pt x="667" y="1616"/>
                    <a:pt x="639" y="1616"/>
                  </a:cubicBezTo>
                  <a:cubicBezTo>
                    <a:pt x="555" y="1616"/>
                    <a:pt x="488" y="1575"/>
                    <a:pt x="488" y="1575"/>
                  </a:cubicBezTo>
                  <a:lnTo>
                    <a:pt x="405" y="1706"/>
                  </a:lnTo>
                  <a:cubicBezTo>
                    <a:pt x="405" y="1718"/>
                    <a:pt x="512" y="1778"/>
                    <a:pt x="643" y="1778"/>
                  </a:cubicBezTo>
                  <a:cubicBezTo>
                    <a:pt x="691" y="1778"/>
                    <a:pt x="726" y="1778"/>
                    <a:pt x="774" y="1754"/>
                  </a:cubicBezTo>
                  <a:cubicBezTo>
                    <a:pt x="941" y="1695"/>
                    <a:pt x="1060" y="1528"/>
                    <a:pt x="1131" y="1278"/>
                  </a:cubicBezTo>
                  <a:cubicBezTo>
                    <a:pt x="1322" y="659"/>
                    <a:pt x="1179" y="278"/>
                    <a:pt x="655" y="51"/>
                  </a:cubicBezTo>
                  <a:cubicBezTo>
                    <a:pt x="576" y="19"/>
                    <a:pt x="498" y="0"/>
                    <a:pt x="4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38"/>
            <p:cNvSpPr/>
            <p:nvPr/>
          </p:nvSpPr>
          <p:spPr>
            <a:xfrm>
              <a:off x="949475" y="801225"/>
              <a:ext cx="156575" cy="323675"/>
            </a:xfrm>
            <a:custGeom>
              <a:avLst/>
              <a:gdLst/>
              <a:ahLst/>
              <a:cxnLst/>
              <a:rect l="l" t="t" r="r" b="b"/>
              <a:pathLst>
                <a:path w="6263" h="12947" extrusionOk="0">
                  <a:moveTo>
                    <a:pt x="3487" y="0"/>
                  </a:moveTo>
                  <a:cubicBezTo>
                    <a:pt x="3432" y="0"/>
                    <a:pt x="3374" y="5"/>
                    <a:pt x="3310" y="16"/>
                  </a:cubicBezTo>
                  <a:cubicBezTo>
                    <a:pt x="2572" y="136"/>
                    <a:pt x="548" y="4279"/>
                    <a:pt x="322" y="4755"/>
                  </a:cubicBezTo>
                  <a:cubicBezTo>
                    <a:pt x="0" y="5505"/>
                    <a:pt x="846" y="6339"/>
                    <a:pt x="1453" y="6934"/>
                  </a:cubicBezTo>
                  <a:cubicBezTo>
                    <a:pt x="1691" y="7160"/>
                    <a:pt x="1905" y="7375"/>
                    <a:pt x="1941" y="7482"/>
                  </a:cubicBezTo>
                  <a:cubicBezTo>
                    <a:pt x="2048" y="7779"/>
                    <a:pt x="1560" y="10327"/>
                    <a:pt x="1215" y="11970"/>
                  </a:cubicBezTo>
                  <a:lnTo>
                    <a:pt x="1203" y="12042"/>
                  </a:lnTo>
                  <a:lnTo>
                    <a:pt x="5489" y="12947"/>
                  </a:lnTo>
                  <a:lnTo>
                    <a:pt x="5513" y="12851"/>
                  </a:lnTo>
                  <a:cubicBezTo>
                    <a:pt x="5513" y="12839"/>
                    <a:pt x="5846" y="11637"/>
                    <a:pt x="6049" y="10137"/>
                  </a:cubicBezTo>
                  <a:cubicBezTo>
                    <a:pt x="6263" y="8672"/>
                    <a:pt x="6263" y="7494"/>
                    <a:pt x="6084" y="7136"/>
                  </a:cubicBezTo>
                  <a:cubicBezTo>
                    <a:pt x="5989" y="6982"/>
                    <a:pt x="5787" y="6767"/>
                    <a:pt x="5572" y="6565"/>
                  </a:cubicBezTo>
                  <a:cubicBezTo>
                    <a:pt x="5430" y="6398"/>
                    <a:pt x="5168" y="6160"/>
                    <a:pt x="5168" y="6089"/>
                  </a:cubicBezTo>
                  <a:cubicBezTo>
                    <a:pt x="5168" y="5946"/>
                    <a:pt x="5406" y="5398"/>
                    <a:pt x="5572" y="5089"/>
                  </a:cubicBezTo>
                  <a:lnTo>
                    <a:pt x="5441" y="5017"/>
                  </a:lnTo>
                  <a:cubicBezTo>
                    <a:pt x="5382" y="5148"/>
                    <a:pt x="5025" y="5874"/>
                    <a:pt x="5025" y="6065"/>
                  </a:cubicBezTo>
                  <a:cubicBezTo>
                    <a:pt x="5025" y="6184"/>
                    <a:pt x="5203" y="6351"/>
                    <a:pt x="5489" y="6648"/>
                  </a:cubicBezTo>
                  <a:cubicBezTo>
                    <a:pt x="5680" y="6827"/>
                    <a:pt x="5894" y="7053"/>
                    <a:pt x="5965" y="7184"/>
                  </a:cubicBezTo>
                  <a:cubicBezTo>
                    <a:pt x="6096" y="7458"/>
                    <a:pt x="6144" y="8446"/>
                    <a:pt x="5918" y="10089"/>
                  </a:cubicBezTo>
                  <a:cubicBezTo>
                    <a:pt x="5751" y="11387"/>
                    <a:pt x="5489" y="12435"/>
                    <a:pt x="5418" y="12720"/>
                  </a:cubicBezTo>
                  <a:lnTo>
                    <a:pt x="1405" y="11887"/>
                  </a:lnTo>
                  <a:cubicBezTo>
                    <a:pt x="1560" y="11220"/>
                    <a:pt x="2263" y="7827"/>
                    <a:pt x="2108" y="7410"/>
                  </a:cubicBezTo>
                  <a:cubicBezTo>
                    <a:pt x="2048" y="7255"/>
                    <a:pt x="1846" y="7053"/>
                    <a:pt x="1572" y="6803"/>
                  </a:cubicBezTo>
                  <a:cubicBezTo>
                    <a:pt x="977" y="6232"/>
                    <a:pt x="191" y="5458"/>
                    <a:pt x="477" y="4803"/>
                  </a:cubicBezTo>
                  <a:cubicBezTo>
                    <a:pt x="1346" y="2969"/>
                    <a:pt x="2834" y="219"/>
                    <a:pt x="3346" y="147"/>
                  </a:cubicBezTo>
                  <a:cubicBezTo>
                    <a:pt x="3395" y="142"/>
                    <a:pt x="3441" y="139"/>
                    <a:pt x="3483" y="139"/>
                  </a:cubicBezTo>
                  <a:cubicBezTo>
                    <a:pt x="3614" y="139"/>
                    <a:pt x="3709" y="168"/>
                    <a:pt x="3763" y="231"/>
                  </a:cubicBezTo>
                  <a:cubicBezTo>
                    <a:pt x="3882" y="386"/>
                    <a:pt x="3834" y="683"/>
                    <a:pt x="3667" y="1088"/>
                  </a:cubicBezTo>
                  <a:cubicBezTo>
                    <a:pt x="3406" y="1719"/>
                    <a:pt x="1917" y="4755"/>
                    <a:pt x="1905" y="4791"/>
                  </a:cubicBezTo>
                  <a:lnTo>
                    <a:pt x="2036" y="4862"/>
                  </a:lnTo>
                  <a:cubicBezTo>
                    <a:pt x="2048" y="4838"/>
                    <a:pt x="3536" y="1802"/>
                    <a:pt x="3810" y="1159"/>
                  </a:cubicBezTo>
                  <a:cubicBezTo>
                    <a:pt x="3941" y="850"/>
                    <a:pt x="4072" y="397"/>
                    <a:pt x="3882" y="159"/>
                  </a:cubicBezTo>
                  <a:cubicBezTo>
                    <a:pt x="3799" y="59"/>
                    <a:pt x="3668" y="0"/>
                    <a:pt x="34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8"/>
            <p:cNvSpPr/>
            <p:nvPr/>
          </p:nvSpPr>
          <p:spPr>
            <a:xfrm>
              <a:off x="951250" y="1063550"/>
              <a:ext cx="150950" cy="97375"/>
            </a:xfrm>
            <a:custGeom>
              <a:avLst/>
              <a:gdLst/>
              <a:ahLst/>
              <a:cxnLst/>
              <a:rect l="l" t="t" r="r" b="b"/>
              <a:pathLst>
                <a:path w="6038" h="3895" extrusionOk="0">
                  <a:moveTo>
                    <a:pt x="1179" y="1"/>
                  </a:moveTo>
                  <a:lnTo>
                    <a:pt x="1" y="2370"/>
                  </a:lnTo>
                  <a:lnTo>
                    <a:pt x="5680" y="3894"/>
                  </a:lnTo>
                  <a:lnTo>
                    <a:pt x="6037" y="953"/>
                  </a:lnTo>
                  <a:lnTo>
                    <a:pt x="1179" y="1"/>
                  </a:lnTo>
                  <a:close/>
                </a:path>
              </a:pathLst>
            </a:custGeom>
            <a:solidFill>
              <a:srgbClr val="0202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8"/>
            <p:cNvSpPr/>
            <p:nvPr/>
          </p:nvSpPr>
          <p:spPr>
            <a:xfrm>
              <a:off x="736050" y="1106725"/>
              <a:ext cx="374775" cy="442875"/>
            </a:xfrm>
            <a:custGeom>
              <a:avLst/>
              <a:gdLst/>
              <a:ahLst/>
              <a:cxnLst/>
              <a:rect l="l" t="t" r="r" b="b"/>
              <a:pathLst>
                <a:path w="14991" h="17715" extrusionOk="0">
                  <a:moveTo>
                    <a:pt x="7835" y="0"/>
                  </a:moveTo>
                  <a:lnTo>
                    <a:pt x="1822" y="9954"/>
                  </a:lnTo>
                  <a:lnTo>
                    <a:pt x="1" y="13895"/>
                  </a:lnTo>
                  <a:cubicBezTo>
                    <a:pt x="1408" y="16533"/>
                    <a:pt x="4029" y="17715"/>
                    <a:pt x="6840" y="17715"/>
                  </a:cubicBezTo>
                  <a:cubicBezTo>
                    <a:pt x="7428" y="17715"/>
                    <a:pt x="8025" y="17663"/>
                    <a:pt x="8621" y="17562"/>
                  </a:cubicBezTo>
                  <a:cubicBezTo>
                    <a:pt x="14026" y="16657"/>
                    <a:pt x="14991" y="1501"/>
                    <a:pt x="14991" y="1501"/>
                  </a:cubicBezTo>
                  <a:lnTo>
                    <a:pt x="78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38"/>
            <p:cNvSpPr/>
            <p:nvPr/>
          </p:nvSpPr>
          <p:spPr>
            <a:xfrm>
              <a:off x="733975" y="1104650"/>
              <a:ext cx="378625" cy="447100"/>
            </a:xfrm>
            <a:custGeom>
              <a:avLst/>
              <a:gdLst/>
              <a:ahLst/>
              <a:cxnLst/>
              <a:rect l="l" t="t" r="r" b="b"/>
              <a:pathLst>
                <a:path w="15145" h="17884" extrusionOk="0">
                  <a:moveTo>
                    <a:pt x="7942" y="155"/>
                  </a:moveTo>
                  <a:lnTo>
                    <a:pt x="14990" y="1643"/>
                  </a:lnTo>
                  <a:cubicBezTo>
                    <a:pt x="14895" y="2750"/>
                    <a:pt x="13764" y="16716"/>
                    <a:pt x="8680" y="17574"/>
                  </a:cubicBezTo>
                  <a:cubicBezTo>
                    <a:pt x="8069" y="17673"/>
                    <a:pt x="7475" y="17722"/>
                    <a:pt x="6901" y="17722"/>
                  </a:cubicBezTo>
                  <a:cubicBezTo>
                    <a:pt x="3914" y="17722"/>
                    <a:pt x="1475" y="16395"/>
                    <a:pt x="167" y="13978"/>
                  </a:cubicBezTo>
                  <a:lnTo>
                    <a:pt x="1965" y="10049"/>
                  </a:lnTo>
                  <a:lnTo>
                    <a:pt x="7942" y="155"/>
                  </a:lnTo>
                  <a:close/>
                  <a:moveTo>
                    <a:pt x="7870" y="0"/>
                  </a:moveTo>
                  <a:lnTo>
                    <a:pt x="1822" y="10013"/>
                  </a:lnTo>
                  <a:lnTo>
                    <a:pt x="0" y="14002"/>
                  </a:lnTo>
                  <a:lnTo>
                    <a:pt x="12" y="14026"/>
                  </a:lnTo>
                  <a:cubicBezTo>
                    <a:pt x="1334" y="16514"/>
                    <a:pt x="3834" y="17883"/>
                    <a:pt x="6894" y="17883"/>
                  </a:cubicBezTo>
                  <a:cubicBezTo>
                    <a:pt x="7465" y="17883"/>
                    <a:pt x="8085" y="17824"/>
                    <a:pt x="8716" y="17728"/>
                  </a:cubicBezTo>
                  <a:cubicBezTo>
                    <a:pt x="14109" y="16824"/>
                    <a:pt x="15097" y="2226"/>
                    <a:pt x="15145" y="1595"/>
                  </a:cubicBezTo>
                  <a:lnTo>
                    <a:pt x="15145" y="1536"/>
                  </a:lnTo>
                  <a:lnTo>
                    <a:pt x="78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8"/>
            <p:cNvSpPr/>
            <p:nvPr/>
          </p:nvSpPr>
          <p:spPr>
            <a:xfrm>
              <a:off x="904225" y="1149275"/>
              <a:ext cx="201250" cy="54500"/>
            </a:xfrm>
            <a:custGeom>
              <a:avLst/>
              <a:gdLst/>
              <a:ahLst/>
              <a:cxnLst/>
              <a:rect l="l" t="t" r="r" b="b"/>
              <a:pathLst>
                <a:path w="8050" h="2180" extrusionOk="0">
                  <a:moveTo>
                    <a:pt x="36" y="1"/>
                  </a:moveTo>
                  <a:lnTo>
                    <a:pt x="1" y="144"/>
                  </a:lnTo>
                  <a:lnTo>
                    <a:pt x="8013" y="2180"/>
                  </a:lnTo>
                  <a:lnTo>
                    <a:pt x="8049" y="2037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8"/>
            <p:cNvSpPr/>
            <p:nvPr/>
          </p:nvSpPr>
          <p:spPr>
            <a:xfrm>
              <a:off x="730700" y="1103750"/>
              <a:ext cx="382500" cy="447700"/>
            </a:xfrm>
            <a:custGeom>
              <a:avLst/>
              <a:gdLst/>
              <a:ahLst/>
              <a:cxnLst/>
              <a:rect l="l" t="t" r="r" b="b"/>
              <a:pathLst>
                <a:path w="15300" h="17908" extrusionOk="0">
                  <a:moveTo>
                    <a:pt x="8013" y="0"/>
                  </a:moveTo>
                  <a:lnTo>
                    <a:pt x="1977" y="10002"/>
                  </a:lnTo>
                  <a:lnTo>
                    <a:pt x="2108" y="10073"/>
                  </a:lnTo>
                  <a:lnTo>
                    <a:pt x="8096" y="179"/>
                  </a:lnTo>
                  <a:lnTo>
                    <a:pt x="15133" y="1667"/>
                  </a:lnTo>
                  <a:cubicBezTo>
                    <a:pt x="15038" y="2763"/>
                    <a:pt x="13907" y="16740"/>
                    <a:pt x="8823" y="17586"/>
                  </a:cubicBezTo>
                  <a:cubicBezTo>
                    <a:pt x="8250" y="17683"/>
                    <a:pt x="7648" y="17737"/>
                    <a:pt x="7035" y="17737"/>
                  </a:cubicBezTo>
                  <a:cubicBezTo>
                    <a:pt x="4422" y="17737"/>
                    <a:pt x="1616" y="16758"/>
                    <a:pt x="131" y="13990"/>
                  </a:cubicBezTo>
                  <a:lnTo>
                    <a:pt x="0" y="14062"/>
                  </a:lnTo>
                  <a:cubicBezTo>
                    <a:pt x="1512" y="16907"/>
                    <a:pt x="4382" y="17907"/>
                    <a:pt x="7049" y="17907"/>
                  </a:cubicBezTo>
                  <a:cubicBezTo>
                    <a:pt x="7656" y="17907"/>
                    <a:pt x="8275" y="17860"/>
                    <a:pt x="8870" y="17717"/>
                  </a:cubicBezTo>
                  <a:cubicBezTo>
                    <a:pt x="14252" y="16812"/>
                    <a:pt x="15252" y="2215"/>
                    <a:pt x="15300" y="1584"/>
                  </a:cubicBezTo>
                  <a:lnTo>
                    <a:pt x="15300" y="1524"/>
                  </a:lnTo>
                  <a:lnTo>
                    <a:pt x="80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8"/>
            <p:cNvSpPr/>
            <p:nvPr/>
          </p:nvSpPr>
          <p:spPr>
            <a:xfrm>
              <a:off x="958575" y="1230900"/>
              <a:ext cx="26375" cy="26925"/>
            </a:xfrm>
            <a:custGeom>
              <a:avLst/>
              <a:gdLst/>
              <a:ahLst/>
              <a:cxnLst/>
              <a:rect l="l" t="t" r="r" b="b"/>
              <a:pathLst>
                <a:path w="1055" h="1077" extrusionOk="0">
                  <a:moveTo>
                    <a:pt x="95" y="1"/>
                  </a:moveTo>
                  <a:cubicBezTo>
                    <a:pt x="50" y="1"/>
                    <a:pt x="0" y="57"/>
                    <a:pt x="29" y="105"/>
                  </a:cubicBezTo>
                  <a:cubicBezTo>
                    <a:pt x="327" y="415"/>
                    <a:pt x="625" y="736"/>
                    <a:pt x="922" y="1058"/>
                  </a:cubicBezTo>
                  <a:cubicBezTo>
                    <a:pt x="933" y="1071"/>
                    <a:pt x="946" y="1077"/>
                    <a:pt x="959" y="1077"/>
                  </a:cubicBezTo>
                  <a:cubicBezTo>
                    <a:pt x="1005" y="1077"/>
                    <a:pt x="1054" y="1009"/>
                    <a:pt x="1017" y="963"/>
                  </a:cubicBezTo>
                  <a:cubicBezTo>
                    <a:pt x="720" y="653"/>
                    <a:pt x="422" y="344"/>
                    <a:pt x="124" y="10"/>
                  </a:cubicBezTo>
                  <a:cubicBezTo>
                    <a:pt x="116" y="4"/>
                    <a:pt x="106" y="1"/>
                    <a:pt x="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8"/>
            <p:cNvSpPr/>
            <p:nvPr/>
          </p:nvSpPr>
          <p:spPr>
            <a:xfrm>
              <a:off x="975775" y="1339075"/>
              <a:ext cx="17875" cy="32425"/>
            </a:xfrm>
            <a:custGeom>
              <a:avLst/>
              <a:gdLst/>
              <a:ahLst/>
              <a:cxnLst/>
              <a:rect l="l" t="t" r="r" b="b"/>
              <a:pathLst>
                <a:path w="715" h="1297" extrusionOk="0">
                  <a:moveTo>
                    <a:pt x="78" y="1"/>
                  </a:moveTo>
                  <a:cubicBezTo>
                    <a:pt x="36" y="1"/>
                    <a:pt x="0" y="45"/>
                    <a:pt x="32" y="100"/>
                  </a:cubicBezTo>
                  <a:cubicBezTo>
                    <a:pt x="222" y="481"/>
                    <a:pt x="401" y="874"/>
                    <a:pt x="591" y="1267"/>
                  </a:cubicBezTo>
                  <a:cubicBezTo>
                    <a:pt x="604" y="1288"/>
                    <a:pt x="623" y="1297"/>
                    <a:pt x="642" y="1297"/>
                  </a:cubicBezTo>
                  <a:cubicBezTo>
                    <a:pt x="678" y="1297"/>
                    <a:pt x="714" y="1263"/>
                    <a:pt x="699" y="1208"/>
                  </a:cubicBezTo>
                  <a:cubicBezTo>
                    <a:pt x="508" y="827"/>
                    <a:pt x="329" y="434"/>
                    <a:pt x="139" y="41"/>
                  </a:cubicBezTo>
                  <a:cubicBezTo>
                    <a:pt x="123" y="13"/>
                    <a:pt x="100" y="1"/>
                    <a:pt x="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8"/>
            <p:cNvSpPr/>
            <p:nvPr/>
          </p:nvSpPr>
          <p:spPr>
            <a:xfrm>
              <a:off x="900000" y="1190000"/>
              <a:ext cx="25500" cy="27525"/>
            </a:xfrm>
            <a:custGeom>
              <a:avLst/>
              <a:gdLst/>
              <a:ahLst/>
              <a:cxnLst/>
              <a:rect l="l" t="t" r="r" b="b"/>
              <a:pathLst>
                <a:path w="1020" h="1101" extrusionOk="0">
                  <a:moveTo>
                    <a:pt x="935" y="1"/>
                  </a:moveTo>
                  <a:cubicBezTo>
                    <a:pt x="925" y="1"/>
                    <a:pt x="915" y="5"/>
                    <a:pt x="908" y="15"/>
                  </a:cubicBezTo>
                  <a:cubicBezTo>
                    <a:pt x="622" y="348"/>
                    <a:pt x="324" y="670"/>
                    <a:pt x="39" y="1003"/>
                  </a:cubicBezTo>
                  <a:cubicBezTo>
                    <a:pt x="1" y="1041"/>
                    <a:pt x="45" y="1101"/>
                    <a:pt x="95" y="1101"/>
                  </a:cubicBezTo>
                  <a:cubicBezTo>
                    <a:pt x="108" y="1101"/>
                    <a:pt x="121" y="1097"/>
                    <a:pt x="134" y="1087"/>
                  </a:cubicBezTo>
                  <a:cubicBezTo>
                    <a:pt x="408" y="753"/>
                    <a:pt x="705" y="432"/>
                    <a:pt x="991" y="110"/>
                  </a:cubicBezTo>
                  <a:cubicBezTo>
                    <a:pt x="1019" y="63"/>
                    <a:pt x="973" y="1"/>
                    <a:pt x="9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8"/>
            <p:cNvSpPr/>
            <p:nvPr/>
          </p:nvSpPr>
          <p:spPr>
            <a:xfrm>
              <a:off x="1042975" y="1222325"/>
              <a:ext cx="14025" cy="33425"/>
            </a:xfrm>
            <a:custGeom>
              <a:avLst/>
              <a:gdLst/>
              <a:ahLst/>
              <a:cxnLst/>
              <a:rect l="l" t="t" r="r" b="b"/>
              <a:pathLst>
                <a:path w="561" h="1337" extrusionOk="0">
                  <a:moveTo>
                    <a:pt x="76" y="0"/>
                  </a:moveTo>
                  <a:cubicBezTo>
                    <a:pt x="39" y="0"/>
                    <a:pt x="0" y="26"/>
                    <a:pt x="23" y="55"/>
                  </a:cubicBezTo>
                  <a:cubicBezTo>
                    <a:pt x="154" y="472"/>
                    <a:pt x="308" y="877"/>
                    <a:pt x="439" y="1294"/>
                  </a:cubicBezTo>
                  <a:cubicBezTo>
                    <a:pt x="449" y="1324"/>
                    <a:pt x="474" y="1337"/>
                    <a:pt x="497" y="1337"/>
                  </a:cubicBezTo>
                  <a:cubicBezTo>
                    <a:pt x="530" y="1337"/>
                    <a:pt x="560" y="1311"/>
                    <a:pt x="547" y="1270"/>
                  </a:cubicBezTo>
                  <a:cubicBezTo>
                    <a:pt x="404" y="853"/>
                    <a:pt x="261" y="448"/>
                    <a:pt x="130" y="32"/>
                  </a:cubicBezTo>
                  <a:cubicBezTo>
                    <a:pt x="121" y="9"/>
                    <a:pt x="99" y="0"/>
                    <a:pt x="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8"/>
            <p:cNvSpPr/>
            <p:nvPr/>
          </p:nvSpPr>
          <p:spPr>
            <a:xfrm>
              <a:off x="1037825" y="1311025"/>
              <a:ext cx="30500" cy="22225"/>
            </a:xfrm>
            <a:custGeom>
              <a:avLst/>
              <a:gdLst/>
              <a:ahLst/>
              <a:cxnLst/>
              <a:rect l="l" t="t" r="r" b="b"/>
              <a:pathLst>
                <a:path w="1220" h="889" extrusionOk="0">
                  <a:moveTo>
                    <a:pt x="1137" y="0"/>
                  </a:moveTo>
                  <a:cubicBezTo>
                    <a:pt x="1128" y="0"/>
                    <a:pt x="1119" y="2"/>
                    <a:pt x="1110" y="8"/>
                  </a:cubicBezTo>
                  <a:cubicBezTo>
                    <a:pt x="753" y="270"/>
                    <a:pt x="407" y="520"/>
                    <a:pt x="50" y="770"/>
                  </a:cubicBezTo>
                  <a:cubicBezTo>
                    <a:pt x="1" y="809"/>
                    <a:pt x="33" y="889"/>
                    <a:pt x="79" y="889"/>
                  </a:cubicBezTo>
                  <a:cubicBezTo>
                    <a:pt x="89" y="889"/>
                    <a:pt x="99" y="885"/>
                    <a:pt x="110" y="877"/>
                  </a:cubicBezTo>
                  <a:cubicBezTo>
                    <a:pt x="467" y="627"/>
                    <a:pt x="812" y="365"/>
                    <a:pt x="1169" y="115"/>
                  </a:cubicBezTo>
                  <a:cubicBezTo>
                    <a:pt x="1220" y="75"/>
                    <a:pt x="1185" y="0"/>
                    <a:pt x="113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8"/>
            <p:cNvSpPr/>
            <p:nvPr/>
          </p:nvSpPr>
          <p:spPr>
            <a:xfrm>
              <a:off x="1024100" y="1391950"/>
              <a:ext cx="25675" cy="27800"/>
            </a:xfrm>
            <a:custGeom>
              <a:avLst/>
              <a:gdLst/>
              <a:ahLst/>
              <a:cxnLst/>
              <a:rect l="l" t="t" r="r" b="b"/>
              <a:pathLst>
                <a:path w="1027" h="1112" extrusionOk="0">
                  <a:moveTo>
                    <a:pt x="84" y="1"/>
                  </a:moveTo>
                  <a:cubicBezTo>
                    <a:pt x="42" y="1"/>
                    <a:pt x="1" y="60"/>
                    <a:pt x="28" y="105"/>
                  </a:cubicBezTo>
                  <a:cubicBezTo>
                    <a:pt x="313" y="438"/>
                    <a:pt x="611" y="760"/>
                    <a:pt x="897" y="1093"/>
                  </a:cubicBezTo>
                  <a:cubicBezTo>
                    <a:pt x="910" y="1106"/>
                    <a:pt x="924" y="1112"/>
                    <a:pt x="938" y="1112"/>
                  </a:cubicBezTo>
                  <a:cubicBezTo>
                    <a:pt x="986" y="1112"/>
                    <a:pt x="1026" y="1044"/>
                    <a:pt x="980" y="998"/>
                  </a:cubicBezTo>
                  <a:cubicBezTo>
                    <a:pt x="706" y="676"/>
                    <a:pt x="409" y="343"/>
                    <a:pt x="123" y="21"/>
                  </a:cubicBezTo>
                  <a:cubicBezTo>
                    <a:pt x="111" y="7"/>
                    <a:pt x="98" y="1"/>
                    <a:pt x="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8"/>
            <p:cNvSpPr/>
            <p:nvPr/>
          </p:nvSpPr>
          <p:spPr>
            <a:xfrm>
              <a:off x="855075" y="1296900"/>
              <a:ext cx="19225" cy="31325"/>
            </a:xfrm>
            <a:custGeom>
              <a:avLst/>
              <a:gdLst/>
              <a:ahLst/>
              <a:cxnLst/>
              <a:rect l="l" t="t" r="r" b="b"/>
              <a:pathLst>
                <a:path w="769" h="1253" extrusionOk="0">
                  <a:moveTo>
                    <a:pt x="692" y="1"/>
                  </a:moveTo>
                  <a:cubicBezTo>
                    <a:pt x="676" y="1"/>
                    <a:pt x="659" y="8"/>
                    <a:pt x="645" y="25"/>
                  </a:cubicBezTo>
                  <a:cubicBezTo>
                    <a:pt x="443" y="418"/>
                    <a:pt x="228" y="787"/>
                    <a:pt x="26" y="1168"/>
                  </a:cubicBezTo>
                  <a:cubicBezTo>
                    <a:pt x="1" y="1210"/>
                    <a:pt x="41" y="1252"/>
                    <a:pt x="79" y="1252"/>
                  </a:cubicBezTo>
                  <a:cubicBezTo>
                    <a:pt x="95" y="1252"/>
                    <a:pt x="111" y="1245"/>
                    <a:pt x="121" y="1228"/>
                  </a:cubicBezTo>
                  <a:cubicBezTo>
                    <a:pt x="335" y="847"/>
                    <a:pt x="538" y="478"/>
                    <a:pt x="752" y="85"/>
                  </a:cubicBezTo>
                  <a:cubicBezTo>
                    <a:pt x="769" y="43"/>
                    <a:pt x="732" y="1"/>
                    <a:pt x="6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8"/>
            <p:cNvSpPr/>
            <p:nvPr/>
          </p:nvSpPr>
          <p:spPr>
            <a:xfrm>
              <a:off x="836125" y="1384425"/>
              <a:ext cx="20825" cy="30725"/>
            </a:xfrm>
            <a:custGeom>
              <a:avLst/>
              <a:gdLst/>
              <a:ahLst/>
              <a:cxnLst/>
              <a:rect l="l" t="t" r="r" b="b"/>
              <a:pathLst>
                <a:path w="833" h="1229" extrusionOk="0">
                  <a:moveTo>
                    <a:pt x="89" y="0"/>
                  </a:moveTo>
                  <a:cubicBezTo>
                    <a:pt x="44" y="0"/>
                    <a:pt x="0" y="42"/>
                    <a:pt x="34" y="84"/>
                  </a:cubicBezTo>
                  <a:lnTo>
                    <a:pt x="701" y="1203"/>
                  </a:lnTo>
                  <a:cubicBezTo>
                    <a:pt x="714" y="1221"/>
                    <a:pt x="732" y="1228"/>
                    <a:pt x="750" y="1228"/>
                  </a:cubicBezTo>
                  <a:cubicBezTo>
                    <a:pt x="793" y="1228"/>
                    <a:pt x="833" y="1186"/>
                    <a:pt x="808" y="1144"/>
                  </a:cubicBezTo>
                  <a:lnTo>
                    <a:pt x="141" y="25"/>
                  </a:lnTo>
                  <a:cubicBezTo>
                    <a:pt x="127" y="7"/>
                    <a:pt x="108" y="0"/>
                    <a:pt x="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8"/>
            <p:cNvSpPr/>
            <p:nvPr/>
          </p:nvSpPr>
          <p:spPr>
            <a:xfrm>
              <a:off x="908650" y="1280375"/>
              <a:ext cx="34600" cy="16150"/>
            </a:xfrm>
            <a:custGeom>
              <a:avLst/>
              <a:gdLst/>
              <a:ahLst/>
              <a:cxnLst/>
              <a:rect l="l" t="t" r="r" b="b"/>
              <a:pathLst>
                <a:path w="1384" h="646" extrusionOk="0">
                  <a:moveTo>
                    <a:pt x="1286" y="0"/>
                  </a:moveTo>
                  <a:cubicBezTo>
                    <a:pt x="1275" y="0"/>
                    <a:pt x="1264" y="3"/>
                    <a:pt x="1252" y="8"/>
                  </a:cubicBezTo>
                  <a:cubicBezTo>
                    <a:pt x="859" y="186"/>
                    <a:pt x="467" y="365"/>
                    <a:pt x="62" y="543"/>
                  </a:cubicBezTo>
                  <a:cubicBezTo>
                    <a:pt x="0" y="564"/>
                    <a:pt x="36" y="646"/>
                    <a:pt x="92" y="646"/>
                  </a:cubicBezTo>
                  <a:cubicBezTo>
                    <a:pt x="101" y="646"/>
                    <a:pt x="111" y="644"/>
                    <a:pt x="121" y="639"/>
                  </a:cubicBezTo>
                  <a:cubicBezTo>
                    <a:pt x="526" y="460"/>
                    <a:pt x="919" y="281"/>
                    <a:pt x="1312" y="103"/>
                  </a:cubicBezTo>
                  <a:cubicBezTo>
                    <a:pt x="1383" y="82"/>
                    <a:pt x="1350" y="0"/>
                    <a:pt x="12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8"/>
            <p:cNvSpPr/>
            <p:nvPr/>
          </p:nvSpPr>
          <p:spPr>
            <a:xfrm>
              <a:off x="885175" y="1473350"/>
              <a:ext cx="34675" cy="16350"/>
            </a:xfrm>
            <a:custGeom>
              <a:avLst/>
              <a:gdLst/>
              <a:ahLst/>
              <a:cxnLst/>
              <a:rect l="l" t="t" r="r" b="b"/>
              <a:pathLst>
                <a:path w="1387" h="654" extrusionOk="0">
                  <a:moveTo>
                    <a:pt x="1283" y="0"/>
                  </a:moveTo>
                  <a:cubicBezTo>
                    <a:pt x="1277" y="0"/>
                    <a:pt x="1270" y="1"/>
                    <a:pt x="1263" y="4"/>
                  </a:cubicBezTo>
                  <a:cubicBezTo>
                    <a:pt x="858" y="182"/>
                    <a:pt x="465" y="361"/>
                    <a:pt x="72" y="540"/>
                  </a:cubicBezTo>
                  <a:cubicBezTo>
                    <a:pt x="0" y="570"/>
                    <a:pt x="34" y="654"/>
                    <a:pt x="98" y="654"/>
                  </a:cubicBezTo>
                  <a:cubicBezTo>
                    <a:pt x="109" y="654"/>
                    <a:pt x="120" y="652"/>
                    <a:pt x="132" y="647"/>
                  </a:cubicBezTo>
                  <a:cubicBezTo>
                    <a:pt x="524" y="468"/>
                    <a:pt x="917" y="290"/>
                    <a:pt x="1322" y="111"/>
                  </a:cubicBezTo>
                  <a:cubicBezTo>
                    <a:pt x="1387" y="90"/>
                    <a:pt x="1345" y="0"/>
                    <a:pt x="12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8"/>
            <p:cNvSpPr/>
            <p:nvPr/>
          </p:nvSpPr>
          <p:spPr>
            <a:xfrm>
              <a:off x="972375" y="1477975"/>
              <a:ext cx="24775" cy="28100"/>
            </a:xfrm>
            <a:custGeom>
              <a:avLst/>
              <a:gdLst/>
              <a:ahLst/>
              <a:cxnLst/>
              <a:rect l="l" t="t" r="r" b="b"/>
              <a:pathLst>
                <a:path w="991" h="1124" extrusionOk="0">
                  <a:moveTo>
                    <a:pt x="82" y="1"/>
                  </a:moveTo>
                  <a:cubicBezTo>
                    <a:pt x="40" y="1"/>
                    <a:pt x="1" y="59"/>
                    <a:pt x="37" y="105"/>
                  </a:cubicBezTo>
                  <a:cubicBezTo>
                    <a:pt x="311" y="438"/>
                    <a:pt x="585" y="771"/>
                    <a:pt x="870" y="1105"/>
                  </a:cubicBezTo>
                  <a:cubicBezTo>
                    <a:pt x="878" y="1118"/>
                    <a:pt x="889" y="1124"/>
                    <a:pt x="901" y="1124"/>
                  </a:cubicBezTo>
                  <a:cubicBezTo>
                    <a:pt x="941" y="1124"/>
                    <a:pt x="991" y="1056"/>
                    <a:pt x="954" y="1009"/>
                  </a:cubicBezTo>
                  <a:cubicBezTo>
                    <a:pt x="668" y="688"/>
                    <a:pt x="406" y="343"/>
                    <a:pt x="120" y="21"/>
                  </a:cubicBezTo>
                  <a:cubicBezTo>
                    <a:pt x="109" y="7"/>
                    <a:pt x="95" y="1"/>
                    <a:pt x="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8"/>
            <p:cNvSpPr/>
            <p:nvPr/>
          </p:nvSpPr>
          <p:spPr>
            <a:xfrm>
              <a:off x="947025" y="1389125"/>
              <a:ext cx="13675" cy="33800"/>
            </a:xfrm>
            <a:custGeom>
              <a:avLst/>
              <a:gdLst/>
              <a:ahLst/>
              <a:cxnLst/>
              <a:rect l="l" t="t" r="r" b="b"/>
              <a:pathLst>
                <a:path w="547" h="1352" extrusionOk="0">
                  <a:moveTo>
                    <a:pt x="70" y="0"/>
                  </a:moveTo>
                  <a:cubicBezTo>
                    <a:pt x="36" y="0"/>
                    <a:pt x="0" y="31"/>
                    <a:pt x="15" y="75"/>
                  </a:cubicBezTo>
                  <a:cubicBezTo>
                    <a:pt x="158" y="492"/>
                    <a:pt x="289" y="896"/>
                    <a:pt x="432" y="1313"/>
                  </a:cubicBezTo>
                  <a:cubicBezTo>
                    <a:pt x="441" y="1340"/>
                    <a:pt x="460" y="1352"/>
                    <a:pt x="480" y="1352"/>
                  </a:cubicBezTo>
                  <a:cubicBezTo>
                    <a:pt x="513" y="1352"/>
                    <a:pt x="546" y="1321"/>
                    <a:pt x="539" y="1277"/>
                  </a:cubicBezTo>
                  <a:cubicBezTo>
                    <a:pt x="408" y="861"/>
                    <a:pt x="277" y="456"/>
                    <a:pt x="122" y="39"/>
                  </a:cubicBezTo>
                  <a:cubicBezTo>
                    <a:pt x="113" y="12"/>
                    <a:pt x="92" y="0"/>
                    <a:pt x="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8"/>
            <p:cNvSpPr/>
            <p:nvPr/>
          </p:nvSpPr>
          <p:spPr>
            <a:xfrm>
              <a:off x="1028350" y="1270425"/>
              <a:ext cx="22950" cy="23000"/>
            </a:xfrm>
            <a:custGeom>
              <a:avLst/>
              <a:gdLst/>
              <a:ahLst/>
              <a:cxnLst/>
              <a:rect l="l" t="t" r="r" b="b"/>
              <a:pathLst>
                <a:path w="918" h="920" extrusionOk="0">
                  <a:moveTo>
                    <a:pt x="438" y="126"/>
                  </a:moveTo>
                  <a:cubicBezTo>
                    <a:pt x="611" y="126"/>
                    <a:pt x="786" y="239"/>
                    <a:pt x="798" y="465"/>
                  </a:cubicBezTo>
                  <a:cubicBezTo>
                    <a:pt x="786" y="685"/>
                    <a:pt x="611" y="796"/>
                    <a:pt x="438" y="796"/>
                  </a:cubicBezTo>
                  <a:cubicBezTo>
                    <a:pt x="265" y="796"/>
                    <a:pt x="96" y="685"/>
                    <a:pt x="96" y="465"/>
                  </a:cubicBezTo>
                  <a:cubicBezTo>
                    <a:pt x="96" y="239"/>
                    <a:pt x="265" y="126"/>
                    <a:pt x="438" y="126"/>
                  </a:cubicBezTo>
                  <a:close/>
                  <a:moveTo>
                    <a:pt x="453" y="1"/>
                  </a:moveTo>
                  <a:cubicBezTo>
                    <a:pt x="203" y="1"/>
                    <a:pt x="0" y="203"/>
                    <a:pt x="0" y="465"/>
                  </a:cubicBezTo>
                  <a:cubicBezTo>
                    <a:pt x="0" y="703"/>
                    <a:pt x="191" y="906"/>
                    <a:pt x="441" y="918"/>
                  </a:cubicBezTo>
                  <a:cubicBezTo>
                    <a:pt x="454" y="919"/>
                    <a:pt x="466" y="919"/>
                    <a:pt x="479" y="919"/>
                  </a:cubicBezTo>
                  <a:cubicBezTo>
                    <a:pt x="723" y="919"/>
                    <a:pt x="917" y="703"/>
                    <a:pt x="917" y="465"/>
                  </a:cubicBezTo>
                  <a:cubicBezTo>
                    <a:pt x="917" y="462"/>
                    <a:pt x="917" y="459"/>
                    <a:pt x="917" y="456"/>
                  </a:cubicBezTo>
                  <a:lnTo>
                    <a:pt x="917" y="456"/>
                  </a:lnTo>
                  <a:cubicBezTo>
                    <a:pt x="901" y="199"/>
                    <a:pt x="724" y="1"/>
                    <a:pt x="4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8"/>
            <p:cNvSpPr/>
            <p:nvPr/>
          </p:nvSpPr>
          <p:spPr>
            <a:xfrm>
              <a:off x="980125" y="1193050"/>
              <a:ext cx="23250" cy="22975"/>
            </a:xfrm>
            <a:custGeom>
              <a:avLst/>
              <a:gdLst/>
              <a:ahLst/>
              <a:cxnLst/>
              <a:rect l="l" t="t" r="r" b="b"/>
              <a:pathLst>
                <a:path w="930" h="919" extrusionOk="0">
                  <a:moveTo>
                    <a:pt x="459" y="125"/>
                  </a:moveTo>
                  <a:cubicBezTo>
                    <a:pt x="632" y="125"/>
                    <a:pt x="804" y="238"/>
                    <a:pt x="810" y="464"/>
                  </a:cubicBezTo>
                  <a:cubicBezTo>
                    <a:pt x="792" y="685"/>
                    <a:pt x="617" y="795"/>
                    <a:pt x="446" y="795"/>
                  </a:cubicBezTo>
                  <a:cubicBezTo>
                    <a:pt x="275" y="795"/>
                    <a:pt x="108" y="685"/>
                    <a:pt x="108" y="464"/>
                  </a:cubicBezTo>
                  <a:cubicBezTo>
                    <a:pt x="114" y="238"/>
                    <a:pt x="286" y="125"/>
                    <a:pt x="459" y="125"/>
                  </a:cubicBezTo>
                  <a:close/>
                  <a:moveTo>
                    <a:pt x="465" y="0"/>
                  </a:moveTo>
                  <a:cubicBezTo>
                    <a:pt x="215" y="0"/>
                    <a:pt x="1" y="203"/>
                    <a:pt x="1" y="464"/>
                  </a:cubicBezTo>
                  <a:cubicBezTo>
                    <a:pt x="1" y="703"/>
                    <a:pt x="191" y="905"/>
                    <a:pt x="453" y="917"/>
                  </a:cubicBezTo>
                  <a:cubicBezTo>
                    <a:pt x="466" y="918"/>
                    <a:pt x="478" y="919"/>
                    <a:pt x="491" y="919"/>
                  </a:cubicBezTo>
                  <a:cubicBezTo>
                    <a:pt x="735" y="919"/>
                    <a:pt x="929" y="702"/>
                    <a:pt x="929" y="464"/>
                  </a:cubicBezTo>
                  <a:cubicBezTo>
                    <a:pt x="929" y="461"/>
                    <a:pt x="929" y="458"/>
                    <a:pt x="929" y="455"/>
                  </a:cubicBezTo>
                  <a:lnTo>
                    <a:pt x="929" y="455"/>
                  </a:lnTo>
                  <a:cubicBezTo>
                    <a:pt x="913" y="198"/>
                    <a:pt x="735" y="0"/>
                    <a:pt x="4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8"/>
            <p:cNvSpPr/>
            <p:nvPr/>
          </p:nvSpPr>
          <p:spPr>
            <a:xfrm>
              <a:off x="879525" y="1232625"/>
              <a:ext cx="22950" cy="23250"/>
            </a:xfrm>
            <a:custGeom>
              <a:avLst/>
              <a:gdLst/>
              <a:ahLst/>
              <a:cxnLst/>
              <a:rect l="l" t="t" r="r" b="b"/>
              <a:pathLst>
                <a:path w="918" h="930" extrusionOk="0">
                  <a:moveTo>
                    <a:pt x="438" y="135"/>
                  </a:moveTo>
                  <a:cubicBezTo>
                    <a:pt x="611" y="135"/>
                    <a:pt x="786" y="245"/>
                    <a:pt x="798" y="465"/>
                  </a:cubicBezTo>
                  <a:cubicBezTo>
                    <a:pt x="786" y="691"/>
                    <a:pt x="611" y="804"/>
                    <a:pt x="438" y="804"/>
                  </a:cubicBezTo>
                  <a:cubicBezTo>
                    <a:pt x="265" y="804"/>
                    <a:pt x="96" y="691"/>
                    <a:pt x="96" y="465"/>
                  </a:cubicBezTo>
                  <a:cubicBezTo>
                    <a:pt x="96" y="245"/>
                    <a:pt x="265" y="135"/>
                    <a:pt x="438" y="135"/>
                  </a:cubicBezTo>
                  <a:close/>
                  <a:moveTo>
                    <a:pt x="453" y="1"/>
                  </a:moveTo>
                  <a:cubicBezTo>
                    <a:pt x="203" y="1"/>
                    <a:pt x="0" y="215"/>
                    <a:pt x="0" y="465"/>
                  </a:cubicBezTo>
                  <a:cubicBezTo>
                    <a:pt x="0" y="703"/>
                    <a:pt x="191" y="917"/>
                    <a:pt x="441" y="929"/>
                  </a:cubicBezTo>
                  <a:cubicBezTo>
                    <a:pt x="448" y="930"/>
                    <a:pt x="455" y="930"/>
                    <a:pt x="462" y="930"/>
                  </a:cubicBezTo>
                  <a:cubicBezTo>
                    <a:pt x="714" y="930"/>
                    <a:pt x="917" y="720"/>
                    <a:pt x="917" y="465"/>
                  </a:cubicBezTo>
                  <a:cubicBezTo>
                    <a:pt x="917" y="463"/>
                    <a:pt x="917" y="461"/>
                    <a:pt x="917" y="458"/>
                  </a:cubicBezTo>
                  <a:lnTo>
                    <a:pt x="917" y="458"/>
                  </a:lnTo>
                  <a:cubicBezTo>
                    <a:pt x="902" y="211"/>
                    <a:pt x="724" y="1"/>
                    <a:pt x="4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8"/>
            <p:cNvSpPr/>
            <p:nvPr/>
          </p:nvSpPr>
          <p:spPr>
            <a:xfrm>
              <a:off x="879525" y="1422825"/>
              <a:ext cx="22950" cy="23250"/>
            </a:xfrm>
            <a:custGeom>
              <a:avLst/>
              <a:gdLst/>
              <a:ahLst/>
              <a:cxnLst/>
              <a:rect l="l" t="t" r="r" b="b"/>
              <a:pathLst>
                <a:path w="918" h="930" extrusionOk="0">
                  <a:moveTo>
                    <a:pt x="438" y="135"/>
                  </a:moveTo>
                  <a:cubicBezTo>
                    <a:pt x="611" y="135"/>
                    <a:pt x="786" y="245"/>
                    <a:pt x="798" y="465"/>
                  </a:cubicBezTo>
                  <a:cubicBezTo>
                    <a:pt x="786" y="691"/>
                    <a:pt x="611" y="804"/>
                    <a:pt x="438" y="804"/>
                  </a:cubicBezTo>
                  <a:cubicBezTo>
                    <a:pt x="265" y="804"/>
                    <a:pt x="96" y="691"/>
                    <a:pt x="96" y="465"/>
                  </a:cubicBezTo>
                  <a:cubicBezTo>
                    <a:pt x="96" y="245"/>
                    <a:pt x="265" y="135"/>
                    <a:pt x="438" y="135"/>
                  </a:cubicBezTo>
                  <a:close/>
                  <a:moveTo>
                    <a:pt x="453" y="1"/>
                  </a:moveTo>
                  <a:cubicBezTo>
                    <a:pt x="203" y="1"/>
                    <a:pt x="0" y="215"/>
                    <a:pt x="0" y="465"/>
                  </a:cubicBezTo>
                  <a:cubicBezTo>
                    <a:pt x="0" y="703"/>
                    <a:pt x="191" y="918"/>
                    <a:pt x="441" y="929"/>
                  </a:cubicBezTo>
                  <a:cubicBezTo>
                    <a:pt x="448" y="930"/>
                    <a:pt x="454" y="930"/>
                    <a:pt x="461" y="930"/>
                  </a:cubicBezTo>
                  <a:cubicBezTo>
                    <a:pt x="714" y="930"/>
                    <a:pt x="917" y="709"/>
                    <a:pt x="917" y="465"/>
                  </a:cubicBezTo>
                  <a:cubicBezTo>
                    <a:pt x="917" y="463"/>
                    <a:pt x="917" y="461"/>
                    <a:pt x="917" y="459"/>
                  </a:cubicBezTo>
                  <a:lnTo>
                    <a:pt x="917" y="459"/>
                  </a:lnTo>
                  <a:cubicBezTo>
                    <a:pt x="902" y="211"/>
                    <a:pt x="724" y="1"/>
                    <a:pt x="4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8"/>
            <p:cNvSpPr/>
            <p:nvPr/>
          </p:nvSpPr>
          <p:spPr>
            <a:xfrm>
              <a:off x="983700" y="1436225"/>
              <a:ext cx="22950" cy="23250"/>
            </a:xfrm>
            <a:custGeom>
              <a:avLst/>
              <a:gdLst/>
              <a:ahLst/>
              <a:cxnLst/>
              <a:rect l="l" t="t" r="r" b="b"/>
              <a:pathLst>
                <a:path w="918" h="930" extrusionOk="0">
                  <a:moveTo>
                    <a:pt x="451" y="134"/>
                  </a:moveTo>
                  <a:cubicBezTo>
                    <a:pt x="623" y="134"/>
                    <a:pt x="792" y="245"/>
                    <a:pt x="798" y="465"/>
                  </a:cubicBezTo>
                  <a:cubicBezTo>
                    <a:pt x="786" y="691"/>
                    <a:pt x="611" y="804"/>
                    <a:pt x="438" y="804"/>
                  </a:cubicBezTo>
                  <a:cubicBezTo>
                    <a:pt x="265" y="804"/>
                    <a:pt x="96" y="691"/>
                    <a:pt x="96" y="465"/>
                  </a:cubicBezTo>
                  <a:cubicBezTo>
                    <a:pt x="108" y="245"/>
                    <a:pt x="280" y="134"/>
                    <a:pt x="451" y="134"/>
                  </a:cubicBezTo>
                  <a:close/>
                  <a:moveTo>
                    <a:pt x="453" y="1"/>
                  </a:moveTo>
                  <a:cubicBezTo>
                    <a:pt x="203" y="1"/>
                    <a:pt x="1" y="215"/>
                    <a:pt x="1" y="465"/>
                  </a:cubicBezTo>
                  <a:cubicBezTo>
                    <a:pt x="1" y="703"/>
                    <a:pt x="191" y="917"/>
                    <a:pt x="441" y="929"/>
                  </a:cubicBezTo>
                  <a:cubicBezTo>
                    <a:pt x="448" y="930"/>
                    <a:pt x="454" y="930"/>
                    <a:pt x="461" y="930"/>
                  </a:cubicBezTo>
                  <a:cubicBezTo>
                    <a:pt x="714" y="930"/>
                    <a:pt x="917" y="709"/>
                    <a:pt x="917" y="465"/>
                  </a:cubicBezTo>
                  <a:cubicBezTo>
                    <a:pt x="917" y="462"/>
                    <a:pt x="917" y="460"/>
                    <a:pt x="917" y="458"/>
                  </a:cubicBezTo>
                  <a:lnTo>
                    <a:pt x="917" y="458"/>
                  </a:lnTo>
                  <a:cubicBezTo>
                    <a:pt x="902" y="211"/>
                    <a:pt x="724" y="1"/>
                    <a:pt x="4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8"/>
            <p:cNvSpPr/>
            <p:nvPr/>
          </p:nvSpPr>
          <p:spPr>
            <a:xfrm>
              <a:off x="911375" y="1504675"/>
              <a:ext cx="23225" cy="23275"/>
            </a:xfrm>
            <a:custGeom>
              <a:avLst/>
              <a:gdLst/>
              <a:ahLst/>
              <a:cxnLst/>
              <a:rect l="l" t="t" r="r" b="b"/>
              <a:pathLst>
                <a:path w="929" h="931" extrusionOk="0">
                  <a:moveTo>
                    <a:pt x="445" y="135"/>
                  </a:moveTo>
                  <a:cubicBezTo>
                    <a:pt x="616" y="135"/>
                    <a:pt x="792" y="245"/>
                    <a:pt x="810" y="465"/>
                  </a:cubicBezTo>
                  <a:cubicBezTo>
                    <a:pt x="792" y="692"/>
                    <a:pt x="616" y="805"/>
                    <a:pt x="445" y="805"/>
                  </a:cubicBezTo>
                  <a:cubicBezTo>
                    <a:pt x="274" y="805"/>
                    <a:pt x="107" y="692"/>
                    <a:pt x="107" y="465"/>
                  </a:cubicBezTo>
                  <a:cubicBezTo>
                    <a:pt x="107" y="245"/>
                    <a:pt x="274" y="135"/>
                    <a:pt x="445" y="135"/>
                  </a:cubicBezTo>
                  <a:close/>
                  <a:moveTo>
                    <a:pt x="465" y="1"/>
                  </a:moveTo>
                  <a:cubicBezTo>
                    <a:pt x="215" y="1"/>
                    <a:pt x="0" y="215"/>
                    <a:pt x="0" y="465"/>
                  </a:cubicBezTo>
                  <a:cubicBezTo>
                    <a:pt x="0" y="703"/>
                    <a:pt x="191" y="918"/>
                    <a:pt x="453" y="930"/>
                  </a:cubicBezTo>
                  <a:cubicBezTo>
                    <a:pt x="459" y="930"/>
                    <a:pt x="466" y="930"/>
                    <a:pt x="473" y="930"/>
                  </a:cubicBezTo>
                  <a:cubicBezTo>
                    <a:pt x="725" y="930"/>
                    <a:pt x="929" y="709"/>
                    <a:pt x="929" y="465"/>
                  </a:cubicBezTo>
                  <a:cubicBezTo>
                    <a:pt x="929" y="461"/>
                    <a:pt x="929" y="457"/>
                    <a:pt x="928" y="453"/>
                  </a:cubicBezTo>
                  <a:lnTo>
                    <a:pt x="928" y="453"/>
                  </a:lnTo>
                  <a:cubicBezTo>
                    <a:pt x="899" y="208"/>
                    <a:pt x="722" y="1"/>
                    <a:pt x="46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8"/>
            <p:cNvSpPr/>
            <p:nvPr/>
          </p:nvSpPr>
          <p:spPr>
            <a:xfrm>
              <a:off x="833375" y="1488025"/>
              <a:ext cx="22950" cy="23250"/>
            </a:xfrm>
            <a:custGeom>
              <a:avLst/>
              <a:gdLst/>
              <a:ahLst/>
              <a:cxnLst/>
              <a:rect l="l" t="t" r="r" b="b"/>
              <a:pathLst>
                <a:path w="918" h="930" extrusionOk="0">
                  <a:moveTo>
                    <a:pt x="431" y="134"/>
                  </a:moveTo>
                  <a:cubicBezTo>
                    <a:pt x="606" y="134"/>
                    <a:pt x="787" y="247"/>
                    <a:pt x="799" y="465"/>
                  </a:cubicBezTo>
                  <a:cubicBezTo>
                    <a:pt x="787" y="685"/>
                    <a:pt x="611" y="795"/>
                    <a:pt x="438" y="795"/>
                  </a:cubicBezTo>
                  <a:cubicBezTo>
                    <a:pt x="266" y="795"/>
                    <a:pt x="96" y="685"/>
                    <a:pt x="96" y="465"/>
                  </a:cubicBezTo>
                  <a:cubicBezTo>
                    <a:pt x="96" y="241"/>
                    <a:pt x="261" y="134"/>
                    <a:pt x="431" y="134"/>
                  </a:cubicBezTo>
                  <a:close/>
                  <a:moveTo>
                    <a:pt x="453" y="0"/>
                  </a:moveTo>
                  <a:cubicBezTo>
                    <a:pt x="203" y="0"/>
                    <a:pt x="1" y="215"/>
                    <a:pt x="1" y="465"/>
                  </a:cubicBezTo>
                  <a:cubicBezTo>
                    <a:pt x="1" y="703"/>
                    <a:pt x="191" y="905"/>
                    <a:pt x="441" y="929"/>
                  </a:cubicBezTo>
                  <a:cubicBezTo>
                    <a:pt x="448" y="929"/>
                    <a:pt x="455" y="929"/>
                    <a:pt x="461" y="929"/>
                  </a:cubicBezTo>
                  <a:cubicBezTo>
                    <a:pt x="714" y="929"/>
                    <a:pt x="918" y="708"/>
                    <a:pt x="918" y="465"/>
                  </a:cubicBezTo>
                  <a:cubicBezTo>
                    <a:pt x="918" y="462"/>
                    <a:pt x="918" y="460"/>
                    <a:pt x="917" y="458"/>
                  </a:cubicBezTo>
                  <a:lnTo>
                    <a:pt x="917" y="458"/>
                  </a:lnTo>
                  <a:cubicBezTo>
                    <a:pt x="903" y="211"/>
                    <a:pt x="725" y="0"/>
                    <a:pt x="45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8"/>
            <p:cNvSpPr/>
            <p:nvPr/>
          </p:nvSpPr>
          <p:spPr>
            <a:xfrm>
              <a:off x="901250" y="1335925"/>
              <a:ext cx="23250" cy="22975"/>
            </a:xfrm>
            <a:custGeom>
              <a:avLst/>
              <a:gdLst/>
              <a:ahLst/>
              <a:cxnLst/>
              <a:rect l="l" t="t" r="r" b="b"/>
              <a:pathLst>
                <a:path w="930" h="919" extrusionOk="0">
                  <a:moveTo>
                    <a:pt x="446" y="125"/>
                  </a:moveTo>
                  <a:cubicBezTo>
                    <a:pt x="617" y="125"/>
                    <a:pt x="792" y="238"/>
                    <a:pt x="810" y="464"/>
                  </a:cubicBezTo>
                  <a:cubicBezTo>
                    <a:pt x="792" y="685"/>
                    <a:pt x="617" y="795"/>
                    <a:pt x="446" y="795"/>
                  </a:cubicBezTo>
                  <a:cubicBezTo>
                    <a:pt x="274" y="795"/>
                    <a:pt x="108" y="685"/>
                    <a:pt x="108" y="464"/>
                  </a:cubicBezTo>
                  <a:cubicBezTo>
                    <a:pt x="108" y="238"/>
                    <a:pt x="274" y="125"/>
                    <a:pt x="446" y="125"/>
                  </a:cubicBezTo>
                  <a:close/>
                  <a:moveTo>
                    <a:pt x="465" y="0"/>
                  </a:moveTo>
                  <a:cubicBezTo>
                    <a:pt x="215" y="0"/>
                    <a:pt x="1" y="203"/>
                    <a:pt x="1" y="464"/>
                  </a:cubicBezTo>
                  <a:cubicBezTo>
                    <a:pt x="1" y="703"/>
                    <a:pt x="191" y="905"/>
                    <a:pt x="453" y="917"/>
                  </a:cubicBezTo>
                  <a:cubicBezTo>
                    <a:pt x="466" y="918"/>
                    <a:pt x="478" y="919"/>
                    <a:pt x="491" y="919"/>
                  </a:cubicBezTo>
                  <a:cubicBezTo>
                    <a:pt x="735" y="919"/>
                    <a:pt x="929" y="702"/>
                    <a:pt x="929" y="464"/>
                  </a:cubicBezTo>
                  <a:cubicBezTo>
                    <a:pt x="929" y="461"/>
                    <a:pt x="929" y="459"/>
                    <a:pt x="929" y="456"/>
                  </a:cubicBezTo>
                  <a:lnTo>
                    <a:pt x="929" y="456"/>
                  </a:lnTo>
                  <a:cubicBezTo>
                    <a:pt x="913" y="198"/>
                    <a:pt x="736" y="0"/>
                    <a:pt x="4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38"/>
            <p:cNvSpPr/>
            <p:nvPr/>
          </p:nvSpPr>
          <p:spPr>
            <a:xfrm>
              <a:off x="962575" y="1286800"/>
              <a:ext cx="23225" cy="23000"/>
            </a:xfrm>
            <a:custGeom>
              <a:avLst/>
              <a:gdLst/>
              <a:ahLst/>
              <a:cxnLst/>
              <a:rect l="l" t="t" r="r" b="b"/>
              <a:pathLst>
                <a:path w="929" h="920" extrusionOk="0">
                  <a:moveTo>
                    <a:pt x="463" y="123"/>
                  </a:moveTo>
                  <a:cubicBezTo>
                    <a:pt x="634" y="123"/>
                    <a:pt x="804" y="233"/>
                    <a:pt x="810" y="453"/>
                  </a:cubicBezTo>
                  <a:cubicBezTo>
                    <a:pt x="798" y="679"/>
                    <a:pt x="622" y="792"/>
                    <a:pt x="450" y="792"/>
                  </a:cubicBezTo>
                  <a:cubicBezTo>
                    <a:pt x="277" y="792"/>
                    <a:pt x="107" y="679"/>
                    <a:pt x="107" y="453"/>
                  </a:cubicBezTo>
                  <a:cubicBezTo>
                    <a:pt x="119" y="233"/>
                    <a:pt x="292" y="123"/>
                    <a:pt x="463" y="123"/>
                  </a:cubicBezTo>
                  <a:close/>
                  <a:moveTo>
                    <a:pt x="465" y="1"/>
                  </a:moveTo>
                  <a:cubicBezTo>
                    <a:pt x="215" y="1"/>
                    <a:pt x="0" y="203"/>
                    <a:pt x="0" y="453"/>
                  </a:cubicBezTo>
                  <a:cubicBezTo>
                    <a:pt x="0" y="703"/>
                    <a:pt x="203" y="905"/>
                    <a:pt x="453" y="917"/>
                  </a:cubicBezTo>
                  <a:cubicBezTo>
                    <a:pt x="465" y="919"/>
                    <a:pt x="478" y="919"/>
                    <a:pt x="490" y="919"/>
                  </a:cubicBezTo>
                  <a:cubicBezTo>
                    <a:pt x="735" y="919"/>
                    <a:pt x="929" y="702"/>
                    <a:pt x="929" y="453"/>
                  </a:cubicBezTo>
                  <a:cubicBezTo>
                    <a:pt x="929" y="450"/>
                    <a:pt x="929" y="448"/>
                    <a:pt x="928" y="446"/>
                  </a:cubicBezTo>
                  <a:lnTo>
                    <a:pt x="928" y="446"/>
                  </a:lnTo>
                  <a:cubicBezTo>
                    <a:pt x="913" y="199"/>
                    <a:pt x="736" y="1"/>
                    <a:pt x="46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8"/>
            <p:cNvSpPr/>
            <p:nvPr/>
          </p:nvSpPr>
          <p:spPr>
            <a:xfrm>
              <a:off x="964650" y="650800"/>
              <a:ext cx="150925" cy="99350"/>
            </a:xfrm>
            <a:custGeom>
              <a:avLst/>
              <a:gdLst/>
              <a:ahLst/>
              <a:cxnLst/>
              <a:rect l="l" t="t" r="r" b="b"/>
              <a:pathLst>
                <a:path w="6037" h="3974" extrusionOk="0">
                  <a:moveTo>
                    <a:pt x="1891" y="1"/>
                  </a:moveTo>
                  <a:cubicBezTo>
                    <a:pt x="1632" y="1"/>
                    <a:pt x="1368" y="111"/>
                    <a:pt x="1120" y="402"/>
                  </a:cubicBezTo>
                  <a:cubicBezTo>
                    <a:pt x="1" y="1700"/>
                    <a:pt x="3025" y="3974"/>
                    <a:pt x="3025" y="3974"/>
                  </a:cubicBezTo>
                  <a:cubicBezTo>
                    <a:pt x="3465" y="3712"/>
                    <a:pt x="6037" y="1271"/>
                    <a:pt x="5108" y="723"/>
                  </a:cubicBezTo>
                  <a:cubicBezTo>
                    <a:pt x="4899" y="596"/>
                    <a:pt x="4704" y="547"/>
                    <a:pt x="4526" y="547"/>
                  </a:cubicBezTo>
                  <a:cubicBezTo>
                    <a:pt x="3904" y="547"/>
                    <a:pt x="3501" y="1152"/>
                    <a:pt x="3501" y="1152"/>
                  </a:cubicBezTo>
                  <a:cubicBezTo>
                    <a:pt x="3501" y="1152"/>
                    <a:pt x="2724" y="1"/>
                    <a:pt x="1891" y="1"/>
                  </a:cubicBezTo>
                  <a:close/>
                </a:path>
              </a:pathLst>
            </a:custGeom>
            <a:solidFill>
              <a:srgbClr val="FF72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8"/>
            <p:cNvSpPr/>
            <p:nvPr/>
          </p:nvSpPr>
          <p:spPr>
            <a:xfrm>
              <a:off x="1069125" y="725875"/>
              <a:ext cx="66700" cy="48675"/>
            </a:xfrm>
            <a:custGeom>
              <a:avLst/>
              <a:gdLst/>
              <a:ahLst/>
              <a:cxnLst/>
              <a:rect l="l" t="t" r="r" b="b"/>
              <a:pathLst>
                <a:path w="2668" h="1947" extrusionOk="0">
                  <a:moveTo>
                    <a:pt x="674" y="0"/>
                  </a:moveTo>
                  <a:cubicBezTo>
                    <a:pt x="594" y="0"/>
                    <a:pt x="512" y="36"/>
                    <a:pt x="429" y="125"/>
                  </a:cubicBezTo>
                  <a:cubicBezTo>
                    <a:pt x="1" y="590"/>
                    <a:pt x="1132" y="1947"/>
                    <a:pt x="1132" y="1947"/>
                  </a:cubicBezTo>
                  <a:cubicBezTo>
                    <a:pt x="1132" y="1947"/>
                    <a:pt x="2668" y="649"/>
                    <a:pt x="2227" y="304"/>
                  </a:cubicBezTo>
                  <a:cubicBezTo>
                    <a:pt x="2140" y="241"/>
                    <a:pt x="2052" y="215"/>
                    <a:pt x="1965" y="215"/>
                  </a:cubicBezTo>
                  <a:cubicBezTo>
                    <a:pt x="1613" y="215"/>
                    <a:pt x="1298" y="637"/>
                    <a:pt x="1298" y="637"/>
                  </a:cubicBezTo>
                  <a:cubicBezTo>
                    <a:pt x="1298" y="637"/>
                    <a:pt x="1011" y="0"/>
                    <a:pt x="674" y="0"/>
                  </a:cubicBezTo>
                  <a:close/>
                </a:path>
              </a:pathLst>
            </a:custGeom>
            <a:solidFill>
              <a:srgbClr val="FF72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8" name="Google Shape;808;p38"/>
          <p:cNvGrpSpPr/>
          <p:nvPr/>
        </p:nvGrpSpPr>
        <p:grpSpPr>
          <a:xfrm>
            <a:off x="7977724" y="1701398"/>
            <a:ext cx="1731922" cy="3959422"/>
            <a:chOff x="1204275" y="677000"/>
            <a:chExt cx="382500" cy="874450"/>
          </a:xfrm>
        </p:grpSpPr>
        <p:sp>
          <p:nvSpPr>
            <p:cNvPr id="809" name="Google Shape;809;p38"/>
            <p:cNvSpPr/>
            <p:nvPr/>
          </p:nvSpPr>
          <p:spPr>
            <a:xfrm>
              <a:off x="1211700" y="803700"/>
              <a:ext cx="150350" cy="319425"/>
            </a:xfrm>
            <a:custGeom>
              <a:avLst/>
              <a:gdLst/>
              <a:ahLst/>
              <a:cxnLst/>
              <a:rect l="l" t="t" r="r" b="b"/>
              <a:pathLst>
                <a:path w="6014" h="12777" extrusionOk="0">
                  <a:moveTo>
                    <a:pt x="2686" y="1"/>
                  </a:moveTo>
                  <a:cubicBezTo>
                    <a:pt x="2676" y="1"/>
                    <a:pt x="2666" y="1"/>
                    <a:pt x="2656" y="1"/>
                  </a:cubicBezTo>
                  <a:cubicBezTo>
                    <a:pt x="2406" y="1"/>
                    <a:pt x="2346" y="406"/>
                    <a:pt x="2394" y="656"/>
                  </a:cubicBezTo>
                  <a:cubicBezTo>
                    <a:pt x="2442" y="918"/>
                    <a:pt x="3180" y="2465"/>
                    <a:pt x="3239" y="2596"/>
                  </a:cubicBezTo>
                  <a:cubicBezTo>
                    <a:pt x="3299" y="2727"/>
                    <a:pt x="3180" y="2739"/>
                    <a:pt x="3180" y="2739"/>
                  </a:cubicBezTo>
                  <a:cubicBezTo>
                    <a:pt x="3180" y="2739"/>
                    <a:pt x="3141" y="2733"/>
                    <a:pt x="3070" y="2733"/>
                  </a:cubicBezTo>
                  <a:cubicBezTo>
                    <a:pt x="2998" y="2733"/>
                    <a:pt x="2894" y="2739"/>
                    <a:pt x="2763" y="2763"/>
                  </a:cubicBezTo>
                  <a:cubicBezTo>
                    <a:pt x="2501" y="2787"/>
                    <a:pt x="2406" y="3120"/>
                    <a:pt x="2394" y="3251"/>
                  </a:cubicBezTo>
                  <a:cubicBezTo>
                    <a:pt x="2389" y="3309"/>
                    <a:pt x="2349" y="3325"/>
                    <a:pt x="2306" y="3325"/>
                  </a:cubicBezTo>
                  <a:cubicBezTo>
                    <a:pt x="2251" y="3325"/>
                    <a:pt x="2191" y="3299"/>
                    <a:pt x="2191" y="3299"/>
                  </a:cubicBezTo>
                  <a:cubicBezTo>
                    <a:pt x="2191" y="3299"/>
                    <a:pt x="2150" y="3276"/>
                    <a:pt x="2031" y="3276"/>
                  </a:cubicBezTo>
                  <a:cubicBezTo>
                    <a:pt x="1960" y="3276"/>
                    <a:pt x="1861" y="3284"/>
                    <a:pt x="1727" y="3311"/>
                  </a:cubicBezTo>
                  <a:cubicBezTo>
                    <a:pt x="1358" y="3382"/>
                    <a:pt x="1370" y="3847"/>
                    <a:pt x="1370" y="4025"/>
                  </a:cubicBezTo>
                  <a:cubicBezTo>
                    <a:pt x="1370" y="4087"/>
                    <a:pt x="1350" y="4107"/>
                    <a:pt x="1319" y="4107"/>
                  </a:cubicBezTo>
                  <a:cubicBezTo>
                    <a:pt x="1259" y="4107"/>
                    <a:pt x="1158" y="4033"/>
                    <a:pt x="1072" y="4025"/>
                  </a:cubicBezTo>
                  <a:cubicBezTo>
                    <a:pt x="1062" y="4024"/>
                    <a:pt x="1051" y="4024"/>
                    <a:pt x="1040" y="4024"/>
                  </a:cubicBezTo>
                  <a:cubicBezTo>
                    <a:pt x="912" y="4024"/>
                    <a:pt x="744" y="4089"/>
                    <a:pt x="525" y="4275"/>
                  </a:cubicBezTo>
                  <a:cubicBezTo>
                    <a:pt x="286" y="4489"/>
                    <a:pt x="477" y="5216"/>
                    <a:pt x="489" y="5335"/>
                  </a:cubicBezTo>
                  <a:cubicBezTo>
                    <a:pt x="500" y="5447"/>
                    <a:pt x="691" y="5623"/>
                    <a:pt x="803" y="5623"/>
                  </a:cubicBezTo>
                  <a:cubicBezTo>
                    <a:pt x="810" y="5623"/>
                    <a:pt x="816" y="5622"/>
                    <a:pt x="822" y="5621"/>
                  </a:cubicBezTo>
                  <a:cubicBezTo>
                    <a:pt x="832" y="5617"/>
                    <a:pt x="842" y="5615"/>
                    <a:pt x="853" y="5615"/>
                  </a:cubicBezTo>
                  <a:cubicBezTo>
                    <a:pt x="946" y="5615"/>
                    <a:pt x="1060" y="5740"/>
                    <a:pt x="1060" y="5740"/>
                  </a:cubicBezTo>
                  <a:cubicBezTo>
                    <a:pt x="1060" y="5740"/>
                    <a:pt x="1096" y="5763"/>
                    <a:pt x="1132" y="5882"/>
                  </a:cubicBezTo>
                  <a:cubicBezTo>
                    <a:pt x="1156" y="6002"/>
                    <a:pt x="1037" y="6252"/>
                    <a:pt x="1037" y="6252"/>
                  </a:cubicBezTo>
                  <a:cubicBezTo>
                    <a:pt x="1037" y="6252"/>
                    <a:pt x="358" y="6895"/>
                    <a:pt x="179" y="7204"/>
                  </a:cubicBezTo>
                  <a:cubicBezTo>
                    <a:pt x="1" y="7514"/>
                    <a:pt x="120" y="8847"/>
                    <a:pt x="179" y="9478"/>
                  </a:cubicBezTo>
                  <a:cubicBezTo>
                    <a:pt x="239" y="10121"/>
                    <a:pt x="787" y="12776"/>
                    <a:pt x="787" y="12776"/>
                  </a:cubicBezTo>
                  <a:lnTo>
                    <a:pt x="4930" y="11895"/>
                  </a:lnTo>
                  <a:cubicBezTo>
                    <a:pt x="4930" y="11895"/>
                    <a:pt x="4335" y="8680"/>
                    <a:pt x="4251" y="8038"/>
                  </a:cubicBezTo>
                  <a:cubicBezTo>
                    <a:pt x="4144" y="7371"/>
                    <a:pt x="4263" y="7323"/>
                    <a:pt x="4263" y="7323"/>
                  </a:cubicBezTo>
                  <a:cubicBezTo>
                    <a:pt x="4263" y="7323"/>
                    <a:pt x="5620" y="5930"/>
                    <a:pt x="5811" y="5501"/>
                  </a:cubicBezTo>
                  <a:cubicBezTo>
                    <a:pt x="6013" y="5049"/>
                    <a:pt x="5859" y="4728"/>
                    <a:pt x="5751" y="4501"/>
                  </a:cubicBezTo>
                  <a:cubicBezTo>
                    <a:pt x="5656" y="4287"/>
                    <a:pt x="4906" y="2906"/>
                    <a:pt x="4906" y="2858"/>
                  </a:cubicBezTo>
                  <a:cubicBezTo>
                    <a:pt x="4906" y="2811"/>
                    <a:pt x="5085" y="2549"/>
                    <a:pt x="5263" y="2239"/>
                  </a:cubicBezTo>
                  <a:cubicBezTo>
                    <a:pt x="5442" y="1906"/>
                    <a:pt x="5513" y="1453"/>
                    <a:pt x="5513" y="1370"/>
                  </a:cubicBezTo>
                  <a:cubicBezTo>
                    <a:pt x="5513" y="1299"/>
                    <a:pt x="5454" y="810"/>
                    <a:pt x="5085" y="703"/>
                  </a:cubicBezTo>
                  <a:cubicBezTo>
                    <a:pt x="5037" y="690"/>
                    <a:pt x="4989" y="684"/>
                    <a:pt x="4943" y="684"/>
                  </a:cubicBezTo>
                  <a:cubicBezTo>
                    <a:pt x="4625" y="684"/>
                    <a:pt x="4360" y="976"/>
                    <a:pt x="4204" y="1132"/>
                  </a:cubicBezTo>
                  <a:cubicBezTo>
                    <a:pt x="4104" y="1231"/>
                    <a:pt x="4042" y="1253"/>
                    <a:pt x="4006" y="1253"/>
                  </a:cubicBezTo>
                  <a:cubicBezTo>
                    <a:pt x="3977" y="1253"/>
                    <a:pt x="3966" y="1239"/>
                    <a:pt x="3966" y="1239"/>
                  </a:cubicBezTo>
                  <a:cubicBezTo>
                    <a:pt x="3966" y="1239"/>
                    <a:pt x="3930" y="1180"/>
                    <a:pt x="3525" y="584"/>
                  </a:cubicBezTo>
                  <a:cubicBezTo>
                    <a:pt x="3136" y="12"/>
                    <a:pt x="2934" y="1"/>
                    <a:pt x="26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8"/>
            <p:cNvSpPr/>
            <p:nvPr/>
          </p:nvSpPr>
          <p:spPr>
            <a:xfrm>
              <a:off x="1210225" y="801625"/>
              <a:ext cx="152125" cy="323275"/>
            </a:xfrm>
            <a:custGeom>
              <a:avLst/>
              <a:gdLst/>
              <a:ahLst/>
              <a:cxnLst/>
              <a:rect l="l" t="t" r="r" b="b"/>
              <a:pathLst>
                <a:path w="6085" h="12931" extrusionOk="0">
                  <a:moveTo>
                    <a:pt x="2691" y="131"/>
                  </a:moveTo>
                  <a:cubicBezTo>
                    <a:pt x="2929" y="131"/>
                    <a:pt x="3108" y="131"/>
                    <a:pt x="3465" y="667"/>
                  </a:cubicBezTo>
                  <a:cubicBezTo>
                    <a:pt x="3846" y="1251"/>
                    <a:pt x="3894" y="1322"/>
                    <a:pt x="3905" y="1334"/>
                  </a:cubicBezTo>
                  <a:cubicBezTo>
                    <a:pt x="3929" y="1346"/>
                    <a:pt x="3953" y="1382"/>
                    <a:pt x="4013" y="1382"/>
                  </a:cubicBezTo>
                  <a:cubicBezTo>
                    <a:pt x="4084" y="1382"/>
                    <a:pt x="4179" y="1334"/>
                    <a:pt x="4275" y="1227"/>
                  </a:cubicBezTo>
                  <a:cubicBezTo>
                    <a:pt x="4461" y="1040"/>
                    <a:pt x="4692" y="818"/>
                    <a:pt x="4953" y="818"/>
                  </a:cubicBezTo>
                  <a:cubicBezTo>
                    <a:pt x="4992" y="818"/>
                    <a:pt x="5032" y="823"/>
                    <a:pt x="5072" y="834"/>
                  </a:cubicBezTo>
                  <a:cubicBezTo>
                    <a:pt x="5418" y="917"/>
                    <a:pt x="5441" y="1405"/>
                    <a:pt x="5441" y="1405"/>
                  </a:cubicBezTo>
                  <a:cubicBezTo>
                    <a:pt x="5441" y="1465"/>
                    <a:pt x="5370" y="1941"/>
                    <a:pt x="5203" y="2239"/>
                  </a:cubicBezTo>
                  <a:cubicBezTo>
                    <a:pt x="5120" y="2394"/>
                    <a:pt x="5025" y="2536"/>
                    <a:pt x="4965" y="2644"/>
                  </a:cubicBezTo>
                  <a:cubicBezTo>
                    <a:pt x="4870" y="2822"/>
                    <a:pt x="4834" y="2870"/>
                    <a:pt x="4834" y="2917"/>
                  </a:cubicBezTo>
                  <a:cubicBezTo>
                    <a:pt x="4834" y="2953"/>
                    <a:pt x="4834" y="2977"/>
                    <a:pt x="5394" y="4049"/>
                  </a:cubicBezTo>
                  <a:cubicBezTo>
                    <a:pt x="5549" y="4299"/>
                    <a:pt x="5668" y="4525"/>
                    <a:pt x="5691" y="4596"/>
                  </a:cubicBezTo>
                  <a:cubicBezTo>
                    <a:pt x="5775" y="4775"/>
                    <a:pt x="5930" y="5096"/>
                    <a:pt x="5751" y="5513"/>
                  </a:cubicBezTo>
                  <a:cubicBezTo>
                    <a:pt x="5596" y="5918"/>
                    <a:pt x="4346" y="7216"/>
                    <a:pt x="4239" y="7323"/>
                  </a:cubicBezTo>
                  <a:cubicBezTo>
                    <a:pt x="4144" y="7394"/>
                    <a:pt x="4132" y="7644"/>
                    <a:pt x="4191" y="8109"/>
                  </a:cubicBezTo>
                  <a:cubicBezTo>
                    <a:pt x="4263" y="8716"/>
                    <a:pt x="4787" y="11430"/>
                    <a:pt x="4882" y="11919"/>
                  </a:cubicBezTo>
                  <a:lnTo>
                    <a:pt x="893" y="12752"/>
                  </a:lnTo>
                  <a:cubicBezTo>
                    <a:pt x="798" y="12300"/>
                    <a:pt x="357" y="10097"/>
                    <a:pt x="310" y="9537"/>
                  </a:cubicBezTo>
                  <a:lnTo>
                    <a:pt x="298" y="9442"/>
                  </a:lnTo>
                  <a:cubicBezTo>
                    <a:pt x="250" y="8835"/>
                    <a:pt x="131" y="7585"/>
                    <a:pt x="298" y="7323"/>
                  </a:cubicBezTo>
                  <a:cubicBezTo>
                    <a:pt x="476" y="7025"/>
                    <a:pt x="1143" y="6382"/>
                    <a:pt x="1143" y="6382"/>
                  </a:cubicBezTo>
                  <a:lnTo>
                    <a:pt x="1155" y="6370"/>
                  </a:lnTo>
                  <a:cubicBezTo>
                    <a:pt x="1191" y="6323"/>
                    <a:pt x="1298" y="6096"/>
                    <a:pt x="1262" y="5954"/>
                  </a:cubicBezTo>
                  <a:cubicBezTo>
                    <a:pt x="1250" y="5835"/>
                    <a:pt x="1203" y="5775"/>
                    <a:pt x="1179" y="5763"/>
                  </a:cubicBezTo>
                  <a:cubicBezTo>
                    <a:pt x="1131" y="5715"/>
                    <a:pt x="1000" y="5573"/>
                    <a:pt x="798" y="5561"/>
                  </a:cubicBezTo>
                  <a:cubicBezTo>
                    <a:pt x="786" y="5561"/>
                    <a:pt x="750" y="5561"/>
                    <a:pt x="715" y="5537"/>
                  </a:cubicBezTo>
                  <a:cubicBezTo>
                    <a:pt x="631" y="5489"/>
                    <a:pt x="572" y="5394"/>
                    <a:pt x="560" y="5358"/>
                  </a:cubicBezTo>
                  <a:cubicBezTo>
                    <a:pt x="560" y="5334"/>
                    <a:pt x="548" y="5311"/>
                    <a:pt x="548" y="5275"/>
                  </a:cubicBezTo>
                  <a:cubicBezTo>
                    <a:pt x="441" y="4775"/>
                    <a:pt x="441" y="4465"/>
                    <a:pt x="560" y="4358"/>
                  </a:cubicBezTo>
                  <a:cubicBezTo>
                    <a:pt x="748" y="4192"/>
                    <a:pt x="895" y="4119"/>
                    <a:pt x="1010" y="4119"/>
                  </a:cubicBezTo>
                  <a:cubicBezTo>
                    <a:pt x="1019" y="4119"/>
                    <a:pt x="1028" y="4119"/>
                    <a:pt x="1036" y="4120"/>
                  </a:cubicBezTo>
                  <a:cubicBezTo>
                    <a:pt x="1072" y="4132"/>
                    <a:pt x="1107" y="4144"/>
                    <a:pt x="1143" y="4168"/>
                  </a:cubicBezTo>
                  <a:cubicBezTo>
                    <a:pt x="1190" y="4191"/>
                    <a:pt x="1247" y="4214"/>
                    <a:pt x="1297" y="4214"/>
                  </a:cubicBezTo>
                  <a:cubicBezTo>
                    <a:pt x="1324" y="4214"/>
                    <a:pt x="1349" y="4208"/>
                    <a:pt x="1369" y="4191"/>
                  </a:cubicBezTo>
                  <a:cubicBezTo>
                    <a:pt x="1405" y="4168"/>
                    <a:pt x="1429" y="4120"/>
                    <a:pt x="1429" y="4049"/>
                  </a:cubicBezTo>
                  <a:cubicBezTo>
                    <a:pt x="1429" y="3775"/>
                    <a:pt x="1453" y="3465"/>
                    <a:pt x="1727" y="3406"/>
                  </a:cubicBezTo>
                  <a:cubicBezTo>
                    <a:pt x="1846" y="3383"/>
                    <a:pt x="1935" y="3376"/>
                    <a:pt x="1999" y="3376"/>
                  </a:cubicBezTo>
                  <a:cubicBezTo>
                    <a:pt x="2103" y="3376"/>
                    <a:pt x="2143" y="3394"/>
                    <a:pt x="2143" y="3394"/>
                  </a:cubicBezTo>
                  <a:cubicBezTo>
                    <a:pt x="2159" y="3402"/>
                    <a:pt x="2220" y="3426"/>
                    <a:pt x="2286" y="3426"/>
                  </a:cubicBezTo>
                  <a:cubicBezTo>
                    <a:pt x="2318" y="3426"/>
                    <a:pt x="2351" y="3421"/>
                    <a:pt x="2381" y="3406"/>
                  </a:cubicBezTo>
                  <a:cubicBezTo>
                    <a:pt x="2417" y="3370"/>
                    <a:pt x="2453" y="3346"/>
                    <a:pt x="2453" y="3287"/>
                  </a:cubicBezTo>
                  <a:cubicBezTo>
                    <a:pt x="2453" y="3191"/>
                    <a:pt x="2548" y="2894"/>
                    <a:pt x="2751" y="2870"/>
                  </a:cubicBezTo>
                  <a:cubicBezTo>
                    <a:pt x="2846" y="2851"/>
                    <a:pt x="2930" y="2845"/>
                    <a:pt x="2996" y="2845"/>
                  </a:cubicBezTo>
                  <a:cubicBezTo>
                    <a:pt x="3095" y="2845"/>
                    <a:pt x="3155" y="2858"/>
                    <a:pt x="3155" y="2858"/>
                  </a:cubicBezTo>
                  <a:lnTo>
                    <a:pt x="3179" y="2858"/>
                  </a:lnTo>
                  <a:cubicBezTo>
                    <a:pt x="3203" y="2858"/>
                    <a:pt x="3274" y="2858"/>
                    <a:pt x="3322" y="2775"/>
                  </a:cubicBezTo>
                  <a:cubicBezTo>
                    <a:pt x="3334" y="2739"/>
                    <a:pt x="3346" y="2691"/>
                    <a:pt x="3298" y="2596"/>
                  </a:cubicBezTo>
                  <a:cubicBezTo>
                    <a:pt x="3167" y="2334"/>
                    <a:pt x="2512" y="917"/>
                    <a:pt x="2465" y="679"/>
                  </a:cubicBezTo>
                  <a:cubicBezTo>
                    <a:pt x="2453" y="512"/>
                    <a:pt x="2465" y="274"/>
                    <a:pt x="2560" y="179"/>
                  </a:cubicBezTo>
                  <a:cubicBezTo>
                    <a:pt x="2584" y="143"/>
                    <a:pt x="2620" y="131"/>
                    <a:pt x="2667" y="131"/>
                  </a:cubicBezTo>
                  <a:close/>
                  <a:moveTo>
                    <a:pt x="2679" y="0"/>
                  </a:moveTo>
                  <a:cubicBezTo>
                    <a:pt x="2572" y="0"/>
                    <a:pt x="2501" y="24"/>
                    <a:pt x="2441" y="108"/>
                  </a:cubicBezTo>
                  <a:cubicBezTo>
                    <a:pt x="2298" y="262"/>
                    <a:pt x="2286" y="548"/>
                    <a:pt x="2322" y="739"/>
                  </a:cubicBezTo>
                  <a:cubicBezTo>
                    <a:pt x="2358" y="1024"/>
                    <a:pt x="3155" y="2691"/>
                    <a:pt x="3167" y="2703"/>
                  </a:cubicBezTo>
                  <a:cubicBezTo>
                    <a:pt x="3179" y="2727"/>
                    <a:pt x="3179" y="2739"/>
                    <a:pt x="3179" y="2739"/>
                  </a:cubicBezTo>
                  <a:cubicBezTo>
                    <a:pt x="3155" y="2739"/>
                    <a:pt x="3105" y="2736"/>
                    <a:pt x="3032" y="2736"/>
                  </a:cubicBezTo>
                  <a:cubicBezTo>
                    <a:pt x="2959" y="2736"/>
                    <a:pt x="2864" y="2739"/>
                    <a:pt x="2751" y="2751"/>
                  </a:cubicBezTo>
                  <a:cubicBezTo>
                    <a:pt x="2453" y="2798"/>
                    <a:pt x="2334" y="3168"/>
                    <a:pt x="2334" y="3322"/>
                  </a:cubicBezTo>
                  <a:cubicBezTo>
                    <a:pt x="2322" y="3322"/>
                    <a:pt x="2274" y="3322"/>
                    <a:pt x="2239" y="3298"/>
                  </a:cubicBezTo>
                  <a:cubicBezTo>
                    <a:pt x="2223" y="3291"/>
                    <a:pt x="2169" y="3264"/>
                    <a:pt x="2037" y="3264"/>
                  </a:cubicBezTo>
                  <a:cubicBezTo>
                    <a:pt x="1961" y="3264"/>
                    <a:pt x="1860" y="3273"/>
                    <a:pt x="1727" y="3298"/>
                  </a:cubicBezTo>
                  <a:cubicBezTo>
                    <a:pt x="1310" y="3394"/>
                    <a:pt x="1310" y="3894"/>
                    <a:pt x="1310" y="4108"/>
                  </a:cubicBezTo>
                  <a:cubicBezTo>
                    <a:pt x="1286" y="4084"/>
                    <a:pt x="1262" y="4084"/>
                    <a:pt x="1250" y="4072"/>
                  </a:cubicBezTo>
                  <a:cubicBezTo>
                    <a:pt x="1203" y="4060"/>
                    <a:pt x="1143" y="4049"/>
                    <a:pt x="1096" y="4037"/>
                  </a:cubicBezTo>
                  <a:cubicBezTo>
                    <a:pt x="1069" y="4031"/>
                    <a:pt x="1042" y="4029"/>
                    <a:pt x="1015" y="4029"/>
                  </a:cubicBezTo>
                  <a:cubicBezTo>
                    <a:pt x="859" y="4029"/>
                    <a:pt x="691" y="4116"/>
                    <a:pt x="488" y="4299"/>
                  </a:cubicBezTo>
                  <a:cubicBezTo>
                    <a:pt x="274" y="4489"/>
                    <a:pt x="334" y="4965"/>
                    <a:pt x="429" y="5370"/>
                  </a:cubicBezTo>
                  <a:cubicBezTo>
                    <a:pt x="441" y="5394"/>
                    <a:pt x="441" y="5418"/>
                    <a:pt x="441" y="5430"/>
                  </a:cubicBezTo>
                  <a:cubicBezTo>
                    <a:pt x="465" y="5537"/>
                    <a:pt x="572" y="5656"/>
                    <a:pt x="667" y="5715"/>
                  </a:cubicBezTo>
                  <a:cubicBezTo>
                    <a:pt x="718" y="5741"/>
                    <a:pt x="770" y="5761"/>
                    <a:pt x="817" y="5761"/>
                  </a:cubicBezTo>
                  <a:cubicBezTo>
                    <a:pt x="835" y="5761"/>
                    <a:pt x="853" y="5758"/>
                    <a:pt x="869" y="5751"/>
                  </a:cubicBezTo>
                  <a:cubicBezTo>
                    <a:pt x="917" y="5751"/>
                    <a:pt x="1000" y="5823"/>
                    <a:pt x="1036" y="5858"/>
                  </a:cubicBezTo>
                  <a:lnTo>
                    <a:pt x="1060" y="5870"/>
                  </a:lnTo>
                  <a:cubicBezTo>
                    <a:pt x="1060" y="5870"/>
                    <a:pt x="1084" y="5906"/>
                    <a:pt x="1096" y="5977"/>
                  </a:cubicBezTo>
                  <a:cubicBezTo>
                    <a:pt x="1107" y="6061"/>
                    <a:pt x="1072" y="6204"/>
                    <a:pt x="1024" y="6299"/>
                  </a:cubicBezTo>
                  <a:cubicBezTo>
                    <a:pt x="941" y="6382"/>
                    <a:pt x="345" y="6966"/>
                    <a:pt x="167" y="7251"/>
                  </a:cubicBezTo>
                  <a:cubicBezTo>
                    <a:pt x="0" y="7525"/>
                    <a:pt x="60" y="8537"/>
                    <a:pt x="143" y="9466"/>
                  </a:cubicBezTo>
                  <a:lnTo>
                    <a:pt x="167" y="9549"/>
                  </a:lnTo>
                  <a:cubicBezTo>
                    <a:pt x="215" y="10192"/>
                    <a:pt x="762" y="12752"/>
                    <a:pt x="774" y="12859"/>
                  </a:cubicBezTo>
                  <a:lnTo>
                    <a:pt x="786" y="12931"/>
                  </a:lnTo>
                  <a:lnTo>
                    <a:pt x="5025" y="12002"/>
                  </a:lnTo>
                  <a:lnTo>
                    <a:pt x="5013" y="11931"/>
                  </a:lnTo>
                  <a:cubicBezTo>
                    <a:pt x="5013" y="11907"/>
                    <a:pt x="4406" y="8716"/>
                    <a:pt x="4310" y="8061"/>
                  </a:cubicBezTo>
                  <a:cubicBezTo>
                    <a:pt x="4239" y="7573"/>
                    <a:pt x="4286" y="7454"/>
                    <a:pt x="4298" y="7418"/>
                  </a:cubicBezTo>
                  <a:lnTo>
                    <a:pt x="4310" y="7406"/>
                  </a:lnTo>
                  <a:cubicBezTo>
                    <a:pt x="4370" y="7347"/>
                    <a:pt x="5679" y="6013"/>
                    <a:pt x="5870" y="5561"/>
                  </a:cubicBezTo>
                  <a:cubicBezTo>
                    <a:pt x="6084" y="5073"/>
                    <a:pt x="5894" y="4680"/>
                    <a:pt x="5799" y="4501"/>
                  </a:cubicBezTo>
                  <a:cubicBezTo>
                    <a:pt x="5751" y="4418"/>
                    <a:pt x="5632" y="4191"/>
                    <a:pt x="5501" y="3941"/>
                  </a:cubicBezTo>
                  <a:cubicBezTo>
                    <a:pt x="5310" y="3572"/>
                    <a:pt x="5013" y="3013"/>
                    <a:pt x="4965" y="2894"/>
                  </a:cubicBezTo>
                  <a:cubicBezTo>
                    <a:pt x="4977" y="2870"/>
                    <a:pt x="5025" y="2798"/>
                    <a:pt x="5072" y="2715"/>
                  </a:cubicBezTo>
                  <a:cubicBezTo>
                    <a:pt x="5144" y="2620"/>
                    <a:pt x="5215" y="2465"/>
                    <a:pt x="5310" y="2322"/>
                  </a:cubicBezTo>
                  <a:cubicBezTo>
                    <a:pt x="5501" y="1989"/>
                    <a:pt x="5572" y="1501"/>
                    <a:pt x="5572" y="1429"/>
                  </a:cubicBezTo>
                  <a:cubicBezTo>
                    <a:pt x="5596" y="1310"/>
                    <a:pt x="5513" y="786"/>
                    <a:pt x="5096" y="679"/>
                  </a:cubicBezTo>
                  <a:cubicBezTo>
                    <a:pt x="5047" y="667"/>
                    <a:pt x="4999" y="662"/>
                    <a:pt x="4951" y="662"/>
                  </a:cubicBezTo>
                  <a:cubicBezTo>
                    <a:pt x="4576" y="662"/>
                    <a:pt x="4270" y="1006"/>
                    <a:pt x="4144" y="1143"/>
                  </a:cubicBezTo>
                  <a:cubicBezTo>
                    <a:pt x="4084" y="1215"/>
                    <a:pt x="4048" y="1251"/>
                    <a:pt x="4025" y="1251"/>
                  </a:cubicBezTo>
                  <a:cubicBezTo>
                    <a:pt x="4001" y="1203"/>
                    <a:pt x="3894" y="1060"/>
                    <a:pt x="3596" y="608"/>
                  </a:cubicBezTo>
                  <a:cubicBezTo>
                    <a:pt x="3191" y="12"/>
                    <a:pt x="2953" y="0"/>
                    <a:pt x="27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8"/>
            <p:cNvSpPr/>
            <p:nvPr/>
          </p:nvSpPr>
          <p:spPr>
            <a:xfrm>
              <a:off x="1263500" y="869675"/>
              <a:ext cx="33050" cy="67400"/>
            </a:xfrm>
            <a:custGeom>
              <a:avLst/>
              <a:gdLst/>
              <a:ahLst/>
              <a:cxnLst/>
              <a:rect l="l" t="t" r="r" b="b"/>
              <a:pathLst>
                <a:path w="1322" h="2696" extrusionOk="0">
                  <a:moveTo>
                    <a:pt x="902" y="1"/>
                  </a:moveTo>
                  <a:cubicBezTo>
                    <a:pt x="763" y="1"/>
                    <a:pt x="598" y="38"/>
                    <a:pt x="429" y="160"/>
                  </a:cubicBezTo>
                  <a:cubicBezTo>
                    <a:pt x="0" y="469"/>
                    <a:pt x="393" y="1267"/>
                    <a:pt x="536" y="1529"/>
                  </a:cubicBezTo>
                  <a:lnTo>
                    <a:pt x="548" y="1565"/>
                  </a:lnTo>
                  <a:cubicBezTo>
                    <a:pt x="655" y="1743"/>
                    <a:pt x="1143" y="2648"/>
                    <a:pt x="1155" y="2696"/>
                  </a:cubicBezTo>
                  <a:lnTo>
                    <a:pt x="1322" y="2636"/>
                  </a:lnTo>
                  <a:cubicBezTo>
                    <a:pt x="1310" y="2612"/>
                    <a:pt x="798" y="1684"/>
                    <a:pt x="715" y="1505"/>
                  </a:cubicBezTo>
                  <a:lnTo>
                    <a:pt x="691" y="1458"/>
                  </a:lnTo>
                  <a:cubicBezTo>
                    <a:pt x="370" y="827"/>
                    <a:pt x="322" y="434"/>
                    <a:pt x="536" y="279"/>
                  </a:cubicBezTo>
                  <a:cubicBezTo>
                    <a:pt x="672" y="177"/>
                    <a:pt x="805" y="146"/>
                    <a:pt x="917" y="146"/>
                  </a:cubicBezTo>
                  <a:cubicBezTo>
                    <a:pt x="1080" y="146"/>
                    <a:pt x="1196" y="212"/>
                    <a:pt x="1203" y="219"/>
                  </a:cubicBezTo>
                  <a:lnTo>
                    <a:pt x="1274" y="88"/>
                  </a:lnTo>
                  <a:cubicBezTo>
                    <a:pt x="1267" y="88"/>
                    <a:pt x="1116" y="1"/>
                    <a:pt x="90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8"/>
            <p:cNvSpPr/>
            <p:nvPr/>
          </p:nvSpPr>
          <p:spPr>
            <a:xfrm>
              <a:off x="1242650" y="883175"/>
              <a:ext cx="30700" cy="69100"/>
            </a:xfrm>
            <a:custGeom>
              <a:avLst/>
              <a:gdLst/>
              <a:ahLst/>
              <a:cxnLst/>
              <a:rect l="l" t="t" r="r" b="b"/>
              <a:pathLst>
                <a:path w="1228" h="2764" extrusionOk="0">
                  <a:moveTo>
                    <a:pt x="732" y="0"/>
                  </a:moveTo>
                  <a:cubicBezTo>
                    <a:pt x="641" y="0"/>
                    <a:pt x="543" y="18"/>
                    <a:pt x="442" y="60"/>
                  </a:cubicBezTo>
                  <a:cubicBezTo>
                    <a:pt x="275" y="120"/>
                    <a:pt x="156" y="227"/>
                    <a:pt x="96" y="394"/>
                  </a:cubicBezTo>
                  <a:cubicBezTo>
                    <a:pt x="1" y="632"/>
                    <a:pt x="37" y="953"/>
                    <a:pt x="120" y="1144"/>
                  </a:cubicBezTo>
                  <a:cubicBezTo>
                    <a:pt x="239" y="1418"/>
                    <a:pt x="977" y="2703"/>
                    <a:pt x="1013" y="2763"/>
                  </a:cubicBezTo>
                  <a:lnTo>
                    <a:pt x="1144" y="2703"/>
                  </a:lnTo>
                  <a:cubicBezTo>
                    <a:pt x="1120" y="2692"/>
                    <a:pt x="370" y="1370"/>
                    <a:pt x="251" y="1096"/>
                  </a:cubicBezTo>
                  <a:cubicBezTo>
                    <a:pt x="168" y="953"/>
                    <a:pt x="144" y="679"/>
                    <a:pt x="227" y="477"/>
                  </a:cubicBezTo>
                  <a:cubicBezTo>
                    <a:pt x="275" y="334"/>
                    <a:pt x="370" y="251"/>
                    <a:pt x="489" y="203"/>
                  </a:cubicBezTo>
                  <a:cubicBezTo>
                    <a:pt x="571" y="172"/>
                    <a:pt x="646" y="159"/>
                    <a:pt x="714" y="159"/>
                  </a:cubicBezTo>
                  <a:cubicBezTo>
                    <a:pt x="952" y="159"/>
                    <a:pt x="1099" y="313"/>
                    <a:pt x="1108" y="322"/>
                  </a:cubicBezTo>
                  <a:lnTo>
                    <a:pt x="1227" y="215"/>
                  </a:lnTo>
                  <a:cubicBezTo>
                    <a:pt x="1158" y="120"/>
                    <a:pt x="971" y="0"/>
                    <a:pt x="73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8"/>
            <p:cNvSpPr/>
            <p:nvPr/>
          </p:nvSpPr>
          <p:spPr>
            <a:xfrm>
              <a:off x="1311125" y="818675"/>
              <a:ext cx="42575" cy="55900"/>
            </a:xfrm>
            <a:custGeom>
              <a:avLst/>
              <a:gdLst/>
              <a:ahLst/>
              <a:cxnLst/>
              <a:rect l="l" t="t" r="r" b="b"/>
              <a:pathLst>
                <a:path w="1703" h="2236" extrusionOk="0">
                  <a:moveTo>
                    <a:pt x="904" y="0"/>
                  </a:moveTo>
                  <a:cubicBezTo>
                    <a:pt x="580" y="0"/>
                    <a:pt x="247" y="238"/>
                    <a:pt x="0" y="688"/>
                  </a:cubicBezTo>
                  <a:lnTo>
                    <a:pt x="131" y="759"/>
                  </a:lnTo>
                  <a:cubicBezTo>
                    <a:pt x="358" y="370"/>
                    <a:pt x="635" y="157"/>
                    <a:pt x="907" y="157"/>
                  </a:cubicBezTo>
                  <a:cubicBezTo>
                    <a:pt x="934" y="157"/>
                    <a:pt x="961" y="159"/>
                    <a:pt x="989" y="164"/>
                  </a:cubicBezTo>
                  <a:cubicBezTo>
                    <a:pt x="1215" y="211"/>
                    <a:pt x="1382" y="390"/>
                    <a:pt x="1429" y="628"/>
                  </a:cubicBezTo>
                  <a:cubicBezTo>
                    <a:pt x="1524" y="1176"/>
                    <a:pt x="858" y="2128"/>
                    <a:pt x="858" y="2140"/>
                  </a:cubicBezTo>
                  <a:lnTo>
                    <a:pt x="989" y="2235"/>
                  </a:lnTo>
                  <a:cubicBezTo>
                    <a:pt x="1024" y="2188"/>
                    <a:pt x="1703" y="1212"/>
                    <a:pt x="1560" y="592"/>
                  </a:cubicBezTo>
                  <a:cubicBezTo>
                    <a:pt x="1501" y="283"/>
                    <a:pt x="1274" y="57"/>
                    <a:pt x="1012" y="9"/>
                  </a:cubicBezTo>
                  <a:cubicBezTo>
                    <a:pt x="977" y="3"/>
                    <a:pt x="940" y="0"/>
                    <a:pt x="90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8"/>
            <p:cNvSpPr/>
            <p:nvPr/>
          </p:nvSpPr>
          <p:spPr>
            <a:xfrm>
              <a:off x="1215875" y="902275"/>
              <a:ext cx="33050" cy="44025"/>
            </a:xfrm>
            <a:custGeom>
              <a:avLst/>
              <a:gdLst/>
              <a:ahLst/>
              <a:cxnLst/>
              <a:rect l="l" t="t" r="r" b="b"/>
              <a:pathLst>
                <a:path w="1322" h="1761" extrusionOk="0">
                  <a:moveTo>
                    <a:pt x="890" y="0"/>
                  </a:moveTo>
                  <a:cubicBezTo>
                    <a:pt x="818" y="0"/>
                    <a:pt x="743" y="15"/>
                    <a:pt x="667" y="46"/>
                  </a:cubicBezTo>
                  <a:cubicBezTo>
                    <a:pt x="155" y="261"/>
                    <a:pt x="0" y="642"/>
                    <a:pt x="191" y="1273"/>
                  </a:cubicBezTo>
                  <a:cubicBezTo>
                    <a:pt x="262" y="1535"/>
                    <a:pt x="381" y="1689"/>
                    <a:pt x="548" y="1749"/>
                  </a:cubicBezTo>
                  <a:cubicBezTo>
                    <a:pt x="596" y="1761"/>
                    <a:pt x="631" y="1761"/>
                    <a:pt x="679" y="1761"/>
                  </a:cubicBezTo>
                  <a:cubicBezTo>
                    <a:pt x="810" y="1761"/>
                    <a:pt x="917" y="1701"/>
                    <a:pt x="917" y="1701"/>
                  </a:cubicBezTo>
                  <a:lnTo>
                    <a:pt x="834" y="1570"/>
                  </a:lnTo>
                  <a:cubicBezTo>
                    <a:pt x="834" y="1570"/>
                    <a:pt x="767" y="1611"/>
                    <a:pt x="683" y="1611"/>
                  </a:cubicBezTo>
                  <a:cubicBezTo>
                    <a:pt x="655" y="1611"/>
                    <a:pt x="625" y="1606"/>
                    <a:pt x="596" y="1594"/>
                  </a:cubicBezTo>
                  <a:cubicBezTo>
                    <a:pt x="489" y="1547"/>
                    <a:pt x="393" y="1428"/>
                    <a:pt x="334" y="1225"/>
                  </a:cubicBezTo>
                  <a:cubicBezTo>
                    <a:pt x="131" y="535"/>
                    <a:pt x="417" y="320"/>
                    <a:pt x="727" y="177"/>
                  </a:cubicBezTo>
                  <a:cubicBezTo>
                    <a:pt x="786" y="158"/>
                    <a:pt x="837" y="149"/>
                    <a:pt x="884" y="149"/>
                  </a:cubicBezTo>
                  <a:cubicBezTo>
                    <a:pt x="922" y="149"/>
                    <a:pt x="957" y="155"/>
                    <a:pt x="989" y="165"/>
                  </a:cubicBezTo>
                  <a:cubicBezTo>
                    <a:pt x="1108" y="213"/>
                    <a:pt x="1167" y="356"/>
                    <a:pt x="1167" y="356"/>
                  </a:cubicBezTo>
                  <a:lnTo>
                    <a:pt x="1322" y="320"/>
                  </a:lnTo>
                  <a:cubicBezTo>
                    <a:pt x="1322" y="320"/>
                    <a:pt x="1251" y="118"/>
                    <a:pt x="1072" y="34"/>
                  </a:cubicBezTo>
                  <a:cubicBezTo>
                    <a:pt x="1016" y="12"/>
                    <a:pt x="954" y="0"/>
                    <a:pt x="8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8"/>
            <p:cNvSpPr/>
            <p:nvPr/>
          </p:nvSpPr>
          <p:spPr>
            <a:xfrm>
              <a:off x="1210825" y="801225"/>
              <a:ext cx="156575" cy="323675"/>
            </a:xfrm>
            <a:custGeom>
              <a:avLst/>
              <a:gdLst/>
              <a:ahLst/>
              <a:cxnLst/>
              <a:rect l="l" t="t" r="r" b="b"/>
              <a:pathLst>
                <a:path w="6263" h="12947" extrusionOk="0">
                  <a:moveTo>
                    <a:pt x="2776" y="0"/>
                  </a:moveTo>
                  <a:cubicBezTo>
                    <a:pt x="2595" y="0"/>
                    <a:pt x="2464" y="59"/>
                    <a:pt x="2381" y="159"/>
                  </a:cubicBezTo>
                  <a:cubicBezTo>
                    <a:pt x="2191" y="397"/>
                    <a:pt x="2322" y="838"/>
                    <a:pt x="2453" y="1159"/>
                  </a:cubicBezTo>
                  <a:cubicBezTo>
                    <a:pt x="2727" y="1802"/>
                    <a:pt x="4215" y="4838"/>
                    <a:pt x="4227" y="4862"/>
                  </a:cubicBezTo>
                  <a:lnTo>
                    <a:pt x="4358" y="4791"/>
                  </a:lnTo>
                  <a:cubicBezTo>
                    <a:pt x="4346" y="4767"/>
                    <a:pt x="2858" y="1731"/>
                    <a:pt x="2596" y="1088"/>
                  </a:cubicBezTo>
                  <a:cubicBezTo>
                    <a:pt x="2429" y="683"/>
                    <a:pt x="2393" y="386"/>
                    <a:pt x="2500" y="243"/>
                  </a:cubicBezTo>
                  <a:cubicBezTo>
                    <a:pt x="2555" y="170"/>
                    <a:pt x="2651" y="139"/>
                    <a:pt x="2784" y="139"/>
                  </a:cubicBezTo>
                  <a:cubicBezTo>
                    <a:pt x="2825" y="139"/>
                    <a:pt x="2869" y="142"/>
                    <a:pt x="2917" y="147"/>
                  </a:cubicBezTo>
                  <a:cubicBezTo>
                    <a:pt x="3429" y="231"/>
                    <a:pt x="4917" y="2981"/>
                    <a:pt x="5786" y="4803"/>
                  </a:cubicBezTo>
                  <a:cubicBezTo>
                    <a:pt x="6072" y="5458"/>
                    <a:pt x="5274" y="6255"/>
                    <a:pt x="4691" y="6815"/>
                  </a:cubicBezTo>
                  <a:cubicBezTo>
                    <a:pt x="4417" y="7065"/>
                    <a:pt x="4215" y="7279"/>
                    <a:pt x="4155" y="7422"/>
                  </a:cubicBezTo>
                  <a:cubicBezTo>
                    <a:pt x="4001" y="7827"/>
                    <a:pt x="4703" y="11232"/>
                    <a:pt x="4858" y="11911"/>
                  </a:cubicBezTo>
                  <a:lnTo>
                    <a:pt x="845" y="12744"/>
                  </a:lnTo>
                  <a:cubicBezTo>
                    <a:pt x="786" y="12458"/>
                    <a:pt x="524" y="11399"/>
                    <a:pt x="345" y="10101"/>
                  </a:cubicBezTo>
                  <a:cubicBezTo>
                    <a:pt x="119" y="8470"/>
                    <a:pt x="167" y="7470"/>
                    <a:pt x="298" y="7208"/>
                  </a:cubicBezTo>
                  <a:cubicBezTo>
                    <a:pt x="369" y="7065"/>
                    <a:pt x="583" y="6863"/>
                    <a:pt x="774" y="6672"/>
                  </a:cubicBezTo>
                  <a:cubicBezTo>
                    <a:pt x="1072" y="6386"/>
                    <a:pt x="1238" y="6208"/>
                    <a:pt x="1238" y="6089"/>
                  </a:cubicBezTo>
                  <a:cubicBezTo>
                    <a:pt x="1238" y="5886"/>
                    <a:pt x="893" y="5184"/>
                    <a:pt x="822" y="5029"/>
                  </a:cubicBezTo>
                  <a:lnTo>
                    <a:pt x="691" y="5100"/>
                  </a:lnTo>
                  <a:cubicBezTo>
                    <a:pt x="833" y="5434"/>
                    <a:pt x="1083" y="5981"/>
                    <a:pt x="1083" y="6101"/>
                  </a:cubicBezTo>
                  <a:cubicBezTo>
                    <a:pt x="1083" y="6172"/>
                    <a:pt x="845" y="6410"/>
                    <a:pt x="691" y="6577"/>
                  </a:cubicBezTo>
                  <a:cubicBezTo>
                    <a:pt x="476" y="6791"/>
                    <a:pt x="274" y="6994"/>
                    <a:pt x="179" y="7160"/>
                  </a:cubicBezTo>
                  <a:cubicBezTo>
                    <a:pt x="0" y="7517"/>
                    <a:pt x="24" y="8672"/>
                    <a:pt x="214" y="10149"/>
                  </a:cubicBezTo>
                  <a:cubicBezTo>
                    <a:pt x="417" y="11649"/>
                    <a:pt x="750" y="12863"/>
                    <a:pt x="750" y="12875"/>
                  </a:cubicBezTo>
                  <a:lnTo>
                    <a:pt x="762" y="12947"/>
                  </a:lnTo>
                  <a:lnTo>
                    <a:pt x="5060" y="12042"/>
                  </a:lnTo>
                  <a:lnTo>
                    <a:pt x="5048" y="11970"/>
                  </a:lnTo>
                  <a:cubicBezTo>
                    <a:pt x="4691" y="10327"/>
                    <a:pt x="4215" y="7779"/>
                    <a:pt x="4322" y="7482"/>
                  </a:cubicBezTo>
                  <a:cubicBezTo>
                    <a:pt x="4358" y="7386"/>
                    <a:pt x="4572" y="7160"/>
                    <a:pt x="4810" y="6934"/>
                  </a:cubicBezTo>
                  <a:cubicBezTo>
                    <a:pt x="5429" y="6327"/>
                    <a:pt x="6263" y="5505"/>
                    <a:pt x="5941" y="4743"/>
                  </a:cubicBezTo>
                  <a:cubicBezTo>
                    <a:pt x="5715" y="4291"/>
                    <a:pt x="3691" y="136"/>
                    <a:pt x="2953" y="16"/>
                  </a:cubicBezTo>
                  <a:cubicBezTo>
                    <a:pt x="2889" y="5"/>
                    <a:pt x="2831" y="0"/>
                    <a:pt x="277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8"/>
            <p:cNvSpPr/>
            <p:nvPr/>
          </p:nvSpPr>
          <p:spPr>
            <a:xfrm>
              <a:off x="1214375" y="1063550"/>
              <a:ext cx="150950" cy="97375"/>
            </a:xfrm>
            <a:custGeom>
              <a:avLst/>
              <a:gdLst/>
              <a:ahLst/>
              <a:cxnLst/>
              <a:rect l="l" t="t" r="r" b="b"/>
              <a:pathLst>
                <a:path w="6038" h="3895" extrusionOk="0">
                  <a:moveTo>
                    <a:pt x="4882" y="1"/>
                  </a:moveTo>
                  <a:lnTo>
                    <a:pt x="1" y="953"/>
                  </a:lnTo>
                  <a:lnTo>
                    <a:pt x="370" y="3894"/>
                  </a:lnTo>
                  <a:lnTo>
                    <a:pt x="6037" y="2370"/>
                  </a:lnTo>
                  <a:lnTo>
                    <a:pt x="4882" y="1"/>
                  </a:lnTo>
                  <a:close/>
                </a:path>
              </a:pathLst>
            </a:custGeom>
            <a:solidFill>
              <a:srgbClr val="0202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8"/>
            <p:cNvSpPr/>
            <p:nvPr/>
          </p:nvSpPr>
          <p:spPr>
            <a:xfrm>
              <a:off x="1205750" y="1106725"/>
              <a:ext cx="372400" cy="442875"/>
            </a:xfrm>
            <a:custGeom>
              <a:avLst/>
              <a:gdLst/>
              <a:ahLst/>
              <a:cxnLst/>
              <a:rect l="l" t="t" r="r" b="b"/>
              <a:pathLst>
                <a:path w="14896" h="17715" extrusionOk="0">
                  <a:moveTo>
                    <a:pt x="7156" y="0"/>
                  </a:moveTo>
                  <a:lnTo>
                    <a:pt x="1" y="1501"/>
                  </a:lnTo>
                  <a:cubicBezTo>
                    <a:pt x="1" y="1501"/>
                    <a:pt x="965" y="16657"/>
                    <a:pt x="6370" y="17562"/>
                  </a:cubicBezTo>
                  <a:cubicBezTo>
                    <a:pt x="6966" y="17663"/>
                    <a:pt x="7560" y="17715"/>
                    <a:pt x="8144" y="17715"/>
                  </a:cubicBezTo>
                  <a:cubicBezTo>
                    <a:pt x="10935" y="17715"/>
                    <a:pt x="13497" y="16533"/>
                    <a:pt x="14895" y="13895"/>
                  </a:cubicBezTo>
                  <a:lnTo>
                    <a:pt x="13169" y="9954"/>
                  </a:lnTo>
                  <a:lnTo>
                    <a:pt x="71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8"/>
            <p:cNvSpPr/>
            <p:nvPr/>
          </p:nvSpPr>
          <p:spPr>
            <a:xfrm>
              <a:off x="1204275" y="1104350"/>
              <a:ext cx="376550" cy="447100"/>
            </a:xfrm>
            <a:custGeom>
              <a:avLst/>
              <a:gdLst/>
              <a:ahLst/>
              <a:cxnLst/>
              <a:rect l="l" t="t" r="r" b="b"/>
              <a:pathLst>
                <a:path w="15062" h="17884" extrusionOk="0">
                  <a:moveTo>
                    <a:pt x="7203" y="179"/>
                  </a:moveTo>
                  <a:lnTo>
                    <a:pt x="13168" y="10085"/>
                  </a:lnTo>
                  <a:lnTo>
                    <a:pt x="14883" y="13990"/>
                  </a:lnTo>
                  <a:cubicBezTo>
                    <a:pt x="13575" y="16407"/>
                    <a:pt x="11152" y="17734"/>
                    <a:pt x="8206" y="17734"/>
                  </a:cubicBezTo>
                  <a:cubicBezTo>
                    <a:pt x="7640" y="17734"/>
                    <a:pt x="7054" y="17685"/>
                    <a:pt x="6453" y="17586"/>
                  </a:cubicBezTo>
                  <a:cubicBezTo>
                    <a:pt x="1357" y="16728"/>
                    <a:pt x="226" y="2750"/>
                    <a:pt x="143" y="1655"/>
                  </a:cubicBezTo>
                  <a:lnTo>
                    <a:pt x="7203" y="179"/>
                  </a:lnTo>
                  <a:close/>
                  <a:moveTo>
                    <a:pt x="7275" y="0"/>
                  </a:moveTo>
                  <a:lnTo>
                    <a:pt x="0" y="1536"/>
                  </a:lnTo>
                  <a:lnTo>
                    <a:pt x="0" y="1596"/>
                  </a:lnTo>
                  <a:cubicBezTo>
                    <a:pt x="24" y="2215"/>
                    <a:pt x="1024" y="16824"/>
                    <a:pt x="6429" y="17728"/>
                  </a:cubicBezTo>
                  <a:cubicBezTo>
                    <a:pt x="7037" y="17836"/>
                    <a:pt x="7632" y="17883"/>
                    <a:pt x="8215" y="17883"/>
                  </a:cubicBezTo>
                  <a:cubicBezTo>
                    <a:pt x="11216" y="17883"/>
                    <a:pt x="13704" y="16514"/>
                    <a:pt x="15050" y="14038"/>
                  </a:cubicBezTo>
                  <a:lnTo>
                    <a:pt x="15061" y="14014"/>
                  </a:lnTo>
                  <a:lnTo>
                    <a:pt x="13323" y="10001"/>
                  </a:lnTo>
                  <a:lnTo>
                    <a:pt x="727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8"/>
            <p:cNvSpPr/>
            <p:nvPr/>
          </p:nvSpPr>
          <p:spPr>
            <a:xfrm>
              <a:off x="1210825" y="1149000"/>
              <a:ext cx="201225" cy="54175"/>
            </a:xfrm>
            <a:custGeom>
              <a:avLst/>
              <a:gdLst/>
              <a:ahLst/>
              <a:cxnLst/>
              <a:rect l="l" t="t" r="r" b="b"/>
              <a:pathLst>
                <a:path w="8049" h="2167" extrusionOk="0">
                  <a:moveTo>
                    <a:pt x="8013" y="0"/>
                  </a:moveTo>
                  <a:lnTo>
                    <a:pt x="0" y="2024"/>
                  </a:lnTo>
                  <a:lnTo>
                    <a:pt x="36" y="2167"/>
                  </a:lnTo>
                  <a:lnTo>
                    <a:pt x="8049" y="143"/>
                  </a:lnTo>
                  <a:lnTo>
                    <a:pt x="80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8"/>
            <p:cNvSpPr/>
            <p:nvPr/>
          </p:nvSpPr>
          <p:spPr>
            <a:xfrm>
              <a:off x="1204275" y="1104350"/>
              <a:ext cx="382500" cy="447100"/>
            </a:xfrm>
            <a:custGeom>
              <a:avLst/>
              <a:gdLst/>
              <a:ahLst/>
              <a:cxnLst/>
              <a:rect l="l" t="t" r="r" b="b"/>
              <a:pathLst>
                <a:path w="15300" h="17884" extrusionOk="0">
                  <a:moveTo>
                    <a:pt x="7275" y="0"/>
                  </a:moveTo>
                  <a:lnTo>
                    <a:pt x="0" y="1536"/>
                  </a:lnTo>
                  <a:lnTo>
                    <a:pt x="0" y="1596"/>
                  </a:lnTo>
                  <a:cubicBezTo>
                    <a:pt x="24" y="2215"/>
                    <a:pt x="1024" y="16824"/>
                    <a:pt x="6429" y="17728"/>
                  </a:cubicBezTo>
                  <a:cubicBezTo>
                    <a:pt x="6989" y="17824"/>
                    <a:pt x="7608" y="17883"/>
                    <a:pt x="8215" y="17883"/>
                  </a:cubicBezTo>
                  <a:cubicBezTo>
                    <a:pt x="10882" y="17883"/>
                    <a:pt x="13752" y="16883"/>
                    <a:pt x="15300" y="14073"/>
                  </a:cubicBezTo>
                  <a:lnTo>
                    <a:pt x="15169" y="13990"/>
                  </a:lnTo>
                  <a:cubicBezTo>
                    <a:pt x="13681" y="16773"/>
                    <a:pt x="10852" y="17744"/>
                    <a:pt x="8241" y="17744"/>
                  </a:cubicBezTo>
                  <a:cubicBezTo>
                    <a:pt x="7635" y="17744"/>
                    <a:pt x="7040" y="17692"/>
                    <a:pt x="6477" y="17598"/>
                  </a:cubicBezTo>
                  <a:cubicBezTo>
                    <a:pt x="1369" y="16752"/>
                    <a:pt x="238" y="2774"/>
                    <a:pt x="167" y="1667"/>
                  </a:cubicBezTo>
                  <a:lnTo>
                    <a:pt x="7203" y="179"/>
                  </a:lnTo>
                  <a:lnTo>
                    <a:pt x="13180" y="10085"/>
                  </a:lnTo>
                  <a:lnTo>
                    <a:pt x="13323" y="10001"/>
                  </a:lnTo>
                  <a:lnTo>
                    <a:pt x="727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8"/>
            <p:cNvSpPr/>
            <p:nvPr/>
          </p:nvSpPr>
          <p:spPr>
            <a:xfrm>
              <a:off x="1331600" y="1230900"/>
              <a:ext cx="26400" cy="26825"/>
            </a:xfrm>
            <a:custGeom>
              <a:avLst/>
              <a:gdLst/>
              <a:ahLst/>
              <a:cxnLst/>
              <a:rect l="l" t="t" r="r" b="b"/>
              <a:pathLst>
                <a:path w="1056" h="1073" extrusionOk="0">
                  <a:moveTo>
                    <a:pt x="965" y="1"/>
                  </a:moveTo>
                  <a:cubicBezTo>
                    <a:pt x="954" y="1"/>
                    <a:pt x="943" y="4"/>
                    <a:pt x="932" y="10"/>
                  </a:cubicBezTo>
                  <a:cubicBezTo>
                    <a:pt x="634" y="332"/>
                    <a:pt x="336" y="641"/>
                    <a:pt x="39" y="963"/>
                  </a:cubicBezTo>
                  <a:cubicBezTo>
                    <a:pt x="1" y="1010"/>
                    <a:pt x="45" y="1072"/>
                    <a:pt x="95" y="1072"/>
                  </a:cubicBezTo>
                  <a:cubicBezTo>
                    <a:pt x="108" y="1072"/>
                    <a:pt x="122" y="1068"/>
                    <a:pt x="134" y="1058"/>
                  </a:cubicBezTo>
                  <a:cubicBezTo>
                    <a:pt x="432" y="748"/>
                    <a:pt x="729" y="427"/>
                    <a:pt x="1027" y="105"/>
                  </a:cubicBezTo>
                  <a:cubicBezTo>
                    <a:pt x="1056" y="57"/>
                    <a:pt x="1014" y="1"/>
                    <a:pt x="9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8"/>
            <p:cNvSpPr/>
            <p:nvPr/>
          </p:nvSpPr>
          <p:spPr>
            <a:xfrm>
              <a:off x="1323200" y="1339075"/>
              <a:ext cx="17700" cy="32300"/>
            </a:xfrm>
            <a:custGeom>
              <a:avLst/>
              <a:gdLst/>
              <a:ahLst/>
              <a:cxnLst/>
              <a:rect l="l" t="t" r="r" b="b"/>
              <a:pathLst>
                <a:path w="708" h="1292" extrusionOk="0">
                  <a:moveTo>
                    <a:pt x="633" y="1"/>
                  </a:moveTo>
                  <a:cubicBezTo>
                    <a:pt x="615" y="1"/>
                    <a:pt x="597" y="13"/>
                    <a:pt x="589" y="41"/>
                  </a:cubicBezTo>
                  <a:cubicBezTo>
                    <a:pt x="387" y="422"/>
                    <a:pt x="208" y="815"/>
                    <a:pt x="17" y="1208"/>
                  </a:cubicBezTo>
                  <a:cubicBezTo>
                    <a:pt x="1" y="1250"/>
                    <a:pt x="43" y="1292"/>
                    <a:pt x="82" y="1292"/>
                  </a:cubicBezTo>
                  <a:cubicBezTo>
                    <a:pt x="99" y="1292"/>
                    <a:pt x="114" y="1285"/>
                    <a:pt x="125" y="1267"/>
                  </a:cubicBezTo>
                  <a:cubicBezTo>
                    <a:pt x="315" y="886"/>
                    <a:pt x="494" y="493"/>
                    <a:pt x="684" y="100"/>
                  </a:cubicBezTo>
                  <a:cubicBezTo>
                    <a:pt x="708" y="45"/>
                    <a:pt x="669" y="1"/>
                    <a:pt x="6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8"/>
            <p:cNvSpPr/>
            <p:nvPr/>
          </p:nvSpPr>
          <p:spPr>
            <a:xfrm>
              <a:off x="1391150" y="1190000"/>
              <a:ext cx="25700" cy="27650"/>
            </a:xfrm>
            <a:custGeom>
              <a:avLst/>
              <a:gdLst/>
              <a:ahLst/>
              <a:cxnLst/>
              <a:rect l="l" t="t" r="r" b="b"/>
              <a:pathLst>
                <a:path w="1028" h="1106" extrusionOk="0">
                  <a:moveTo>
                    <a:pt x="94" y="1"/>
                  </a:moveTo>
                  <a:cubicBezTo>
                    <a:pt x="45" y="1"/>
                    <a:pt x="0" y="63"/>
                    <a:pt x="38" y="110"/>
                  </a:cubicBezTo>
                  <a:cubicBezTo>
                    <a:pt x="324" y="432"/>
                    <a:pt x="621" y="753"/>
                    <a:pt x="907" y="1087"/>
                  </a:cubicBezTo>
                  <a:cubicBezTo>
                    <a:pt x="915" y="1100"/>
                    <a:pt x="926" y="1106"/>
                    <a:pt x="938" y="1106"/>
                  </a:cubicBezTo>
                  <a:cubicBezTo>
                    <a:pt x="978" y="1106"/>
                    <a:pt x="1027" y="1040"/>
                    <a:pt x="990" y="1003"/>
                  </a:cubicBezTo>
                  <a:cubicBezTo>
                    <a:pt x="705" y="670"/>
                    <a:pt x="407" y="348"/>
                    <a:pt x="133" y="15"/>
                  </a:cubicBezTo>
                  <a:cubicBezTo>
                    <a:pt x="121" y="5"/>
                    <a:pt x="107" y="1"/>
                    <a:pt x="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8"/>
            <p:cNvSpPr/>
            <p:nvPr/>
          </p:nvSpPr>
          <p:spPr>
            <a:xfrm>
              <a:off x="1259575" y="1222350"/>
              <a:ext cx="14050" cy="33525"/>
            </a:xfrm>
            <a:custGeom>
              <a:avLst/>
              <a:gdLst/>
              <a:ahLst/>
              <a:cxnLst/>
              <a:rect l="l" t="t" r="r" b="b"/>
              <a:pathLst>
                <a:path w="562" h="1341" extrusionOk="0">
                  <a:moveTo>
                    <a:pt x="483" y="0"/>
                  </a:moveTo>
                  <a:cubicBezTo>
                    <a:pt x="461" y="0"/>
                    <a:pt x="440" y="9"/>
                    <a:pt x="431" y="31"/>
                  </a:cubicBezTo>
                  <a:cubicBezTo>
                    <a:pt x="300" y="447"/>
                    <a:pt x="157" y="852"/>
                    <a:pt x="15" y="1269"/>
                  </a:cubicBezTo>
                  <a:cubicBezTo>
                    <a:pt x="0" y="1311"/>
                    <a:pt x="36" y="1341"/>
                    <a:pt x="71" y="1341"/>
                  </a:cubicBezTo>
                  <a:cubicBezTo>
                    <a:pt x="94" y="1341"/>
                    <a:pt x="117" y="1327"/>
                    <a:pt x="122" y="1293"/>
                  </a:cubicBezTo>
                  <a:cubicBezTo>
                    <a:pt x="253" y="876"/>
                    <a:pt x="407" y="483"/>
                    <a:pt x="538" y="66"/>
                  </a:cubicBezTo>
                  <a:cubicBezTo>
                    <a:pt x="561" y="28"/>
                    <a:pt x="521" y="0"/>
                    <a:pt x="4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8"/>
            <p:cNvSpPr/>
            <p:nvPr/>
          </p:nvSpPr>
          <p:spPr>
            <a:xfrm>
              <a:off x="1248325" y="1311025"/>
              <a:ext cx="30725" cy="22225"/>
            </a:xfrm>
            <a:custGeom>
              <a:avLst/>
              <a:gdLst/>
              <a:ahLst/>
              <a:cxnLst/>
              <a:rect l="l" t="t" r="r" b="b"/>
              <a:pathLst>
                <a:path w="1229" h="889" extrusionOk="0">
                  <a:moveTo>
                    <a:pt x="95" y="0"/>
                  </a:moveTo>
                  <a:cubicBezTo>
                    <a:pt x="33" y="0"/>
                    <a:pt x="1" y="75"/>
                    <a:pt x="72" y="115"/>
                  </a:cubicBezTo>
                  <a:cubicBezTo>
                    <a:pt x="429" y="365"/>
                    <a:pt x="762" y="627"/>
                    <a:pt x="1119" y="877"/>
                  </a:cubicBezTo>
                  <a:cubicBezTo>
                    <a:pt x="1130" y="885"/>
                    <a:pt x="1140" y="889"/>
                    <a:pt x="1150" y="889"/>
                  </a:cubicBezTo>
                  <a:cubicBezTo>
                    <a:pt x="1196" y="889"/>
                    <a:pt x="1228" y="809"/>
                    <a:pt x="1179" y="770"/>
                  </a:cubicBezTo>
                  <a:cubicBezTo>
                    <a:pt x="822" y="520"/>
                    <a:pt x="476" y="270"/>
                    <a:pt x="131" y="8"/>
                  </a:cubicBezTo>
                  <a:cubicBezTo>
                    <a:pt x="118" y="2"/>
                    <a:pt x="106" y="0"/>
                    <a:pt x="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38"/>
            <p:cNvSpPr/>
            <p:nvPr/>
          </p:nvSpPr>
          <p:spPr>
            <a:xfrm>
              <a:off x="1266900" y="1392075"/>
              <a:ext cx="25225" cy="27675"/>
            </a:xfrm>
            <a:custGeom>
              <a:avLst/>
              <a:gdLst/>
              <a:ahLst/>
              <a:cxnLst/>
              <a:rect l="l" t="t" r="r" b="b"/>
              <a:pathLst>
                <a:path w="1009" h="1107" extrusionOk="0">
                  <a:moveTo>
                    <a:pt x="930" y="1"/>
                  </a:moveTo>
                  <a:cubicBezTo>
                    <a:pt x="916" y="1"/>
                    <a:pt x="902" y="5"/>
                    <a:pt x="888" y="16"/>
                  </a:cubicBezTo>
                  <a:cubicBezTo>
                    <a:pt x="603" y="338"/>
                    <a:pt x="305" y="671"/>
                    <a:pt x="19" y="993"/>
                  </a:cubicBezTo>
                  <a:cubicBezTo>
                    <a:pt x="1" y="1039"/>
                    <a:pt x="40" y="1107"/>
                    <a:pt x="80" y="1107"/>
                  </a:cubicBezTo>
                  <a:cubicBezTo>
                    <a:pt x="92" y="1107"/>
                    <a:pt x="104" y="1101"/>
                    <a:pt x="114" y="1088"/>
                  </a:cubicBezTo>
                  <a:cubicBezTo>
                    <a:pt x="400" y="755"/>
                    <a:pt x="698" y="433"/>
                    <a:pt x="972" y="100"/>
                  </a:cubicBezTo>
                  <a:cubicBezTo>
                    <a:pt x="1008" y="54"/>
                    <a:pt x="974" y="1"/>
                    <a:pt x="93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38"/>
            <p:cNvSpPr/>
            <p:nvPr/>
          </p:nvSpPr>
          <p:spPr>
            <a:xfrm>
              <a:off x="1442275" y="1296900"/>
              <a:ext cx="19175" cy="31450"/>
            </a:xfrm>
            <a:custGeom>
              <a:avLst/>
              <a:gdLst/>
              <a:ahLst/>
              <a:cxnLst/>
              <a:rect l="l" t="t" r="r" b="b"/>
              <a:pathLst>
                <a:path w="767" h="1258" extrusionOk="0">
                  <a:moveTo>
                    <a:pt x="77" y="1"/>
                  </a:moveTo>
                  <a:cubicBezTo>
                    <a:pt x="37" y="1"/>
                    <a:pt x="0" y="43"/>
                    <a:pt x="17" y="85"/>
                  </a:cubicBezTo>
                  <a:cubicBezTo>
                    <a:pt x="231" y="478"/>
                    <a:pt x="434" y="847"/>
                    <a:pt x="648" y="1228"/>
                  </a:cubicBezTo>
                  <a:cubicBezTo>
                    <a:pt x="656" y="1248"/>
                    <a:pt x="674" y="1257"/>
                    <a:pt x="693" y="1257"/>
                  </a:cubicBezTo>
                  <a:cubicBezTo>
                    <a:pt x="728" y="1257"/>
                    <a:pt x="767" y="1223"/>
                    <a:pt x="743" y="1168"/>
                  </a:cubicBezTo>
                  <a:cubicBezTo>
                    <a:pt x="541" y="787"/>
                    <a:pt x="327" y="418"/>
                    <a:pt x="124" y="25"/>
                  </a:cubicBezTo>
                  <a:cubicBezTo>
                    <a:pt x="110" y="8"/>
                    <a:pt x="93" y="1"/>
                    <a:pt x="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8"/>
            <p:cNvSpPr/>
            <p:nvPr/>
          </p:nvSpPr>
          <p:spPr>
            <a:xfrm>
              <a:off x="1501825" y="1461900"/>
              <a:ext cx="19175" cy="31650"/>
            </a:xfrm>
            <a:custGeom>
              <a:avLst/>
              <a:gdLst/>
              <a:ahLst/>
              <a:cxnLst/>
              <a:rect l="l" t="t" r="r" b="b"/>
              <a:pathLst>
                <a:path w="767" h="1266" extrusionOk="0">
                  <a:moveTo>
                    <a:pt x="72" y="1"/>
                  </a:moveTo>
                  <a:cubicBezTo>
                    <a:pt x="33" y="1"/>
                    <a:pt x="0" y="44"/>
                    <a:pt x="16" y="93"/>
                  </a:cubicBezTo>
                  <a:cubicBezTo>
                    <a:pt x="231" y="486"/>
                    <a:pt x="433" y="855"/>
                    <a:pt x="647" y="1236"/>
                  </a:cubicBezTo>
                  <a:cubicBezTo>
                    <a:pt x="655" y="1256"/>
                    <a:pt x="673" y="1265"/>
                    <a:pt x="692" y="1265"/>
                  </a:cubicBezTo>
                  <a:cubicBezTo>
                    <a:pt x="728" y="1265"/>
                    <a:pt x="766" y="1231"/>
                    <a:pt x="743" y="1176"/>
                  </a:cubicBezTo>
                  <a:cubicBezTo>
                    <a:pt x="540" y="795"/>
                    <a:pt x="326" y="426"/>
                    <a:pt x="123" y="33"/>
                  </a:cubicBezTo>
                  <a:cubicBezTo>
                    <a:pt x="108" y="10"/>
                    <a:pt x="89" y="1"/>
                    <a:pt x="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8"/>
            <p:cNvSpPr/>
            <p:nvPr/>
          </p:nvSpPr>
          <p:spPr>
            <a:xfrm>
              <a:off x="1459700" y="1384425"/>
              <a:ext cx="20850" cy="30725"/>
            </a:xfrm>
            <a:custGeom>
              <a:avLst/>
              <a:gdLst/>
              <a:ahLst/>
              <a:cxnLst/>
              <a:rect l="l" t="t" r="r" b="b"/>
              <a:pathLst>
                <a:path w="834" h="1229" extrusionOk="0">
                  <a:moveTo>
                    <a:pt x="745" y="0"/>
                  </a:moveTo>
                  <a:cubicBezTo>
                    <a:pt x="728" y="0"/>
                    <a:pt x="712" y="7"/>
                    <a:pt x="701" y="25"/>
                  </a:cubicBezTo>
                  <a:lnTo>
                    <a:pt x="34" y="1144"/>
                  </a:lnTo>
                  <a:cubicBezTo>
                    <a:pt x="1" y="1186"/>
                    <a:pt x="44" y="1228"/>
                    <a:pt x="90" y="1228"/>
                  </a:cubicBezTo>
                  <a:cubicBezTo>
                    <a:pt x="109" y="1228"/>
                    <a:pt x="128" y="1221"/>
                    <a:pt x="142" y="1203"/>
                  </a:cubicBezTo>
                  <a:lnTo>
                    <a:pt x="808" y="84"/>
                  </a:lnTo>
                  <a:cubicBezTo>
                    <a:pt x="834" y="42"/>
                    <a:pt x="787" y="0"/>
                    <a:pt x="7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8"/>
            <p:cNvSpPr/>
            <p:nvPr/>
          </p:nvSpPr>
          <p:spPr>
            <a:xfrm>
              <a:off x="1373325" y="1280375"/>
              <a:ext cx="34600" cy="16150"/>
            </a:xfrm>
            <a:custGeom>
              <a:avLst/>
              <a:gdLst/>
              <a:ahLst/>
              <a:cxnLst/>
              <a:rect l="l" t="t" r="r" b="b"/>
              <a:pathLst>
                <a:path w="1384" h="646" extrusionOk="0">
                  <a:moveTo>
                    <a:pt x="98" y="0"/>
                  </a:moveTo>
                  <a:cubicBezTo>
                    <a:pt x="35" y="0"/>
                    <a:pt x="1" y="82"/>
                    <a:pt x="72" y="103"/>
                  </a:cubicBezTo>
                  <a:cubicBezTo>
                    <a:pt x="465" y="281"/>
                    <a:pt x="858" y="460"/>
                    <a:pt x="1263" y="639"/>
                  </a:cubicBezTo>
                  <a:cubicBezTo>
                    <a:pt x="1273" y="644"/>
                    <a:pt x="1283" y="646"/>
                    <a:pt x="1292" y="646"/>
                  </a:cubicBezTo>
                  <a:cubicBezTo>
                    <a:pt x="1348" y="646"/>
                    <a:pt x="1384" y="564"/>
                    <a:pt x="1322" y="543"/>
                  </a:cubicBezTo>
                  <a:cubicBezTo>
                    <a:pt x="918" y="365"/>
                    <a:pt x="525" y="186"/>
                    <a:pt x="132" y="8"/>
                  </a:cubicBezTo>
                  <a:cubicBezTo>
                    <a:pt x="120" y="3"/>
                    <a:pt x="109" y="0"/>
                    <a:pt x="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8"/>
            <p:cNvSpPr/>
            <p:nvPr/>
          </p:nvSpPr>
          <p:spPr>
            <a:xfrm>
              <a:off x="1397000" y="1473350"/>
              <a:ext cx="34400" cy="16350"/>
            </a:xfrm>
            <a:custGeom>
              <a:avLst/>
              <a:gdLst/>
              <a:ahLst/>
              <a:cxnLst/>
              <a:rect l="l" t="t" r="r" b="b"/>
              <a:pathLst>
                <a:path w="1376" h="654" extrusionOk="0">
                  <a:moveTo>
                    <a:pt x="96" y="0"/>
                  </a:moveTo>
                  <a:cubicBezTo>
                    <a:pt x="43" y="0"/>
                    <a:pt x="0" y="90"/>
                    <a:pt x="54" y="111"/>
                  </a:cubicBezTo>
                  <a:cubicBezTo>
                    <a:pt x="459" y="290"/>
                    <a:pt x="852" y="468"/>
                    <a:pt x="1245" y="647"/>
                  </a:cubicBezTo>
                  <a:cubicBezTo>
                    <a:pt x="1256" y="652"/>
                    <a:pt x="1267" y="654"/>
                    <a:pt x="1278" y="654"/>
                  </a:cubicBezTo>
                  <a:cubicBezTo>
                    <a:pt x="1342" y="654"/>
                    <a:pt x="1376" y="570"/>
                    <a:pt x="1304" y="540"/>
                  </a:cubicBezTo>
                  <a:cubicBezTo>
                    <a:pt x="911" y="361"/>
                    <a:pt x="518" y="182"/>
                    <a:pt x="113" y="4"/>
                  </a:cubicBezTo>
                  <a:cubicBezTo>
                    <a:pt x="108" y="1"/>
                    <a:pt x="102" y="0"/>
                    <a:pt x="9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8"/>
            <p:cNvSpPr/>
            <p:nvPr/>
          </p:nvSpPr>
          <p:spPr>
            <a:xfrm>
              <a:off x="1319425" y="1478100"/>
              <a:ext cx="24800" cy="27975"/>
            </a:xfrm>
            <a:custGeom>
              <a:avLst/>
              <a:gdLst/>
              <a:ahLst/>
              <a:cxnLst/>
              <a:rect l="l" t="t" r="r" b="b"/>
              <a:pathLst>
                <a:path w="992" h="1119" extrusionOk="0">
                  <a:moveTo>
                    <a:pt x="912" y="1"/>
                  </a:moveTo>
                  <a:cubicBezTo>
                    <a:pt x="899" y="1"/>
                    <a:pt x="885" y="5"/>
                    <a:pt x="871" y="16"/>
                  </a:cubicBezTo>
                  <a:cubicBezTo>
                    <a:pt x="585" y="338"/>
                    <a:pt x="311" y="683"/>
                    <a:pt x="38" y="1004"/>
                  </a:cubicBezTo>
                  <a:cubicBezTo>
                    <a:pt x="0" y="1051"/>
                    <a:pt x="50" y="1119"/>
                    <a:pt x="90" y="1119"/>
                  </a:cubicBezTo>
                  <a:cubicBezTo>
                    <a:pt x="102" y="1119"/>
                    <a:pt x="113" y="1113"/>
                    <a:pt x="121" y="1100"/>
                  </a:cubicBezTo>
                  <a:cubicBezTo>
                    <a:pt x="407" y="766"/>
                    <a:pt x="680" y="433"/>
                    <a:pt x="954" y="100"/>
                  </a:cubicBezTo>
                  <a:cubicBezTo>
                    <a:pt x="991" y="54"/>
                    <a:pt x="957" y="1"/>
                    <a:pt x="9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8"/>
            <p:cNvSpPr/>
            <p:nvPr/>
          </p:nvSpPr>
          <p:spPr>
            <a:xfrm>
              <a:off x="1356000" y="1389125"/>
              <a:ext cx="13850" cy="33800"/>
            </a:xfrm>
            <a:custGeom>
              <a:avLst/>
              <a:gdLst/>
              <a:ahLst/>
              <a:cxnLst/>
              <a:rect l="l" t="t" r="r" b="b"/>
              <a:pathLst>
                <a:path w="554" h="1352" extrusionOk="0">
                  <a:moveTo>
                    <a:pt x="478" y="0"/>
                  </a:moveTo>
                  <a:cubicBezTo>
                    <a:pt x="457" y="0"/>
                    <a:pt x="436" y="12"/>
                    <a:pt x="432" y="39"/>
                  </a:cubicBezTo>
                  <a:cubicBezTo>
                    <a:pt x="301" y="456"/>
                    <a:pt x="170" y="861"/>
                    <a:pt x="15" y="1277"/>
                  </a:cubicBezTo>
                  <a:cubicBezTo>
                    <a:pt x="0" y="1321"/>
                    <a:pt x="31" y="1352"/>
                    <a:pt x="65" y="1352"/>
                  </a:cubicBezTo>
                  <a:cubicBezTo>
                    <a:pt x="86" y="1352"/>
                    <a:pt x="109" y="1340"/>
                    <a:pt x="122" y="1313"/>
                  </a:cubicBezTo>
                  <a:cubicBezTo>
                    <a:pt x="253" y="896"/>
                    <a:pt x="384" y="492"/>
                    <a:pt x="539" y="75"/>
                  </a:cubicBezTo>
                  <a:cubicBezTo>
                    <a:pt x="554" y="31"/>
                    <a:pt x="514" y="0"/>
                    <a:pt x="4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8"/>
            <p:cNvSpPr/>
            <p:nvPr/>
          </p:nvSpPr>
          <p:spPr>
            <a:xfrm>
              <a:off x="1265275" y="1270425"/>
              <a:ext cx="22950" cy="22950"/>
            </a:xfrm>
            <a:custGeom>
              <a:avLst/>
              <a:gdLst/>
              <a:ahLst/>
              <a:cxnLst/>
              <a:rect l="l" t="t" r="r" b="b"/>
              <a:pathLst>
                <a:path w="918" h="918" extrusionOk="0">
                  <a:moveTo>
                    <a:pt x="480" y="126"/>
                  </a:moveTo>
                  <a:cubicBezTo>
                    <a:pt x="653" y="126"/>
                    <a:pt x="822" y="239"/>
                    <a:pt x="822" y="465"/>
                  </a:cubicBezTo>
                  <a:cubicBezTo>
                    <a:pt x="822" y="685"/>
                    <a:pt x="653" y="796"/>
                    <a:pt x="480" y="796"/>
                  </a:cubicBezTo>
                  <a:cubicBezTo>
                    <a:pt x="307" y="796"/>
                    <a:pt x="132" y="685"/>
                    <a:pt x="120" y="465"/>
                  </a:cubicBezTo>
                  <a:cubicBezTo>
                    <a:pt x="132" y="239"/>
                    <a:pt x="307" y="126"/>
                    <a:pt x="480" y="126"/>
                  </a:cubicBezTo>
                  <a:close/>
                  <a:moveTo>
                    <a:pt x="457" y="0"/>
                  </a:moveTo>
                  <a:cubicBezTo>
                    <a:pt x="219" y="0"/>
                    <a:pt x="17" y="205"/>
                    <a:pt x="1" y="456"/>
                  </a:cubicBezTo>
                  <a:lnTo>
                    <a:pt x="1" y="456"/>
                  </a:lnTo>
                  <a:cubicBezTo>
                    <a:pt x="1" y="459"/>
                    <a:pt x="1" y="462"/>
                    <a:pt x="1" y="465"/>
                  </a:cubicBezTo>
                  <a:cubicBezTo>
                    <a:pt x="1" y="465"/>
                    <a:pt x="1" y="465"/>
                    <a:pt x="1" y="465"/>
                  </a:cubicBezTo>
                  <a:lnTo>
                    <a:pt x="1" y="465"/>
                  </a:lnTo>
                  <a:cubicBezTo>
                    <a:pt x="1" y="468"/>
                    <a:pt x="1" y="470"/>
                    <a:pt x="1" y="472"/>
                  </a:cubicBezTo>
                  <a:lnTo>
                    <a:pt x="1" y="472"/>
                  </a:lnTo>
                  <a:cubicBezTo>
                    <a:pt x="16" y="719"/>
                    <a:pt x="194" y="918"/>
                    <a:pt x="465" y="918"/>
                  </a:cubicBezTo>
                  <a:cubicBezTo>
                    <a:pt x="715" y="918"/>
                    <a:pt x="918" y="715"/>
                    <a:pt x="918" y="465"/>
                  </a:cubicBezTo>
                  <a:cubicBezTo>
                    <a:pt x="918" y="215"/>
                    <a:pt x="727" y="13"/>
                    <a:pt x="477" y="1"/>
                  </a:cubicBezTo>
                  <a:cubicBezTo>
                    <a:pt x="470" y="0"/>
                    <a:pt x="464" y="0"/>
                    <a:pt x="4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8"/>
            <p:cNvSpPr/>
            <p:nvPr/>
          </p:nvSpPr>
          <p:spPr>
            <a:xfrm>
              <a:off x="1313200" y="1193025"/>
              <a:ext cx="23250" cy="22950"/>
            </a:xfrm>
            <a:custGeom>
              <a:avLst/>
              <a:gdLst/>
              <a:ahLst/>
              <a:cxnLst/>
              <a:rect l="l" t="t" r="r" b="b"/>
              <a:pathLst>
                <a:path w="930" h="918" extrusionOk="0">
                  <a:moveTo>
                    <a:pt x="484" y="126"/>
                  </a:moveTo>
                  <a:cubicBezTo>
                    <a:pt x="656" y="126"/>
                    <a:pt x="822" y="239"/>
                    <a:pt x="822" y="465"/>
                  </a:cubicBezTo>
                  <a:cubicBezTo>
                    <a:pt x="822" y="686"/>
                    <a:pt x="656" y="796"/>
                    <a:pt x="484" y="796"/>
                  </a:cubicBezTo>
                  <a:cubicBezTo>
                    <a:pt x="313" y="796"/>
                    <a:pt x="138" y="686"/>
                    <a:pt x="120" y="465"/>
                  </a:cubicBezTo>
                  <a:cubicBezTo>
                    <a:pt x="138" y="239"/>
                    <a:pt x="313" y="126"/>
                    <a:pt x="484" y="126"/>
                  </a:cubicBezTo>
                  <a:close/>
                  <a:moveTo>
                    <a:pt x="455" y="1"/>
                  </a:moveTo>
                  <a:cubicBezTo>
                    <a:pt x="207" y="1"/>
                    <a:pt x="16" y="195"/>
                    <a:pt x="1" y="457"/>
                  </a:cubicBezTo>
                  <a:lnTo>
                    <a:pt x="1" y="457"/>
                  </a:lnTo>
                  <a:cubicBezTo>
                    <a:pt x="1" y="460"/>
                    <a:pt x="1" y="463"/>
                    <a:pt x="1" y="465"/>
                  </a:cubicBezTo>
                  <a:cubicBezTo>
                    <a:pt x="1" y="465"/>
                    <a:pt x="1" y="465"/>
                    <a:pt x="1" y="465"/>
                  </a:cubicBezTo>
                  <a:lnTo>
                    <a:pt x="1" y="465"/>
                  </a:lnTo>
                  <a:cubicBezTo>
                    <a:pt x="1" y="468"/>
                    <a:pt x="1" y="471"/>
                    <a:pt x="1" y="473"/>
                  </a:cubicBezTo>
                  <a:lnTo>
                    <a:pt x="1" y="473"/>
                  </a:lnTo>
                  <a:cubicBezTo>
                    <a:pt x="16" y="719"/>
                    <a:pt x="194" y="918"/>
                    <a:pt x="465" y="918"/>
                  </a:cubicBezTo>
                  <a:cubicBezTo>
                    <a:pt x="715" y="918"/>
                    <a:pt x="929" y="716"/>
                    <a:pt x="929" y="465"/>
                  </a:cubicBezTo>
                  <a:cubicBezTo>
                    <a:pt x="929" y="227"/>
                    <a:pt x="727" y="13"/>
                    <a:pt x="477" y="1"/>
                  </a:cubicBezTo>
                  <a:cubicBezTo>
                    <a:pt x="470" y="1"/>
                    <a:pt x="462" y="1"/>
                    <a:pt x="4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8"/>
            <p:cNvSpPr/>
            <p:nvPr/>
          </p:nvSpPr>
          <p:spPr>
            <a:xfrm>
              <a:off x="1414100" y="1232625"/>
              <a:ext cx="22950" cy="23250"/>
            </a:xfrm>
            <a:custGeom>
              <a:avLst/>
              <a:gdLst/>
              <a:ahLst/>
              <a:cxnLst/>
              <a:rect l="l" t="t" r="r" b="b"/>
              <a:pathLst>
                <a:path w="918" h="930" extrusionOk="0">
                  <a:moveTo>
                    <a:pt x="480" y="135"/>
                  </a:moveTo>
                  <a:cubicBezTo>
                    <a:pt x="653" y="135"/>
                    <a:pt x="823" y="245"/>
                    <a:pt x="823" y="465"/>
                  </a:cubicBezTo>
                  <a:cubicBezTo>
                    <a:pt x="823" y="691"/>
                    <a:pt x="653" y="804"/>
                    <a:pt x="480" y="804"/>
                  </a:cubicBezTo>
                  <a:cubicBezTo>
                    <a:pt x="308" y="804"/>
                    <a:pt x="132" y="691"/>
                    <a:pt x="120" y="465"/>
                  </a:cubicBezTo>
                  <a:cubicBezTo>
                    <a:pt x="132" y="245"/>
                    <a:pt x="308" y="135"/>
                    <a:pt x="480" y="135"/>
                  </a:cubicBezTo>
                  <a:close/>
                  <a:moveTo>
                    <a:pt x="458" y="0"/>
                  </a:moveTo>
                  <a:cubicBezTo>
                    <a:pt x="219" y="0"/>
                    <a:pt x="16" y="217"/>
                    <a:pt x="1" y="458"/>
                  </a:cubicBezTo>
                  <a:lnTo>
                    <a:pt x="1" y="458"/>
                  </a:lnTo>
                  <a:cubicBezTo>
                    <a:pt x="1" y="460"/>
                    <a:pt x="1" y="463"/>
                    <a:pt x="1" y="465"/>
                  </a:cubicBezTo>
                  <a:cubicBezTo>
                    <a:pt x="1" y="465"/>
                    <a:pt x="1" y="465"/>
                    <a:pt x="1" y="465"/>
                  </a:cubicBezTo>
                  <a:lnTo>
                    <a:pt x="1" y="465"/>
                  </a:lnTo>
                  <a:cubicBezTo>
                    <a:pt x="1" y="467"/>
                    <a:pt x="1" y="470"/>
                    <a:pt x="1" y="472"/>
                  </a:cubicBezTo>
                  <a:lnTo>
                    <a:pt x="1" y="472"/>
                  </a:lnTo>
                  <a:cubicBezTo>
                    <a:pt x="16" y="731"/>
                    <a:pt x="194" y="929"/>
                    <a:pt x="465" y="929"/>
                  </a:cubicBezTo>
                  <a:cubicBezTo>
                    <a:pt x="715" y="929"/>
                    <a:pt x="918" y="727"/>
                    <a:pt x="918" y="465"/>
                  </a:cubicBezTo>
                  <a:cubicBezTo>
                    <a:pt x="918" y="227"/>
                    <a:pt x="727" y="24"/>
                    <a:pt x="477" y="1"/>
                  </a:cubicBezTo>
                  <a:cubicBezTo>
                    <a:pt x="471" y="0"/>
                    <a:pt x="465" y="0"/>
                    <a:pt x="4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8"/>
            <p:cNvSpPr/>
            <p:nvPr/>
          </p:nvSpPr>
          <p:spPr>
            <a:xfrm>
              <a:off x="1484350" y="1333525"/>
              <a:ext cx="23250" cy="23250"/>
            </a:xfrm>
            <a:custGeom>
              <a:avLst/>
              <a:gdLst/>
              <a:ahLst/>
              <a:cxnLst/>
              <a:rect l="l" t="t" r="r" b="b"/>
              <a:pathLst>
                <a:path w="930" h="930" extrusionOk="0">
                  <a:moveTo>
                    <a:pt x="485" y="135"/>
                  </a:moveTo>
                  <a:cubicBezTo>
                    <a:pt x="656" y="135"/>
                    <a:pt x="822" y="245"/>
                    <a:pt x="822" y="465"/>
                  </a:cubicBezTo>
                  <a:cubicBezTo>
                    <a:pt x="822" y="691"/>
                    <a:pt x="656" y="805"/>
                    <a:pt x="485" y="805"/>
                  </a:cubicBezTo>
                  <a:cubicBezTo>
                    <a:pt x="313" y="805"/>
                    <a:pt x="138" y="691"/>
                    <a:pt x="120" y="465"/>
                  </a:cubicBezTo>
                  <a:cubicBezTo>
                    <a:pt x="138" y="245"/>
                    <a:pt x="313" y="135"/>
                    <a:pt x="485" y="135"/>
                  </a:cubicBezTo>
                  <a:close/>
                  <a:moveTo>
                    <a:pt x="456" y="0"/>
                  </a:moveTo>
                  <a:cubicBezTo>
                    <a:pt x="207" y="0"/>
                    <a:pt x="16" y="207"/>
                    <a:pt x="1" y="459"/>
                  </a:cubicBezTo>
                  <a:lnTo>
                    <a:pt x="1" y="459"/>
                  </a:lnTo>
                  <a:cubicBezTo>
                    <a:pt x="1" y="461"/>
                    <a:pt x="1" y="463"/>
                    <a:pt x="1" y="465"/>
                  </a:cubicBezTo>
                  <a:cubicBezTo>
                    <a:pt x="1" y="465"/>
                    <a:pt x="1" y="465"/>
                    <a:pt x="1" y="465"/>
                  </a:cubicBezTo>
                  <a:lnTo>
                    <a:pt x="1" y="465"/>
                  </a:lnTo>
                  <a:cubicBezTo>
                    <a:pt x="1" y="468"/>
                    <a:pt x="1" y="470"/>
                    <a:pt x="1" y="473"/>
                  </a:cubicBezTo>
                  <a:lnTo>
                    <a:pt x="1" y="473"/>
                  </a:lnTo>
                  <a:cubicBezTo>
                    <a:pt x="16" y="719"/>
                    <a:pt x="194" y="930"/>
                    <a:pt x="465" y="930"/>
                  </a:cubicBezTo>
                  <a:cubicBezTo>
                    <a:pt x="715" y="930"/>
                    <a:pt x="930" y="715"/>
                    <a:pt x="930" y="465"/>
                  </a:cubicBezTo>
                  <a:cubicBezTo>
                    <a:pt x="930" y="227"/>
                    <a:pt x="727" y="25"/>
                    <a:pt x="477" y="1"/>
                  </a:cubicBezTo>
                  <a:cubicBezTo>
                    <a:pt x="470" y="1"/>
                    <a:pt x="463" y="0"/>
                    <a:pt x="4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8"/>
            <p:cNvSpPr/>
            <p:nvPr/>
          </p:nvSpPr>
          <p:spPr>
            <a:xfrm>
              <a:off x="1414100" y="1422825"/>
              <a:ext cx="22950" cy="23250"/>
            </a:xfrm>
            <a:custGeom>
              <a:avLst/>
              <a:gdLst/>
              <a:ahLst/>
              <a:cxnLst/>
              <a:rect l="l" t="t" r="r" b="b"/>
              <a:pathLst>
                <a:path w="918" h="930" extrusionOk="0">
                  <a:moveTo>
                    <a:pt x="480" y="135"/>
                  </a:moveTo>
                  <a:cubicBezTo>
                    <a:pt x="653" y="135"/>
                    <a:pt x="823" y="245"/>
                    <a:pt x="823" y="465"/>
                  </a:cubicBezTo>
                  <a:cubicBezTo>
                    <a:pt x="823" y="691"/>
                    <a:pt x="653" y="804"/>
                    <a:pt x="480" y="804"/>
                  </a:cubicBezTo>
                  <a:cubicBezTo>
                    <a:pt x="308" y="804"/>
                    <a:pt x="132" y="691"/>
                    <a:pt x="120" y="465"/>
                  </a:cubicBezTo>
                  <a:cubicBezTo>
                    <a:pt x="132" y="245"/>
                    <a:pt x="308" y="135"/>
                    <a:pt x="480" y="135"/>
                  </a:cubicBezTo>
                  <a:close/>
                  <a:moveTo>
                    <a:pt x="457" y="0"/>
                  </a:moveTo>
                  <a:cubicBezTo>
                    <a:pt x="218" y="0"/>
                    <a:pt x="16" y="207"/>
                    <a:pt x="1" y="459"/>
                  </a:cubicBezTo>
                  <a:lnTo>
                    <a:pt x="1" y="459"/>
                  </a:lnTo>
                  <a:cubicBezTo>
                    <a:pt x="1" y="461"/>
                    <a:pt x="1" y="463"/>
                    <a:pt x="1" y="465"/>
                  </a:cubicBezTo>
                  <a:cubicBezTo>
                    <a:pt x="1" y="465"/>
                    <a:pt x="1" y="465"/>
                    <a:pt x="1" y="465"/>
                  </a:cubicBezTo>
                  <a:lnTo>
                    <a:pt x="1" y="465"/>
                  </a:lnTo>
                  <a:cubicBezTo>
                    <a:pt x="1" y="468"/>
                    <a:pt x="1" y="470"/>
                    <a:pt x="1" y="472"/>
                  </a:cubicBezTo>
                  <a:lnTo>
                    <a:pt x="1" y="472"/>
                  </a:lnTo>
                  <a:cubicBezTo>
                    <a:pt x="16" y="719"/>
                    <a:pt x="194" y="929"/>
                    <a:pt x="465" y="929"/>
                  </a:cubicBezTo>
                  <a:cubicBezTo>
                    <a:pt x="715" y="929"/>
                    <a:pt x="918" y="715"/>
                    <a:pt x="918" y="465"/>
                  </a:cubicBezTo>
                  <a:cubicBezTo>
                    <a:pt x="918" y="227"/>
                    <a:pt x="727" y="25"/>
                    <a:pt x="477" y="1"/>
                  </a:cubicBezTo>
                  <a:cubicBezTo>
                    <a:pt x="471" y="0"/>
                    <a:pt x="464" y="0"/>
                    <a:pt x="4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8"/>
            <p:cNvSpPr/>
            <p:nvPr/>
          </p:nvSpPr>
          <p:spPr>
            <a:xfrm>
              <a:off x="1309925" y="1436225"/>
              <a:ext cx="22950" cy="23250"/>
            </a:xfrm>
            <a:custGeom>
              <a:avLst/>
              <a:gdLst/>
              <a:ahLst/>
              <a:cxnLst/>
              <a:rect l="l" t="t" r="r" b="b"/>
              <a:pathLst>
                <a:path w="918" h="930" extrusionOk="0">
                  <a:moveTo>
                    <a:pt x="480" y="134"/>
                  </a:moveTo>
                  <a:cubicBezTo>
                    <a:pt x="653" y="134"/>
                    <a:pt x="822" y="245"/>
                    <a:pt x="822" y="465"/>
                  </a:cubicBezTo>
                  <a:cubicBezTo>
                    <a:pt x="822" y="691"/>
                    <a:pt x="653" y="804"/>
                    <a:pt x="480" y="804"/>
                  </a:cubicBezTo>
                  <a:cubicBezTo>
                    <a:pt x="307" y="804"/>
                    <a:pt x="132" y="691"/>
                    <a:pt x="120" y="465"/>
                  </a:cubicBezTo>
                  <a:cubicBezTo>
                    <a:pt x="132" y="245"/>
                    <a:pt x="307" y="134"/>
                    <a:pt x="480" y="134"/>
                  </a:cubicBezTo>
                  <a:close/>
                  <a:moveTo>
                    <a:pt x="456" y="0"/>
                  </a:moveTo>
                  <a:cubicBezTo>
                    <a:pt x="196" y="0"/>
                    <a:pt x="16" y="217"/>
                    <a:pt x="1" y="458"/>
                  </a:cubicBezTo>
                  <a:lnTo>
                    <a:pt x="1" y="458"/>
                  </a:lnTo>
                  <a:cubicBezTo>
                    <a:pt x="1" y="460"/>
                    <a:pt x="1" y="463"/>
                    <a:pt x="1" y="465"/>
                  </a:cubicBezTo>
                  <a:cubicBezTo>
                    <a:pt x="1" y="465"/>
                    <a:pt x="1" y="465"/>
                    <a:pt x="1" y="465"/>
                  </a:cubicBezTo>
                  <a:lnTo>
                    <a:pt x="1" y="465"/>
                  </a:lnTo>
                  <a:cubicBezTo>
                    <a:pt x="1" y="467"/>
                    <a:pt x="1" y="470"/>
                    <a:pt x="1" y="472"/>
                  </a:cubicBezTo>
                  <a:lnTo>
                    <a:pt x="1" y="472"/>
                  </a:lnTo>
                  <a:cubicBezTo>
                    <a:pt x="16" y="719"/>
                    <a:pt x="194" y="929"/>
                    <a:pt x="465" y="929"/>
                  </a:cubicBezTo>
                  <a:cubicBezTo>
                    <a:pt x="715" y="929"/>
                    <a:pt x="918" y="715"/>
                    <a:pt x="918" y="465"/>
                  </a:cubicBezTo>
                  <a:cubicBezTo>
                    <a:pt x="918" y="227"/>
                    <a:pt x="727" y="24"/>
                    <a:pt x="477" y="1"/>
                  </a:cubicBezTo>
                  <a:cubicBezTo>
                    <a:pt x="470" y="0"/>
                    <a:pt x="463" y="0"/>
                    <a:pt x="4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8"/>
            <p:cNvSpPr/>
            <p:nvPr/>
          </p:nvSpPr>
          <p:spPr>
            <a:xfrm>
              <a:off x="1382425" y="1504675"/>
              <a:ext cx="23075" cy="23250"/>
            </a:xfrm>
            <a:custGeom>
              <a:avLst/>
              <a:gdLst/>
              <a:ahLst/>
              <a:cxnLst/>
              <a:rect l="l" t="t" r="r" b="b"/>
              <a:pathLst>
                <a:path w="923" h="930" extrusionOk="0">
                  <a:moveTo>
                    <a:pt x="479" y="135"/>
                  </a:moveTo>
                  <a:cubicBezTo>
                    <a:pt x="649" y="135"/>
                    <a:pt x="816" y="245"/>
                    <a:pt x="816" y="465"/>
                  </a:cubicBezTo>
                  <a:cubicBezTo>
                    <a:pt x="816" y="692"/>
                    <a:pt x="649" y="805"/>
                    <a:pt x="479" y="805"/>
                  </a:cubicBezTo>
                  <a:cubicBezTo>
                    <a:pt x="310" y="805"/>
                    <a:pt x="137" y="692"/>
                    <a:pt x="125" y="465"/>
                  </a:cubicBezTo>
                  <a:cubicBezTo>
                    <a:pt x="137" y="245"/>
                    <a:pt x="310" y="135"/>
                    <a:pt x="479" y="135"/>
                  </a:cubicBezTo>
                  <a:close/>
                  <a:moveTo>
                    <a:pt x="460" y="0"/>
                  </a:moveTo>
                  <a:cubicBezTo>
                    <a:pt x="211" y="0"/>
                    <a:pt x="36" y="190"/>
                    <a:pt x="9" y="428"/>
                  </a:cubicBezTo>
                  <a:lnTo>
                    <a:pt x="9" y="428"/>
                  </a:lnTo>
                  <a:cubicBezTo>
                    <a:pt x="2" y="437"/>
                    <a:pt x="1" y="449"/>
                    <a:pt x="6" y="465"/>
                  </a:cubicBezTo>
                  <a:cubicBezTo>
                    <a:pt x="6" y="465"/>
                    <a:pt x="6" y="465"/>
                    <a:pt x="6" y="465"/>
                  </a:cubicBezTo>
                  <a:lnTo>
                    <a:pt x="6" y="465"/>
                  </a:lnTo>
                  <a:cubicBezTo>
                    <a:pt x="6" y="468"/>
                    <a:pt x="6" y="471"/>
                    <a:pt x="6" y="474"/>
                  </a:cubicBezTo>
                  <a:lnTo>
                    <a:pt x="6" y="474"/>
                  </a:lnTo>
                  <a:cubicBezTo>
                    <a:pt x="22" y="720"/>
                    <a:pt x="199" y="930"/>
                    <a:pt x="458" y="930"/>
                  </a:cubicBezTo>
                  <a:cubicBezTo>
                    <a:pt x="720" y="930"/>
                    <a:pt x="923" y="715"/>
                    <a:pt x="923" y="465"/>
                  </a:cubicBezTo>
                  <a:cubicBezTo>
                    <a:pt x="923" y="227"/>
                    <a:pt x="732" y="25"/>
                    <a:pt x="482" y="1"/>
                  </a:cubicBezTo>
                  <a:cubicBezTo>
                    <a:pt x="475" y="1"/>
                    <a:pt x="468" y="0"/>
                    <a:pt x="46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8"/>
            <p:cNvSpPr/>
            <p:nvPr/>
          </p:nvSpPr>
          <p:spPr>
            <a:xfrm>
              <a:off x="1460250" y="1488025"/>
              <a:ext cx="22950" cy="23225"/>
            </a:xfrm>
            <a:custGeom>
              <a:avLst/>
              <a:gdLst/>
              <a:ahLst/>
              <a:cxnLst/>
              <a:rect l="l" t="t" r="r" b="b"/>
              <a:pathLst>
                <a:path w="918" h="929" extrusionOk="0">
                  <a:moveTo>
                    <a:pt x="480" y="125"/>
                  </a:moveTo>
                  <a:cubicBezTo>
                    <a:pt x="652" y="125"/>
                    <a:pt x="822" y="238"/>
                    <a:pt x="822" y="465"/>
                  </a:cubicBezTo>
                  <a:cubicBezTo>
                    <a:pt x="822" y="685"/>
                    <a:pt x="652" y="795"/>
                    <a:pt x="480" y="795"/>
                  </a:cubicBezTo>
                  <a:cubicBezTo>
                    <a:pt x="307" y="795"/>
                    <a:pt x="131" y="685"/>
                    <a:pt x="120" y="465"/>
                  </a:cubicBezTo>
                  <a:cubicBezTo>
                    <a:pt x="131" y="238"/>
                    <a:pt x="307" y="125"/>
                    <a:pt x="480" y="125"/>
                  </a:cubicBezTo>
                  <a:close/>
                  <a:moveTo>
                    <a:pt x="477" y="0"/>
                  </a:moveTo>
                  <a:cubicBezTo>
                    <a:pt x="229" y="0"/>
                    <a:pt x="16" y="211"/>
                    <a:pt x="1" y="458"/>
                  </a:cubicBezTo>
                  <a:lnTo>
                    <a:pt x="1" y="458"/>
                  </a:lnTo>
                  <a:cubicBezTo>
                    <a:pt x="1" y="460"/>
                    <a:pt x="0" y="462"/>
                    <a:pt x="0" y="465"/>
                  </a:cubicBezTo>
                  <a:cubicBezTo>
                    <a:pt x="0" y="465"/>
                    <a:pt x="0" y="465"/>
                    <a:pt x="0" y="465"/>
                  </a:cubicBezTo>
                  <a:lnTo>
                    <a:pt x="0" y="465"/>
                  </a:lnTo>
                  <a:cubicBezTo>
                    <a:pt x="0" y="467"/>
                    <a:pt x="1" y="470"/>
                    <a:pt x="1" y="472"/>
                  </a:cubicBezTo>
                  <a:lnTo>
                    <a:pt x="1" y="472"/>
                  </a:lnTo>
                  <a:cubicBezTo>
                    <a:pt x="16" y="719"/>
                    <a:pt x="194" y="929"/>
                    <a:pt x="465" y="929"/>
                  </a:cubicBezTo>
                  <a:cubicBezTo>
                    <a:pt x="715" y="929"/>
                    <a:pt x="917" y="715"/>
                    <a:pt x="917" y="465"/>
                  </a:cubicBezTo>
                  <a:cubicBezTo>
                    <a:pt x="917" y="226"/>
                    <a:pt x="727" y="12"/>
                    <a:pt x="4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8"/>
            <p:cNvSpPr/>
            <p:nvPr/>
          </p:nvSpPr>
          <p:spPr>
            <a:xfrm>
              <a:off x="1512875" y="1418925"/>
              <a:ext cx="23300" cy="22975"/>
            </a:xfrm>
            <a:custGeom>
              <a:avLst/>
              <a:gdLst/>
              <a:ahLst/>
              <a:cxnLst/>
              <a:rect l="l" t="t" r="r" b="b"/>
              <a:pathLst>
                <a:path w="932" h="919" extrusionOk="0">
                  <a:moveTo>
                    <a:pt x="487" y="124"/>
                  </a:moveTo>
                  <a:cubicBezTo>
                    <a:pt x="658" y="124"/>
                    <a:pt x="824" y="234"/>
                    <a:pt x="824" y="454"/>
                  </a:cubicBezTo>
                  <a:cubicBezTo>
                    <a:pt x="824" y="681"/>
                    <a:pt x="658" y="794"/>
                    <a:pt x="487" y="794"/>
                  </a:cubicBezTo>
                  <a:cubicBezTo>
                    <a:pt x="315" y="794"/>
                    <a:pt x="140" y="681"/>
                    <a:pt x="122" y="454"/>
                  </a:cubicBezTo>
                  <a:cubicBezTo>
                    <a:pt x="140" y="234"/>
                    <a:pt x="315" y="124"/>
                    <a:pt x="487" y="124"/>
                  </a:cubicBezTo>
                  <a:close/>
                  <a:moveTo>
                    <a:pt x="440" y="0"/>
                  </a:moveTo>
                  <a:cubicBezTo>
                    <a:pt x="207" y="0"/>
                    <a:pt x="39" y="190"/>
                    <a:pt x="6" y="426"/>
                  </a:cubicBezTo>
                  <a:lnTo>
                    <a:pt x="6" y="426"/>
                  </a:lnTo>
                  <a:cubicBezTo>
                    <a:pt x="2" y="434"/>
                    <a:pt x="1" y="443"/>
                    <a:pt x="3" y="454"/>
                  </a:cubicBezTo>
                  <a:cubicBezTo>
                    <a:pt x="3" y="454"/>
                    <a:pt x="3" y="454"/>
                    <a:pt x="3" y="454"/>
                  </a:cubicBezTo>
                  <a:lnTo>
                    <a:pt x="3" y="454"/>
                  </a:lnTo>
                  <a:cubicBezTo>
                    <a:pt x="3" y="461"/>
                    <a:pt x="4" y="467"/>
                    <a:pt x="5" y="473"/>
                  </a:cubicBezTo>
                  <a:lnTo>
                    <a:pt x="5" y="473"/>
                  </a:lnTo>
                  <a:cubicBezTo>
                    <a:pt x="35" y="726"/>
                    <a:pt x="211" y="919"/>
                    <a:pt x="467" y="919"/>
                  </a:cubicBezTo>
                  <a:cubicBezTo>
                    <a:pt x="717" y="919"/>
                    <a:pt x="932" y="716"/>
                    <a:pt x="932" y="454"/>
                  </a:cubicBezTo>
                  <a:cubicBezTo>
                    <a:pt x="932" y="216"/>
                    <a:pt x="741" y="14"/>
                    <a:pt x="479" y="2"/>
                  </a:cubicBezTo>
                  <a:cubicBezTo>
                    <a:pt x="466" y="1"/>
                    <a:pt x="453" y="0"/>
                    <a:pt x="4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8"/>
            <p:cNvSpPr/>
            <p:nvPr/>
          </p:nvSpPr>
          <p:spPr>
            <a:xfrm>
              <a:off x="1392325" y="1335900"/>
              <a:ext cx="23300" cy="22950"/>
            </a:xfrm>
            <a:custGeom>
              <a:avLst/>
              <a:gdLst/>
              <a:ahLst/>
              <a:cxnLst/>
              <a:rect l="l" t="t" r="r" b="b"/>
              <a:pathLst>
                <a:path w="932" h="918" extrusionOk="0">
                  <a:moveTo>
                    <a:pt x="487" y="126"/>
                  </a:moveTo>
                  <a:cubicBezTo>
                    <a:pt x="658" y="126"/>
                    <a:pt x="824" y="239"/>
                    <a:pt x="824" y="465"/>
                  </a:cubicBezTo>
                  <a:cubicBezTo>
                    <a:pt x="824" y="686"/>
                    <a:pt x="658" y="796"/>
                    <a:pt x="487" y="796"/>
                  </a:cubicBezTo>
                  <a:cubicBezTo>
                    <a:pt x="315" y="796"/>
                    <a:pt x="140" y="686"/>
                    <a:pt x="122" y="465"/>
                  </a:cubicBezTo>
                  <a:cubicBezTo>
                    <a:pt x="140" y="239"/>
                    <a:pt x="315" y="126"/>
                    <a:pt x="487" y="126"/>
                  </a:cubicBezTo>
                  <a:close/>
                  <a:moveTo>
                    <a:pt x="457" y="1"/>
                  </a:moveTo>
                  <a:cubicBezTo>
                    <a:pt x="218" y="1"/>
                    <a:pt x="42" y="182"/>
                    <a:pt x="7" y="430"/>
                  </a:cubicBezTo>
                  <a:lnTo>
                    <a:pt x="7" y="430"/>
                  </a:lnTo>
                  <a:cubicBezTo>
                    <a:pt x="3" y="440"/>
                    <a:pt x="1" y="451"/>
                    <a:pt x="3" y="465"/>
                  </a:cubicBezTo>
                  <a:cubicBezTo>
                    <a:pt x="3" y="465"/>
                    <a:pt x="3" y="465"/>
                    <a:pt x="3" y="465"/>
                  </a:cubicBezTo>
                  <a:lnTo>
                    <a:pt x="3" y="465"/>
                  </a:lnTo>
                  <a:cubicBezTo>
                    <a:pt x="3" y="470"/>
                    <a:pt x="3" y="475"/>
                    <a:pt x="4" y="479"/>
                  </a:cubicBezTo>
                  <a:lnTo>
                    <a:pt x="4" y="479"/>
                  </a:lnTo>
                  <a:cubicBezTo>
                    <a:pt x="33" y="723"/>
                    <a:pt x="210" y="918"/>
                    <a:pt x="467" y="918"/>
                  </a:cubicBezTo>
                  <a:cubicBezTo>
                    <a:pt x="717" y="918"/>
                    <a:pt x="932" y="716"/>
                    <a:pt x="932" y="465"/>
                  </a:cubicBezTo>
                  <a:cubicBezTo>
                    <a:pt x="932" y="227"/>
                    <a:pt x="741" y="13"/>
                    <a:pt x="479" y="1"/>
                  </a:cubicBezTo>
                  <a:cubicBezTo>
                    <a:pt x="472" y="1"/>
                    <a:pt x="464" y="1"/>
                    <a:pt x="4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8"/>
            <p:cNvSpPr/>
            <p:nvPr/>
          </p:nvSpPr>
          <p:spPr>
            <a:xfrm>
              <a:off x="1330775" y="1286800"/>
              <a:ext cx="22925" cy="22950"/>
            </a:xfrm>
            <a:custGeom>
              <a:avLst/>
              <a:gdLst/>
              <a:ahLst/>
              <a:cxnLst/>
              <a:rect l="l" t="t" r="r" b="b"/>
              <a:pathLst>
                <a:path w="917" h="918" extrusionOk="0">
                  <a:moveTo>
                    <a:pt x="479" y="123"/>
                  </a:moveTo>
                  <a:cubicBezTo>
                    <a:pt x="652" y="123"/>
                    <a:pt x="822" y="233"/>
                    <a:pt x="822" y="453"/>
                  </a:cubicBezTo>
                  <a:cubicBezTo>
                    <a:pt x="822" y="679"/>
                    <a:pt x="652" y="792"/>
                    <a:pt x="479" y="792"/>
                  </a:cubicBezTo>
                  <a:cubicBezTo>
                    <a:pt x="307" y="792"/>
                    <a:pt x="131" y="679"/>
                    <a:pt x="119" y="453"/>
                  </a:cubicBezTo>
                  <a:cubicBezTo>
                    <a:pt x="131" y="233"/>
                    <a:pt x="307" y="123"/>
                    <a:pt x="479" y="123"/>
                  </a:cubicBezTo>
                  <a:close/>
                  <a:moveTo>
                    <a:pt x="476" y="1"/>
                  </a:moveTo>
                  <a:cubicBezTo>
                    <a:pt x="205" y="1"/>
                    <a:pt x="16" y="199"/>
                    <a:pt x="1" y="446"/>
                  </a:cubicBezTo>
                  <a:lnTo>
                    <a:pt x="1" y="446"/>
                  </a:lnTo>
                  <a:cubicBezTo>
                    <a:pt x="0" y="448"/>
                    <a:pt x="0" y="450"/>
                    <a:pt x="0" y="453"/>
                  </a:cubicBezTo>
                  <a:cubicBezTo>
                    <a:pt x="0" y="453"/>
                    <a:pt x="0" y="453"/>
                    <a:pt x="0" y="453"/>
                  </a:cubicBezTo>
                  <a:lnTo>
                    <a:pt x="0" y="453"/>
                  </a:lnTo>
                  <a:cubicBezTo>
                    <a:pt x="0" y="456"/>
                    <a:pt x="0" y="460"/>
                    <a:pt x="1" y="463"/>
                  </a:cubicBezTo>
                  <a:lnTo>
                    <a:pt x="1" y="463"/>
                  </a:lnTo>
                  <a:cubicBezTo>
                    <a:pt x="17" y="720"/>
                    <a:pt x="194" y="917"/>
                    <a:pt x="465" y="917"/>
                  </a:cubicBezTo>
                  <a:cubicBezTo>
                    <a:pt x="715" y="917"/>
                    <a:pt x="917" y="715"/>
                    <a:pt x="917" y="453"/>
                  </a:cubicBezTo>
                  <a:cubicBezTo>
                    <a:pt x="917" y="215"/>
                    <a:pt x="727" y="13"/>
                    <a:pt x="4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8"/>
            <p:cNvSpPr/>
            <p:nvPr/>
          </p:nvSpPr>
          <p:spPr>
            <a:xfrm>
              <a:off x="1277500" y="677000"/>
              <a:ext cx="111925" cy="78800"/>
            </a:xfrm>
            <a:custGeom>
              <a:avLst/>
              <a:gdLst/>
              <a:ahLst/>
              <a:cxnLst/>
              <a:rect l="l" t="t" r="r" b="b"/>
              <a:pathLst>
                <a:path w="4477" h="3152" extrusionOk="0">
                  <a:moveTo>
                    <a:pt x="1090" y="0"/>
                  </a:moveTo>
                  <a:cubicBezTo>
                    <a:pt x="942" y="0"/>
                    <a:pt x="794" y="70"/>
                    <a:pt x="655" y="247"/>
                  </a:cubicBezTo>
                  <a:cubicBezTo>
                    <a:pt x="0" y="1080"/>
                    <a:pt x="2131" y="3152"/>
                    <a:pt x="2131" y="3152"/>
                  </a:cubicBezTo>
                  <a:cubicBezTo>
                    <a:pt x="2131" y="3152"/>
                    <a:pt x="4477" y="723"/>
                    <a:pt x="3679" y="247"/>
                  </a:cubicBezTo>
                  <a:cubicBezTo>
                    <a:pt x="3548" y="167"/>
                    <a:pt x="3419" y="134"/>
                    <a:pt x="3295" y="134"/>
                  </a:cubicBezTo>
                  <a:cubicBezTo>
                    <a:pt x="2675" y="134"/>
                    <a:pt x="2179" y="961"/>
                    <a:pt x="2179" y="961"/>
                  </a:cubicBezTo>
                  <a:cubicBezTo>
                    <a:pt x="2179" y="961"/>
                    <a:pt x="1639" y="0"/>
                    <a:pt x="1090" y="0"/>
                  </a:cubicBezTo>
                  <a:close/>
                </a:path>
              </a:pathLst>
            </a:custGeom>
            <a:solidFill>
              <a:srgbClr val="FF72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" name="Google Shape;978;p43"/>
          <p:cNvSpPr/>
          <p:nvPr/>
        </p:nvSpPr>
        <p:spPr>
          <a:xfrm>
            <a:off x="5242741" y="4355954"/>
            <a:ext cx="50531" cy="199911"/>
          </a:xfrm>
          <a:custGeom>
            <a:avLst/>
            <a:gdLst/>
            <a:ahLst/>
            <a:cxnLst/>
            <a:rect l="l" t="t" r="r" b="b"/>
            <a:pathLst>
              <a:path w="548" h="2168" extrusionOk="0">
                <a:moveTo>
                  <a:pt x="465" y="1"/>
                </a:moveTo>
                <a:lnTo>
                  <a:pt x="0" y="2156"/>
                </a:lnTo>
                <a:lnTo>
                  <a:pt x="84" y="2168"/>
                </a:lnTo>
                <a:lnTo>
                  <a:pt x="548" y="13"/>
                </a:lnTo>
                <a:lnTo>
                  <a:pt x="4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9" name="Google Shape;979;p43"/>
          <p:cNvSpPr/>
          <p:nvPr/>
        </p:nvSpPr>
        <p:spPr>
          <a:xfrm>
            <a:off x="5282207" y="4352727"/>
            <a:ext cx="56156" cy="220751"/>
          </a:xfrm>
          <a:custGeom>
            <a:avLst/>
            <a:gdLst/>
            <a:ahLst/>
            <a:cxnLst/>
            <a:rect l="l" t="t" r="r" b="b"/>
            <a:pathLst>
              <a:path w="609" h="2394" extrusionOk="0">
                <a:moveTo>
                  <a:pt x="513" y="0"/>
                </a:moveTo>
                <a:lnTo>
                  <a:pt x="1" y="2369"/>
                </a:lnTo>
                <a:lnTo>
                  <a:pt x="96" y="2393"/>
                </a:lnTo>
                <a:lnTo>
                  <a:pt x="608" y="24"/>
                </a:lnTo>
                <a:lnTo>
                  <a:pt x="51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0" name="Google Shape;980;p43"/>
          <p:cNvSpPr/>
          <p:nvPr/>
        </p:nvSpPr>
        <p:spPr>
          <a:xfrm>
            <a:off x="5328313" y="4363700"/>
            <a:ext cx="56156" cy="219644"/>
          </a:xfrm>
          <a:custGeom>
            <a:avLst/>
            <a:gdLst/>
            <a:ahLst/>
            <a:cxnLst/>
            <a:rect l="l" t="t" r="r" b="b"/>
            <a:pathLst>
              <a:path w="609" h="2382" extrusionOk="0">
                <a:moveTo>
                  <a:pt x="513" y="0"/>
                </a:moveTo>
                <a:lnTo>
                  <a:pt x="1" y="2369"/>
                </a:lnTo>
                <a:lnTo>
                  <a:pt x="96" y="2381"/>
                </a:lnTo>
                <a:lnTo>
                  <a:pt x="608" y="12"/>
                </a:lnTo>
                <a:lnTo>
                  <a:pt x="51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1" name="Google Shape;981;p43"/>
          <p:cNvSpPr/>
          <p:nvPr/>
        </p:nvSpPr>
        <p:spPr>
          <a:xfrm>
            <a:off x="5375525" y="4373567"/>
            <a:ext cx="55049" cy="220751"/>
          </a:xfrm>
          <a:custGeom>
            <a:avLst/>
            <a:gdLst/>
            <a:ahLst/>
            <a:cxnLst/>
            <a:rect l="l" t="t" r="r" b="b"/>
            <a:pathLst>
              <a:path w="597" h="2394" extrusionOk="0">
                <a:moveTo>
                  <a:pt x="513" y="0"/>
                </a:moveTo>
                <a:lnTo>
                  <a:pt x="1" y="2370"/>
                </a:lnTo>
                <a:lnTo>
                  <a:pt x="84" y="2393"/>
                </a:lnTo>
                <a:lnTo>
                  <a:pt x="596" y="12"/>
                </a:lnTo>
                <a:lnTo>
                  <a:pt x="51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D4DCF88-67A8-4D43-ADBC-C1AC683192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7682674"/>
              </p:ext>
            </p:extLst>
          </p:nvPr>
        </p:nvGraphicFramePr>
        <p:xfrm>
          <a:off x="122434" y="123687"/>
          <a:ext cx="9021566" cy="48961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36105">
                  <a:extLst>
                    <a:ext uri="{9D8B030D-6E8A-4147-A177-3AD203B41FA5}">
                      <a16:colId xmlns:a16="http://schemas.microsoft.com/office/drawing/2014/main" val="3677445261"/>
                    </a:ext>
                  </a:extLst>
                </a:gridCol>
                <a:gridCol w="3804087">
                  <a:extLst>
                    <a:ext uri="{9D8B030D-6E8A-4147-A177-3AD203B41FA5}">
                      <a16:colId xmlns:a16="http://schemas.microsoft.com/office/drawing/2014/main" val="661834464"/>
                    </a:ext>
                  </a:extLst>
                </a:gridCol>
                <a:gridCol w="2299844">
                  <a:extLst>
                    <a:ext uri="{9D8B030D-6E8A-4147-A177-3AD203B41FA5}">
                      <a16:colId xmlns:a16="http://schemas.microsoft.com/office/drawing/2014/main" val="448189963"/>
                    </a:ext>
                  </a:extLst>
                </a:gridCol>
                <a:gridCol w="1481530">
                  <a:extLst>
                    <a:ext uri="{9D8B030D-6E8A-4147-A177-3AD203B41FA5}">
                      <a16:colId xmlns:a16="http://schemas.microsoft.com/office/drawing/2014/main" val="1983297266"/>
                    </a:ext>
                  </a:extLst>
                </a:gridCol>
              </a:tblGrid>
              <a:tr h="5782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Sesión de Música en Preescolar</a:t>
                      </a:r>
                      <a:endParaRPr lang="es-US" sz="1200">
                        <a:effectLst/>
                        <a:latin typeface="Cavolini" panose="03000502040302020204" pitchFamily="66" charset="0"/>
                        <a:ea typeface="Times New Roman" panose="02020603050405020304" pitchFamily="18" charset="0"/>
                        <a:cs typeface="Cavolini" panose="03000502040302020204" pitchFamily="66" charset="0"/>
                      </a:endParaRPr>
                    </a:p>
                  </a:txBody>
                  <a:tcPr marL="45340" marR="45340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700">
                          <a:effectLst/>
                        </a:rPr>
                        <a:t> </a:t>
                      </a:r>
                      <a:r>
                        <a:rPr lang="es-US" sz="1200">
                          <a:effectLst/>
                        </a:rPr>
                        <a:t>Se</a:t>
                      </a:r>
                      <a:r>
                        <a:rPr lang="es-ES" sz="1200">
                          <a:effectLst/>
                        </a:rPr>
                        <a:t>cuencia didáctica (actividades de aprendizaje</a:t>
                      </a:r>
                      <a:endParaRPr lang="es-U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340" marR="4534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700">
                          <a:effectLst/>
                        </a:rPr>
                        <a:t> </a:t>
                      </a:r>
                      <a:r>
                        <a:rPr lang="es-ES" sz="1200">
                          <a:effectLst/>
                        </a:rPr>
                        <a:t>Recursos materiales, bibliográficos y digitales</a:t>
                      </a:r>
                      <a:endParaRPr lang="es-US" sz="1200">
                        <a:effectLst/>
                        <a:latin typeface="Cavolini" panose="03000502040302020204" pitchFamily="66" charset="0"/>
                        <a:ea typeface="Times New Roman" panose="02020603050405020304" pitchFamily="18" charset="0"/>
                        <a:cs typeface="Cavolini" panose="03000502040302020204" pitchFamily="66" charset="0"/>
                      </a:endParaRPr>
                    </a:p>
                  </a:txBody>
                  <a:tcPr marL="45340" marR="4534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 Elementos de Evaluación</a:t>
                      </a:r>
                      <a:endParaRPr lang="es-US" sz="1200">
                        <a:effectLst/>
                        <a:latin typeface="Cavolini" panose="03000502040302020204" pitchFamily="66" charset="0"/>
                        <a:ea typeface="Times New Roman" panose="02020603050405020304" pitchFamily="18" charset="0"/>
                        <a:cs typeface="Cavolini" panose="03000502040302020204" pitchFamily="66" charset="0"/>
                      </a:endParaRPr>
                    </a:p>
                  </a:txBody>
                  <a:tcPr marL="45340" marR="45340" marT="0" marB="0"/>
                </a:tc>
                <a:extLst>
                  <a:ext uri="{0D108BD9-81ED-4DB2-BD59-A6C34878D82A}">
                    <a16:rowId xmlns:a16="http://schemas.microsoft.com/office/drawing/2014/main" val="263370994"/>
                  </a:ext>
                </a:extLst>
              </a:tr>
              <a:tr h="3821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Fecha: </a:t>
                      </a:r>
                      <a:r>
                        <a:rPr lang="es-US" sz="1200">
                          <a:effectLst/>
                        </a:rPr>
                        <a:t>21/05/2021</a:t>
                      </a:r>
                      <a:endParaRPr lang="es-US" sz="1200">
                        <a:effectLst/>
                        <a:latin typeface="Cavolini" panose="03000502040302020204" pitchFamily="66" charset="0"/>
                        <a:ea typeface="Times New Roman" panose="02020603050405020304" pitchFamily="18" charset="0"/>
                        <a:cs typeface="Cavolini" panose="03000502040302020204" pitchFamily="66" charset="0"/>
                      </a:endParaRPr>
                    </a:p>
                  </a:txBody>
                  <a:tcPr marL="45340" marR="45340" marT="0" marB="0" anchor="ctr"/>
                </a:tc>
                <a:tc v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4049355"/>
                  </a:ext>
                </a:extLst>
              </a:tr>
              <a:tr h="3485673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u="sng">
                          <a:effectLst/>
                        </a:rPr>
                        <a:t>ACTIVIDADES DE INICIO: </a:t>
                      </a:r>
                      <a:endParaRPr lang="es-US" sz="12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Comenzaremos con una canción de saludo para los niños y dice así </a:t>
                      </a:r>
                      <a:endParaRPr lang="es-US" sz="120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Arial Narrow" panose="020B0606020202030204" pitchFamily="34" charset="0"/>
                        <a:buChar char="-"/>
                      </a:pPr>
                      <a:r>
                        <a:rPr lang="es-ES" sz="1200">
                          <a:effectLst/>
                        </a:rPr>
                        <a:t>Hola, hola, hola como estas, y uno de los niños contesta como esta si esta contento, feliz o triste pero con las emociones que son.</a:t>
                      </a:r>
                      <a:endParaRPr lang="es-US" sz="12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u="sng">
                          <a:effectLst/>
                        </a:rPr>
                        <a:t>ACTIVIDADES DE DESARROLLO:</a:t>
                      </a:r>
                      <a:endParaRPr lang="es-US" sz="12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Como desarrollo cantaremos una canción de marcha se necesitarán recursos didácticos de la maestra y la canción </a:t>
                      </a:r>
                      <a:endParaRPr lang="es-US" sz="12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https://youtu.be/e-nrjTYbDY0</a:t>
                      </a:r>
                      <a:endParaRPr lang="es-US" sz="12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u="sng">
                          <a:effectLst/>
                        </a:rPr>
                        <a:t>ACTIVIDADES DE CIERRE:</a:t>
                      </a:r>
                      <a:endParaRPr lang="es-US" sz="12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u="sng">
                          <a:effectLst/>
                        </a:rPr>
                        <a:t>Como cierre nos despedimos con una despedida de apache</a:t>
                      </a:r>
                      <a:endParaRPr lang="es-US" sz="12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Que es con los brazos cruzados</a:t>
                      </a:r>
                      <a:endParaRPr lang="es-US" sz="1200">
                        <a:effectLst/>
                        <a:latin typeface="Cavolini" panose="03000502040302020204" pitchFamily="66" charset="0"/>
                        <a:cs typeface="Cavolini" panose="03000502040302020204" pitchFamily="66" charset="0"/>
                      </a:endParaRPr>
                    </a:p>
                  </a:txBody>
                  <a:tcPr marL="45340" marR="45340" marT="0" marB="0"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700">
                          <a:effectLst/>
                        </a:rPr>
                        <a:t> </a:t>
                      </a:r>
                      <a:r>
                        <a:rPr lang="es-ES" sz="1200">
                          <a:effectLst/>
                        </a:rPr>
                        <a:t>Hojas, instrumentos dibujados</a:t>
                      </a:r>
                      <a:endParaRPr lang="es-US" sz="1200">
                        <a:effectLst/>
                        <a:latin typeface="Cavolini" panose="03000502040302020204" pitchFamily="66" charset="0"/>
                        <a:ea typeface="Times New Roman" panose="02020603050405020304" pitchFamily="18" charset="0"/>
                        <a:cs typeface="Cavolini" panose="03000502040302020204" pitchFamily="66" charset="0"/>
                      </a:endParaRPr>
                    </a:p>
                  </a:txBody>
                  <a:tcPr marL="45340" marR="453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Se evaluará la motricidad de los niños en la marcha y el saludo </a:t>
                      </a:r>
                      <a:endParaRPr lang="es-US" sz="1200">
                        <a:effectLst/>
                        <a:latin typeface="Cavolini" panose="03000502040302020204" pitchFamily="66" charset="0"/>
                        <a:ea typeface="Times New Roman" panose="02020603050405020304" pitchFamily="18" charset="0"/>
                        <a:cs typeface="Cavolini" panose="03000502040302020204" pitchFamily="66" charset="0"/>
                      </a:endParaRPr>
                    </a:p>
                  </a:txBody>
                  <a:tcPr marL="45340" marR="45340" marT="0" marB="0"/>
                </a:tc>
                <a:extLst>
                  <a:ext uri="{0D108BD9-81ED-4DB2-BD59-A6C34878D82A}">
                    <a16:rowId xmlns:a16="http://schemas.microsoft.com/office/drawing/2014/main" val="108730323"/>
                  </a:ext>
                </a:extLst>
              </a:tr>
              <a:tr h="419484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OBSERVACIONES</a:t>
                      </a:r>
                      <a:r>
                        <a:rPr lang="es-ES" sz="700">
                          <a:effectLst/>
                        </a:rPr>
                        <a:t>: </a:t>
                      </a:r>
                      <a:endParaRPr lang="es-US" sz="7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700">
                          <a:effectLst/>
                        </a:rPr>
                        <a:t> </a:t>
                      </a:r>
                      <a:endParaRPr lang="es-U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340" marR="45340" marT="0" marB="0"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37275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0" name="Google Shape;2500;p65"/>
          <p:cNvGrpSpPr/>
          <p:nvPr/>
        </p:nvGrpSpPr>
        <p:grpSpPr>
          <a:xfrm>
            <a:off x="-651109" y="995092"/>
            <a:ext cx="2392404" cy="3856802"/>
            <a:chOff x="1811525" y="-1103388"/>
            <a:chExt cx="1415708" cy="2282266"/>
          </a:xfrm>
        </p:grpSpPr>
        <p:sp>
          <p:nvSpPr>
            <p:cNvPr id="2501" name="Google Shape;2501;p65"/>
            <p:cNvSpPr/>
            <p:nvPr/>
          </p:nvSpPr>
          <p:spPr>
            <a:xfrm>
              <a:off x="1811525" y="-775906"/>
              <a:ext cx="368329" cy="341319"/>
            </a:xfrm>
            <a:custGeom>
              <a:avLst/>
              <a:gdLst/>
              <a:ahLst/>
              <a:cxnLst/>
              <a:rect l="l" t="t" r="r" b="b"/>
              <a:pathLst>
                <a:path w="7323" h="6786" extrusionOk="0">
                  <a:moveTo>
                    <a:pt x="1108" y="1"/>
                  </a:moveTo>
                  <a:cubicBezTo>
                    <a:pt x="1104" y="1"/>
                    <a:pt x="1100" y="1"/>
                    <a:pt x="1096" y="2"/>
                  </a:cubicBezTo>
                  <a:cubicBezTo>
                    <a:pt x="933" y="57"/>
                    <a:pt x="1501" y="752"/>
                    <a:pt x="1781" y="1082"/>
                  </a:cubicBezTo>
                  <a:lnTo>
                    <a:pt x="1781" y="1082"/>
                  </a:lnTo>
                  <a:cubicBezTo>
                    <a:pt x="1504" y="766"/>
                    <a:pt x="919" y="122"/>
                    <a:pt x="766" y="122"/>
                  </a:cubicBezTo>
                  <a:cubicBezTo>
                    <a:pt x="754" y="122"/>
                    <a:pt x="745" y="126"/>
                    <a:pt x="739" y="133"/>
                  </a:cubicBezTo>
                  <a:cubicBezTo>
                    <a:pt x="649" y="249"/>
                    <a:pt x="1176" y="908"/>
                    <a:pt x="1445" y="1230"/>
                  </a:cubicBezTo>
                  <a:lnTo>
                    <a:pt x="1445" y="1230"/>
                  </a:lnTo>
                  <a:cubicBezTo>
                    <a:pt x="1191" y="938"/>
                    <a:pt x="683" y="386"/>
                    <a:pt x="474" y="386"/>
                  </a:cubicBezTo>
                  <a:cubicBezTo>
                    <a:pt x="451" y="386"/>
                    <a:pt x="432" y="393"/>
                    <a:pt x="417" y="407"/>
                  </a:cubicBezTo>
                  <a:cubicBezTo>
                    <a:pt x="280" y="536"/>
                    <a:pt x="794" y="1075"/>
                    <a:pt x="1090" y="1364"/>
                  </a:cubicBezTo>
                  <a:lnTo>
                    <a:pt x="1090" y="1364"/>
                  </a:lnTo>
                  <a:cubicBezTo>
                    <a:pt x="829" y="1123"/>
                    <a:pt x="379" y="734"/>
                    <a:pt x="196" y="734"/>
                  </a:cubicBezTo>
                  <a:cubicBezTo>
                    <a:pt x="167" y="734"/>
                    <a:pt x="145" y="744"/>
                    <a:pt x="131" y="764"/>
                  </a:cubicBezTo>
                  <a:cubicBezTo>
                    <a:pt x="0" y="967"/>
                    <a:pt x="3429" y="5301"/>
                    <a:pt x="5418" y="6444"/>
                  </a:cubicBezTo>
                  <a:cubicBezTo>
                    <a:pt x="5418" y="6444"/>
                    <a:pt x="5815" y="6785"/>
                    <a:pt x="6130" y="6785"/>
                  </a:cubicBezTo>
                  <a:cubicBezTo>
                    <a:pt x="6172" y="6785"/>
                    <a:pt x="6213" y="6779"/>
                    <a:pt x="6251" y="6765"/>
                  </a:cubicBezTo>
                  <a:cubicBezTo>
                    <a:pt x="6632" y="6646"/>
                    <a:pt x="7323" y="5693"/>
                    <a:pt x="6966" y="5348"/>
                  </a:cubicBezTo>
                  <a:cubicBezTo>
                    <a:pt x="6966" y="5348"/>
                    <a:pt x="4680" y="3467"/>
                    <a:pt x="3977" y="2657"/>
                  </a:cubicBezTo>
                  <a:cubicBezTo>
                    <a:pt x="3291" y="1843"/>
                    <a:pt x="2617" y="416"/>
                    <a:pt x="2441" y="416"/>
                  </a:cubicBezTo>
                  <a:cubicBezTo>
                    <a:pt x="2437" y="416"/>
                    <a:pt x="2433" y="417"/>
                    <a:pt x="2429" y="419"/>
                  </a:cubicBezTo>
                  <a:cubicBezTo>
                    <a:pt x="2286" y="479"/>
                    <a:pt x="2787" y="1526"/>
                    <a:pt x="2787" y="1526"/>
                  </a:cubicBezTo>
                  <a:cubicBezTo>
                    <a:pt x="2787" y="1526"/>
                    <a:pt x="1353" y="1"/>
                    <a:pt x="1108" y="1"/>
                  </a:cubicBezTo>
                  <a:close/>
                </a:path>
              </a:pathLst>
            </a:custGeom>
            <a:solidFill>
              <a:srgbClr val="FFFD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2" name="Google Shape;2502;p65"/>
            <p:cNvSpPr/>
            <p:nvPr/>
          </p:nvSpPr>
          <p:spPr>
            <a:xfrm>
              <a:off x="1815700" y="-780231"/>
              <a:ext cx="356961" cy="348813"/>
            </a:xfrm>
            <a:custGeom>
              <a:avLst/>
              <a:gdLst/>
              <a:ahLst/>
              <a:cxnLst/>
              <a:rect l="l" t="t" r="r" b="b"/>
              <a:pathLst>
                <a:path w="7097" h="6935" extrusionOk="0">
                  <a:moveTo>
                    <a:pt x="1072" y="172"/>
                  </a:moveTo>
                  <a:cubicBezTo>
                    <a:pt x="1275" y="255"/>
                    <a:pt x="2001" y="969"/>
                    <a:pt x="2644" y="1636"/>
                  </a:cubicBezTo>
                  <a:lnTo>
                    <a:pt x="2989" y="2017"/>
                  </a:lnTo>
                  <a:lnTo>
                    <a:pt x="2989" y="2017"/>
                  </a:lnTo>
                  <a:lnTo>
                    <a:pt x="2763" y="1565"/>
                  </a:lnTo>
                  <a:cubicBezTo>
                    <a:pt x="2596" y="1207"/>
                    <a:pt x="2418" y="791"/>
                    <a:pt x="2394" y="612"/>
                  </a:cubicBezTo>
                  <a:lnTo>
                    <a:pt x="2394" y="612"/>
                  </a:lnTo>
                  <a:cubicBezTo>
                    <a:pt x="2501" y="731"/>
                    <a:pt x="2680" y="1029"/>
                    <a:pt x="2834" y="1303"/>
                  </a:cubicBezTo>
                  <a:cubicBezTo>
                    <a:pt x="3120" y="1779"/>
                    <a:pt x="3477" y="2374"/>
                    <a:pt x="3835" y="2791"/>
                  </a:cubicBezTo>
                  <a:cubicBezTo>
                    <a:pt x="4525" y="3601"/>
                    <a:pt x="6704" y="5387"/>
                    <a:pt x="6823" y="5494"/>
                  </a:cubicBezTo>
                  <a:cubicBezTo>
                    <a:pt x="6906" y="5565"/>
                    <a:pt x="6918" y="5672"/>
                    <a:pt x="6883" y="5827"/>
                  </a:cubicBezTo>
                  <a:cubicBezTo>
                    <a:pt x="6799" y="6220"/>
                    <a:pt x="6394" y="6696"/>
                    <a:pt x="6192" y="6780"/>
                  </a:cubicBezTo>
                  <a:cubicBezTo>
                    <a:pt x="6165" y="6788"/>
                    <a:pt x="6136" y="6791"/>
                    <a:pt x="6106" y="6791"/>
                  </a:cubicBezTo>
                  <a:cubicBezTo>
                    <a:pt x="5869" y="6791"/>
                    <a:pt x="5545" y="6564"/>
                    <a:pt x="5418" y="6458"/>
                  </a:cubicBezTo>
                  <a:cubicBezTo>
                    <a:pt x="3513" y="5375"/>
                    <a:pt x="358" y="1398"/>
                    <a:pt x="179" y="898"/>
                  </a:cubicBezTo>
                  <a:lnTo>
                    <a:pt x="179" y="898"/>
                  </a:lnTo>
                  <a:cubicBezTo>
                    <a:pt x="275" y="910"/>
                    <a:pt x="572" y="1136"/>
                    <a:pt x="858" y="1446"/>
                  </a:cubicBezTo>
                  <a:cubicBezTo>
                    <a:pt x="977" y="1565"/>
                    <a:pt x="1084" y="1648"/>
                    <a:pt x="1132" y="1696"/>
                  </a:cubicBezTo>
                  <a:lnTo>
                    <a:pt x="1227" y="1600"/>
                  </a:lnTo>
                  <a:cubicBezTo>
                    <a:pt x="1168" y="1553"/>
                    <a:pt x="1084" y="1446"/>
                    <a:pt x="965" y="1338"/>
                  </a:cubicBezTo>
                  <a:cubicBezTo>
                    <a:pt x="596" y="969"/>
                    <a:pt x="334" y="648"/>
                    <a:pt x="370" y="565"/>
                  </a:cubicBezTo>
                  <a:cubicBezTo>
                    <a:pt x="373" y="564"/>
                    <a:pt x="376" y="563"/>
                    <a:pt x="380" y="563"/>
                  </a:cubicBezTo>
                  <a:cubicBezTo>
                    <a:pt x="479" y="563"/>
                    <a:pt x="825" y="866"/>
                    <a:pt x="1203" y="1279"/>
                  </a:cubicBezTo>
                  <a:cubicBezTo>
                    <a:pt x="1275" y="1374"/>
                    <a:pt x="1346" y="1457"/>
                    <a:pt x="1441" y="1565"/>
                  </a:cubicBezTo>
                  <a:lnTo>
                    <a:pt x="1561" y="1457"/>
                  </a:lnTo>
                  <a:cubicBezTo>
                    <a:pt x="1525" y="1422"/>
                    <a:pt x="1453" y="1315"/>
                    <a:pt x="1346" y="1207"/>
                  </a:cubicBezTo>
                  <a:cubicBezTo>
                    <a:pt x="1037" y="838"/>
                    <a:pt x="775" y="469"/>
                    <a:pt x="715" y="314"/>
                  </a:cubicBezTo>
                  <a:lnTo>
                    <a:pt x="715" y="314"/>
                  </a:lnTo>
                  <a:cubicBezTo>
                    <a:pt x="858" y="410"/>
                    <a:pt x="1227" y="779"/>
                    <a:pt x="1584" y="1184"/>
                  </a:cubicBezTo>
                  <a:cubicBezTo>
                    <a:pt x="1668" y="1255"/>
                    <a:pt x="1739" y="1327"/>
                    <a:pt x="1787" y="1386"/>
                  </a:cubicBezTo>
                  <a:lnTo>
                    <a:pt x="1906" y="1279"/>
                  </a:lnTo>
                  <a:cubicBezTo>
                    <a:pt x="1858" y="1219"/>
                    <a:pt x="1799" y="1148"/>
                    <a:pt x="1727" y="1076"/>
                  </a:cubicBezTo>
                  <a:cubicBezTo>
                    <a:pt x="1406" y="707"/>
                    <a:pt x="1108" y="314"/>
                    <a:pt x="1072" y="172"/>
                  </a:cubicBezTo>
                  <a:close/>
                  <a:moveTo>
                    <a:pt x="1016" y="1"/>
                  </a:moveTo>
                  <a:cubicBezTo>
                    <a:pt x="1006" y="1"/>
                    <a:pt x="997" y="2"/>
                    <a:pt x="989" y="5"/>
                  </a:cubicBezTo>
                  <a:cubicBezTo>
                    <a:pt x="941" y="17"/>
                    <a:pt x="929" y="29"/>
                    <a:pt x="918" y="76"/>
                  </a:cubicBezTo>
                  <a:cubicBezTo>
                    <a:pt x="906" y="124"/>
                    <a:pt x="929" y="195"/>
                    <a:pt x="977" y="291"/>
                  </a:cubicBezTo>
                  <a:cubicBezTo>
                    <a:pt x="858" y="184"/>
                    <a:pt x="751" y="124"/>
                    <a:pt x="691" y="124"/>
                  </a:cubicBezTo>
                  <a:cubicBezTo>
                    <a:pt x="679" y="121"/>
                    <a:pt x="668" y="119"/>
                    <a:pt x="658" y="119"/>
                  </a:cubicBezTo>
                  <a:cubicBezTo>
                    <a:pt x="632" y="119"/>
                    <a:pt x="617" y="130"/>
                    <a:pt x="608" y="148"/>
                  </a:cubicBezTo>
                  <a:cubicBezTo>
                    <a:pt x="560" y="207"/>
                    <a:pt x="584" y="326"/>
                    <a:pt x="691" y="505"/>
                  </a:cubicBezTo>
                  <a:cubicBezTo>
                    <a:pt x="584" y="434"/>
                    <a:pt x="501" y="374"/>
                    <a:pt x="429" y="374"/>
                  </a:cubicBezTo>
                  <a:cubicBezTo>
                    <a:pt x="370" y="374"/>
                    <a:pt x="322" y="410"/>
                    <a:pt x="310" y="422"/>
                  </a:cubicBezTo>
                  <a:cubicBezTo>
                    <a:pt x="298" y="445"/>
                    <a:pt x="263" y="481"/>
                    <a:pt x="263" y="541"/>
                  </a:cubicBezTo>
                  <a:cubicBezTo>
                    <a:pt x="263" y="612"/>
                    <a:pt x="310" y="719"/>
                    <a:pt x="382" y="826"/>
                  </a:cubicBezTo>
                  <a:cubicBezTo>
                    <a:pt x="275" y="767"/>
                    <a:pt x="191" y="731"/>
                    <a:pt x="132" y="731"/>
                  </a:cubicBezTo>
                  <a:cubicBezTo>
                    <a:pt x="84" y="731"/>
                    <a:pt x="37" y="767"/>
                    <a:pt x="25" y="791"/>
                  </a:cubicBezTo>
                  <a:cubicBezTo>
                    <a:pt x="1" y="838"/>
                    <a:pt x="13" y="886"/>
                    <a:pt x="13" y="898"/>
                  </a:cubicBezTo>
                  <a:cubicBezTo>
                    <a:pt x="144" y="1434"/>
                    <a:pt x="3418" y="5494"/>
                    <a:pt x="5323" y="6577"/>
                  </a:cubicBezTo>
                  <a:cubicBezTo>
                    <a:pt x="5359" y="6613"/>
                    <a:pt x="5752" y="6934"/>
                    <a:pt x="6097" y="6934"/>
                  </a:cubicBezTo>
                  <a:cubicBezTo>
                    <a:pt x="6144" y="6934"/>
                    <a:pt x="6192" y="6922"/>
                    <a:pt x="6228" y="6875"/>
                  </a:cubicBezTo>
                  <a:cubicBezTo>
                    <a:pt x="6502" y="6791"/>
                    <a:pt x="6942" y="6256"/>
                    <a:pt x="7037" y="5827"/>
                  </a:cubicBezTo>
                  <a:cubicBezTo>
                    <a:pt x="7097" y="5553"/>
                    <a:pt x="7002" y="5422"/>
                    <a:pt x="6930" y="5351"/>
                  </a:cubicBezTo>
                  <a:cubicBezTo>
                    <a:pt x="6895" y="5327"/>
                    <a:pt x="4632" y="3470"/>
                    <a:pt x="3954" y="2648"/>
                  </a:cubicBezTo>
                  <a:cubicBezTo>
                    <a:pt x="3608" y="2231"/>
                    <a:pt x="3251" y="1660"/>
                    <a:pt x="2977" y="1196"/>
                  </a:cubicBezTo>
                  <a:cubicBezTo>
                    <a:pt x="2618" y="615"/>
                    <a:pt x="2484" y="399"/>
                    <a:pt x="2359" y="399"/>
                  </a:cubicBezTo>
                  <a:cubicBezTo>
                    <a:pt x="2343" y="399"/>
                    <a:pt x="2327" y="403"/>
                    <a:pt x="2311" y="410"/>
                  </a:cubicBezTo>
                  <a:cubicBezTo>
                    <a:pt x="2299" y="422"/>
                    <a:pt x="2275" y="434"/>
                    <a:pt x="2251" y="481"/>
                  </a:cubicBezTo>
                  <a:cubicBezTo>
                    <a:pt x="2215" y="600"/>
                    <a:pt x="2334" y="922"/>
                    <a:pt x="2453" y="1207"/>
                  </a:cubicBezTo>
                  <a:cubicBezTo>
                    <a:pt x="1851" y="593"/>
                    <a:pt x="1226" y="1"/>
                    <a:pt x="1016" y="1"/>
                  </a:cubicBezTo>
                  <a:close/>
                </a:path>
              </a:pathLst>
            </a:custGeom>
            <a:solidFill>
              <a:srgbClr val="171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3" name="Google Shape;2503;p65"/>
            <p:cNvSpPr/>
            <p:nvPr/>
          </p:nvSpPr>
          <p:spPr>
            <a:xfrm>
              <a:off x="2013265" y="-605199"/>
              <a:ext cx="145662" cy="170156"/>
            </a:xfrm>
            <a:custGeom>
              <a:avLst/>
              <a:gdLst/>
              <a:ahLst/>
              <a:cxnLst/>
              <a:rect l="l" t="t" r="r" b="b"/>
              <a:pathLst>
                <a:path w="2896" h="3383" extrusionOk="0">
                  <a:moveTo>
                    <a:pt x="1929" y="1"/>
                  </a:moveTo>
                  <a:cubicBezTo>
                    <a:pt x="1925" y="1"/>
                    <a:pt x="1922" y="1"/>
                    <a:pt x="1919" y="2"/>
                  </a:cubicBezTo>
                  <a:cubicBezTo>
                    <a:pt x="1621" y="49"/>
                    <a:pt x="2193" y="1311"/>
                    <a:pt x="2193" y="1311"/>
                  </a:cubicBezTo>
                  <a:cubicBezTo>
                    <a:pt x="2193" y="1311"/>
                    <a:pt x="1872" y="639"/>
                    <a:pt x="1580" y="639"/>
                  </a:cubicBezTo>
                  <a:cubicBezTo>
                    <a:pt x="1553" y="639"/>
                    <a:pt x="1527" y="645"/>
                    <a:pt x="1502" y="656"/>
                  </a:cubicBezTo>
                  <a:cubicBezTo>
                    <a:pt x="1290" y="758"/>
                    <a:pt x="1518" y="1176"/>
                    <a:pt x="1698" y="1449"/>
                  </a:cubicBezTo>
                  <a:lnTo>
                    <a:pt x="1698" y="1449"/>
                  </a:lnTo>
                  <a:cubicBezTo>
                    <a:pt x="1568" y="1292"/>
                    <a:pt x="1381" y="1116"/>
                    <a:pt x="1194" y="1116"/>
                  </a:cubicBezTo>
                  <a:cubicBezTo>
                    <a:pt x="1161" y="1116"/>
                    <a:pt x="1129" y="1121"/>
                    <a:pt x="1097" y="1133"/>
                  </a:cubicBezTo>
                  <a:cubicBezTo>
                    <a:pt x="748" y="1268"/>
                    <a:pt x="1315" y="2000"/>
                    <a:pt x="1378" y="2078"/>
                  </a:cubicBezTo>
                  <a:lnTo>
                    <a:pt x="1378" y="2078"/>
                  </a:lnTo>
                  <a:cubicBezTo>
                    <a:pt x="1334" y="2024"/>
                    <a:pt x="1034" y="1665"/>
                    <a:pt x="774" y="1665"/>
                  </a:cubicBezTo>
                  <a:cubicBezTo>
                    <a:pt x="720" y="1665"/>
                    <a:pt x="669" y="1680"/>
                    <a:pt x="621" y="1716"/>
                  </a:cubicBezTo>
                  <a:cubicBezTo>
                    <a:pt x="323" y="1942"/>
                    <a:pt x="1026" y="2597"/>
                    <a:pt x="1026" y="2597"/>
                  </a:cubicBezTo>
                  <a:cubicBezTo>
                    <a:pt x="1026" y="2597"/>
                    <a:pt x="609" y="2431"/>
                    <a:pt x="310" y="2431"/>
                  </a:cubicBezTo>
                  <a:cubicBezTo>
                    <a:pt x="135" y="2431"/>
                    <a:pt x="1" y="2488"/>
                    <a:pt x="14" y="2669"/>
                  </a:cubicBezTo>
                  <a:cubicBezTo>
                    <a:pt x="38" y="3157"/>
                    <a:pt x="1431" y="3383"/>
                    <a:pt x="1431" y="3383"/>
                  </a:cubicBezTo>
                  <a:cubicBezTo>
                    <a:pt x="1431" y="3383"/>
                    <a:pt x="1312" y="3300"/>
                    <a:pt x="1264" y="3252"/>
                  </a:cubicBezTo>
                  <a:cubicBezTo>
                    <a:pt x="1264" y="3252"/>
                    <a:pt x="2895" y="2502"/>
                    <a:pt x="2836" y="2061"/>
                  </a:cubicBezTo>
                  <a:cubicBezTo>
                    <a:pt x="2765" y="1602"/>
                    <a:pt x="2228" y="1"/>
                    <a:pt x="1929" y="1"/>
                  </a:cubicBezTo>
                  <a:close/>
                </a:path>
              </a:pathLst>
            </a:custGeom>
            <a:solidFill>
              <a:srgbClr val="171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4" name="Google Shape;2504;p65"/>
            <p:cNvSpPr/>
            <p:nvPr/>
          </p:nvSpPr>
          <p:spPr>
            <a:xfrm>
              <a:off x="2008537" y="-610430"/>
              <a:ext cx="153357" cy="181373"/>
            </a:xfrm>
            <a:custGeom>
              <a:avLst/>
              <a:gdLst/>
              <a:ahLst/>
              <a:cxnLst/>
              <a:rect l="l" t="t" r="r" b="b"/>
              <a:pathLst>
                <a:path w="3049" h="3606" extrusionOk="0">
                  <a:moveTo>
                    <a:pt x="2048" y="189"/>
                  </a:moveTo>
                  <a:cubicBezTo>
                    <a:pt x="2049" y="189"/>
                    <a:pt x="2072" y="189"/>
                    <a:pt x="2084" y="201"/>
                  </a:cubicBezTo>
                  <a:cubicBezTo>
                    <a:pt x="2346" y="403"/>
                    <a:pt x="2810" y="1772"/>
                    <a:pt x="2870" y="2177"/>
                  </a:cubicBezTo>
                  <a:cubicBezTo>
                    <a:pt x="2918" y="2475"/>
                    <a:pt x="1953" y="3011"/>
                    <a:pt x="1346" y="3296"/>
                  </a:cubicBezTo>
                  <a:lnTo>
                    <a:pt x="1239" y="3344"/>
                  </a:lnTo>
                  <a:lnTo>
                    <a:pt x="1263" y="3368"/>
                  </a:lnTo>
                  <a:cubicBezTo>
                    <a:pt x="775" y="3249"/>
                    <a:pt x="191" y="3023"/>
                    <a:pt x="179" y="2773"/>
                  </a:cubicBezTo>
                  <a:cubicBezTo>
                    <a:pt x="179" y="2701"/>
                    <a:pt x="215" y="2665"/>
                    <a:pt x="227" y="2653"/>
                  </a:cubicBezTo>
                  <a:cubicBezTo>
                    <a:pt x="251" y="2630"/>
                    <a:pt x="334" y="2606"/>
                    <a:pt x="405" y="2606"/>
                  </a:cubicBezTo>
                  <a:cubicBezTo>
                    <a:pt x="596" y="2606"/>
                    <a:pt x="894" y="2689"/>
                    <a:pt x="1096" y="2773"/>
                  </a:cubicBezTo>
                  <a:lnTo>
                    <a:pt x="1453" y="2903"/>
                  </a:lnTo>
                  <a:lnTo>
                    <a:pt x="1179" y="2642"/>
                  </a:lnTo>
                  <a:cubicBezTo>
                    <a:pt x="977" y="2463"/>
                    <a:pt x="703" y="2130"/>
                    <a:pt x="715" y="1951"/>
                  </a:cubicBezTo>
                  <a:cubicBezTo>
                    <a:pt x="715" y="1927"/>
                    <a:pt x="727" y="1891"/>
                    <a:pt x="763" y="1880"/>
                  </a:cubicBezTo>
                  <a:cubicBezTo>
                    <a:pt x="797" y="1854"/>
                    <a:pt x="836" y="1842"/>
                    <a:pt x="876" y="1842"/>
                  </a:cubicBezTo>
                  <a:cubicBezTo>
                    <a:pt x="1113" y="1842"/>
                    <a:pt x="1419" y="2227"/>
                    <a:pt x="1429" y="2237"/>
                  </a:cubicBezTo>
                  <a:lnTo>
                    <a:pt x="1548" y="2153"/>
                  </a:lnTo>
                  <a:cubicBezTo>
                    <a:pt x="1382" y="1939"/>
                    <a:pt x="1132" y="1534"/>
                    <a:pt x="1179" y="1379"/>
                  </a:cubicBezTo>
                  <a:cubicBezTo>
                    <a:pt x="1191" y="1344"/>
                    <a:pt x="1203" y="1332"/>
                    <a:pt x="1239" y="1320"/>
                  </a:cubicBezTo>
                  <a:cubicBezTo>
                    <a:pt x="1263" y="1312"/>
                    <a:pt x="1287" y="1308"/>
                    <a:pt x="1312" y="1308"/>
                  </a:cubicBezTo>
                  <a:cubicBezTo>
                    <a:pt x="1471" y="1308"/>
                    <a:pt x="1641" y="1463"/>
                    <a:pt x="1775" y="1618"/>
                  </a:cubicBezTo>
                  <a:cubicBezTo>
                    <a:pt x="1846" y="1737"/>
                    <a:pt x="1918" y="1808"/>
                    <a:pt x="1929" y="1832"/>
                  </a:cubicBezTo>
                  <a:lnTo>
                    <a:pt x="2048" y="1749"/>
                  </a:lnTo>
                  <a:cubicBezTo>
                    <a:pt x="2037" y="1737"/>
                    <a:pt x="1977" y="1641"/>
                    <a:pt x="1894" y="1522"/>
                  </a:cubicBezTo>
                  <a:cubicBezTo>
                    <a:pt x="1727" y="1284"/>
                    <a:pt x="1572" y="998"/>
                    <a:pt x="1608" y="868"/>
                  </a:cubicBezTo>
                  <a:cubicBezTo>
                    <a:pt x="1608" y="856"/>
                    <a:pt x="1620" y="844"/>
                    <a:pt x="1632" y="820"/>
                  </a:cubicBezTo>
                  <a:cubicBezTo>
                    <a:pt x="1650" y="814"/>
                    <a:pt x="1670" y="811"/>
                    <a:pt x="1690" y="811"/>
                  </a:cubicBezTo>
                  <a:cubicBezTo>
                    <a:pt x="1709" y="811"/>
                    <a:pt x="1727" y="814"/>
                    <a:pt x="1739" y="820"/>
                  </a:cubicBezTo>
                  <a:cubicBezTo>
                    <a:pt x="1953" y="903"/>
                    <a:pt x="2168" y="1296"/>
                    <a:pt x="2251" y="1451"/>
                  </a:cubicBezTo>
                  <a:lnTo>
                    <a:pt x="2382" y="1391"/>
                  </a:lnTo>
                  <a:cubicBezTo>
                    <a:pt x="2203" y="975"/>
                    <a:pt x="1965" y="332"/>
                    <a:pt x="2048" y="189"/>
                  </a:cubicBezTo>
                  <a:close/>
                  <a:moveTo>
                    <a:pt x="2036" y="1"/>
                  </a:moveTo>
                  <a:cubicBezTo>
                    <a:pt x="2023" y="1"/>
                    <a:pt x="2011" y="4"/>
                    <a:pt x="2001" y="10"/>
                  </a:cubicBezTo>
                  <a:cubicBezTo>
                    <a:pt x="1941" y="22"/>
                    <a:pt x="1906" y="46"/>
                    <a:pt x="1882" y="94"/>
                  </a:cubicBezTo>
                  <a:cubicBezTo>
                    <a:pt x="1798" y="225"/>
                    <a:pt x="1882" y="510"/>
                    <a:pt x="1965" y="796"/>
                  </a:cubicBezTo>
                  <a:cubicBezTo>
                    <a:pt x="1894" y="737"/>
                    <a:pt x="1834" y="689"/>
                    <a:pt x="1763" y="665"/>
                  </a:cubicBezTo>
                  <a:cubicBezTo>
                    <a:pt x="1725" y="654"/>
                    <a:pt x="1690" y="649"/>
                    <a:pt x="1658" y="649"/>
                  </a:cubicBezTo>
                  <a:cubicBezTo>
                    <a:pt x="1618" y="649"/>
                    <a:pt x="1581" y="657"/>
                    <a:pt x="1548" y="677"/>
                  </a:cubicBezTo>
                  <a:cubicBezTo>
                    <a:pt x="1489" y="701"/>
                    <a:pt x="1441" y="748"/>
                    <a:pt x="1429" y="820"/>
                  </a:cubicBezTo>
                  <a:cubicBezTo>
                    <a:pt x="1406" y="927"/>
                    <a:pt x="1441" y="1058"/>
                    <a:pt x="1501" y="1213"/>
                  </a:cubicBezTo>
                  <a:cubicBezTo>
                    <a:pt x="1436" y="1173"/>
                    <a:pt x="1350" y="1143"/>
                    <a:pt x="1264" y="1143"/>
                  </a:cubicBezTo>
                  <a:cubicBezTo>
                    <a:pt x="1223" y="1143"/>
                    <a:pt x="1182" y="1150"/>
                    <a:pt x="1144" y="1165"/>
                  </a:cubicBezTo>
                  <a:cubicBezTo>
                    <a:pt x="1072" y="1177"/>
                    <a:pt x="1013" y="1237"/>
                    <a:pt x="1001" y="1320"/>
                  </a:cubicBezTo>
                  <a:cubicBezTo>
                    <a:pt x="965" y="1439"/>
                    <a:pt x="1025" y="1594"/>
                    <a:pt x="1108" y="1760"/>
                  </a:cubicBezTo>
                  <a:cubicBezTo>
                    <a:pt x="1018" y="1719"/>
                    <a:pt x="925" y="1686"/>
                    <a:pt x="836" y="1686"/>
                  </a:cubicBezTo>
                  <a:cubicBezTo>
                    <a:pt x="772" y="1686"/>
                    <a:pt x="711" y="1703"/>
                    <a:pt x="655" y="1749"/>
                  </a:cubicBezTo>
                  <a:cubicBezTo>
                    <a:pt x="596" y="1796"/>
                    <a:pt x="548" y="1868"/>
                    <a:pt x="548" y="1939"/>
                  </a:cubicBezTo>
                  <a:cubicBezTo>
                    <a:pt x="536" y="2118"/>
                    <a:pt x="703" y="2356"/>
                    <a:pt x="846" y="2522"/>
                  </a:cubicBezTo>
                  <a:cubicBezTo>
                    <a:pt x="708" y="2488"/>
                    <a:pt x="543" y="2454"/>
                    <a:pt x="396" y="2454"/>
                  </a:cubicBezTo>
                  <a:cubicBezTo>
                    <a:pt x="288" y="2454"/>
                    <a:pt x="190" y="2472"/>
                    <a:pt x="120" y="2522"/>
                  </a:cubicBezTo>
                  <a:cubicBezTo>
                    <a:pt x="60" y="2570"/>
                    <a:pt x="1" y="2642"/>
                    <a:pt x="13" y="2773"/>
                  </a:cubicBezTo>
                  <a:cubicBezTo>
                    <a:pt x="60" y="3308"/>
                    <a:pt x="1358" y="3535"/>
                    <a:pt x="1501" y="3558"/>
                  </a:cubicBezTo>
                  <a:lnTo>
                    <a:pt x="1775" y="3606"/>
                  </a:lnTo>
                  <a:lnTo>
                    <a:pt x="1775" y="3606"/>
                  </a:lnTo>
                  <a:lnTo>
                    <a:pt x="1548" y="3392"/>
                  </a:lnTo>
                  <a:cubicBezTo>
                    <a:pt x="1548" y="3392"/>
                    <a:pt x="1501" y="3368"/>
                    <a:pt x="1477" y="3332"/>
                  </a:cubicBezTo>
                  <a:cubicBezTo>
                    <a:pt x="1906" y="3142"/>
                    <a:pt x="3049" y="2558"/>
                    <a:pt x="2989" y="2118"/>
                  </a:cubicBezTo>
                  <a:cubicBezTo>
                    <a:pt x="2953" y="1737"/>
                    <a:pt x="2489" y="308"/>
                    <a:pt x="2144" y="46"/>
                  </a:cubicBezTo>
                  <a:cubicBezTo>
                    <a:pt x="2109" y="20"/>
                    <a:pt x="2069" y="1"/>
                    <a:pt x="203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5" name="Google Shape;2505;p65"/>
            <p:cNvSpPr/>
            <p:nvPr/>
          </p:nvSpPr>
          <p:spPr>
            <a:xfrm>
              <a:off x="2939531" y="-1099817"/>
              <a:ext cx="134395" cy="435878"/>
            </a:xfrm>
            <a:custGeom>
              <a:avLst/>
              <a:gdLst/>
              <a:ahLst/>
              <a:cxnLst/>
              <a:rect l="l" t="t" r="r" b="b"/>
              <a:pathLst>
                <a:path w="2672" h="8666" extrusionOk="0">
                  <a:moveTo>
                    <a:pt x="1416" y="0"/>
                  </a:moveTo>
                  <a:cubicBezTo>
                    <a:pt x="1262" y="0"/>
                    <a:pt x="1236" y="1129"/>
                    <a:pt x="1232" y="1502"/>
                  </a:cubicBezTo>
                  <a:lnTo>
                    <a:pt x="1232" y="1502"/>
                  </a:lnTo>
                  <a:cubicBezTo>
                    <a:pt x="1233" y="1148"/>
                    <a:pt x="1222" y="118"/>
                    <a:pt x="1066" y="118"/>
                  </a:cubicBezTo>
                  <a:cubicBezTo>
                    <a:pt x="1061" y="118"/>
                    <a:pt x="1057" y="118"/>
                    <a:pt x="1053" y="120"/>
                  </a:cubicBezTo>
                  <a:cubicBezTo>
                    <a:pt x="838" y="191"/>
                    <a:pt x="731" y="2370"/>
                    <a:pt x="731" y="2370"/>
                  </a:cubicBezTo>
                  <a:cubicBezTo>
                    <a:pt x="731" y="2370"/>
                    <a:pt x="469" y="1297"/>
                    <a:pt x="312" y="1297"/>
                  </a:cubicBezTo>
                  <a:cubicBezTo>
                    <a:pt x="309" y="1297"/>
                    <a:pt x="306" y="1298"/>
                    <a:pt x="302" y="1299"/>
                  </a:cubicBezTo>
                  <a:cubicBezTo>
                    <a:pt x="160" y="1346"/>
                    <a:pt x="576" y="2918"/>
                    <a:pt x="576" y="4001"/>
                  </a:cubicBezTo>
                  <a:cubicBezTo>
                    <a:pt x="576" y="5097"/>
                    <a:pt x="41" y="7990"/>
                    <a:pt x="41" y="7990"/>
                  </a:cubicBezTo>
                  <a:cubicBezTo>
                    <a:pt x="1" y="8406"/>
                    <a:pt x="785" y="8666"/>
                    <a:pt x="1242" y="8666"/>
                  </a:cubicBezTo>
                  <a:cubicBezTo>
                    <a:pt x="1334" y="8666"/>
                    <a:pt x="1413" y="8655"/>
                    <a:pt x="1469" y="8633"/>
                  </a:cubicBezTo>
                  <a:cubicBezTo>
                    <a:pt x="1791" y="8502"/>
                    <a:pt x="1898" y="7847"/>
                    <a:pt x="1898" y="7847"/>
                  </a:cubicBezTo>
                  <a:cubicBezTo>
                    <a:pt x="2672" y="5692"/>
                    <a:pt x="2493" y="168"/>
                    <a:pt x="2255" y="96"/>
                  </a:cubicBezTo>
                  <a:cubicBezTo>
                    <a:pt x="2248" y="94"/>
                    <a:pt x="2242" y="93"/>
                    <a:pt x="2235" y="93"/>
                  </a:cubicBezTo>
                  <a:cubicBezTo>
                    <a:pt x="2086" y="93"/>
                    <a:pt x="1987" y="677"/>
                    <a:pt x="1937" y="1074"/>
                  </a:cubicBezTo>
                  <a:lnTo>
                    <a:pt x="1937" y="1074"/>
                  </a:lnTo>
                  <a:cubicBezTo>
                    <a:pt x="1974" y="653"/>
                    <a:pt x="2003" y="9"/>
                    <a:pt x="1826" y="1"/>
                  </a:cubicBezTo>
                  <a:cubicBezTo>
                    <a:pt x="1825" y="1"/>
                    <a:pt x="1824" y="1"/>
                    <a:pt x="1823" y="1"/>
                  </a:cubicBezTo>
                  <a:cubicBezTo>
                    <a:pt x="1636" y="1"/>
                    <a:pt x="1584" y="737"/>
                    <a:pt x="1570" y="1190"/>
                  </a:cubicBezTo>
                  <a:lnTo>
                    <a:pt x="1570" y="1190"/>
                  </a:lnTo>
                  <a:cubicBezTo>
                    <a:pt x="1571" y="744"/>
                    <a:pt x="1553" y="26"/>
                    <a:pt x="1422" y="1"/>
                  </a:cubicBezTo>
                  <a:cubicBezTo>
                    <a:pt x="1420" y="1"/>
                    <a:pt x="1418" y="0"/>
                    <a:pt x="1416" y="0"/>
                  </a:cubicBezTo>
                  <a:close/>
                </a:path>
              </a:pathLst>
            </a:custGeom>
            <a:solidFill>
              <a:srgbClr val="FFFD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65"/>
            <p:cNvSpPr/>
            <p:nvPr/>
          </p:nvSpPr>
          <p:spPr>
            <a:xfrm>
              <a:off x="2936765" y="-1103388"/>
              <a:ext cx="138972" cy="443222"/>
            </a:xfrm>
            <a:custGeom>
              <a:avLst/>
              <a:gdLst/>
              <a:ahLst/>
              <a:cxnLst/>
              <a:rect l="l" t="t" r="r" b="b"/>
              <a:pathLst>
                <a:path w="2763" h="8812" extrusionOk="0">
                  <a:moveTo>
                    <a:pt x="1858" y="143"/>
                  </a:moveTo>
                  <a:cubicBezTo>
                    <a:pt x="1941" y="191"/>
                    <a:pt x="1953" y="608"/>
                    <a:pt x="1905" y="1132"/>
                  </a:cubicBezTo>
                  <a:cubicBezTo>
                    <a:pt x="1870" y="1275"/>
                    <a:pt x="1858" y="1417"/>
                    <a:pt x="1858" y="1501"/>
                  </a:cubicBezTo>
                  <a:lnTo>
                    <a:pt x="2012" y="1513"/>
                  </a:lnTo>
                  <a:cubicBezTo>
                    <a:pt x="2024" y="1441"/>
                    <a:pt x="2036" y="1310"/>
                    <a:pt x="2048" y="1144"/>
                  </a:cubicBezTo>
                  <a:cubicBezTo>
                    <a:pt x="2120" y="679"/>
                    <a:pt x="2203" y="298"/>
                    <a:pt x="2262" y="239"/>
                  </a:cubicBezTo>
                  <a:lnTo>
                    <a:pt x="2262" y="239"/>
                  </a:lnTo>
                  <a:cubicBezTo>
                    <a:pt x="2453" y="703"/>
                    <a:pt x="2620" y="5799"/>
                    <a:pt x="1858" y="7906"/>
                  </a:cubicBezTo>
                  <a:cubicBezTo>
                    <a:pt x="1834" y="8085"/>
                    <a:pt x="1715" y="8537"/>
                    <a:pt x="1477" y="8633"/>
                  </a:cubicBezTo>
                  <a:cubicBezTo>
                    <a:pt x="1433" y="8649"/>
                    <a:pt x="1368" y="8657"/>
                    <a:pt x="1288" y="8657"/>
                  </a:cubicBezTo>
                  <a:cubicBezTo>
                    <a:pt x="1016" y="8657"/>
                    <a:pt x="582" y="8561"/>
                    <a:pt x="334" y="8359"/>
                  </a:cubicBezTo>
                  <a:cubicBezTo>
                    <a:pt x="215" y="8275"/>
                    <a:pt x="155" y="8180"/>
                    <a:pt x="167" y="8085"/>
                  </a:cubicBezTo>
                  <a:cubicBezTo>
                    <a:pt x="191" y="7930"/>
                    <a:pt x="703" y="5144"/>
                    <a:pt x="691" y="4084"/>
                  </a:cubicBezTo>
                  <a:cubicBezTo>
                    <a:pt x="691" y="3537"/>
                    <a:pt x="584" y="2870"/>
                    <a:pt x="488" y="2322"/>
                  </a:cubicBezTo>
                  <a:cubicBezTo>
                    <a:pt x="453" y="2013"/>
                    <a:pt x="393" y="1667"/>
                    <a:pt x="393" y="1513"/>
                  </a:cubicBezTo>
                  <a:lnTo>
                    <a:pt x="393" y="1513"/>
                  </a:lnTo>
                  <a:cubicBezTo>
                    <a:pt x="477" y="1667"/>
                    <a:pt x="631" y="2096"/>
                    <a:pt x="715" y="2489"/>
                  </a:cubicBezTo>
                  <a:lnTo>
                    <a:pt x="834" y="2977"/>
                  </a:lnTo>
                  <a:lnTo>
                    <a:pt x="869" y="2465"/>
                  </a:lnTo>
                  <a:cubicBezTo>
                    <a:pt x="929" y="1536"/>
                    <a:pt x="1024" y="501"/>
                    <a:pt x="1119" y="310"/>
                  </a:cubicBezTo>
                  <a:cubicBezTo>
                    <a:pt x="1179" y="441"/>
                    <a:pt x="1203" y="941"/>
                    <a:pt x="1203" y="1429"/>
                  </a:cubicBezTo>
                  <a:lnTo>
                    <a:pt x="1203" y="1715"/>
                  </a:lnTo>
                  <a:lnTo>
                    <a:pt x="1358" y="1715"/>
                  </a:lnTo>
                  <a:lnTo>
                    <a:pt x="1358" y="1429"/>
                  </a:lnTo>
                  <a:cubicBezTo>
                    <a:pt x="1358" y="894"/>
                    <a:pt x="1405" y="358"/>
                    <a:pt x="1465" y="191"/>
                  </a:cubicBezTo>
                  <a:cubicBezTo>
                    <a:pt x="1524" y="346"/>
                    <a:pt x="1548" y="798"/>
                    <a:pt x="1548" y="1275"/>
                  </a:cubicBezTo>
                  <a:lnTo>
                    <a:pt x="1548" y="1608"/>
                  </a:lnTo>
                  <a:lnTo>
                    <a:pt x="1703" y="1608"/>
                  </a:lnTo>
                  <a:lnTo>
                    <a:pt x="1703" y="1239"/>
                  </a:lnTo>
                  <a:cubicBezTo>
                    <a:pt x="1715" y="655"/>
                    <a:pt x="1786" y="179"/>
                    <a:pt x="1858" y="143"/>
                  </a:cubicBezTo>
                  <a:close/>
                  <a:moveTo>
                    <a:pt x="1453" y="1"/>
                  </a:moveTo>
                  <a:cubicBezTo>
                    <a:pt x="1429" y="1"/>
                    <a:pt x="1405" y="12"/>
                    <a:pt x="1370" y="24"/>
                  </a:cubicBezTo>
                  <a:cubicBezTo>
                    <a:pt x="1322" y="72"/>
                    <a:pt x="1298" y="191"/>
                    <a:pt x="1262" y="346"/>
                  </a:cubicBezTo>
                  <a:cubicBezTo>
                    <a:pt x="1250" y="251"/>
                    <a:pt x="1227" y="179"/>
                    <a:pt x="1179" y="143"/>
                  </a:cubicBezTo>
                  <a:cubicBezTo>
                    <a:pt x="1158" y="129"/>
                    <a:pt x="1137" y="124"/>
                    <a:pt x="1116" y="124"/>
                  </a:cubicBezTo>
                  <a:cubicBezTo>
                    <a:pt x="1101" y="124"/>
                    <a:pt x="1087" y="127"/>
                    <a:pt x="1072" y="132"/>
                  </a:cubicBezTo>
                  <a:cubicBezTo>
                    <a:pt x="905" y="191"/>
                    <a:pt x="810" y="1096"/>
                    <a:pt x="750" y="1989"/>
                  </a:cubicBezTo>
                  <a:cubicBezTo>
                    <a:pt x="655" y="1691"/>
                    <a:pt x="536" y="1370"/>
                    <a:pt x="429" y="1310"/>
                  </a:cubicBezTo>
                  <a:cubicBezTo>
                    <a:pt x="419" y="1295"/>
                    <a:pt x="404" y="1291"/>
                    <a:pt x="390" y="1291"/>
                  </a:cubicBezTo>
                  <a:cubicBezTo>
                    <a:pt x="371" y="1291"/>
                    <a:pt x="352" y="1298"/>
                    <a:pt x="346" y="1298"/>
                  </a:cubicBezTo>
                  <a:cubicBezTo>
                    <a:pt x="215" y="1334"/>
                    <a:pt x="238" y="1560"/>
                    <a:pt x="357" y="2322"/>
                  </a:cubicBezTo>
                  <a:cubicBezTo>
                    <a:pt x="453" y="2858"/>
                    <a:pt x="548" y="3525"/>
                    <a:pt x="548" y="4072"/>
                  </a:cubicBezTo>
                  <a:cubicBezTo>
                    <a:pt x="548" y="5132"/>
                    <a:pt x="12" y="8025"/>
                    <a:pt x="12" y="8049"/>
                  </a:cubicBezTo>
                  <a:cubicBezTo>
                    <a:pt x="0" y="8168"/>
                    <a:pt x="36" y="8323"/>
                    <a:pt x="238" y="8478"/>
                  </a:cubicBezTo>
                  <a:cubicBezTo>
                    <a:pt x="512" y="8692"/>
                    <a:pt x="989" y="8811"/>
                    <a:pt x="1298" y="8811"/>
                  </a:cubicBezTo>
                  <a:cubicBezTo>
                    <a:pt x="1405" y="8811"/>
                    <a:pt x="1489" y="8799"/>
                    <a:pt x="1536" y="8764"/>
                  </a:cubicBezTo>
                  <a:cubicBezTo>
                    <a:pt x="1893" y="8633"/>
                    <a:pt x="2012" y="7966"/>
                    <a:pt x="2012" y="7942"/>
                  </a:cubicBezTo>
                  <a:cubicBezTo>
                    <a:pt x="2763" y="5858"/>
                    <a:pt x="2632" y="655"/>
                    <a:pt x="2393" y="167"/>
                  </a:cubicBezTo>
                  <a:cubicBezTo>
                    <a:pt x="2382" y="143"/>
                    <a:pt x="2370" y="108"/>
                    <a:pt x="2322" y="84"/>
                  </a:cubicBezTo>
                  <a:cubicBezTo>
                    <a:pt x="2305" y="80"/>
                    <a:pt x="2287" y="77"/>
                    <a:pt x="2271" y="77"/>
                  </a:cubicBezTo>
                  <a:cubicBezTo>
                    <a:pt x="2243" y="77"/>
                    <a:pt x="2218" y="85"/>
                    <a:pt x="2203" y="108"/>
                  </a:cubicBezTo>
                  <a:cubicBezTo>
                    <a:pt x="2155" y="143"/>
                    <a:pt x="2108" y="227"/>
                    <a:pt x="2072" y="346"/>
                  </a:cubicBezTo>
                  <a:cubicBezTo>
                    <a:pt x="2048" y="227"/>
                    <a:pt x="2024" y="120"/>
                    <a:pt x="1977" y="60"/>
                  </a:cubicBezTo>
                  <a:cubicBezTo>
                    <a:pt x="1929" y="12"/>
                    <a:pt x="1893" y="1"/>
                    <a:pt x="1858" y="1"/>
                  </a:cubicBezTo>
                  <a:cubicBezTo>
                    <a:pt x="1834" y="1"/>
                    <a:pt x="1786" y="1"/>
                    <a:pt x="1739" y="48"/>
                  </a:cubicBezTo>
                  <a:cubicBezTo>
                    <a:pt x="1691" y="84"/>
                    <a:pt x="1655" y="191"/>
                    <a:pt x="1620" y="310"/>
                  </a:cubicBezTo>
                  <a:cubicBezTo>
                    <a:pt x="1572" y="12"/>
                    <a:pt x="1489" y="1"/>
                    <a:pt x="1453" y="1"/>
                  </a:cubicBezTo>
                  <a:close/>
                </a:path>
              </a:pathLst>
            </a:custGeom>
            <a:solidFill>
              <a:srgbClr val="171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65"/>
            <p:cNvSpPr/>
            <p:nvPr/>
          </p:nvSpPr>
          <p:spPr>
            <a:xfrm>
              <a:off x="2899645" y="-767708"/>
              <a:ext cx="198273" cy="126398"/>
            </a:xfrm>
            <a:custGeom>
              <a:avLst/>
              <a:gdLst/>
              <a:ahLst/>
              <a:cxnLst/>
              <a:rect l="l" t="t" r="r" b="b"/>
              <a:pathLst>
                <a:path w="3942" h="2513" extrusionOk="0">
                  <a:moveTo>
                    <a:pt x="468" y="1"/>
                  </a:moveTo>
                  <a:cubicBezTo>
                    <a:pt x="445" y="1"/>
                    <a:pt x="420" y="6"/>
                    <a:pt x="393" y="18"/>
                  </a:cubicBezTo>
                  <a:cubicBezTo>
                    <a:pt x="0" y="185"/>
                    <a:pt x="595" y="1732"/>
                    <a:pt x="595" y="1732"/>
                  </a:cubicBezTo>
                  <a:cubicBezTo>
                    <a:pt x="771" y="2294"/>
                    <a:pt x="1852" y="2513"/>
                    <a:pt x="2480" y="2513"/>
                  </a:cubicBezTo>
                  <a:cubicBezTo>
                    <a:pt x="2704" y="2513"/>
                    <a:pt x="2870" y="2485"/>
                    <a:pt x="2917" y="2435"/>
                  </a:cubicBezTo>
                  <a:cubicBezTo>
                    <a:pt x="3060" y="2209"/>
                    <a:pt x="3941" y="1185"/>
                    <a:pt x="3572" y="970"/>
                  </a:cubicBezTo>
                  <a:cubicBezTo>
                    <a:pt x="3529" y="946"/>
                    <a:pt x="3485" y="935"/>
                    <a:pt x="3442" y="935"/>
                  </a:cubicBezTo>
                  <a:cubicBezTo>
                    <a:pt x="3107" y="935"/>
                    <a:pt x="2798" y="1589"/>
                    <a:pt x="2798" y="1589"/>
                  </a:cubicBezTo>
                  <a:cubicBezTo>
                    <a:pt x="2798" y="1589"/>
                    <a:pt x="3167" y="708"/>
                    <a:pt x="2941" y="589"/>
                  </a:cubicBezTo>
                  <a:cubicBezTo>
                    <a:pt x="2926" y="581"/>
                    <a:pt x="2911" y="577"/>
                    <a:pt x="2895" y="577"/>
                  </a:cubicBezTo>
                  <a:cubicBezTo>
                    <a:pt x="2689" y="577"/>
                    <a:pt x="2390" y="1251"/>
                    <a:pt x="2332" y="1387"/>
                  </a:cubicBezTo>
                  <a:lnTo>
                    <a:pt x="2332" y="1387"/>
                  </a:lnTo>
                  <a:cubicBezTo>
                    <a:pt x="2385" y="1258"/>
                    <a:pt x="2629" y="635"/>
                    <a:pt x="2405" y="518"/>
                  </a:cubicBezTo>
                  <a:cubicBezTo>
                    <a:pt x="2390" y="510"/>
                    <a:pt x="2374" y="507"/>
                    <a:pt x="2357" y="507"/>
                  </a:cubicBezTo>
                  <a:cubicBezTo>
                    <a:pt x="2113" y="507"/>
                    <a:pt x="1810" y="1292"/>
                    <a:pt x="1810" y="1292"/>
                  </a:cubicBezTo>
                  <a:cubicBezTo>
                    <a:pt x="1810" y="1292"/>
                    <a:pt x="1965" y="458"/>
                    <a:pt x="1703" y="363"/>
                  </a:cubicBezTo>
                  <a:cubicBezTo>
                    <a:pt x="1693" y="360"/>
                    <a:pt x="1683" y="358"/>
                    <a:pt x="1673" y="358"/>
                  </a:cubicBezTo>
                  <a:cubicBezTo>
                    <a:pt x="1470" y="358"/>
                    <a:pt x="1252" y="1023"/>
                    <a:pt x="1186" y="1238"/>
                  </a:cubicBezTo>
                  <a:lnTo>
                    <a:pt x="1186" y="1238"/>
                  </a:lnTo>
                  <a:cubicBezTo>
                    <a:pt x="1238" y="1054"/>
                    <a:pt x="1362" y="547"/>
                    <a:pt x="1167" y="518"/>
                  </a:cubicBezTo>
                  <a:cubicBezTo>
                    <a:pt x="1158" y="516"/>
                    <a:pt x="1150" y="515"/>
                    <a:pt x="1142" y="515"/>
                  </a:cubicBezTo>
                  <a:cubicBezTo>
                    <a:pt x="923" y="515"/>
                    <a:pt x="845" y="1113"/>
                    <a:pt x="845" y="1113"/>
                  </a:cubicBezTo>
                  <a:cubicBezTo>
                    <a:pt x="845" y="1113"/>
                    <a:pt x="804" y="1"/>
                    <a:pt x="468" y="1"/>
                  </a:cubicBezTo>
                  <a:close/>
                </a:path>
              </a:pathLst>
            </a:custGeom>
            <a:solidFill>
              <a:srgbClr val="171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65"/>
            <p:cNvSpPr/>
            <p:nvPr/>
          </p:nvSpPr>
          <p:spPr>
            <a:xfrm>
              <a:off x="2894817" y="-772285"/>
              <a:ext cx="194702" cy="134244"/>
            </a:xfrm>
            <a:custGeom>
              <a:avLst/>
              <a:gdLst/>
              <a:ahLst/>
              <a:cxnLst/>
              <a:rect l="l" t="t" r="r" b="b"/>
              <a:pathLst>
                <a:path w="3871" h="2669" extrusionOk="0">
                  <a:moveTo>
                    <a:pt x="572" y="156"/>
                  </a:moveTo>
                  <a:cubicBezTo>
                    <a:pt x="584" y="156"/>
                    <a:pt x="596" y="168"/>
                    <a:pt x="608" y="168"/>
                  </a:cubicBezTo>
                  <a:cubicBezTo>
                    <a:pt x="775" y="276"/>
                    <a:pt x="846" y="835"/>
                    <a:pt x="858" y="1180"/>
                  </a:cubicBezTo>
                  <a:lnTo>
                    <a:pt x="1013" y="1192"/>
                  </a:lnTo>
                  <a:cubicBezTo>
                    <a:pt x="1025" y="1038"/>
                    <a:pt x="1096" y="752"/>
                    <a:pt x="1203" y="680"/>
                  </a:cubicBezTo>
                  <a:cubicBezTo>
                    <a:pt x="1215" y="657"/>
                    <a:pt x="1239" y="657"/>
                    <a:pt x="1251" y="657"/>
                  </a:cubicBezTo>
                  <a:lnTo>
                    <a:pt x="1263" y="680"/>
                  </a:lnTo>
                  <a:cubicBezTo>
                    <a:pt x="1311" y="764"/>
                    <a:pt x="1275" y="1014"/>
                    <a:pt x="1215" y="1228"/>
                  </a:cubicBezTo>
                  <a:cubicBezTo>
                    <a:pt x="1203" y="1288"/>
                    <a:pt x="1191" y="1311"/>
                    <a:pt x="1191" y="1347"/>
                  </a:cubicBezTo>
                  <a:lnTo>
                    <a:pt x="1334" y="1395"/>
                  </a:lnTo>
                  <a:cubicBezTo>
                    <a:pt x="1334" y="1371"/>
                    <a:pt x="1358" y="1335"/>
                    <a:pt x="1370" y="1276"/>
                  </a:cubicBezTo>
                  <a:cubicBezTo>
                    <a:pt x="1453" y="954"/>
                    <a:pt x="1620" y="573"/>
                    <a:pt x="1739" y="514"/>
                  </a:cubicBezTo>
                  <a:lnTo>
                    <a:pt x="1775" y="514"/>
                  </a:lnTo>
                  <a:cubicBezTo>
                    <a:pt x="1894" y="561"/>
                    <a:pt x="1894" y="1014"/>
                    <a:pt x="1834" y="1347"/>
                  </a:cubicBezTo>
                  <a:lnTo>
                    <a:pt x="1977" y="1395"/>
                  </a:lnTo>
                  <a:cubicBezTo>
                    <a:pt x="2073" y="1145"/>
                    <a:pt x="2275" y="716"/>
                    <a:pt x="2430" y="668"/>
                  </a:cubicBezTo>
                  <a:lnTo>
                    <a:pt x="2465" y="668"/>
                  </a:lnTo>
                  <a:cubicBezTo>
                    <a:pt x="2585" y="716"/>
                    <a:pt x="2489" y="1109"/>
                    <a:pt x="2370" y="1407"/>
                  </a:cubicBezTo>
                  <a:cubicBezTo>
                    <a:pt x="2370" y="1419"/>
                    <a:pt x="2346" y="1442"/>
                    <a:pt x="2346" y="1454"/>
                  </a:cubicBezTo>
                  <a:lnTo>
                    <a:pt x="2489" y="1514"/>
                  </a:lnTo>
                  <a:cubicBezTo>
                    <a:pt x="2501" y="1514"/>
                    <a:pt x="2501" y="1478"/>
                    <a:pt x="2513" y="1466"/>
                  </a:cubicBezTo>
                  <a:cubicBezTo>
                    <a:pt x="2656" y="1169"/>
                    <a:pt x="2870" y="764"/>
                    <a:pt x="2989" y="716"/>
                  </a:cubicBezTo>
                  <a:lnTo>
                    <a:pt x="3001" y="716"/>
                  </a:lnTo>
                  <a:cubicBezTo>
                    <a:pt x="3085" y="764"/>
                    <a:pt x="2989" y="1204"/>
                    <a:pt x="2811" y="1633"/>
                  </a:cubicBezTo>
                  <a:lnTo>
                    <a:pt x="2954" y="1692"/>
                  </a:lnTo>
                  <a:cubicBezTo>
                    <a:pt x="3025" y="1561"/>
                    <a:pt x="3251" y="1169"/>
                    <a:pt x="3466" y="1097"/>
                  </a:cubicBezTo>
                  <a:cubicBezTo>
                    <a:pt x="3490" y="1092"/>
                    <a:pt x="3513" y="1089"/>
                    <a:pt x="3534" y="1089"/>
                  </a:cubicBezTo>
                  <a:cubicBezTo>
                    <a:pt x="3565" y="1089"/>
                    <a:pt x="3592" y="1095"/>
                    <a:pt x="3620" y="1109"/>
                  </a:cubicBezTo>
                  <a:cubicBezTo>
                    <a:pt x="3644" y="1121"/>
                    <a:pt x="3668" y="1157"/>
                    <a:pt x="3668" y="1180"/>
                  </a:cubicBezTo>
                  <a:cubicBezTo>
                    <a:pt x="3728" y="1454"/>
                    <a:pt x="3216" y="2097"/>
                    <a:pt x="3025" y="2347"/>
                  </a:cubicBezTo>
                  <a:cubicBezTo>
                    <a:pt x="2989" y="2395"/>
                    <a:pt x="2954" y="2431"/>
                    <a:pt x="2930" y="2466"/>
                  </a:cubicBezTo>
                  <a:cubicBezTo>
                    <a:pt x="2897" y="2499"/>
                    <a:pt x="2750" y="2528"/>
                    <a:pt x="2530" y="2528"/>
                  </a:cubicBezTo>
                  <a:cubicBezTo>
                    <a:pt x="2348" y="2528"/>
                    <a:pt x="2117" y="2508"/>
                    <a:pt x="1858" y="2454"/>
                  </a:cubicBezTo>
                  <a:cubicBezTo>
                    <a:pt x="1239" y="2335"/>
                    <a:pt x="834" y="2097"/>
                    <a:pt x="751" y="1800"/>
                  </a:cubicBezTo>
                  <a:cubicBezTo>
                    <a:pt x="513" y="1180"/>
                    <a:pt x="287" y="276"/>
                    <a:pt x="525" y="168"/>
                  </a:cubicBezTo>
                  <a:cubicBezTo>
                    <a:pt x="537" y="156"/>
                    <a:pt x="549" y="156"/>
                    <a:pt x="572" y="156"/>
                  </a:cubicBezTo>
                  <a:close/>
                  <a:moveTo>
                    <a:pt x="557" y="0"/>
                  </a:moveTo>
                  <a:cubicBezTo>
                    <a:pt x="522" y="0"/>
                    <a:pt x="486" y="9"/>
                    <a:pt x="453" y="26"/>
                  </a:cubicBezTo>
                  <a:cubicBezTo>
                    <a:pt x="1" y="216"/>
                    <a:pt x="489" y="1573"/>
                    <a:pt x="596" y="1835"/>
                  </a:cubicBezTo>
                  <a:cubicBezTo>
                    <a:pt x="775" y="2371"/>
                    <a:pt x="1608" y="2573"/>
                    <a:pt x="1965" y="2633"/>
                  </a:cubicBezTo>
                  <a:cubicBezTo>
                    <a:pt x="2132" y="2657"/>
                    <a:pt x="2334" y="2669"/>
                    <a:pt x="2537" y="2669"/>
                  </a:cubicBezTo>
                  <a:cubicBezTo>
                    <a:pt x="2775" y="2669"/>
                    <a:pt x="2989" y="2645"/>
                    <a:pt x="3049" y="2550"/>
                  </a:cubicBezTo>
                  <a:cubicBezTo>
                    <a:pt x="3073" y="2526"/>
                    <a:pt x="3096" y="2478"/>
                    <a:pt x="3144" y="2431"/>
                  </a:cubicBezTo>
                  <a:cubicBezTo>
                    <a:pt x="3525" y="1942"/>
                    <a:pt x="3870" y="1442"/>
                    <a:pt x="3811" y="1157"/>
                  </a:cubicBezTo>
                  <a:cubicBezTo>
                    <a:pt x="3799" y="1085"/>
                    <a:pt x="3751" y="1026"/>
                    <a:pt x="3692" y="990"/>
                  </a:cubicBezTo>
                  <a:cubicBezTo>
                    <a:pt x="3641" y="961"/>
                    <a:pt x="3586" y="945"/>
                    <a:pt x="3533" y="945"/>
                  </a:cubicBezTo>
                  <a:cubicBezTo>
                    <a:pt x="3497" y="945"/>
                    <a:pt x="3463" y="952"/>
                    <a:pt x="3430" y="966"/>
                  </a:cubicBezTo>
                  <a:cubicBezTo>
                    <a:pt x="3323" y="990"/>
                    <a:pt x="3227" y="1061"/>
                    <a:pt x="3144" y="1157"/>
                  </a:cubicBezTo>
                  <a:cubicBezTo>
                    <a:pt x="3204" y="918"/>
                    <a:pt x="3216" y="680"/>
                    <a:pt x="3085" y="609"/>
                  </a:cubicBezTo>
                  <a:cubicBezTo>
                    <a:pt x="3054" y="586"/>
                    <a:pt x="3024" y="578"/>
                    <a:pt x="2997" y="578"/>
                  </a:cubicBezTo>
                  <a:cubicBezTo>
                    <a:pt x="2981" y="578"/>
                    <a:pt x="2967" y="581"/>
                    <a:pt x="2954" y="585"/>
                  </a:cubicBezTo>
                  <a:cubicBezTo>
                    <a:pt x="2858" y="621"/>
                    <a:pt x="2775" y="728"/>
                    <a:pt x="2680" y="847"/>
                  </a:cubicBezTo>
                  <a:cubicBezTo>
                    <a:pt x="2680" y="704"/>
                    <a:pt x="2656" y="585"/>
                    <a:pt x="2549" y="526"/>
                  </a:cubicBezTo>
                  <a:cubicBezTo>
                    <a:pt x="2519" y="520"/>
                    <a:pt x="2492" y="517"/>
                    <a:pt x="2465" y="517"/>
                  </a:cubicBezTo>
                  <a:cubicBezTo>
                    <a:pt x="2439" y="517"/>
                    <a:pt x="2412" y="520"/>
                    <a:pt x="2382" y="526"/>
                  </a:cubicBezTo>
                  <a:cubicBezTo>
                    <a:pt x="2251" y="573"/>
                    <a:pt x="2132" y="764"/>
                    <a:pt x="2025" y="942"/>
                  </a:cubicBezTo>
                  <a:cubicBezTo>
                    <a:pt x="2037" y="704"/>
                    <a:pt x="1989" y="442"/>
                    <a:pt x="1834" y="383"/>
                  </a:cubicBezTo>
                  <a:cubicBezTo>
                    <a:pt x="1815" y="378"/>
                    <a:pt x="1793" y="375"/>
                    <a:pt x="1771" y="375"/>
                  </a:cubicBezTo>
                  <a:cubicBezTo>
                    <a:pt x="1740" y="375"/>
                    <a:pt x="1708" y="381"/>
                    <a:pt x="1680" y="395"/>
                  </a:cubicBezTo>
                  <a:cubicBezTo>
                    <a:pt x="1596" y="442"/>
                    <a:pt x="1501" y="561"/>
                    <a:pt x="1430" y="704"/>
                  </a:cubicBezTo>
                  <a:cubicBezTo>
                    <a:pt x="1430" y="680"/>
                    <a:pt x="1418" y="645"/>
                    <a:pt x="1394" y="621"/>
                  </a:cubicBezTo>
                  <a:cubicBezTo>
                    <a:pt x="1370" y="573"/>
                    <a:pt x="1322" y="549"/>
                    <a:pt x="1287" y="526"/>
                  </a:cubicBezTo>
                  <a:cubicBezTo>
                    <a:pt x="1272" y="523"/>
                    <a:pt x="1257" y="521"/>
                    <a:pt x="1242" y="521"/>
                  </a:cubicBezTo>
                  <a:cubicBezTo>
                    <a:pt x="1198" y="521"/>
                    <a:pt x="1156" y="534"/>
                    <a:pt x="1120" y="561"/>
                  </a:cubicBezTo>
                  <a:cubicBezTo>
                    <a:pt x="1061" y="597"/>
                    <a:pt x="1013" y="680"/>
                    <a:pt x="965" y="764"/>
                  </a:cubicBezTo>
                  <a:cubicBezTo>
                    <a:pt x="930" y="490"/>
                    <a:pt x="834" y="145"/>
                    <a:pt x="668" y="37"/>
                  </a:cubicBezTo>
                  <a:cubicBezTo>
                    <a:pt x="636" y="12"/>
                    <a:pt x="597" y="0"/>
                    <a:pt x="5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65"/>
            <p:cNvSpPr/>
            <p:nvPr/>
          </p:nvSpPr>
          <p:spPr>
            <a:xfrm>
              <a:off x="2068441" y="-689597"/>
              <a:ext cx="1081547" cy="1124250"/>
            </a:xfrm>
            <a:custGeom>
              <a:avLst/>
              <a:gdLst/>
              <a:ahLst/>
              <a:cxnLst/>
              <a:rect l="l" t="t" r="r" b="b"/>
              <a:pathLst>
                <a:path w="21503" h="22352" extrusionOk="0">
                  <a:moveTo>
                    <a:pt x="17121" y="1"/>
                  </a:moveTo>
                  <a:cubicBezTo>
                    <a:pt x="16764" y="1048"/>
                    <a:pt x="15943" y="4335"/>
                    <a:pt x="11025" y="5251"/>
                  </a:cubicBezTo>
                  <a:cubicBezTo>
                    <a:pt x="10423" y="5364"/>
                    <a:pt x="9827" y="5413"/>
                    <a:pt x="9244" y="5413"/>
                  </a:cubicBezTo>
                  <a:cubicBezTo>
                    <a:pt x="5083" y="5413"/>
                    <a:pt x="1619" y="2894"/>
                    <a:pt x="1619" y="2894"/>
                  </a:cubicBezTo>
                  <a:lnTo>
                    <a:pt x="0" y="4978"/>
                  </a:lnTo>
                  <a:cubicBezTo>
                    <a:pt x="3072" y="8109"/>
                    <a:pt x="7799" y="8859"/>
                    <a:pt x="7799" y="8859"/>
                  </a:cubicBezTo>
                  <a:cubicBezTo>
                    <a:pt x="7156" y="15753"/>
                    <a:pt x="8370" y="22134"/>
                    <a:pt x="8370" y="22134"/>
                  </a:cubicBezTo>
                  <a:cubicBezTo>
                    <a:pt x="8483" y="22285"/>
                    <a:pt x="8876" y="22351"/>
                    <a:pt x="9448" y="22351"/>
                  </a:cubicBezTo>
                  <a:cubicBezTo>
                    <a:pt x="11356" y="22351"/>
                    <a:pt x="15246" y="21613"/>
                    <a:pt x="17252" y="20825"/>
                  </a:cubicBezTo>
                  <a:cubicBezTo>
                    <a:pt x="19836" y="19801"/>
                    <a:pt x="21503" y="17015"/>
                    <a:pt x="21503" y="17015"/>
                  </a:cubicBezTo>
                  <a:cubicBezTo>
                    <a:pt x="18145" y="13883"/>
                    <a:pt x="16145" y="7799"/>
                    <a:pt x="16145" y="7799"/>
                  </a:cubicBezTo>
                  <a:cubicBezTo>
                    <a:pt x="19515" y="4620"/>
                    <a:pt x="19646" y="572"/>
                    <a:pt x="19646" y="572"/>
                  </a:cubicBezTo>
                  <a:lnTo>
                    <a:pt x="17121" y="1"/>
                  </a:lnTo>
                  <a:close/>
                </a:path>
              </a:pathLst>
            </a:custGeom>
            <a:solidFill>
              <a:srgbClr val="00D7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65"/>
            <p:cNvSpPr/>
            <p:nvPr/>
          </p:nvSpPr>
          <p:spPr>
            <a:xfrm>
              <a:off x="2063059" y="-693771"/>
              <a:ext cx="1091758" cy="1132499"/>
            </a:xfrm>
            <a:custGeom>
              <a:avLst/>
              <a:gdLst/>
              <a:ahLst/>
              <a:cxnLst/>
              <a:rect l="l" t="t" r="r" b="b"/>
              <a:pathLst>
                <a:path w="21706" h="22516" extrusionOk="0">
                  <a:moveTo>
                    <a:pt x="17252" y="179"/>
                  </a:moveTo>
                  <a:lnTo>
                    <a:pt x="19645" y="715"/>
                  </a:lnTo>
                  <a:cubicBezTo>
                    <a:pt x="19622" y="1227"/>
                    <a:pt x="19264" y="4918"/>
                    <a:pt x="16181" y="7835"/>
                  </a:cubicBezTo>
                  <a:lnTo>
                    <a:pt x="16157" y="7870"/>
                  </a:lnTo>
                  <a:lnTo>
                    <a:pt x="16169" y="7918"/>
                  </a:lnTo>
                  <a:cubicBezTo>
                    <a:pt x="16181" y="7978"/>
                    <a:pt x="18193" y="14014"/>
                    <a:pt x="21491" y="17122"/>
                  </a:cubicBezTo>
                  <a:cubicBezTo>
                    <a:pt x="21253" y="17503"/>
                    <a:pt x="19669" y="19920"/>
                    <a:pt x="17312" y="20848"/>
                  </a:cubicBezTo>
                  <a:cubicBezTo>
                    <a:pt x="15249" y="21656"/>
                    <a:pt x="11374" y="22363"/>
                    <a:pt x="9528" y="22363"/>
                  </a:cubicBezTo>
                  <a:cubicBezTo>
                    <a:pt x="9008" y="22363"/>
                    <a:pt x="8649" y="22307"/>
                    <a:pt x="8537" y="22182"/>
                  </a:cubicBezTo>
                  <a:cubicBezTo>
                    <a:pt x="8454" y="21801"/>
                    <a:pt x="7358" y="15574"/>
                    <a:pt x="7977" y="8954"/>
                  </a:cubicBezTo>
                  <a:lnTo>
                    <a:pt x="7977" y="8882"/>
                  </a:lnTo>
                  <a:lnTo>
                    <a:pt x="7906" y="8871"/>
                  </a:lnTo>
                  <a:cubicBezTo>
                    <a:pt x="7858" y="8871"/>
                    <a:pt x="3203" y="8109"/>
                    <a:pt x="202" y="5061"/>
                  </a:cubicBezTo>
                  <a:lnTo>
                    <a:pt x="1726" y="3072"/>
                  </a:lnTo>
                  <a:cubicBezTo>
                    <a:pt x="2213" y="3414"/>
                    <a:pt x="5494" y="5580"/>
                    <a:pt x="9353" y="5580"/>
                  </a:cubicBezTo>
                  <a:cubicBezTo>
                    <a:pt x="9936" y="5580"/>
                    <a:pt x="10531" y="5530"/>
                    <a:pt x="11132" y="5418"/>
                  </a:cubicBezTo>
                  <a:cubicBezTo>
                    <a:pt x="15800" y="4537"/>
                    <a:pt x="16788" y="1572"/>
                    <a:pt x="17205" y="310"/>
                  </a:cubicBezTo>
                  <a:lnTo>
                    <a:pt x="17252" y="179"/>
                  </a:lnTo>
                  <a:close/>
                  <a:moveTo>
                    <a:pt x="17181" y="0"/>
                  </a:moveTo>
                  <a:lnTo>
                    <a:pt x="17169" y="48"/>
                  </a:lnTo>
                  <a:cubicBezTo>
                    <a:pt x="17133" y="108"/>
                    <a:pt x="17121" y="191"/>
                    <a:pt x="17086" y="262"/>
                  </a:cubicBezTo>
                  <a:cubicBezTo>
                    <a:pt x="16669" y="1501"/>
                    <a:pt x="15704" y="4394"/>
                    <a:pt x="11121" y="5263"/>
                  </a:cubicBezTo>
                  <a:cubicBezTo>
                    <a:pt x="10533" y="5372"/>
                    <a:pt x="9950" y="5420"/>
                    <a:pt x="9380" y="5420"/>
                  </a:cubicBezTo>
                  <a:cubicBezTo>
                    <a:pt x="5273" y="5420"/>
                    <a:pt x="1816" y="2937"/>
                    <a:pt x="1774" y="2906"/>
                  </a:cubicBezTo>
                  <a:lnTo>
                    <a:pt x="1715" y="2870"/>
                  </a:lnTo>
                  <a:lnTo>
                    <a:pt x="0" y="5072"/>
                  </a:lnTo>
                  <a:lnTo>
                    <a:pt x="48" y="5108"/>
                  </a:lnTo>
                  <a:cubicBezTo>
                    <a:pt x="2893" y="8037"/>
                    <a:pt x="7227" y="8894"/>
                    <a:pt x="7822" y="9002"/>
                  </a:cubicBezTo>
                  <a:cubicBezTo>
                    <a:pt x="7180" y="15800"/>
                    <a:pt x="8370" y="22170"/>
                    <a:pt x="8382" y="22229"/>
                  </a:cubicBezTo>
                  <a:lnTo>
                    <a:pt x="8382" y="22241"/>
                  </a:lnTo>
                  <a:lnTo>
                    <a:pt x="8394" y="22265"/>
                  </a:lnTo>
                  <a:cubicBezTo>
                    <a:pt x="8537" y="22444"/>
                    <a:pt x="8965" y="22515"/>
                    <a:pt x="9573" y="22515"/>
                  </a:cubicBezTo>
                  <a:cubicBezTo>
                    <a:pt x="11585" y="22515"/>
                    <a:pt x="15526" y="21705"/>
                    <a:pt x="17371" y="20979"/>
                  </a:cubicBezTo>
                  <a:cubicBezTo>
                    <a:pt x="19955" y="19955"/>
                    <a:pt x="21658" y="17169"/>
                    <a:pt x="21669" y="17133"/>
                  </a:cubicBezTo>
                  <a:lnTo>
                    <a:pt x="21705" y="17098"/>
                  </a:lnTo>
                  <a:lnTo>
                    <a:pt x="21658" y="17050"/>
                  </a:lnTo>
                  <a:cubicBezTo>
                    <a:pt x="18514" y="14121"/>
                    <a:pt x="16538" y="8478"/>
                    <a:pt x="16347" y="7918"/>
                  </a:cubicBezTo>
                  <a:cubicBezTo>
                    <a:pt x="19669" y="4739"/>
                    <a:pt x="19824" y="691"/>
                    <a:pt x="19824" y="643"/>
                  </a:cubicBezTo>
                  <a:lnTo>
                    <a:pt x="19824" y="596"/>
                  </a:lnTo>
                  <a:lnTo>
                    <a:pt x="1718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65"/>
            <p:cNvSpPr/>
            <p:nvPr/>
          </p:nvSpPr>
          <p:spPr>
            <a:xfrm>
              <a:off x="2573873" y="-460093"/>
              <a:ext cx="129365" cy="70970"/>
            </a:xfrm>
            <a:custGeom>
              <a:avLst/>
              <a:gdLst/>
              <a:ahLst/>
              <a:cxnLst/>
              <a:rect l="l" t="t" r="r" b="b"/>
              <a:pathLst>
                <a:path w="2572" h="1411" extrusionOk="0">
                  <a:moveTo>
                    <a:pt x="1545" y="1"/>
                  </a:moveTo>
                  <a:cubicBezTo>
                    <a:pt x="1427" y="1"/>
                    <a:pt x="1304" y="11"/>
                    <a:pt x="1179" y="34"/>
                  </a:cubicBezTo>
                  <a:cubicBezTo>
                    <a:pt x="488" y="153"/>
                    <a:pt x="0" y="546"/>
                    <a:pt x="60" y="915"/>
                  </a:cubicBezTo>
                  <a:cubicBezTo>
                    <a:pt x="118" y="1207"/>
                    <a:pt x="526" y="1411"/>
                    <a:pt x="1037" y="1411"/>
                  </a:cubicBezTo>
                  <a:cubicBezTo>
                    <a:pt x="1152" y="1411"/>
                    <a:pt x="1271" y="1401"/>
                    <a:pt x="1393" y="1379"/>
                  </a:cubicBezTo>
                  <a:cubicBezTo>
                    <a:pt x="2084" y="1260"/>
                    <a:pt x="2572" y="867"/>
                    <a:pt x="2512" y="498"/>
                  </a:cubicBezTo>
                  <a:cubicBezTo>
                    <a:pt x="2464" y="198"/>
                    <a:pt x="2055" y="1"/>
                    <a:pt x="1545" y="1"/>
                  </a:cubicBezTo>
                  <a:close/>
                </a:path>
              </a:pathLst>
            </a:custGeom>
            <a:solidFill>
              <a:srgbClr val="171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65"/>
            <p:cNvSpPr/>
            <p:nvPr/>
          </p:nvSpPr>
          <p:spPr>
            <a:xfrm>
              <a:off x="2571459" y="-464268"/>
              <a:ext cx="136608" cy="78967"/>
            </a:xfrm>
            <a:custGeom>
              <a:avLst/>
              <a:gdLst/>
              <a:ahLst/>
              <a:cxnLst/>
              <a:rect l="l" t="t" r="r" b="b"/>
              <a:pathLst>
                <a:path w="2716" h="1570" extrusionOk="0">
                  <a:moveTo>
                    <a:pt x="1584" y="152"/>
                  </a:moveTo>
                  <a:cubicBezTo>
                    <a:pt x="1775" y="152"/>
                    <a:pt x="1953" y="176"/>
                    <a:pt x="2084" y="224"/>
                  </a:cubicBezTo>
                  <a:cubicBezTo>
                    <a:pt x="2310" y="295"/>
                    <a:pt x="2441" y="438"/>
                    <a:pt x="2465" y="581"/>
                  </a:cubicBezTo>
                  <a:cubicBezTo>
                    <a:pt x="2537" y="914"/>
                    <a:pt x="2060" y="1271"/>
                    <a:pt x="1429" y="1367"/>
                  </a:cubicBezTo>
                  <a:cubicBezTo>
                    <a:pt x="1300" y="1392"/>
                    <a:pt x="1169" y="1404"/>
                    <a:pt x="1044" y="1404"/>
                  </a:cubicBezTo>
                  <a:cubicBezTo>
                    <a:pt x="868" y="1404"/>
                    <a:pt x="704" y="1380"/>
                    <a:pt x="572" y="1331"/>
                  </a:cubicBezTo>
                  <a:cubicBezTo>
                    <a:pt x="346" y="1248"/>
                    <a:pt x="215" y="1117"/>
                    <a:pt x="179" y="974"/>
                  </a:cubicBezTo>
                  <a:cubicBezTo>
                    <a:pt x="155" y="819"/>
                    <a:pt x="239" y="652"/>
                    <a:pt x="429" y="509"/>
                  </a:cubicBezTo>
                  <a:cubicBezTo>
                    <a:pt x="643" y="343"/>
                    <a:pt x="929" y="236"/>
                    <a:pt x="1239" y="176"/>
                  </a:cubicBezTo>
                  <a:cubicBezTo>
                    <a:pt x="1346" y="164"/>
                    <a:pt x="1465" y="152"/>
                    <a:pt x="1584" y="152"/>
                  </a:cubicBezTo>
                  <a:close/>
                  <a:moveTo>
                    <a:pt x="1575" y="1"/>
                  </a:moveTo>
                  <a:cubicBezTo>
                    <a:pt x="1455" y="1"/>
                    <a:pt x="1330" y="11"/>
                    <a:pt x="1203" y="33"/>
                  </a:cubicBezTo>
                  <a:cubicBezTo>
                    <a:pt x="870" y="93"/>
                    <a:pt x="572" y="212"/>
                    <a:pt x="346" y="390"/>
                  </a:cubicBezTo>
                  <a:cubicBezTo>
                    <a:pt x="108" y="581"/>
                    <a:pt x="0" y="795"/>
                    <a:pt x="36" y="998"/>
                  </a:cubicBezTo>
                  <a:cubicBezTo>
                    <a:pt x="72" y="1212"/>
                    <a:pt x="239" y="1367"/>
                    <a:pt x="524" y="1474"/>
                  </a:cubicBezTo>
                  <a:cubicBezTo>
                    <a:pt x="691" y="1533"/>
                    <a:pt x="882" y="1569"/>
                    <a:pt x="1084" y="1569"/>
                  </a:cubicBezTo>
                  <a:cubicBezTo>
                    <a:pt x="1203" y="1569"/>
                    <a:pt x="1346" y="1545"/>
                    <a:pt x="1465" y="1533"/>
                  </a:cubicBezTo>
                  <a:cubicBezTo>
                    <a:pt x="2191" y="1414"/>
                    <a:pt x="2715" y="986"/>
                    <a:pt x="2632" y="569"/>
                  </a:cubicBezTo>
                  <a:cubicBezTo>
                    <a:pt x="2596" y="355"/>
                    <a:pt x="2429" y="200"/>
                    <a:pt x="2144" y="93"/>
                  </a:cubicBezTo>
                  <a:cubicBezTo>
                    <a:pt x="1978" y="32"/>
                    <a:pt x="1783" y="1"/>
                    <a:pt x="1575" y="1"/>
                  </a:cubicBezTo>
                  <a:close/>
                </a:path>
              </a:pathLst>
            </a:custGeom>
            <a:solidFill>
              <a:srgbClr val="171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3" name="Google Shape;2513;p65"/>
            <p:cNvSpPr/>
            <p:nvPr/>
          </p:nvSpPr>
          <p:spPr>
            <a:xfrm>
              <a:off x="2449288" y="161876"/>
              <a:ext cx="749835" cy="360885"/>
            </a:xfrm>
            <a:custGeom>
              <a:avLst/>
              <a:gdLst/>
              <a:ahLst/>
              <a:cxnLst/>
              <a:rect l="l" t="t" r="r" b="b"/>
              <a:pathLst>
                <a:path w="14908" h="7175" extrusionOk="0">
                  <a:moveTo>
                    <a:pt x="13581" y="1"/>
                  </a:moveTo>
                  <a:cubicBezTo>
                    <a:pt x="12569" y="1"/>
                    <a:pt x="11013" y="1878"/>
                    <a:pt x="9609" y="2729"/>
                  </a:cubicBezTo>
                  <a:cubicBezTo>
                    <a:pt x="9064" y="3057"/>
                    <a:pt x="8573" y="3149"/>
                    <a:pt x="8039" y="3149"/>
                  </a:cubicBezTo>
                  <a:cubicBezTo>
                    <a:pt x="7350" y="3149"/>
                    <a:pt x="6591" y="2995"/>
                    <a:pt x="5554" y="2995"/>
                  </a:cubicBezTo>
                  <a:cubicBezTo>
                    <a:pt x="5059" y="2995"/>
                    <a:pt x="4502" y="3030"/>
                    <a:pt x="3858" y="3134"/>
                  </a:cubicBezTo>
                  <a:cubicBezTo>
                    <a:pt x="822" y="3622"/>
                    <a:pt x="1" y="6051"/>
                    <a:pt x="1406" y="6896"/>
                  </a:cubicBezTo>
                  <a:cubicBezTo>
                    <a:pt x="1728" y="7098"/>
                    <a:pt x="2077" y="7175"/>
                    <a:pt x="2423" y="7175"/>
                  </a:cubicBezTo>
                  <a:cubicBezTo>
                    <a:pt x="3569" y="7175"/>
                    <a:pt x="4680" y="6325"/>
                    <a:pt x="4680" y="6325"/>
                  </a:cubicBezTo>
                  <a:cubicBezTo>
                    <a:pt x="5680" y="5551"/>
                    <a:pt x="7763" y="5217"/>
                    <a:pt x="8918" y="5205"/>
                  </a:cubicBezTo>
                  <a:cubicBezTo>
                    <a:pt x="10073" y="5194"/>
                    <a:pt x="11597" y="4741"/>
                    <a:pt x="12895" y="3586"/>
                  </a:cubicBezTo>
                  <a:cubicBezTo>
                    <a:pt x="14193" y="2419"/>
                    <a:pt x="14907" y="633"/>
                    <a:pt x="13919" y="86"/>
                  </a:cubicBezTo>
                  <a:cubicBezTo>
                    <a:pt x="13815" y="27"/>
                    <a:pt x="13702" y="1"/>
                    <a:pt x="1358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4" name="Google Shape;2514;p65"/>
            <p:cNvSpPr/>
            <p:nvPr/>
          </p:nvSpPr>
          <p:spPr>
            <a:xfrm>
              <a:off x="2478058" y="159059"/>
              <a:ext cx="701902" cy="367675"/>
            </a:xfrm>
            <a:custGeom>
              <a:avLst/>
              <a:gdLst/>
              <a:ahLst/>
              <a:cxnLst/>
              <a:rect l="l" t="t" r="r" b="b"/>
              <a:pathLst>
                <a:path w="13955" h="7310" extrusionOk="0">
                  <a:moveTo>
                    <a:pt x="12992" y="125"/>
                  </a:moveTo>
                  <a:cubicBezTo>
                    <a:pt x="13103" y="125"/>
                    <a:pt x="13205" y="149"/>
                    <a:pt x="13299" y="201"/>
                  </a:cubicBezTo>
                  <a:cubicBezTo>
                    <a:pt x="13538" y="332"/>
                    <a:pt x="13692" y="558"/>
                    <a:pt x="13716" y="856"/>
                  </a:cubicBezTo>
                  <a:cubicBezTo>
                    <a:pt x="13811" y="1606"/>
                    <a:pt x="13204" y="2761"/>
                    <a:pt x="12275" y="3595"/>
                  </a:cubicBezTo>
                  <a:cubicBezTo>
                    <a:pt x="10704" y="4999"/>
                    <a:pt x="9001" y="5178"/>
                    <a:pt x="8346" y="5178"/>
                  </a:cubicBezTo>
                  <a:cubicBezTo>
                    <a:pt x="7251" y="5202"/>
                    <a:pt x="5108" y="5511"/>
                    <a:pt x="4060" y="6309"/>
                  </a:cubicBezTo>
                  <a:cubicBezTo>
                    <a:pt x="4051" y="6328"/>
                    <a:pt x="2958" y="7153"/>
                    <a:pt x="1847" y="7153"/>
                  </a:cubicBezTo>
                  <a:cubicBezTo>
                    <a:pt x="1518" y="7153"/>
                    <a:pt x="1186" y="7081"/>
                    <a:pt x="881" y="6893"/>
                  </a:cubicBezTo>
                  <a:cubicBezTo>
                    <a:pt x="381" y="6595"/>
                    <a:pt x="167" y="6095"/>
                    <a:pt x="286" y="5500"/>
                  </a:cubicBezTo>
                  <a:cubicBezTo>
                    <a:pt x="441" y="4678"/>
                    <a:pt x="1334" y="3595"/>
                    <a:pt x="3298" y="3285"/>
                  </a:cubicBezTo>
                  <a:cubicBezTo>
                    <a:pt x="3941" y="3178"/>
                    <a:pt x="4489" y="3142"/>
                    <a:pt x="4989" y="3142"/>
                  </a:cubicBezTo>
                  <a:cubicBezTo>
                    <a:pt x="5560" y="3142"/>
                    <a:pt x="6037" y="3190"/>
                    <a:pt x="6477" y="3214"/>
                  </a:cubicBezTo>
                  <a:cubicBezTo>
                    <a:pt x="6829" y="3248"/>
                    <a:pt x="7155" y="3280"/>
                    <a:pt x="7468" y="3280"/>
                  </a:cubicBezTo>
                  <a:cubicBezTo>
                    <a:pt x="8013" y="3280"/>
                    <a:pt x="8521" y="3185"/>
                    <a:pt x="9073" y="2844"/>
                  </a:cubicBezTo>
                  <a:cubicBezTo>
                    <a:pt x="9632" y="2499"/>
                    <a:pt x="10204" y="2011"/>
                    <a:pt x="10763" y="1535"/>
                  </a:cubicBezTo>
                  <a:cubicBezTo>
                    <a:pt x="11596" y="813"/>
                    <a:pt x="12403" y="125"/>
                    <a:pt x="12992" y="125"/>
                  </a:cubicBezTo>
                  <a:close/>
                  <a:moveTo>
                    <a:pt x="13007" y="0"/>
                  </a:moveTo>
                  <a:cubicBezTo>
                    <a:pt x="12353" y="0"/>
                    <a:pt x="11517" y="709"/>
                    <a:pt x="10656" y="1451"/>
                  </a:cubicBezTo>
                  <a:cubicBezTo>
                    <a:pt x="10109" y="1928"/>
                    <a:pt x="9537" y="2416"/>
                    <a:pt x="8989" y="2749"/>
                  </a:cubicBezTo>
                  <a:cubicBezTo>
                    <a:pt x="8462" y="3061"/>
                    <a:pt x="7990" y="3151"/>
                    <a:pt x="7475" y="3151"/>
                  </a:cubicBezTo>
                  <a:cubicBezTo>
                    <a:pt x="7165" y="3151"/>
                    <a:pt x="6840" y="3118"/>
                    <a:pt x="6477" y="3083"/>
                  </a:cubicBezTo>
                  <a:cubicBezTo>
                    <a:pt x="6028" y="3043"/>
                    <a:pt x="5524" y="2994"/>
                    <a:pt x="4933" y="2994"/>
                  </a:cubicBezTo>
                  <a:cubicBezTo>
                    <a:pt x="4443" y="2994"/>
                    <a:pt x="3893" y="3028"/>
                    <a:pt x="3262" y="3130"/>
                  </a:cubicBezTo>
                  <a:cubicBezTo>
                    <a:pt x="1215" y="3464"/>
                    <a:pt x="298" y="4595"/>
                    <a:pt x="119" y="5464"/>
                  </a:cubicBezTo>
                  <a:cubicBezTo>
                    <a:pt x="0" y="6119"/>
                    <a:pt x="250" y="6702"/>
                    <a:pt x="786" y="7035"/>
                  </a:cubicBezTo>
                  <a:cubicBezTo>
                    <a:pt x="1131" y="7238"/>
                    <a:pt x="1488" y="7309"/>
                    <a:pt x="1846" y="7309"/>
                  </a:cubicBezTo>
                  <a:cubicBezTo>
                    <a:pt x="2989" y="7309"/>
                    <a:pt x="4096" y="6476"/>
                    <a:pt x="4167" y="6452"/>
                  </a:cubicBezTo>
                  <a:cubicBezTo>
                    <a:pt x="5179" y="5666"/>
                    <a:pt x="7275" y="5369"/>
                    <a:pt x="8358" y="5345"/>
                  </a:cubicBezTo>
                  <a:cubicBezTo>
                    <a:pt x="9037" y="5333"/>
                    <a:pt x="10775" y="5166"/>
                    <a:pt x="12383" y="3714"/>
                  </a:cubicBezTo>
                  <a:cubicBezTo>
                    <a:pt x="13347" y="2833"/>
                    <a:pt x="13954" y="1654"/>
                    <a:pt x="13871" y="856"/>
                  </a:cubicBezTo>
                  <a:cubicBezTo>
                    <a:pt x="13823" y="511"/>
                    <a:pt x="13657" y="249"/>
                    <a:pt x="13383" y="94"/>
                  </a:cubicBezTo>
                  <a:cubicBezTo>
                    <a:pt x="13266" y="30"/>
                    <a:pt x="13140" y="0"/>
                    <a:pt x="1300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5" name="Google Shape;2515;p65"/>
            <p:cNvSpPr/>
            <p:nvPr/>
          </p:nvSpPr>
          <p:spPr>
            <a:xfrm>
              <a:off x="2434551" y="-688038"/>
              <a:ext cx="369888" cy="246508"/>
            </a:xfrm>
            <a:custGeom>
              <a:avLst/>
              <a:gdLst/>
              <a:ahLst/>
              <a:cxnLst/>
              <a:rect l="l" t="t" r="r" b="b"/>
              <a:pathLst>
                <a:path w="7354" h="4901" extrusionOk="0">
                  <a:moveTo>
                    <a:pt x="5151" y="1"/>
                  </a:moveTo>
                  <a:cubicBezTo>
                    <a:pt x="4721" y="1"/>
                    <a:pt x="965" y="957"/>
                    <a:pt x="794" y="1506"/>
                  </a:cubicBezTo>
                  <a:cubicBezTo>
                    <a:pt x="794" y="1506"/>
                    <a:pt x="103" y="2506"/>
                    <a:pt x="32" y="3780"/>
                  </a:cubicBezTo>
                  <a:cubicBezTo>
                    <a:pt x="1" y="4199"/>
                    <a:pt x="340" y="4900"/>
                    <a:pt x="1637" y="4900"/>
                  </a:cubicBezTo>
                  <a:cubicBezTo>
                    <a:pt x="1849" y="4900"/>
                    <a:pt x="2087" y="4881"/>
                    <a:pt x="2353" y="4839"/>
                  </a:cubicBezTo>
                  <a:cubicBezTo>
                    <a:pt x="4235" y="4542"/>
                    <a:pt x="6223" y="4089"/>
                    <a:pt x="6759" y="3696"/>
                  </a:cubicBezTo>
                  <a:cubicBezTo>
                    <a:pt x="7294" y="3292"/>
                    <a:pt x="7354" y="2565"/>
                    <a:pt x="6902" y="1946"/>
                  </a:cubicBezTo>
                  <a:cubicBezTo>
                    <a:pt x="6652" y="1625"/>
                    <a:pt x="5342" y="65"/>
                    <a:pt x="5187" y="5"/>
                  </a:cubicBezTo>
                  <a:cubicBezTo>
                    <a:pt x="5181" y="2"/>
                    <a:pt x="5169" y="1"/>
                    <a:pt x="5151" y="1"/>
                  </a:cubicBezTo>
                  <a:close/>
                </a:path>
              </a:pathLst>
            </a:custGeom>
            <a:solidFill>
              <a:srgbClr val="171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6" name="Google Shape;2516;p65"/>
            <p:cNvSpPr/>
            <p:nvPr/>
          </p:nvSpPr>
          <p:spPr>
            <a:xfrm>
              <a:off x="2693026" y="-650969"/>
              <a:ext cx="67097" cy="61765"/>
            </a:xfrm>
            <a:custGeom>
              <a:avLst/>
              <a:gdLst/>
              <a:ahLst/>
              <a:cxnLst/>
              <a:rect l="l" t="t" r="r" b="b"/>
              <a:pathLst>
                <a:path w="1334" h="1228" extrusionOk="0">
                  <a:moveTo>
                    <a:pt x="673" y="0"/>
                  </a:moveTo>
                  <a:cubicBezTo>
                    <a:pt x="643" y="0"/>
                    <a:pt x="614" y="2"/>
                    <a:pt x="584" y="7"/>
                  </a:cubicBezTo>
                  <a:cubicBezTo>
                    <a:pt x="239" y="54"/>
                    <a:pt x="0" y="376"/>
                    <a:pt x="48" y="709"/>
                  </a:cubicBezTo>
                  <a:cubicBezTo>
                    <a:pt x="91" y="1013"/>
                    <a:pt x="362" y="1227"/>
                    <a:pt x="671" y="1227"/>
                  </a:cubicBezTo>
                  <a:cubicBezTo>
                    <a:pt x="701" y="1227"/>
                    <a:pt x="732" y="1225"/>
                    <a:pt x="762" y="1221"/>
                  </a:cubicBezTo>
                  <a:cubicBezTo>
                    <a:pt x="1096" y="1162"/>
                    <a:pt x="1334" y="852"/>
                    <a:pt x="1286" y="519"/>
                  </a:cubicBezTo>
                  <a:cubicBezTo>
                    <a:pt x="1243" y="215"/>
                    <a:pt x="973" y="0"/>
                    <a:pt x="673" y="0"/>
                  </a:cubicBezTo>
                  <a:close/>
                </a:path>
              </a:pathLst>
            </a:custGeom>
            <a:solidFill>
              <a:srgbClr val="FFFD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7" name="Google Shape;2517;p65"/>
            <p:cNvSpPr/>
            <p:nvPr/>
          </p:nvSpPr>
          <p:spPr>
            <a:xfrm>
              <a:off x="2690009" y="-655294"/>
              <a:ext cx="75547" cy="69964"/>
            </a:xfrm>
            <a:custGeom>
              <a:avLst/>
              <a:gdLst/>
              <a:ahLst/>
              <a:cxnLst/>
              <a:rect l="l" t="t" r="r" b="b"/>
              <a:pathLst>
                <a:path w="1502" h="1391" extrusionOk="0">
                  <a:moveTo>
                    <a:pt x="739" y="164"/>
                  </a:moveTo>
                  <a:cubicBezTo>
                    <a:pt x="1013" y="164"/>
                    <a:pt x="1251" y="366"/>
                    <a:pt x="1287" y="628"/>
                  </a:cubicBezTo>
                  <a:cubicBezTo>
                    <a:pt x="1334" y="926"/>
                    <a:pt x="1132" y="1200"/>
                    <a:pt x="834" y="1236"/>
                  </a:cubicBezTo>
                  <a:cubicBezTo>
                    <a:pt x="805" y="1240"/>
                    <a:pt x="776" y="1243"/>
                    <a:pt x="747" y="1243"/>
                  </a:cubicBezTo>
                  <a:cubicBezTo>
                    <a:pt x="483" y="1243"/>
                    <a:pt x="246" y="1052"/>
                    <a:pt x="203" y="783"/>
                  </a:cubicBezTo>
                  <a:cubicBezTo>
                    <a:pt x="156" y="486"/>
                    <a:pt x="370" y="212"/>
                    <a:pt x="668" y="164"/>
                  </a:cubicBezTo>
                  <a:close/>
                  <a:moveTo>
                    <a:pt x="761" y="1"/>
                  </a:moveTo>
                  <a:cubicBezTo>
                    <a:pt x="726" y="1"/>
                    <a:pt x="691" y="4"/>
                    <a:pt x="656" y="9"/>
                  </a:cubicBezTo>
                  <a:cubicBezTo>
                    <a:pt x="263" y="69"/>
                    <a:pt x="1" y="426"/>
                    <a:pt x="60" y="795"/>
                  </a:cubicBezTo>
                  <a:cubicBezTo>
                    <a:pt x="96" y="1140"/>
                    <a:pt x="394" y="1390"/>
                    <a:pt x="739" y="1390"/>
                  </a:cubicBezTo>
                  <a:cubicBezTo>
                    <a:pt x="775" y="1390"/>
                    <a:pt x="799" y="1390"/>
                    <a:pt x="846" y="1367"/>
                  </a:cubicBezTo>
                  <a:cubicBezTo>
                    <a:pt x="1227" y="1307"/>
                    <a:pt x="1501" y="950"/>
                    <a:pt x="1442" y="581"/>
                  </a:cubicBezTo>
                  <a:cubicBezTo>
                    <a:pt x="1388" y="247"/>
                    <a:pt x="1090" y="1"/>
                    <a:pt x="761" y="1"/>
                  </a:cubicBezTo>
                  <a:close/>
                </a:path>
              </a:pathLst>
            </a:custGeom>
            <a:solidFill>
              <a:srgbClr val="171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8" name="Google Shape;2518;p65"/>
            <p:cNvSpPr/>
            <p:nvPr/>
          </p:nvSpPr>
          <p:spPr>
            <a:xfrm>
              <a:off x="2706808" y="-639300"/>
              <a:ext cx="26406" cy="29223"/>
            </a:xfrm>
            <a:custGeom>
              <a:avLst/>
              <a:gdLst/>
              <a:ahLst/>
              <a:cxnLst/>
              <a:rect l="l" t="t" r="r" b="b"/>
              <a:pathLst>
                <a:path w="525" h="581" extrusionOk="0">
                  <a:moveTo>
                    <a:pt x="441" y="1"/>
                  </a:moveTo>
                  <a:cubicBezTo>
                    <a:pt x="262" y="13"/>
                    <a:pt x="107" y="72"/>
                    <a:pt x="36" y="251"/>
                  </a:cubicBezTo>
                  <a:cubicBezTo>
                    <a:pt x="0" y="346"/>
                    <a:pt x="0" y="429"/>
                    <a:pt x="24" y="525"/>
                  </a:cubicBezTo>
                  <a:cubicBezTo>
                    <a:pt x="29" y="564"/>
                    <a:pt x="54" y="581"/>
                    <a:pt x="81" y="581"/>
                  </a:cubicBezTo>
                  <a:cubicBezTo>
                    <a:pt x="119" y="581"/>
                    <a:pt x="162" y="545"/>
                    <a:pt x="155" y="489"/>
                  </a:cubicBezTo>
                  <a:lnTo>
                    <a:pt x="155" y="441"/>
                  </a:lnTo>
                  <a:cubicBezTo>
                    <a:pt x="155" y="406"/>
                    <a:pt x="155" y="370"/>
                    <a:pt x="167" y="322"/>
                  </a:cubicBezTo>
                  <a:cubicBezTo>
                    <a:pt x="203" y="191"/>
                    <a:pt x="322" y="144"/>
                    <a:pt x="441" y="144"/>
                  </a:cubicBezTo>
                  <a:cubicBezTo>
                    <a:pt x="524" y="144"/>
                    <a:pt x="524" y="1"/>
                    <a:pt x="4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9" name="Google Shape;2519;p65"/>
            <p:cNvSpPr/>
            <p:nvPr/>
          </p:nvSpPr>
          <p:spPr>
            <a:xfrm>
              <a:off x="2449288" y="-609675"/>
              <a:ext cx="67147" cy="61765"/>
            </a:xfrm>
            <a:custGeom>
              <a:avLst/>
              <a:gdLst/>
              <a:ahLst/>
              <a:cxnLst/>
              <a:rect l="l" t="t" r="r" b="b"/>
              <a:pathLst>
                <a:path w="1335" h="1228" extrusionOk="0">
                  <a:moveTo>
                    <a:pt x="663" y="1"/>
                  </a:moveTo>
                  <a:cubicBezTo>
                    <a:pt x="633" y="1"/>
                    <a:pt x="603" y="3"/>
                    <a:pt x="572" y="7"/>
                  </a:cubicBezTo>
                  <a:cubicBezTo>
                    <a:pt x="239" y="55"/>
                    <a:pt x="1" y="364"/>
                    <a:pt x="48" y="710"/>
                  </a:cubicBezTo>
                  <a:cubicBezTo>
                    <a:pt x="92" y="1013"/>
                    <a:pt x="352" y="1228"/>
                    <a:pt x="659" y="1228"/>
                  </a:cubicBezTo>
                  <a:cubicBezTo>
                    <a:pt x="689" y="1228"/>
                    <a:pt x="720" y="1226"/>
                    <a:pt x="751" y="1222"/>
                  </a:cubicBezTo>
                  <a:cubicBezTo>
                    <a:pt x="1096" y="1186"/>
                    <a:pt x="1334" y="864"/>
                    <a:pt x="1275" y="531"/>
                  </a:cubicBezTo>
                  <a:cubicBezTo>
                    <a:pt x="1231" y="217"/>
                    <a:pt x="971" y="1"/>
                    <a:pt x="663" y="1"/>
                  </a:cubicBezTo>
                  <a:close/>
                </a:path>
              </a:pathLst>
            </a:custGeom>
            <a:solidFill>
              <a:srgbClr val="FFFD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65"/>
            <p:cNvSpPr/>
            <p:nvPr/>
          </p:nvSpPr>
          <p:spPr>
            <a:xfrm>
              <a:off x="2445717" y="-614554"/>
              <a:ext cx="75497" cy="70517"/>
            </a:xfrm>
            <a:custGeom>
              <a:avLst/>
              <a:gdLst/>
              <a:ahLst/>
              <a:cxnLst/>
              <a:rect l="l" t="t" r="r" b="b"/>
              <a:pathLst>
                <a:path w="1501" h="1402" extrusionOk="0">
                  <a:moveTo>
                    <a:pt x="741" y="169"/>
                  </a:moveTo>
                  <a:cubicBezTo>
                    <a:pt x="1014" y="169"/>
                    <a:pt x="1243" y="370"/>
                    <a:pt x="1286" y="640"/>
                  </a:cubicBezTo>
                  <a:cubicBezTo>
                    <a:pt x="1322" y="938"/>
                    <a:pt x="1119" y="1200"/>
                    <a:pt x="822" y="1247"/>
                  </a:cubicBezTo>
                  <a:cubicBezTo>
                    <a:pt x="794" y="1252"/>
                    <a:pt x="766" y="1254"/>
                    <a:pt x="738" y="1254"/>
                  </a:cubicBezTo>
                  <a:cubicBezTo>
                    <a:pt x="472" y="1254"/>
                    <a:pt x="234" y="1053"/>
                    <a:pt x="191" y="783"/>
                  </a:cubicBezTo>
                  <a:cubicBezTo>
                    <a:pt x="155" y="485"/>
                    <a:pt x="357" y="223"/>
                    <a:pt x="655" y="176"/>
                  </a:cubicBezTo>
                  <a:cubicBezTo>
                    <a:pt x="684" y="171"/>
                    <a:pt x="713" y="169"/>
                    <a:pt x="741" y="169"/>
                  </a:cubicBezTo>
                  <a:close/>
                  <a:moveTo>
                    <a:pt x="757" y="1"/>
                  </a:moveTo>
                  <a:cubicBezTo>
                    <a:pt x="723" y="1"/>
                    <a:pt x="689" y="3"/>
                    <a:pt x="655" y="9"/>
                  </a:cubicBezTo>
                  <a:cubicBezTo>
                    <a:pt x="274" y="68"/>
                    <a:pt x="0" y="426"/>
                    <a:pt x="60" y="807"/>
                  </a:cubicBezTo>
                  <a:cubicBezTo>
                    <a:pt x="107" y="1140"/>
                    <a:pt x="405" y="1402"/>
                    <a:pt x="750" y="1402"/>
                  </a:cubicBezTo>
                  <a:cubicBezTo>
                    <a:pt x="774" y="1402"/>
                    <a:pt x="810" y="1402"/>
                    <a:pt x="846" y="1378"/>
                  </a:cubicBezTo>
                  <a:cubicBezTo>
                    <a:pt x="1238" y="1319"/>
                    <a:pt x="1500" y="961"/>
                    <a:pt x="1441" y="592"/>
                  </a:cubicBezTo>
                  <a:cubicBezTo>
                    <a:pt x="1387" y="257"/>
                    <a:pt x="1088" y="1"/>
                    <a:pt x="757" y="1"/>
                  </a:cubicBezTo>
                  <a:close/>
                </a:path>
              </a:pathLst>
            </a:custGeom>
            <a:solidFill>
              <a:srgbClr val="171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65"/>
            <p:cNvSpPr/>
            <p:nvPr/>
          </p:nvSpPr>
          <p:spPr>
            <a:xfrm>
              <a:off x="2473129" y="-597252"/>
              <a:ext cx="31285" cy="23288"/>
            </a:xfrm>
            <a:custGeom>
              <a:avLst/>
              <a:gdLst/>
              <a:ahLst/>
              <a:cxnLst/>
              <a:rect l="l" t="t" r="r" b="b"/>
              <a:pathLst>
                <a:path w="622" h="463" extrusionOk="0">
                  <a:moveTo>
                    <a:pt x="205" y="1"/>
                  </a:moveTo>
                  <a:cubicBezTo>
                    <a:pt x="165" y="1"/>
                    <a:pt x="125" y="4"/>
                    <a:pt x="86" y="10"/>
                  </a:cubicBezTo>
                  <a:cubicBezTo>
                    <a:pt x="1" y="21"/>
                    <a:pt x="30" y="147"/>
                    <a:pt x="97" y="147"/>
                  </a:cubicBezTo>
                  <a:cubicBezTo>
                    <a:pt x="105" y="147"/>
                    <a:pt x="113" y="145"/>
                    <a:pt x="122" y="141"/>
                  </a:cubicBezTo>
                  <a:cubicBezTo>
                    <a:pt x="153" y="135"/>
                    <a:pt x="185" y="131"/>
                    <a:pt x="215" y="131"/>
                  </a:cubicBezTo>
                  <a:cubicBezTo>
                    <a:pt x="301" y="131"/>
                    <a:pt x="382" y="161"/>
                    <a:pt x="443" y="248"/>
                  </a:cubicBezTo>
                  <a:cubicBezTo>
                    <a:pt x="455" y="284"/>
                    <a:pt x="467" y="308"/>
                    <a:pt x="479" y="355"/>
                  </a:cubicBezTo>
                  <a:cubicBezTo>
                    <a:pt x="479" y="367"/>
                    <a:pt x="479" y="379"/>
                    <a:pt x="491" y="379"/>
                  </a:cubicBezTo>
                  <a:cubicBezTo>
                    <a:pt x="485" y="436"/>
                    <a:pt x="522" y="463"/>
                    <a:pt x="558" y="463"/>
                  </a:cubicBezTo>
                  <a:cubicBezTo>
                    <a:pt x="591" y="463"/>
                    <a:pt x="622" y="442"/>
                    <a:pt x="622" y="403"/>
                  </a:cubicBezTo>
                  <a:cubicBezTo>
                    <a:pt x="598" y="308"/>
                    <a:pt x="574" y="225"/>
                    <a:pt x="527" y="141"/>
                  </a:cubicBezTo>
                  <a:cubicBezTo>
                    <a:pt x="446" y="34"/>
                    <a:pt x="326" y="1"/>
                    <a:pt x="20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2" name="Google Shape;2522;p65"/>
            <p:cNvSpPr/>
            <p:nvPr/>
          </p:nvSpPr>
          <p:spPr>
            <a:xfrm>
              <a:off x="2580462" y="-543938"/>
              <a:ext cx="94660" cy="130975"/>
            </a:xfrm>
            <a:custGeom>
              <a:avLst/>
              <a:gdLst/>
              <a:ahLst/>
              <a:cxnLst/>
              <a:rect l="l" t="t" r="r" b="b"/>
              <a:pathLst>
                <a:path w="1882" h="2604" extrusionOk="0">
                  <a:moveTo>
                    <a:pt x="945" y="0"/>
                  </a:moveTo>
                  <a:cubicBezTo>
                    <a:pt x="908" y="0"/>
                    <a:pt x="871" y="3"/>
                    <a:pt x="834" y="10"/>
                  </a:cubicBezTo>
                  <a:lnTo>
                    <a:pt x="572" y="57"/>
                  </a:lnTo>
                  <a:cubicBezTo>
                    <a:pt x="226" y="117"/>
                    <a:pt x="0" y="450"/>
                    <a:pt x="60" y="796"/>
                  </a:cubicBezTo>
                  <a:lnTo>
                    <a:pt x="298" y="2093"/>
                  </a:lnTo>
                  <a:cubicBezTo>
                    <a:pt x="351" y="2400"/>
                    <a:pt x="629" y="2603"/>
                    <a:pt x="932" y="2603"/>
                  </a:cubicBezTo>
                  <a:cubicBezTo>
                    <a:pt x="971" y="2603"/>
                    <a:pt x="1009" y="2600"/>
                    <a:pt x="1048" y="2594"/>
                  </a:cubicBezTo>
                  <a:lnTo>
                    <a:pt x="1310" y="2558"/>
                  </a:lnTo>
                  <a:cubicBezTo>
                    <a:pt x="1655" y="2498"/>
                    <a:pt x="1881" y="2153"/>
                    <a:pt x="1822" y="1808"/>
                  </a:cubicBezTo>
                  <a:lnTo>
                    <a:pt x="1584" y="510"/>
                  </a:lnTo>
                  <a:cubicBezTo>
                    <a:pt x="1530" y="212"/>
                    <a:pt x="1250" y="0"/>
                    <a:pt x="945" y="0"/>
                  </a:cubicBezTo>
                  <a:close/>
                </a:path>
              </a:pathLst>
            </a:custGeom>
            <a:solidFill>
              <a:srgbClr val="FFFD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3" name="Google Shape;2523;p65"/>
            <p:cNvSpPr/>
            <p:nvPr/>
          </p:nvSpPr>
          <p:spPr>
            <a:xfrm>
              <a:off x="2576237" y="-548263"/>
              <a:ext cx="100645" cy="139576"/>
            </a:xfrm>
            <a:custGeom>
              <a:avLst/>
              <a:gdLst/>
              <a:ahLst/>
              <a:cxnLst/>
              <a:rect l="l" t="t" r="r" b="b"/>
              <a:pathLst>
                <a:path w="2001" h="2775" extrusionOk="0">
                  <a:moveTo>
                    <a:pt x="1037" y="155"/>
                  </a:moveTo>
                  <a:cubicBezTo>
                    <a:pt x="1310" y="155"/>
                    <a:pt x="1525" y="346"/>
                    <a:pt x="1584" y="620"/>
                  </a:cubicBezTo>
                  <a:lnTo>
                    <a:pt x="1822" y="1906"/>
                  </a:lnTo>
                  <a:cubicBezTo>
                    <a:pt x="1882" y="2203"/>
                    <a:pt x="1691" y="2501"/>
                    <a:pt x="1382" y="2560"/>
                  </a:cubicBezTo>
                  <a:lnTo>
                    <a:pt x="1108" y="2608"/>
                  </a:lnTo>
                  <a:cubicBezTo>
                    <a:pt x="1072" y="2617"/>
                    <a:pt x="1034" y="2622"/>
                    <a:pt x="997" y="2622"/>
                  </a:cubicBezTo>
                  <a:cubicBezTo>
                    <a:pt x="888" y="2622"/>
                    <a:pt x="780" y="2584"/>
                    <a:pt x="691" y="2513"/>
                  </a:cubicBezTo>
                  <a:cubicBezTo>
                    <a:pt x="572" y="2441"/>
                    <a:pt x="489" y="2310"/>
                    <a:pt x="453" y="2168"/>
                  </a:cubicBezTo>
                  <a:lnTo>
                    <a:pt x="215" y="870"/>
                  </a:lnTo>
                  <a:cubicBezTo>
                    <a:pt x="156" y="572"/>
                    <a:pt x="358" y="274"/>
                    <a:pt x="667" y="215"/>
                  </a:cubicBezTo>
                  <a:lnTo>
                    <a:pt x="929" y="167"/>
                  </a:lnTo>
                  <a:cubicBezTo>
                    <a:pt x="965" y="155"/>
                    <a:pt x="1013" y="155"/>
                    <a:pt x="1037" y="155"/>
                  </a:cubicBezTo>
                  <a:close/>
                  <a:moveTo>
                    <a:pt x="1036" y="0"/>
                  </a:moveTo>
                  <a:cubicBezTo>
                    <a:pt x="993" y="0"/>
                    <a:pt x="949" y="4"/>
                    <a:pt x="906" y="13"/>
                  </a:cubicBezTo>
                  <a:lnTo>
                    <a:pt x="632" y="60"/>
                  </a:lnTo>
                  <a:cubicBezTo>
                    <a:pt x="251" y="132"/>
                    <a:pt x="1" y="513"/>
                    <a:pt x="72" y="894"/>
                  </a:cubicBezTo>
                  <a:lnTo>
                    <a:pt x="310" y="2191"/>
                  </a:lnTo>
                  <a:cubicBezTo>
                    <a:pt x="334" y="2382"/>
                    <a:pt x="441" y="2549"/>
                    <a:pt x="608" y="2656"/>
                  </a:cubicBezTo>
                  <a:cubicBezTo>
                    <a:pt x="727" y="2727"/>
                    <a:pt x="858" y="2775"/>
                    <a:pt x="1013" y="2775"/>
                  </a:cubicBezTo>
                  <a:cubicBezTo>
                    <a:pt x="1048" y="2775"/>
                    <a:pt x="1096" y="2775"/>
                    <a:pt x="1132" y="2763"/>
                  </a:cubicBezTo>
                  <a:lnTo>
                    <a:pt x="1394" y="2715"/>
                  </a:lnTo>
                  <a:cubicBezTo>
                    <a:pt x="1584" y="2680"/>
                    <a:pt x="1751" y="2584"/>
                    <a:pt x="1858" y="2418"/>
                  </a:cubicBezTo>
                  <a:cubicBezTo>
                    <a:pt x="1977" y="2251"/>
                    <a:pt x="2001" y="2072"/>
                    <a:pt x="1977" y="1882"/>
                  </a:cubicBezTo>
                  <a:lnTo>
                    <a:pt x="1739" y="584"/>
                  </a:lnTo>
                  <a:cubicBezTo>
                    <a:pt x="1676" y="236"/>
                    <a:pt x="1370" y="0"/>
                    <a:pt x="1036" y="0"/>
                  </a:cubicBezTo>
                  <a:close/>
                </a:path>
              </a:pathLst>
            </a:custGeom>
            <a:solidFill>
              <a:srgbClr val="171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4" name="Google Shape;2524;p65"/>
            <p:cNvSpPr/>
            <p:nvPr/>
          </p:nvSpPr>
          <p:spPr>
            <a:xfrm>
              <a:off x="2484647" y="-768713"/>
              <a:ext cx="224578" cy="263710"/>
            </a:xfrm>
            <a:custGeom>
              <a:avLst/>
              <a:gdLst/>
              <a:ahLst/>
              <a:cxnLst/>
              <a:rect l="l" t="t" r="r" b="b"/>
              <a:pathLst>
                <a:path w="4465" h="5243" extrusionOk="0">
                  <a:moveTo>
                    <a:pt x="2280" y="0"/>
                  </a:moveTo>
                  <a:cubicBezTo>
                    <a:pt x="2180" y="0"/>
                    <a:pt x="2079" y="8"/>
                    <a:pt x="1977" y="26"/>
                  </a:cubicBezTo>
                  <a:lnTo>
                    <a:pt x="1643" y="85"/>
                  </a:lnTo>
                  <a:cubicBezTo>
                    <a:pt x="655" y="252"/>
                    <a:pt x="0" y="1169"/>
                    <a:pt x="167" y="2145"/>
                  </a:cubicBezTo>
                  <a:lnTo>
                    <a:pt x="429" y="3753"/>
                  </a:lnTo>
                  <a:cubicBezTo>
                    <a:pt x="578" y="4627"/>
                    <a:pt x="1338" y="5243"/>
                    <a:pt x="2187" y="5243"/>
                  </a:cubicBezTo>
                  <a:cubicBezTo>
                    <a:pt x="2287" y="5243"/>
                    <a:pt x="2387" y="5235"/>
                    <a:pt x="2488" y="5217"/>
                  </a:cubicBezTo>
                  <a:lnTo>
                    <a:pt x="2834" y="5158"/>
                  </a:lnTo>
                  <a:cubicBezTo>
                    <a:pt x="3810" y="5003"/>
                    <a:pt x="4465" y="4074"/>
                    <a:pt x="4298" y="3110"/>
                  </a:cubicBezTo>
                  <a:lnTo>
                    <a:pt x="4036" y="1502"/>
                  </a:lnTo>
                  <a:cubicBezTo>
                    <a:pt x="3887" y="618"/>
                    <a:pt x="3137" y="0"/>
                    <a:pt x="2280" y="0"/>
                  </a:cubicBezTo>
                  <a:close/>
                </a:path>
              </a:pathLst>
            </a:custGeom>
            <a:solidFill>
              <a:srgbClr val="FFFD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5" name="Google Shape;2525;p65"/>
            <p:cNvSpPr/>
            <p:nvPr/>
          </p:nvSpPr>
          <p:spPr>
            <a:xfrm>
              <a:off x="2485200" y="-771580"/>
              <a:ext cx="227646" cy="270701"/>
            </a:xfrm>
            <a:custGeom>
              <a:avLst/>
              <a:gdLst/>
              <a:ahLst/>
              <a:cxnLst/>
              <a:rect l="l" t="t" r="r" b="b"/>
              <a:pathLst>
                <a:path w="4526" h="5382" extrusionOk="0">
                  <a:moveTo>
                    <a:pt x="2263" y="142"/>
                  </a:moveTo>
                  <a:cubicBezTo>
                    <a:pt x="2620" y="142"/>
                    <a:pt x="2966" y="262"/>
                    <a:pt x="3251" y="488"/>
                  </a:cubicBezTo>
                  <a:cubicBezTo>
                    <a:pt x="3620" y="750"/>
                    <a:pt x="3871" y="1155"/>
                    <a:pt x="3954" y="1607"/>
                  </a:cubicBezTo>
                  <a:lnTo>
                    <a:pt x="4216" y="3214"/>
                  </a:lnTo>
                  <a:cubicBezTo>
                    <a:pt x="4382" y="4131"/>
                    <a:pt x="3751" y="5024"/>
                    <a:pt x="2811" y="5179"/>
                  </a:cubicBezTo>
                  <a:lnTo>
                    <a:pt x="2477" y="5238"/>
                  </a:lnTo>
                  <a:cubicBezTo>
                    <a:pt x="2386" y="5253"/>
                    <a:pt x="2294" y="5260"/>
                    <a:pt x="2203" y="5260"/>
                  </a:cubicBezTo>
                  <a:cubicBezTo>
                    <a:pt x="1845" y="5260"/>
                    <a:pt x="1495" y="5150"/>
                    <a:pt x="1192" y="4941"/>
                  </a:cubicBezTo>
                  <a:cubicBezTo>
                    <a:pt x="823" y="4667"/>
                    <a:pt x="572" y="4262"/>
                    <a:pt x="501" y="3821"/>
                  </a:cubicBezTo>
                  <a:lnTo>
                    <a:pt x="227" y="2214"/>
                  </a:lnTo>
                  <a:cubicBezTo>
                    <a:pt x="156" y="1762"/>
                    <a:pt x="263" y="1297"/>
                    <a:pt x="525" y="928"/>
                  </a:cubicBezTo>
                  <a:cubicBezTo>
                    <a:pt x="799" y="559"/>
                    <a:pt x="1192" y="309"/>
                    <a:pt x="1644" y="238"/>
                  </a:cubicBezTo>
                  <a:lnTo>
                    <a:pt x="1989" y="178"/>
                  </a:lnTo>
                  <a:cubicBezTo>
                    <a:pt x="2073" y="154"/>
                    <a:pt x="2180" y="142"/>
                    <a:pt x="2263" y="142"/>
                  </a:cubicBezTo>
                  <a:close/>
                  <a:moveTo>
                    <a:pt x="2261" y="1"/>
                  </a:moveTo>
                  <a:cubicBezTo>
                    <a:pt x="2159" y="1"/>
                    <a:pt x="2056" y="8"/>
                    <a:pt x="1954" y="23"/>
                  </a:cubicBezTo>
                  <a:lnTo>
                    <a:pt x="1608" y="83"/>
                  </a:lnTo>
                  <a:cubicBezTo>
                    <a:pt x="1120" y="166"/>
                    <a:pt x="692" y="440"/>
                    <a:pt x="406" y="845"/>
                  </a:cubicBezTo>
                  <a:cubicBezTo>
                    <a:pt x="108" y="1238"/>
                    <a:pt x="1" y="1738"/>
                    <a:pt x="84" y="2226"/>
                  </a:cubicBezTo>
                  <a:lnTo>
                    <a:pt x="346" y="3833"/>
                  </a:lnTo>
                  <a:cubicBezTo>
                    <a:pt x="442" y="4322"/>
                    <a:pt x="703" y="4762"/>
                    <a:pt x="1108" y="5036"/>
                  </a:cubicBezTo>
                  <a:cubicBezTo>
                    <a:pt x="1418" y="5262"/>
                    <a:pt x="1787" y="5381"/>
                    <a:pt x="2180" y="5381"/>
                  </a:cubicBezTo>
                  <a:cubicBezTo>
                    <a:pt x="2287" y="5381"/>
                    <a:pt x="2382" y="5381"/>
                    <a:pt x="2489" y="5369"/>
                  </a:cubicBezTo>
                  <a:lnTo>
                    <a:pt x="2835" y="5310"/>
                  </a:lnTo>
                  <a:cubicBezTo>
                    <a:pt x="3847" y="5143"/>
                    <a:pt x="4525" y="4179"/>
                    <a:pt x="4371" y="3167"/>
                  </a:cubicBezTo>
                  <a:lnTo>
                    <a:pt x="4097" y="1559"/>
                  </a:lnTo>
                  <a:cubicBezTo>
                    <a:pt x="4013" y="1059"/>
                    <a:pt x="3740" y="631"/>
                    <a:pt x="3335" y="345"/>
                  </a:cubicBezTo>
                  <a:cubicBezTo>
                    <a:pt x="3024" y="110"/>
                    <a:pt x="2647" y="1"/>
                    <a:pt x="2261" y="1"/>
                  </a:cubicBezTo>
                  <a:close/>
                </a:path>
              </a:pathLst>
            </a:custGeom>
            <a:solidFill>
              <a:srgbClr val="171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65"/>
            <p:cNvSpPr/>
            <p:nvPr/>
          </p:nvSpPr>
          <p:spPr>
            <a:xfrm>
              <a:off x="2589415" y="-656049"/>
              <a:ext cx="23388" cy="46777"/>
            </a:xfrm>
            <a:custGeom>
              <a:avLst/>
              <a:gdLst/>
              <a:ahLst/>
              <a:cxnLst/>
              <a:rect l="l" t="t" r="r" b="b"/>
              <a:pathLst>
                <a:path w="465" h="930" extrusionOk="0">
                  <a:moveTo>
                    <a:pt x="60" y="0"/>
                  </a:moveTo>
                  <a:lnTo>
                    <a:pt x="1" y="929"/>
                  </a:lnTo>
                  <a:lnTo>
                    <a:pt x="1" y="929"/>
                  </a:lnTo>
                  <a:lnTo>
                    <a:pt x="465" y="834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71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65"/>
            <p:cNvSpPr/>
            <p:nvPr/>
          </p:nvSpPr>
          <p:spPr>
            <a:xfrm>
              <a:off x="2522973" y="-634120"/>
              <a:ext cx="23992" cy="22483"/>
            </a:xfrm>
            <a:custGeom>
              <a:avLst/>
              <a:gdLst/>
              <a:ahLst/>
              <a:cxnLst/>
              <a:rect l="l" t="t" r="r" b="b"/>
              <a:pathLst>
                <a:path w="477" h="447" extrusionOk="0">
                  <a:moveTo>
                    <a:pt x="243" y="1"/>
                  </a:moveTo>
                  <a:cubicBezTo>
                    <a:pt x="230" y="1"/>
                    <a:pt x="216" y="2"/>
                    <a:pt x="202" y="5"/>
                  </a:cubicBezTo>
                  <a:cubicBezTo>
                    <a:pt x="83" y="17"/>
                    <a:pt x="0" y="136"/>
                    <a:pt x="12" y="255"/>
                  </a:cubicBezTo>
                  <a:cubicBezTo>
                    <a:pt x="23" y="367"/>
                    <a:pt x="128" y="447"/>
                    <a:pt x="239" y="447"/>
                  </a:cubicBezTo>
                  <a:cubicBezTo>
                    <a:pt x="247" y="447"/>
                    <a:pt x="254" y="446"/>
                    <a:pt x="262" y="446"/>
                  </a:cubicBezTo>
                  <a:cubicBezTo>
                    <a:pt x="381" y="434"/>
                    <a:pt x="476" y="315"/>
                    <a:pt x="464" y="196"/>
                  </a:cubicBezTo>
                  <a:cubicBezTo>
                    <a:pt x="443" y="80"/>
                    <a:pt x="348" y="1"/>
                    <a:pt x="243" y="1"/>
                  </a:cubicBezTo>
                  <a:close/>
                </a:path>
              </a:pathLst>
            </a:custGeom>
            <a:solidFill>
              <a:srgbClr val="040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65"/>
            <p:cNvSpPr/>
            <p:nvPr/>
          </p:nvSpPr>
          <p:spPr>
            <a:xfrm>
              <a:off x="2640315" y="-665706"/>
              <a:ext cx="23992" cy="22936"/>
            </a:xfrm>
            <a:custGeom>
              <a:avLst/>
              <a:gdLst/>
              <a:ahLst/>
              <a:cxnLst/>
              <a:rect l="l" t="t" r="r" b="b"/>
              <a:pathLst>
                <a:path w="477" h="456" extrusionOk="0">
                  <a:moveTo>
                    <a:pt x="237" y="1"/>
                  </a:moveTo>
                  <a:cubicBezTo>
                    <a:pt x="230" y="1"/>
                    <a:pt x="223" y="1"/>
                    <a:pt x="215" y="2"/>
                  </a:cubicBezTo>
                  <a:cubicBezTo>
                    <a:pt x="96" y="14"/>
                    <a:pt x="1" y="133"/>
                    <a:pt x="13" y="252"/>
                  </a:cubicBezTo>
                  <a:cubicBezTo>
                    <a:pt x="35" y="364"/>
                    <a:pt x="142" y="455"/>
                    <a:pt x="254" y="455"/>
                  </a:cubicBezTo>
                  <a:cubicBezTo>
                    <a:pt x="261" y="455"/>
                    <a:pt x="268" y="455"/>
                    <a:pt x="275" y="454"/>
                  </a:cubicBezTo>
                  <a:cubicBezTo>
                    <a:pt x="394" y="431"/>
                    <a:pt x="477" y="312"/>
                    <a:pt x="465" y="192"/>
                  </a:cubicBezTo>
                  <a:cubicBezTo>
                    <a:pt x="432" y="81"/>
                    <a:pt x="346" y="1"/>
                    <a:pt x="237" y="1"/>
                  </a:cubicBezTo>
                  <a:close/>
                </a:path>
              </a:pathLst>
            </a:custGeom>
            <a:solidFill>
              <a:srgbClr val="040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65"/>
            <p:cNvSpPr/>
            <p:nvPr/>
          </p:nvSpPr>
          <p:spPr>
            <a:xfrm>
              <a:off x="2513366" y="-605249"/>
              <a:ext cx="50951" cy="48235"/>
            </a:xfrm>
            <a:custGeom>
              <a:avLst/>
              <a:gdLst/>
              <a:ahLst/>
              <a:cxnLst/>
              <a:rect l="l" t="t" r="r" b="b"/>
              <a:pathLst>
                <a:path w="1013" h="959" extrusionOk="0">
                  <a:moveTo>
                    <a:pt x="499" y="1"/>
                  </a:moveTo>
                  <a:cubicBezTo>
                    <a:pt x="484" y="1"/>
                    <a:pt x="468" y="1"/>
                    <a:pt x="453" y="3"/>
                  </a:cubicBezTo>
                  <a:cubicBezTo>
                    <a:pt x="203" y="26"/>
                    <a:pt x="1" y="264"/>
                    <a:pt x="24" y="526"/>
                  </a:cubicBezTo>
                  <a:cubicBezTo>
                    <a:pt x="35" y="758"/>
                    <a:pt x="241" y="959"/>
                    <a:pt x="488" y="959"/>
                  </a:cubicBezTo>
                  <a:cubicBezTo>
                    <a:pt x="508" y="959"/>
                    <a:pt x="528" y="958"/>
                    <a:pt x="548" y="955"/>
                  </a:cubicBezTo>
                  <a:cubicBezTo>
                    <a:pt x="798" y="943"/>
                    <a:pt x="1013" y="705"/>
                    <a:pt x="977" y="443"/>
                  </a:cubicBezTo>
                  <a:cubicBezTo>
                    <a:pt x="954" y="185"/>
                    <a:pt x="752" y="1"/>
                    <a:pt x="499" y="1"/>
                  </a:cubicBezTo>
                  <a:close/>
                </a:path>
              </a:pathLst>
            </a:custGeom>
            <a:solidFill>
              <a:srgbClr val="FF71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65"/>
            <p:cNvSpPr/>
            <p:nvPr/>
          </p:nvSpPr>
          <p:spPr>
            <a:xfrm>
              <a:off x="2642730" y="-635176"/>
              <a:ext cx="50951" cy="48235"/>
            </a:xfrm>
            <a:custGeom>
              <a:avLst/>
              <a:gdLst/>
              <a:ahLst/>
              <a:cxnLst/>
              <a:rect l="l" t="t" r="r" b="b"/>
              <a:pathLst>
                <a:path w="1013" h="959" extrusionOk="0">
                  <a:moveTo>
                    <a:pt x="507" y="0"/>
                  </a:moveTo>
                  <a:cubicBezTo>
                    <a:pt x="493" y="0"/>
                    <a:pt x="479" y="1"/>
                    <a:pt x="465" y="2"/>
                  </a:cubicBezTo>
                  <a:cubicBezTo>
                    <a:pt x="203" y="26"/>
                    <a:pt x="0" y="264"/>
                    <a:pt x="24" y="526"/>
                  </a:cubicBezTo>
                  <a:cubicBezTo>
                    <a:pt x="46" y="758"/>
                    <a:pt x="252" y="959"/>
                    <a:pt x="491" y="959"/>
                  </a:cubicBezTo>
                  <a:cubicBezTo>
                    <a:pt x="509" y="959"/>
                    <a:pt x="529" y="957"/>
                    <a:pt x="548" y="955"/>
                  </a:cubicBezTo>
                  <a:cubicBezTo>
                    <a:pt x="798" y="943"/>
                    <a:pt x="1012" y="705"/>
                    <a:pt x="977" y="443"/>
                  </a:cubicBezTo>
                  <a:cubicBezTo>
                    <a:pt x="954" y="184"/>
                    <a:pt x="741" y="0"/>
                    <a:pt x="507" y="0"/>
                  </a:cubicBezTo>
                  <a:close/>
                </a:path>
              </a:pathLst>
            </a:custGeom>
            <a:solidFill>
              <a:srgbClr val="FF71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65"/>
            <p:cNvSpPr/>
            <p:nvPr/>
          </p:nvSpPr>
          <p:spPr>
            <a:xfrm>
              <a:off x="2592181" y="-584024"/>
              <a:ext cx="45217" cy="23237"/>
            </a:xfrm>
            <a:custGeom>
              <a:avLst/>
              <a:gdLst/>
              <a:ahLst/>
              <a:cxnLst/>
              <a:rect l="l" t="t" r="r" b="b"/>
              <a:pathLst>
                <a:path w="899" h="462" extrusionOk="0">
                  <a:moveTo>
                    <a:pt x="827" y="0"/>
                  </a:moveTo>
                  <a:cubicBezTo>
                    <a:pt x="791" y="0"/>
                    <a:pt x="755" y="27"/>
                    <a:pt x="755" y="81"/>
                  </a:cubicBezTo>
                  <a:cubicBezTo>
                    <a:pt x="755" y="212"/>
                    <a:pt x="601" y="283"/>
                    <a:pt x="481" y="295"/>
                  </a:cubicBezTo>
                  <a:cubicBezTo>
                    <a:pt x="461" y="302"/>
                    <a:pt x="438" y="305"/>
                    <a:pt x="414" y="305"/>
                  </a:cubicBezTo>
                  <a:cubicBezTo>
                    <a:pt x="356" y="305"/>
                    <a:pt x="294" y="288"/>
                    <a:pt x="243" y="271"/>
                  </a:cubicBezTo>
                  <a:cubicBezTo>
                    <a:pt x="233" y="260"/>
                    <a:pt x="184" y="222"/>
                    <a:pt x="174" y="222"/>
                  </a:cubicBezTo>
                  <a:cubicBezTo>
                    <a:pt x="173" y="222"/>
                    <a:pt x="172" y="222"/>
                    <a:pt x="172" y="223"/>
                  </a:cubicBezTo>
                  <a:cubicBezTo>
                    <a:pt x="153" y="197"/>
                    <a:pt x="127" y="186"/>
                    <a:pt x="103" y="186"/>
                  </a:cubicBezTo>
                  <a:cubicBezTo>
                    <a:pt x="49" y="186"/>
                    <a:pt x="0" y="238"/>
                    <a:pt x="41" y="295"/>
                  </a:cubicBezTo>
                  <a:cubicBezTo>
                    <a:pt x="123" y="409"/>
                    <a:pt x="266" y="462"/>
                    <a:pt x="411" y="462"/>
                  </a:cubicBezTo>
                  <a:cubicBezTo>
                    <a:pt x="647" y="462"/>
                    <a:pt x="891" y="323"/>
                    <a:pt x="898" y="81"/>
                  </a:cubicBezTo>
                  <a:cubicBezTo>
                    <a:pt x="898" y="27"/>
                    <a:pt x="862" y="0"/>
                    <a:pt x="827" y="0"/>
                  </a:cubicBezTo>
                  <a:close/>
                </a:path>
              </a:pathLst>
            </a:custGeom>
            <a:solidFill>
              <a:srgbClr val="040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65"/>
            <p:cNvSpPr/>
            <p:nvPr/>
          </p:nvSpPr>
          <p:spPr>
            <a:xfrm>
              <a:off x="2418758" y="-821324"/>
              <a:ext cx="331813" cy="218040"/>
            </a:xfrm>
            <a:custGeom>
              <a:avLst/>
              <a:gdLst/>
              <a:ahLst/>
              <a:cxnLst/>
              <a:rect l="l" t="t" r="r" b="b"/>
              <a:pathLst>
                <a:path w="6597" h="4335" extrusionOk="0">
                  <a:moveTo>
                    <a:pt x="4321" y="1"/>
                  </a:moveTo>
                  <a:cubicBezTo>
                    <a:pt x="3683" y="1"/>
                    <a:pt x="3334" y="405"/>
                    <a:pt x="3334" y="405"/>
                  </a:cubicBezTo>
                  <a:cubicBezTo>
                    <a:pt x="3334" y="405"/>
                    <a:pt x="3063" y="134"/>
                    <a:pt x="2397" y="134"/>
                  </a:cubicBezTo>
                  <a:cubicBezTo>
                    <a:pt x="2181" y="134"/>
                    <a:pt x="1923" y="163"/>
                    <a:pt x="1620" y="239"/>
                  </a:cubicBezTo>
                  <a:cubicBezTo>
                    <a:pt x="774" y="465"/>
                    <a:pt x="0" y="1560"/>
                    <a:pt x="72" y="2679"/>
                  </a:cubicBezTo>
                  <a:cubicBezTo>
                    <a:pt x="131" y="3798"/>
                    <a:pt x="941" y="4334"/>
                    <a:pt x="941" y="4334"/>
                  </a:cubicBezTo>
                  <a:lnTo>
                    <a:pt x="1524" y="4096"/>
                  </a:lnTo>
                  <a:cubicBezTo>
                    <a:pt x="2155" y="3441"/>
                    <a:pt x="1905" y="2298"/>
                    <a:pt x="1905" y="2298"/>
                  </a:cubicBezTo>
                  <a:lnTo>
                    <a:pt x="1905" y="2298"/>
                  </a:lnTo>
                  <a:cubicBezTo>
                    <a:pt x="2263" y="2491"/>
                    <a:pt x="2530" y="2565"/>
                    <a:pt x="2742" y="2565"/>
                  </a:cubicBezTo>
                  <a:cubicBezTo>
                    <a:pt x="3420" y="2565"/>
                    <a:pt x="3537" y="1811"/>
                    <a:pt x="4263" y="1774"/>
                  </a:cubicBezTo>
                  <a:cubicBezTo>
                    <a:pt x="4279" y="1774"/>
                    <a:pt x="4295" y="1773"/>
                    <a:pt x="4311" y="1773"/>
                  </a:cubicBezTo>
                  <a:cubicBezTo>
                    <a:pt x="5223" y="1773"/>
                    <a:pt x="5430" y="3084"/>
                    <a:pt x="5430" y="3084"/>
                  </a:cubicBezTo>
                  <a:lnTo>
                    <a:pt x="5787" y="2989"/>
                  </a:lnTo>
                  <a:cubicBezTo>
                    <a:pt x="5787" y="2989"/>
                    <a:pt x="6596" y="1084"/>
                    <a:pt x="5394" y="346"/>
                  </a:cubicBezTo>
                  <a:cubicBezTo>
                    <a:pt x="4978" y="88"/>
                    <a:pt x="4618" y="1"/>
                    <a:pt x="4321" y="1"/>
                  </a:cubicBezTo>
                  <a:close/>
                </a:path>
              </a:pathLst>
            </a:custGeom>
            <a:solidFill>
              <a:srgbClr val="171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3" name="Google Shape;2533;p65"/>
            <p:cNvSpPr/>
            <p:nvPr/>
          </p:nvSpPr>
          <p:spPr>
            <a:xfrm>
              <a:off x="2640919" y="-761018"/>
              <a:ext cx="43759" cy="37522"/>
            </a:xfrm>
            <a:custGeom>
              <a:avLst/>
              <a:gdLst/>
              <a:ahLst/>
              <a:cxnLst/>
              <a:rect l="l" t="t" r="r" b="b"/>
              <a:pathLst>
                <a:path w="870" h="746" extrusionOk="0">
                  <a:moveTo>
                    <a:pt x="690" y="0"/>
                  </a:moveTo>
                  <a:cubicBezTo>
                    <a:pt x="578" y="0"/>
                    <a:pt x="423" y="82"/>
                    <a:pt x="286" y="218"/>
                  </a:cubicBezTo>
                  <a:cubicBezTo>
                    <a:pt x="96" y="409"/>
                    <a:pt x="1" y="623"/>
                    <a:pt x="84" y="706"/>
                  </a:cubicBezTo>
                  <a:cubicBezTo>
                    <a:pt x="108" y="733"/>
                    <a:pt x="142" y="746"/>
                    <a:pt x="185" y="746"/>
                  </a:cubicBezTo>
                  <a:cubicBezTo>
                    <a:pt x="292" y="746"/>
                    <a:pt x="447" y="664"/>
                    <a:pt x="584" y="528"/>
                  </a:cubicBezTo>
                  <a:cubicBezTo>
                    <a:pt x="775" y="337"/>
                    <a:pt x="870" y="123"/>
                    <a:pt x="798" y="40"/>
                  </a:cubicBezTo>
                  <a:cubicBezTo>
                    <a:pt x="771" y="13"/>
                    <a:pt x="734" y="0"/>
                    <a:pt x="690" y="0"/>
                  </a:cubicBezTo>
                  <a:close/>
                </a:path>
              </a:pathLst>
            </a:custGeom>
            <a:solidFill>
              <a:srgbClr val="FF71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4" name="Google Shape;2534;p65"/>
            <p:cNvSpPr/>
            <p:nvPr/>
          </p:nvSpPr>
          <p:spPr>
            <a:xfrm>
              <a:off x="2634934" y="-764237"/>
              <a:ext cx="52762" cy="44765"/>
            </a:xfrm>
            <a:custGeom>
              <a:avLst/>
              <a:gdLst/>
              <a:ahLst/>
              <a:cxnLst/>
              <a:rect l="l" t="t" r="r" b="b"/>
              <a:pathLst>
                <a:path w="1049" h="890" extrusionOk="0">
                  <a:moveTo>
                    <a:pt x="870" y="151"/>
                  </a:moveTo>
                  <a:cubicBezTo>
                    <a:pt x="882" y="163"/>
                    <a:pt x="882" y="211"/>
                    <a:pt x="846" y="282"/>
                  </a:cubicBezTo>
                  <a:cubicBezTo>
                    <a:pt x="822" y="354"/>
                    <a:pt x="751" y="449"/>
                    <a:pt x="655" y="532"/>
                  </a:cubicBezTo>
                  <a:cubicBezTo>
                    <a:pt x="503" y="675"/>
                    <a:pt x="359" y="734"/>
                    <a:pt x="289" y="734"/>
                  </a:cubicBezTo>
                  <a:cubicBezTo>
                    <a:pt x="271" y="734"/>
                    <a:pt x="258" y="730"/>
                    <a:pt x="251" y="723"/>
                  </a:cubicBezTo>
                  <a:cubicBezTo>
                    <a:pt x="227" y="699"/>
                    <a:pt x="274" y="520"/>
                    <a:pt x="465" y="342"/>
                  </a:cubicBezTo>
                  <a:cubicBezTo>
                    <a:pt x="608" y="211"/>
                    <a:pt x="751" y="151"/>
                    <a:pt x="822" y="151"/>
                  </a:cubicBezTo>
                  <a:close/>
                  <a:moveTo>
                    <a:pt x="809" y="1"/>
                  </a:moveTo>
                  <a:cubicBezTo>
                    <a:pt x="673" y="1"/>
                    <a:pt x="497" y="100"/>
                    <a:pt x="346" y="235"/>
                  </a:cubicBezTo>
                  <a:cubicBezTo>
                    <a:pt x="155" y="425"/>
                    <a:pt x="1" y="699"/>
                    <a:pt x="143" y="830"/>
                  </a:cubicBezTo>
                  <a:cubicBezTo>
                    <a:pt x="179" y="878"/>
                    <a:pt x="227" y="889"/>
                    <a:pt x="286" y="889"/>
                  </a:cubicBezTo>
                  <a:cubicBezTo>
                    <a:pt x="417" y="889"/>
                    <a:pt x="596" y="782"/>
                    <a:pt x="751" y="651"/>
                  </a:cubicBezTo>
                  <a:cubicBezTo>
                    <a:pt x="858" y="544"/>
                    <a:pt x="929" y="449"/>
                    <a:pt x="977" y="342"/>
                  </a:cubicBezTo>
                  <a:cubicBezTo>
                    <a:pt x="1048" y="175"/>
                    <a:pt x="989" y="92"/>
                    <a:pt x="953" y="56"/>
                  </a:cubicBezTo>
                  <a:cubicBezTo>
                    <a:pt x="915" y="18"/>
                    <a:pt x="865" y="1"/>
                    <a:pt x="809" y="1"/>
                  </a:cubicBezTo>
                  <a:close/>
                </a:path>
              </a:pathLst>
            </a:custGeom>
            <a:solidFill>
              <a:srgbClr val="FF71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5" name="Google Shape;2535;p65"/>
            <p:cNvSpPr/>
            <p:nvPr/>
          </p:nvSpPr>
          <p:spPr>
            <a:xfrm>
              <a:off x="2660686" y="-737379"/>
              <a:ext cx="46173" cy="35762"/>
            </a:xfrm>
            <a:custGeom>
              <a:avLst/>
              <a:gdLst/>
              <a:ahLst/>
              <a:cxnLst/>
              <a:rect l="l" t="t" r="r" b="b"/>
              <a:pathLst>
                <a:path w="918" h="711" extrusionOk="0">
                  <a:moveTo>
                    <a:pt x="721" y="1"/>
                  </a:moveTo>
                  <a:cubicBezTo>
                    <a:pt x="613" y="1"/>
                    <a:pt x="456" y="67"/>
                    <a:pt x="310" y="189"/>
                  </a:cubicBezTo>
                  <a:cubicBezTo>
                    <a:pt x="108" y="367"/>
                    <a:pt x="1" y="582"/>
                    <a:pt x="72" y="665"/>
                  </a:cubicBezTo>
                  <a:cubicBezTo>
                    <a:pt x="95" y="695"/>
                    <a:pt x="135" y="710"/>
                    <a:pt x="185" y="710"/>
                  </a:cubicBezTo>
                  <a:cubicBezTo>
                    <a:pt x="293" y="710"/>
                    <a:pt x="450" y="644"/>
                    <a:pt x="596" y="522"/>
                  </a:cubicBezTo>
                  <a:cubicBezTo>
                    <a:pt x="798" y="344"/>
                    <a:pt x="917" y="129"/>
                    <a:pt x="834" y="46"/>
                  </a:cubicBezTo>
                  <a:cubicBezTo>
                    <a:pt x="811" y="15"/>
                    <a:pt x="771" y="1"/>
                    <a:pt x="721" y="1"/>
                  </a:cubicBezTo>
                  <a:close/>
                </a:path>
              </a:pathLst>
            </a:custGeom>
            <a:solidFill>
              <a:srgbClr val="FF71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6" name="Google Shape;2536;p65"/>
            <p:cNvSpPr/>
            <p:nvPr/>
          </p:nvSpPr>
          <p:spPr>
            <a:xfrm>
              <a:off x="2655907" y="-741855"/>
              <a:ext cx="56333" cy="43356"/>
            </a:xfrm>
            <a:custGeom>
              <a:avLst/>
              <a:gdLst/>
              <a:ahLst/>
              <a:cxnLst/>
              <a:rect l="l" t="t" r="r" b="b"/>
              <a:pathLst>
                <a:path w="1120" h="862" extrusionOk="0">
                  <a:moveTo>
                    <a:pt x="834" y="159"/>
                  </a:moveTo>
                  <a:cubicBezTo>
                    <a:pt x="858" y="159"/>
                    <a:pt x="869" y="159"/>
                    <a:pt x="881" y="183"/>
                  </a:cubicBezTo>
                  <a:cubicBezTo>
                    <a:pt x="917" y="218"/>
                    <a:pt x="834" y="385"/>
                    <a:pt x="643" y="552"/>
                  </a:cubicBezTo>
                  <a:cubicBezTo>
                    <a:pt x="496" y="680"/>
                    <a:pt x="356" y="731"/>
                    <a:pt x="284" y="731"/>
                  </a:cubicBezTo>
                  <a:cubicBezTo>
                    <a:pt x="262" y="731"/>
                    <a:pt x="247" y="726"/>
                    <a:pt x="238" y="718"/>
                  </a:cubicBezTo>
                  <a:cubicBezTo>
                    <a:pt x="215" y="671"/>
                    <a:pt x="286" y="504"/>
                    <a:pt x="477" y="337"/>
                  </a:cubicBezTo>
                  <a:cubicBezTo>
                    <a:pt x="631" y="206"/>
                    <a:pt x="762" y="159"/>
                    <a:pt x="834" y="159"/>
                  </a:cubicBezTo>
                  <a:close/>
                  <a:moveTo>
                    <a:pt x="833" y="1"/>
                  </a:moveTo>
                  <a:cubicBezTo>
                    <a:pt x="697" y="1"/>
                    <a:pt x="523" y="88"/>
                    <a:pt x="381" y="206"/>
                  </a:cubicBezTo>
                  <a:cubicBezTo>
                    <a:pt x="167" y="385"/>
                    <a:pt x="0" y="635"/>
                    <a:pt x="119" y="790"/>
                  </a:cubicBezTo>
                  <a:cubicBezTo>
                    <a:pt x="167" y="849"/>
                    <a:pt x="226" y="861"/>
                    <a:pt x="286" y="861"/>
                  </a:cubicBezTo>
                  <a:cubicBezTo>
                    <a:pt x="417" y="861"/>
                    <a:pt x="596" y="790"/>
                    <a:pt x="750" y="659"/>
                  </a:cubicBezTo>
                  <a:cubicBezTo>
                    <a:pt x="953" y="480"/>
                    <a:pt x="1119" y="218"/>
                    <a:pt x="1000" y="75"/>
                  </a:cubicBezTo>
                  <a:cubicBezTo>
                    <a:pt x="960" y="23"/>
                    <a:pt x="901" y="1"/>
                    <a:pt x="833" y="1"/>
                  </a:cubicBezTo>
                  <a:close/>
                </a:path>
              </a:pathLst>
            </a:custGeom>
            <a:solidFill>
              <a:srgbClr val="FF71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7" name="Google Shape;2537;p65"/>
            <p:cNvSpPr/>
            <p:nvPr/>
          </p:nvSpPr>
          <p:spPr>
            <a:xfrm>
              <a:off x="2280995" y="312716"/>
              <a:ext cx="480945" cy="344689"/>
            </a:xfrm>
            <a:custGeom>
              <a:avLst/>
              <a:gdLst/>
              <a:ahLst/>
              <a:cxnLst/>
              <a:rect l="l" t="t" r="r" b="b"/>
              <a:pathLst>
                <a:path w="9562" h="6853" extrusionOk="0">
                  <a:moveTo>
                    <a:pt x="8877" y="1"/>
                  </a:moveTo>
                  <a:cubicBezTo>
                    <a:pt x="8390" y="1"/>
                    <a:pt x="7838" y="39"/>
                    <a:pt x="7204" y="135"/>
                  </a:cubicBezTo>
                  <a:cubicBezTo>
                    <a:pt x="6788" y="206"/>
                    <a:pt x="6407" y="313"/>
                    <a:pt x="6073" y="444"/>
                  </a:cubicBezTo>
                  <a:cubicBezTo>
                    <a:pt x="6109" y="766"/>
                    <a:pt x="6133" y="1099"/>
                    <a:pt x="6145" y="1433"/>
                  </a:cubicBezTo>
                  <a:cubicBezTo>
                    <a:pt x="6192" y="2254"/>
                    <a:pt x="6371" y="4195"/>
                    <a:pt x="5156" y="4492"/>
                  </a:cubicBezTo>
                  <a:cubicBezTo>
                    <a:pt x="4744" y="4592"/>
                    <a:pt x="4068" y="4625"/>
                    <a:pt x="3350" y="4625"/>
                  </a:cubicBezTo>
                  <a:cubicBezTo>
                    <a:pt x="1914" y="4625"/>
                    <a:pt x="311" y="4492"/>
                    <a:pt x="311" y="4492"/>
                  </a:cubicBezTo>
                  <a:lnTo>
                    <a:pt x="1" y="5957"/>
                  </a:lnTo>
                  <a:cubicBezTo>
                    <a:pt x="860" y="6443"/>
                    <a:pt x="2620" y="6852"/>
                    <a:pt x="4344" y="6852"/>
                  </a:cubicBezTo>
                  <a:cubicBezTo>
                    <a:pt x="5871" y="6852"/>
                    <a:pt x="7370" y="6531"/>
                    <a:pt x="8192" y="5659"/>
                  </a:cubicBezTo>
                  <a:cubicBezTo>
                    <a:pt x="9562" y="4219"/>
                    <a:pt x="9478" y="1266"/>
                    <a:pt x="9395" y="16"/>
                  </a:cubicBezTo>
                  <a:cubicBezTo>
                    <a:pt x="9231" y="6"/>
                    <a:pt x="9058" y="1"/>
                    <a:pt x="88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65"/>
            <p:cNvSpPr/>
            <p:nvPr/>
          </p:nvSpPr>
          <p:spPr>
            <a:xfrm>
              <a:off x="2277424" y="309296"/>
              <a:ext cx="487534" cy="352183"/>
            </a:xfrm>
            <a:custGeom>
              <a:avLst/>
              <a:gdLst/>
              <a:ahLst/>
              <a:cxnLst/>
              <a:rect l="l" t="t" r="r" b="b"/>
              <a:pathLst>
                <a:path w="9693" h="7002" extrusionOk="0">
                  <a:moveTo>
                    <a:pt x="9053" y="149"/>
                  </a:moveTo>
                  <a:cubicBezTo>
                    <a:pt x="9170" y="149"/>
                    <a:pt x="9287" y="151"/>
                    <a:pt x="9406" y="155"/>
                  </a:cubicBezTo>
                  <a:cubicBezTo>
                    <a:pt x="9490" y="1393"/>
                    <a:pt x="9537" y="4287"/>
                    <a:pt x="8216" y="5680"/>
                  </a:cubicBezTo>
                  <a:cubicBezTo>
                    <a:pt x="7414" y="6537"/>
                    <a:pt x="5945" y="6848"/>
                    <a:pt x="4448" y="6848"/>
                  </a:cubicBezTo>
                  <a:cubicBezTo>
                    <a:pt x="2744" y="6848"/>
                    <a:pt x="1004" y="6445"/>
                    <a:pt x="167" y="5989"/>
                  </a:cubicBezTo>
                  <a:lnTo>
                    <a:pt x="465" y="4644"/>
                  </a:lnTo>
                  <a:cubicBezTo>
                    <a:pt x="787" y="4667"/>
                    <a:pt x="2206" y="4774"/>
                    <a:pt x="3481" y="4774"/>
                  </a:cubicBezTo>
                  <a:cubicBezTo>
                    <a:pt x="4185" y="4774"/>
                    <a:pt x="4845" y="4741"/>
                    <a:pt x="5251" y="4644"/>
                  </a:cubicBezTo>
                  <a:cubicBezTo>
                    <a:pt x="6478" y="4346"/>
                    <a:pt x="6370" y="2524"/>
                    <a:pt x="6323" y="1643"/>
                  </a:cubicBezTo>
                  <a:lnTo>
                    <a:pt x="6311" y="1501"/>
                  </a:lnTo>
                  <a:cubicBezTo>
                    <a:pt x="6299" y="1227"/>
                    <a:pt x="6263" y="929"/>
                    <a:pt x="6239" y="572"/>
                  </a:cubicBezTo>
                  <a:cubicBezTo>
                    <a:pt x="6573" y="441"/>
                    <a:pt x="6930" y="346"/>
                    <a:pt x="7311" y="298"/>
                  </a:cubicBezTo>
                  <a:cubicBezTo>
                    <a:pt x="7906" y="199"/>
                    <a:pt x="8468" y="149"/>
                    <a:pt x="9053" y="149"/>
                  </a:cubicBezTo>
                  <a:close/>
                  <a:moveTo>
                    <a:pt x="8976" y="1"/>
                  </a:moveTo>
                  <a:cubicBezTo>
                    <a:pt x="8396" y="1"/>
                    <a:pt x="7841" y="50"/>
                    <a:pt x="7263" y="143"/>
                  </a:cubicBezTo>
                  <a:cubicBezTo>
                    <a:pt x="6859" y="203"/>
                    <a:pt x="6478" y="322"/>
                    <a:pt x="6120" y="453"/>
                  </a:cubicBezTo>
                  <a:lnTo>
                    <a:pt x="6073" y="465"/>
                  </a:lnTo>
                  <a:lnTo>
                    <a:pt x="6073" y="524"/>
                  </a:lnTo>
                  <a:cubicBezTo>
                    <a:pt x="6097" y="905"/>
                    <a:pt x="6132" y="1227"/>
                    <a:pt x="6144" y="1501"/>
                  </a:cubicBezTo>
                  <a:lnTo>
                    <a:pt x="6156" y="1643"/>
                  </a:lnTo>
                  <a:cubicBezTo>
                    <a:pt x="6204" y="2477"/>
                    <a:pt x="6311" y="4215"/>
                    <a:pt x="5204" y="4489"/>
                  </a:cubicBezTo>
                  <a:cubicBezTo>
                    <a:pt x="4807" y="4588"/>
                    <a:pt x="4144" y="4621"/>
                    <a:pt x="3436" y="4621"/>
                  </a:cubicBezTo>
                  <a:cubicBezTo>
                    <a:pt x="2019" y="4621"/>
                    <a:pt x="421" y="4489"/>
                    <a:pt x="405" y="4489"/>
                  </a:cubicBezTo>
                  <a:lnTo>
                    <a:pt x="346" y="4489"/>
                  </a:lnTo>
                  <a:lnTo>
                    <a:pt x="1" y="6061"/>
                  </a:lnTo>
                  <a:lnTo>
                    <a:pt x="48" y="6096"/>
                  </a:lnTo>
                  <a:cubicBezTo>
                    <a:pt x="953" y="6596"/>
                    <a:pt x="2691" y="7001"/>
                    <a:pt x="4394" y="7001"/>
                  </a:cubicBezTo>
                  <a:cubicBezTo>
                    <a:pt x="5954" y="7001"/>
                    <a:pt x="7490" y="6680"/>
                    <a:pt x="8299" y="5763"/>
                  </a:cubicBezTo>
                  <a:cubicBezTo>
                    <a:pt x="9692" y="4298"/>
                    <a:pt x="9609" y="1286"/>
                    <a:pt x="9526" y="72"/>
                  </a:cubicBezTo>
                  <a:lnTo>
                    <a:pt x="9526" y="12"/>
                  </a:lnTo>
                  <a:lnTo>
                    <a:pt x="9466" y="12"/>
                  </a:lnTo>
                  <a:cubicBezTo>
                    <a:pt x="9300" y="4"/>
                    <a:pt x="9137" y="1"/>
                    <a:pt x="89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9" name="Google Shape;2539;p65"/>
            <p:cNvSpPr/>
            <p:nvPr/>
          </p:nvSpPr>
          <p:spPr>
            <a:xfrm>
              <a:off x="2173813" y="512897"/>
              <a:ext cx="140179" cy="119809"/>
            </a:xfrm>
            <a:custGeom>
              <a:avLst/>
              <a:gdLst/>
              <a:ahLst/>
              <a:cxnLst/>
              <a:rect l="l" t="t" r="r" b="b"/>
              <a:pathLst>
                <a:path w="2787" h="2382" extrusionOk="0">
                  <a:moveTo>
                    <a:pt x="298" y="0"/>
                  </a:moveTo>
                  <a:lnTo>
                    <a:pt x="1" y="1679"/>
                  </a:lnTo>
                  <a:lnTo>
                    <a:pt x="2287" y="2382"/>
                  </a:lnTo>
                  <a:lnTo>
                    <a:pt x="2787" y="310"/>
                  </a:lnTo>
                  <a:lnTo>
                    <a:pt x="298" y="0"/>
                  </a:lnTo>
                  <a:close/>
                </a:path>
              </a:pathLst>
            </a:custGeom>
            <a:solidFill>
              <a:srgbClr val="FF71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0" name="Google Shape;2540;p65"/>
            <p:cNvSpPr/>
            <p:nvPr/>
          </p:nvSpPr>
          <p:spPr>
            <a:xfrm>
              <a:off x="2169638" y="508722"/>
              <a:ext cx="149182" cy="128208"/>
            </a:xfrm>
            <a:custGeom>
              <a:avLst/>
              <a:gdLst/>
              <a:ahLst/>
              <a:cxnLst/>
              <a:rect l="l" t="t" r="r" b="b"/>
              <a:pathLst>
                <a:path w="2966" h="2549" extrusionOk="0">
                  <a:moveTo>
                    <a:pt x="441" y="155"/>
                  </a:moveTo>
                  <a:lnTo>
                    <a:pt x="2786" y="453"/>
                  </a:lnTo>
                  <a:lnTo>
                    <a:pt x="2310" y="2358"/>
                  </a:lnTo>
                  <a:lnTo>
                    <a:pt x="179" y="1703"/>
                  </a:lnTo>
                  <a:lnTo>
                    <a:pt x="441" y="155"/>
                  </a:lnTo>
                  <a:close/>
                  <a:moveTo>
                    <a:pt x="322" y="0"/>
                  </a:moveTo>
                  <a:lnTo>
                    <a:pt x="0" y="1810"/>
                  </a:lnTo>
                  <a:lnTo>
                    <a:pt x="2405" y="2548"/>
                  </a:lnTo>
                  <a:lnTo>
                    <a:pt x="2965" y="333"/>
                  </a:lnTo>
                  <a:lnTo>
                    <a:pt x="3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1" name="Google Shape;2541;p65"/>
            <p:cNvSpPr/>
            <p:nvPr/>
          </p:nvSpPr>
          <p:spPr>
            <a:xfrm>
              <a:off x="2185180" y="529645"/>
              <a:ext cx="96471" cy="21024"/>
            </a:xfrm>
            <a:custGeom>
              <a:avLst/>
              <a:gdLst/>
              <a:ahLst/>
              <a:cxnLst/>
              <a:rect l="l" t="t" r="r" b="b"/>
              <a:pathLst>
                <a:path w="1918" h="418" extrusionOk="0">
                  <a:moveTo>
                    <a:pt x="13" y="1"/>
                  </a:moveTo>
                  <a:lnTo>
                    <a:pt x="1" y="144"/>
                  </a:lnTo>
                  <a:lnTo>
                    <a:pt x="1894" y="418"/>
                  </a:lnTo>
                  <a:lnTo>
                    <a:pt x="1918" y="263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2" name="Google Shape;2542;p65"/>
            <p:cNvSpPr/>
            <p:nvPr/>
          </p:nvSpPr>
          <p:spPr>
            <a:xfrm>
              <a:off x="2259468" y="523660"/>
              <a:ext cx="28770" cy="101249"/>
            </a:xfrm>
            <a:custGeom>
              <a:avLst/>
              <a:gdLst/>
              <a:ahLst/>
              <a:cxnLst/>
              <a:rect l="l" t="t" r="r" b="b"/>
              <a:pathLst>
                <a:path w="572" h="2013" extrusionOk="0">
                  <a:moveTo>
                    <a:pt x="429" y="1"/>
                  </a:moveTo>
                  <a:lnTo>
                    <a:pt x="0" y="1977"/>
                  </a:lnTo>
                  <a:lnTo>
                    <a:pt x="143" y="2013"/>
                  </a:lnTo>
                  <a:lnTo>
                    <a:pt x="572" y="36"/>
                  </a:lnTo>
                  <a:lnTo>
                    <a:pt x="42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3" name="Google Shape;2543;p65"/>
            <p:cNvSpPr/>
            <p:nvPr/>
          </p:nvSpPr>
          <p:spPr>
            <a:xfrm>
              <a:off x="2182816" y="551223"/>
              <a:ext cx="93453" cy="25803"/>
            </a:xfrm>
            <a:custGeom>
              <a:avLst/>
              <a:gdLst/>
              <a:ahLst/>
              <a:cxnLst/>
              <a:rect l="l" t="t" r="r" b="b"/>
              <a:pathLst>
                <a:path w="1858" h="513" extrusionOk="0">
                  <a:moveTo>
                    <a:pt x="36" y="0"/>
                  </a:moveTo>
                  <a:lnTo>
                    <a:pt x="0" y="143"/>
                  </a:lnTo>
                  <a:lnTo>
                    <a:pt x="1834" y="512"/>
                  </a:lnTo>
                  <a:lnTo>
                    <a:pt x="1858" y="37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4" name="Google Shape;2544;p65"/>
            <p:cNvSpPr/>
            <p:nvPr/>
          </p:nvSpPr>
          <p:spPr>
            <a:xfrm>
              <a:off x="2176227" y="574560"/>
              <a:ext cx="92849" cy="31184"/>
            </a:xfrm>
            <a:custGeom>
              <a:avLst/>
              <a:gdLst/>
              <a:ahLst/>
              <a:cxnLst/>
              <a:rect l="l" t="t" r="r" b="b"/>
              <a:pathLst>
                <a:path w="1846" h="620" extrusionOk="0">
                  <a:moveTo>
                    <a:pt x="36" y="1"/>
                  </a:moveTo>
                  <a:lnTo>
                    <a:pt x="0" y="144"/>
                  </a:lnTo>
                  <a:lnTo>
                    <a:pt x="1798" y="620"/>
                  </a:lnTo>
                  <a:lnTo>
                    <a:pt x="1846" y="477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5" name="Google Shape;2545;p65"/>
            <p:cNvSpPr/>
            <p:nvPr/>
          </p:nvSpPr>
          <p:spPr>
            <a:xfrm>
              <a:off x="2037307" y="463203"/>
              <a:ext cx="181473" cy="285086"/>
            </a:xfrm>
            <a:custGeom>
              <a:avLst/>
              <a:gdLst/>
              <a:ahLst/>
              <a:cxnLst/>
              <a:rect l="l" t="t" r="r" b="b"/>
              <a:pathLst>
                <a:path w="3608" h="5668" extrusionOk="0">
                  <a:moveTo>
                    <a:pt x="834" y="0"/>
                  </a:moveTo>
                  <a:lnTo>
                    <a:pt x="0" y="5668"/>
                  </a:lnTo>
                  <a:lnTo>
                    <a:pt x="0" y="5668"/>
                  </a:lnTo>
                  <a:lnTo>
                    <a:pt x="1810" y="3679"/>
                  </a:lnTo>
                  <a:lnTo>
                    <a:pt x="2977" y="3203"/>
                  </a:lnTo>
                  <a:lnTo>
                    <a:pt x="3608" y="298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6" name="Google Shape;2546;p65"/>
            <p:cNvSpPr/>
            <p:nvPr/>
          </p:nvSpPr>
          <p:spPr>
            <a:xfrm>
              <a:off x="2031322" y="459582"/>
              <a:ext cx="192237" cy="300678"/>
            </a:xfrm>
            <a:custGeom>
              <a:avLst/>
              <a:gdLst/>
              <a:ahLst/>
              <a:cxnLst/>
              <a:rect l="l" t="t" r="r" b="b"/>
              <a:pathLst>
                <a:path w="3822" h="5978" extrusionOk="0">
                  <a:moveTo>
                    <a:pt x="1024" y="167"/>
                  </a:moveTo>
                  <a:lnTo>
                    <a:pt x="3620" y="441"/>
                  </a:lnTo>
                  <a:lnTo>
                    <a:pt x="3012" y="3227"/>
                  </a:lnTo>
                  <a:lnTo>
                    <a:pt x="1869" y="3692"/>
                  </a:lnTo>
                  <a:lnTo>
                    <a:pt x="214" y="5525"/>
                  </a:lnTo>
                  <a:lnTo>
                    <a:pt x="1024" y="167"/>
                  </a:lnTo>
                  <a:close/>
                  <a:moveTo>
                    <a:pt x="893" y="1"/>
                  </a:moveTo>
                  <a:lnTo>
                    <a:pt x="0" y="5978"/>
                  </a:lnTo>
                  <a:lnTo>
                    <a:pt x="1965" y="3811"/>
                  </a:lnTo>
                  <a:lnTo>
                    <a:pt x="3155" y="3335"/>
                  </a:lnTo>
                  <a:lnTo>
                    <a:pt x="3822" y="310"/>
                  </a:lnTo>
                  <a:lnTo>
                    <a:pt x="89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7" name="Google Shape;2547;p65"/>
            <p:cNvSpPr/>
            <p:nvPr/>
          </p:nvSpPr>
          <p:spPr>
            <a:xfrm>
              <a:off x="2104353" y="495142"/>
              <a:ext cx="81482" cy="87065"/>
            </a:xfrm>
            <a:custGeom>
              <a:avLst/>
              <a:gdLst/>
              <a:ahLst/>
              <a:cxnLst/>
              <a:rect l="l" t="t" r="r" b="b"/>
              <a:pathLst>
                <a:path w="1620" h="1731" extrusionOk="0">
                  <a:moveTo>
                    <a:pt x="1158" y="1"/>
                  </a:moveTo>
                  <a:cubicBezTo>
                    <a:pt x="757" y="1"/>
                    <a:pt x="1" y="901"/>
                    <a:pt x="1" y="901"/>
                  </a:cubicBezTo>
                  <a:cubicBezTo>
                    <a:pt x="1" y="901"/>
                    <a:pt x="648" y="1731"/>
                    <a:pt x="1025" y="1731"/>
                  </a:cubicBezTo>
                  <a:cubicBezTo>
                    <a:pt x="1079" y="1731"/>
                    <a:pt x="1127" y="1714"/>
                    <a:pt x="1167" y="1675"/>
                  </a:cubicBezTo>
                  <a:cubicBezTo>
                    <a:pt x="1489" y="1365"/>
                    <a:pt x="810" y="901"/>
                    <a:pt x="810" y="901"/>
                  </a:cubicBezTo>
                  <a:cubicBezTo>
                    <a:pt x="810" y="901"/>
                    <a:pt x="1620" y="425"/>
                    <a:pt x="1310" y="68"/>
                  </a:cubicBezTo>
                  <a:cubicBezTo>
                    <a:pt x="1270" y="21"/>
                    <a:pt x="1218" y="1"/>
                    <a:pt x="1158" y="1"/>
                  </a:cubicBezTo>
                  <a:close/>
                </a:path>
              </a:pathLst>
            </a:custGeom>
            <a:solidFill>
              <a:srgbClr val="FF71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65"/>
            <p:cNvSpPr/>
            <p:nvPr/>
          </p:nvSpPr>
          <p:spPr>
            <a:xfrm>
              <a:off x="2100178" y="491923"/>
              <a:ext cx="78464" cy="94056"/>
            </a:xfrm>
            <a:custGeom>
              <a:avLst/>
              <a:gdLst/>
              <a:ahLst/>
              <a:cxnLst/>
              <a:rect l="l" t="t" r="r" b="b"/>
              <a:pathLst>
                <a:path w="1560" h="1870" extrusionOk="0">
                  <a:moveTo>
                    <a:pt x="1218" y="155"/>
                  </a:moveTo>
                  <a:cubicBezTo>
                    <a:pt x="1221" y="155"/>
                    <a:pt x="1224" y="155"/>
                    <a:pt x="1227" y="156"/>
                  </a:cubicBezTo>
                  <a:cubicBezTo>
                    <a:pt x="1274" y="156"/>
                    <a:pt x="1310" y="167"/>
                    <a:pt x="1334" y="203"/>
                  </a:cubicBezTo>
                  <a:cubicBezTo>
                    <a:pt x="1381" y="251"/>
                    <a:pt x="1393" y="310"/>
                    <a:pt x="1381" y="370"/>
                  </a:cubicBezTo>
                  <a:cubicBezTo>
                    <a:pt x="1334" y="584"/>
                    <a:pt x="977" y="846"/>
                    <a:pt x="846" y="918"/>
                  </a:cubicBezTo>
                  <a:lnTo>
                    <a:pt x="738" y="977"/>
                  </a:lnTo>
                  <a:lnTo>
                    <a:pt x="846" y="1037"/>
                  </a:lnTo>
                  <a:cubicBezTo>
                    <a:pt x="965" y="1108"/>
                    <a:pt x="1250" y="1346"/>
                    <a:pt x="1262" y="1537"/>
                  </a:cubicBezTo>
                  <a:cubicBezTo>
                    <a:pt x="1274" y="1584"/>
                    <a:pt x="1250" y="1644"/>
                    <a:pt x="1203" y="1691"/>
                  </a:cubicBezTo>
                  <a:cubicBezTo>
                    <a:pt x="1167" y="1703"/>
                    <a:pt x="1143" y="1727"/>
                    <a:pt x="1096" y="1727"/>
                  </a:cubicBezTo>
                  <a:cubicBezTo>
                    <a:pt x="834" y="1703"/>
                    <a:pt x="381" y="1203"/>
                    <a:pt x="191" y="965"/>
                  </a:cubicBezTo>
                  <a:cubicBezTo>
                    <a:pt x="415" y="694"/>
                    <a:pt x="953" y="155"/>
                    <a:pt x="1218" y="155"/>
                  </a:cubicBezTo>
                  <a:close/>
                  <a:moveTo>
                    <a:pt x="1239" y="1"/>
                  </a:moveTo>
                  <a:cubicBezTo>
                    <a:pt x="822" y="1"/>
                    <a:pt x="119" y="834"/>
                    <a:pt x="36" y="918"/>
                  </a:cubicBezTo>
                  <a:lnTo>
                    <a:pt x="0" y="965"/>
                  </a:lnTo>
                  <a:lnTo>
                    <a:pt x="24" y="1013"/>
                  </a:lnTo>
                  <a:cubicBezTo>
                    <a:pt x="84" y="1096"/>
                    <a:pt x="679" y="1834"/>
                    <a:pt x="1084" y="1870"/>
                  </a:cubicBezTo>
                  <a:lnTo>
                    <a:pt x="1108" y="1870"/>
                  </a:lnTo>
                  <a:cubicBezTo>
                    <a:pt x="1191" y="1870"/>
                    <a:pt x="1262" y="1846"/>
                    <a:pt x="1322" y="1799"/>
                  </a:cubicBezTo>
                  <a:cubicBezTo>
                    <a:pt x="1393" y="1703"/>
                    <a:pt x="1441" y="1620"/>
                    <a:pt x="1417" y="1513"/>
                  </a:cubicBezTo>
                  <a:cubicBezTo>
                    <a:pt x="1405" y="1287"/>
                    <a:pt x="1167" y="1072"/>
                    <a:pt x="1036" y="965"/>
                  </a:cubicBezTo>
                  <a:cubicBezTo>
                    <a:pt x="1179" y="858"/>
                    <a:pt x="1500" y="620"/>
                    <a:pt x="1536" y="370"/>
                  </a:cubicBezTo>
                  <a:cubicBezTo>
                    <a:pt x="1560" y="263"/>
                    <a:pt x="1524" y="179"/>
                    <a:pt x="1453" y="84"/>
                  </a:cubicBezTo>
                  <a:cubicBezTo>
                    <a:pt x="1405" y="25"/>
                    <a:pt x="1334" y="1"/>
                    <a:pt x="123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9" name="Google Shape;2549;p65"/>
            <p:cNvSpPr/>
            <p:nvPr/>
          </p:nvSpPr>
          <p:spPr>
            <a:xfrm>
              <a:off x="2114563" y="611679"/>
              <a:ext cx="11418" cy="40188"/>
            </a:xfrm>
            <a:custGeom>
              <a:avLst/>
              <a:gdLst/>
              <a:ahLst/>
              <a:cxnLst/>
              <a:rect l="l" t="t" r="r" b="b"/>
              <a:pathLst>
                <a:path w="227" h="799" extrusionOk="0">
                  <a:moveTo>
                    <a:pt x="155" y="1"/>
                  </a:moveTo>
                  <a:lnTo>
                    <a:pt x="0" y="13"/>
                  </a:lnTo>
                  <a:lnTo>
                    <a:pt x="83" y="799"/>
                  </a:lnTo>
                  <a:lnTo>
                    <a:pt x="226" y="787"/>
                  </a:lnTo>
                  <a:lnTo>
                    <a:pt x="15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0" name="Google Shape;2550;p65"/>
            <p:cNvSpPr/>
            <p:nvPr/>
          </p:nvSpPr>
          <p:spPr>
            <a:xfrm>
              <a:off x="2143283" y="606901"/>
              <a:ext cx="7846" cy="34806"/>
            </a:xfrm>
            <a:custGeom>
              <a:avLst/>
              <a:gdLst/>
              <a:ahLst/>
              <a:cxnLst/>
              <a:rect l="l" t="t" r="r" b="b"/>
              <a:pathLst>
                <a:path w="156" h="692" extrusionOk="0">
                  <a:moveTo>
                    <a:pt x="1" y="1"/>
                  </a:moveTo>
                  <a:lnTo>
                    <a:pt x="1" y="691"/>
                  </a:lnTo>
                  <a:lnTo>
                    <a:pt x="155" y="691"/>
                  </a:lnTo>
                  <a:lnTo>
                    <a:pt x="15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1" name="Google Shape;2551;p65"/>
            <p:cNvSpPr/>
            <p:nvPr/>
          </p:nvSpPr>
          <p:spPr>
            <a:xfrm>
              <a:off x="2879275" y="215844"/>
              <a:ext cx="294693" cy="702505"/>
            </a:xfrm>
            <a:custGeom>
              <a:avLst/>
              <a:gdLst/>
              <a:ahLst/>
              <a:cxnLst/>
              <a:rect l="l" t="t" r="r" b="b"/>
              <a:pathLst>
                <a:path w="5859" h="13967" extrusionOk="0">
                  <a:moveTo>
                    <a:pt x="3167" y="1"/>
                  </a:moveTo>
                  <a:cubicBezTo>
                    <a:pt x="2489" y="572"/>
                    <a:pt x="1774" y="1239"/>
                    <a:pt x="1072" y="1656"/>
                  </a:cubicBezTo>
                  <a:cubicBezTo>
                    <a:pt x="703" y="1882"/>
                    <a:pt x="357" y="2001"/>
                    <a:pt x="0" y="2049"/>
                  </a:cubicBezTo>
                  <a:cubicBezTo>
                    <a:pt x="1179" y="3085"/>
                    <a:pt x="3155" y="5204"/>
                    <a:pt x="3096" y="7514"/>
                  </a:cubicBezTo>
                  <a:cubicBezTo>
                    <a:pt x="3001" y="10764"/>
                    <a:pt x="2632" y="13765"/>
                    <a:pt x="2632" y="13765"/>
                  </a:cubicBezTo>
                  <a:lnTo>
                    <a:pt x="4298" y="13967"/>
                  </a:lnTo>
                  <a:cubicBezTo>
                    <a:pt x="4298" y="13967"/>
                    <a:pt x="5608" y="9312"/>
                    <a:pt x="5739" y="7085"/>
                  </a:cubicBezTo>
                  <a:cubicBezTo>
                    <a:pt x="5858" y="5025"/>
                    <a:pt x="5072" y="1954"/>
                    <a:pt x="31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65"/>
            <p:cNvSpPr/>
            <p:nvPr/>
          </p:nvSpPr>
          <p:spPr>
            <a:xfrm>
              <a:off x="2870272" y="211066"/>
              <a:ext cx="306664" cy="710905"/>
            </a:xfrm>
            <a:custGeom>
              <a:avLst/>
              <a:gdLst/>
              <a:ahLst/>
              <a:cxnLst/>
              <a:rect l="l" t="t" r="r" b="b"/>
              <a:pathLst>
                <a:path w="6097" h="14134" extrusionOk="0">
                  <a:moveTo>
                    <a:pt x="3323" y="239"/>
                  </a:moveTo>
                  <a:cubicBezTo>
                    <a:pt x="5204" y="2191"/>
                    <a:pt x="5954" y="5204"/>
                    <a:pt x="5835" y="7204"/>
                  </a:cubicBezTo>
                  <a:cubicBezTo>
                    <a:pt x="5716" y="9240"/>
                    <a:pt x="4573" y="13443"/>
                    <a:pt x="4418" y="13991"/>
                  </a:cubicBezTo>
                  <a:lnTo>
                    <a:pt x="2870" y="13812"/>
                  </a:lnTo>
                  <a:cubicBezTo>
                    <a:pt x="2930" y="13312"/>
                    <a:pt x="3263" y="10550"/>
                    <a:pt x="3323" y="7645"/>
                  </a:cubicBezTo>
                  <a:cubicBezTo>
                    <a:pt x="3370" y="5382"/>
                    <a:pt x="1513" y="3323"/>
                    <a:pt x="310" y="2227"/>
                  </a:cubicBezTo>
                  <a:cubicBezTo>
                    <a:pt x="656" y="2168"/>
                    <a:pt x="953" y="2049"/>
                    <a:pt x="1263" y="1858"/>
                  </a:cubicBezTo>
                  <a:cubicBezTo>
                    <a:pt x="1810" y="1513"/>
                    <a:pt x="2394" y="1025"/>
                    <a:pt x="2942" y="548"/>
                  </a:cubicBezTo>
                  <a:cubicBezTo>
                    <a:pt x="3084" y="441"/>
                    <a:pt x="3203" y="346"/>
                    <a:pt x="3323" y="239"/>
                  </a:cubicBezTo>
                  <a:close/>
                  <a:moveTo>
                    <a:pt x="3346" y="1"/>
                  </a:moveTo>
                  <a:lnTo>
                    <a:pt x="3287" y="36"/>
                  </a:lnTo>
                  <a:cubicBezTo>
                    <a:pt x="3156" y="155"/>
                    <a:pt x="3025" y="275"/>
                    <a:pt x="2870" y="394"/>
                  </a:cubicBezTo>
                  <a:cubicBezTo>
                    <a:pt x="2322" y="870"/>
                    <a:pt x="1751" y="1370"/>
                    <a:pt x="1203" y="1691"/>
                  </a:cubicBezTo>
                  <a:cubicBezTo>
                    <a:pt x="858" y="1882"/>
                    <a:pt x="536" y="2001"/>
                    <a:pt x="167" y="2060"/>
                  </a:cubicBezTo>
                  <a:lnTo>
                    <a:pt x="1" y="2096"/>
                  </a:lnTo>
                  <a:lnTo>
                    <a:pt x="120" y="2203"/>
                  </a:lnTo>
                  <a:cubicBezTo>
                    <a:pt x="1287" y="3239"/>
                    <a:pt x="3239" y="5335"/>
                    <a:pt x="3180" y="7609"/>
                  </a:cubicBezTo>
                  <a:cubicBezTo>
                    <a:pt x="3096" y="10823"/>
                    <a:pt x="2727" y="13824"/>
                    <a:pt x="2727" y="13860"/>
                  </a:cubicBezTo>
                  <a:lnTo>
                    <a:pt x="2703" y="13931"/>
                  </a:lnTo>
                  <a:lnTo>
                    <a:pt x="4537" y="14133"/>
                  </a:lnTo>
                  <a:lnTo>
                    <a:pt x="4549" y="14062"/>
                  </a:lnTo>
                  <a:cubicBezTo>
                    <a:pt x="4573" y="14014"/>
                    <a:pt x="5882" y="9371"/>
                    <a:pt x="6001" y="7168"/>
                  </a:cubicBezTo>
                  <a:cubicBezTo>
                    <a:pt x="6097" y="5132"/>
                    <a:pt x="5347" y="2025"/>
                    <a:pt x="3394" y="36"/>
                  </a:cubicBezTo>
                  <a:lnTo>
                    <a:pt x="334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65"/>
            <p:cNvSpPr/>
            <p:nvPr/>
          </p:nvSpPr>
          <p:spPr>
            <a:xfrm>
              <a:off x="2988268" y="884187"/>
              <a:ext cx="116238" cy="137765"/>
            </a:xfrm>
            <a:custGeom>
              <a:avLst/>
              <a:gdLst/>
              <a:ahLst/>
              <a:cxnLst/>
              <a:rect l="l" t="t" r="r" b="b"/>
              <a:pathLst>
                <a:path w="2311" h="2739" extrusionOk="0">
                  <a:moveTo>
                    <a:pt x="238" y="0"/>
                  </a:moveTo>
                  <a:lnTo>
                    <a:pt x="0" y="2501"/>
                  </a:lnTo>
                  <a:lnTo>
                    <a:pt x="1691" y="2739"/>
                  </a:lnTo>
                  <a:lnTo>
                    <a:pt x="2310" y="441"/>
                  </a:lnTo>
                  <a:lnTo>
                    <a:pt x="238" y="0"/>
                  </a:lnTo>
                  <a:close/>
                </a:path>
              </a:pathLst>
            </a:custGeom>
            <a:solidFill>
              <a:srgbClr val="FF71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4" name="Google Shape;2554;p65"/>
            <p:cNvSpPr/>
            <p:nvPr/>
          </p:nvSpPr>
          <p:spPr>
            <a:xfrm>
              <a:off x="2984647" y="879408"/>
              <a:ext cx="124637" cy="146768"/>
            </a:xfrm>
            <a:custGeom>
              <a:avLst/>
              <a:gdLst/>
              <a:ahLst/>
              <a:cxnLst/>
              <a:rect l="l" t="t" r="r" b="b"/>
              <a:pathLst>
                <a:path w="2478" h="2918" extrusionOk="0">
                  <a:moveTo>
                    <a:pt x="370" y="167"/>
                  </a:moveTo>
                  <a:lnTo>
                    <a:pt x="2299" y="583"/>
                  </a:lnTo>
                  <a:lnTo>
                    <a:pt x="1715" y="2738"/>
                  </a:lnTo>
                  <a:lnTo>
                    <a:pt x="167" y="2512"/>
                  </a:lnTo>
                  <a:lnTo>
                    <a:pt x="370" y="167"/>
                  </a:lnTo>
                  <a:close/>
                  <a:moveTo>
                    <a:pt x="239" y="0"/>
                  </a:moveTo>
                  <a:lnTo>
                    <a:pt x="1" y="2655"/>
                  </a:lnTo>
                  <a:lnTo>
                    <a:pt x="1822" y="2917"/>
                  </a:lnTo>
                  <a:lnTo>
                    <a:pt x="2477" y="476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5" name="Google Shape;2555;p65"/>
            <p:cNvSpPr/>
            <p:nvPr/>
          </p:nvSpPr>
          <p:spPr>
            <a:xfrm>
              <a:off x="3005017" y="916527"/>
              <a:ext cx="17403" cy="96471"/>
            </a:xfrm>
            <a:custGeom>
              <a:avLst/>
              <a:gdLst/>
              <a:ahLst/>
              <a:cxnLst/>
              <a:rect l="l" t="t" r="r" b="b"/>
              <a:pathLst>
                <a:path w="346" h="1918" extrusionOk="0">
                  <a:moveTo>
                    <a:pt x="191" y="0"/>
                  </a:moveTo>
                  <a:lnTo>
                    <a:pt x="1" y="1905"/>
                  </a:lnTo>
                  <a:lnTo>
                    <a:pt x="143" y="1917"/>
                  </a:lnTo>
                  <a:lnTo>
                    <a:pt x="346" y="12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6" name="Google Shape;2556;p65"/>
            <p:cNvSpPr/>
            <p:nvPr/>
          </p:nvSpPr>
          <p:spPr>
            <a:xfrm>
              <a:off x="2996618" y="910542"/>
              <a:ext cx="101299" cy="25803"/>
            </a:xfrm>
            <a:custGeom>
              <a:avLst/>
              <a:gdLst/>
              <a:ahLst/>
              <a:cxnLst/>
              <a:rect l="l" t="t" r="r" b="b"/>
              <a:pathLst>
                <a:path w="2014" h="513" extrusionOk="0">
                  <a:moveTo>
                    <a:pt x="25" y="0"/>
                  </a:moveTo>
                  <a:lnTo>
                    <a:pt x="1" y="143"/>
                  </a:lnTo>
                  <a:lnTo>
                    <a:pt x="1989" y="512"/>
                  </a:lnTo>
                  <a:lnTo>
                    <a:pt x="2013" y="3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7" name="Google Shape;2557;p65"/>
            <p:cNvSpPr/>
            <p:nvPr/>
          </p:nvSpPr>
          <p:spPr>
            <a:xfrm>
              <a:off x="3027198" y="921306"/>
              <a:ext cx="22785" cy="94056"/>
            </a:xfrm>
            <a:custGeom>
              <a:avLst/>
              <a:gdLst/>
              <a:ahLst/>
              <a:cxnLst/>
              <a:rect l="l" t="t" r="r" b="b"/>
              <a:pathLst>
                <a:path w="453" h="1870" extrusionOk="0">
                  <a:moveTo>
                    <a:pt x="310" y="0"/>
                  </a:moveTo>
                  <a:lnTo>
                    <a:pt x="0" y="1846"/>
                  </a:lnTo>
                  <a:lnTo>
                    <a:pt x="143" y="1870"/>
                  </a:lnTo>
                  <a:lnTo>
                    <a:pt x="453" y="24"/>
                  </a:lnTo>
                  <a:lnTo>
                    <a:pt x="3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8" name="Google Shape;2558;p65"/>
            <p:cNvSpPr/>
            <p:nvPr/>
          </p:nvSpPr>
          <p:spPr>
            <a:xfrm>
              <a:off x="3050536" y="927895"/>
              <a:ext cx="28217" cy="92849"/>
            </a:xfrm>
            <a:custGeom>
              <a:avLst/>
              <a:gdLst/>
              <a:ahLst/>
              <a:cxnLst/>
              <a:rect l="l" t="t" r="r" b="b"/>
              <a:pathLst>
                <a:path w="561" h="1846" extrusionOk="0">
                  <a:moveTo>
                    <a:pt x="417" y="0"/>
                  </a:moveTo>
                  <a:lnTo>
                    <a:pt x="0" y="1822"/>
                  </a:lnTo>
                  <a:lnTo>
                    <a:pt x="155" y="1846"/>
                  </a:lnTo>
                  <a:lnTo>
                    <a:pt x="560" y="36"/>
                  </a:lnTo>
                  <a:lnTo>
                    <a:pt x="4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9" name="Google Shape;2559;p65"/>
            <p:cNvSpPr/>
            <p:nvPr/>
          </p:nvSpPr>
          <p:spPr>
            <a:xfrm>
              <a:off x="2936765" y="963806"/>
              <a:ext cx="280308" cy="209087"/>
            </a:xfrm>
            <a:custGeom>
              <a:avLst/>
              <a:gdLst/>
              <a:ahLst/>
              <a:cxnLst/>
              <a:rect l="l" t="t" r="r" b="b"/>
              <a:pathLst>
                <a:path w="5573" h="4157" extrusionOk="0">
                  <a:moveTo>
                    <a:pt x="584" y="1"/>
                  </a:moveTo>
                  <a:lnTo>
                    <a:pt x="0" y="2727"/>
                  </a:lnTo>
                  <a:lnTo>
                    <a:pt x="5572" y="4156"/>
                  </a:lnTo>
                  <a:lnTo>
                    <a:pt x="3751" y="2144"/>
                  </a:lnTo>
                  <a:lnTo>
                    <a:pt x="3405" y="930"/>
                  </a:lnTo>
                  <a:lnTo>
                    <a:pt x="58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0" name="Google Shape;2560;p65"/>
            <p:cNvSpPr/>
            <p:nvPr/>
          </p:nvSpPr>
          <p:spPr>
            <a:xfrm>
              <a:off x="2932540" y="959028"/>
              <a:ext cx="294693" cy="219850"/>
            </a:xfrm>
            <a:custGeom>
              <a:avLst/>
              <a:gdLst/>
              <a:ahLst/>
              <a:cxnLst/>
              <a:rect l="l" t="t" r="r" b="b"/>
              <a:pathLst>
                <a:path w="5859" h="4371" extrusionOk="0">
                  <a:moveTo>
                    <a:pt x="715" y="203"/>
                  </a:moveTo>
                  <a:lnTo>
                    <a:pt x="3418" y="1096"/>
                  </a:lnTo>
                  <a:lnTo>
                    <a:pt x="3763" y="2287"/>
                  </a:lnTo>
                  <a:lnTo>
                    <a:pt x="5418" y="4120"/>
                  </a:lnTo>
                  <a:lnTo>
                    <a:pt x="180" y="2775"/>
                  </a:lnTo>
                  <a:lnTo>
                    <a:pt x="715" y="203"/>
                  </a:lnTo>
                  <a:close/>
                  <a:moveTo>
                    <a:pt x="608" y="1"/>
                  </a:moveTo>
                  <a:lnTo>
                    <a:pt x="1" y="2882"/>
                  </a:lnTo>
                  <a:lnTo>
                    <a:pt x="5859" y="4370"/>
                  </a:lnTo>
                  <a:lnTo>
                    <a:pt x="3906" y="2203"/>
                  </a:lnTo>
                  <a:lnTo>
                    <a:pt x="3549" y="965"/>
                  </a:lnTo>
                  <a:lnTo>
                    <a:pt x="60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61" name="Google Shape;2561;p65"/>
          <p:cNvSpPr/>
          <p:nvPr/>
        </p:nvSpPr>
        <p:spPr>
          <a:xfrm>
            <a:off x="3445768" y="976984"/>
            <a:ext cx="28820" cy="27613"/>
          </a:xfrm>
          <a:custGeom>
            <a:avLst/>
            <a:gdLst/>
            <a:ahLst/>
            <a:cxnLst/>
            <a:rect l="l" t="t" r="r" b="b"/>
            <a:pathLst>
              <a:path w="573" h="549" extrusionOk="0">
                <a:moveTo>
                  <a:pt x="96" y="1"/>
                </a:moveTo>
                <a:lnTo>
                  <a:pt x="1" y="108"/>
                </a:lnTo>
                <a:lnTo>
                  <a:pt x="477" y="548"/>
                </a:lnTo>
                <a:lnTo>
                  <a:pt x="572" y="441"/>
                </a:lnTo>
                <a:lnTo>
                  <a:pt x="96" y="1"/>
                </a:lnTo>
                <a:close/>
              </a:path>
            </a:pathLst>
          </a:custGeom>
          <a:solidFill>
            <a:srgbClr val="2219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2" name="Google Shape;2562;p65"/>
          <p:cNvSpPr/>
          <p:nvPr/>
        </p:nvSpPr>
        <p:spPr>
          <a:xfrm>
            <a:off x="3426001" y="990162"/>
            <a:ext cx="34202" cy="31184"/>
          </a:xfrm>
          <a:custGeom>
            <a:avLst/>
            <a:gdLst/>
            <a:ahLst/>
            <a:cxnLst/>
            <a:rect l="l" t="t" r="r" b="b"/>
            <a:pathLst>
              <a:path w="680" h="620" extrusionOk="0">
                <a:moveTo>
                  <a:pt x="96" y="1"/>
                </a:moveTo>
                <a:lnTo>
                  <a:pt x="1" y="108"/>
                </a:lnTo>
                <a:lnTo>
                  <a:pt x="584" y="620"/>
                </a:lnTo>
                <a:lnTo>
                  <a:pt x="679" y="513"/>
                </a:lnTo>
                <a:lnTo>
                  <a:pt x="96" y="1"/>
                </a:lnTo>
                <a:close/>
              </a:path>
            </a:pathLst>
          </a:custGeom>
          <a:solidFill>
            <a:srgbClr val="22191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63" name="Google Shape;2563;p65"/>
          <p:cNvGrpSpPr/>
          <p:nvPr/>
        </p:nvGrpSpPr>
        <p:grpSpPr>
          <a:xfrm>
            <a:off x="6999264" y="200942"/>
            <a:ext cx="3010240" cy="4822057"/>
            <a:chOff x="3343364" y="-1315489"/>
            <a:chExt cx="1482804" cy="2375164"/>
          </a:xfrm>
        </p:grpSpPr>
        <p:sp>
          <p:nvSpPr>
            <p:cNvPr id="2564" name="Google Shape;2564;p65"/>
            <p:cNvSpPr/>
            <p:nvPr/>
          </p:nvSpPr>
          <p:spPr>
            <a:xfrm>
              <a:off x="4520711" y="-1163593"/>
              <a:ext cx="117394" cy="129969"/>
            </a:xfrm>
            <a:custGeom>
              <a:avLst/>
              <a:gdLst/>
              <a:ahLst/>
              <a:cxnLst/>
              <a:rect l="l" t="t" r="r" b="b"/>
              <a:pathLst>
                <a:path w="2334" h="2584" extrusionOk="0">
                  <a:moveTo>
                    <a:pt x="1219" y="0"/>
                  </a:moveTo>
                  <a:cubicBezTo>
                    <a:pt x="1201" y="0"/>
                    <a:pt x="1184" y="6"/>
                    <a:pt x="1167" y="19"/>
                  </a:cubicBezTo>
                  <a:cubicBezTo>
                    <a:pt x="1167" y="19"/>
                    <a:pt x="0" y="1519"/>
                    <a:pt x="12" y="1840"/>
                  </a:cubicBezTo>
                  <a:cubicBezTo>
                    <a:pt x="14" y="1877"/>
                    <a:pt x="30" y="1894"/>
                    <a:pt x="58" y="1894"/>
                  </a:cubicBezTo>
                  <a:cubicBezTo>
                    <a:pt x="185" y="1894"/>
                    <a:pt x="556" y="1548"/>
                    <a:pt x="834" y="1269"/>
                  </a:cubicBezTo>
                  <a:lnTo>
                    <a:pt x="834" y="1269"/>
                  </a:lnTo>
                  <a:cubicBezTo>
                    <a:pt x="570" y="1552"/>
                    <a:pt x="251" y="1917"/>
                    <a:pt x="286" y="1995"/>
                  </a:cubicBezTo>
                  <a:cubicBezTo>
                    <a:pt x="296" y="2031"/>
                    <a:pt x="319" y="2057"/>
                    <a:pt x="365" y="2057"/>
                  </a:cubicBezTo>
                  <a:cubicBezTo>
                    <a:pt x="488" y="2057"/>
                    <a:pt x="775" y="1884"/>
                    <a:pt x="1429" y="1281"/>
                  </a:cubicBezTo>
                  <a:lnTo>
                    <a:pt x="1429" y="1281"/>
                  </a:lnTo>
                  <a:cubicBezTo>
                    <a:pt x="1429" y="1281"/>
                    <a:pt x="572" y="2150"/>
                    <a:pt x="655" y="2341"/>
                  </a:cubicBezTo>
                  <a:cubicBezTo>
                    <a:pt x="663" y="2359"/>
                    <a:pt x="680" y="2367"/>
                    <a:pt x="703" y="2367"/>
                  </a:cubicBezTo>
                  <a:cubicBezTo>
                    <a:pt x="929" y="2367"/>
                    <a:pt x="1786" y="1627"/>
                    <a:pt x="1786" y="1626"/>
                  </a:cubicBezTo>
                  <a:lnTo>
                    <a:pt x="1786" y="1626"/>
                  </a:lnTo>
                  <a:cubicBezTo>
                    <a:pt x="1786" y="1627"/>
                    <a:pt x="965" y="2448"/>
                    <a:pt x="1084" y="2567"/>
                  </a:cubicBezTo>
                  <a:cubicBezTo>
                    <a:pt x="1097" y="2579"/>
                    <a:pt x="1115" y="2584"/>
                    <a:pt x="1137" y="2584"/>
                  </a:cubicBezTo>
                  <a:cubicBezTo>
                    <a:pt x="1340" y="2584"/>
                    <a:pt x="1892" y="2127"/>
                    <a:pt x="2096" y="1805"/>
                  </a:cubicBezTo>
                  <a:cubicBezTo>
                    <a:pt x="2334" y="1436"/>
                    <a:pt x="2048" y="1376"/>
                    <a:pt x="1965" y="1281"/>
                  </a:cubicBezTo>
                  <a:cubicBezTo>
                    <a:pt x="1732" y="1026"/>
                    <a:pt x="1449" y="0"/>
                    <a:pt x="12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5" name="Google Shape;2565;p65"/>
            <p:cNvSpPr/>
            <p:nvPr/>
          </p:nvSpPr>
          <p:spPr>
            <a:xfrm>
              <a:off x="4516486" y="-1167365"/>
              <a:ext cx="123430" cy="137111"/>
            </a:xfrm>
            <a:custGeom>
              <a:avLst/>
              <a:gdLst/>
              <a:ahLst/>
              <a:cxnLst/>
              <a:rect l="l" t="t" r="r" b="b"/>
              <a:pathLst>
                <a:path w="2454" h="2726" extrusionOk="0">
                  <a:moveTo>
                    <a:pt x="1287" y="153"/>
                  </a:moveTo>
                  <a:cubicBezTo>
                    <a:pt x="1382" y="189"/>
                    <a:pt x="1549" y="546"/>
                    <a:pt x="1644" y="784"/>
                  </a:cubicBezTo>
                  <a:cubicBezTo>
                    <a:pt x="1763" y="1034"/>
                    <a:pt x="1870" y="1284"/>
                    <a:pt x="1989" y="1404"/>
                  </a:cubicBezTo>
                  <a:cubicBezTo>
                    <a:pt x="2025" y="1415"/>
                    <a:pt x="2049" y="1451"/>
                    <a:pt x="2085" y="1463"/>
                  </a:cubicBezTo>
                  <a:cubicBezTo>
                    <a:pt x="2180" y="1534"/>
                    <a:pt x="2275" y="1594"/>
                    <a:pt x="2120" y="1832"/>
                  </a:cubicBezTo>
                  <a:cubicBezTo>
                    <a:pt x="1882" y="2189"/>
                    <a:pt x="1346" y="2582"/>
                    <a:pt x="1227" y="2582"/>
                  </a:cubicBezTo>
                  <a:cubicBezTo>
                    <a:pt x="1263" y="2463"/>
                    <a:pt x="1608" y="2058"/>
                    <a:pt x="1918" y="1749"/>
                  </a:cubicBezTo>
                  <a:lnTo>
                    <a:pt x="1811" y="1642"/>
                  </a:lnTo>
                  <a:cubicBezTo>
                    <a:pt x="1430" y="1987"/>
                    <a:pt x="953" y="2344"/>
                    <a:pt x="775" y="2368"/>
                  </a:cubicBezTo>
                  <a:cubicBezTo>
                    <a:pt x="787" y="2249"/>
                    <a:pt x="1108" y="1820"/>
                    <a:pt x="1525" y="1415"/>
                  </a:cubicBezTo>
                  <a:lnTo>
                    <a:pt x="1430" y="1308"/>
                  </a:lnTo>
                  <a:cubicBezTo>
                    <a:pt x="704" y="1972"/>
                    <a:pt x="493" y="2076"/>
                    <a:pt x="435" y="2076"/>
                  </a:cubicBezTo>
                  <a:cubicBezTo>
                    <a:pt x="426" y="2076"/>
                    <a:pt x="421" y="2073"/>
                    <a:pt x="418" y="2070"/>
                  </a:cubicBezTo>
                  <a:cubicBezTo>
                    <a:pt x="430" y="2011"/>
                    <a:pt x="620" y="1761"/>
                    <a:pt x="870" y="1499"/>
                  </a:cubicBezTo>
                  <a:cubicBezTo>
                    <a:pt x="1025" y="1356"/>
                    <a:pt x="1156" y="1213"/>
                    <a:pt x="1287" y="1058"/>
                  </a:cubicBezTo>
                  <a:lnTo>
                    <a:pt x="1192" y="963"/>
                  </a:lnTo>
                  <a:cubicBezTo>
                    <a:pt x="1037" y="1106"/>
                    <a:pt x="906" y="1261"/>
                    <a:pt x="787" y="1380"/>
                  </a:cubicBezTo>
                  <a:cubicBezTo>
                    <a:pt x="513" y="1642"/>
                    <a:pt x="275" y="1856"/>
                    <a:pt x="180" y="1892"/>
                  </a:cubicBezTo>
                  <a:cubicBezTo>
                    <a:pt x="203" y="1630"/>
                    <a:pt x="858" y="701"/>
                    <a:pt x="1287" y="153"/>
                  </a:cubicBezTo>
                  <a:close/>
                  <a:moveTo>
                    <a:pt x="1281" y="1"/>
                  </a:moveTo>
                  <a:cubicBezTo>
                    <a:pt x="1248" y="1"/>
                    <a:pt x="1217" y="17"/>
                    <a:pt x="1192" y="34"/>
                  </a:cubicBezTo>
                  <a:lnTo>
                    <a:pt x="1168" y="46"/>
                  </a:lnTo>
                  <a:cubicBezTo>
                    <a:pt x="977" y="308"/>
                    <a:pt x="1" y="1594"/>
                    <a:pt x="13" y="1927"/>
                  </a:cubicBezTo>
                  <a:cubicBezTo>
                    <a:pt x="13" y="2011"/>
                    <a:pt x="72" y="2035"/>
                    <a:pt x="84" y="2046"/>
                  </a:cubicBezTo>
                  <a:cubicBezTo>
                    <a:pt x="94" y="2048"/>
                    <a:pt x="105" y="2049"/>
                    <a:pt x="115" y="2049"/>
                  </a:cubicBezTo>
                  <a:cubicBezTo>
                    <a:pt x="168" y="2049"/>
                    <a:pt x="231" y="2025"/>
                    <a:pt x="311" y="1975"/>
                  </a:cubicBezTo>
                  <a:lnTo>
                    <a:pt x="311" y="1975"/>
                  </a:lnTo>
                  <a:cubicBezTo>
                    <a:pt x="275" y="2035"/>
                    <a:pt x="263" y="2070"/>
                    <a:pt x="275" y="2106"/>
                  </a:cubicBezTo>
                  <a:cubicBezTo>
                    <a:pt x="311" y="2177"/>
                    <a:pt x="358" y="2189"/>
                    <a:pt x="394" y="2213"/>
                  </a:cubicBezTo>
                  <a:cubicBezTo>
                    <a:pt x="404" y="2215"/>
                    <a:pt x="414" y="2215"/>
                    <a:pt x="425" y="2215"/>
                  </a:cubicBezTo>
                  <a:cubicBezTo>
                    <a:pt x="506" y="2215"/>
                    <a:pt x="620" y="2173"/>
                    <a:pt x="799" y="2046"/>
                  </a:cubicBezTo>
                  <a:lnTo>
                    <a:pt x="799" y="2046"/>
                  </a:lnTo>
                  <a:cubicBezTo>
                    <a:pt x="680" y="2201"/>
                    <a:pt x="620" y="2356"/>
                    <a:pt x="656" y="2451"/>
                  </a:cubicBezTo>
                  <a:cubicBezTo>
                    <a:pt x="668" y="2487"/>
                    <a:pt x="692" y="2499"/>
                    <a:pt x="739" y="2523"/>
                  </a:cubicBezTo>
                  <a:cubicBezTo>
                    <a:pt x="745" y="2523"/>
                    <a:pt x="750" y="2524"/>
                    <a:pt x="756" y="2524"/>
                  </a:cubicBezTo>
                  <a:cubicBezTo>
                    <a:pt x="865" y="2524"/>
                    <a:pt x="1035" y="2421"/>
                    <a:pt x="1227" y="2296"/>
                  </a:cubicBezTo>
                  <a:lnTo>
                    <a:pt x="1227" y="2296"/>
                  </a:lnTo>
                  <a:cubicBezTo>
                    <a:pt x="1132" y="2416"/>
                    <a:pt x="1073" y="2535"/>
                    <a:pt x="1073" y="2606"/>
                  </a:cubicBezTo>
                  <a:cubicBezTo>
                    <a:pt x="1084" y="2654"/>
                    <a:pt x="1096" y="2689"/>
                    <a:pt x="1108" y="2701"/>
                  </a:cubicBezTo>
                  <a:cubicBezTo>
                    <a:pt x="1132" y="2713"/>
                    <a:pt x="1168" y="2725"/>
                    <a:pt x="1215" y="2725"/>
                  </a:cubicBezTo>
                  <a:lnTo>
                    <a:pt x="1227" y="2725"/>
                  </a:lnTo>
                  <a:cubicBezTo>
                    <a:pt x="1501" y="2689"/>
                    <a:pt x="2037" y="2225"/>
                    <a:pt x="2227" y="1915"/>
                  </a:cubicBezTo>
                  <a:cubicBezTo>
                    <a:pt x="2454" y="1570"/>
                    <a:pt x="2239" y="1415"/>
                    <a:pt x="2144" y="1344"/>
                  </a:cubicBezTo>
                  <a:cubicBezTo>
                    <a:pt x="2120" y="1332"/>
                    <a:pt x="2096" y="1320"/>
                    <a:pt x="2085" y="1296"/>
                  </a:cubicBezTo>
                  <a:cubicBezTo>
                    <a:pt x="1977" y="1213"/>
                    <a:pt x="1870" y="963"/>
                    <a:pt x="1763" y="725"/>
                  </a:cubicBezTo>
                  <a:cubicBezTo>
                    <a:pt x="1585" y="308"/>
                    <a:pt x="1465" y="46"/>
                    <a:pt x="1323" y="10"/>
                  </a:cubicBezTo>
                  <a:cubicBezTo>
                    <a:pt x="1309" y="4"/>
                    <a:pt x="1295" y="1"/>
                    <a:pt x="128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6" name="Google Shape;2566;p65"/>
            <p:cNvSpPr/>
            <p:nvPr/>
          </p:nvSpPr>
          <p:spPr>
            <a:xfrm>
              <a:off x="3547569" y="768001"/>
              <a:ext cx="99488" cy="144957"/>
            </a:xfrm>
            <a:custGeom>
              <a:avLst/>
              <a:gdLst/>
              <a:ahLst/>
              <a:cxnLst/>
              <a:rect l="l" t="t" r="r" b="b"/>
              <a:pathLst>
                <a:path w="1978" h="2882" extrusionOk="0">
                  <a:moveTo>
                    <a:pt x="667" y="0"/>
                  </a:moveTo>
                  <a:lnTo>
                    <a:pt x="1" y="2560"/>
                  </a:lnTo>
                  <a:lnTo>
                    <a:pt x="1310" y="2882"/>
                  </a:lnTo>
                  <a:lnTo>
                    <a:pt x="1977" y="667"/>
                  </a:lnTo>
                  <a:lnTo>
                    <a:pt x="6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7" name="Google Shape;2567;p65"/>
            <p:cNvSpPr/>
            <p:nvPr/>
          </p:nvSpPr>
          <p:spPr>
            <a:xfrm>
              <a:off x="3543394" y="762620"/>
              <a:ext cx="108441" cy="155168"/>
            </a:xfrm>
            <a:custGeom>
              <a:avLst/>
              <a:gdLst/>
              <a:ahLst/>
              <a:cxnLst/>
              <a:rect l="l" t="t" r="r" b="b"/>
              <a:pathLst>
                <a:path w="2156" h="3085" extrusionOk="0">
                  <a:moveTo>
                    <a:pt x="798" y="215"/>
                  </a:moveTo>
                  <a:lnTo>
                    <a:pt x="1977" y="810"/>
                  </a:lnTo>
                  <a:lnTo>
                    <a:pt x="1346" y="2905"/>
                  </a:lnTo>
                  <a:lnTo>
                    <a:pt x="179" y="2620"/>
                  </a:lnTo>
                  <a:lnTo>
                    <a:pt x="798" y="215"/>
                  </a:lnTo>
                  <a:close/>
                  <a:moveTo>
                    <a:pt x="691" y="0"/>
                  </a:moveTo>
                  <a:lnTo>
                    <a:pt x="0" y="2727"/>
                  </a:lnTo>
                  <a:lnTo>
                    <a:pt x="1453" y="3084"/>
                  </a:lnTo>
                  <a:lnTo>
                    <a:pt x="2155" y="727"/>
                  </a:lnTo>
                  <a:lnTo>
                    <a:pt x="691" y="0"/>
                  </a:lnTo>
                  <a:close/>
                </a:path>
              </a:pathLst>
            </a:custGeom>
            <a:solidFill>
              <a:srgbClr val="2219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65"/>
            <p:cNvSpPr/>
            <p:nvPr/>
          </p:nvSpPr>
          <p:spPr>
            <a:xfrm>
              <a:off x="3557779" y="776401"/>
              <a:ext cx="43155" cy="128812"/>
            </a:xfrm>
            <a:custGeom>
              <a:avLst/>
              <a:gdLst/>
              <a:ahLst/>
              <a:cxnLst/>
              <a:rect l="l" t="t" r="r" b="b"/>
              <a:pathLst>
                <a:path w="858" h="2561" extrusionOk="0">
                  <a:moveTo>
                    <a:pt x="714" y="0"/>
                  </a:moveTo>
                  <a:lnTo>
                    <a:pt x="0" y="2524"/>
                  </a:lnTo>
                  <a:lnTo>
                    <a:pt x="143" y="2560"/>
                  </a:lnTo>
                  <a:lnTo>
                    <a:pt x="857" y="36"/>
                  </a:lnTo>
                  <a:lnTo>
                    <a:pt x="714" y="0"/>
                  </a:lnTo>
                  <a:close/>
                </a:path>
              </a:pathLst>
            </a:custGeom>
            <a:solidFill>
              <a:srgbClr val="2219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65"/>
            <p:cNvSpPr/>
            <p:nvPr/>
          </p:nvSpPr>
          <p:spPr>
            <a:xfrm>
              <a:off x="3578702" y="790735"/>
              <a:ext cx="34806" cy="115030"/>
            </a:xfrm>
            <a:custGeom>
              <a:avLst/>
              <a:gdLst/>
              <a:ahLst/>
              <a:cxnLst/>
              <a:rect l="l" t="t" r="r" b="b"/>
              <a:pathLst>
                <a:path w="692" h="2287" extrusionOk="0">
                  <a:moveTo>
                    <a:pt x="1" y="2287"/>
                  </a:moveTo>
                  <a:lnTo>
                    <a:pt x="691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0" name="Google Shape;2570;p65"/>
            <p:cNvSpPr/>
            <p:nvPr/>
          </p:nvSpPr>
          <p:spPr>
            <a:xfrm>
              <a:off x="3575735" y="790182"/>
              <a:ext cx="41948" cy="116791"/>
            </a:xfrm>
            <a:custGeom>
              <a:avLst/>
              <a:gdLst/>
              <a:ahLst/>
              <a:cxnLst/>
              <a:rect l="l" t="t" r="r" b="b"/>
              <a:pathLst>
                <a:path w="834" h="2322" extrusionOk="0">
                  <a:moveTo>
                    <a:pt x="691" y="0"/>
                  </a:moveTo>
                  <a:lnTo>
                    <a:pt x="0" y="2274"/>
                  </a:lnTo>
                  <a:lnTo>
                    <a:pt x="143" y="2322"/>
                  </a:lnTo>
                  <a:lnTo>
                    <a:pt x="834" y="36"/>
                  </a:lnTo>
                  <a:lnTo>
                    <a:pt x="691" y="0"/>
                  </a:lnTo>
                  <a:close/>
                </a:path>
              </a:pathLst>
            </a:custGeom>
            <a:solidFill>
              <a:srgbClr val="2219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1" name="Google Shape;2571;p65"/>
            <p:cNvSpPr/>
            <p:nvPr/>
          </p:nvSpPr>
          <p:spPr>
            <a:xfrm>
              <a:off x="3597865" y="797928"/>
              <a:ext cx="32995" cy="115030"/>
            </a:xfrm>
            <a:custGeom>
              <a:avLst/>
              <a:gdLst/>
              <a:ahLst/>
              <a:cxnLst/>
              <a:rect l="l" t="t" r="r" b="b"/>
              <a:pathLst>
                <a:path w="656" h="2287" extrusionOk="0">
                  <a:moveTo>
                    <a:pt x="1" y="2287"/>
                  </a:moveTo>
                  <a:lnTo>
                    <a:pt x="656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2" name="Google Shape;2572;p65"/>
            <p:cNvSpPr/>
            <p:nvPr/>
          </p:nvSpPr>
          <p:spPr>
            <a:xfrm>
              <a:off x="3594294" y="796167"/>
              <a:ext cx="40741" cy="117394"/>
            </a:xfrm>
            <a:custGeom>
              <a:avLst/>
              <a:gdLst/>
              <a:ahLst/>
              <a:cxnLst/>
              <a:rect l="l" t="t" r="r" b="b"/>
              <a:pathLst>
                <a:path w="810" h="2334" extrusionOk="0">
                  <a:moveTo>
                    <a:pt x="667" y="0"/>
                  </a:moveTo>
                  <a:lnTo>
                    <a:pt x="0" y="2286"/>
                  </a:lnTo>
                  <a:lnTo>
                    <a:pt x="143" y="2334"/>
                  </a:lnTo>
                  <a:lnTo>
                    <a:pt x="810" y="48"/>
                  </a:lnTo>
                  <a:lnTo>
                    <a:pt x="667" y="0"/>
                  </a:lnTo>
                  <a:close/>
                </a:path>
              </a:pathLst>
            </a:custGeom>
            <a:solidFill>
              <a:srgbClr val="2219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3" name="Google Shape;2573;p65"/>
            <p:cNvSpPr/>
            <p:nvPr/>
          </p:nvSpPr>
          <p:spPr>
            <a:xfrm>
              <a:off x="3353574" y="878201"/>
              <a:ext cx="283879" cy="177902"/>
            </a:xfrm>
            <a:custGeom>
              <a:avLst/>
              <a:gdLst/>
              <a:ahLst/>
              <a:cxnLst/>
              <a:rect l="l" t="t" r="r" b="b"/>
              <a:pathLst>
                <a:path w="5644" h="3537" extrusionOk="0">
                  <a:moveTo>
                    <a:pt x="2941" y="0"/>
                  </a:moveTo>
                  <a:lnTo>
                    <a:pt x="2357" y="1524"/>
                  </a:lnTo>
                  <a:lnTo>
                    <a:pt x="0" y="3536"/>
                  </a:lnTo>
                  <a:lnTo>
                    <a:pt x="5286" y="3417"/>
                  </a:lnTo>
                  <a:lnTo>
                    <a:pt x="5644" y="679"/>
                  </a:lnTo>
                  <a:lnTo>
                    <a:pt x="29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4" name="Google Shape;2574;p65"/>
            <p:cNvSpPr/>
            <p:nvPr/>
          </p:nvSpPr>
          <p:spPr>
            <a:xfrm>
              <a:off x="3343364" y="872820"/>
              <a:ext cx="297711" cy="186855"/>
            </a:xfrm>
            <a:custGeom>
              <a:avLst/>
              <a:gdLst/>
              <a:ahLst/>
              <a:cxnLst/>
              <a:rect l="l" t="t" r="r" b="b"/>
              <a:pathLst>
                <a:path w="5919" h="3715" extrusionOk="0">
                  <a:moveTo>
                    <a:pt x="3180" y="191"/>
                  </a:moveTo>
                  <a:lnTo>
                    <a:pt x="5763" y="881"/>
                  </a:lnTo>
                  <a:lnTo>
                    <a:pt x="5430" y="3477"/>
                  </a:lnTo>
                  <a:lnTo>
                    <a:pt x="417" y="3584"/>
                  </a:lnTo>
                  <a:lnTo>
                    <a:pt x="417" y="3584"/>
                  </a:lnTo>
                  <a:lnTo>
                    <a:pt x="2608" y="1715"/>
                  </a:lnTo>
                  <a:lnTo>
                    <a:pt x="2620" y="1691"/>
                  </a:lnTo>
                  <a:lnTo>
                    <a:pt x="3180" y="191"/>
                  </a:lnTo>
                  <a:close/>
                  <a:moveTo>
                    <a:pt x="3096" y="0"/>
                  </a:moveTo>
                  <a:lnTo>
                    <a:pt x="2501" y="1596"/>
                  </a:lnTo>
                  <a:lnTo>
                    <a:pt x="1" y="3715"/>
                  </a:lnTo>
                  <a:lnTo>
                    <a:pt x="5561" y="3596"/>
                  </a:lnTo>
                  <a:lnTo>
                    <a:pt x="5918" y="726"/>
                  </a:lnTo>
                  <a:lnTo>
                    <a:pt x="3096" y="0"/>
                  </a:lnTo>
                  <a:close/>
                </a:path>
              </a:pathLst>
            </a:custGeom>
            <a:solidFill>
              <a:srgbClr val="2219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5" name="Google Shape;2575;p65"/>
            <p:cNvSpPr/>
            <p:nvPr/>
          </p:nvSpPr>
          <p:spPr>
            <a:xfrm>
              <a:off x="3532027" y="938457"/>
              <a:ext cx="72479" cy="63928"/>
            </a:xfrm>
            <a:custGeom>
              <a:avLst/>
              <a:gdLst/>
              <a:ahLst/>
              <a:cxnLst/>
              <a:rect l="l" t="t" r="r" b="b"/>
              <a:pathLst>
                <a:path w="1441" h="1271" extrusionOk="0">
                  <a:moveTo>
                    <a:pt x="733" y="1"/>
                  </a:moveTo>
                  <a:cubicBezTo>
                    <a:pt x="521" y="1"/>
                    <a:pt x="314" y="106"/>
                    <a:pt x="191" y="291"/>
                  </a:cubicBezTo>
                  <a:cubicBezTo>
                    <a:pt x="0" y="588"/>
                    <a:pt x="83" y="969"/>
                    <a:pt x="369" y="1160"/>
                  </a:cubicBezTo>
                  <a:cubicBezTo>
                    <a:pt x="475" y="1235"/>
                    <a:pt x="598" y="1271"/>
                    <a:pt x="720" y="1271"/>
                  </a:cubicBezTo>
                  <a:cubicBezTo>
                    <a:pt x="926" y="1271"/>
                    <a:pt x="1131" y="1168"/>
                    <a:pt x="1250" y="981"/>
                  </a:cubicBezTo>
                  <a:cubicBezTo>
                    <a:pt x="1441" y="683"/>
                    <a:pt x="1369" y="302"/>
                    <a:pt x="1072" y="100"/>
                  </a:cubicBezTo>
                  <a:cubicBezTo>
                    <a:pt x="966" y="33"/>
                    <a:pt x="849" y="1"/>
                    <a:pt x="7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6" name="Google Shape;2576;p65"/>
            <p:cNvSpPr/>
            <p:nvPr/>
          </p:nvSpPr>
          <p:spPr>
            <a:xfrm>
              <a:off x="3532027" y="935841"/>
              <a:ext cx="72479" cy="71171"/>
            </a:xfrm>
            <a:custGeom>
              <a:avLst/>
              <a:gdLst/>
              <a:ahLst/>
              <a:cxnLst/>
              <a:rect l="l" t="t" r="r" b="b"/>
              <a:pathLst>
                <a:path w="1441" h="1415" extrusionOk="0">
                  <a:moveTo>
                    <a:pt x="714" y="140"/>
                  </a:moveTo>
                  <a:cubicBezTo>
                    <a:pt x="834" y="140"/>
                    <a:pt x="941" y="176"/>
                    <a:pt x="1024" y="247"/>
                  </a:cubicBezTo>
                  <a:cubicBezTo>
                    <a:pt x="1143" y="343"/>
                    <a:pt x="1226" y="462"/>
                    <a:pt x="1262" y="604"/>
                  </a:cubicBezTo>
                  <a:cubicBezTo>
                    <a:pt x="1298" y="759"/>
                    <a:pt x="1262" y="902"/>
                    <a:pt x="1179" y="1021"/>
                  </a:cubicBezTo>
                  <a:cubicBezTo>
                    <a:pt x="1084" y="1140"/>
                    <a:pt x="965" y="1235"/>
                    <a:pt x="822" y="1259"/>
                  </a:cubicBezTo>
                  <a:cubicBezTo>
                    <a:pt x="784" y="1265"/>
                    <a:pt x="747" y="1268"/>
                    <a:pt x="711" y="1268"/>
                  </a:cubicBezTo>
                  <a:cubicBezTo>
                    <a:pt x="599" y="1268"/>
                    <a:pt x="495" y="1239"/>
                    <a:pt x="405" y="1176"/>
                  </a:cubicBezTo>
                  <a:cubicBezTo>
                    <a:pt x="286" y="1081"/>
                    <a:pt x="191" y="962"/>
                    <a:pt x="167" y="819"/>
                  </a:cubicBezTo>
                  <a:cubicBezTo>
                    <a:pt x="131" y="664"/>
                    <a:pt x="167" y="521"/>
                    <a:pt x="250" y="402"/>
                  </a:cubicBezTo>
                  <a:cubicBezTo>
                    <a:pt x="345" y="283"/>
                    <a:pt x="464" y="188"/>
                    <a:pt x="607" y="164"/>
                  </a:cubicBezTo>
                  <a:cubicBezTo>
                    <a:pt x="643" y="140"/>
                    <a:pt x="679" y="140"/>
                    <a:pt x="714" y="140"/>
                  </a:cubicBezTo>
                  <a:close/>
                  <a:moveTo>
                    <a:pt x="708" y="1"/>
                  </a:moveTo>
                  <a:cubicBezTo>
                    <a:pt x="666" y="1"/>
                    <a:pt x="625" y="4"/>
                    <a:pt x="584" y="9"/>
                  </a:cubicBezTo>
                  <a:cubicBezTo>
                    <a:pt x="405" y="45"/>
                    <a:pt x="238" y="140"/>
                    <a:pt x="131" y="307"/>
                  </a:cubicBezTo>
                  <a:cubicBezTo>
                    <a:pt x="24" y="473"/>
                    <a:pt x="0" y="664"/>
                    <a:pt x="24" y="843"/>
                  </a:cubicBezTo>
                  <a:cubicBezTo>
                    <a:pt x="60" y="1021"/>
                    <a:pt x="167" y="1188"/>
                    <a:pt x="322" y="1295"/>
                  </a:cubicBezTo>
                  <a:cubicBezTo>
                    <a:pt x="441" y="1366"/>
                    <a:pt x="584" y="1414"/>
                    <a:pt x="714" y="1414"/>
                  </a:cubicBezTo>
                  <a:cubicBezTo>
                    <a:pt x="762" y="1414"/>
                    <a:pt x="822" y="1390"/>
                    <a:pt x="857" y="1390"/>
                  </a:cubicBezTo>
                  <a:cubicBezTo>
                    <a:pt x="1036" y="1366"/>
                    <a:pt x="1203" y="1259"/>
                    <a:pt x="1310" y="1093"/>
                  </a:cubicBezTo>
                  <a:cubicBezTo>
                    <a:pt x="1417" y="938"/>
                    <a:pt x="1441" y="735"/>
                    <a:pt x="1417" y="557"/>
                  </a:cubicBezTo>
                  <a:cubicBezTo>
                    <a:pt x="1381" y="378"/>
                    <a:pt x="1274" y="223"/>
                    <a:pt x="1119" y="116"/>
                  </a:cubicBezTo>
                  <a:cubicBezTo>
                    <a:pt x="991" y="34"/>
                    <a:pt x="849" y="1"/>
                    <a:pt x="708" y="1"/>
                  </a:cubicBezTo>
                  <a:close/>
                </a:path>
              </a:pathLst>
            </a:custGeom>
            <a:solidFill>
              <a:srgbClr val="2219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7" name="Google Shape;2577;p65"/>
            <p:cNvSpPr/>
            <p:nvPr/>
          </p:nvSpPr>
          <p:spPr>
            <a:xfrm>
              <a:off x="3561350" y="-132662"/>
              <a:ext cx="465956" cy="910284"/>
            </a:xfrm>
            <a:custGeom>
              <a:avLst/>
              <a:gdLst/>
              <a:ahLst/>
              <a:cxnLst/>
              <a:rect l="l" t="t" r="r" b="b"/>
              <a:pathLst>
                <a:path w="9264" h="18098" extrusionOk="0">
                  <a:moveTo>
                    <a:pt x="3287" y="1"/>
                  </a:moveTo>
                  <a:cubicBezTo>
                    <a:pt x="1620" y="4989"/>
                    <a:pt x="1" y="17669"/>
                    <a:pt x="1" y="17669"/>
                  </a:cubicBezTo>
                  <a:lnTo>
                    <a:pt x="2275" y="18098"/>
                  </a:lnTo>
                  <a:cubicBezTo>
                    <a:pt x="2275" y="18098"/>
                    <a:pt x="3537" y="13919"/>
                    <a:pt x="4632" y="11252"/>
                  </a:cubicBezTo>
                  <a:cubicBezTo>
                    <a:pt x="5680" y="8692"/>
                    <a:pt x="9264" y="608"/>
                    <a:pt x="9264" y="608"/>
                  </a:cubicBezTo>
                  <a:lnTo>
                    <a:pt x="8728" y="465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71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8" name="Google Shape;2578;p65"/>
            <p:cNvSpPr/>
            <p:nvPr/>
          </p:nvSpPr>
          <p:spPr>
            <a:xfrm>
              <a:off x="3557175" y="-136233"/>
              <a:ext cx="476116" cy="917477"/>
            </a:xfrm>
            <a:custGeom>
              <a:avLst/>
              <a:gdLst/>
              <a:ahLst/>
              <a:cxnLst/>
              <a:rect l="l" t="t" r="r" b="b"/>
              <a:pathLst>
                <a:path w="9466" h="18241" extrusionOk="0">
                  <a:moveTo>
                    <a:pt x="3417" y="167"/>
                  </a:moveTo>
                  <a:lnTo>
                    <a:pt x="8787" y="607"/>
                  </a:lnTo>
                  <a:lnTo>
                    <a:pt x="9251" y="726"/>
                  </a:lnTo>
                  <a:cubicBezTo>
                    <a:pt x="8870" y="1572"/>
                    <a:pt x="5632" y="8882"/>
                    <a:pt x="4644" y="11275"/>
                  </a:cubicBezTo>
                  <a:cubicBezTo>
                    <a:pt x="3632" y="13740"/>
                    <a:pt x="2465" y="17526"/>
                    <a:pt x="2298" y="18062"/>
                  </a:cubicBezTo>
                  <a:lnTo>
                    <a:pt x="167" y="17681"/>
                  </a:lnTo>
                  <a:cubicBezTo>
                    <a:pt x="298" y="16669"/>
                    <a:pt x="1834" y="4929"/>
                    <a:pt x="3417" y="167"/>
                  </a:cubicBezTo>
                  <a:close/>
                  <a:moveTo>
                    <a:pt x="3322" y="0"/>
                  </a:moveTo>
                  <a:lnTo>
                    <a:pt x="3310" y="60"/>
                  </a:lnTo>
                  <a:cubicBezTo>
                    <a:pt x="1655" y="5001"/>
                    <a:pt x="36" y="17609"/>
                    <a:pt x="24" y="17740"/>
                  </a:cubicBezTo>
                  <a:lnTo>
                    <a:pt x="0" y="17812"/>
                  </a:lnTo>
                  <a:lnTo>
                    <a:pt x="2405" y="18240"/>
                  </a:lnTo>
                  <a:lnTo>
                    <a:pt x="2441" y="18169"/>
                  </a:lnTo>
                  <a:cubicBezTo>
                    <a:pt x="2465" y="18121"/>
                    <a:pt x="3727" y="13954"/>
                    <a:pt x="4810" y="11323"/>
                  </a:cubicBezTo>
                  <a:cubicBezTo>
                    <a:pt x="5834" y="8811"/>
                    <a:pt x="9406" y="774"/>
                    <a:pt x="9442" y="703"/>
                  </a:cubicBezTo>
                  <a:lnTo>
                    <a:pt x="9466" y="619"/>
                  </a:lnTo>
                  <a:lnTo>
                    <a:pt x="8835" y="464"/>
                  </a:lnTo>
                  <a:lnTo>
                    <a:pt x="33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9" name="Google Shape;2579;p65"/>
            <p:cNvSpPr/>
            <p:nvPr/>
          </p:nvSpPr>
          <p:spPr>
            <a:xfrm>
              <a:off x="3696699" y="-118880"/>
              <a:ext cx="124587" cy="96471"/>
            </a:xfrm>
            <a:custGeom>
              <a:avLst/>
              <a:gdLst/>
              <a:ahLst/>
              <a:cxnLst/>
              <a:rect l="l" t="t" r="r" b="b"/>
              <a:pathLst>
                <a:path w="2477" h="1918" extrusionOk="0">
                  <a:moveTo>
                    <a:pt x="2334" y="0"/>
                  </a:moveTo>
                  <a:cubicBezTo>
                    <a:pt x="2203" y="750"/>
                    <a:pt x="1882" y="1274"/>
                    <a:pt x="1429" y="1548"/>
                  </a:cubicBezTo>
                  <a:cubicBezTo>
                    <a:pt x="1140" y="1714"/>
                    <a:pt x="830" y="1760"/>
                    <a:pt x="575" y="1760"/>
                  </a:cubicBezTo>
                  <a:cubicBezTo>
                    <a:pt x="264" y="1760"/>
                    <a:pt x="36" y="1691"/>
                    <a:pt x="36" y="1691"/>
                  </a:cubicBezTo>
                  <a:lnTo>
                    <a:pt x="0" y="1846"/>
                  </a:lnTo>
                  <a:cubicBezTo>
                    <a:pt x="24" y="1846"/>
                    <a:pt x="250" y="1917"/>
                    <a:pt x="584" y="1917"/>
                  </a:cubicBezTo>
                  <a:cubicBezTo>
                    <a:pt x="846" y="1917"/>
                    <a:pt x="1191" y="1870"/>
                    <a:pt x="1501" y="1667"/>
                  </a:cubicBezTo>
                  <a:cubicBezTo>
                    <a:pt x="1989" y="1370"/>
                    <a:pt x="2334" y="810"/>
                    <a:pt x="2477" y="24"/>
                  </a:cubicBezTo>
                  <a:lnTo>
                    <a:pt x="23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0" name="Google Shape;2580;p65"/>
            <p:cNvSpPr/>
            <p:nvPr/>
          </p:nvSpPr>
          <p:spPr>
            <a:xfrm>
              <a:off x="3534391" y="738326"/>
              <a:ext cx="172520" cy="85154"/>
            </a:xfrm>
            <a:custGeom>
              <a:avLst/>
              <a:gdLst/>
              <a:ahLst/>
              <a:cxnLst/>
              <a:rect l="l" t="t" r="r" b="b"/>
              <a:pathLst>
                <a:path w="3430" h="1693" extrusionOk="0">
                  <a:moveTo>
                    <a:pt x="425" y="0"/>
                  </a:moveTo>
                  <a:cubicBezTo>
                    <a:pt x="287" y="0"/>
                    <a:pt x="175" y="100"/>
                    <a:pt x="144" y="245"/>
                  </a:cubicBezTo>
                  <a:lnTo>
                    <a:pt x="25" y="876"/>
                  </a:lnTo>
                  <a:cubicBezTo>
                    <a:pt x="1" y="1031"/>
                    <a:pt x="96" y="1186"/>
                    <a:pt x="263" y="1210"/>
                  </a:cubicBezTo>
                  <a:lnTo>
                    <a:pt x="2942" y="1686"/>
                  </a:lnTo>
                  <a:cubicBezTo>
                    <a:pt x="2963" y="1691"/>
                    <a:pt x="2984" y="1693"/>
                    <a:pt x="3005" y="1693"/>
                  </a:cubicBezTo>
                  <a:cubicBezTo>
                    <a:pt x="3144" y="1693"/>
                    <a:pt x="3256" y="1593"/>
                    <a:pt x="3287" y="1448"/>
                  </a:cubicBezTo>
                  <a:lnTo>
                    <a:pt x="3406" y="829"/>
                  </a:lnTo>
                  <a:cubicBezTo>
                    <a:pt x="3430" y="662"/>
                    <a:pt x="3334" y="507"/>
                    <a:pt x="3168" y="483"/>
                  </a:cubicBezTo>
                  <a:lnTo>
                    <a:pt x="489" y="7"/>
                  </a:lnTo>
                  <a:cubicBezTo>
                    <a:pt x="467" y="2"/>
                    <a:pt x="446" y="0"/>
                    <a:pt x="4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1" name="Google Shape;2581;p65"/>
            <p:cNvSpPr/>
            <p:nvPr/>
          </p:nvSpPr>
          <p:spPr>
            <a:xfrm>
              <a:off x="3529613" y="735208"/>
              <a:ext cx="182077" cy="92749"/>
            </a:xfrm>
            <a:custGeom>
              <a:avLst/>
              <a:gdLst/>
              <a:ahLst/>
              <a:cxnLst/>
              <a:rect l="l" t="t" r="r" b="b"/>
              <a:pathLst>
                <a:path w="3620" h="1844" extrusionOk="0">
                  <a:moveTo>
                    <a:pt x="507" y="136"/>
                  </a:moveTo>
                  <a:cubicBezTo>
                    <a:pt x="521" y="136"/>
                    <a:pt x="534" y="138"/>
                    <a:pt x="548" y="141"/>
                  </a:cubicBezTo>
                  <a:lnTo>
                    <a:pt x="3227" y="617"/>
                  </a:lnTo>
                  <a:cubicBezTo>
                    <a:pt x="3346" y="641"/>
                    <a:pt x="3429" y="760"/>
                    <a:pt x="3406" y="879"/>
                  </a:cubicBezTo>
                  <a:lnTo>
                    <a:pt x="3287" y="1498"/>
                  </a:lnTo>
                  <a:cubicBezTo>
                    <a:pt x="3276" y="1608"/>
                    <a:pt x="3172" y="1678"/>
                    <a:pt x="3062" y="1678"/>
                  </a:cubicBezTo>
                  <a:cubicBezTo>
                    <a:pt x="3054" y="1678"/>
                    <a:pt x="3045" y="1677"/>
                    <a:pt x="3037" y="1676"/>
                  </a:cubicBezTo>
                  <a:lnTo>
                    <a:pt x="358" y="1200"/>
                  </a:lnTo>
                  <a:cubicBezTo>
                    <a:pt x="239" y="1188"/>
                    <a:pt x="167" y="1069"/>
                    <a:pt x="179" y="950"/>
                  </a:cubicBezTo>
                  <a:lnTo>
                    <a:pt x="298" y="319"/>
                  </a:lnTo>
                  <a:cubicBezTo>
                    <a:pt x="309" y="214"/>
                    <a:pt x="403" y="136"/>
                    <a:pt x="507" y="136"/>
                  </a:cubicBezTo>
                  <a:close/>
                  <a:moveTo>
                    <a:pt x="520" y="0"/>
                  </a:moveTo>
                  <a:cubicBezTo>
                    <a:pt x="352" y="0"/>
                    <a:pt x="188" y="131"/>
                    <a:pt x="167" y="307"/>
                  </a:cubicBezTo>
                  <a:lnTo>
                    <a:pt x="48" y="938"/>
                  </a:lnTo>
                  <a:cubicBezTo>
                    <a:pt x="0" y="1141"/>
                    <a:pt x="131" y="1331"/>
                    <a:pt x="346" y="1367"/>
                  </a:cubicBezTo>
                  <a:lnTo>
                    <a:pt x="3025" y="1843"/>
                  </a:lnTo>
                  <a:lnTo>
                    <a:pt x="3084" y="1843"/>
                  </a:lnTo>
                  <a:cubicBezTo>
                    <a:pt x="3263" y="1843"/>
                    <a:pt x="3406" y="1724"/>
                    <a:pt x="3453" y="1545"/>
                  </a:cubicBezTo>
                  <a:lnTo>
                    <a:pt x="3572" y="914"/>
                  </a:lnTo>
                  <a:cubicBezTo>
                    <a:pt x="3620" y="712"/>
                    <a:pt x="3489" y="522"/>
                    <a:pt x="3275" y="486"/>
                  </a:cubicBezTo>
                  <a:lnTo>
                    <a:pt x="596" y="10"/>
                  </a:lnTo>
                  <a:cubicBezTo>
                    <a:pt x="571" y="3"/>
                    <a:pt x="546" y="0"/>
                    <a:pt x="520" y="0"/>
                  </a:cubicBezTo>
                  <a:close/>
                </a:path>
              </a:pathLst>
            </a:custGeom>
            <a:solidFill>
              <a:srgbClr val="171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2" name="Google Shape;2582;p65"/>
            <p:cNvSpPr/>
            <p:nvPr/>
          </p:nvSpPr>
          <p:spPr>
            <a:xfrm>
              <a:off x="4428466" y="145781"/>
              <a:ext cx="137212" cy="136004"/>
            </a:xfrm>
            <a:custGeom>
              <a:avLst/>
              <a:gdLst/>
              <a:ahLst/>
              <a:cxnLst/>
              <a:rect l="l" t="t" r="r" b="b"/>
              <a:pathLst>
                <a:path w="2728" h="2704" extrusionOk="0">
                  <a:moveTo>
                    <a:pt x="1846" y="1"/>
                  </a:moveTo>
                  <a:lnTo>
                    <a:pt x="1" y="1406"/>
                  </a:lnTo>
                  <a:lnTo>
                    <a:pt x="679" y="2704"/>
                  </a:lnTo>
                  <a:lnTo>
                    <a:pt x="2727" y="1049"/>
                  </a:lnTo>
                  <a:lnTo>
                    <a:pt x="18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3" name="Google Shape;2583;p65"/>
            <p:cNvSpPr/>
            <p:nvPr/>
          </p:nvSpPr>
          <p:spPr>
            <a:xfrm>
              <a:off x="4423688" y="141606"/>
              <a:ext cx="146768" cy="146768"/>
            </a:xfrm>
            <a:custGeom>
              <a:avLst/>
              <a:gdLst/>
              <a:ahLst/>
              <a:cxnLst/>
              <a:rect l="l" t="t" r="r" b="b"/>
              <a:pathLst>
                <a:path w="2918" h="2918" extrusionOk="0">
                  <a:moveTo>
                    <a:pt x="1941" y="191"/>
                  </a:moveTo>
                  <a:lnTo>
                    <a:pt x="2715" y="1108"/>
                  </a:lnTo>
                  <a:lnTo>
                    <a:pt x="798" y="2691"/>
                  </a:lnTo>
                  <a:lnTo>
                    <a:pt x="191" y="1513"/>
                  </a:lnTo>
                  <a:lnTo>
                    <a:pt x="1941" y="191"/>
                  </a:lnTo>
                  <a:close/>
                  <a:moveTo>
                    <a:pt x="1941" y="1"/>
                  </a:moveTo>
                  <a:lnTo>
                    <a:pt x="1" y="1465"/>
                  </a:lnTo>
                  <a:lnTo>
                    <a:pt x="739" y="2918"/>
                  </a:lnTo>
                  <a:lnTo>
                    <a:pt x="2918" y="1144"/>
                  </a:lnTo>
                  <a:lnTo>
                    <a:pt x="1941" y="1"/>
                  </a:lnTo>
                  <a:close/>
                </a:path>
              </a:pathLst>
            </a:custGeom>
            <a:solidFill>
              <a:srgbClr val="2219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4" name="Google Shape;2584;p65"/>
            <p:cNvSpPr/>
            <p:nvPr/>
          </p:nvSpPr>
          <p:spPr>
            <a:xfrm>
              <a:off x="4453011" y="181140"/>
              <a:ext cx="108441" cy="86864"/>
            </a:xfrm>
            <a:custGeom>
              <a:avLst/>
              <a:gdLst/>
              <a:ahLst/>
              <a:cxnLst/>
              <a:rect l="l" t="t" r="r" b="b"/>
              <a:pathLst>
                <a:path w="2156" h="1727" extrusionOk="0">
                  <a:moveTo>
                    <a:pt x="2073" y="0"/>
                  </a:moveTo>
                  <a:lnTo>
                    <a:pt x="1" y="1608"/>
                  </a:lnTo>
                  <a:lnTo>
                    <a:pt x="96" y="1727"/>
                  </a:lnTo>
                  <a:lnTo>
                    <a:pt x="2156" y="119"/>
                  </a:lnTo>
                  <a:lnTo>
                    <a:pt x="2073" y="0"/>
                  </a:lnTo>
                  <a:close/>
                </a:path>
              </a:pathLst>
            </a:custGeom>
            <a:solidFill>
              <a:srgbClr val="2219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5" name="Google Shape;2585;p65"/>
            <p:cNvSpPr/>
            <p:nvPr/>
          </p:nvSpPr>
          <p:spPr>
            <a:xfrm>
              <a:off x="4449440" y="172136"/>
              <a:ext cx="95263" cy="72529"/>
            </a:xfrm>
            <a:custGeom>
              <a:avLst/>
              <a:gdLst/>
              <a:ahLst/>
              <a:cxnLst/>
              <a:rect l="l" t="t" r="r" b="b"/>
              <a:pathLst>
                <a:path w="1894" h="1442" extrusionOk="0">
                  <a:moveTo>
                    <a:pt x="1894" y="1"/>
                  </a:moveTo>
                  <a:lnTo>
                    <a:pt x="0" y="144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6" name="Google Shape;2586;p65"/>
            <p:cNvSpPr/>
            <p:nvPr/>
          </p:nvSpPr>
          <p:spPr>
            <a:xfrm>
              <a:off x="4447026" y="168565"/>
              <a:ext cx="99488" cy="78514"/>
            </a:xfrm>
            <a:custGeom>
              <a:avLst/>
              <a:gdLst/>
              <a:ahLst/>
              <a:cxnLst/>
              <a:rect l="l" t="t" r="r" b="b"/>
              <a:pathLst>
                <a:path w="1978" h="1561" extrusionOk="0">
                  <a:moveTo>
                    <a:pt x="1894" y="0"/>
                  </a:moveTo>
                  <a:lnTo>
                    <a:pt x="1" y="1441"/>
                  </a:lnTo>
                  <a:lnTo>
                    <a:pt x="84" y="1560"/>
                  </a:lnTo>
                  <a:lnTo>
                    <a:pt x="1977" y="119"/>
                  </a:lnTo>
                  <a:lnTo>
                    <a:pt x="1894" y="0"/>
                  </a:lnTo>
                  <a:close/>
                </a:path>
              </a:pathLst>
            </a:custGeom>
            <a:solidFill>
              <a:srgbClr val="2219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7" name="Google Shape;2587;p65"/>
            <p:cNvSpPr/>
            <p:nvPr/>
          </p:nvSpPr>
          <p:spPr>
            <a:xfrm>
              <a:off x="4439833" y="155388"/>
              <a:ext cx="94710" cy="73686"/>
            </a:xfrm>
            <a:custGeom>
              <a:avLst/>
              <a:gdLst/>
              <a:ahLst/>
              <a:cxnLst/>
              <a:rect l="l" t="t" r="r" b="b"/>
              <a:pathLst>
                <a:path w="1883" h="1465" extrusionOk="0">
                  <a:moveTo>
                    <a:pt x="1882" y="0"/>
                  </a:moveTo>
                  <a:lnTo>
                    <a:pt x="1" y="1465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8" name="Google Shape;2588;p65"/>
            <p:cNvSpPr/>
            <p:nvPr/>
          </p:nvSpPr>
          <p:spPr>
            <a:xfrm>
              <a:off x="4436866" y="152370"/>
              <a:ext cx="99438" cy="79118"/>
            </a:xfrm>
            <a:custGeom>
              <a:avLst/>
              <a:gdLst/>
              <a:ahLst/>
              <a:cxnLst/>
              <a:rect l="l" t="t" r="r" b="b"/>
              <a:pathLst>
                <a:path w="1977" h="1573" extrusionOk="0">
                  <a:moveTo>
                    <a:pt x="1882" y="1"/>
                  </a:moveTo>
                  <a:lnTo>
                    <a:pt x="0" y="1465"/>
                  </a:lnTo>
                  <a:lnTo>
                    <a:pt x="84" y="1573"/>
                  </a:lnTo>
                  <a:lnTo>
                    <a:pt x="1977" y="120"/>
                  </a:lnTo>
                  <a:lnTo>
                    <a:pt x="1882" y="1"/>
                  </a:lnTo>
                  <a:close/>
                </a:path>
              </a:pathLst>
            </a:custGeom>
            <a:solidFill>
              <a:srgbClr val="2219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9" name="Google Shape;2589;p65"/>
            <p:cNvSpPr/>
            <p:nvPr/>
          </p:nvSpPr>
          <p:spPr>
            <a:xfrm>
              <a:off x="4502151" y="31406"/>
              <a:ext cx="313856" cy="209690"/>
            </a:xfrm>
            <a:custGeom>
              <a:avLst/>
              <a:gdLst/>
              <a:ahLst/>
              <a:cxnLst/>
              <a:rect l="l" t="t" r="r" b="b"/>
              <a:pathLst>
                <a:path w="6240" h="4169" extrusionOk="0">
                  <a:moveTo>
                    <a:pt x="1905" y="1"/>
                  </a:moveTo>
                  <a:lnTo>
                    <a:pt x="0" y="2001"/>
                  </a:lnTo>
                  <a:lnTo>
                    <a:pt x="1786" y="4168"/>
                  </a:lnTo>
                  <a:lnTo>
                    <a:pt x="3155" y="3263"/>
                  </a:lnTo>
                  <a:lnTo>
                    <a:pt x="6239" y="3037"/>
                  </a:lnTo>
                  <a:lnTo>
                    <a:pt x="19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0" name="Google Shape;2590;p65"/>
            <p:cNvSpPr/>
            <p:nvPr/>
          </p:nvSpPr>
          <p:spPr>
            <a:xfrm>
              <a:off x="4497323" y="26628"/>
              <a:ext cx="328845" cy="219850"/>
            </a:xfrm>
            <a:custGeom>
              <a:avLst/>
              <a:gdLst/>
              <a:ahLst/>
              <a:cxnLst/>
              <a:rect l="l" t="t" r="r" b="b"/>
              <a:pathLst>
                <a:path w="6538" h="4371" extrusionOk="0">
                  <a:moveTo>
                    <a:pt x="2013" y="179"/>
                  </a:moveTo>
                  <a:lnTo>
                    <a:pt x="6121" y="3049"/>
                  </a:lnTo>
                  <a:lnTo>
                    <a:pt x="3251" y="3275"/>
                  </a:lnTo>
                  <a:lnTo>
                    <a:pt x="3239" y="3275"/>
                  </a:lnTo>
                  <a:lnTo>
                    <a:pt x="1894" y="4156"/>
                  </a:lnTo>
                  <a:lnTo>
                    <a:pt x="203" y="2096"/>
                  </a:lnTo>
                  <a:lnTo>
                    <a:pt x="2013" y="179"/>
                  </a:lnTo>
                  <a:close/>
                  <a:moveTo>
                    <a:pt x="1989" y="1"/>
                  </a:moveTo>
                  <a:lnTo>
                    <a:pt x="1" y="2096"/>
                  </a:lnTo>
                  <a:lnTo>
                    <a:pt x="1870" y="4370"/>
                  </a:lnTo>
                  <a:lnTo>
                    <a:pt x="3263" y="3441"/>
                  </a:lnTo>
                  <a:lnTo>
                    <a:pt x="6538" y="3191"/>
                  </a:lnTo>
                  <a:lnTo>
                    <a:pt x="1989" y="1"/>
                  </a:lnTo>
                  <a:close/>
                </a:path>
              </a:pathLst>
            </a:custGeom>
            <a:solidFill>
              <a:srgbClr val="2219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1" name="Google Shape;2591;p65"/>
            <p:cNvSpPr/>
            <p:nvPr/>
          </p:nvSpPr>
          <p:spPr>
            <a:xfrm>
              <a:off x="4551844" y="90455"/>
              <a:ext cx="77307" cy="70970"/>
            </a:xfrm>
            <a:custGeom>
              <a:avLst/>
              <a:gdLst/>
              <a:ahLst/>
              <a:cxnLst/>
              <a:rect l="l" t="t" r="r" b="b"/>
              <a:pathLst>
                <a:path w="1537" h="1411" extrusionOk="0">
                  <a:moveTo>
                    <a:pt x="810" y="148"/>
                  </a:moveTo>
                  <a:cubicBezTo>
                    <a:pt x="882" y="148"/>
                    <a:pt x="977" y="184"/>
                    <a:pt x="1048" y="196"/>
                  </a:cubicBezTo>
                  <a:cubicBezTo>
                    <a:pt x="1179" y="256"/>
                    <a:pt x="1286" y="375"/>
                    <a:pt x="1334" y="506"/>
                  </a:cubicBezTo>
                  <a:cubicBezTo>
                    <a:pt x="1393" y="660"/>
                    <a:pt x="1382" y="803"/>
                    <a:pt x="1310" y="934"/>
                  </a:cubicBezTo>
                  <a:cubicBezTo>
                    <a:pt x="1263" y="1077"/>
                    <a:pt x="1143" y="1172"/>
                    <a:pt x="1001" y="1220"/>
                  </a:cubicBezTo>
                  <a:cubicBezTo>
                    <a:pt x="941" y="1243"/>
                    <a:pt x="879" y="1254"/>
                    <a:pt x="816" y="1254"/>
                  </a:cubicBezTo>
                  <a:cubicBezTo>
                    <a:pt x="592" y="1254"/>
                    <a:pt x="370" y="1113"/>
                    <a:pt x="286" y="899"/>
                  </a:cubicBezTo>
                  <a:cubicBezTo>
                    <a:pt x="191" y="613"/>
                    <a:pt x="334" y="279"/>
                    <a:pt x="620" y="184"/>
                  </a:cubicBezTo>
                  <a:cubicBezTo>
                    <a:pt x="679" y="160"/>
                    <a:pt x="751" y="148"/>
                    <a:pt x="810" y="148"/>
                  </a:cubicBezTo>
                  <a:close/>
                  <a:moveTo>
                    <a:pt x="800" y="0"/>
                  </a:moveTo>
                  <a:cubicBezTo>
                    <a:pt x="720" y="0"/>
                    <a:pt x="639" y="15"/>
                    <a:pt x="560" y="41"/>
                  </a:cubicBezTo>
                  <a:cubicBezTo>
                    <a:pt x="203" y="184"/>
                    <a:pt x="0" y="577"/>
                    <a:pt x="143" y="958"/>
                  </a:cubicBezTo>
                  <a:cubicBezTo>
                    <a:pt x="250" y="1232"/>
                    <a:pt x="524" y="1410"/>
                    <a:pt x="810" y="1410"/>
                  </a:cubicBezTo>
                  <a:cubicBezTo>
                    <a:pt x="882" y="1410"/>
                    <a:pt x="977" y="1399"/>
                    <a:pt x="1036" y="1387"/>
                  </a:cubicBezTo>
                  <a:cubicBezTo>
                    <a:pt x="1215" y="1315"/>
                    <a:pt x="1358" y="1172"/>
                    <a:pt x="1429" y="1018"/>
                  </a:cubicBezTo>
                  <a:cubicBezTo>
                    <a:pt x="1524" y="851"/>
                    <a:pt x="1536" y="660"/>
                    <a:pt x="1465" y="482"/>
                  </a:cubicBezTo>
                  <a:cubicBezTo>
                    <a:pt x="1393" y="303"/>
                    <a:pt x="1274" y="148"/>
                    <a:pt x="1096" y="77"/>
                  </a:cubicBezTo>
                  <a:cubicBezTo>
                    <a:pt x="1003" y="24"/>
                    <a:pt x="902" y="0"/>
                    <a:pt x="800" y="0"/>
                  </a:cubicBezTo>
                  <a:close/>
                </a:path>
              </a:pathLst>
            </a:custGeom>
            <a:solidFill>
              <a:srgbClr val="2219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2" name="Google Shape;2592;p65"/>
            <p:cNvSpPr/>
            <p:nvPr/>
          </p:nvSpPr>
          <p:spPr>
            <a:xfrm>
              <a:off x="4684779" y="157198"/>
              <a:ext cx="13228" cy="33548"/>
            </a:xfrm>
            <a:custGeom>
              <a:avLst/>
              <a:gdLst/>
              <a:ahLst/>
              <a:cxnLst/>
              <a:rect l="l" t="t" r="r" b="b"/>
              <a:pathLst>
                <a:path w="263" h="667" extrusionOk="0">
                  <a:moveTo>
                    <a:pt x="144" y="0"/>
                  </a:moveTo>
                  <a:lnTo>
                    <a:pt x="1" y="24"/>
                  </a:lnTo>
                  <a:lnTo>
                    <a:pt x="120" y="667"/>
                  </a:lnTo>
                  <a:lnTo>
                    <a:pt x="263" y="643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2219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3" name="Google Shape;2593;p65"/>
            <p:cNvSpPr/>
            <p:nvPr/>
          </p:nvSpPr>
          <p:spPr>
            <a:xfrm>
              <a:off x="4706356" y="152370"/>
              <a:ext cx="15592" cy="39584"/>
            </a:xfrm>
            <a:custGeom>
              <a:avLst/>
              <a:gdLst/>
              <a:ahLst/>
              <a:cxnLst/>
              <a:rect l="l" t="t" r="r" b="b"/>
              <a:pathLst>
                <a:path w="310" h="787" extrusionOk="0">
                  <a:moveTo>
                    <a:pt x="143" y="1"/>
                  </a:moveTo>
                  <a:lnTo>
                    <a:pt x="0" y="37"/>
                  </a:lnTo>
                  <a:lnTo>
                    <a:pt x="167" y="787"/>
                  </a:lnTo>
                  <a:lnTo>
                    <a:pt x="310" y="751"/>
                  </a:lnTo>
                  <a:lnTo>
                    <a:pt x="143" y="1"/>
                  </a:lnTo>
                  <a:close/>
                </a:path>
              </a:pathLst>
            </a:custGeom>
            <a:solidFill>
              <a:srgbClr val="2219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4" name="Google Shape;2594;p65"/>
            <p:cNvSpPr/>
            <p:nvPr/>
          </p:nvSpPr>
          <p:spPr>
            <a:xfrm>
              <a:off x="3865545" y="-150617"/>
              <a:ext cx="597132" cy="632089"/>
            </a:xfrm>
            <a:custGeom>
              <a:avLst/>
              <a:gdLst/>
              <a:ahLst/>
              <a:cxnLst/>
              <a:rect l="l" t="t" r="r" b="b"/>
              <a:pathLst>
                <a:path w="11872" h="12567" extrusionOk="0">
                  <a:moveTo>
                    <a:pt x="5275" y="0"/>
                  </a:moveTo>
                  <a:lnTo>
                    <a:pt x="215" y="393"/>
                  </a:lnTo>
                  <a:lnTo>
                    <a:pt x="1" y="3072"/>
                  </a:lnTo>
                  <a:lnTo>
                    <a:pt x="656" y="3072"/>
                  </a:lnTo>
                  <a:cubicBezTo>
                    <a:pt x="656" y="3072"/>
                    <a:pt x="1406" y="11847"/>
                    <a:pt x="4930" y="12502"/>
                  </a:cubicBezTo>
                  <a:cubicBezTo>
                    <a:pt x="5166" y="12546"/>
                    <a:pt x="5402" y="12566"/>
                    <a:pt x="5636" y="12566"/>
                  </a:cubicBezTo>
                  <a:cubicBezTo>
                    <a:pt x="8897" y="12566"/>
                    <a:pt x="11871" y="8597"/>
                    <a:pt x="11871" y="8597"/>
                  </a:cubicBezTo>
                  <a:lnTo>
                    <a:pt x="10705" y="7251"/>
                  </a:lnTo>
                  <a:cubicBezTo>
                    <a:pt x="10705" y="7251"/>
                    <a:pt x="8657" y="8743"/>
                    <a:pt x="7702" y="8743"/>
                  </a:cubicBezTo>
                  <a:cubicBezTo>
                    <a:pt x="7539" y="8743"/>
                    <a:pt x="7407" y="8699"/>
                    <a:pt x="7323" y="8597"/>
                  </a:cubicBezTo>
                  <a:cubicBezTo>
                    <a:pt x="6764" y="7906"/>
                    <a:pt x="5478" y="4572"/>
                    <a:pt x="5275" y="0"/>
                  </a:cubicBezTo>
                  <a:close/>
                </a:path>
              </a:pathLst>
            </a:custGeom>
            <a:solidFill>
              <a:srgbClr val="FF71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65"/>
            <p:cNvSpPr/>
            <p:nvPr/>
          </p:nvSpPr>
          <p:spPr>
            <a:xfrm>
              <a:off x="3865545" y="-154239"/>
              <a:ext cx="603117" cy="639030"/>
            </a:xfrm>
            <a:custGeom>
              <a:avLst/>
              <a:gdLst/>
              <a:ahLst/>
              <a:cxnLst/>
              <a:rect l="l" t="t" r="r" b="b"/>
              <a:pathLst>
                <a:path w="11991" h="12705" extrusionOk="0">
                  <a:moveTo>
                    <a:pt x="5359" y="1"/>
                  </a:moveTo>
                  <a:lnTo>
                    <a:pt x="215" y="406"/>
                  </a:lnTo>
                  <a:lnTo>
                    <a:pt x="227" y="549"/>
                  </a:lnTo>
                  <a:lnTo>
                    <a:pt x="5216" y="168"/>
                  </a:lnTo>
                  <a:cubicBezTo>
                    <a:pt x="5442" y="4609"/>
                    <a:pt x="6692" y="7990"/>
                    <a:pt x="7288" y="8716"/>
                  </a:cubicBezTo>
                  <a:cubicBezTo>
                    <a:pt x="7384" y="8837"/>
                    <a:pt x="7534" y="8888"/>
                    <a:pt x="7719" y="8888"/>
                  </a:cubicBezTo>
                  <a:cubicBezTo>
                    <a:pt x="8610" y="8888"/>
                    <a:pt x="10310" y="7706"/>
                    <a:pt x="10705" y="7430"/>
                  </a:cubicBezTo>
                  <a:lnTo>
                    <a:pt x="11776" y="8669"/>
                  </a:lnTo>
                  <a:cubicBezTo>
                    <a:pt x="11433" y="9133"/>
                    <a:pt x="8636" y="12566"/>
                    <a:pt x="5635" y="12566"/>
                  </a:cubicBezTo>
                  <a:cubicBezTo>
                    <a:pt x="5405" y="12566"/>
                    <a:pt x="5173" y="12546"/>
                    <a:pt x="4942" y="12502"/>
                  </a:cubicBezTo>
                  <a:cubicBezTo>
                    <a:pt x="1513" y="11860"/>
                    <a:pt x="739" y="3228"/>
                    <a:pt x="739" y="3144"/>
                  </a:cubicBezTo>
                  <a:lnTo>
                    <a:pt x="739" y="3061"/>
                  </a:lnTo>
                  <a:lnTo>
                    <a:pt x="1" y="3061"/>
                  </a:lnTo>
                  <a:lnTo>
                    <a:pt x="1" y="3216"/>
                  </a:lnTo>
                  <a:lnTo>
                    <a:pt x="596" y="3216"/>
                  </a:lnTo>
                  <a:cubicBezTo>
                    <a:pt x="680" y="4109"/>
                    <a:pt x="1489" y="12014"/>
                    <a:pt x="4918" y="12645"/>
                  </a:cubicBezTo>
                  <a:cubicBezTo>
                    <a:pt x="5156" y="12693"/>
                    <a:pt x="5394" y="12705"/>
                    <a:pt x="5633" y="12705"/>
                  </a:cubicBezTo>
                  <a:cubicBezTo>
                    <a:pt x="8907" y="12705"/>
                    <a:pt x="11895" y="8764"/>
                    <a:pt x="11955" y="8704"/>
                  </a:cubicBezTo>
                  <a:lnTo>
                    <a:pt x="11990" y="8657"/>
                  </a:lnTo>
                  <a:lnTo>
                    <a:pt x="10740" y="7216"/>
                  </a:lnTo>
                  <a:lnTo>
                    <a:pt x="10681" y="7264"/>
                  </a:lnTo>
                  <a:cubicBezTo>
                    <a:pt x="10030" y="7734"/>
                    <a:pt x="8461" y="8753"/>
                    <a:pt x="7724" y="8753"/>
                  </a:cubicBezTo>
                  <a:cubicBezTo>
                    <a:pt x="7584" y="8753"/>
                    <a:pt x="7475" y="8716"/>
                    <a:pt x="7407" y="8633"/>
                  </a:cubicBezTo>
                  <a:cubicBezTo>
                    <a:pt x="6823" y="7907"/>
                    <a:pt x="5573" y="4537"/>
                    <a:pt x="5359" y="72"/>
                  </a:cubicBezTo>
                  <a:lnTo>
                    <a:pt x="5359" y="1"/>
                  </a:lnTo>
                  <a:close/>
                </a:path>
              </a:pathLst>
            </a:custGeom>
            <a:solidFill>
              <a:srgbClr val="2219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65"/>
            <p:cNvSpPr/>
            <p:nvPr/>
          </p:nvSpPr>
          <p:spPr>
            <a:xfrm>
              <a:off x="4014071" y="-138647"/>
              <a:ext cx="135401" cy="169503"/>
            </a:xfrm>
            <a:custGeom>
              <a:avLst/>
              <a:gdLst/>
              <a:ahLst/>
              <a:cxnLst/>
              <a:rect l="l" t="t" r="r" b="b"/>
              <a:pathLst>
                <a:path w="2692" h="3370" extrusionOk="0">
                  <a:moveTo>
                    <a:pt x="191" y="0"/>
                  </a:moveTo>
                  <a:cubicBezTo>
                    <a:pt x="191" y="72"/>
                    <a:pt x="1" y="1822"/>
                    <a:pt x="906" y="2775"/>
                  </a:cubicBezTo>
                  <a:cubicBezTo>
                    <a:pt x="1298" y="3156"/>
                    <a:pt x="1810" y="3370"/>
                    <a:pt x="2453" y="3370"/>
                  </a:cubicBezTo>
                  <a:cubicBezTo>
                    <a:pt x="2549" y="3370"/>
                    <a:pt x="2620" y="3370"/>
                    <a:pt x="2691" y="3346"/>
                  </a:cubicBezTo>
                  <a:lnTo>
                    <a:pt x="2680" y="3203"/>
                  </a:lnTo>
                  <a:cubicBezTo>
                    <a:pt x="2605" y="3208"/>
                    <a:pt x="2531" y="3211"/>
                    <a:pt x="2460" y="3211"/>
                  </a:cubicBezTo>
                  <a:cubicBezTo>
                    <a:pt x="1852" y="3211"/>
                    <a:pt x="1375" y="3029"/>
                    <a:pt x="1013" y="2656"/>
                  </a:cubicBezTo>
                  <a:cubicBezTo>
                    <a:pt x="144" y="1763"/>
                    <a:pt x="346" y="36"/>
                    <a:pt x="346" y="12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65"/>
            <p:cNvSpPr/>
            <p:nvPr/>
          </p:nvSpPr>
          <p:spPr>
            <a:xfrm>
              <a:off x="4372788" y="165698"/>
              <a:ext cx="144957" cy="155470"/>
            </a:xfrm>
            <a:custGeom>
              <a:avLst/>
              <a:gdLst/>
              <a:ahLst/>
              <a:cxnLst/>
              <a:rect l="l" t="t" r="r" b="b"/>
              <a:pathLst>
                <a:path w="2882" h="3091" extrusionOk="0">
                  <a:moveTo>
                    <a:pt x="818" y="1"/>
                  </a:moveTo>
                  <a:cubicBezTo>
                    <a:pt x="751" y="1"/>
                    <a:pt x="683" y="23"/>
                    <a:pt x="632" y="69"/>
                  </a:cubicBezTo>
                  <a:lnTo>
                    <a:pt x="143" y="474"/>
                  </a:lnTo>
                  <a:cubicBezTo>
                    <a:pt x="24" y="569"/>
                    <a:pt x="0" y="772"/>
                    <a:pt x="96" y="879"/>
                  </a:cubicBezTo>
                  <a:lnTo>
                    <a:pt x="1822" y="2986"/>
                  </a:lnTo>
                  <a:cubicBezTo>
                    <a:pt x="1883" y="3054"/>
                    <a:pt x="1970" y="3090"/>
                    <a:pt x="2056" y="3090"/>
                  </a:cubicBezTo>
                  <a:cubicBezTo>
                    <a:pt x="2122" y="3090"/>
                    <a:pt x="2187" y="3069"/>
                    <a:pt x="2239" y="3022"/>
                  </a:cubicBezTo>
                  <a:lnTo>
                    <a:pt x="2739" y="2629"/>
                  </a:lnTo>
                  <a:cubicBezTo>
                    <a:pt x="2858" y="2522"/>
                    <a:pt x="2882" y="2331"/>
                    <a:pt x="2775" y="2212"/>
                  </a:cubicBezTo>
                  <a:lnTo>
                    <a:pt x="1048" y="105"/>
                  </a:lnTo>
                  <a:cubicBezTo>
                    <a:pt x="994" y="38"/>
                    <a:pt x="906" y="1"/>
                    <a:pt x="8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8" name="Google Shape;2598;p65"/>
            <p:cNvSpPr/>
            <p:nvPr/>
          </p:nvSpPr>
          <p:spPr>
            <a:xfrm>
              <a:off x="4368613" y="161373"/>
              <a:ext cx="151546" cy="163517"/>
            </a:xfrm>
            <a:custGeom>
              <a:avLst/>
              <a:gdLst/>
              <a:ahLst/>
              <a:cxnLst/>
              <a:rect l="l" t="t" r="r" b="b"/>
              <a:pathLst>
                <a:path w="3013" h="3251" extrusionOk="0">
                  <a:moveTo>
                    <a:pt x="941" y="167"/>
                  </a:moveTo>
                  <a:cubicBezTo>
                    <a:pt x="1000" y="167"/>
                    <a:pt x="1048" y="203"/>
                    <a:pt x="1096" y="239"/>
                  </a:cubicBezTo>
                  <a:lnTo>
                    <a:pt x="2822" y="2346"/>
                  </a:lnTo>
                  <a:cubicBezTo>
                    <a:pt x="2846" y="2382"/>
                    <a:pt x="2858" y="2441"/>
                    <a:pt x="2858" y="2501"/>
                  </a:cubicBezTo>
                  <a:cubicBezTo>
                    <a:pt x="2858" y="2560"/>
                    <a:pt x="2834" y="2608"/>
                    <a:pt x="2786" y="2656"/>
                  </a:cubicBezTo>
                  <a:lnTo>
                    <a:pt x="2298" y="3060"/>
                  </a:lnTo>
                  <a:cubicBezTo>
                    <a:pt x="2257" y="3091"/>
                    <a:pt x="2208" y="3106"/>
                    <a:pt x="2159" y="3106"/>
                  </a:cubicBezTo>
                  <a:cubicBezTo>
                    <a:pt x="2093" y="3106"/>
                    <a:pt x="2029" y="3079"/>
                    <a:pt x="1988" y="3025"/>
                  </a:cubicBezTo>
                  <a:lnTo>
                    <a:pt x="238" y="929"/>
                  </a:lnTo>
                  <a:cubicBezTo>
                    <a:pt x="167" y="834"/>
                    <a:pt x="179" y="691"/>
                    <a:pt x="274" y="608"/>
                  </a:cubicBezTo>
                  <a:lnTo>
                    <a:pt x="774" y="215"/>
                  </a:lnTo>
                  <a:cubicBezTo>
                    <a:pt x="822" y="179"/>
                    <a:pt x="881" y="167"/>
                    <a:pt x="941" y="167"/>
                  </a:cubicBezTo>
                  <a:close/>
                  <a:moveTo>
                    <a:pt x="941" y="0"/>
                  </a:moveTo>
                  <a:cubicBezTo>
                    <a:pt x="857" y="0"/>
                    <a:pt x="750" y="36"/>
                    <a:pt x="667" y="96"/>
                  </a:cubicBezTo>
                  <a:lnTo>
                    <a:pt x="179" y="501"/>
                  </a:lnTo>
                  <a:cubicBezTo>
                    <a:pt x="36" y="632"/>
                    <a:pt x="0" y="858"/>
                    <a:pt x="143" y="1013"/>
                  </a:cubicBezTo>
                  <a:lnTo>
                    <a:pt x="1858" y="3120"/>
                  </a:lnTo>
                  <a:cubicBezTo>
                    <a:pt x="1941" y="3203"/>
                    <a:pt x="2048" y="3251"/>
                    <a:pt x="2143" y="3251"/>
                  </a:cubicBezTo>
                  <a:cubicBezTo>
                    <a:pt x="2239" y="3251"/>
                    <a:pt x="2310" y="3215"/>
                    <a:pt x="2381" y="3156"/>
                  </a:cubicBezTo>
                  <a:lnTo>
                    <a:pt x="2870" y="2751"/>
                  </a:lnTo>
                  <a:cubicBezTo>
                    <a:pt x="2953" y="2691"/>
                    <a:pt x="2989" y="2608"/>
                    <a:pt x="3012" y="2501"/>
                  </a:cubicBezTo>
                  <a:cubicBezTo>
                    <a:pt x="3012" y="2417"/>
                    <a:pt x="2977" y="2310"/>
                    <a:pt x="2917" y="2239"/>
                  </a:cubicBezTo>
                  <a:lnTo>
                    <a:pt x="1191" y="131"/>
                  </a:lnTo>
                  <a:cubicBezTo>
                    <a:pt x="1131" y="60"/>
                    <a:pt x="1048" y="12"/>
                    <a:pt x="941" y="0"/>
                  </a:cubicBezTo>
                  <a:close/>
                </a:path>
              </a:pathLst>
            </a:custGeom>
            <a:solidFill>
              <a:srgbClr val="171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9" name="Google Shape;2599;p65"/>
            <p:cNvSpPr/>
            <p:nvPr/>
          </p:nvSpPr>
          <p:spPr>
            <a:xfrm>
              <a:off x="4438677" y="-1183661"/>
              <a:ext cx="166535" cy="311241"/>
            </a:xfrm>
            <a:custGeom>
              <a:avLst/>
              <a:gdLst/>
              <a:ahLst/>
              <a:cxnLst/>
              <a:rect l="l" t="t" r="r" b="b"/>
              <a:pathLst>
                <a:path w="3311" h="6188" extrusionOk="0">
                  <a:moveTo>
                    <a:pt x="1875" y="1"/>
                  </a:moveTo>
                  <a:cubicBezTo>
                    <a:pt x="1873" y="1"/>
                    <a:pt x="1871" y="1"/>
                    <a:pt x="1869" y="1"/>
                  </a:cubicBezTo>
                  <a:cubicBezTo>
                    <a:pt x="1727" y="37"/>
                    <a:pt x="1453" y="2394"/>
                    <a:pt x="1143" y="3204"/>
                  </a:cubicBezTo>
                  <a:cubicBezTo>
                    <a:pt x="834" y="4002"/>
                    <a:pt x="0" y="4990"/>
                    <a:pt x="0" y="4990"/>
                  </a:cubicBezTo>
                  <a:cubicBezTo>
                    <a:pt x="0" y="4990"/>
                    <a:pt x="397" y="6187"/>
                    <a:pt x="1055" y="6187"/>
                  </a:cubicBezTo>
                  <a:cubicBezTo>
                    <a:pt x="1294" y="6187"/>
                    <a:pt x="1568" y="6029"/>
                    <a:pt x="1869" y="5597"/>
                  </a:cubicBezTo>
                  <a:cubicBezTo>
                    <a:pt x="3012" y="3978"/>
                    <a:pt x="3310" y="2513"/>
                    <a:pt x="3310" y="2513"/>
                  </a:cubicBezTo>
                  <a:cubicBezTo>
                    <a:pt x="3310" y="2513"/>
                    <a:pt x="2024" y="2001"/>
                    <a:pt x="2060" y="1489"/>
                  </a:cubicBezTo>
                  <a:cubicBezTo>
                    <a:pt x="2107" y="995"/>
                    <a:pt x="2026" y="1"/>
                    <a:pt x="187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65"/>
            <p:cNvSpPr/>
            <p:nvPr/>
          </p:nvSpPr>
          <p:spPr>
            <a:xfrm>
              <a:off x="4433848" y="-1187232"/>
              <a:ext cx="176142" cy="318031"/>
            </a:xfrm>
            <a:custGeom>
              <a:avLst/>
              <a:gdLst/>
              <a:ahLst/>
              <a:cxnLst/>
              <a:rect l="l" t="t" r="r" b="b"/>
              <a:pathLst>
                <a:path w="3502" h="6323" extrusionOk="0">
                  <a:moveTo>
                    <a:pt x="1989" y="191"/>
                  </a:moveTo>
                  <a:cubicBezTo>
                    <a:pt x="2073" y="382"/>
                    <a:pt x="2144" y="1084"/>
                    <a:pt x="2096" y="1560"/>
                  </a:cubicBezTo>
                  <a:cubicBezTo>
                    <a:pt x="2049" y="2049"/>
                    <a:pt x="3049" y="2513"/>
                    <a:pt x="3335" y="2632"/>
                  </a:cubicBezTo>
                  <a:cubicBezTo>
                    <a:pt x="3263" y="2918"/>
                    <a:pt x="2906" y="4215"/>
                    <a:pt x="1918" y="5620"/>
                  </a:cubicBezTo>
                  <a:cubicBezTo>
                    <a:pt x="1644" y="5993"/>
                    <a:pt x="1400" y="6184"/>
                    <a:pt x="1149" y="6184"/>
                  </a:cubicBezTo>
                  <a:cubicBezTo>
                    <a:pt x="1128" y="6184"/>
                    <a:pt x="1106" y="6183"/>
                    <a:pt x="1084" y="6180"/>
                  </a:cubicBezTo>
                  <a:cubicBezTo>
                    <a:pt x="584" y="6097"/>
                    <a:pt x="251" y="5263"/>
                    <a:pt x="180" y="5073"/>
                  </a:cubicBezTo>
                  <a:cubicBezTo>
                    <a:pt x="334" y="4894"/>
                    <a:pt x="1013" y="4037"/>
                    <a:pt x="1311" y="3299"/>
                  </a:cubicBezTo>
                  <a:cubicBezTo>
                    <a:pt x="1477" y="2882"/>
                    <a:pt x="1620" y="2072"/>
                    <a:pt x="1751" y="1334"/>
                  </a:cubicBezTo>
                  <a:cubicBezTo>
                    <a:pt x="1846" y="882"/>
                    <a:pt x="1930" y="370"/>
                    <a:pt x="1989" y="191"/>
                  </a:cubicBezTo>
                  <a:close/>
                  <a:moveTo>
                    <a:pt x="1954" y="1"/>
                  </a:moveTo>
                  <a:cubicBezTo>
                    <a:pt x="1846" y="13"/>
                    <a:pt x="1787" y="191"/>
                    <a:pt x="1596" y="1310"/>
                  </a:cubicBezTo>
                  <a:cubicBezTo>
                    <a:pt x="1465" y="2025"/>
                    <a:pt x="1323" y="2846"/>
                    <a:pt x="1168" y="3239"/>
                  </a:cubicBezTo>
                  <a:cubicBezTo>
                    <a:pt x="846" y="4013"/>
                    <a:pt x="49" y="4989"/>
                    <a:pt x="37" y="5001"/>
                  </a:cubicBezTo>
                  <a:lnTo>
                    <a:pt x="1" y="5025"/>
                  </a:lnTo>
                  <a:lnTo>
                    <a:pt x="13" y="5073"/>
                  </a:lnTo>
                  <a:cubicBezTo>
                    <a:pt x="49" y="5120"/>
                    <a:pt x="406" y="6240"/>
                    <a:pt x="1061" y="6323"/>
                  </a:cubicBezTo>
                  <a:lnTo>
                    <a:pt x="1144" y="6323"/>
                  </a:lnTo>
                  <a:cubicBezTo>
                    <a:pt x="1442" y="6323"/>
                    <a:pt x="1739" y="6120"/>
                    <a:pt x="2037" y="5716"/>
                  </a:cubicBezTo>
                  <a:cubicBezTo>
                    <a:pt x="3168" y="4085"/>
                    <a:pt x="3489" y="2620"/>
                    <a:pt x="3489" y="2596"/>
                  </a:cubicBezTo>
                  <a:lnTo>
                    <a:pt x="3501" y="2549"/>
                  </a:lnTo>
                  <a:lnTo>
                    <a:pt x="3442" y="2513"/>
                  </a:lnTo>
                  <a:cubicBezTo>
                    <a:pt x="3085" y="2370"/>
                    <a:pt x="2204" y="1929"/>
                    <a:pt x="2239" y="1560"/>
                  </a:cubicBezTo>
                  <a:cubicBezTo>
                    <a:pt x="2263" y="1191"/>
                    <a:pt x="2239" y="191"/>
                    <a:pt x="2061" y="24"/>
                  </a:cubicBezTo>
                  <a:cubicBezTo>
                    <a:pt x="2025" y="1"/>
                    <a:pt x="1977" y="1"/>
                    <a:pt x="195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1" name="Google Shape;2601;p65"/>
            <p:cNvSpPr/>
            <p:nvPr/>
          </p:nvSpPr>
          <p:spPr>
            <a:xfrm>
              <a:off x="3494153" y="-1312672"/>
              <a:ext cx="36114" cy="130271"/>
            </a:xfrm>
            <a:custGeom>
              <a:avLst/>
              <a:gdLst/>
              <a:ahLst/>
              <a:cxnLst/>
              <a:rect l="l" t="t" r="r" b="b"/>
              <a:pathLst>
                <a:path w="718" h="2590" extrusionOk="0">
                  <a:moveTo>
                    <a:pt x="335" y="1"/>
                  </a:moveTo>
                  <a:cubicBezTo>
                    <a:pt x="129" y="1"/>
                    <a:pt x="0" y="1150"/>
                    <a:pt x="51" y="1804"/>
                  </a:cubicBezTo>
                  <a:cubicBezTo>
                    <a:pt x="92" y="2356"/>
                    <a:pt x="350" y="2589"/>
                    <a:pt x="529" y="2589"/>
                  </a:cubicBezTo>
                  <a:cubicBezTo>
                    <a:pt x="608" y="2589"/>
                    <a:pt x="672" y="2543"/>
                    <a:pt x="694" y="2459"/>
                  </a:cubicBezTo>
                  <a:cubicBezTo>
                    <a:pt x="694" y="2459"/>
                    <a:pt x="717" y="697"/>
                    <a:pt x="455" y="125"/>
                  </a:cubicBezTo>
                  <a:cubicBezTo>
                    <a:pt x="413" y="39"/>
                    <a:pt x="373" y="1"/>
                    <a:pt x="3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2" name="Google Shape;2602;p65"/>
            <p:cNvSpPr/>
            <p:nvPr/>
          </p:nvSpPr>
          <p:spPr>
            <a:xfrm>
              <a:off x="3492494" y="-1315489"/>
              <a:ext cx="41948" cy="137312"/>
            </a:xfrm>
            <a:custGeom>
              <a:avLst/>
              <a:gdLst/>
              <a:ahLst/>
              <a:cxnLst/>
              <a:rect l="l" t="t" r="r" b="b"/>
              <a:pathLst>
                <a:path w="834" h="2730" extrusionOk="0">
                  <a:moveTo>
                    <a:pt x="369" y="134"/>
                  </a:moveTo>
                  <a:cubicBezTo>
                    <a:pt x="369" y="134"/>
                    <a:pt x="381" y="146"/>
                    <a:pt x="429" y="217"/>
                  </a:cubicBezTo>
                  <a:cubicBezTo>
                    <a:pt x="667" y="729"/>
                    <a:pt x="643" y="2360"/>
                    <a:pt x="643" y="2503"/>
                  </a:cubicBezTo>
                  <a:cubicBezTo>
                    <a:pt x="631" y="2563"/>
                    <a:pt x="572" y="2563"/>
                    <a:pt x="548" y="2563"/>
                  </a:cubicBezTo>
                  <a:cubicBezTo>
                    <a:pt x="417" y="2551"/>
                    <a:pt x="191" y="2360"/>
                    <a:pt x="155" y="1860"/>
                  </a:cubicBezTo>
                  <a:cubicBezTo>
                    <a:pt x="119" y="1181"/>
                    <a:pt x="262" y="217"/>
                    <a:pt x="369" y="134"/>
                  </a:cubicBezTo>
                  <a:close/>
                  <a:moveTo>
                    <a:pt x="386" y="1"/>
                  </a:moveTo>
                  <a:cubicBezTo>
                    <a:pt x="377" y="1"/>
                    <a:pt x="367" y="1"/>
                    <a:pt x="357" y="3"/>
                  </a:cubicBezTo>
                  <a:cubicBezTo>
                    <a:pt x="60" y="74"/>
                    <a:pt x="0" y="1431"/>
                    <a:pt x="24" y="1896"/>
                  </a:cubicBezTo>
                  <a:cubicBezTo>
                    <a:pt x="60" y="2432"/>
                    <a:pt x="310" y="2694"/>
                    <a:pt x="536" y="2729"/>
                  </a:cubicBezTo>
                  <a:lnTo>
                    <a:pt x="560" y="2729"/>
                  </a:lnTo>
                  <a:cubicBezTo>
                    <a:pt x="679" y="2729"/>
                    <a:pt x="774" y="2658"/>
                    <a:pt x="798" y="2551"/>
                  </a:cubicBezTo>
                  <a:lnTo>
                    <a:pt x="798" y="2539"/>
                  </a:lnTo>
                  <a:cubicBezTo>
                    <a:pt x="798" y="2455"/>
                    <a:pt x="834" y="729"/>
                    <a:pt x="560" y="169"/>
                  </a:cubicBezTo>
                  <a:cubicBezTo>
                    <a:pt x="507" y="43"/>
                    <a:pt x="455" y="1"/>
                    <a:pt x="3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3" name="Google Shape;2603;p65"/>
            <p:cNvSpPr/>
            <p:nvPr/>
          </p:nvSpPr>
          <p:spPr>
            <a:xfrm>
              <a:off x="3453564" y="-1289335"/>
              <a:ext cx="111409" cy="234487"/>
            </a:xfrm>
            <a:custGeom>
              <a:avLst/>
              <a:gdLst/>
              <a:ahLst/>
              <a:cxnLst/>
              <a:rect l="l" t="t" r="r" b="b"/>
              <a:pathLst>
                <a:path w="2215" h="4662" extrusionOk="0">
                  <a:moveTo>
                    <a:pt x="1562" y="1"/>
                  </a:moveTo>
                  <a:cubicBezTo>
                    <a:pt x="1306" y="1"/>
                    <a:pt x="1370" y="1912"/>
                    <a:pt x="1370" y="1912"/>
                  </a:cubicBezTo>
                  <a:lnTo>
                    <a:pt x="72" y="2376"/>
                  </a:lnTo>
                  <a:cubicBezTo>
                    <a:pt x="72" y="2376"/>
                    <a:pt x="0" y="2519"/>
                    <a:pt x="131" y="3055"/>
                  </a:cubicBezTo>
                  <a:cubicBezTo>
                    <a:pt x="274" y="3590"/>
                    <a:pt x="608" y="4662"/>
                    <a:pt x="608" y="4662"/>
                  </a:cubicBezTo>
                  <a:cubicBezTo>
                    <a:pt x="608" y="4662"/>
                    <a:pt x="2144" y="4543"/>
                    <a:pt x="2215" y="3959"/>
                  </a:cubicBezTo>
                  <a:cubicBezTo>
                    <a:pt x="2215" y="3959"/>
                    <a:pt x="2096" y="804"/>
                    <a:pt x="1691" y="126"/>
                  </a:cubicBezTo>
                  <a:cubicBezTo>
                    <a:pt x="1641" y="39"/>
                    <a:pt x="1598" y="1"/>
                    <a:pt x="15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4" name="Google Shape;2604;p65"/>
            <p:cNvSpPr/>
            <p:nvPr/>
          </p:nvSpPr>
          <p:spPr>
            <a:xfrm>
              <a:off x="3450546" y="-1293962"/>
              <a:ext cx="118652" cy="242736"/>
            </a:xfrm>
            <a:custGeom>
              <a:avLst/>
              <a:gdLst/>
              <a:ahLst/>
              <a:cxnLst/>
              <a:rect l="l" t="t" r="r" b="b"/>
              <a:pathLst>
                <a:path w="2359" h="4826" extrusionOk="0">
                  <a:moveTo>
                    <a:pt x="1644" y="158"/>
                  </a:moveTo>
                  <a:cubicBezTo>
                    <a:pt x="1668" y="158"/>
                    <a:pt x="1680" y="182"/>
                    <a:pt x="1703" y="230"/>
                  </a:cubicBezTo>
                  <a:cubicBezTo>
                    <a:pt x="2084" y="884"/>
                    <a:pt x="2215" y="3873"/>
                    <a:pt x="2215" y="4040"/>
                  </a:cubicBezTo>
                  <a:cubicBezTo>
                    <a:pt x="2144" y="4444"/>
                    <a:pt x="1168" y="4623"/>
                    <a:pt x="739" y="4671"/>
                  </a:cubicBezTo>
                  <a:cubicBezTo>
                    <a:pt x="668" y="4444"/>
                    <a:pt x="394" y="3575"/>
                    <a:pt x="275" y="3123"/>
                  </a:cubicBezTo>
                  <a:cubicBezTo>
                    <a:pt x="179" y="2742"/>
                    <a:pt x="191" y="2563"/>
                    <a:pt x="203" y="2504"/>
                  </a:cubicBezTo>
                  <a:lnTo>
                    <a:pt x="1525" y="2051"/>
                  </a:lnTo>
                  <a:lnTo>
                    <a:pt x="1525" y="1992"/>
                  </a:lnTo>
                  <a:cubicBezTo>
                    <a:pt x="1501" y="1182"/>
                    <a:pt x="1549" y="277"/>
                    <a:pt x="1644" y="158"/>
                  </a:cubicBezTo>
                  <a:close/>
                  <a:moveTo>
                    <a:pt x="1648" y="1"/>
                  </a:moveTo>
                  <a:cubicBezTo>
                    <a:pt x="1639" y="1"/>
                    <a:pt x="1630" y="1"/>
                    <a:pt x="1620" y="3"/>
                  </a:cubicBezTo>
                  <a:cubicBezTo>
                    <a:pt x="1358" y="87"/>
                    <a:pt x="1358" y="1218"/>
                    <a:pt x="1382" y="1932"/>
                  </a:cubicBezTo>
                  <a:lnTo>
                    <a:pt x="96" y="2373"/>
                  </a:lnTo>
                  <a:lnTo>
                    <a:pt x="84" y="2408"/>
                  </a:lnTo>
                  <a:cubicBezTo>
                    <a:pt x="72" y="2432"/>
                    <a:pt x="1" y="2611"/>
                    <a:pt x="144" y="3147"/>
                  </a:cubicBezTo>
                  <a:cubicBezTo>
                    <a:pt x="275" y="3682"/>
                    <a:pt x="620" y="4754"/>
                    <a:pt x="620" y="4766"/>
                  </a:cubicBezTo>
                  <a:lnTo>
                    <a:pt x="632" y="4825"/>
                  </a:lnTo>
                  <a:lnTo>
                    <a:pt x="691" y="4802"/>
                  </a:lnTo>
                  <a:cubicBezTo>
                    <a:pt x="858" y="4802"/>
                    <a:pt x="2287" y="4671"/>
                    <a:pt x="2358" y="4040"/>
                  </a:cubicBezTo>
                  <a:cubicBezTo>
                    <a:pt x="2358" y="3909"/>
                    <a:pt x="2239" y="861"/>
                    <a:pt x="1834" y="158"/>
                  </a:cubicBezTo>
                  <a:cubicBezTo>
                    <a:pt x="1813" y="114"/>
                    <a:pt x="1751" y="1"/>
                    <a:pt x="16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5" name="Google Shape;2605;p65"/>
            <p:cNvSpPr/>
            <p:nvPr/>
          </p:nvSpPr>
          <p:spPr>
            <a:xfrm>
              <a:off x="3441593" y="-1241754"/>
              <a:ext cx="108341" cy="114779"/>
            </a:xfrm>
            <a:custGeom>
              <a:avLst/>
              <a:gdLst/>
              <a:ahLst/>
              <a:cxnLst/>
              <a:rect l="l" t="t" r="r" b="b"/>
              <a:pathLst>
                <a:path w="2154" h="2282" extrusionOk="0">
                  <a:moveTo>
                    <a:pt x="1057" y="1"/>
                  </a:moveTo>
                  <a:cubicBezTo>
                    <a:pt x="1054" y="1"/>
                    <a:pt x="1051" y="1"/>
                    <a:pt x="1048" y="1"/>
                  </a:cubicBezTo>
                  <a:cubicBezTo>
                    <a:pt x="846" y="25"/>
                    <a:pt x="417" y="454"/>
                    <a:pt x="238" y="716"/>
                  </a:cubicBezTo>
                  <a:cubicBezTo>
                    <a:pt x="60" y="966"/>
                    <a:pt x="0" y="1251"/>
                    <a:pt x="191" y="1513"/>
                  </a:cubicBezTo>
                  <a:cubicBezTo>
                    <a:pt x="370" y="1771"/>
                    <a:pt x="1266" y="2282"/>
                    <a:pt x="1470" y="2282"/>
                  </a:cubicBezTo>
                  <a:cubicBezTo>
                    <a:pt x="1483" y="2282"/>
                    <a:pt x="1493" y="2280"/>
                    <a:pt x="1500" y="2275"/>
                  </a:cubicBezTo>
                  <a:cubicBezTo>
                    <a:pt x="1584" y="2216"/>
                    <a:pt x="1739" y="2121"/>
                    <a:pt x="774" y="1228"/>
                  </a:cubicBezTo>
                  <a:lnTo>
                    <a:pt x="774" y="1228"/>
                  </a:lnTo>
                  <a:cubicBezTo>
                    <a:pt x="781" y="1228"/>
                    <a:pt x="1624" y="1972"/>
                    <a:pt x="1842" y="1972"/>
                  </a:cubicBezTo>
                  <a:cubicBezTo>
                    <a:pt x="1979" y="1972"/>
                    <a:pt x="1872" y="1682"/>
                    <a:pt x="1167" y="739"/>
                  </a:cubicBezTo>
                  <a:lnTo>
                    <a:pt x="1167" y="739"/>
                  </a:lnTo>
                  <a:cubicBezTo>
                    <a:pt x="1168" y="740"/>
                    <a:pt x="1810" y="1566"/>
                    <a:pt x="2000" y="1566"/>
                  </a:cubicBezTo>
                  <a:cubicBezTo>
                    <a:pt x="2015" y="1566"/>
                    <a:pt x="2027" y="1561"/>
                    <a:pt x="2036" y="1549"/>
                  </a:cubicBezTo>
                  <a:cubicBezTo>
                    <a:pt x="2154" y="1384"/>
                    <a:pt x="1296" y="1"/>
                    <a:pt x="10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6" name="Google Shape;2606;p65"/>
            <p:cNvSpPr/>
            <p:nvPr/>
          </p:nvSpPr>
          <p:spPr>
            <a:xfrm>
              <a:off x="3438575" y="-1245928"/>
              <a:ext cx="112666" cy="122223"/>
            </a:xfrm>
            <a:custGeom>
              <a:avLst/>
              <a:gdLst/>
              <a:ahLst/>
              <a:cxnLst/>
              <a:rect l="l" t="t" r="r" b="b"/>
              <a:pathLst>
                <a:path w="2240" h="2430" extrusionOk="0">
                  <a:moveTo>
                    <a:pt x="1132" y="156"/>
                  </a:moveTo>
                  <a:cubicBezTo>
                    <a:pt x="1191" y="168"/>
                    <a:pt x="1394" y="382"/>
                    <a:pt x="1668" y="787"/>
                  </a:cubicBezTo>
                  <a:cubicBezTo>
                    <a:pt x="1918" y="1191"/>
                    <a:pt x="2037" y="1477"/>
                    <a:pt x="2037" y="1549"/>
                  </a:cubicBezTo>
                  <a:cubicBezTo>
                    <a:pt x="1906" y="1501"/>
                    <a:pt x="1560" y="1120"/>
                    <a:pt x="1275" y="763"/>
                  </a:cubicBezTo>
                  <a:lnTo>
                    <a:pt x="1156" y="858"/>
                  </a:lnTo>
                  <a:cubicBezTo>
                    <a:pt x="1751" y="1644"/>
                    <a:pt x="1858" y="1894"/>
                    <a:pt x="1870" y="1965"/>
                  </a:cubicBezTo>
                  <a:cubicBezTo>
                    <a:pt x="1727" y="1930"/>
                    <a:pt x="1263" y="1572"/>
                    <a:pt x="894" y="1239"/>
                  </a:cubicBezTo>
                  <a:lnTo>
                    <a:pt x="787" y="1346"/>
                  </a:lnTo>
                  <a:cubicBezTo>
                    <a:pt x="1501" y="2013"/>
                    <a:pt x="1560" y="2204"/>
                    <a:pt x="1560" y="2251"/>
                  </a:cubicBezTo>
                  <a:cubicBezTo>
                    <a:pt x="1560" y="2263"/>
                    <a:pt x="1560" y="2263"/>
                    <a:pt x="1549" y="2287"/>
                  </a:cubicBezTo>
                  <a:cubicBezTo>
                    <a:pt x="1547" y="2287"/>
                    <a:pt x="1546" y="2287"/>
                    <a:pt x="1544" y="2287"/>
                  </a:cubicBezTo>
                  <a:cubicBezTo>
                    <a:pt x="1407" y="2287"/>
                    <a:pt x="499" y="1807"/>
                    <a:pt x="322" y="1549"/>
                  </a:cubicBezTo>
                  <a:cubicBezTo>
                    <a:pt x="120" y="1251"/>
                    <a:pt x="263" y="989"/>
                    <a:pt x="370" y="834"/>
                  </a:cubicBezTo>
                  <a:cubicBezTo>
                    <a:pt x="560" y="584"/>
                    <a:pt x="965" y="168"/>
                    <a:pt x="1132" y="156"/>
                  </a:cubicBezTo>
                  <a:close/>
                  <a:moveTo>
                    <a:pt x="1105" y="0"/>
                  </a:moveTo>
                  <a:cubicBezTo>
                    <a:pt x="1102" y="0"/>
                    <a:pt x="1099" y="1"/>
                    <a:pt x="1096" y="1"/>
                  </a:cubicBezTo>
                  <a:cubicBezTo>
                    <a:pt x="846" y="37"/>
                    <a:pt x="394" y="525"/>
                    <a:pt x="239" y="751"/>
                  </a:cubicBezTo>
                  <a:cubicBezTo>
                    <a:pt x="13" y="1049"/>
                    <a:pt x="1" y="1370"/>
                    <a:pt x="191" y="1644"/>
                  </a:cubicBezTo>
                  <a:cubicBezTo>
                    <a:pt x="358" y="1870"/>
                    <a:pt x="1251" y="2430"/>
                    <a:pt x="1549" y="2430"/>
                  </a:cubicBezTo>
                  <a:cubicBezTo>
                    <a:pt x="1572" y="2430"/>
                    <a:pt x="1584" y="2430"/>
                    <a:pt x="1584" y="2406"/>
                  </a:cubicBezTo>
                  <a:cubicBezTo>
                    <a:pt x="1620" y="2382"/>
                    <a:pt x="1680" y="2358"/>
                    <a:pt x="1691" y="2263"/>
                  </a:cubicBezTo>
                  <a:cubicBezTo>
                    <a:pt x="1691" y="2204"/>
                    <a:pt x="1680" y="2132"/>
                    <a:pt x="1572" y="1989"/>
                  </a:cubicBezTo>
                  <a:lnTo>
                    <a:pt x="1572" y="1989"/>
                  </a:lnTo>
                  <a:cubicBezTo>
                    <a:pt x="1734" y="2092"/>
                    <a:pt x="1825" y="2122"/>
                    <a:pt x="1880" y="2122"/>
                  </a:cubicBezTo>
                  <a:cubicBezTo>
                    <a:pt x="1928" y="2122"/>
                    <a:pt x="1949" y="2101"/>
                    <a:pt x="1965" y="2084"/>
                  </a:cubicBezTo>
                  <a:cubicBezTo>
                    <a:pt x="2013" y="2049"/>
                    <a:pt x="2037" y="1953"/>
                    <a:pt x="1858" y="1644"/>
                  </a:cubicBezTo>
                  <a:lnTo>
                    <a:pt x="1858" y="1644"/>
                  </a:lnTo>
                  <a:cubicBezTo>
                    <a:pt x="1930" y="1692"/>
                    <a:pt x="1989" y="1715"/>
                    <a:pt x="2037" y="1715"/>
                  </a:cubicBezTo>
                  <a:cubicBezTo>
                    <a:pt x="2084" y="1715"/>
                    <a:pt x="2108" y="1703"/>
                    <a:pt x="2144" y="1668"/>
                  </a:cubicBezTo>
                  <a:cubicBezTo>
                    <a:pt x="2168" y="1632"/>
                    <a:pt x="2239" y="1537"/>
                    <a:pt x="1930" y="989"/>
                  </a:cubicBezTo>
                  <a:cubicBezTo>
                    <a:pt x="1930" y="989"/>
                    <a:pt x="1360" y="0"/>
                    <a:pt x="110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7" name="Google Shape;2607;p65"/>
            <p:cNvSpPr/>
            <p:nvPr/>
          </p:nvSpPr>
          <p:spPr>
            <a:xfrm>
              <a:off x="3484094" y="-1084828"/>
              <a:ext cx="1067212" cy="1026119"/>
            </a:xfrm>
            <a:custGeom>
              <a:avLst/>
              <a:gdLst/>
              <a:ahLst/>
              <a:cxnLst/>
              <a:rect l="l" t="t" r="r" b="b"/>
              <a:pathLst>
                <a:path w="21218" h="20401" extrusionOk="0">
                  <a:moveTo>
                    <a:pt x="1656" y="1"/>
                  </a:moveTo>
                  <a:lnTo>
                    <a:pt x="1" y="644"/>
                  </a:lnTo>
                  <a:cubicBezTo>
                    <a:pt x="179" y="5894"/>
                    <a:pt x="5180" y="11657"/>
                    <a:pt x="5180" y="11657"/>
                  </a:cubicBezTo>
                  <a:lnTo>
                    <a:pt x="4323" y="19003"/>
                  </a:lnTo>
                  <a:cubicBezTo>
                    <a:pt x="5746" y="20104"/>
                    <a:pt x="7843" y="20401"/>
                    <a:pt x="9692" y="20401"/>
                  </a:cubicBezTo>
                  <a:cubicBezTo>
                    <a:pt x="11863" y="20401"/>
                    <a:pt x="13693" y="19991"/>
                    <a:pt x="13693" y="19991"/>
                  </a:cubicBezTo>
                  <a:lnTo>
                    <a:pt x="14014" y="11954"/>
                  </a:lnTo>
                  <a:cubicBezTo>
                    <a:pt x="18717" y="8621"/>
                    <a:pt x="21218" y="3334"/>
                    <a:pt x="21218" y="3334"/>
                  </a:cubicBezTo>
                  <a:lnTo>
                    <a:pt x="19503" y="2132"/>
                  </a:lnTo>
                  <a:cubicBezTo>
                    <a:pt x="19503" y="2132"/>
                    <a:pt x="17550" y="4501"/>
                    <a:pt x="15395" y="6537"/>
                  </a:cubicBezTo>
                  <a:cubicBezTo>
                    <a:pt x="13806" y="8046"/>
                    <a:pt x="12098" y="9343"/>
                    <a:pt x="10069" y="9343"/>
                  </a:cubicBezTo>
                  <a:cubicBezTo>
                    <a:pt x="9376" y="9343"/>
                    <a:pt x="8646" y="9192"/>
                    <a:pt x="7871" y="8847"/>
                  </a:cubicBezTo>
                  <a:cubicBezTo>
                    <a:pt x="4811" y="7454"/>
                    <a:pt x="1656" y="1"/>
                    <a:pt x="16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8" name="Google Shape;2608;p65"/>
            <p:cNvSpPr/>
            <p:nvPr/>
          </p:nvSpPr>
          <p:spPr>
            <a:xfrm>
              <a:off x="3611043" y="-990220"/>
              <a:ext cx="7846" cy="315064"/>
            </a:xfrm>
            <a:custGeom>
              <a:avLst/>
              <a:gdLst/>
              <a:ahLst/>
              <a:cxnLst/>
              <a:rect l="l" t="t" r="r" b="b"/>
              <a:pathLst>
                <a:path w="156" h="6264" extrusionOk="0">
                  <a:moveTo>
                    <a:pt x="1" y="1"/>
                  </a:moveTo>
                  <a:lnTo>
                    <a:pt x="1" y="6025"/>
                  </a:lnTo>
                  <a:cubicBezTo>
                    <a:pt x="48" y="6097"/>
                    <a:pt x="96" y="6192"/>
                    <a:pt x="156" y="6263"/>
                  </a:cubicBezTo>
                  <a:lnTo>
                    <a:pt x="156" y="275"/>
                  </a:lnTo>
                  <a:cubicBezTo>
                    <a:pt x="108" y="179"/>
                    <a:pt x="48" y="84"/>
                    <a:pt x="1" y="1"/>
                  </a:cubicBez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9" name="Google Shape;2609;p65"/>
            <p:cNvSpPr/>
            <p:nvPr/>
          </p:nvSpPr>
          <p:spPr>
            <a:xfrm>
              <a:off x="3497272" y="-953051"/>
              <a:ext cx="136608" cy="7796"/>
            </a:xfrm>
            <a:custGeom>
              <a:avLst/>
              <a:gdLst/>
              <a:ahLst/>
              <a:cxnLst/>
              <a:rect l="l" t="t" r="r" b="b"/>
              <a:pathLst>
                <a:path w="2716" h="155" extrusionOk="0">
                  <a:moveTo>
                    <a:pt x="1" y="0"/>
                  </a:moveTo>
                  <a:cubicBezTo>
                    <a:pt x="24" y="48"/>
                    <a:pt x="36" y="95"/>
                    <a:pt x="36" y="155"/>
                  </a:cubicBezTo>
                  <a:lnTo>
                    <a:pt x="2715" y="155"/>
                  </a:lnTo>
                  <a:cubicBezTo>
                    <a:pt x="2679" y="107"/>
                    <a:pt x="2668" y="60"/>
                    <a:pt x="2644" y="0"/>
                  </a:cubicBez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0" name="Google Shape;2610;p65"/>
            <p:cNvSpPr/>
            <p:nvPr/>
          </p:nvSpPr>
          <p:spPr>
            <a:xfrm>
              <a:off x="3534391" y="-839883"/>
              <a:ext cx="164724" cy="7243"/>
            </a:xfrm>
            <a:custGeom>
              <a:avLst/>
              <a:gdLst/>
              <a:ahLst/>
              <a:cxnLst/>
              <a:rect l="l" t="t" r="r" b="b"/>
              <a:pathLst>
                <a:path w="3275" h="144" extrusionOk="0">
                  <a:moveTo>
                    <a:pt x="1" y="0"/>
                  </a:moveTo>
                  <a:cubicBezTo>
                    <a:pt x="13" y="48"/>
                    <a:pt x="36" y="84"/>
                    <a:pt x="60" y="143"/>
                  </a:cubicBezTo>
                  <a:lnTo>
                    <a:pt x="3275" y="143"/>
                  </a:lnTo>
                  <a:cubicBezTo>
                    <a:pt x="3239" y="107"/>
                    <a:pt x="3215" y="60"/>
                    <a:pt x="3180" y="0"/>
                  </a:cubicBez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1" name="Google Shape;2611;p65"/>
            <p:cNvSpPr/>
            <p:nvPr/>
          </p:nvSpPr>
          <p:spPr>
            <a:xfrm>
              <a:off x="4335065" y="-839883"/>
              <a:ext cx="173124" cy="7243"/>
            </a:xfrm>
            <a:custGeom>
              <a:avLst/>
              <a:gdLst/>
              <a:ahLst/>
              <a:cxnLst/>
              <a:rect l="l" t="t" r="r" b="b"/>
              <a:pathLst>
                <a:path w="3442" h="144" extrusionOk="0">
                  <a:moveTo>
                    <a:pt x="131" y="0"/>
                  </a:moveTo>
                  <a:cubicBezTo>
                    <a:pt x="96" y="48"/>
                    <a:pt x="48" y="84"/>
                    <a:pt x="0" y="143"/>
                  </a:cubicBezTo>
                  <a:lnTo>
                    <a:pt x="3346" y="143"/>
                  </a:lnTo>
                  <a:cubicBezTo>
                    <a:pt x="3382" y="84"/>
                    <a:pt x="3406" y="48"/>
                    <a:pt x="3441" y="0"/>
                  </a:cubicBez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2" name="Google Shape;2612;p65"/>
            <p:cNvSpPr/>
            <p:nvPr/>
          </p:nvSpPr>
          <p:spPr>
            <a:xfrm>
              <a:off x="3693681" y="-840487"/>
              <a:ext cx="7243" cy="287501"/>
            </a:xfrm>
            <a:custGeom>
              <a:avLst/>
              <a:gdLst/>
              <a:ahLst/>
              <a:cxnLst/>
              <a:rect l="l" t="t" r="r" b="b"/>
              <a:pathLst>
                <a:path w="144" h="5716" extrusionOk="0">
                  <a:moveTo>
                    <a:pt x="1" y="0"/>
                  </a:moveTo>
                  <a:lnTo>
                    <a:pt x="1" y="5513"/>
                  </a:lnTo>
                  <a:cubicBezTo>
                    <a:pt x="48" y="5572"/>
                    <a:pt x="108" y="5644"/>
                    <a:pt x="144" y="5715"/>
                  </a:cubicBezTo>
                  <a:lnTo>
                    <a:pt x="144" y="215"/>
                  </a:lnTo>
                  <a:cubicBezTo>
                    <a:pt x="108" y="143"/>
                    <a:pt x="60" y="72"/>
                    <a:pt x="1" y="0"/>
                  </a:cubicBez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3" name="Google Shape;2613;p65"/>
            <p:cNvSpPr/>
            <p:nvPr/>
          </p:nvSpPr>
          <p:spPr>
            <a:xfrm>
              <a:off x="3700270" y="-132662"/>
              <a:ext cx="654" cy="3621"/>
            </a:xfrm>
            <a:custGeom>
              <a:avLst/>
              <a:gdLst/>
              <a:ahLst/>
              <a:cxnLst/>
              <a:rect l="l" t="t" r="r" b="b"/>
              <a:pathLst>
                <a:path w="13" h="72" extrusionOk="0">
                  <a:moveTo>
                    <a:pt x="13" y="1"/>
                  </a:moveTo>
                  <a:lnTo>
                    <a:pt x="1" y="72"/>
                  </a:lnTo>
                  <a:lnTo>
                    <a:pt x="13" y="72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4" name="Google Shape;2614;p65"/>
            <p:cNvSpPr/>
            <p:nvPr/>
          </p:nvSpPr>
          <p:spPr>
            <a:xfrm>
              <a:off x="4223658" y="-731494"/>
              <a:ext cx="212054" cy="7846"/>
            </a:xfrm>
            <a:custGeom>
              <a:avLst/>
              <a:gdLst/>
              <a:ahLst/>
              <a:cxnLst/>
              <a:rect l="l" t="t" r="r" b="b"/>
              <a:pathLst>
                <a:path w="4216" h="156" extrusionOk="0">
                  <a:moveTo>
                    <a:pt x="168" y="0"/>
                  </a:moveTo>
                  <a:cubicBezTo>
                    <a:pt x="96" y="48"/>
                    <a:pt x="60" y="96"/>
                    <a:pt x="1" y="155"/>
                  </a:cubicBezTo>
                  <a:lnTo>
                    <a:pt x="4108" y="155"/>
                  </a:lnTo>
                  <a:cubicBezTo>
                    <a:pt x="4132" y="107"/>
                    <a:pt x="4180" y="48"/>
                    <a:pt x="4216" y="0"/>
                  </a:cubicBez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5" name="Google Shape;2615;p65"/>
            <p:cNvSpPr/>
            <p:nvPr/>
          </p:nvSpPr>
          <p:spPr>
            <a:xfrm>
              <a:off x="3586498" y="-731494"/>
              <a:ext cx="191684" cy="7846"/>
            </a:xfrm>
            <a:custGeom>
              <a:avLst/>
              <a:gdLst/>
              <a:ahLst/>
              <a:cxnLst/>
              <a:rect l="l" t="t" r="r" b="b"/>
              <a:pathLst>
                <a:path w="3811" h="156" extrusionOk="0">
                  <a:moveTo>
                    <a:pt x="1" y="0"/>
                  </a:moveTo>
                  <a:cubicBezTo>
                    <a:pt x="36" y="48"/>
                    <a:pt x="60" y="96"/>
                    <a:pt x="72" y="155"/>
                  </a:cubicBezTo>
                  <a:lnTo>
                    <a:pt x="3811" y="155"/>
                  </a:lnTo>
                  <a:cubicBezTo>
                    <a:pt x="3763" y="107"/>
                    <a:pt x="3727" y="48"/>
                    <a:pt x="3692" y="0"/>
                  </a:cubicBez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6" name="Google Shape;2616;p65"/>
            <p:cNvSpPr/>
            <p:nvPr/>
          </p:nvSpPr>
          <p:spPr>
            <a:xfrm>
              <a:off x="3775715" y="-726112"/>
              <a:ext cx="7846" cy="640840"/>
            </a:xfrm>
            <a:custGeom>
              <a:avLst/>
              <a:gdLst/>
              <a:ahLst/>
              <a:cxnLst/>
              <a:rect l="l" t="t" r="r" b="b"/>
              <a:pathLst>
                <a:path w="156" h="12741" extrusionOk="0">
                  <a:moveTo>
                    <a:pt x="1" y="0"/>
                  </a:moveTo>
                  <a:lnTo>
                    <a:pt x="1" y="12693"/>
                  </a:lnTo>
                  <a:cubicBezTo>
                    <a:pt x="49" y="12704"/>
                    <a:pt x="96" y="12728"/>
                    <a:pt x="156" y="12740"/>
                  </a:cubicBezTo>
                  <a:lnTo>
                    <a:pt x="156" y="167"/>
                  </a:lnTo>
                  <a:cubicBezTo>
                    <a:pt x="108" y="108"/>
                    <a:pt x="60" y="60"/>
                    <a:pt x="1" y="0"/>
                  </a:cubicBez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7" name="Google Shape;2617;p65"/>
            <p:cNvSpPr/>
            <p:nvPr/>
          </p:nvSpPr>
          <p:spPr>
            <a:xfrm>
              <a:off x="3876359" y="-642268"/>
              <a:ext cx="7243" cy="578522"/>
            </a:xfrm>
            <a:custGeom>
              <a:avLst/>
              <a:gdLst/>
              <a:ahLst/>
              <a:cxnLst/>
              <a:rect l="l" t="t" r="r" b="b"/>
              <a:pathLst>
                <a:path w="144" h="11502" extrusionOk="0">
                  <a:moveTo>
                    <a:pt x="0" y="0"/>
                  </a:moveTo>
                  <a:lnTo>
                    <a:pt x="0" y="11490"/>
                  </a:lnTo>
                  <a:cubicBezTo>
                    <a:pt x="48" y="11490"/>
                    <a:pt x="84" y="11502"/>
                    <a:pt x="143" y="11502"/>
                  </a:cubicBezTo>
                  <a:lnTo>
                    <a:pt x="143" y="60"/>
                  </a:lnTo>
                  <a:cubicBezTo>
                    <a:pt x="119" y="48"/>
                    <a:pt x="107" y="48"/>
                    <a:pt x="72" y="24"/>
                  </a:cubicBezTo>
                  <a:cubicBezTo>
                    <a:pt x="48" y="12"/>
                    <a:pt x="24" y="0"/>
                    <a:pt x="0" y="0"/>
                  </a:cubicBez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8" name="Google Shape;2618;p65"/>
            <p:cNvSpPr/>
            <p:nvPr/>
          </p:nvSpPr>
          <p:spPr>
            <a:xfrm>
              <a:off x="3646402" y="-630901"/>
              <a:ext cx="277894" cy="7243"/>
            </a:xfrm>
            <a:custGeom>
              <a:avLst/>
              <a:gdLst/>
              <a:ahLst/>
              <a:cxnLst/>
              <a:rect l="l" t="t" r="r" b="b"/>
              <a:pathLst>
                <a:path w="5525" h="144" extrusionOk="0">
                  <a:moveTo>
                    <a:pt x="0" y="1"/>
                  </a:moveTo>
                  <a:cubicBezTo>
                    <a:pt x="36" y="36"/>
                    <a:pt x="60" y="84"/>
                    <a:pt x="95" y="143"/>
                  </a:cubicBezTo>
                  <a:lnTo>
                    <a:pt x="5525" y="143"/>
                  </a:lnTo>
                  <a:cubicBezTo>
                    <a:pt x="5370" y="96"/>
                    <a:pt x="5227" y="60"/>
                    <a:pt x="5072" y="1"/>
                  </a:cubicBez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9" name="Google Shape;2619;p65"/>
            <p:cNvSpPr/>
            <p:nvPr/>
          </p:nvSpPr>
          <p:spPr>
            <a:xfrm>
              <a:off x="4056572" y="-630901"/>
              <a:ext cx="296504" cy="7243"/>
            </a:xfrm>
            <a:custGeom>
              <a:avLst/>
              <a:gdLst/>
              <a:ahLst/>
              <a:cxnLst/>
              <a:rect l="l" t="t" r="r" b="b"/>
              <a:pathLst>
                <a:path w="5895" h="144" extrusionOk="0">
                  <a:moveTo>
                    <a:pt x="453" y="1"/>
                  </a:moveTo>
                  <a:cubicBezTo>
                    <a:pt x="299" y="60"/>
                    <a:pt x="156" y="96"/>
                    <a:pt x="1" y="143"/>
                  </a:cubicBezTo>
                  <a:lnTo>
                    <a:pt x="5764" y="143"/>
                  </a:lnTo>
                  <a:cubicBezTo>
                    <a:pt x="5811" y="84"/>
                    <a:pt x="5847" y="36"/>
                    <a:pt x="5895" y="1"/>
                  </a:cubicBez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0" name="Google Shape;2620;p65"/>
            <p:cNvSpPr/>
            <p:nvPr/>
          </p:nvSpPr>
          <p:spPr>
            <a:xfrm>
              <a:off x="3708669" y="-543485"/>
              <a:ext cx="556391" cy="7243"/>
            </a:xfrm>
            <a:custGeom>
              <a:avLst/>
              <a:gdLst/>
              <a:ahLst/>
              <a:cxnLst/>
              <a:rect l="l" t="t" r="r" b="b"/>
              <a:pathLst>
                <a:path w="11062" h="144" extrusionOk="0">
                  <a:moveTo>
                    <a:pt x="0" y="1"/>
                  </a:moveTo>
                  <a:cubicBezTo>
                    <a:pt x="48" y="48"/>
                    <a:pt x="72" y="108"/>
                    <a:pt x="108" y="144"/>
                  </a:cubicBezTo>
                  <a:lnTo>
                    <a:pt x="10895" y="144"/>
                  </a:lnTo>
                  <a:cubicBezTo>
                    <a:pt x="10942" y="84"/>
                    <a:pt x="11002" y="48"/>
                    <a:pt x="11061" y="1"/>
                  </a:cubicBez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1" name="Google Shape;2621;p65"/>
            <p:cNvSpPr/>
            <p:nvPr/>
          </p:nvSpPr>
          <p:spPr>
            <a:xfrm>
              <a:off x="3737992" y="-447670"/>
              <a:ext cx="449207" cy="7243"/>
            </a:xfrm>
            <a:custGeom>
              <a:avLst/>
              <a:gdLst/>
              <a:ahLst/>
              <a:cxnLst/>
              <a:rect l="l" t="t" r="r" b="b"/>
              <a:pathLst>
                <a:path w="8931" h="144" extrusionOk="0">
                  <a:moveTo>
                    <a:pt x="13" y="1"/>
                  </a:moveTo>
                  <a:lnTo>
                    <a:pt x="1" y="144"/>
                  </a:lnTo>
                  <a:lnTo>
                    <a:pt x="8931" y="144"/>
                  </a:lnTo>
                  <a:lnTo>
                    <a:pt x="8931" y="1"/>
                  </a:ln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2" name="Google Shape;2622;p65"/>
            <p:cNvSpPr/>
            <p:nvPr/>
          </p:nvSpPr>
          <p:spPr>
            <a:xfrm>
              <a:off x="3726625" y="-354822"/>
              <a:ext cx="456400" cy="7243"/>
            </a:xfrm>
            <a:custGeom>
              <a:avLst/>
              <a:gdLst/>
              <a:ahLst/>
              <a:cxnLst/>
              <a:rect l="l" t="t" r="r" b="b"/>
              <a:pathLst>
                <a:path w="9074" h="144" extrusionOk="0">
                  <a:moveTo>
                    <a:pt x="13" y="0"/>
                  </a:moveTo>
                  <a:lnTo>
                    <a:pt x="1" y="143"/>
                  </a:lnTo>
                  <a:lnTo>
                    <a:pt x="9061" y="143"/>
                  </a:lnTo>
                  <a:lnTo>
                    <a:pt x="9073" y="0"/>
                  </a:ln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3" name="Google Shape;2623;p65"/>
            <p:cNvSpPr/>
            <p:nvPr/>
          </p:nvSpPr>
          <p:spPr>
            <a:xfrm>
              <a:off x="3715862" y="-270374"/>
              <a:ext cx="463542" cy="7796"/>
            </a:xfrm>
            <a:custGeom>
              <a:avLst/>
              <a:gdLst/>
              <a:ahLst/>
              <a:cxnLst/>
              <a:rect l="l" t="t" r="r" b="b"/>
              <a:pathLst>
                <a:path w="9216" h="155" extrusionOk="0">
                  <a:moveTo>
                    <a:pt x="36" y="0"/>
                  </a:moveTo>
                  <a:lnTo>
                    <a:pt x="0" y="155"/>
                  </a:lnTo>
                  <a:lnTo>
                    <a:pt x="9216" y="155"/>
                  </a:lnTo>
                  <a:lnTo>
                    <a:pt x="9216" y="0"/>
                  </a:ln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4" name="Google Shape;2624;p65"/>
            <p:cNvSpPr/>
            <p:nvPr/>
          </p:nvSpPr>
          <p:spPr>
            <a:xfrm>
              <a:off x="3706255" y="-187736"/>
              <a:ext cx="470181" cy="7243"/>
            </a:xfrm>
            <a:custGeom>
              <a:avLst/>
              <a:gdLst/>
              <a:ahLst/>
              <a:cxnLst/>
              <a:rect l="l" t="t" r="r" b="b"/>
              <a:pathLst>
                <a:path w="9348" h="144" extrusionOk="0">
                  <a:moveTo>
                    <a:pt x="37" y="0"/>
                  </a:moveTo>
                  <a:lnTo>
                    <a:pt x="1" y="143"/>
                  </a:lnTo>
                  <a:lnTo>
                    <a:pt x="9335" y="143"/>
                  </a:lnTo>
                  <a:lnTo>
                    <a:pt x="9347" y="0"/>
                  </a:ln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5" name="Google Shape;2625;p65"/>
            <p:cNvSpPr/>
            <p:nvPr/>
          </p:nvSpPr>
          <p:spPr>
            <a:xfrm>
              <a:off x="3729039" y="-109927"/>
              <a:ext cx="443775" cy="7243"/>
            </a:xfrm>
            <a:custGeom>
              <a:avLst/>
              <a:gdLst/>
              <a:ahLst/>
              <a:cxnLst/>
              <a:rect l="l" t="t" r="r" b="b"/>
              <a:pathLst>
                <a:path w="8823" h="144" extrusionOk="0">
                  <a:moveTo>
                    <a:pt x="0" y="1"/>
                  </a:moveTo>
                  <a:cubicBezTo>
                    <a:pt x="84" y="37"/>
                    <a:pt x="179" y="96"/>
                    <a:pt x="262" y="144"/>
                  </a:cubicBezTo>
                  <a:lnTo>
                    <a:pt x="8823" y="144"/>
                  </a:lnTo>
                  <a:lnTo>
                    <a:pt x="8823" y="1"/>
                  </a:ln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6" name="Google Shape;2626;p65"/>
            <p:cNvSpPr/>
            <p:nvPr/>
          </p:nvSpPr>
          <p:spPr>
            <a:xfrm>
              <a:off x="4013468" y="-616516"/>
              <a:ext cx="7243" cy="557548"/>
            </a:xfrm>
            <a:custGeom>
              <a:avLst/>
              <a:gdLst/>
              <a:ahLst/>
              <a:cxnLst/>
              <a:rect l="l" t="t" r="r" b="b"/>
              <a:pathLst>
                <a:path w="144" h="11085" extrusionOk="0">
                  <a:moveTo>
                    <a:pt x="144" y="0"/>
                  </a:moveTo>
                  <a:cubicBezTo>
                    <a:pt x="96" y="0"/>
                    <a:pt x="60" y="24"/>
                    <a:pt x="1" y="24"/>
                  </a:cubicBezTo>
                  <a:lnTo>
                    <a:pt x="1" y="11085"/>
                  </a:lnTo>
                  <a:lnTo>
                    <a:pt x="144" y="11085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7" name="Google Shape;2627;p65"/>
            <p:cNvSpPr/>
            <p:nvPr/>
          </p:nvSpPr>
          <p:spPr>
            <a:xfrm>
              <a:off x="4099123" y="-642871"/>
              <a:ext cx="7846" cy="575554"/>
            </a:xfrm>
            <a:custGeom>
              <a:avLst/>
              <a:gdLst/>
              <a:ahLst/>
              <a:cxnLst/>
              <a:rect l="l" t="t" r="r" b="b"/>
              <a:pathLst>
                <a:path w="156" h="11443" extrusionOk="0">
                  <a:moveTo>
                    <a:pt x="155" y="0"/>
                  </a:moveTo>
                  <a:cubicBezTo>
                    <a:pt x="107" y="24"/>
                    <a:pt x="60" y="36"/>
                    <a:pt x="0" y="72"/>
                  </a:cubicBezTo>
                  <a:lnTo>
                    <a:pt x="0" y="11442"/>
                  </a:lnTo>
                  <a:cubicBezTo>
                    <a:pt x="48" y="11442"/>
                    <a:pt x="107" y="11430"/>
                    <a:pt x="155" y="11430"/>
                  </a:cubicBezTo>
                  <a:lnTo>
                    <a:pt x="155" y="0"/>
                  </a:ln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8" name="Google Shape;2628;p65"/>
            <p:cNvSpPr/>
            <p:nvPr/>
          </p:nvSpPr>
          <p:spPr>
            <a:xfrm>
              <a:off x="4205098" y="-714142"/>
              <a:ext cx="7243" cy="218643"/>
            </a:xfrm>
            <a:custGeom>
              <a:avLst/>
              <a:gdLst/>
              <a:ahLst/>
              <a:cxnLst/>
              <a:rect l="l" t="t" r="r" b="b"/>
              <a:pathLst>
                <a:path w="144" h="4347" extrusionOk="0">
                  <a:moveTo>
                    <a:pt x="144" y="1"/>
                  </a:moveTo>
                  <a:cubicBezTo>
                    <a:pt x="96" y="48"/>
                    <a:pt x="60" y="72"/>
                    <a:pt x="1" y="120"/>
                  </a:cubicBezTo>
                  <a:lnTo>
                    <a:pt x="1" y="4346"/>
                  </a:lnTo>
                  <a:cubicBezTo>
                    <a:pt x="36" y="4311"/>
                    <a:pt x="84" y="4275"/>
                    <a:pt x="144" y="4239"/>
                  </a:cubicBezTo>
                  <a:lnTo>
                    <a:pt x="144" y="1"/>
                  </a:ln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9" name="Google Shape;2629;p65"/>
            <p:cNvSpPr/>
            <p:nvPr/>
          </p:nvSpPr>
          <p:spPr>
            <a:xfrm>
              <a:off x="4302724" y="-806939"/>
              <a:ext cx="7846" cy="227596"/>
            </a:xfrm>
            <a:custGeom>
              <a:avLst/>
              <a:gdLst/>
              <a:ahLst/>
              <a:cxnLst/>
              <a:rect l="l" t="t" r="r" b="b"/>
              <a:pathLst>
                <a:path w="156" h="4525" extrusionOk="0">
                  <a:moveTo>
                    <a:pt x="155" y="0"/>
                  </a:moveTo>
                  <a:cubicBezTo>
                    <a:pt x="108" y="48"/>
                    <a:pt x="60" y="107"/>
                    <a:pt x="0" y="143"/>
                  </a:cubicBezTo>
                  <a:lnTo>
                    <a:pt x="0" y="4524"/>
                  </a:lnTo>
                  <a:cubicBezTo>
                    <a:pt x="48" y="4477"/>
                    <a:pt x="108" y="4429"/>
                    <a:pt x="155" y="4394"/>
                  </a:cubicBezTo>
                  <a:lnTo>
                    <a:pt x="155" y="0"/>
                  </a:ln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0" name="Google Shape;2630;p65"/>
            <p:cNvSpPr/>
            <p:nvPr/>
          </p:nvSpPr>
          <p:spPr>
            <a:xfrm>
              <a:off x="4404525" y="-916535"/>
              <a:ext cx="7846" cy="224629"/>
            </a:xfrm>
            <a:custGeom>
              <a:avLst/>
              <a:gdLst/>
              <a:ahLst/>
              <a:cxnLst/>
              <a:rect l="l" t="t" r="r" b="b"/>
              <a:pathLst>
                <a:path w="156" h="4466" extrusionOk="0">
                  <a:moveTo>
                    <a:pt x="155" y="0"/>
                  </a:moveTo>
                  <a:cubicBezTo>
                    <a:pt x="108" y="60"/>
                    <a:pt x="60" y="107"/>
                    <a:pt x="1" y="167"/>
                  </a:cubicBezTo>
                  <a:lnTo>
                    <a:pt x="1" y="4465"/>
                  </a:lnTo>
                  <a:cubicBezTo>
                    <a:pt x="48" y="4406"/>
                    <a:pt x="96" y="4346"/>
                    <a:pt x="155" y="4287"/>
                  </a:cubicBezTo>
                  <a:lnTo>
                    <a:pt x="155" y="0"/>
                  </a:ln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1" name="Google Shape;2631;p65"/>
            <p:cNvSpPr/>
            <p:nvPr/>
          </p:nvSpPr>
          <p:spPr>
            <a:xfrm>
              <a:off x="3926655" y="-615309"/>
              <a:ext cx="42552" cy="556944"/>
            </a:xfrm>
            <a:custGeom>
              <a:avLst/>
              <a:gdLst/>
              <a:ahLst/>
              <a:cxnLst/>
              <a:rect l="l" t="t" r="r" b="b"/>
              <a:pathLst>
                <a:path w="846" h="11073" extrusionOk="0">
                  <a:moveTo>
                    <a:pt x="691" y="0"/>
                  </a:moveTo>
                  <a:lnTo>
                    <a:pt x="0" y="11061"/>
                  </a:lnTo>
                  <a:lnTo>
                    <a:pt x="155" y="11073"/>
                  </a:lnTo>
                  <a:lnTo>
                    <a:pt x="846" y="12"/>
                  </a:lnTo>
                  <a:lnTo>
                    <a:pt x="69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2" name="Google Shape;2632;p65"/>
            <p:cNvSpPr/>
            <p:nvPr/>
          </p:nvSpPr>
          <p:spPr>
            <a:xfrm>
              <a:off x="3479316" y="-1090210"/>
              <a:ext cx="1076165" cy="1034871"/>
            </a:xfrm>
            <a:custGeom>
              <a:avLst/>
              <a:gdLst/>
              <a:ahLst/>
              <a:cxnLst/>
              <a:rect l="l" t="t" r="r" b="b"/>
              <a:pathLst>
                <a:path w="21396" h="20575" extrusionOk="0">
                  <a:moveTo>
                    <a:pt x="1703" y="215"/>
                  </a:moveTo>
                  <a:cubicBezTo>
                    <a:pt x="2048" y="1001"/>
                    <a:pt x="4989" y="7716"/>
                    <a:pt x="7918" y="9025"/>
                  </a:cubicBezTo>
                  <a:cubicBezTo>
                    <a:pt x="8724" y="9386"/>
                    <a:pt x="9476" y="9540"/>
                    <a:pt x="10183" y="9540"/>
                  </a:cubicBezTo>
                  <a:cubicBezTo>
                    <a:pt x="12325" y="9540"/>
                    <a:pt x="14043" y="8118"/>
                    <a:pt x="15538" y="6704"/>
                  </a:cubicBezTo>
                  <a:cubicBezTo>
                    <a:pt x="17491" y="4858"/>
                    <a:pt x="19312" y="2691"/>
                    <a:pt x="19610" y="2334"/>
                  </a:cubicBezTo>
                  <a:lnTo>
                    <a:pt x="21193" y="3465"/>
                  </a:lnTo>
                  <a:cubicBezTo>
                    <a:pt x="20896" y="4037"/>
                    <a:pt x="18419" y="8906"/>
                    <a:pt x="14038" y="12002"/>
                  </a:cubicBezTo>
                  <a:lnTo>
                    <a:pt x="14014" y="12014"/>
                  </a:lnTo>
                  <a:lnTo>
                    <a:pt x="13681" y="20039"/>
                  </a:lnTo>
                  <a:cubicBezTo>
                    <a:pt x="13361" y="20106"/>
                    <a:pt x="11690" y="20434"/>
                    <a:pt x="9748" y="20434"/>
                  </a:cubicBezTo>
                  <a:cubicBezTo>
                    <a:pt x="7928" y="20434"/>
                    <a:pt x="5871" y="20146"/>
                    <a:pt x="4465" y="19086"/>
                  </a:cubicBezTo>
                  <a:lnTo>
                    <a:pt x="5346" y="11776"/>
                  </a:lnTo>
                  <a:lnTo>
                    <a:pt x="5346" y="11752"/>
                  </a:lnTo>
                  <a:lnTo>
                    <a:pt x="5334" y="11716"/>
                  </a:lnTo>
                  <a:cubicBezTo>
                    <a:pt x="5287" y="11657"/>
                    <a:pt x="393" y="5977"/>
                    <a:pt x="167" y="810"/>
                  </a:cubicBezTo>
                  <a:lnTo>
                    <a:pt x="1703" y="215"/>
                  </a:lnTo>
                  <a:close/>
                  <a:moveTo>
                    <a:pt x="1774" y="0"/>
                  </a:moveTo>
                  <a:lnTo>
                    <a:pt x="0" y="691"/>
                  </a:lnTo>
                  <a:lnTo>
                    <a:pt x="0" y="751"/>
                  </a:lnTo>
                  <a:cubicBezTo>
                    <a:pt x="179" y="5799"/>
                    <a:pt x="4822" y="11359"/>
                    <a:pt x="5180" y="11776"/>
                  </a:cubicBezTo>
                  <a:lnTo>
                    <a:pt x="4322" y="19098"/>
                  </a:lnTo>
                  <a:lnTo>
                    <a:pt x="4322" y="19146"/>
                  </a:lnTo>
                  <a:lnTo>
                    <a:pt x="4346" y="19170"/>
                  </a:lnTo>
                  <a:cubicBezTo>
                    <a:pt x="5775" y="20277"/>
                    <a:pt x="7894" y="20574"/>
                    <a:pt x="9752" y="20574"/>
                  </a:cubicBezTo>
                  <a:cubicBezTo>
                    <a:pt x="11930" y="20574"/>
                    <a:pt x="13740" y="20170"/>
                    <a:pt x="13776" y="20146"/>
                  </a:cubicBezTo>
                  <a:lnTo>
                    <a:pt x="13835" y="20122"/>
                  </a:lnTo>
                  <a:lnTo>
                    <a:pt x="14157" y="12073"/>
                  </a:lnTo>
                  <a:cubicBezTo>
                    <a:pt x="18812" y="8775"/>
                    <a:pt x="21336" y="3501"/>
                    <a:pt x="21360" y="3441"/>
                  </a:cubicBezTo>
                  <a:lnTo>
                    <a:pt x="21396" y="3382"/>
                  </a:lnTo>
                  <a:lnTo>
                    <a:pt x="19574" y="2108"/>
                  </a:lnTo>
                  <a:lnTo>
                    <a:pt x="19527" y="2167"/>
                  </a:lnTo>
                  <a:cubicBezTo>
                    <a:pt x="19515" y="2191"/>
                    <a:pt x="17550" y="4561"/>
                    <a:pt x="15443" y="6573"/>
                  </a:cubicBezTo>
                  <a:cubicBezTo>
                    <a:pt x="13676" y="8235"/>
                    <a:pt x="12030" y="9369"/>
                    <a:pt x="10173" y="9369"/>
                  </a:cubicBezTo>
                  <a:cubicBezTo>
                    <a:pt x="9476" y="9369"/>
                    <a:pt x="8750" y="9209"/>
                    <a:pt x="7978" y="8859"/>
                  </a:cubicBezTo>
                  <a:cubicBezTo>
                    <a:pt x="4989" y="7525"/>
                    <a:pt x="1834" y="143"/>
                    <a:pt x="1810" y="60"/>
                  </a:cubicBezTo>
                  <a:lnTo>
                    <a:pt x="177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3" name="Google Shape;2633;p65"/>
            <p:cNvSpPr/>
            <p:nvPr/>
          </p:nvSpPr>
          <p:spPr>
            <a:xfrm>
              <a:off x="3854781" y="-669830"/>
              <a:ext cx="219247" cy="150390"/>
            </a:xfrm>
            <a:custGeom>
              <a:avLst/>
              <a:gdLst/>
              <a:ahLst/>
              <a:cxnLst/>
              <a:rect l="l" t="t" r="r" b="b"/>
              <a:pathLst>
                <a:path w="4359" h="2990" extrusionOk="0">
                  <a:moveTo>
                    <a:pt x="1572" y="1"/>
                  </a:moveTo>
                  <a:lnTo>
                    <a:pt x="274" y="441"/>
                  </a:lnTo>
                  <a:lnTo>
                    <a:pt x="263" y="477"/>
                  </a:lnTo>
                  <a:cubicBezTo>
                    <a:pt x="1" y="1227"/>
                    <a:pt x="298" y="2465"/>
                    <a:pt x="310" y="2525"/>
                  </a:cubicBezTo>
                  <a:lnTo>
                    <a:pt x="322" y="2596"/>
                  </a:lnTo>
                  <a:lnTo>
                    <a:pt x="2037" y="1989"/>
                  </a:lnTo>
                  <a:lnTo>
                    <a:pt x="3477" y="2989"/>
                  </a:lnTo>
                  <a:lnTo>
                    <a:pt x="3537" y="2941"/>
                  </a:lnTo>
                  <a:cubicBezTo>
                    <a:pt x="4358" y="1870"/>
                    <a:pt x="4346" y="929"/>
                    <a:pt x="4346" y="894"/>
                  </a:cubicBezTo>
                  <a:lnTo>
                    <a:pt x="4346" y="858"/>
                  </a:lnTo>
                  <a:lnTo>
                    <a:pt x="3311" y="96"/>
                  </a:lnTo>
                  <a:lnTo>
                    <a:pt x="1572" y="1"/>
                  </a:lnTo>
                  <a:close/>
                </a:path>
              </a:pathLst>
            </a:custGeom>
            <a:solidFill>
              <a:srgbClr val="171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4" name="Google Shape;2634;p65"/>
            <p:cNvSpPr/>
            <p:nvPr/>
          </p:nvSpPr>
          <p:spPr>
            <a:xfrm>
              <a:off x="3546965" y="-1062044"/>
              <a:ext cx="25199" cy="25199"/>
            </a:xfrm>
            <a:custGeom>
              <a:avLst/>
              <a:gdLst/>
              <a:ahLst/>
              <a:cxnLst/>
              <a:rect l="l" t="t" r="r" b="b"/>
              <a:pathLst>
                <a:path w="501" h="501" extrusionOk="0">
                  <a:moveTo>
                    <a:pt x="251" y="0"/>
                  </a:moveTo>
                  <a:cubicBezTo>
                    <a:pt x="120" y="0"/>
                    <a:pt x="1" y="119"/>
                    <a:pt x="1" y="250"/>
                  </a:cubicBezTo>
                  <a:cubicBezTo>
                    <a:pt x="1" y="381"/>
                    <a:pt x="120" y="500"/>
                    <a:pt x="251" y="500"/>
                  </a:cubicBezTo>
                  <a:cubicBezTo>
                    <a:pt x="382" y="500"/>
                    <a:pt x="501" y="381"/>
                    <a:pt x="501" y="250"/>
                  </a:cubicBezTo>
                  <a:cubicBezTo>
                    <a:pt x="501" y="119"/>
                    <a:pt x="382" y="0"/>
                    <a:pt x="2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5" name="Google Shape;2635;p65"/>
            <p:cNvSpPr/>
            <p:nvPr/>
          </p:nvSpPr>
          <p:spPr>
            <a:xfrm>
              <a:off x="4454822" y="-949480"/>
              <a:ext cx="25803" cy="25803"/>
            </a:xfrm>
            <a:custGeom>
              <a:avLst/>
              <a:gdLst/>
              <a:ahLst/>
              <a:cxnLst/>
              <a:rect l="l" t="t" r="r" b="b"/>
              <a:pathLst>
                <a:path w="513" h="513" extrusionOk="0">
                  <a:moveTo>
                    <a:pt x="251" y="0"/>
                  </a:moveTo>
                  <a:cubicBezTo>
                    <a:pt x="120" y="0"/>
                    <a:pt x="1" y="120"/>
                    <a:pt x="1" y="262"/>
                  </a:cubicBezTo>
                  <a:cubicBezTo>
                    <a:pt x="1" y="393"/>
                    <a:pt x="120" y="512"/>
                    <a:pt x="251" y="512"/>
                  </a:cubicBezTo>
                  <a:cubicBezTo>
                    <a:pt x="394" y="512"/>
                    <a:pt x="513" y="393"/>
                    <a:pt x="513" y="262"/>
                  </a:cubicBezTo>
                  <a:cubicBezTo>
                    <a:pt x="513" y="108"/>
                    <a:pt x="394" y="0"/>
                    <a:pt x="2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6" name="Google Shape;2636;p65"/>
            <p:cNvSpPr/>
            <p:nvPr/>
          </p:nvSpPr>
          <p:spPr>
            <a:xfrm>
              <a:off x="4416496" y="-926746"/>
              <a:ext cx="98885" cy="82136"/>
            </a:xfrm>
            <a:custGeom>
              <a:avLst/>
              <a:gdLst/>
              <a:ahLst/>
              <a:cxnLst/>
              <a:rect l="l" t="t" r="r" b="b"/>
              <a:pathLst>
                <a:path w="1966" h="1633" extrusionOk="0">
                  <a:moveTo>
                    <a:pt x="108" y="1"/>
                  </a:moveTo>
                  <a:lnTo>
                    <a:pt x="1" y="108"/>
                  </a:lnTo>
                  <a:cubicBezTo>
                    <a:pt x="1" y="120"/>
                    <a:pt x="715" y="846"/>
                    <a:pt x="1882" y="1632"/>
                  </a:cubicBezTo>
                  <a:lnTo>
                    <a:pt x="1965" y="1501"/>
                  </a:lnTo>
                  <a:cubicBezTo>
                    <a:pt x="822" y="727"/>
                    <a:pt x="108" y="1"/>
                    <a:pt x="1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7" name="Google Shape;2637;p65"/>
            <p:cNvSpPr/>
            <p:nvPr/>
          </p:nvSpPr>
          <p:spPr>
            <a:xfrm>
              <a:off x="3490079" y="-1030307"/>
              <a:ext cx="104870" cy="52108"/>
            </a:xfrm>
            <a:custGeom>
              <a:avLst/>
              <a:gdLst/>
              <a:ahLst/>
              <a:cxnLst/>
              <a:rect l="l" t="t" r="r" b="b"/>
              <a:pathLst>
                <a:path w="2085" h="1036" extrusionOk="0">
                  <a:moveTo>
                    <a:pt x="2013" y="0"/>
                  </a:moveTo>
                  <a:cubicBezTo>
                    <a:pt x="1608" y="226"/>
                    <a:pt x="13" y="893"/>
                    <a:pt x="1" y="893"/>
                  </a:cubicBezTo>
                  <a:lnTo>
                    <a:pt x="60" y="1036"/>
                  </a:lnTo>
                  <a:cubicBezTo>
                    <a:pt x="120" y="1000"/>
                    <a:pt x="1679" y="357"/>
                    <a:pt x="2084" y="143"/>
                  </a:cubicBezTo>
                  <a:lnTo>
                    <a:pt x="20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8" name="Google Shape;2638;p65"/>
            <p:cNvSpPr/>
            <p:nvPr/>
          </p:nvSpPr>
          <p:spPr>
            <a:xfrm>
              <a:off x="4085342" y="-811918"/>
              <a:ext cx="72529" cy="68153"/>
            </a:xfrm>
            <a:custGeom>
              <a:avLst/>
              <a:gdLst/>
              <a:ahLst/>
              <a:cxnLst/>
              <a:rect l="l" t="t" r="r" b="b"/>
              <a:pathLst>
                <a:path w="1442" h="1355" extrusionOk="0">
                  <a:moveTo>
                    <a:pt x="729" y="1"/>
                  </a:moveTo>
                  <a:cubicBezTo>
                    <a:pt x="377" y="1"/>
                    <a:pt x="81" y="253"/>
                    <a:pt x="36" y="599"/>
                  </a:cubicBezTo>
                  <a:cubicBezTo>
                    <a:pt x="0" y="980"/>
                    <a:pt x="251" y="1302"/>
                    <a:pt x="632" y="1349"/>
                  </a:cubicBezTo>
                  <a:cubicBezTo>
                    <a:pt x="661" y="1353"/>
                    <a:pt x="691" y="1355"/>
                    <a:pt x="720" y="1355"/>
                  </a:cubicBezTo>
                  <a:cubicBezTo>
                    <a:pt x="1072" y="1355"/>
                    <a:pt x="1350" y="1095"/>
                    <a:pt x="1394" y="754"/>
                  </a:cubicBezTo>
                  <a:cubicBezTo>
                    <a:pt x="1441" y="385"/>
                    <a:pt x="1167" y="40"/>
                    <a:pt x="798" y="4"/>
                  </a:cubicBezTo>
                  <a:cubicBezTo>
                    <a:pt x="775" y="2"/>
                    <a:pt x="752" y="1"/>
                    <a:pt x="729" y="1"/>
                  </a:cubicBezTo>
                  <a:close/>
                </a:path>
              </a:pathLst>
            </a:custGeom>
            <a:solidFill>
              <a:srgbClr val="FFFD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9" name="Google Shape;2639;p65"/>
            <p:cNvSpPr/>
            <p:nvPr/>
          </p:nvSpPr>
          <p:spPr>
            <a:xfrm>
              <a:off x="4082927" y="-815741"/>
              <a:ext cx="78514" cy="75295"/>
            </a:xfrm>
            <a:custGeom>
              <a:avLst/>
              <a:gdLst/>
              <a:ahLst/>
              <a:cxnLst/>
              <a:rect l="l" t="t" r="r" b="b"/>
              <a:pathLst>
                <a:path w="1561" h="1497" extrusionOk="0">
                  <a:moveTo>
                    <a:pt x="846" y="139"/>
                  </a:moveTo>
                  <a:cubicBezTo>
                    <a:pt x="1180" y="187"/>
                    <a:pt x="1418" y="485"/>
                    <a:pt x="1382" y="818"/>
                  </a:cubicBezTo>
                  <a:cubicBezTo>
                    <a:pt x="1370" y="973"/>
                    <a:pt x="1275" y="1116"/>
                    <a:pt x="1156" y="1211"/>
                  </a:cubicBezTo>
                  <a:cubicBezTo>
                    <a:pt x="1038" y="1307"/>
                    <a:pt x="910" y="1356"/>
                    <a:pt x="765" y="1356"/>
                  </a:cubicBezTo>
                  <a:cubicBezTo>
                    <a:pt x="748" y="1356"/>
                    <a:pt x="732" y="1355"/>
                    <a:pt x="715" y="1354"/>
                  </a:cubicBezTo>
                  <a:cubicBezTo>
                    <a:pt x="560" y="1330"/>
                    <a:pt x="418" y="1247"/>
                    <a:pt x="310" y="1128"/>
                  </a:cubicBezTo>
                  <a:cubicBezTo>
                    <a:pt x="203" y="997"/>
                    <a:pt x="168" y="842"/>
                    <a:pt x="179" y="675"/>
                  </a:cubicBezTo>
                  <a:cubicBezTo>
                    <a:pt x="203" y="366"/>
                    <a:pt x="477" y="139"/>
                    <a:pt x="775" y="139"/>
                  </a:cubicBezTo>
                  <a:close/>
                  <a:moveTo>
                    <a:pt x="740" y="1"/>
                  </a:moveTo>
                  <a:cubicBezTo>
                    <a:pt x="369" y="1"/>
                    <a:pt x="56" y="282"/>
                    <a:pt x="13" y="663"/>
                  </a:cubicBezTo>
                  <a:cubicBezTo>
                    <a:pt x="1" y="854"/>
                    <a:pt x="60" y="1056"/>
                    <a:pt x="179" y="1211"/>
                  </a:cubicBezTo>
                  <a:cubicBezTo>
                    <a:pt x="299" y="1378"/>
                    <a:pt x="489" y="1485"/>
                    <a:pt x="680" y="1497"/>
                  </a:cubicBezTo>
                  <a:lnTo>
                    <a:pt x="775" y="1497"/>
                  </a:lnTo>
                  <a:cubicBezTo>
                    <a:pt x="941" y="1497"/>
                    <a:pt x="1096" y="1437"/>
                    <a:pt x="1239" y="1354"/>
                  </a:cubicBezTo>
                  <a:cubicBezTo>
                    <a:pt x="1394" y="1211"/>
                    <a:pt x="1501" y="1032"/>
                    <a:pt x="1513" y="842"/>
                  </a:cubicBezTo>
                  <a:cubicBezTo>
                    <a:pt x="1561" y="425"/>
                    <a:pt x="1263" y="56"/>
                    <a:pt x="846" y="8"/>
                  </a:cubicBezTo>
                  <a:cubicBezTo>
                    <a:pt x="810" y="3"/>
                    <a:pt x="775" y="1"/>
                    <a:pt x="740" y="1"/>
                  </a:cubicBezTo>
                  <a:close/>
                </a:path>
              </a:pathLst>
            </a:custGeom>
            <a:solidFill>
              <a:srgbClr val="171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0" name="Google Shape;2640;p65"/>
            <p:cNvSpPr/>
            <p:nvPr/>
          </p:nvSpPr>
          <p:spPr>
            <a:xfrm>
              <a:off x="4098519" y="-797232"/>
              <a:ext cx="33398" cy="25048"/>
            </a:xfrm>
            <a:custGeom>
              <a:avLst/>
              <a:gdLst/>
              <a:ahLst/>
              <a:cxnLst/>
              <a:rect l="l" t="t" r="r" b="b"/>
              <a:pathLst>
                <a:path w="664" h="498" extrusionOk="0">
                  <a:moveTo>
                    <a:pt x="453" y="0"/>
                  </a:moveTo>
                  <a:cubicBezTo>
                    <a:pt x="313" y="0"/>
                    <a:pt x="174" y="37"/>
                    <a:pt x="84" y="164"/>
                  </a:cubicBezTo>
                  <a:cubicBezTo>
                    <a:pt x="24" y="236"/>
                    <a:pt x="0" y="343"/>
                    <a:pt x="0" y="426"/>
                  </a:cubicBezTo>
                  <a:cubicBezTo>
                    <a:pt x="0" y="474"/>
                    <a:pt x="39" y="498"/>
                    <a:pt x="78" y="498"/>
                  </a:cubicBezTo>
                  <a:cubicBezTo>
                    <a:pt x="117" y="498"/>
                    <a:pt x="155" y="474"/>
                    <a:pt x="155" y="426"/>
                  </a:cubicBezTo>
                  <a:cubicBezTo>
                    <a:pt x="155" y="391"/>
                    <a:pt x="167" y="307"/>
                    <a:pt x="191" y="271"/>
                  </a:cubicBezTo>
                  <a:cubicBezTo>
                    <a:pt x="249" y="171"/>
                    <a:pt x="332" y="135"/>
                    <a:pt x="421" y="135"/>
                  </a:cubicBezTo>
                  <a:cubicBezTo>
                    <a:pt x="458" y="135"/>
                    <a:pt x="497" y="142"/>
                    <a:pt x="536" y="152"/>
                  </a:cubicBezTo>
                  <a:cubicBezTo>
                    <a:pt x="540" y="153"/>
                    <a:pt x="543" y="153"/>
                    <a:pt x="546" y="153"/>
                  </a:cubicBezTo>
                  <a:cubicBezTo>
                    <a:pt x="623" y="153"/>
                    <a:pt x="664" y="21"/>
                    <a:pt x="584" y="10"/>
                  </a:cubicBezTo>
                  <a:cubicBezTo>
                    <a:pt x="541" y="4"/>
                    <a:pt x="497" y="0"/>
                    <a:pt x="45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1" name="Google Shape;2641;p65"/>
            <p:cNvSpPr/>
            <p:nvPr/>
          </p:nvSpPr>
          <p:spPr>
            <a:xfrm>
              <a:off x="3814644" y="-836564"/>
              <a:ext cx="73133" cy="68153"/>
            </a:xfrm>
            <a:custGeom>
              <a:avLst/>
              <a:gdLst/>
              <a:ahLst/>
              <a:cxnLst/>
              <a:rect l="l" t="t" r="r" b="b"/>
              <a:pathLst>
                <a:path w="1454" h="1355" extrusionOk="0">
                  <a:moveTo>
                    <a:pt x="722" y="0"/>
                  </a:moveTo>
                  <a:cubicBezTo>
                    <a:pt x="369" y="0"/>
                    <a:pt x="81" y="260"/>
                    <a:pt x="48" y="601"/>
                  </a:cubicBezTo>
                  <a:cubicBezTo>
                    <a:pt x="1" y="970"/>
                    <a:pt x="275" y="1304"/>
                    <a:pt x="644" y="1351"/>
                  </a:cubicBezTo>
                  <a:cubicBezTo>
                    <a:pt x="666" y="1353"/>
                    <a:pt x="689" y="1354"/>
                    <a:pt x="711" y="1354"/>
                  </a:cubicBezTo>
                  <a:cubicBezTo>
                    <a:pt x="1054" y="1354"/>
                    <a:pt x="1361" y="1102"/>
                    <a:pt x="1406" y="756"/>
                  </a:cubicBezTo>
                  <a:cubicBezTo>
                    <a:pt x="1453" y="375"/>
                    <a:pt x="1180" y="53"/>
                    <a:pt x="810" y="6"/>
                  </a:cubicBezTo>
                  <a:cubicBezTo>
                    <a:pt x="781" y="2"/>
                    <a:pt x="751" y="0"/>
                    <a:pt x="722" y="0"/>
                  </a:cubicBezTo>
                  <a:close/>
                </a:path>
              </a:pathLst>
            </a:custGeom>
            <a:solidFill>
              <a:srgbClr val="FFFD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2" name="Google Shape;2642;p65"/>
            <p:cNvSpPr/>
            <p:nvPr/>
          </p:nvSpPr>
          <p:spPr>
            <a:xfrm>
              <a:off x="3811677" y="-840738"/>
              <a:ext cx="77307" cy="75748"/>
            </a:xfrm>
            <a:custGeom>
              <a:avLst/>
              <a:gdLst/>
              <a:ahLst/>
              <a:cxnLst/>
              <a:rect l="l" t="t" r="r" b="b"/>
              <a:pathLst>
                <a:path w="1537" h="1506" extrusionOk="0">
                  <a:moveTo>
                    <a:pt x="807" y="146"/>
                  </a:moveTo>
                  <a:cubicBezTo>
                    <a:pt x="824" y="146"/>
                    <a:pt x="841" y="147"/>
                    <a:pt x="858" y="148"/>
                  </a:cubicBezTo>
                  <a:cubicBezTo>
                    <a:pt x="1000" y="160"/>
                    <a:pt x="1155" y="255"/>
                    <a:pt x="1250" y="374"/>
                  </a:cubicBezTo>
                  <a:cubicBezTo>
                    <a:pt x="1358" y="505"/>
                    <a:pt x="1405" y="660"/>
                    <a:pt x="1393" y="815"/>
                  </a:cubicBezTo>
                  <a:cubicBezTo>
                    <a:pt x="1370" y="982"/>
                    <a:pt x="1286" y="1113"/>
                    <a:pt x="1167" y="1220"/>
                  </a:cubicBezTo>
                  <a:cubicBezTo>
                    <a:pt x="1058" y="1309"/>
                    <a:pt x="933" y="1357"/>
                    <a:pt x="798" y="1357"/>
                  </a:cubicBezTo>
                  <a:cubicBezTo>
                    <a:pt x="771" y="1357"/>
                    <a:pt x="743" y="1355"/>
                    <a:pt x="715" y="1351"/>
                  </a:cubicBezTo>
                  <a:cubicBezTo>
                    <a:pt x="572" y="1339"/>
                    <a:pt x="417" y="1256"/>
                    <a:pt x="322" y="1136"/>
                  </a:cubicBezTo>
                  <a:cubicBezTo>
                    <a:pt x="215" y="994"/>
                    <a:pt x="167" y="851"/>
                    <a:pt x="179" y="684"/>
                  </a:cubicBezTo>
                  <a:cubicBezTo>
                    <a:pt x="203" y="541"/>
                    <a:pt x="274" y="386"/>
                    <a:pt x="405" y="279"/>
                  </a:cubicBezTo>
                  <a:cubicBezTo>
                    <a:pt x="523" y="194"/>
                    <a:pt x="660" y="146"/>
                    <a:pt x="807" y="146"/>
                  </a:cubicBezTo>
                  <a:close/>
                  <a:moveTo>
                    <a:pt x="770" y="0"/>
                  </a:moveTo>
                  <a:cubicBezTo>
                    <a:pt x="600" y="0"/>
                    <a:pt x="440" y="58"/>
                    <a:pt x="298" y="160"/>
                  </a:cubicBezTo>
                  <a:cubicBezTo>
                    <a:pt x="143" y="303"/>
                    <a:pt x="36" y="482"/>
                    <a:pt x="24" y="672"/>
                  </a:cubicBezTo>
                  <a:cubicBezTo>
                    <a:pt x="0" y="863"/>
                    <a:pt x="60" y="1053"/>
                    <a:pt x="179" y="1220"/>
                  </a:cubicBezTo>
                  <a:cubicBezTo>
                    <a:pt x="298" y="1387"/>
                    <a:pt x="500" y="1482"/>
                    <a:pt x="691" y="1506"/>
                  </a:cubicBezTo>
                  <a:lnTo>
                    <a:pt x="774" y="1506"/>
                  </a:lnTo>
                  <a:cubicBezTo>
                    <a:pt x="953" y="1506"/>
                    <a:pt x="1120" y="1446"/>
                    <a:pt x="1239" y="1339"/>
                  </a:cubicBezTo>
                  <a:cubicBezTo>
                    <a:pt x="1405" y="1208"/>
                    <a:pt x="1512" y="1029"/>
                    <a:pt x="1524" y="839"/>
                  </a:cubicBezTo>
                  <a:cubicBezTo>
                    <a:pt x="1536" y="636"/>
                    <a:pt x="1477" y="446"/>
                    <a:pt x="1358" y="279"/>
                  </a:cubicBezTo>
                  <a:cubicBezTo>
                    <a:pt x="1239" y="124"/>
                    <a:pt x="1048" y="17"/>
                    <a:pt x="858" y="5"/>
                  </a:cubicBezTo>
                  <a:cubicBezTo>
                    <a:pt x="828" y="2"/>
                    <a:pt x="799" y="0"/>
                    <a:pt x="770" y="0"/>
                  </a:cubicBezTo>
                  <a:close/>
                </a:path>
              </a:pathLst>
            </a:custGeom>
            <a:solidFill>
              <a:srgbClr val="171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3" name="Google Shape;2643;p65"/>
            <p:cNvSpPr/>
            <p:nvPr/>
          </p:nvSpPr>
          <p:spPr>
            <a:xfrm>
              <a:off x="3844621" y="-822531"/>
              <a:ext cx="28770" cy="29927"/>
            </a:xfrm>
            <a:custGeom>
              <a:avLst/>
              <a:gdLst/>
              <a:ahLst/>
              <a:cxnLst/>
              <a:rect l="l" t="t" r="r" b="b"/>
              <a:pathLst>
                <a:path w="572" h="595" extrusionOk="0">
                  <a:moveTo>
                    <a:pt x="95" y="1"/>
                  </a:moveTo>
                  <a:cubicBezTo>
                    <a:pt x="0" y="1"/>
                    <a:pt x="0" y="132"/>
                    <a:pt x="95" y="143"/>
                  </a:cubicBezTo>
                  <a:cubicBezTo>
                    <a:pt x="226" y="143"/>
                    <a:pt x="357" y="191"/>
                    <a:pt x="405" y="334"/>
                  </a:cubicBezTo>
                  <a:cubicBezTo>
                    <a:pt x="417" y="382"/>
                    <a:pt x="417" y="429"/>
                    <a:pt x="417" y="453"/>
                  </a:cubicBezTo>
                  <a:lnTo>
                    <a:pt x="417" y="501"/>
                  </a:lnTo>
                  <a:cubicBezTo>
                    <a:pt x="402" y="559"/>
                    <a:pt x="450" y="595"/>
                    <a:pt x="495" y="595"/>
                  </a:cubicBezTo>
                  <a:cubicBezTo>
                    <a:pt x="523" y="595"/>
                    <a:pt x="551" y="581"/>
                    <a:pt x="560" y="548"/>
                  </a:cubicBezTo>
                  <a:cubicBezTo>
                    <a:pt x="572" y="453"/>
                    <a:pt x="572" y="358"/>
                    <a:pt x="524" y="263"/>
                  </a:cubicBezTo>
                  <a:cubicBezTo>
                    <a:pt x="453" y="84"/>
                    <a:pt x="274" y="12"/>
                    <a:pt x="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4" name="Google Shape;2644;p65"/>
            <p:cNvSpPr/>
            <p:nvPr/>
          </p:nvSpPr>
          <p:spPr>
            <a:xfrm>
              <a:off x="3929623" y="-726766"/>
              <a:ext cx="93503" cy="143851"/>
            </a:xfrm>
            <a:custGeom>
              <a:avLst/>
              <a:gdLst/>
              <a:ahLst/>
              <a:cxnLst/>
              <a:rect l="l" t="t" r="r" b="b"/>
              <a:pathLst>
                <a:path w="1859" h="2860" extrusionOk="0">
                  <a:moveTo>
                    <a:pt x="827" y="0"/>
                  </a:moveTo>
                  <a:cubicBezTo>
                    <a:pt x="474" y="0"/>
                    <a:pt x="155" y="279"/>
                    <a:pt x="132" y="656"/>
                  </a:cubicBezTo>
                  <a:lnTo>
                    <a:pt x="25" y="2097"/>
                  </a:lnTo>
                  <a:cubicBezTo>
                    <a:pt x="1" y="2466"/>
                    <a:pt x="299" y="2811"/>
                    <a:pt x="680" y="2835"/>
                  </a:cubicBezTo>
                  <a:lnTo>
                    <a:pt x="977" y="2859"/>
                  </a:lnTo>
                  <a:cubicBezTo>
                    <a:pt x="985" y="2859"/>
                    <a:pt x="992" y="2859"/>
                    <a:pt x="999" y="2859"/>
                  </a:cubicBezTo>
                  <a:cubicBezTo>
                    <a:pt x="1360" y="2859"/>
                    <a:pt x="1692" y="2578"/>
                    <a:pt x="1727" y="2204"/>
                  </a:cubicBezTo>
                  <a:lnTo>
                    <a:pt x="1823" y="752"/>
                  </a:lnTo>
                  <a:cubicBezTo>
                    <a:pt x="1858" y="383"/>
                    <a:pt x="1561" y="37"/>
                    <a:pt x="1168" y="13"/>
                  </a:cubicBezTo>
                  <a:lnTo>
                    <a:pt x="870" y="2"/>
                  </a:lnTo>
                  <a:cubicBezTo>
                    <a:pt x="856" y="1"/>
                    <a:pt x="841" y="0"/>
                    <a:pt x="827" y="0"/>
                  </a:cubicBezTo>
                  <a:close/>
                </a:path>
              </a:pathLst>
            </a:custGeom>
            <a:solidFill>
              <a:srgbClr val="FFFD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5" name="Google Shape;2645;p65"/>
            <p:cNvSpPr/>
            <p:nvPr/>
          </p:nvSpPr>
          <p:spPr>
            <a:xfrm>
              <a:off x="3925448" y="-731544"/>
              <a:ext cx="100645" cy="151597"/>
            </a:xfrm>
            <a:custGeom>
              <a:avLst/>
              <a:gdLst/>
              <a:ahLst/>
              <a:cxnLst/>
              <a:rect l="l" t="t" r="r" b="b"/>
              <a:pathLst>
                <a:path w="2001" h="3014" extrusionOk="0">
                  <a:moveTo>
                    <a:pt x="953" y="156"/>
                  </a:moveTo>
                  <a:lnTo>
                    <a:pt x="1251" y="168"/>
                  </a:lnTo>
                  <a:cubicBezTo>
                    <a:pt x="1596" y="192"/>
                    <a:pt x="1870" y="489"/>
                    <a:pt x="1834" y="835"/>
                  </a:cubicBezTo>
                  <a:lnTo>
                    <a:pt x="1727" y="2275"/>
                  </a:lnTo>
                  <a:cubicBezTo>
                    <a:pt x="1704" y="2606"/>
                    <a:pt x="1430" y="2860"/>
                    <a:pt x="1104" y="2860"/>
                  </a:cubicBezTo>
                  <a:cubicBezTo>
                    <a:pt x="1089" y="2860"/>
                    <a:pt x="1075" y="2860"/>
                    <a:pt x="1060" y="2859"/>
                  </a:cubicBezTo>
                  <a:lnTo>
                    <a:pt x="763" y="2847"/>
                  </a:lnTo>
                  <a:cubicBezTo>
                    <a:pt x="596" y="2847"/>
                    <a:pt x="441" y="2764"/>
                    <a:pt x="334" y="2633"/>
                  </a:cubicBezTo>
                  <a:cubicBezTo>
                    <a:pt x="227" y="2502"/>
                    <a:pt x="167" y="2335"/>
                    <a:pt x="179" y="2168"/>
                  </a:cubicBezTo>
                  <a:lnTo>
                    <a:pt x="286" y="728"/>
                  </a:lnTo>
                  <a:cubicBezTo>
                    <a:pt x="322" y="406"/>
                    <a:pt x="584" y="156"/>
                    <a:pt x="917" y="156"/>
                  </a:cubicBezTo>
                  <a:close/>
                  <a:moveTo>
                    <a:pt x="907" y="0"/>
                  </a:moveTo>
                  <a:cubicBezTo>
                    <a:pt x="498" y="0"/>
                    <a:pt x="154" y="303"/>
                    <a:pt x="120" y="716"/>
                  </a:cubicBezTo>
                  <a:lnTo>
                    <a:pt x="24" y="2156"/>
                  </a:lnTo>
                  <a:cubicBezTo>
                    <a:pt x="1" y="2371"/>
                    <a:pt x="84" y="2561"/>
                    <a:pt x="215" y="2728"/>
                  </a:cubicBezTo>
                  <a:cubicBezTo>
                    <a:pt x="358" y="2895"/>
                    <a:pt x="536" y="2978"/>
                    <a:pt x="751" y="2990"/>
                  </a:cubicBezTo>
                  <a:lnTo>
                    <a:pt x="1048" y="3014"/>
                  </a:lnTo>
                  <a:lnTo>
                    <a:pt x="1108" y="3014"/>
                  </a:lnTo>
                  <a:cubicBezTo>
                    <a:pt x="1513" y="3014"/>
                    <a:pt x="1846" y="2692"/>
                    <a:pt x="1870" y="2299"/>
                  </a:cubicBezTo>
                  <a:lnTo>
                    <a:pt x="1965" y="847"/>
                  </a:lnTo>
                  <a:cubicBezTo>
                    <a:pt x="2001" y="418"/>
                    <a:pt x="1691" y="49"/>
                    <a:pt x="1251" y="13"/>
                  </a:cubicBezTo>
                  <a:lnTo>
                    <a:pt x="953" y="1"/>
                  </a:lnTo>
                  <a:cubicBezTo>
                    <a:pt x="938" y="0"/>
                    <a:pt x="922" y="0"/>
                    <a:pt x="907" y="0"/>
                  </a:cubicBezTo>
                  <a:close/>
                </a:path>
              </a:pathLst>
            </a:custGeom>
            <a:solidFill>
              <a:srgbClr val="171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6" name="Google Shape;2646;p65"/>
            <p:cNvSpPr/>
            <p:nvPr/>
          </p:nvSpPr>
          <p:spPr>
            <a:xfrm>
              <a:off x="3870977" y="-975030"/>
              <a:ext cx="234185" cy="288909"/>
            </a:xfrm>
            <a:custGeom>
              <a:avLst/>
              <a:gdLst/>
              <a:ahLst/>
              <a:cxnLst/>
              <a:rect l="l" t="t" r="r" b="b"/>
              <a:pathLst>
                <a:path w="4656" h="5744" extrusionOk="0">
                  <a:moveTo>
                    <a:pt x="2047" y="0"/>
                  </a:moveTo>
                  <a:cubicBezTo>
                    <a:pt x="1150" y="0"/>
                    <a:pt x="364" y="708"/>
                    <a:pt x="286" y="1628"/>
                  </a:cubicBezTo>
                  <a:lnTo>
                    <a:pt x="83" y="3747"/>
                  </a:lnTo>
                  <a:cubicBezTo>
                    <a:pt x="0" y="4711"/>
                    <a:pt x="726" y="5592"/>
                    <a:pt x="1715" y="5676"/>
                  </a:cubicBezTo>
                  <a:lnTo>
                    <a:pt x="2441" y="5735"/>
                  </a:lnTo>
                  <a:cubicBezTo>
                    <a:pt x="2497" y="5741"/>
                    <a:pt x="2553" y="5744"/>
                    <a:pt x="2609" y="5744"/>
                  </a:cubicBezTo>
                  <a:cubicBezTo>
                    <a:pt x="3505" y="5744"/>
                    <a:pt x="4292" y="5035"/>
                    <a:pt x="4382" y="4116"/>
                  </a:cubicBezTo>
                  <a:lnTo>
                    <a:pt x="4572" y="1997"/>
                  </a:lnTo>
                  <a:cubicBezTo>
                    <a:pt x="4655" y="1032"/>
                    <a:pt x="3929" y="151"/>
                    <a:pt x="2941" y="68"/>
                  </a:cubicBezTo>
                  <a:lnTo>
                    <a:pt x="2215" y="8"/>
                  </a:lnTo>
                  <a:cubicBezTo>
                    <a:pt x="2158" y="3"/>
                    <a:pt x="2102" y="0"/>
                    <a:pt x="2047" y="0"/>
                  </a:cubicBezTo>
                  <a:close/>
                </a:path>
              </a:pathLst>
            </a:custGeom>
            <a:solidFill>
              <a:srgbClr val="FFFD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7" name="Google Shape;2647;p65"/>
            <p:cNvSpPr/>
            <p:nvPr/>
          </p:nvSpPr>
          <p:spPr>
            <a:xfrm>
              <a:off x="3868563" y="-980412"/>
              <a:ext cx="238410" cy="297459"/>
            </a:xfrm>
            <a:custGeom>
              <a:avLst/>
              <a:gdLst/>
              <a:ahLst/>
              <a:cxnLst/>
              <a:rect l="l" t="t" r="r" b="b"/>
              <a:pathLst>
                <a:path w="4740" h="5914" extrusionOk="0">
                  <a:moveTo>
                    <a:pt x="2108" y="163"/>
                  </a:moveTo>
                  <a:cubicBezTo>
                    <a:pt x="2167" y="163"/>
                    <a:pt x="2203" y="163"/>
                    <a:pt x="2263" y="175"/>
                  </a:cubicBezTo>
                  <a:lnTo>
                    <a:pt x="3001" y="234"/>
                  </a:lnTo>
                  <a:cubicBezTo>
                    <a:pt x="3453" y="270"/>
                    <a:pt x="3858" y="484"/>
                    <a:pt x="4156" y="842"/>
                  </a:cubicBezTo>
                  <a:cubicBezTo>
                    <a:pt x="4441" y="1199"/>
                    <a:pt x="4584" y="1639"/>
                    <a:pt x="4549" y="2092"/>
                  </a:cubicBezTo>
                  <a:lnTo>
                    <a:pt x="4346" y="4199"/>
                  </a:lnTo>
                  <a:cubicBezTo>
                    <a:pt x="4310" y="4664"/>
                    <a:pt x="4096" y="5068"/>
                    <a:pt x="3739" y="5366"/>
                  </a:cubicBezTo>
                  <a:cubicBezTo>
                    <a:pt x="3427" y="5615"/>
                    <a:pt x="3052" y="5756"/>
                    <a:pt x="2660" y="5756"/>
                  </a:cubicBezTo>
                  <a:cubicBezTo>
                    <a:pt x="2604" y="5756"/>
                    <a:pt x="2546" y="5753"/>
                    <a:pt x="2489" y="5747"/>
                  </a:cubicBezTo>
                  <a:lnTo>
                    <a:pt x="1763" y="5699"/>
                  </a:lnTo>
                  <a:cubicBezTo>
                    <a:pt x="1298" y="5652"/>
                    <a:pt x="893" y="5437"/>
                    <a:pt x="596" y="5080"/>
                  </a:cubicBezTo>
                  <a:cubicBezTo>
                    <a:pt x="322" y="4723"/>
                    <a:pt x="167" y="4283"/>
                    <a:pt x="215" y="3830"/>
                  </a:cubicBezTo>
                  <a:lnTo>
                    <a:pt x="405" y="1723"/>
                  </a:lnTo>
                  <a:cubicBezTo>
                    <a:pt x="453" y="1258"/>
                    <a:pt x="655" y="854"/>
                    <a:pt x="1012" y="556"/>
                  </a:cubicBezTo>
                  <a:cubicBezTo>
                    <a:pt x="1310" y="294"/>
                    <a:pt x="1703" y="163"/>
                    <a:pt x="2108" y="163"/>
                  </a:cubicBezTo>
                  <a:close/>
                  <a:moveTo>
                    <a:pt x="2097" y="0"/>
                  </a:moveTo>
                  <a:cubicBezTo>
                    <a:pt x="1668" y="0"/>
                    <a:pt x="1254" y="162"/>
                    <a:pt x="905" y="437"/>
                  </a:cubicBezTo>
                  <a:cubicBezTo>
                    <a:pt x="524" y="770"/>
                    <a:pt x="286" y="1211"/>
                    <a:pt x="239" y="1711"/>
                  </a:cubicBezTo>
                  <a:lnTo>
                    <a:pt x="48" y="3818"/>
                  </a:lnTo>
                  <a:cubicBezTo>
                    <a:pt x="0" y="4306"/>
                    <a:pt x="167" y="4783"/>
                    <a:pt x="477" y="5176"/>
                  </a:cubicBezTo>
                  <a:cubicBezTo>
                    <a:pt x="810" y="5557"/>
                    <a:pt x="1251" y="5795"/>
                    <a:pt x="1751" y="5842"/>
                  </a:cubicBezTo>
                  <a:lnTo>
                    <a:pt x="2477" y="5902"/>
                  </a:lnTo>
                  <a:cubicBezTo>
                    <a:pt x="2525" y="5914"/>
                    <a:pt x="2572" y="5914"/>
                    <a:pt x="2644" y="5914"/>
                  </a:cubicBezTo>
                  <a:cubicBezTo>
                    <a:pt x="3072" y="5914"/>
                    <a:pt x="3489" y="5771"/>
                    <a:pt x="3834" y="5473"/>
                  </a:cubicBezTo>
                  <a:cubicBezTo>
                    <a:pt x="4215" y="5140"/>
                    <a:pt x="4453" y="4699"/>
                    <a:pt x="4501" y="4211"/>
                  </a:cubicBezTo>
                  <a:lnTo>
                    <a:pt x="4691" y="2092"/>
                  </a:lnTo>
                  <a:cubicBezTo>
                    <a:pt x="4739" y="1604"/>
                    <a:pt x="4572" y="1127"/>
                    <a:pt x="4263" y="735"/>
                  </a:cubicBezTo>
                  <a:cubicBezTo>
                    <a:pt x="3929" y="354"/>
                    <a:pt x="3489" y="115"/>
                    <a:pt x="2989" y="68"/>
                  </a:cubicBezTo>
                  <a:lnTo>
                    <a:pt x="2263" y="8"/>
                  </a:lnTo>
                  <a:cubicBezTo>
                    <a:pt x="2207" y="3"/>
                    <a:pt x="2152" y="0"/>
                    <a:pt x="2097" y="0"/>
                  </a:cubicBezTo>
                  <a:close/>
                </a:path>
              </a:pathLst>
            </a:custGeom>
            <a:solidFill>
              <a:srgbClr val="1712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8" name="Google Shape;2648;p65"/>
            <p:cNvSpPr/>
            <p:nvPr/>
          </p:nvSpPr>
          <p:spPr>
            <a:xfrm>
              <a:off x="3972778" y="-853665"/>
              <a:ext cx="25803" cy="50348"/>
            </a:xfrm>
            <a:custGeom>
              <a:avLst/>
              <a:gdLst/>
              <a:ahLst/>
              <a:cxnLst/>
              <a:rect l="l" t="t" r="r" b="b"/>
              <a:pathLst>
                <a:path w="513" h="1001" extrusionOk="0">
                  <a:moveTo>
                    <a:pt x="310" y="0"/>
                  </a:moveTo>
                  <a:lnTo>
                    <a:pt x="0" y="953"/>
                  </a:lnTo>
                  <a:lnTo>
                    <a:pt x="512" y="1001"/>
                  </a:lnTo>
                  <a:lnTo>
                    <a:pt x="310" y="0"/>
                  </a:lnTo>
                  <a:close/>
                </a:path>
              </a:pathLst>
            </a:custGeom>
            <a:solidFill>
              <a:srgbClr val="FF71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9" name="Google Shape;2649;p65"/>
            <p:cNvSpPr/>
            <p:nvPr/>
          </p:nvSpPr>
          <p:spPr>
            <a:xfrm>
              <a:off x="3903871" y="-847730"/>
              <a:ext cx="27010" cy="25903"/>
            </a:xfrm>
            <a:custGeom>
              <a:avLst/>
              <a:gdLst/>
              <a:ahLst/>
              <a:cxnLst/>
              <a:rect l="l" t="t" r="r" b="b"/>
              <a:pathLst>
                <a:path w="537" h="515" extrusionOk="0">
                  <a:moveTo>
                    <a:pt x="277" y="1"/>
                  </a:moveTo>
                  <a:cubicBezTo>
                    <a:pt x="143" y="1"/>
                    <a:pt x="24" y="103"/>
                    <a:pt x="13" y="228"/>
                  </a:cubicBezTo>
                  <a:cubicBezTo>
                    <a:pt x="1" y="383"/>
                    <a:pt x="108" y="502"/>
                    <a:pt x="239" y="513"/>
                  </a:cubicBezTo>
                  <a:cubicBezTo>
                    <a:pt x="246" y="514"/>
                    <a:pt x="254" y="514"/>
                    <a:pt x="261" y="514"/>
                  </a:cubicBezTo>
                  <a:cubicBezTo>
                    <a:pt x="395" y="514"/>
                    <a:pt x="513" y="412"/>
                    <a:pt x="525" y="287"/>
                  </a:cubicBezTo>
                  <a:cubicBezTo>
                    <a:pt x="537" y="156"/>
                    <a:pt x="453" y="25"/>
                    <a:pt x="299" y="2"/>
                  </a:cubicBezTo>
                  <a:cubicBezTo>
                    <a:pt x="291" y="1"/>
                    <a:pt x="284" y="1"/>
                    <a:pt x="277" y="1"/>
                  </a:cubicBezTo>
                  <a:close/>
                </a:path>
              </a:pathLst>
            </a:custGeom>
            <a:solidFill>
              <a:srgbClr val="040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0" name="Google Shape;2650;p65"/>
            <p:cNvSpPr/>
            <p:nvPr/>
          </p:nvSpPr>
          <p:spPr>
            <a:xfrm>
              <a:off x="4037409" y="-848333"/>
              <a:ext cx="27010" cy="25903"/>
            </a:xfrm>
            <a:custGeom>
              <a:avLst/>
              <a:gdLst/>
              <a:ahLst/>
              <a:cxnLst/>
              <a:rect l="l" t="t" r="r" b="b"/>
              <a:pathLst>
                <a:path w="537" h="515" extrusionOk="0">
                  <a:moveTo>
                    <a:pt x="275" y="1"/>
                  </a:moveTo>
                  <a:cubicBezTo>
                    <a:pt x="132" y="1"/>
                    <a:pt x="24" y="104"/>
                    <a:pt x="13" y="228"/>
                  </a:cubicBezTo>
                  <a:cubicBezTo>
                    <a:pt x="1" y="371"/>
                    <a:pt x="84" y="490"/>
                    <a:pt x="239" y="514"/>
                  </a:cubicBezTo>
                  <a:cubicBezTo>
                    <a:pt x="246" y="514"/>
                    <a:pt x="254" y="514"/>
                    <a:pt x="261" y="514"/>
                  </a:cubicBezTo>
                  <a:cubicBezTo>
                    <a:pt x="394" y="514"/>
                    <a:pt x="502" y="412"/>
                    <a:pt x="513" y="287"/>
                  </a:cubicBezTo>
                  <a:cubicBezTo>
                    <a:pt x="537" y="156"/>
                    <a:pt x="442" y="37"/>
                    <a:pt x="299" y="2"/>
                  </a:cubicBezTo>
                  <a:cubicBezTo>
                    <a:pt x="291" y="1"/>
                    <a:pt x="283" y="1"/>
                    <a:pt x="275" y="1"/>
                  </a:cubicBezTo>
                  <a:close/>
                </a:path>
              </a:pathLst>
            </a:custGeom>
            <a:solidFill>
              <a:srgbClr val="040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1" name="Google Shape;2651;p65"/>
            <p:cNvSpPr/>
            <p:nvPr/>
          </p:nvSpPr>
          <p:spPr>
            <a:xfrm>
              <a:off x="3877566" y="-814936"/>
              <a:ext cx="58697" cy="54522"/>
            </a:xfrm>
            <a:custGeom>
              <a:avLst/>
              <a:gdLst/>
              <a:ahLst/>
              <a:cxnLst/>
              <a:rect l="l" t="t" r="r" b="b"/>
              <a:pathLst>
                <a:path w="1167" h="1084" extrusionOk="0">
                  <a:moveTo>
                    <a:pt x="607" y="0"/>
                  </a:moveTo>
                  <a:cubicBezTo>
                    <a:pt x="336" y="0"/>
                    <a:pt x="91" y="183"/>
                    <a:pt x="48" y="457"/>
                  </a:cubicBezTo>
                  <a:cubicBezTo>
                    <a:pt x="0" y="754"/>
                    <a:pt x="202" y="1040"/>
                    <a:pt x="500" y="1076"/>
                  </a:cubicBezTo>
                  <a:cubicBezTo>
                    <a:pt x="531" y="1081"/>
                    <a:pt x="561" y="1083"/>
                    <a:pt x="591" y="1083"/>
                  </a:cubicBezTo>
                  <a:cubicBezTo>
                    <a:pt x="852" y="1083"/>
                    <a:pt x="1076" y="902"/>
                    <a:pt x="1119" y="635"/>
                  </a:cubicBezTo>
                  <a:cubicBezTo>
                    <a:pt x="1167" y="338"/>
                    <a:pt x="976" y="52"/>
                    <a:pt x="679" y="4"/>
                  </a:cubicBezTo>
                  <a:cubicBezTo>
                    <a:pt x="655" y="1"/>
                    <a:pt x="631" y="0"/>
                    <a:pt x="607" y="0"/>
                  </a:cubicBezTo>
                  <a:close/>
                </a:path>
              </a:pathLst>
            </a:custGeom>
            <a:solidFill>
              <a:srgbClr val="FF71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2" name="Google Shape;2652;p65"/>
            <p:cNvSpPr/>
            <p:nvPr/>
          </p:nvSpPr>
          <p:spPr>
            <a:xfrm>
              <a:off x="4026645" y="-810912"/>
              <a:ext cx="59351" cy="54522"/>
            </a:xfrm>
            <a:custGeom>
              <a:avLst/>
              <a:gdLst/>
              <a:ahLst/>
              <a:cxnLst/>
              <a:rect l="l" t="t" r="r" b="b"/>
              <a:pathLst>
                <a:path w="1180" h="1084" extrusionOk="0">
                  <a:moveTo>
                    <a:pt x="576" y="0"/>
                  </a:moveTo>
                  <a:cubicBezTo>
                    <a:pt x="316" y="0"/>
                    <a:pt x="91" y="181"/>
                    <a:pt x="48" y="448"/>
                  </a:cubicBezTo>
                  <a:cubicBezTo>
                    <a:pt x="1" y="746"/>
                    <a:pt x="191" y="1032"/>
                    <a:pt x="489" y="1079"/>
                  </a:cubicBezTo>
                  <a:cubicBezTo>
                    <a:pt x="513" y="1082"/>
                    <a:pt x="537" y="1084"/>
                    <a:pt x="560" y="1084"/>
                  </a:cubicBezTo>
                  <a:cubicBezTo>
                    <a:pt x="831" y="1084"/>
                    <a:pt x="1076" y="900"/>
                    <a:pt x="1120" y="627"/>
                  </a:cubicBezTo>
                  <a:cubicBezTo>
                    <a:pt x="1179" y="341"/>
                    <a:pt x="965" y="67"/>
                    <a:pt x="667" y="8"/>
                  </a:cubicBezTo>
                  <a:cubicBezTo>
                    <a:pt x="637" y="3"/>
                    <a:pt x="606" y="0"/>
                    <a:pt x="576" y="0"/>
                  </a:cubicBezTo>
                  <a:close/>
                </a:path>
              </a:pathLst>
            </a:custGeom>
            <a:solidFill>
              <a:srgbClr val="FF71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3" name="Google Shape;2653;p65"/>
            <p:cNvSpPr/>
            <p:nvPr/>
          </p:nvSpPr>
          <p:spPr>
            <a:xfrm>
              <a:off x="3964378" y="-768613"/>
              <a:ext cx="43155" cy="21024"/>
            </a:xfrm>
            <a:custGeom>
              <a:avLst/>
              <a:gdLst/>
              <a:ahLst/>
              <a:cxnLst/>
              <a:rect l="l" t="t" r="r" b="b"/>
              <a:pathLst>
                <a:path w="858" h="418" extrusionOk="0">
                  <a:moveTo>
                    <a:pt x="0" y="0"/>
                  </a:moveTo>
                  <a:cubicBezTo>
                    <a:pt x="0" y="203"/>
                    <a:pt x="167" y="381"/>
                    <a:pt x="393" y="417"/>
                  </a:cubicBezTo>
                  <a:cubicBezTo>
                    <a:pt x="402" y="417"/>
                    <a:pt x="410" y="417"/>
                    <a:pt x="418" y="417"/>
                  </a:cubicBezTo>
                  <a:cubicBezTo>
                    <a:pt x="632" y="417"/>
                    <a:pt x="800" y="267"/>
                    <a:pt x="858" y="8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D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4" name="Google Shape;2654;p65"/>
            <p:cNvSpPr/>
            <p:nvPr/>
          </p:nvSpPr>
          <p:spPr>
            <a:xfrm>
              <a:off x="3960757" y="-772838"/>
              <a:ext cx="50951" cy="28820"/>
            </a:xfrm>
            <a:custGeom>
              <a:avLst/>
              <a:gdLst/>
              <a:ahLst/>
              <a:cxnLst/>
              <a:rect l="l" t="t" r="r" b="b"/>
              <a:pathLst>
                <a:path w="1013" h="573" extrusionOk="0">
                  <a:moveTo>
                    <a:pt x="168" y="156"/>
                  </a:moveTo>
                  <a:lnTo>
                    <a:pt x="823" y="215"/>
                  </a:lnTo>
                  <a:cubicBezTo>
                    <a:pt x="767" y="327"/>
                    <a:pt x="648" y="407"/>
                    <a:pt x="507" y="407"/>
                  </a:cubicBezTo>
                  <a:cubicBezTo>
                    <a:pt x="497" y="407"/>
                    <a:pt x="487" y="406"/>
                    <a:pt x="477" y="406"/>
                  </a:cubicBezTo>
                  <a:cubicBezTo>
                    <a:pt x="334" y="394"/>
                    <a:pt x="215" y="287"/>
                    <a:pt x="168" y="156"/>
                  </a:cubicBezTo>
                  <a:close/>
                  <a:moveTo>
                    <a:pt x="1" y="1"/>
                  </a:moveTo>
                  <a:lnTo>
                    <a:pt x="1" y="96"/>
                  </a:lnTo>
                  <a:cubicBezTo>
                    <a:pt x="13" y="346"/>
                    <a:pt x="215" y="537"/>
                    <a:pt x="465" y="572"/>
                  </a:cubicBezTo>
                  <a:lnTo>
                    <a:pt x="513" y="572"/>
                  </a:lnTo>
                  <a:cubicBezTo>
                    <a:pt x="751" y="572"/>
                    <a:pt x="942" y="406"/>
                    <a:pt x="1001" y="179"/>
                  </a:cubicBezTo>
                  <a:lnTo>
                    <a:pt x="1013" y="9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40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5" name="Google Shape;2655;p65"/>
            <p:cNvSpPr/>
            <p:nvPr/>
          </p:nvSpPr>
          <p:spPr>
            <a:xfrm>
              <a:off x="3797896" y="-1052689"/>
              <a:ext cx="375521" cy="252946"/>
            </a:xfrm>
            <a:custGeom>
              <a:avLst/>
              <a:gdLst/>
              <a:ahLst/>
              <a:cxnLst/>
              <a:rect l="l" t="t" r="r" b="b"/>
              <a:pathLst>
                <a:path w="7466" h="5029" extrusionOk="0">
                  <a:moveTo>
                    <a:pt x="3079" y="1"/>
                  </a:moveTo>
                  <a:cubicBezTo>
                    <a:pt x="2328" y="1"/>
                    <a:pt x="1532" y="353"/>
                    <a:pt x="1013" y="1159"/>
                  </a:cubicBezTo>
                  <a:cubicBezTo>
                    <a:pt x="0" y="2743"/>
                    <a:pt x="1013" y="4303"/>
                    <a:pt x="1013" y="4303"/>
                  </a:cubicBezTo>
                  <a:lnTo>
                    <a:pt x="1346" y="4350"/>
                  </a:lnTo>
                  <a:lnTo>
                    <a:pt x="1596" y="4553"/>
                  </a:lnTo>
                  <a:cubicBezTo>
                    <a:pt x="2275" y="4005"/>
                    <a:pt x="2465" y="2350"/>
                    <a:pt x="2465" y="2350"/>
                  </a:cubicBezTo>
                  <a:cubicBezTo>
                    <a:pt x="2717" y="2580"/>
                    <a:pt x="3088" y="2735"/>
                    <a:pt x="3478" y="2735"/>
                  </a:cubicBezTo>
                  <a:cubicBezTo>
                    <a:pt x="3695" y="2735"/>
                    <a:pt x="3919" y="2687"/>
                    <a:pt x="4132" y="2576"/>
                  </a:cubicBezTo>
                  <a:cubicBezTo>
                    <a:pt x="4380" y="2442"/>
                    <a:pt x="4669" y="2385"/>
                    <a:pt x="4942" y="2385"/>
                  </a:cubicBezTo>
                  <a:cubicBezTo>
                    <a:pt x="5324" y="2385"/>
                    <a:pt x="5675" y="2498"/>
                    <a:pt x="5835" y="2672"/>
                  </a:cubicBezTo>
                  <a:cubicBezTo>
                    <a:pt x="6204" y="3064"/>
                    <a:pt x="5906" y="5029"/>
                    <a:pt x="5906" y="5029"/>
                  </a:cubicBezTo>
                  <a:lnTo>
                    <a:pt x="6263" y="4791"/>
                  </a:lnTo>
                  <a:lnTo>
                    <a:pt x="6632" y="4803"/>
                  </a:lnTo>
                  <a:cubicBezTo>
                    <a:pt x="6632" y="4803"/>
                    <a:pt x="7466" y="3124"/>
                    <a:pt x="6882" y="1814"/>
                  </a:cubicBezTo>
                  <a:cubicBezTo>
                    <a:pt x="6512" y="967"/>
                    <a:pt x="5759" y="817"/>
                    <a:pt x="5273" y="817"/>
                  </a:cubicBezTo>
                  <a:cubicBezTo>
                    <a:pt x="5008" y="817"/>
                    <a:pt x="4823" y="862"/>
                    <a:pt x="4823" y="862"/>
                  </a:cubicBezTo>
                  <a:cubicBezTo>
                    <a:pt x="4463" y="317"/>
                    <a:pt x="3791" y="1"/>
                    <a:pt x="3079" y="1"/>
                  </a:cubicBezTo>
                  <a:close/>
                </a:path>
              </a:pathLst>
            </a:custGeom>
            <a:solidFill>
              <a:srgbClr val="6C4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6" name="Google Shape;2656;p65"/>
            <p:cNvSpPr/>
            <p:nvPr/>
          </p:nvSpPr>
          <p:spPr>
            <a:xfrm>
              <a:off x="4321887" y="-365585"/>
              <a:ext cx="31788" cy="107234"/>
            </a:xfrm>
            <a:custGeom>
              <a:avLst/>
              <a:gdLst/>
              <a:ahLst/>
              <a:cxnLst/>
              <a:rect l="l" t="t" r="r" b="b"/>
              <a:pathLst>
                <a:path w="632" h="2132" extrusionOk="0">
                  <a:moveTo>
                    <a:pt x="143" y="0"/>
                  </a:moveTo>
                  <a:lnTo>
                    <a:pt x="0" y="24"/>
                  </a:lnTo>
                  <a:lnTo>
                    <a:pt x="489" y="2131"/>
                  </a:lnTo>
                  <a:lnTo>
                    <a:pt x="631" y="2096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7" name="Google Shape;2657;p65"/>
            <p:cNvSpPr/>
            <p:nvPr/>
          </p:nvSpPr>
          <p:spPr>
            <a:xfrm>
              <a:off x="4423688" y="-424282"/>
              <a:ext cx="127605" cy="121619"/>
            </a:xfrm>
            <a:custGeom>
              <a:avLst/>
              <a:gdLst/>
              <a:ahLst/>
              <a:cxnLst/>
              <a:rect l="l" t="t" r="r" b="b"/>
              <a:pathLst>
                <a:path w="2537" h="2418" extrusionOk="0">
                  <a:moveTo>
                    <a:pt x="96" y="0"/>
                  </a:moveTo>
                  <a:lnTo>
                    <a:pt x="1" y="107"/>
                  </a:lnTo>
                  <a:lnTo>
                    <a:pt x="2441" y="2417"/>
                  </a:lnTo>
                  <a:lnTo>
                    <a:pt x="2537" y="2310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8" name="Google Shape;2658;p65"/>
            <p:cNvSpPr/>
            <p:nvPr/>
          </p:nvSpPr>
          <p:spPr>
            <a:xfrm>
              <a:off x="4460204" y="-512351"/>
              <a:ext cx="191684" cy="69561"/>
            </a:xfrm>
            <a:custGeom>
              <a:avLst/>
              <a:gdLst/>
              <a:ahLst/>
              <a:cxnLst/>
              <a:rect l="l" t="t" r="r" b="b"/>
              <a:pathLst>
                <a:path w="3811" h="1383" extrusionOk="0">
                  <a:moveTo>
                    <a:pt x="48" y="1"/>
                  </a:moveTo>
                  <a:lnTo>
                    <a:pt x="1" y="144"/>
                  </a:lnTo>
                  <a:lnTo>
                    <a:pt x="3763" y="1382"/>
                  </a:lnTo>
                  <a:lnTo>
                    <a:pt x="3811" y="1239"/>
                  </a:lnTo>
                  <a:lnTo>
                    <a:pt x="4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Google Shape;868;p40">
            <a:extLst>
              <a:ext uri="{FF2B5EF4-FFF2-40B4-BE49-F238E27FC236}">
                <a16:creationId xmlns:a16="http://schemas.microsoft.com/office/drawing/2014/main" id="{3E658A8D-F086-6246-8E8C-78291B52BCBA}"/>
              </a:ext>
            </a:extLst>
          </p:cNvPr>
          <p:cNvSpPr txBox="1">
            <a:spLocks/>
          </p:cNvSpPr>
          <p:nvPr/>
        </p:nvSpPr>
        <p:spPr>
          <a:xfrm>
            <a:off x="1925153" y="1759635"/>
            <a:ext cx="4849091" cy="22521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chemeClr val="dk1"/>
              </a:buClr>
              <a:buSzPts val="1100"/>
            </a:pPr>
            <a:r>
              <a:rPr lang="es-US" sz="5400">
                <a:latin typeface="Modern Love Grunge" pitchFamily="82" charset="0"/>
              </a:rPr>
              <a:t>Celebraciones</a:t>
            </a:r>
            <a:br>
              <a:rPr lang="es-US" sz="5400">
                <a:latin typeface="Modern Love Grunge" pitchFamily="82" charset="0"/>
              </a:rPr>
            </a:br>
            <a:r>
              <a:rPr lang="es-US" sz="5400">
                <a:latin typeface="Modern Love Grunge" pitchFamily="82" charset="0"/>
              </a:rPr>
              <a:t>cívicas.</a:t>
            </a:r>
            <a:endParaRPr lang="es-US" sz="3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8"/>
          <p:cNvSpPr/>
          <p:nvPr/>
        </p:nvSpPr>
        <p:spPr>
          <a:xfrm>
            <a:off x="7668975" y="1065575"/>
            <a:ext cx="1031008" cy="822965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23" name="Google Shape;223;p38"/>
          <p:cNvGrpSpPr/>
          <p:nvPr/>
        </p:nvGrpSpPr>
        <p:grpSpPr>
          <a:xfrm>
            <a:off x="322845" y="1399711"/>
            <a:ext cx="1941885" cy="2248762"/>
            <a:chOff x="5293245" y="6083019"/>
            <a:chExt cx="1941885" cy="2248762"/>
          </a:xfrm>
        </p:grpSpPr>
        <p:sp>
          <p:nvSpPr>
            <p:cNvPr id="224" name="Google Shape;224;p38"/>
            <p:cNvSpPr/>
            <p:nvPr/>
          </p:nvSpPr>
          <p:spPr>
            <a:xfrm>
              <a:off x="5874526" y="7937279"/>
              <a:ext cx="271002" cy="394502"/>
            </a:xfrm>
            <a:custGeom>
              <a:avLst/>
              <a:gdLst/>
              <a:ahLst/>
              <a:cxnLst/>
              <a:rect l="l" t="t" r="r" b="b"/>
              <a:pathLst>
                <a:path w="10274" h="14956" extrusionOk="0">
                  <a:moveTo>
                    <a:pt x="10274" y="1"/>
                  </a:moveTo>
                  <a:lnTo>
                    <a:pt x="10274" y="1"/>
                  </a:lnTo>
                  <a:cubicBezTo>
                    <a:pt x="6809" y="852"/>
                    <a:pt x="3344" y="1612"/>
                    <a:pt x="0" y="2584"/>
                  </a:cubicBezTo>
                  <a:lnTo>
                    <a:pt x="1368" y="14955"/>
                  </a:lnTo>
                  <a:lnTo>
                    <a:pt x="7994" y="14955"/>
                  </a:lnTo>
                  <a:lnTo>
                    <a:pt x="10274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38"/>
            <p:cNvSpPr/>
            <p:nvPr/>
          </p:nvSpPr>
          <p:spPr>
            <a:xfrm>
              <a:off x="5856880" y="7757701"/>
              <a:ext cx="315923" cy="247764"/>
            </a:xfrm>
            <a:custGeom>
              <a:avLst/>
              <a:gdLst/>
              <a:ahLst/>
              <a:cxnLst/>
              <a:rect l="l" t="t" r="r" b="b"/>
              <a:pathLst>
                <a:path w="11977" h="9393" extrusionOk="0">
                  <a:moveTo>
                    <a:pt x="11977" y="0"/>
                  </a:moveTo>
                  <a:lnTo>
                    <a:pt x="1" y="3526"/>
                  </a:lnTo>
                  <a:lnTo>
                    <a:pt x="669" y="9392"/>
                  </a:lnTo>
                  <a:cubicBezTo>
                    <a:pt x="4013" y="8450"/>
                    <a:pt x="7478" y="7660"/>
                    <a:pt x="10943" y="6809"/>
                  </a:cubicBezTo>
                  <a:lnTo>
                    <a:pt x="11977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38"/>
            <p:cNvSpPr/>
            <p:nvPr/>
          </p:nvSpPr>
          <p:spPr>
            <a:xfrm>
              <a:off x="5678093" y="60860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599" y="0"/>
                  </a:moveTo>
                  <a:cubicBezTo>
                    <a:pt x="4742" y="274"/>
                    <a:pt x="2219" y="760"/>
                    <a:pt x="0" y="1490"/>
                  </a:cubicBezTo>
                  <a:cubicBezTo>
                    <a:pt x="2067" y="5867"/>
                    <a:pt x="4742" y="9940"/>
                    <a:pt x="8177" y="13648"/>
                  </a:cubicBezTo>
                  <a:cubicBezTo>
                    <a:pt x="7903" y="9119"/>
                    <a:pt x="7690" y="4560"/>
                    <a:pt x="7599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38"/>
            <p:cNvSpPr/>
            <p:nvPr/>
          </p:nvSpPr>
          <p:spPr>
            <a:xfrm>
              <a:off x="5306065" y="6265605"/>
              <a:ext cx="623801" cy="844291"/>
            </a:xfrm>
            <a:custGeom>
              <a:avLst/>
              <a:gdLst/>
              <a:ahLst/>
              <a:cxnLst/>
              <a:rect l="l" t="t" r="r" b="b"/>
              <a:pathLst>
                <a:path w="23649" h="32008" extrusionOk="0">
                  <a:moveTo>
                    <a:pt x="5472" y="1"/>
                  </a:moveTo>
                  <a:cubicBezTo>
                    <a:pt x="2341" y="3405"/>
                    <a:pt x="669" y="7995"/>
                    <a:pt x="1" y="13557"/>
                  </a:cubicBezTo>
                  <a:cubicBezTo>
                    <a:pt x="6779" y="21187"/>
                    <a:pt x="13375" y="29819"/>
                    <a:pt x="23649" y="32007"/>
                  </a:cubicBezTo>
                  <a:cubicBezTo>
                    <a:pt x="23649" y="31947"/>
                    <a:pt x="23649" y="31916"/>
                    <a:pt x="23649" y="31886"/>
                  </a:cubicBezTo>
                  <a:cubicBezTo>
                    <a:pt x="23588" y="31764"/>
                    <a:pt x="23557" y="31612"/>
                    <a:pt x="23618" y="31491"/>
                  </a:cubicBezTo>
                  <a:cubicBezTo>
                    <a:pt x="23345" y="27144"/>
                    <a:pt x="23102" y="22828"/>
                    <a:pt x="22889" y="18481"/>
                  </a:cubicBezTo>
                  <a:cubicBezTo>
                    <a:pt x="18907" y="17478"/>
                    <a:pt x="14895" y="12342"/>
                    <a:pt x="12433" y="9484"/>
                  </a:cubicBezTo>
                  <a:cubicBezTo>
                    <a:pt x="9819" y="6506"/>
                    <a:pt x="7478" y="3375"/>
                    <a:pt x="547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38"/>
            <p:cNvSpPr/>
            <p:nvPr/>
          </p:nvSpPr>
          <p:spPr>
            <a:xfrm>
              <a:off x="5913802" y="6083019"/>
              <a:ext cx="118699" cy="338160"/>
            </a:xfrm>
            <a:custGeom>
              <a:avLst/>
              <a:gdLst/>
              <a:ahLst/>
              <a:cxnLst/>
              <a:rect l="l" t="t" r="r" b="b"/>
              <a:pathLst>
                <a:path w="4500" h="12820" extrusionOk="0">
                  <a:moveTo>
                    <a:pt x="913" y="0"/>
                  </a:moveTo>
                  <a:cubicBezTo>
                    <a:pt x="609" y="0"/>
                    <a:pt x="305" y="8"/>
                    <a:pt x="1" y="23"/>
                  </a:cubicBezTo>
                  <a:cubicBezTo>
                    <a:pt x="31" y="4279"/>
                    <a:pt x="183" y="8564"/>
                    <a:pt x="396" y="12820"/>
                  </a:cubicBezTo>
                  <a:cubicBezTo>
                    <a:pt x="1855" y="11817"/>
                    <a:pt x="3375" y="9750"/>
                    <a:pt x="4499" y="8108"/>
                  </a:cubicBezTo>
                  <a:cubicBezTo>
                    <a:pt x="3587" y="4917"/>
                    <a:pt x="2645" y="2212"/>
                    <a:pt x="1824" y="23"/>
                  </a:cubicBezTo>
                  <a:cubicBezTo>
                    <a:pt x="1520" y="8"/>
                    <a:pt x="1217" y="0"/>
                    <a:pt x="913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38"/>
            <p:cNvSpPr/>
            <p:nvPr/>
          </p:nvSpPr>
          <p:spPr>
            <a:xfrm>
              <a:off x="5293245" y="6665698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0"/>
                  </a:moveTo>
                  <a:lnTo>
                    <a:pt x="335" y="0"/>
                  </a:lnTo>
                  <a:cubicBezTo>
                    <a:pt x="0" y="4256"/>
                    <a:pt x="183" y="9028"/>
                    <a:pt x="730" y="14256"/>
                  </a:cubicBezTo>
                  <a:cubicBezTo>
                    <a:pt x="7204" y="22037"/>
                    <a:pt x="15046" y="30062"/>
                    <a:pt x="25046" y="31065"/>
                  </a:cubicBezTo>
                  <a:cubicBezTo>
                    <a:pt x="24743" y="26536"/>
                    <a:pt x="24469" y="22007"/>
                    <a:pt x="24165" y="17447"/>
                  </a:cubicBezTo>
                  <a:cubicBezTo>
                    <a:pt x="24104" y="17478"/>
                    <a:pt x="24043" y="17508"/>
                    <a:pt x="23983" y="17508"/>
                  </a:cubicBezTo>
                  <a:cubicBezTo>
                    <a:pt x="14286" y="15624"/>
                    <a:pt x="6779" y="7690"/>
                    <a:pt x="33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38"/>
            <p:cNvSpPr/>
            <p:nvPr/>
          </p:nvSpPr>
          <p:spPr>
            <a:xfrm>
              <a:off x="5468840" y="6134139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64"/>
                    <a:pt x="1824" y="2493"/>
                    <a:pt x="0" y="4255"/>
                  </a:cubicBezTo>
                  <a:cubicBezTo>
                    <a:pt x="2006" y="7660"/>
                    <a:pt x="4255" y="10882"/>
                    <a:pt x="6900" y="13830"/>
                  </a:cubicBezTo>
                  <a:cubicBezTo>
                    <a:pt x="9362" y="16596"/>
                    <a:pt x="12979" y="21399"/>
                    <a:pt x="16687" y="22766"/>
                  </a:cubicBezTo>
                  <a:cubicBezTo>
                    <a:pt x="16657" y="22219"/>
                    <a:pt x="16627" y="21672"/>
                    <a:pt x="16596" y="21125"/>
                  </a:cubicBezTo>
                  <a:cubicBezTo>
                    <a:pt x="16475" y="18389"/>
                    <a:pt x="16323" y="15593"/>
                    <a:pt x="16140" y="12827"/>
                  </a:cubicBezTo>
                  <a:cubicBezTo>
                    <a:pt x="12219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38"/>
            <p:cNvSpPr/>
            <p:nvPr/>
          </p:nvSpPr>
          <p:spPr>
            <a:xfrm>
              <a:off x="5961123" y="70128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1"/>
                  </a:moveTo>
                  <a:cubicBezTo>
                    <a:pt x="4711" y="1308"/>
                    <a:pt x="2401" y="2493"/>
                    <a:pt x="0" y="3496"/>
                  </a:cubicBezTo>
                  <a:cubicBezTo>
                    <a:pt x="274" y="8299"/>
                    <a:pt x="578" y="13132"/>
                    <a:pt x="851" y="17934"/>
                  </a:cubicBezTo>
                  <a:cubicBezTo>
                    <a:pt x="2736" y="17022"/>
                    <a:pt x="4559" y="16080"/>
                    <a:pt x="6292" y="15016"/>
                  </a:cubicBezTo>
                  <a:cubicBezTo>
                    <a:pt x="6900" y="9758"/>
                    <a:pt x="7082" y="4742"/>
                    <a:pt x="69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38"/>
            <p:cNvSpPr/>
            <p:nvPr/>
          </p:nvSpPr>
          <p:spPr>
            <a:xfrm>
              <a:off x="5985153" y="7446604"/>
              <a:ext cx="137928" cy="300677"/>
            </a:xfrm>
            <a:custGeom>
              <a:avLst/>
              <a:gdLst/>
              <a:ahLst/>
              <a:cxnLst/>
              <a:rect l="l" t="t" r="r" b="b"/>
              <a:pathLst>
                <a:path w="5229" h="11399" extrusionOk="0">
                  <a:moveTo>
                    <a:pt x="5229" y="1"/>
                  </a:moveTo>
                  <a:lnTo>
                    <a:pt x="5229" y="1"/>
                  </a:lnTo>
                  <a:cubicBezTo>
                    <a:pt x="3557" y="943"/>
                    <a:pt x="1825" y="1672"/>
                    <a:pt x="1" y="2220"/>
                  </a:cubicBezTo>
                  <a:cubicBezTo>
                    <a:pt x="183" y="5289"/>
                    <a:pt x="335" y="8329"/>
                    <a:pt x="518" y="11399"/>
                  </a:cubicBezTo>
                  <a:cubicBezTo>
                    <a:pt x="1338" y="10913"/>
                    <a:pt x="2311" y="10791"/>
                    <a:pt x="3284" y="10639"/>
                  </a:cubicBezTo>
                  <a:cubicBezTo>
                    <a:pt x="4135" y="7022"/>
                    <a:pt x="4773" y="3466"/>
                    <a:pt x="522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38"/>
            <p:cNvSpPr/>
            <p:nvPr/>
          </p:nvSpPr>
          <p:spPr>
            <a:xfrm>
              <a:off x="5925039" y="6336164"/>
              <a:ext cx="179604" cy="400120"/>
            </a:xfrm>
            <a:custGeom>
              <a:avLst/>
              <a:gdLst/>
              <a:ahLst/>
              <a:cxnLst/>
              <a:rect l="l" t="t" r="r" b="b"/>
              <a:pathLst>
                <a:path w="6809" h="15169" extrusionOk="0">
                  <a:moveTo>
                    <a:pt x="4499" y="1"/>
                  </a:moveTo>
                  <a:cubicBezTo>
                    <a:pt x="3161" y="1824"/>
                    <a:pt x="1642" y="3557"/>
                    <a:pt x="0" y="4165"/>
                  </a:cubicBezTo>
                  <a:cubicBezTo>
                    <a:pt x="183" y="7843"/>
                    <a:pt x="395" y="11521"/>
                    <a:pt x="578" y="15168"/>
                  </a:cubicBezTo>
                  <a:cubicBezTo>
                    <a:pt x="2918" y="13861"/>
                    <a:pt x="4985" y="12311"/>
                    <a:pt x="6809" y="10639"/>
                  </a:cubicBezTo>
                  <a:cubicBezTo>
                    <a:pt x="6171" y="6718"/>
                    <a:pt x="5350" y="3162"/>
                    <a:pt x="449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38"/>
            <p:cNvSpPr/>
            <p:nvPr/>
          </p:nvSpPr>
          <p:spPr>
            <a:xfrm>
              <a:off x="5941868" y="6657680"/>
              <a:ext cx="200469" cy="420932"/>
            </a:xfrm>
            <a:custGeom>
              <a:avLst/>
              <a:gdLst/>
              <a:ahLst/>
              <a:cxnLst/>
              <a:rect l="l" t="t" r="r" b="b"/>
              <a:pathLst>
                <a:path w="7600" h="15958" extrusionOk="0">
                  <a:moveTo>
                    <a:pt x="6444" y="0"/>
                  </a:moveTo>
                  <a:cubicBezTo>
                    <a:pt x="4469" y="1611"/>
                    <a:pt x="2341" y="2918"/>
                    <a:pt x="1" y="3830"/>
                  </a:cubicBezTo>
                  <a:cubicBezTo>
                    <a:pt x="1" y="4104"/>
                    <a:pt x="31" y="4377"/>
                    <a:pt x="31" y="4651"/>
                  </a:cubicBezTo>
                  <a:cubicBezTo>
                    <a:pt x="213" y="8420"/>
                    <a:pt x="456" y="12189"/>
                    <a:pt x="669" y="15958"/>
                  </a:cubicBezTo>
                  <a:cubicBezTo>
                    <a:pt x="3101" y="14833"/>
                    <a:pt x="5411" y="13557"/>
                    <a:pt x="7599" y="12159"/>
                  </a:cubicBezTo>
                  <a:cubicBezTo>
                    <a:pt x="7448" y="7842"/>
                    <a:pt x="7022" y="3769"/>
                    <a:pt x="644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38"/>
            <p:cNvSpPr/>
            <p:nvPr/>
          </p:nvSpPr>
          <p:spPr>
            <a:xfrm>
              <a:off x="5999608" y="7757701"/>
              <a:ext cx="64941" cy="137928"/>
            </a:xfrm>
            <a:custGeom>
              <a:avLst/>
              <a:gdLst/>
              <a:ahLst/>
              <a:cxnLst/>
              <a:rect l="l" t="t" r="r" b="b"/>
              <a:pathLst>
                <a:path w="2462" h="5229" extrusionOk="0">
                  <a:moveTo>
                    <a:pt x="2462" y="0"/>
                  </a:moveTo>
                  <a:lnTo>
                    <a:pt x="2462" y="0"/>
                  </a:lnTo>
                  <a:cubicBezTo>
                    <a:pt x="1672" y="152"/>
                    <a:pt x="851" y="274"/>
                    <a:pt x="0" y="334"/>
                  </a:cubicBezTo>
                  <a:cubicBezTo>
                    <a:pt x="91" y="1976"/>
                    <a:pt x="152" y="3587"/>
                    <a:pt x="243" y="5228"/>
                  </a:cubicBezTo>
                  <a:cubicBezTo>
                    <a:pt x="486" y="5228"/>
                    <a:pt x="730" y="5228"/>
                    <a:pt x="1034" y="5198"/>
                  </a:cubicBezTo>
                  <a:cubicBezTo>
                    <a:pt x="1550" y="3465"/>
                    <a:pt x="2006" y="1733"/>
                    <a:pt x="246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38"/>
            <p:cNvSpPr/>
            <p:nvPr/>
          </p:nvSpPr>
          <p:spPr>
            <a:xfrm>
              <a:off x="5516926" y="7639820"/>
              <a:ext cx="462661" cy="254200"/>
            </a:xfrm>
            <a:custGeom>
              <a:avLst/>
              <a:gdLst/>
              <a:ahLst/>
              <a:cxnLst/>
              <a:rect l="l" t="t" r="r" b="b"/>
              <a:pathLst>
                <a:path w="17540" h="9637" extrusionOk="0">
                  <a:moveTo>
                    <a:pt x="1" y="1"/>
                  </a:moveTo>
                  <a:cubicBezTo>
                    <a:pt x="7205" y="8573"/>
                    <a:pt x="17053" y="9606"/>
                    <a:pt x="17539" y="9636"/>
                  </a:cubicBezTo>
                  <a:cubicBezTo>
                    <a:pt x="17448" y="8269"/>
                    <a:pt x="17387" y="6870"/>
                    <a:pt x="17296" y="5472"/>
                  </a:cubicBezTo>
                  <a:cubicBezTo>
                    <a:pt x="17266" y="5503"/>
                    <a:pt x="17266" y="5533"/>
                    <a:pt x="17205" y="5563"/>
                  </a:cubicBezTo>
                  <a:cubicBezTo>
                    <a:pt x="16183" y="5888"/>
                    <a:pt x="15124" y="6033"/>
                    <a:pt x="14047" y="6033"/>
                  </a:cubicBezTo>
                  <a:cubicBezTo>
                    <a:pt x="9071" y="6033"/>
                    <a:pt x="3724" y="292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38"/>
            <p:cNvSpPr/>
            <p:nvPr/>
          </p:nvSpPr>
          <p:spPr>
            <a:xfrm>
              <a:off x="5318910" y="7096232"/>
              <a:ext cx="653450" cy="680803"/>
            </a:xfrm>
            <a:custGeom>
              <a:avLst/>
              <a:gdLst/>
              <a:ahLst/>
              <a:cxnLst/>
              <a:rect l="l" t="t" r="r" b="b"/>
              <a:pathLst>
                <a:path w="24773" h="25810" extrusionOk="0">
                  <a:moveTo>
                    <a:pt x="0" y="1"/>
                  </a:moveTo>
                  <a:lnTo>
                    <a:pt x="0" y="1"/>
                  </a:lnTo>
                  <a:cubicBezTo>
                    <a:pt x="152" y="1277"/>
                    <a:pt x="334" y="2584"/>
                    <a:pt x="517" y="3891"/>
                  </a:cubicBezTo>
                  <a:cubicBezTo>
                    <a:pt x="1368" y="9819"/>
                    <a:pt x="3222" y="14378"/>
                    <a:pt x="5532" y="17965"/>
                  </a:cubicBezTo>
                  <a:cubicBezTo>
                    <a:pt x="10367" y="22460"/>
                    <a:pt x="15899" y="25809"/>
                    <a:pt x="21703" y="25809"/>
                  </a:cubicBezTo>
                  <a:cubicBezTo>
                    <a:pt x="22649" y="25809"/>
                    <a:pt x="23602" y="25720"/>
                    <a:pt x="24560" y="25533"/>
                  </a:cubicBezTo>
                  <a:cubicBezTo>
                    <a:pt x="24587" y="25524"/>
                    <a:pt x="24611" y="25520"/>
                    <a:pt x="24633" y="25520"/>
                  </a:cubicBezTo>
                  <a:cubicBezTo>
                    <a:pt x="24687" y="25520"/>
                    <a:pt x="24730" y="25542"/>
                    <a:pt x="24773" y="25563"/>
                  </a:cubicBezTo>
                  <a:cubicBezTo>
                    <a:pt x="24590" y="22311"/>
                    <a:pt x="24377" y="19028"/>
                    <a:pt x="24165" y="15776"/>
                  </a:cubicBezTo>
                  <a:cubicBezTo>
                    <a:pt x="23982" y="15715"/>
                    <a:pt x="23891" y="15503"/>
                    <a:pt x="24013" y="15381"/>
                  </a:cubicBezTo>
                  <a:cubicBezTo>
                    <a:pt x="14590" y="15351"/>
                    <a:pt x="6414" y="7539"/>
                    <a:pt x="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38"/>
            <p:cNvSpPr/>
            <p:nvPr/>
          </p:nvSpPr>
          <p:spPr>
            <a:xfrm>
              <a:off x="6043685" y="61541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68"/>
                    <a:pt x="2615" y="3071"/>
                  </a:cubicBezTo>
                  <a:cubicBezTo>
                    <a:pt x="1885" y="4044"/>
                    <a:pt x="1004" y="5503"/>
                    <a:pt x="1" y="6901"/>
                  </a:cubicBezTo>
                  <a:cubicBezTo>
                    <a:pt x="85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44"/>
                  </a:cubicBezTo>
                  <a:cubicBezTo>
                    <a:pt x="9089" y="4196"/>
                    <a:pt x="7053" y="1734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38"/>
            <p:cNvSpPr/>
            <p:nvPr/>
          </p:nvSpPr>
          <p:spPr>
            <a:xfrm>
              <a:off x="5961915" y="6083626"/>
              <a:ext cx="176413" cy="213288"/>
            </a:xfrm>
            <a:custGeom>
              <a:avLst/>
              <a:gdLst/>
              <a:ahLst/>
              <a:cxnLst/>
              <a:rect l="l" t="t" r="r" b="b"/>
              <a:pathLst>
                <a:path w="6688" h="8086" extrusionOk="0">
                  <a:moveTo>
                    <a:pt x="0" y="0"/>
                  </a:moveTo>
                  <a:cubicBezTo>
                    <a:pt x="821" y="2158"/>
                    <a:pt x="1763" y="4894"/>
                    <a:pt x="2675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03" y="5015"/>
                    <a:pt x="5776" y="3526"/>
                    <a:pt x="6688" y="2006"/>
                  </a:cubicBezTo>
                  <a:cubicBezTo>
                    <a:pt x="4712" y="851"/>
                    <a:pt x="2493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38"/>
            <p:cNvSpPr/>
            <p:nvPr/>
          </p:nvSpPr>
          <p:spPr>
            <a:xfrm>
              <a:off x="6071751" y="7084204"/>
              <a:ext cx="411331" cy="643057"/>
            </a:xfrm>
            <a:custGeom>
              <a:avLst/>
              <a:gdLst/>
              <a:ahLst/>
              <a:cxnLst/>
              <a:rect l="l" t="t" r="r" b="b"/>
              <a:pathLst>
                <a:path w="15594" h="24379" extrusionOk="0">
                  <a:moveTo>
                    <a:pt x="15594" y="1"/>
                  </a:moveTo>
                  <a:lnTo>
                    <a:pt x="15594" y="1"/>
                  </a:lnTo>
                  <a:cubicBezTo>
                    <a:pt x="12189" y="5381"/>
                    <a:pt x="7569" y="10548"/>
                    <a:pt x="1946" y="13740"/>
                  </a:cubicBezTo>
                  <a:cubicBezTo>
                    <a:pt x="1490" y="17205"/>
                    <a:pt x="852" y="20761"/>
                    <a:pt x="1" y="24378"/>
                  </a:cubicBezTo>
                  <a:cubicBezTo>
                    <a:pt x="396" y="24317"/>
                    <a:pt x="791" y="24226"/>
                    <a:pt x="1186" y="24105"/>
                  </a:cubicBezTo>
                  <a:cubicBezTo>
                    <a:pt x="5077" y="22828"/>
                    <a:pt x="8147" y="20153"/>
                    <a:pt x="10882" y="17174"/>
                  </a:cubicBezTo>
                  <a:cubicBezTo>
                    <a:pt x="12068" y="15898"/>
                    <a:pt x="13284" y="14651"/>
                    <a:pt x="14469" y="1337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38"/>
            <p:cNvSpPr/>
            <p:nvPr/>
          </p:nvSpPr>
          <p:spPr>
            <a:xfrm>
              <a:off x="6111844" y="6377049"/>
              <a:ext cx="338371" cy="601354"/>
            </a:xfrm>
            <a:custGeom>
              <a:avLst/>
              <a:gdLst/>
              <a:ahLst/>
              <a:cxnLst/>
              <a:rect l="l" t="t" r="r" b="b"/>
              <a:pathLst>
                <a:path w="12828" h="22798" extrusionOk="0">
                  <a:moveTo>
                    <a:pt x="8815" y="1"/>
                  </a:moveTo>
                  <a:cubicBezTo>
                    <a:pt x="6444" y="3952"/>
                    <a:pt x="3526" y="7752"/>
                    <a:pt x="0" y="10639"/>
                  </a:cubicBezTo>
                  <a:cubicBezTo>
                    <a:pt x="578" y="14408"/>
                    <a:pt x="973" y="18481"/>
                    <a:pt x="1155" y="22798"/>
                  </a:cubicBezTo>
                  <a:cubicBezTo>
                    <a:pt x="5532" y="20001"/>
                    <a:pt x="9454" y="16688"/>
                    <a:pt x="12827" y="12858"/>
                  </a:cubicBezTo>
                  <a:cubicBezTo>
                    <a:pt x="12007" y="8208"/>
                    <a:pt x="10669" y="3770"/>
                    <a:pt x="8815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38"/>
            <p:cNvSpPr/>
            <p:nvPr/>
          </p:nvSpPr>
          <p:spPr>
            <a:xfrm>
              <a:off x="6026856" y="7527583"/>
              <a:ext cx="404921" cy="367228"/>
            </a:xfrm>
            <a:custGeom>
              <a:avLst/>
              <a:gdLst/>
              <a:ahLst/>
              <a:cxnLst/>
              <a:rect l="l" t="t" r="r" b="b"/>
              <a:pathLst>
                <a:path w="15351" h="13922" extrusionOk="0">
                  <a:moveTo>
                    <a:pt x="15350" y="1"/>
                  </a:moveTo>
                  <a:cubicBezTo>
                    <a:pt x="13891" y="1399"/>
                    <a:pt x="12372" y="2767"/>
                    <a:pt x="10882" y="4013"/>
                  </a:cubicBezTo>
                  <a:cubicBezTo>
                    <a:pt x="7934" y="6475"/>
                    <a:pt x="4955" y="8055"/>
                    <a:pt x="1399" y="8724"/>
                  </a:cubicBezTo>
                  <a:cubicBezTo>
                    <a:pt x="973" y="10457"/>
                    <a:pt x="517" y="12189"/>
                    <a:pt x="1" y="13922"/>
                  </a:cubicBezTo>
                  <a:cubicBezTo>
                    <a:pt x="3557" y="13770"/>
                    <a:pt x="11612" y="12068"/>
                    <a:pt x="15198" y="578"/>
                  </a:cubicBezTo>
                  <a:cubicBezTo>
                    <a:pt x="15259" y="396"/>
                    <a:pt x="15290" y="183"/>
                    <a:pt x="1535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38"/>
            <p:cNvSpPr/>
            <p:nvPr/>
          </p:nvSpPr>
          <p:spPr>
            <a:xfrm>
              <a:off x="6127064" y="6761106"/>
              <a:ext cx="355226" cy="647831"/>
            </a:xfrm>
            <a:custGeom>
              <a:avLst/>
              <a:gdLst/>
              <a:ahLst/>
              <a:cxnLst/>
              <a:rect l="l" t="t" r="r" b="b"/>
              <a:pathLst>
                <a:path w="13467" h="24560" extrusionOk="0">
                  <a:moveTo>
                    <a:pt x="12554" y="0"/>
                  </a:moveTo>
                  <a:cubicBezTo>
                    <a:pt x="9059" y="3709"/>
                    <a:pt x="5047" y="6931"/>
                    <a:pt x="639" y="9545"/>
                  </a:cubicBezTo>
                  <a:cubicBezTo>
                    <a:pt x="791" y="14286"/>
                    <a:pt x="609" y="19302"/>
                    <a:pt x="1" y="24560"/>
                  </a:cubicBezTo>
                  <a:cubicBezTo>
                    <a:pt x="1855" y="23405"/>
                    <a:pt x="3618" y="22068"/>
                    <a:pt x="5259" y="20457"/>
                  </a:cubicBezTo>
                  <a:cubicBezTo>
                    <a:pt x="8360" y="17326"/>
                    <a:pt x="10883" y="13800"/>
                    <a:pt x="13466" y="10274"/>
                  </a:cubicBezTo>
                  <a:cubicBezTo>
                    <a:pt x="13375" y="6900"/>
                    <a:pt x="1307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38"/>
            <p:cNvSpPr/>
            <p:nvPr/>
          </p:nvSpPr>
          <p:spPr>
            <a:xfrm>
              <a:off x="5929840" y="7105068"/>
              <a:ext cx="53757" cy="387274"/>
            </a:xfrm>
            <a:custGeom>
              <a:avLst/>
              <a:gdLst/>
              <a:ahLst/>
              <a:cxnLst/>
              <a:rect l="l" t="t" r="r" b="b"/>
              <a:pathLst>
                <a:path w="2038" h="14682" extrusionOk="0">
                  <a:moveTo>
                    <a:pt x="1" y="61"/>
                  </a:moveTo>
                  <a:cubicBezTo>
                    <a:pt x="1" y="91"/>
                    <a:pt x="1" y="122"/>
                    <a:pt x="1" y="182"/>
                  </a:cubicBezTo>
                  <a:lnTo>
                    <a:pt x="31" y="182"/>
                  </a:lnTo>
                  <a:cubicBezTo>
                    <a:pt x="59" y="187"/>
                    <a:pt x="83" y="195"/>
                    <a:pt x="106" y="205"/>
                  </a:cubicBezTo>
                  <a:lnTo>
                    <a:pt x="106" y="205"/>
                  </a:lnTo>
                  <a:cubicBezTo>
                    <a:pt x="64" y="165"/>
                    <a:pt x="28" y="116"/>
                    <a:pt x="1" y="61"/>
                  </a:cubicBezTo>
                  <a:close/>
                  <a:moveTo>
                    <a:pt x="106" y="205"/>
                  </a:moveTo>
                  <a:cubicBezTo>
                    <a:pt x="133" y="231"/>
                    <a:pt x="164" y="253"/>
                    <a:pt x="197" y="269"/>
                  </a:cubicBezTo>
                  <a:lnTo>
                    <a:pt x="197" y="269"/>
                  </a:lnTo>
                  <a:cubicBezTo>
                    <a:pt x="174" y="243"/>
                    <a:pt x="143" y="221"/>
                    <a:pt x="106" y="205"/>
                  </a:cubicBezTo>
                  <a:close/>
                  <a:moveTo>
                    <a:pt x="1186" y="0"/>
                  </a:moveTo>
                  <a:cubicBezTo>
                    <a:pt x="943" y="91"/>
                    <a:pt x="730" y="182"/>
                    <a:pt x="487" y="274"/>
                  </a:cubicBezTo>
                  <a:cubicBezTo>
                    <a:pt x="437" y="295"/>
                    <a:pt x="389" y="305"/>
                    <a:pt x="343" y="305"/>
                  </a:cubicBezTo>
                  <a:cubicBezTo>
                    <a:pt x="291" y="305"/>
                    <a:pt x="242" y="292"/>
                    <a:pt x="197" y="269"/>
                  </a:cubicBezTo>
                  <a:lnTo>
                    <a:pt x="197" y="269"/>
                  </a:lnTo>
                  <a:cubicBezTo>
                    <a:pt x="328" y="417"/>
                    <a:pt x="244" y="696"/>
                    <a:pt x="31" y="790"/>
                  </a:cubicBezTo>
                  <a:cubicBezTo>
                    <a:pt x="335" y="5350"/>
                    <a:pt x="609" y="9879"/>
                    <a:pt x="912" y="14408"/>
                  </a:cubicBezTo>
                  <a:cubicBezTo>
                    <a:pt x="1034" y="14438"/>
                    <a:pt x="1156" y="14468"/>
                    <a:pt x="1247" y="14468"/>
                  </a:cubicBezTo>
                  <a:cubicBezTo>
                    <a:pt x="1399" y="14468"/>
                    <a:pt x="1490" y="14590"/>
                    <a:pt x="1520" y="14681"/>
                  </a:cubicBezTo>
                  <a:cubicBezTo>
                    <a:pt x="1703" y="14590"/>
                    <a:pt x="1855" y="14499"/>
                    <a:pt x="2037" y="14438"/>
                  </a:cubicBezTo>
                  <a:cubicBezTo>
                    <a:pt x="1764" y="9605"/>
                    <a:pt x="1460" y="4803"/>
                    <a:pt x="118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38"/>
            <p:cNvSpPr/>
            <p:nvPr/>
          </p:nvSpPr>
          <p:spPr>
            <a:xfrm>
              <a:off x="5909793" y="6753087"/>
              <a:ext cx="49748" cy="343171"/>
            </a:xfrm>
            <a:custGeom>
              <a:avLst/>
              <a:gdLst/>
              <a:ahLst/>
              <a:cxnLst/>
              <a:rect l="l" t="t" r="r" b="b"/>
              <a:pathLst>
                <a:path w="1886" h="13010" extrusionOk="0">
                  <a:moveTo>
                    <a:pt x="1" y="0"/>
                  </a:moveTo>
                  <a:lnTo>
                    <a:pt x="1" y="0"/>
                  </a:lnTo>
                  <a:cubicBezTo>
                    <a:pt x="214" y="4347"/>
                    <a:pt x="457" y="8663"/>
                    <a:pt x="730" y="13010"/>
                  </a:cubicBezTo>
                  <a:cubicBezTo>
                    <a:pt x="761" y="12919"/>
                    <a:pt x="791" y="12827"/>
                    <a:pt x="913" y="12797"/>
                  </a:cubicBezTo>
                  <a:cubicBezTo>
                    <a:pt x="1247" y="12645"/>
                    <a:pt x="1551" y="12493"/>
                    <a:pt x="1885" y="12311"/>
                  </a:cubicBezTo>
                  <a:cubicBezTo>
                    <a:pt x="1642" y="8572"/>
                    <a:pt x="1429" y="4803"/>
                    <a:pt x="1247" y="1034"/>
                  </a:cubicBezTo>
                  <a:cubicBezTo>
                    <a:pt x="1247" y="760"/>
                    <a:pt x="1217" y="456"/>
                    <a:pt x="1217" y="183"/>
                  </a:cubicBezTo>
                  <a:cubicBezTo>
                    <a:pt x="1065" y="244"/>
                    <a:pt x="913" y="304"/>
                    <a:pt x="791" y="365"/>
                  </a:cubicBezTo>
                  <a:cubicBezTo>
                    <a:pt x="752" y="382"/>
                    <a:pt x="715" y="389"/>
                    <a:pt x="680" y="389"/>
                  </a:cubicBezTo>
                  <a:cubicBezTo>
                    <a:pt x="527" y="389"/>
                    <a:pt x="421" y="241"/>
                    <a:pt x="396" y="92"/>
                  </a:cubicBezTo>
                  <a:cubicBezTo>
                    <a:pt x="244" y="61"/>
                    <a:pt x="122" y="31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38"/>
            <p:cNvSpPr/>
            <p:nvPr/>
          </p:nvSpPr>
          <p:spPr>
            <a:xfrm>
              <a:off x="5878535" y="6083257"/>
              <a:ext cx="61750" cy="660229"/>
            </a:xfrm>
            <a:custGeom>
              <a:avLst/>
              <a:gdLst/>
              <a:ahLst/>
              <a:cxnLst/>
              <a:rect l="l" t="t" r="r" b="b"/>
              <a:pathLst>
                <a:path w="2341" h="25030" extrusionOk="0">
                  <a:moveTo>
                    <a:pt x="1065" y="1"/>
                  </a:moveTo>
                  <a:cubicBezTo>
                    <a:pt x="1024" y="1"/>
                    <a:pt x="983" y="4"/>
                    <a:pt x="943" y="14"/>
                  </a:cubicBezTo>
                  <a:cubicBezTo>
                    <a:pt x="608" y="14"/>
                    <a:pt x="335" y="45"/>
                    <a:pt x="0" y="75"/>
                  </a:cubicBezTo>
                  <a:cubicBezTo>
                    <a:pt x="91" y="4634"/>
                    <a:pt x="304" y="9194"/>
                    <a:pt x="578" y="13723"/>
                  </a:cubicBezTo>
                  <a:cubicBezTo>
                    <a:pt x="791" y="13966"/>
                    <a:pt x="1003" y="14239"/>
                    <a:pt x="1216" y="14482"/>
                  </a:cubicBezTo>
                  <a:cubicBezTo>
                    <a:pt x="1428" y="14694"/>
                    <a:pt x="1239" y="14996"/>
                    <a:pt x="1003" y="14996"/>
                  </a:cubicBezTo>
                  <a:cubicBezTo>
                    <a:pt x="933" y="14996"/>
                    <a:pt x="860" y="14970"/>
                    <a:pt x="791" y="14908"/>
                  </a:cubicBezTo>
                  <a:cubicBezTo>
                    <a:pt x="730" y="14847"/>
                    <a:pt x="669" y="14786"/>
                    <a:pt x="639" y="14726"/>
                  </a:cubicBezTo>
                  <a:lnTo>
                    <a:pt x="639" y="14726"/>
                  </a:lnTo>
                  <a:cubicBezTo>
                    <a:pt x="791" y="17522"/>
                    <a:pt x="943" y="20318"/>
                    <a:pt x="1064" y="23054"/>
                  </a:cubicBezTo>
                  <a:cubicBezTo>
                    <a:pt x="1095" y="23601"/>
                    <a:pt x="1125" y="24148"/>
                    <a:pt x="1155" y="24695"/>
                  </a:cubicBezTo>
                  <a:cubicBezTo>
                    <a:pt x="1338" y="24787"/>
                    <a:pt x="1550" y="24878"/>
                    <a:pt x="1733" y="24939"/>
                  </a:cubicBezTo>
                  <a:cubicBezTo>
                    <a:pt x="1824" y="24939"/>
                    <a:pt x="1854" y="24999"/>
                    <a:pt x="1885" y="25030"/>
                  </a:cubicBezTo>
                  <a:cubicBezTo>
                    <a:pt x="2037" y="24939"/>
                    <a:pt x="2189" y="24847"/>
                    <a:pt x="2341" y="24756"/>
                  </a:cubicBezTo>
                  <a:cubicBezTo>
                    <a:pt x="2158" y="21109"/>
                    <a:pt x="1946" y="17431"/>
                    <a:pt x="1763" y="13723"/>
                  </a:cubicBezTo>
                  <a:cubicBezTo>
                    <a:pt x="1550" y="13814"/>
                    <a:pt x="1338" y="13875"/>
                    <a:pt x="1095" y="13905"/>
                  </a:cubicBezTo>
                  <a:cubicBezTo>
                    <a:pt x="1064" y="13912"/>
                    <a:pt x="1034" y="13915"/>
                    <a:pt x="1006" y="13915"/>
                  </a:cubicBezTo>
                  <a:cubicBezTo>
                    <a:pt x="646" y="13915"/>
                    <a:pt x="517" y="13408"/>
                    <a:pt x="912" y="13267"/>
                  </a:cubicBezTo>
                  <a:cubicBezTo>
                    <a:pt x="1186" y="13145"/>
                    <a:pt x="1459" y="12993"/>
                    <a:pt x="1733" y="12811"/>
                  </a:cubicBezTo>
                  <a:cubicBezTo>
                    <a:pt x="1520" y="8525"/>
                    <a:pt x="1368" y="4270"/>
                    <a:pt x="1338" y="14"/>
                  </a:cubicBezTo>
                  <a:cubicBezTo>
                    <a:pt x="1236" y="14"/>
                    <a:pt x="1149" y="1"/>
                    <a:pt x="106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38"/>
            <p:cNvSpPr/>
            <p:nvPr/>
          </p:nvSpPr>
          <p:spPr>
            <a:xfrm>
              <a:off x="5956296" y="7505136"/>
              <a:ext cx="49748" cy="390493"/>
            </a:xfrm>
            <a:custGeom>
              <a:avLst/>
              <a:gdLst/>
              <a:ahLst/>
              <a:cxnLst/>
              <a:rect l="l" t="t" r="r" b="b"/>
              <a:pathLst>
                <a:path w="1886" h="14804" extrusionOk="0">
                  <a:moveTo>
                    <a:pt x="1095" y="1"/>
                  </a:moveTo>
                  <a:cubicBezTo>
                    <a:pt x="761" y="92"/>
                    <a:pt x="426" y="213"/>
                    <a:pt x="92" y="274"/>
                  </a:cubicBezTo>
                  <a:cubicBezTo>
                    <a:pt x="82" y="284"/>
                    <a:pt x="72" y="288"/>
                    <a:pt x="61" y="288"/>
                  </a:cubicBezTo>
                  <a:cubicBezTo>
                    <a:pt x="41" y="288"/>
                    <a:pt x="21" y="274"/>
                    <a:pt x="1" y="274"/>
                  </a:cubicBezTo>
                  <a:lnTo>
                    <a:pt x="1" y="274"/>
                  </a:lnTo>
                  <a:cubicBezTo>
                    <a:pt x="213" y="3526"/>
                    <a:pt x="426" y="6809"/>
                    <a:pt x="609" y="10061"/>
                  </a:cubicBezTo>
                  <a:cubicBezTo>
                    <a:pt x="821" y="10183"/>
                    <a:pt x="852" y="10457"/>
                    <a:pt x="639" y="10578"/>
                  </a:cubicBezTo>
                  <a:cubicBezTo>
                    <a:pt x="730" y="11976"/>
                    <a:pt x="791" y="13375"/>
                    <a:pt x="882" y="14742"/>
                  </a:cubicBezTo>
                  <a:lnTo>
                    <a:pt x="913" y="14742"/>
                  </a:lnTo>
                  <a:cubicBezTo>
                    <a:pt x="913" y="14742"/>
                    <a:pt x="1277" y="14803"/>
                    <a:pt x="1885" y="14803"/>
                  </a:cubicBezTo>
                  <a:cubicBezTo>
                    <a:pt x="1794" y="13162"/>
                    <a:pt x="1733" y="11551"/>
                    <a:pt x="1642" y="9909"/>
                  </a:cubicBezTo>
                  <a:cubicBezTo>
                    <a:pt x="1551" y="9909"/>
                    <a:pt x="1460" y="9940"/>
                    <a:pt x="1338" y="9940"/>
                  </a:cubicBezTo>
                  <a:cubicBezTo>
                    <a:pt x="1125" y="9940"/>
                    <a:pt x="1004" y="9636"/>
                    <a:pt x="1156" y="9484"/>
                  </a:cubicBezTo>
                  <a:cubicBezTo>
                    <a:pt x="1308" y="9362"/>
                    <a:pt x="1460" y="9271"/>
                    <a:pt x="1612" y="9180"/>
                  </a:cubicBezTo>
                  <a:cubicBezTo>
                    <a:pt x="1429" y="6110"/>
                    <a:pt x="1277" y="307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38"/>
            <p:cNvSpPr/>
            <p:nvPr/>
          </p:nvSpPr>
          <p:spPr>
            <a:xfrm>
              <a:off x="5450376" y="6246375"/>
              <a:ext cx="459443" cy="506738"/>
            </a:xfrm>
            <a:custGeom>
              <a:avLst/>
              <a:gdLst/>
              <a:ahLst/>
              <a:cxnLst/>
              <a:rect l="l" t="t" r="r" b="b"/>
              <a:pathLst>
                <a:path w="17418" h="19211" extrusionOk="0">
                  <a:moveTo>
                    <a:pt x="700" y="0"/>
                  </a:moveTo>
                  <a:cubicBezTo>
                    <a:pt x="457" y="244"/>
                    <a:pt x="214" y="487"/>
                    <a:pt x="1" y="730"/>
                  </a:cubicBezTo>
                  <a:cubicBezTo>
                    <a:pt x="2038" y="4104"/>
                    <a:pt x="4348" y="7265"/>
                    <a:pt x="6962" y="10244"/>
                  </a:cubicBezTo>
                  <a:cubicBezTo>
                    <a:pt x="9424" y="13071"/>
                    <a:pt x="13436" y="18207"/>
                    <a:pt x="17418" y="19210"/>
                  </a:cubicBezTo>
                  <a:cubicBezTo>
                    <a:pt x="17418" y="18967"/>
                    <a:pt x="17387" y="18755"/>
                    <a:pt x="17387" y="18511"/>
                  </a:cubicBezTo>
                  <a:cubicBezTo>
                    <a:pt x="13679" y="17113"/>
                    <a:pt x="10062" y="12341"/>
                    <a:pt x="7600" y="9605"/>
                  </a:cubicBezTo>
                  <a:cubicBezTo>
                    <a:pt x="4955" y="6627"/>
                    <a:pt x="2706" y="3405"/>
                    <a:pt x="70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38"/>
            <p:cNvSpPr/>
            <p:nvPr/>
          </p:nvSpPr>
          <p:spPr>
            <a:xfrm>
              <a:off x="5909001" y="6734649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0"/>
                  </a:moveTo>
                  <a:cubicBezTo>
                    <a:pt x="0" y="244"/>
                    <a:pt x="31" y="487"/>
                    <a:pt x="31" y="699"/>
                  </a:cubicBezTo>
                  <a:cubicBezTo>
                    <a:pt x="152" y="730"/>
                    <a:pt x="304" y="760"/>
                    <a:pt x="426" y="791"/>
                  </a:cubicBezTo>
                  <a:cubicBezTo>
                    <a:pt x="395" y="669"/>
                    <a:pt x="426" y="517"/>
                    <a:pt x="547" y="456"/>
                  </a:cubicBezTo>
                  <a:cubicBezTo>
                    <a:pt x="608" y="426"/>
                    <a:pt x="669" y="365"/>
                    <a:pt x="730" y="335"/>
                  </a:cubicBezTo>
                  <a:cubicBezTo>
                    <a:pt x="699" y="304"/>
                    <a:pt x="669" y="274"/>
                    <a:pt x="578" y="244"/>
                  </a:cubicBezTo>
                  <a:cubicBezTo>
                    <a:pt x="395" y="183"/>
                    <a:pt x="183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38"/>
            <p:cNvSpPr/>
            <p:nvPr/>
          </p:nvSpPr>
          <p:spPr>
            <a:xfrm>
              <a:off x="5302055" y="6623204"/>
              <a:ext cx="628602" cy="504338"/>
            </a:xfrm>
            <a:custGeom>
              <a:avLst/>
              <a:gdLst/>
              <a:ahLst/>
              <a:cxnLst/>
              <a:rect l="l" t="t" r="r" b="b"/>
              <a:pathLst>
                <a:path w="23831" h="19120" extrusionOk="0">
                  <a:moveTo>
                    <a:pt x="183" y="0"/>
                  </a:moveTo>
                  <a:cubicBezTo>
                    <a:pt x="92" y="517"/>
                    <a:pt x="62" y="1064"/>
                    <a:pt x="1" y="1611"/>
                  </a:cubicBezTo>
                  <a:cubicBezTo>
                    <a:pt x="6445" y="9301"/>
                    <a:pt x="13952" y="17235"/>
                    <a:pt x="23649" y="19119"/>
                  </a:cubicBezTo>
                  <a:cubicBezTo>
                    <a:pt x="23709" y="19119"/>
                    <a:pt x="23770" y="19089"/>
                    <a:pt x="23831" y="19058"/>
                  </a:cubicBezTo>
                  <a:cubicBezTo>
                    <a:pt x="23831" y="18846"/>
                    <a:pt x="23801" y="18663"/>
                    <a:pt x="23801" y="18450"/>
                  </a:cubicBezTo>
                  <a:cubicBezTo>
                    <a:pt x="13527" y="16262"/>
                    <a:pt x="6931" y="7599"/>
                    <a:pt x="18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38"/>
            <p:cNvSpPr/>
            <p:nvPr/>
          </p:nvSpPr>
          <p:spPr>
            <a:xfrm>
              <a:off x="5929840" y="7109869"/>
              <a:ext cx="10445" cy="16064"/>
            </a:xfrm>
            <a:custGeom>
              <a:avLst/>
              <a:gdLst/>
              <a:ahLst/>
              <a:cxnLst/>
              <a:rect l="l" t="t" r="r" b="b"/>
              <a:pathLst>
                <a:path w="396" h="609" extrusionOk="0">
                  <a:moveTo>
                    <a:pt x="1" y="0"/>
                  </a:moveTo>
                  <a:cubicBezTo>
                    <a:pt x="1" y="213"/>
                    <a:pt x="31" y="396"/>
                    <a:pt x="31" y="608"/>
                  </a:cubicBezTo>
                  <a:cubicBezTo>
                    <a:pt x="305" y="517"/>
                    <a:pt x="396" y="61"/>
                    <a:pt x="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38"/>
            <p:cNvSpPr/>
            <p:nvPr/>
          </p:nvSpPr>
          <p:spPr>
            <a:xfrm>
              <a:off x="5313292" y="70417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cubicBezTo>
                    <a:pt x="61" y="670"/>
                    <a:pt x="122" y="1369"/>
                    <a:pt x="213" y="2068"/>
                  </a:cubicBezTo>
                  <a:cubicBezTo>
                    <a:pt x="6627" y="9606"/>
                    <a:pt x="14803" y="17418"/>
                    <a:pt x="24226" y="17448"/>
                  </a:cubicBezTo>
                  <a:cubicBezTo>
                    <a:pt x="24256" y="17418"/>
                    <a:pt x="24256" y="17387"/>
                    <a:pt x="24286" y="17387"/>
                  </a:cubicBezTo>
                  <a:cubicBezTo>
                    <a:pt x="24286" y="17357"/>
                    <a:pt x="24317" y="17357"/>
                    <a:pt x="24347" y="17357"/>
                  </a:cubicBezTo>
                  <a:cubicBezTo>
                    <a:pt x="24317" y="17174"/>
                    <a:pt x="24317" y="16992"/>
                    <a:pt x="24317" y="16810"/>
                  </a:cubicBezTo>
                  <a:cubicBezTo>
                    <a:pt x="14286" y="15776"/>
                    <a:pt x="6444" y="778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38"/>
            <p:cNvSpPr/>
            <p:nvPr/>
          </p:nvSpPr>
          <p:spPr>
            <a:xfrm>
              <a:off x="5953896" y="7485089"/>
              <a:ext cx="16064" cy="14455"/>
            </a:xfrm>
            <a:custGeom>
              <a:avLst/>
              <a:gdLst/>
              <a:ahLst/>
              <a:cxnLst/>
              <a:rect l="l" t="t" r="r" b="b"/>
              <a:pathLst>
                <a:path w="609" h="548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83"/>
                    <a:pt x="31" y="365"/>
                    <a:pt x="61" y="548"/>
                  </a:cubicBezTo>
                  <a:cubicBezTo>
                    <a:pt x="244" y="457"/>
                    <a:pt x="426" y="365"/>
                    <a:pt x="608" y="274"/>
                  </a:cubicBezTo>
                  <a:cubicBezTo>
                    <a:pt x="578" y="183"/>
                    <a:pt x="487" y="61"/>
                    <a:pt x="335" y="61"/>
                  </a:cubicBezTo>
                  <a:cubicBezTo>
                    <a:pt x="244" y="6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38"/>
            <p:cNvSpPr/>
            <p:nvPr/>
          </p:nvSpPr>
          <p:spPr>
            <a:xfrm>
              <a:off x="5464831" y="7570077"/>
              <a:ext cx="508321" cy="228904"/>
            </a:xfrm>
            <a:custGeom>
              <a:avLst/>
              <a:gdLst/>
              <a:ahLst/>
              <a:cxnLst/>
              <a:rect l="l" t="t" r="r" b="b"/>
              <a:pathLst>
                <a:path w="19271" h="8678" extrusionOk="0">
                  <a:moveTo>
                    <a:pt x="0" y="1"/>
                  </a:moveTo>
                  <a:lnTo>
                    <a:pt x="0" y="1"/>
                  </a:lnTo>
                  <a:cubicBezTo>
                    <a:pt x="638" y="943"/>
                    <a:pt x="1307" y="1824"/>
                    <a:pt x="1976" y="2645"/>
                  </a:cubicBezTo>
                  <a:cubicBezTo>
                    <a:pt x="5699" y="5569"/>
                    <a:pt x="11046" y="8677"/>
                    <a:pt x="16022" y="8677"/>
                  </a:cubicBezTo>
                  <a:cubicBezTo>
                    <a:pt x="17099" y="8677"/>
                    <a:pt x="18158" y="8532"/>
                    <a:pt x="19180" y="8207"/>
                  </a:cubicBezTo>
                  <a:cubicBezTo>
                    <a:pt x="19241" y="8177"/>
                    <a:pt x="19241" y="8147"/>
                    <a:pt x="19271" y="8116"/>
                  </a:cubicBezTo>
                  <a:cubicBezTo>
                    <a:pt x="19271" y="7964"/>
                    <a:pt x="19271" y="7782"/>
                    <a:pt x="19241" y="7599"/>
                  </a:cubicBezTo>
                  <a:cubicBezTo>
                    <a:pt x="19198" y="7578"/>
                    <a:pt x="19155" y="7556"/>
                    <a:pt x="19090" y="7556"/>
                  </a:cubicBezTo>
                  <a:cubicBezTo>
                    <a:pt x="19063" y="7556"/>
                    <a:pt x="19033" y="7560"/>
                    <a:pt x="18997" y="7569"/>
                  </a:cubicBezTo>
                  <a:cubicBezTo>
                    <a:pt x="18043" y="7756"/>
                    <a:pt x="17094" y="7845"/>
                    <a:pt x="16152" y="7845"/>
                  </a:cubicBezTo>
                  <a:cubicBezTo>
                    <a:pt x="10367" y="7845"/>
                    <a:pt x="4835" y="4496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38"/>
            <p:cNvSpPr/>
            <p:nvPr/>
          </p:nvSpPr>
          <p:spPr>
            <a:xfrm>
              <a:off x="5972334" y="7770520"/>
              <a:ext cx="5645" cy="13664"/>
            </a:xfrm>
            <a:custGeom>
              <a:avLst/>
              <a:gdLst/>
              <a:ahLst/>
              <a:cxnLst/>
              <a:rect l="l" t="t" r="r" b="b"/>
              <a:pathLst>
                <a:path w="214" h="518" extrusionOk="0">
                  <a:moveTo>
                    <a:pt x="1" y="0"/>
                  </a:moveTo>
                  <a:cubicBezTo>
                    <a:pt x="31" y="183"/>
                    <a:pt x="31" y="365"/>
                    <a:pt x="31" y="517"/>
                  </a:cubicBezTo>
                  <a:cubicBezTo>
                    <a:pt x="213" y="396"/>
                    <a:pt x="213" y="122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38"/>
            <p:cNvSpPr/>
            <p:nvPr/>
          </p:nvSpPr>
          <p:spPr>
            <a:xfrm>
              <a:off x="5650819" y="6125303"/>
              <a:ext cx="244572" cy="347181"/>
            </a:xfrm>
            <a:custGeom>
              <a:avLst/>
              <a:gdLst/>
              <a:ahLst/>
              <a:cxnLst/>
              <a:rect l="l" t="t" r="r" b="b"/>
              <a:pathLst>
                <a:path w="9272" h="13162" extrusionOk="0">
                  <a:moveTo>
                    <a:pt x="1034" y="1"/>
                  </a:moveTo>
                  <a:cubicBezTo>
                    <a:pt x="670" y="92"/>
                    <a:pt x="335" y="213"/>
                    <a:pt x="1" y="335"/>
                  </a:cubicBezTo>
                  <a:cubicBezTo>
                    <a:pt x="2311" y="5107"/>
                    <a:pt x="5351" y="9484"/>
                    <a:pt x="9272" y="13162"/>
                  </a:cubicBezTo>
                  <a:lnTo>
                    <a:pt x="9211" y="12159"/>
                  </a:lnTo>
                  <a:cubicBezTo>
                    <a:pt x="5746" y="8451"/>
                    <a:pt x="310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38"/>
            <p:cNvSpPr/>
            <p:nvPr/>
          </p:nvSpPr>
          <p:spPr>
            <a:xfrm>
              <a:off x="5893755" y="6445209"/>
              <a:ext cx="22447" cy="33631"/>
            </a:xfrm>
            <a:custGeom>
              <a:avLst/>
              <a:gdLst/>
              <a:ahLst/>
              <a:cxnLst/>
              <a:rect l="l" t="t" r="r" b="b"/>
              <a:pathLst>
                <a:path w="851" h="1275" extrusionOk="0">
                  <a:moveTo>
                    <a:pt x="1" y="1"/>
                  </a:moveTo>
                  <a:cubicBezTo>
                    <a:pt x="1" y="365"/>
                    <a:pt x="31" y="669"/>
                    <a:pt x="62" y="1004"/>
                  </a:cubicBezTo>
                  <a:cubicBezTo>
                    <a:pt x="92" y="1064"/>
                    <a:pt x="153" y="1125"/>
                    <a:pt x="214" y="1186"/>
                  </a:cubicBezTo>
                  <a:cubicBezTo>
                    <a:pt x="276" y="1248"/>
                    <a:pt x="346" y="1274"/>
                    <a:pt x="413" y="1274"/>
                  </a:cubicBezTo>
                  <a:cubicBezTo>
                    <a:pt x="644" y="1274"/>
                    <a:pt x="851" y="972"/>
                    <a:pt x="639" y="760"/>
                  </a:cubicBezTo>
                  <a:cubicBezTo>
                    <a:pt x="426" y="51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38"/>
            <p:cNvSpPr/>
            <p:nvPr/>
          </p:nvSpPr>
          <p:spPr>
            <a:xfrm>
              <a:off x="5924221" y="6296888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42"/>
                    <a:pt x="1460" y="3709"/>
                    <a:pt x="1" y="4712"/>
                  </a:cubicBezTo>
                  <a:cubicBezTo>
                    <a:pt x="31" y="5016"/>
                    <a:pt x="31" y="5350"/>
                    <a:pt x="31" y="5654"/>
                  </a:cubicBezTo>
                  <a:cubicBezTo>
                    <a:pt x="1673" y="5046"/>
                    <a:pt x="3192" y="3313"/>
                    <a:pt x="4530" y="1490"/>
                  </a:cubicBezTo>
                  <a:cubicBezTo>
                    <a:pt x="437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38"/>
            <p:cNvSpPr/>
            <p:nvPr/>
          </p:nvSpPr>
          <p:spPr>
            <a:xfrm>
              <a:off x="6032475" y="6136539"/>
              <a:ext cx="132310" cy="199651"/>
            </a:xfrm>
            <a:custGeom>
              <a:avLst/>
              <a:gdLst/>
              <a:ahLst/>
              <a:cxnLst/>
              <a:rect l="l" t="t" r="r" b="b"/>
              <a:pathLst>
                <a:path w="5016" h="7569" extrusionOk="0">
                  <a:moveTo>
                    <a:pt x="4013" y="0"/>
                  </a:moveTo>
                  <a:cubicBezTo>
                    <a:pt x="3101" y="1520"/>
                    <a:pt x="2128" y="3009"/>
                    <a:pt x="1125" y="4468"/>
                  </a:cubicBezTo>
                  <a:cubicBezTo>
                    <a:pt x="821" y="4894"/>
                    <a:pt x="456" y="5471"/>
                    <a:pt x="0" y="6079"/>
                  </a:cubicBezTo>
                  <a:cubicBezTo>
                    <a:pt x="152" y="6566"/>
                    <a:pt x="274" y="7052"/>
                    <a:pt x="426" y="7569"/>
                  </a:cubicBezTo>
                  <a:cubicBezTo>
                    <a:pt x="1429" y="6171"/>
                    <a:pt x="2310" y="4742"/>
                    <a:pt x="3009" y="3739"/>
                  </a:cubicBezTo>
                  <a:cubicBezTo>
                    <a:pt x="3709" y="2736"/>
                    <a:pt x="4377" y="1702"/>
                    <a:pt x="5016" y="669"/>
                  </a:cubicBezTo>
                  <a:cubicBezTo>
                    <a:pt x="4681" y="426"/>
                    <a:pt x="4347" y="213"/>
                    <a:pt x="40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38"/>
            <p:cNvSpPr/>
            <p:nvPr/>
          </p:nvSpPr>
          <p:spPr>
            <a:xfrm>
              <a:off x="5891909" y="6421153"/>
              <a:ext cx="33157" cy="29807"/>
            </a:xfrm>
            <a:custGeom>
              <a:avLst/>
              <a:gdLst/>
              <a:ahLst/>
              <a:cxnLst/>
              <a:rect l="l" t="t" r="r" b="b"/>
              <a:pathLst>
                <a:path w="1257" h="1130" extrusionOk="0">
                  <a:moveTo>
                    <a:pt x="1226" y="1"/>
                  </a:moveTo>
                  <a:cubicBezTo>
                    <a:pt x="952" y="183"/>
                    <a:pt x="679" y="335"/>
                    <a:pt x="405" y="457"/>
                  </a:cubicBezTo>
                  <a:cubicBezTo>
                    <a:pt x="1" y="601"/>
                    <a:pt x="145" y="1130"/>
                    <a:pt x="526" y="1130"/>
                  </a:cubicBezTo>
                  <a:cubicBezTo>
                    <a:pt x="546" y="1130"/>
                    <a:pt x="566" y="1128"/>
                    <a:pt x="588" y="1125"/>
                  </a:cubicBezTo>
                  <a:cubicBezTo>
                    <a:pt x="831" y="1095"/>
                    <a:pt x="1043" y="1004"/>
                    <a:pt x="1256" y="943"/>
                  </a:cubicBezTo>
                  <a:cubicBezTo>
                    <a:pt x="1256" y="609"/>
                    <a:pt x="1226" y="305"/>
                    <a:pt x="122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38"/>
            <p:cNvSpPr/>
            <p:nvPr/>
          </p:nvSpPr>
          <p:spPr>
            <a:xfrm>
              <a:off x="5940259" y="6616795"/>
              <a:ext cx="171612" cy="141937"/>
            </a:xfrm>
            <a:custGeom>
              <a:avLst/>
              <a:gdLst/>
              <a:ahLst/>
              <a:cxnLst/>
              <a:rect l="l" t="t" r="r" b="b"/>
              <a:pathLst>
                <a:path w="6506" h="5381" extrusionOk="0">
                  <a:moveTo>
                    <a:pt x="6232" y="0"/>
                  </a:moveTo>
                  <a:cubicBezTo>
                    <a:pt x="4408" y="1672"/>
                    <a:pt x="2341" y="3222"/>
                    <a:pt x="1" y="4529"/>
                  </a:cubicBezTo>
                  <a:cubicBezTo>
                    <a:pt x="31" y="4803"/>
                    <a:pt x="31" y="5076"/>
                    <a:pt x="62" y="5380"/>
                  </a:cubicBezTo>
                  <a:cubicBezTo>
                    <a:pt x="2402" y="4468"/>
                    <a:pt x="4530" y="3161"/>
                    <a:pt x="6505" y="1550"/>
                  </a:cubicBezTo>
                  <a:cubicBezTo>
                    <a:pt x="6414" y="1003"/>
                    <a:pt x="6323" y="517"/>
                    <a:pt x="623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38"/>
            <p:cNvSpPr/>
            <p:nvPr/>
          </p:nvSpPr>
          <p:spPr>
            <a:xfrm>
              <a:off x="6104617" y="6342574"/>
              <a:ext cx="239771" cy="315132"/>
            </a:xfrm>
            <a:custGeom>
              <a:avLst/>
              <a:gdLst/>
              <a:ahLst/>
              <a:cxnLst/>
              <a:rect l="l" t="t" r="r" b="b"/>
              <a:pathLst>
                <a:path w="9090" h="11947" extrusionOk="0">
                  <a:moveTo>
                    <a:pt x="8421" y="1"/>
                  </a:moveTo>
                  <a:cubicBezTo>
                    <a:pt x="5989" y="3861"/>
                    <a:pt x="3314" y="7387"/>
                    <a:pt x="1" y="10396"/>
                  </a:cubicBezTo>
                  <a:cubicBezTo>
                    <a:pt x="92" y="10913"/>
                    <a:pt x="183" y="11430"/>
                    <a:pt x="274" y="11946"/>
                  </a:cubicBezTo>
                  <a:cubicBezTo>
                    <a:pt x="3800" y="9059"/>
                    <a:pt x="6718" y="5259"/>
                    <a:pt x="9089" y="1308"/>
                  </a:cubicBezTo>
                  <a:cubicBezTo>
                    <a:pt x="8876" y="852"/>
                    <a:pt x="8664" y="426"/>
                    <a:pt x="84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38"/>
            <p:cNvSpPr/>
            <p:nvPr/>
          </p:nvSpPr>
          <p:spPr>
            <a:xfrm>
              <a:off x="5920212" y="6736258"/>
              <a:ext cx="21682" cy="27116"/>
            </a:xfrm>
            <a:custGeom>
              <a:avLst/>
              <a:gdLst/>
              <a:ahLst/>
              <a:cxnLst/>
              <a:rect l="l" t="t" r="r" b="b"/>
              <a:pathLst>
                <a:path w="822" h="1028" extrusionOk="0">
                  <a:moveTo>
                    <a:pt x="761" y="0"/>
                  </a:moveTo>
                  <a:cubicBezTo>
                    <a:pt x="609" y="91"/>
                    <a:pt x="457" y="183"/>
                    <a:pt x="305" y="274"/>
                  </a:cubicBezTo>
                  <a:cubicBezTo>
                    <a:pt x="417" y="441"/>
                    <a:pt x="323" y="737"/>
                    <a:pt x="72" y="737"/>
                  </a:cubicBezTo>
                  <a:cubicBezTo>
                    <a:pt x="49" y="737"/>
                    <a:pt x="26" y="735"/>
                    <a:pt x="1" y="730"/>
                  </a:cubicBezTo>
                  <a:lnTo>
                    <a:pt x="1" y="730"/>
                  </a:lnTo>
                  <a:cubicBezTo>
                    <a:pt x="26" y="879"/>
                    <a:pt x="132" y="1027"/>
                    <a:pt x="285" y="1027"/>
                  </a:cubicBezTo>
                  <a:cubicBezTo>
                    <a:pt x="320" y="1027"/>
                    <a:pt x="357" y="1020"/>
                    <a:pt x="396" y="1003"/>
                  </a:cubicBezTo>
                  <a:cubicBezTo>
                    <a:pt x="548" y="942"/>
                    <a:pt x="670" y="882"/>
                    <a:pt x="822" y="851"/>
                  </a:cubicBezTo>
                  <a:cubicBezTo>
                    <a:pt x="791" y="547"/>
                    <a:pt x="791" y="274"/>
                    <a:pt x="7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38"/>
            <p:cNvSpPr/>
            <p:nvPr/>
          </p:nvSpPr>
          <p:spPr>
            <a:xfrm>
              <a:off x="5919421" y="6743459"/>
              <a:ext cx="11791" cy="12239"/>
            </a:xfrm>
            <a:custGeom>
              <a:avLst/>
              <a:gdLst/>
              <a:ahLst/>
              <a:cxnLst/>
              <a:rect l="l" t="t" r="r" b="b"/>
              <a:pathLst>
                <a:path w="447" h="464" extrusionOk="0">
                  <a:moveTo>
                    <a:pt x="335" y="1"/>
                  </a:moveTo>
                  <a:lnTo>
                    <a:pt x="335" y="1"/>
                  </a:lnTo>
                  <a:cubicBezTo>
                    <a:pt x="274" y="31"/>
                    <a:pt x="213" y="92"/>
                    <a:pt x="152" y="92"/>
                  </a:cubicBezTo>
                  <a:cubicBezTo>
                    <a:pt x="31" y="183"/>
                    <a:pt x="0" y="335"/>
                    <a:pt x="31" y="457"/>
                  </a:cubicBezTo>
                  <a:cubicBezTo>
                    <a:pt x="56" y="462"/>
                    <a:pt x="79" y="464"/>
                    <a:pt x="102" y="464"/>
                  </a:cubicBezTo>
                  <a:cubicBezTo>
                    <a:pt x="353" y="464"/>
                    <a:pt x="447" y="168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38"/>
            <p:cNvSpPr/>
            <p:nvPr/>
          </p:nvSpPr>
          <p:spPr>
            <a:xfrm>
              <a:off x="5927439" y="7096232"/>
              <a:ext cx="2427" cy="10445"/>
            </a:xfrm>
            <a:custGeom>
              <a:avLst/>
              <a:gdLst/>
              <a:ahLst/>
              <a:cxnLst/>
              <a:rect l="l" t="t" r="r" b="b"/>
              <a:pathLst>
                <a:path w="92" h="396" extrusionOk="0">
                  <a:moveTo>
                    <a:pt x="61" y="1"/>
                  </a:moveTo>
                  <a:cubicBezTo>
                    <a:pt x="0" y="122"/>
                    <a:pt x="31" y="274"/>
                    <a:pt x="92" y="396"/>
                  </a:cubicBezTo>
                  <a:cubicBezTo>
                    <a:pt x="92" y="274"/>
                    <a:pt x="61" y="122"/>
                    <a:pt x="6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38"/>
            <p:cNvSpPr/>
            <p:nvPr/>
          </p:nvSpPr>
          <p:spPr>
            <a:xfrm>
              <a:off x="5959514" y="6978377"/>
              <a:ext cx="184431" cy="126718"/>
            </a:xfrm>
            <a:custGeom>
              <a:avLst/>
              <a:gdLst/>
              <a:ahLst/>
              <a:cxnLst/>
              <a:rect l="l" t="t" r="r" b="b"/>
              <a:pathLst>
                <a:path w="6992" h="4804" extrusionOk="0">
                  <a:moveTo>
                    <a:pt x="6930" y="1"/>
                  </a:moveTo>
                  <a:cubicBezTo>
                    <a:pt x="4742" y="1399"/>
                    <a:pt x="2432" y="2645"/>
                    <a:pt x="0" y="3770"/>
                  </a:cubicBezTo>
                  <a:cubicBezTo>
                    <a:pt x="0" y="4134"/>
                    <a:pt x="31" y="4469"/>
                    <a:pt x="61" y="4803"/>
                  </a:cubicBezTo>
                  <a:cubicBezTo>
                    <a:pt x="2462" y="3800"/>
                    <a:pt x="4772" y="2615"/>
                    <a:pt x="6991" y="1308"/>
                  </a:cubicBezTo>
                  <a:cubicBezTo>
                    <a:pt x="6961" y="882"/>
                    <a:pt x="6961" y="426"/>
                    <a:pt x="69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38"/>
            <p:cNvSpPr/>
            <p:nvPr/>
          </p:nvSpPr>
          <p:spPr>
            <a:xfrm>
              <a:off x="6142310" y="6716211"/>
              <a:ext cx="315106" cy="296668"/>
            </a:xfrm>
            <a:custGeom>
              <a:avLst/>
              <a:gdLst/>
              <a:ahLst/>
              <a:cxnLst/>
              <a:rect l="l" t="t" r="r" b="b"/>
              <a:pathLst>
                <a:path w="11946" h="11247" extrusionOk="0">
                  <a:moveTo>
                    <a:pt x="11672" y="0"/>
                  </a:moveTo>
                  <a:cubicBezTo>
                    <a:pt x="8299" y="3830"/>
                    <a:pt x="4377" y="7143"/>
                    <a:pt x="0" y="9940"/>
                  </a:cubicBezTo>
                  <a:cubicBezTo>
                    <a:pt x="31" y="10365"/>
                    <a:pt x="61" y="10821"/>
                    <a:pt x="61" y="11247"/>
                  </a:cubicBezTo>
                  <a:cubicBezTo>
                    <a:pt x="4469" y="8633"/>
                    <a:pt x="8481" y="5411"/>
                    <a:pt x="11946" y="1702"/>
                  </a:cubicBezTo>
                  <a:cubicBezTo>
                    <a:pt x="11885" y="1125"/>
                    <a:pt x="11764" y="547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38"/>
            <p:cNvSpPr/>
            <p:nvPr/>
          </p:nvSpPr>
          <p:spPr>
            <a:xfrm>
              <a:off x="5929048" y="7077794"/>
              <a:ext cx="32075" cy="36032"/>
            </a:xfrm>
            <a:custGeom>
              <a:avLst/>
              <a:gdLst/>
              <a:ahLst/>
              <a:cxnLst/>
              <a:rect l="l" t="t" r="r" b="b"/>
              <a:pathLst>
                <a:path w="1216" h="1366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1" y="548"/>
                    <a:pt x="31" y="609"/>
                    <a:pt x="0" y="700"/>
                  </a:cubicBezTo>
                  <a:cubicBezTo>
                    <a:pt x="0" y="821"/>
                    <a:pt x="31" y="973"/>
                    <a:pt x="31" y="1095"/>
                  </a:cubicBezTo>
                  <a:cubicBezTo>
                    <a:pt x="103" y="1240"/>
                    <a:pt x="233" y="1365"/>
                    <a:pt x="390" y="1365"/>
                  </a:cubicBezTo>
                  <a:cubicBezTo>
                    <a:pt x="431" y="1365"/>
                    <a:pt x="473" y="1357"/>
                    <a:pt x="517" y="1338"/>
                  </a:cubicBezTo>
                  <a:cubicBezTo>
                    <a:pt x="760" y="1247"/>
                    <a:pt x="973" y="1125"/>
                    <a:pt x="1216" y="1034"/>
                  </a:cubicBezTo>
                  <a:cubicBezTo>
                    <a:pt x="1186" y="700"/>
                    <a:pt x="1155" y="36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38"/>
            <p:cNvSpPr/>
            <p:nvPr/>
          </p:nvSpPr>
          <p:spPr>
            <a:xfrm>
              <a:off x="5949095" y="75019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23"/>
                    <a:pt x="91" y="335"/>
                    <a:pt x="274" y="396"/>
                  </a:cubicBezTo>
                  <a:cubicBezTo>
                    <a:pt x="243" y="274"/>
                    <a:pt x="243" y="12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38"/>
            <p:cNvSpPr/>
            <p:nvPr/>
          </p:nvSpPr>
          <p:spPr>
            <a:xfrm>
              <a:off x="5983571" y="7408937"/>
              <a:ext cx="143520" cy="96225"/>
            </a:xfrm>
            <a:custGeom>
              <a:avLst/>
              <a:gdLst/>
              <a:ahLst/>
              <a:cxnLst/>
              <a:rect l="l" t="t" r="r" b="b"/>
              <a:pathLst>
                <a:path w="5441" h="3648" extrusionOk="0">
                  <a:moveTo>
                    <a:pt x="5441" y="0"/>
                  </a:moveTo>
                  <a:lnTo>
                    <a:pt x="5441" y="0"/>
                  </a:lnTo>
                  <a:cubicBezTo>
                    <a:pt x="3708" y="1064"/>
                    <a:pt x="1885" y="2006"/>
                    <a:pt x="0" y="2918"/>
                  </a:cubicBezTo>
                  <a:cubicBezTo>
                    <a:pt x="31" y="3161"/>
                    <a:pt x="31" y="3404"/>
                    <a:pt x="31" y="3648"/>
                  </a:cubicBezTo>
                  <a:cubicBezTo>
                    <a:pt x="1885" y="3100"/>
                    <a:pt x="3617" y="2371"/>
                    <a:pt x="5289" y="1429"/>
                  </a:cubicBezTo>
                  <a:cubicBezTo>
                    <a:pt x="5350" y="942"/>
                    <a:pt x="5380" y="486"/>
                    <a:pt x="54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38"/>
            <p:cNvSpPr/>
            <p:nvPr/>
          </p:nvSpPr>
          <p:spPr>
            <a:xfrm>
              <a:off x="6123055" y="7032108"/>
              <a:ext cx="359235" cy="414522"/>
            </a:xfrm>
            <a:custGeom>
              <a:avLst/>
              <a:gdLst/>
              <a:ahLst/>
              <a:cxnLst/>
              <a:rect l="l" t="t" r="r" b="b"/>
              <a:pathLst>
                <a:path w="13619" h="15715" extrusionOk="0">
                  <a:moveTo>
                    <a:pt x="13618" y="0"/>
                  </a:moveTo>
                  <a:cubicBezTo>
                    <a:pt x="11004" y="3526"/>
                    <a:pt x="8512" y="7052"/>
                    <a:pt x="5411" y="10152"/>
                  </a:cubicBezTo>
                  <a:cubicBezTo>
                    <a:pt x="3770" y="11794"/>
                    <a:pt x="2007" y="13131"/>
                    <a:pt x="153" y="14286"/>
                  </a:cubicBezTo>
                  <a:cubicBezTo>
                    <a:pt x="92" y="14772"/>
                    <a:pt x="62" y="15228"/>
                    <a:pt x="1" y="15715"/>
                  </a:cubicBezTo>
                  <a:cubicBezTo>
                    <a:pt x="5594" y="12523"/>
                    <a:pt x="10244" y="7356"/>
                    <a:pt x="13618" y="1976"/>
                  </a:cubicBezTo>
                  <a:cubicBezTo>
                    <a:pt x="13618" y="1307"/>
                    <a:pt x="13618" y="669"/>
                    <a:pt x="1361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38"/>
            <p:cNvSpPr/>
            <p:nvPr/>
          </p:nvSpPr>
          <p:spPr>
            <a:xfrm>
              <a:off x="5955505" y="7485907"/>
              <a:ext cx="29675" cy="26826"/>
            </a:xfrm>
            <a:custGeom>
              <a:avLst/>
              <a:gdLst/>
              <a:ahLst/>
              <a:cxnLst/>
              <a:rect l="l" t="t" r="r" b="b"/>
              <a:pathLst>
                <a:path w="1125" h="1017" extrusionOk="0">
                  <a:moveTo>
                    <a:pt x="1064" y="0"/>
                  </a:moveTo>
                  <a:cubicBezTo>
                    <a:pt x="882" y="91"/>
                    <a:pt x="730" y="152"/>
                    <a:pt x="547" y="243"/>
                  </a:cubicBezTo>
                  <a:cubicBezTo>
                    <a:pt x="578" y="426"/>
                    <a:pt x="517" y="608"/>
                    <a:pt x="274" y="608"/>
                  </a:cubicBezTo>
                  <a:cubicBezTo>
                    <a:pt x="243" y="618"/>
                    <a:pt x="213" y="621"/>
                    <a:pt x="183" y="621"/>
                  </a:cubicBezTo>
                  <a:cubicBezTo>
                    <a:pt x="122" y="621"/>
                    <a:pt x="61" y="608"/>
                    <a:pt x="0" y="608"/>
                  </a:cubicBezTo>
                  <a:cubicBezTo>
                    <a:pt x="0" y="730"/>
                    <a:pt x="0" y="851"/>
                    <a:pt x="31" y="1003"/>
                  </a:cubicBezTo>
                  <a:cubicBezTo>
                    <a:pt x="51" y="1003"/>
                    <a:pt x="71" y="1017"/>
                    <a:pt x="91" y="1017"/>
                  </a:cubicBezTo>
                  <a:cubicBezTo>
                    <a:pt x="102" y="1017"/>
                    <a:pt x="112" y="1013"/>
                    <a:pt x="122" y="1003"/>
                  </a:cubicBezTo>
                  <a:cubicBezTo>
                    <a:pt x="456" y="942"/>
                    <a:pt x="791" y="821"/>
                    <a:pt x="1125" y="730"/>
                  </a:cubicBezTo>
                  <a:cubicBezTo>
                    <a:pt x="1095" y="486"/>
                    <a:pt x="1095" y="243"/>
                    <a:pt x="106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38"/>
            <p:cNvSpPr/>
            <p:nvPr/>
          </p:nvSpPr>
          <p:spPr>
            <a:xfrm>
              <a:off x="5952287" y="74995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1"/>
                    <a:pt x="61" y="31"/>
                    <a:pt x="61" y="31"/>
                  </a:cubicBezTo>
                  <a:cubicBezTo>
                    <a:pt x="31" y="31"/>
                    <a:pt x="1" y="62"/>
                    <a:pt x="1" y="92"/>
                  </a:cubicBezTo>
                  <a:lnTo>
                    <a:pt x="122" y="92"/>
                  </a:lnTo>
                  <a:cubicBezTo>
                    <a:pt x="122" y="62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38"/>
            <p:cNvSpPr/>
            <p:nvPr/>
          </p:nvSpPr>
          <p:spPr>
            <a:xfrm>
              <a:off x="5954687" y="7492317"/>
              <a:ext cx="16064" cy="9997"/>
            </a:xfrm>
            <a:custGeom>
              <a:avLst/>
              <a:gdLst/>
              <a:ahLst/>
              <a:cxnLst/>
              <a:rect l="l" t="t" r="r" b="b"/>
              <a:pathLst>
                <a:path w="609" h="379" extrusionOk="0">
                  <a:moveTo>
                    <a:pt x="578" y="0"/>
                  </a:moveTo>
                  <a:cubicBezTo>
                    <a:pt x="396" y="91"/>
                    <a:pt x="214" y="183"/>
                    <a:pt x="1" y="274"/>
                  </a:cubicBezTo>
                  <a:cubicBezTo>
                    <a:pt x="31" y="304"/>
                    <a:pt x="31" y="335"/>
                    <a:pt x="31" y="365"/>
                  </a:cubicBezTo>
                  <a:cubicBezTo>
                    <a:pt x="92" y="365"/>
                    <a:pt x="153" y="378"/>
                    <a:pt x="214" y="378"/>
                  </a:cubicBezTo>
                  <a:cubicBezTo>
                    <a:pt x="244" y="378"/>
                    <a:pt x="274" y="375"/>
                    <a:pt x="305" y="365"/>
                  </a:cubicBezTo>
                  <a:cubicBezTo>
                    <a:pt x="548" y="365"/>
                    <a:pt x="609" y="183"/>
                    <a:pt x="57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38"/>
            <p:cNvSpPr/>
            <p:nvPr/>
          </p:nvSpPr>
          <p:spPr>
            <a:xfrm>
              <a:off x="5998790" y="7727235"/>
              <a:ext cx="72987" cy="39302"/>
            </a:xfrm>
            <a:custGeom>
              <a:avLst/>
              <a:gdLst/>
              <a:ahLst/>
              <a:cxnLst/>
              <a:rect l="l" t="t" r="r" b="b"/>
              <a:pathLst>
                <a:path w="2767" h="1490" extrusionOk="0">
                  <a:moveTo>
                    <a:pt x="2767" y="0"/>
                  </a:moveTo>
                  <a:lnTo>
                    <a:pt x="2767" y="0"/>
                  </a:lnTo>
                  <a:cubicBezTo>
                    <a:pt x="1794" y="152"/>
                    <a:pt x="821" y="274"/>
                    <a:pt x="1" y="760"/>
                  </a:cubicBezTo>
                  <a:cubicBezTo>
                    <a:pt x="1" y="1003"/>
                    <a:pt x="31" y="1246"/>
                    <a:pt x="31" y="1489"/>
                  </a:cubicBezTo>
                  <a:cubicBezTo>
                    <a:pt x="882" y="1429"/>
                    <a:pt x="1703" y="1307"/>
                    <a:pt x="2463" y="1155"/>
                  </a:cubicBezTo>
                  <a:cubicBezTo>
                    <a:pt x="2584" y="760"/>
                    <a:pt x="2675" y="395"/>
                    <a:pt x="276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38"/>
            <p:cNvSpPr/>
            <p:nvPr/>
          </p:nvSpPr>
          <p:spPr>
            <a:xfrm>
              <a:off x="6063732" y="7436977"/>
              <a:ext cx="389675" cy="320750"/>
            </a:xfrm>
            <a:custGeom>
              <a:avLst/>
              <a:gdLst/>
              <a:ahLst/>
              <a:cxnLst/>
              <a:rect l="l" t="t" r="r" b="b"/>
              <a:pathLst>
                <a:path w="14773" h="12160" extrusionOk="0">
                  <a:moveTo>
                    <a:pt x="14773" y="1"/>
                  </a:moveTo>
                  <a:lnTo>
                    <a:pt x="14773" y="1"/>
                  </a:lnTo>
                  <a:cubicBezTo>
                    <a:pt x="13588" y="1277"/>
                    <a:pt x="12372" y="2524"/>
                    <a:pt x="11186" y="3800"/>
                  </a:cubicBezTo>
                  <a:cubicBezTo>
                    <a:pt x="8451" y="6779"/>
                    <a:pt x="5381" y="9454"/>
                    <a:pt x="1490" y="10731"/>
                  </a:cubicBezTo>
                  <a:cubicBezTo>
                    <a:pt x="1095" y="10852"/>
                    <a:pt x="700" y="10943"/>
                    <a:pt x="305" y="11004"/>
                  </a:cubicBezTo>
                  <a:cubicBezTo>
                    <a:pt x="213" y="11399"/>
                    <a:pt x="122" y="11794"/>
                    <a:pt x="1" y="12159"/>
                  </a:cubicBezTo>
                  <a:cubicBezTo>
                    <a:pt x="3557" y="11490"/>
                    <a:pt x="6505" y="9910"/>
                    <a:pt x="9484" y="7448"/>
                  </a:cubicBezTo>
                  <a:cubicBezTo>
                    <a:pt x="10974" y="6202"/>
                    <a:pt x="12463" y="4834"/>
                    <a:pt x="13952" y="3436"/>
                  </a:cubicBezTo>
                  <a:cubicBezTo>
                    <a:pt x="14256" y="2402"/>
                    <a:pt x="14530" y="1247"/>
                    <a:pt x="1477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38"/>
            <p:cNvSpPr/>
            <p:nvPr/>
          </p:nvSpPr>
          <p:spPr>
            <a:xfrm>
              <a:off x="5982938" y="7747255"/>
              <a:ext cx="16671" cy="20126"/>
            </a:xfrm>
            <a:custGeom>
              <a:avLst/>
              <a:gdLst/>
              <a:ahLst/>
              <a:cxnLst/>
              <a:rect l="l" t="t" r="r" b="b"/>
              <a:pathLst>
                <a:path w="632" h="763" extrusionOk="0">
                  <a:moveTo>
                    <a:pt x="602" y="1"/>
                  </a:moveTo>
                  <a:cubicBezTo>
                    <a:pt x="450" y="92"/>
                    <a:pt x="298" y="183"/>
                    <a:pt x="146" y="335"/>
                  </a:cubicBezTo>
                  <a:cubicBezTo>
                    <a:pt x="0" y="452"/>
                    <a:pt x="105" y="763"/>
                    <a:pt x="301" y="763"/>
                  </a:cubicBezTo>
                  <a:cubicBezTo>
                    <a:pt x="310" y="763"/>
                    <a:pt x="319" y="762"/>
                    <a:pt x="328" y="761"/>
                  </a:cubicBezTo>
                  <a:cubicBezTo>
                    <a:pt x="450" y="761"/>
                    <a:pt x="541" y="730"/>
                    <a:pt x="632" y="730"/>
                  </a:cubicBezTo>
                  <a:cubicBezTo>
                    <a:pt x="632" y="487"/>
                    <a:pt x="602" y="244"/>
                    <a:pt x="60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38"/>
            <p:cNvSpPr/>
            <p:nvPr/>
          </p:nvSpPr>
          <p:spPr>
            <a:xfrm>
              <a:off x="6713964" y="7863527"/>
              <a:ext cx="232544" cy="337553"/>
            </a:xfrm>
            <a:custGeom>
              <a:avLst/>
              <a:gdLst/>
              <a:ahLst/>
              <a:cxnLst/>
              <a:rect l="l" t="t" r="r" b="b"/>
              <a:pathLst>
                <a:path w="8816" h="12797" extrusionOk="0">
                  <a:moveTo>
                    <a:pt x="8815" y="0"/>
                  </a:moveTo>
                  <a:lnTo>
                    <a:pt x="8815" y="0"/>
                  </a:lnTo>
                  <a:cubicBezTo>
                    <a:pt x="5837" y="730"/>
                    <a:pt x="2858" y="1399"/>
                    <a:pt x="1" y="2219"/>
                  </a:cubicBezTo>
                  <a:lnTo>
                    <a:pt x="1186" y="12797"/>
                  </a:lnTo>
                  <a:lnTo>
                    <a:pt x="6870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38"/>
            <p:cNvSpPr/>
            <p:nvPr/>
          </p:nvSpPr>
          <p:spPr>
            <a:xfrm>
              <a:off x="6699535" y="7710379"/>
              <a:ext cx="270211" cy="211706"/>
            </a:xfrm>
            <a:custGeom>
              <a:avLst/>
              <a:gdLst/>
              <a:ahLst/>
              <a:cxnLst/>
              <a:rect l="l" t="t" r="r" b="b"/>
              <a:pathLst>
                <a:path w="10244" h="8026" extrusionOk="0">
                  <a:moveTo>
                    <a:pt x="10244" y="1"/>
                  </a:moveTo>
                  <a:lnTo>
                    <a:pt x="1" y="3010"/>
                  </a:lnTo>
                  <a:lnTo>
                    <a:pt x="548" y="8025"/>
                  </a:lnTo>
                  <a:cubicBezTo>
                    <a:pt x="3405" y="7205"/>
                    <a:pt x="6384" y="6536"/>
                    <a:pt x="9362" y="5806"/>
                  </a:cubicBezTo>
                  <a:lnTo>
                    <a:pt x="10244" y="1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38"/>
            <p:cNvSpPr/>
            <p:nvPr/>
          </p:nvSpPr>
          <p:spPr>
            <a:xfrm>
              <a:off x="6546387" y="6280059"/>
              <a:ext cx="184431" cy="307878"/>
            </a:xfrm>
            <a:custGeom>
              <a:avLst/>
              <a:gdLst/>
              <a:ahLst/>
              <a:cxnLst/>
              <a:rect l="l" t="t" r="r" b="b"/>
              <a:pathLst>
                <a:path w="6992" h="11672" extrusionOk="0">
                  <a:moveTo>
                    <a:pt x="6506" y="0"/>
                  </a:moveTo>
                  <a:cubicBezTo>
                    <a:pt x="4044" y="213"/>
                    <a:pt x="1885" y="638"/>
                    <a:pt x="1" y="1246"/>
                  </a:cubicBezTo>
                  <a:cubicBezTo>
                    <a:pt x="1764" y="5015"/>
                    <a:pt x="4044" y="8480"/>
                    <a:pt x="6992" y="11672"/>
                  </a:cubicBezTo>
                  <a:cubicBezTo>
                    <a:pt x="6749" y="7781"/>
                    <a:pt x="6566" y="3891"/>
                    <a:pt x="650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38"/>
            <p:cNvSpPr/>
            <p:nvPr/>
          </p:nvSpPr>
          <p:spPr>
            <a:xfrm>
              <a:off x="6228090" y="6433181"/>
              <a:ext cx="534012" cy="722401"/>
            </a:xfrm>
            <a:custGeom>
              <a:avLst/>
              <a:gdLst/>
              <a:ahLst/>
              <a:cxnLst/>
              <a:rect l="l" t="t" r="r" b="b"/>
              <a:pathLst>
                <a:path w="20245" h="27387" extrusionOk="0">
                  <a:moveTo>
                    <a:pt x="4682" y="1"/>
                  </a:moveTo>
                  <a:cubicBezTo>
                    <a:pt x="2007" y="2919"/>
                    <a:pt x="578" y="6840"/>
                    <a:pt x="1" y="11612"/>
                  </a:cubicBezTo>
                  <a:cubicBezTo>
                    <a:pt x="5806" y="18147"/>
                    <a:pt x="11430" y="25533"/>
                    <a:pt x="20244" y="27387"/>
                  </a:cubicBezTo>
                  <a:cubicBezTo>
                    <a:pt x="20214" y="27357"/>
                    <a:pt x="20214" y="27326"/>
                    <a:pt x="20214" y="27296"/>
                  </a:cubicBezTo>
                  <a:cubicBezTo>
                    <a:pt x="20153" y="27174"/>
                    <a:pt x="20153" y="27083"/>
                    <a:pt x="20214" y="26961"/>
                  </a:cubicBezTo>
                  <a:cubicBezTo>
                    <a:pt x="19971" y="23253"/>
                    <a:pt x="19758" y="19545"/>
                    <a:pt x="19576" y="15837"/>
                  </a:cubicBezTo>
                  <a:cubicBezTo>
                    <a:pt x="16171" y="14955"/>
                    <a:pt x="12737" y="10578"/>
                    <a:pt x="10639" y="8147"/>
                  </a:cubicBezTo>
                  <a:cubicBezTo>
                    <a:pt x="8390" y="5593"/>
                    <a:pt x="6414" y="2888"/>
                    <a:pt x="468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38"/>
            <p:cNvSpPr/>
            <p:nvPr/>
          </p:nvSpPr>
          <p:spPr>
            <a:xfrm>
              <a:off x="6747648" y="6277290"/>
              <a:ext cx="101844" cy="289810"/>
            </a:xfrm>
            <a:custGeom>
              <a:avLst/>
              <a:gdLst/>
              <a:ahLst/>
              <a:cxnLst/>
              <a:rect l="l" t="t" r="r" b="b"/>
              <a:pathLst>
                <a:path w="3861" h="10987" extrusionOk="0">
                  <a:moveTo>
                    <a:pt x="1054" y="0"/>
                  </a:moveTo>
                  <a:cubicBezTo>
                    <a:pt x="716" y="0"/>
                    <a:pt x="365" y="14"/>
                    <a:pt x="0" y="14"/>
                  </a:cubicBezTo>
                  <a:cubicBezTo>
                    <a:pt x="61" y="3661"/>
                    <a:pt x="183" y="7339"/>
                    <a:pt x="365" y="10987"/>
                  </a:cubicBezTo>
                  <a:cubicBezTo>
                    <a:pt x="1581" y="10105"/>
                    <a:pt x="2888" y="8342"/>
                    <a:pt x="3860" y="6944"/>
                  </a:cubicBezTo>
                  <a:cubicBezTo>
                    <a:pt x="3101" y="4208"/>
                    <a:pt x="2280" y="1898"/>
                    <a:pt x="1550" y="14"/>
                  </a:cubicBezTo>
                  <a:cubicBezTo>
                    <a:pt x="1388" y="4"/>
                    <a:pt x="1223" y="0"/>
                    <a:pt x="105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38"/>
            <p:cNvSpPr/>
            <p:nvPr/>
          </p:nvSpPr>
          <p:spPr>
            <a:xfrm>
              <a:off x="6216880" y="6776326"/>
              <a:ext cx="566061" cy="700771"/>
            </a:xfrm>
            <a:custGeom>
              <a:avLst/>
              <a:gdLst/>
              <a:ahLst/>
              <a:cxnLst/>
              <a:rect l="l" t="t" r="r" b="b"/>
              <a:pathLst>
                <a:path w="21460" h="26567" extrusionOk="0">
                  <a:moveTo>
                    <a:pt x="304" y="1"/>
                  </a:moveTo>
                  <a:cubicBezTo>
                    <a:pt x="0" y="3618"/>
                    <a:pt x="183" y="7691"/>
                    <a:pt x="639" y="12159"/>
                  </a:cubicBezTo>
                  <a:cubicBezTo>
                    <a:pt x="6171" y="18846"/>
                    <a:pt x="12888" y="25685"/>
                    <a:pt x="21460" y="26567"/>
                  </a:cubicBezTo>
                  <a:cubicBezTo>
                    <a:pt x="21186" y="22706"/>
                    <a:pt x="20943" y="18816"/>
                    <a:pt x="20700" y="14925"/>
                  </a:cubicBezTo>
                  <a:cubicBezTo>
                    <a:pt x="20639" y="14956"/>
                    <a:pt x="20578" y="14956"/>
                    <a:pt x="20517" y="14956"/>
                  </a:cubicBezTo>
                  <a:cubicBezTo>
                    <a:pt x="12219" y="13375"/>
                    <a:pt x="5806" y="6566"/>
                    <a:pt x="304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38"/>
            <p:cNvSpPr/>
            <p:nvPr/>
          </p:nvSpPr>
          <p:spPr>
            <a:xfrm>
              <a:off x="6366809" y="6320945"/>
              <a:ext cx="376855" cy="513939"/>
            </a:xfrm>
            <a:custGeom>
              <a:avLst/>
              <a:gdLst/>
              <a:ahLst/>
              <a:cxnLst/>
              <a:rect l="l" t="t" r="r" b="b"/>
              <a:pathLst>
                <a:path w="14287" h="19484" extrusionOk="0">
                  <a:moveTo>
                    <a:pt x="5897" y="0"/>
                  </a:moveTo>
                  <a:cubicBezTo>
                    <a:pt x="3526" y="912"/>
                    <a:pt x="1581" y="2128"/>
                    <a:pt x="0" y="3648"/>
                  </a:cubicBezTo>
                  <a:cubicBezTo>
                    <a:pt x="1733" y="6566"/>
                    <a:pt x="3648" y="9332"/>
                    <a:pt x="5927" y="11855"/>
                  </a:cubicBezTo>
                  <a:cubicBezTo>
                    <a:pt x="8025" y="14225"/>
                    <a:pt x="11125" y="18298"/>
                    <a:pt x="14286" y="19484"/>
                  </a:cubicBezTo>
                  <a:cubicBezTo>
                    <a:pt x="14256" y="19028"/>
                    <a:pt x="14225" y="18572"/>
                    <a:pt x="14225" y="18086"/>
                  </a:cubicBezTo>
                  <a:cubicBezTo>
                    <a:pt x="14104" y="15745"/>
                    <a:pt x="13982" y="13344"/>
                    <a:pt x="13830" y="10973"/>
                  </a:cubicBezTo>
                  <a:cubicBezTo>
                    <a:pt x="10487" y="7842"/>
                    <a:pt x="7873" y="4104"/>
                    <a:pt x="5897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38"/>
            <p:cNvSpPr/>
            <p:nvPr/>
          </p:nvSpPr>
          <p:spPr>
            <a:xfrm>
              <a:off x="6787742" y="7072993"/>
              <a:ext cx="160375" cy="404895"/>
            </a:xfrm>
            <a:custGeom>
              <a:avLst/>
              <a:gdLst/>
              <a:ahLst/>
              <a:cxnLst/>
              <a:rect l="l" t="t" r="r" b="b"/>
              <a:pathLst>
                <a:path w="6080" h="15350" extrusionOk="0">
                  <a:moveTo>
                    <a:pt x="5958" y="0"/>
                  </a:moveTo>
                  <a:lnTo>
                    <a:pt x="5958" y="0"/>
                  </a:lnTo>
                  <a:cubicBezTo>
                    <a:pt x="4043" y="1125"/>
                    <a:pt x="2067" y="2128"/>
                    <a:pt x="0" y="3009"/>
                  </a:cubicBezTo>
                  <a:cubicBezTo>
                    <a:pt x="274" y="7113"/>
                    <a:pt x="517" y="11216"/>
                    <a:pt x="760" y="15350"/>
                  </a:cubicBezTo>
                  <a:cubicBezTo>
                    <a:pt x="2371" y="14560"/>
                    <a:pt x="3921" y="13769"/>
                    <a:pt x="5410" y="12858"/>
                  </a:cubicBezTo>
                  <a:cubicBezTo>
                    <a:pt x="5927" y="8359"/>
                    <a:pt x="6079" y="4073"/>
                    <a:pt x="595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38"/>
            <p:cNvSpPr/>
            <p:nvPr/>
          </p:nvSpPr>
          <p:spPr>
            <a:xfrm>
              <a:off x="6808580" y="7444204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0"/>
                  </a:moveTo>
                  <a:cubicBezTo>
                    <a:pt x="3070" y="791"/>
                    <a:pt x="1581" y="1429"/>
                    <a:pt x="0" y="1915"/>
                  </a:cubicBezTo>
                  <a:cubicBezTo>
                    <a:pt x="152" y="4529"/>
                    <a:pt x="304" y="7143"/>
                    <a:pt x="456" y="9757"/>
                  </a:cubicBezTo>
                  <a:cubicBezTo>
                    <a:pt x="1155" y="9332"/>
                    <a:pt x="1976" y="9241"/>
                    <a:pt x="2827" y="9089"/>
                  </a:cubicBezTo>
                  <a:cubicBezTo>
                    <a:pt x="3557" y="5988"/>
                    <a:pt x="4104" y="2949"/>
                    <a:pt x="446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38"/>
            <p:cNvSpPr/>
            <p:nvPr/>
          </p:nvSpPr>
          <p:spPr>
            <a:xfrm>
              <a:off x="6758067" y="6494113"/>
              <a:ext cx="153965" cy="342380"/>
            </a:xfrm>
            <a:custGeom>
              <a:avLst/>
              <a:gdLst/>
              <a:ahLst/>
              <a:cxnLst/>
              <a:rect l="l" t="t" r="r" b="b"/>
              <a:pathLst>
                <a:path w="5837" h="12980" extrusionOk="0">
                  <a:moveTo>
                    <a:pt x="3830" y="1"/>
                  </a:moveTo>
                  <a:cubicBezTo>
                    <a:pt x="2706" y="1551"/>
                    <a:pt x="1368" y="3040"/>
                    <a:pt x="0" y="3557"/>
                  </a:cubicBezTo>
                  <a:cubicBezTo>
                    <a:pt x="152" y="6718"/>
                    <a:pt x="335" y="9849"/>
                    <a:pt x="487" y="12980"/>
                  </a:cubicBezTo>
                  <a:cubicBezTo>
                    <a:pt x="2493" y="11825"/>
                    <a:pt x="4225" y="10518"/>
                    <a:pt x="5836" y="9089"/>
                  </a:cubicBezTo>
                  <a:cubicBezTo>
                    <a:pt x="5259" y="5745"/>
                    <a:pt x="4560" y="2706"/>
                    <a:pt x="38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38"/>
            <p:cNvSpPr/>
            <p:nvPr/>
          </p:nvSpPr>
          <p:spPr>
            <a:xfrm>
              <a:off x="6771704" y="6769125"/>
              <a:ext cx="172403" cy="360000"/>
            </a:xfrm>
            <a:custGeom>
              <a:avLst/>
              <a:gdLst/>
              <a:ahLst/>
              <a:cxnLst/>
              <a:rect l="l" t="t" r="r" b="b"/>
              <a:pathLst>
                <a:path w="6536" h="13648" extrusionOk="0">
                  <a:moveTo>
                    <a:pt x="5532" y="0"/>
                  </a:moveTo>
                  <a:cubicBezTo>
                    <a:pt x="3830" y="1368"/>
                    <a:pt x="2006" y="2493"/>
                    <a:pt x="0" y="3253"/>
                  </a:cubicBezTo>
                  <a:cubicBezTo>
                    <a:pt x="0" y="3496"/>
                    <a:pt x="31" y="3739"/>
                    <a:pt x="31" y="3982"/>
                  </a:cubicBezTo>
                  <a:cubicBezTo>
                    <a:pt x="213" y="7204"/>
                    <a:pt x="395" y="10426"/>
                    <a:pt x="578" y="13648"/>
                  </a:cubicBezTo>
                  <a:cubicBezTo>
                    <a:pt x="2645" y="12675"/>
                    <a:pt x="4651" y="11581"/>
                    <a:pt x="6535" y="10396"/>
                  </a:cubicBezTo>
                  <a:cubicBezTo>
                    <a:pt x="6353" y="6687"/>
                    <a:pt x="6018" y="3222"/>
                    <a:pt x="55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38"/>
            <p:cNvSpPr/>
            <p:nvPr/>
          </p:nvSpPr>
          <p:spPr>
            <a:xfrm>
              <a:off x="6821399" y="7710379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1"/>
                  </a:moveTo>
                  <a:lnTo>
                    <a:pt x="2098" y="1"/>
                  </a:lnTo>
                  <a:cubicBezTo>
                    <a:pt x="1429" y="153"/>
                    <a:pt x="730" y="244"/>
                    <a:pt x="1" y="274"/>
                  </a:cubicBezTo>
                  <a:cubicBezTo>
                    <a:pt x="92" y="1673"/>
                    <a:pt x="122" y="3071"/>
                    <a:pt x="213" y="4469"/>
                  </a:cubicBezTo>
                  <a:lnTo>
                    <a:pt x="882" y="4469"/>
                  </a:lnTo>
                  <a:cubicBezTo>
                    <a:pt x="1338" y="2949"/>
                    <a:pt x="1733" y="1490"/>
                    <a:pt x="209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38"/>
            <p:cNvSpPr/>
            <p:nvPr/>
          </p:nvSpPr>
          <p:spPr>
            <a:xfrm>
              <a:off x="6408486" y="7610171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0"/>
                  </a:moveTo>
                  <a:lnTo>
                    <a:pt x="1" y="0"/>
                  </a:lnTo>
                  <a:cubicBezTo>
                    <a:pt x="6171" y="7326"/>
                    <a:pt x="14591" y="8177"/>
                    <a:pt x="14986" y="8238"/>
                  </a:cubicBezTo>
                  <a:cubicBezTo>
                    <a:pt x="14925" y="7052"/>
                    <a:pt x="14864" y="5836"/>
                    <a:pt x="14804" y="4651"/>
                  </a:cubicBezTo>
                  <a:cubicBezTo>
                    <a:pt x="14773" y="4681"/>
                    <a:pt x="14773" y="4712"/>
                    <a:pt x="14712" y="4712"/>
                  </a:cubicBezTo>
                  <a:cubicBezTo>
                    <a:pt x="13834" y="4995"/>
                    <a:pt x="12922" y="5122"/>
                    <a:pt x="11995" y="5122"/>
                  </a:cubicBezTo>
                  <a:cubicBezTo>
                    <a:pt x="7756" y="5122"/>
                    <a:pt x="3193" y="2469"/>
                    <a:pt x="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38"/>
            <p:cNvSpPr/>
            <p:nvPr/>
          </p:nvSpPr>
          <p:spPr>
            <a:xfrm>
              <a:off x="6239327" y="7144345"/>
              <a:ext cx="558860" cy="582811"/>
            </a:xfrm>
            <a:custGeom>
              <a:avLst/>
              <a:gdLst/>
              <a:ahLst/>
              <a:cxnLst/>
              <a:rect l="l" t="t" r="r" b="b"/>
              <a:pathLst>
                <a:path w="21187" h="22095" extrusionOk="0">
                  <a:moveTo>
                    <a:pt x="0" y="0"/>
                  </a:moveTo>
                  <a:lnTo>
                    <a:pt x="0" y="0"/>
                  </a:lnTo>
                  <a:cubicBezTo>
                    <a:pt x="122" y="1095"/>
                    <a:pt x="274" y="2189"/>
                    <a:pt x="426" y="3344"/>
                  </a:cubicBezTo>
                  <a:cubicBezTo>
                    <a:pt x="1155" y="8390"/>
                    <a:pt x="2736" y="12311"/>
                    <a:pt x="4742" y="15350"/>
                  </a:cubicBezTo>
                  <a:cubicBezTo>
                    <a:pt x="8843" y="19216"/>
                    <a:pt x="13573" y="22094"/>
                    <a:pt x="18526" y="22094"/>
                  </a:cubicBezTo>
                  <a:cubicBezTo>
                    <a:pt x="19336" y="22094"/>
                    <a:pt x="20153" y="22017"/>
                    <a:pt x="20973" y="21855"/>
                  </a:cubicBezTo>
                  <a:cubicBezTo>
                    <a:pt x="21000" y="21846"/>
                    <a:pt x="21024" y="21842"/>
                    <a:pt x="21046" y="21842"/>
                  </a:cubicBezTo>
                  <a:cubicBezTo>
                    <a:pt x="21100" y="21842"/>
                    <a:pt x="21143" y="21864"/>
                    <a:pt x="21186" y="21885"/>
                  </a:cubicBezTo>
                  <a:cubicBezTo>
                    <a:pt x="21034" y="19089"/>
                    <a:pt x="20852" y="16293"/>
                    <a:pt x="20639" y="13496"/>
                  </a:cubicBezTo>
                  <a:cubicBezTo>
                    <a:pt x="20487" y="13466"/>
                    <a:pt x="20426" y="13283"/>
                    <a:pt x="20517" y="13162"/>
                  </a:cubicBezTo>
                  <a:cubicBezTo>
                    <a:pt x="12463" y="13131"/>
                    <a:pt x="5472" y="6444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38"/>
            <p:cNvSpPr/>
            <p:nvPr/>
          </p:nvSpPr>
          <p:spPr>
            <a:xfrm>
              <a:off x="6859093" y="6338565"/>
              <a:ext cx="242145" cy="395293"/>
            </a:xfrm>
            <a:custGeom>
              <a:avLst/>
              <a:gdLst/>
              <a:ahLst/>
              <a:cxnLst/>
              <a:rect l="l" t="t" r="r" b="b"/>
              <a:pathLst>
                <a:path w="9180" h="14986" extrusionOk="0">
                  <a:moveTo>
                    <a:pt x="3921" y="1"/>
                  </a:moveTo>
                  <a:cubicBezTo>
                    <a:pt x="3374" y="882"/>
                    <a:pt x="2827" y="1764"/>
                    <a:pt x="2219" y="2615"/>
                  </a:cubicBezTo>
                  <a:cubicBezTo>
                    <a:pt x="1611" y="3466"/>
                    <a:pt x="851" y="4682"/>
                    <a:pt x="0" y="5898"/>
                  </a:cubicBezTo>
                  <a:cubicBezTo>
                    <a:pt x="730" y="8603"/>
                    <a:pt x="1429" y="11642"/>
                    <a:pt x="1976" y="14986"/>
                  </a:cubicBezTo>
                  <a:cubicBezTo>
                    <a:pt x="4803" y="12402"/>
                    <a:pt x="7082" y="9393"/>
                    <a:pt x="9180" y="6110"/>
                  </a:cubicBezTo>
                  <a:cubicBezTo>
                    <a:pt x="7782" y="3588"/>
                    <a:pt x="6049" y="1460"/>
                    <a:pt x="392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38"/>
            <p:cNvSpPr/>
            <p:nvPr/>
          </p:nvSpPr>
          <p:spPr>
            <a:xfrm>
              <a:off x="6788533" y="6277633"/>
              <a:ext cx="151565" cy="182849"/>
            </a:xfrm>
            <a:custGeom>
              <a:avLst/>
              <a:gdLst/>
              <a:ahLst/>
              <a:cxnLst/>
              <a:rect l="l" t="t" r="r" b="b"/>
              <a:pathLst>
                <a:path w="5746" h="6932" extrusionOk="0">
                  <a:moveTo>
                    <a:pt x="0" y="1"/>
                  </a:moveTo>
                  <a:lnTo>
                    <a:pt x="0" y="1"/>
                  </a:lnTo>
                  <a:cubicBezTo>
                    <a:pt x="730" y="1885"/>
                    <a:pt x="1551" y="4195"/>
                    <a:pt x="2310" y="6931"/>
                  </a:cubicBezTo>
                  <a:cubicBezTo>
                    <a:pt x="2675" y="6384"/>
                    <a:pt x="3010" y="5928"/>
                    <a:pt x="3283" y="5563"/>
                  </a:cubicBezTo>
                  <a:cubicBezTo>
                    <a:pt x="4134" y="4317"/>
                    <a:pt x="4955" y="3040"/>
                    <a:pt x="5745" y="1733"/>
                  </a:cubicBezTo>
                  <a:cubicBezTo>
                    <a:pt x="4073" y="730"/>
                    <a:pt x="2159" y="122"/>
                    <a:pt x="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38"/>
            <p:cNvSpPr/>
            <p:nvPr/>
          </p:nvSpPr>
          <p:spPr>
            <a:xfrm>
              <a:off x="6883149" y="7133925"/>
              <a:ext cx="351981" cy="550024"/>
            </a:xfrm>
            <a:custGeom>
              <a:avLst/>
              <a:gdLst/>
              <a:ahLst/>
              <a:cxnLst/>
              <a:rect l="l" t="t" r="r" b="b"/>
              <a:pathLst>
                <a:path w="13344" h="20852" extrusionOk="0">
                  <a:moveTo>
                    <a:pt x="13313" y="0"/>
                  </a:moveTo>
                  <a:cubicBezTo>
                    <a:pt x="10426" y="4590"/>
                    <a:pt x="6474" y="9028"/>
                    <a:pt x="1641" y="11763"/>
                  </a:cubicBezTo>
                  <a:cubicBezTo>
                    <a:pt x="1277" y="14712"/>
                    <a:pt x="730" y="17751"/>
                    <a:pt x="0" y="20852"/>
                  </a:cubicBezTo>
                  <a:cubicBezTo>
                    <a:pt x="334" y="20791"/>
                    <a:pt x="669" y="20730"/>
                    <a:pt x="1003" y="20639"/>
                  </a:cubicBezTo>
                  <a:cubicBezTo>
                    <a:pt x="4347" y="19545"/>
                    <a:pt x="6961" y="17265"/>
                    <a:pt x="9301" y="14712"/>
                  </a:cubicBezTo>
                  <a:cubicBezTo>
                    <a:pt x="10304" y="13618"/>
                    <a:pt x="11338" y="12554"/>
                    <a:pt x="12371" y="11459"/>
                  </a:cubicBezTo>
                  <a:cubicBezTo>
                    <a:pt x="12979" y="8207"/>
                    <a:pt x="13344" y="4256"/>
                    <a:pt x="13313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38"/>
            <p:cNvSpPr/>
            <p:nvPr/>
          </p:nvSpPr>
          <p:spPr>
            <a:xfrm>
              <a:off x="6917624" y="6529406"/>
              <a:ext cx="289440" cy="513939"/>
            </a:xfrm>
            <a:custGeom>
              <a:avLst/>
              <a:gdLst/>
              <a:ahLst/>
              <a:cxnLst/>
              <a:rect l="l" t="t" r="r" b="b"/>
              <a:pathLst>
                <a:path w="10973" h="19484" extrusionOk="0">
                  <a:moveTo>
                    <a:pt x="7538" y="0"/>
                  </a:moveTo>
                  <a:cubicBezTo>
                    <a:pt x="5502" y="3374"/>
                    <a:pt x="3009" y="6626"/>
                    <a:pt x="0" y="9088"/>
                  </a:cubicBezTo>
                  <a:cubicBezTo>
                    <a:pt x="486" y="12310"/>
                    <a:pt x="821" y="15806"/>
                    <a:pt x="973" y="19484"/>
                  </a:cubicBezTo>
                  <a:cubicBezTo>
                    <a:pt x="4742" y="17113"/>
                    <a:pt x="8055" y="14256"/>
                    <a:pt x="10973" y="10973"/>
                  </a:cubicBezTo>
                  <a:cubicBezTo>
                    <a:pt x="10243" y="6991"/>
                    <a:pt x="9119" y="3222"/>
                    <a:pt x="7538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38"/>
            <p:cNvSpPr/>
            <p:nvPr/>
          </p:nvSpPr>
          <p:spPr>
            <a:xfrm>
              <a:off x="6844664" y="7513946"/>
              <a:ext cx="346363" cy="314314"/>
            </a:xfrm>
            <a:custGeom>
              <a:avLst/>
              <a:gdLst/>
              <a:ahLst/>
              <a:cxnLst/>
              <a:rect l="l" t="t" r="r" b="b"/>
              <a:pathLst>
                <a:path w="13131" h="11916" extrusionOk="0">
                  <a:moveTo>
                    <a:pt x="13131" y="1"/>
                  </a:moveTo>
                  <a:lnTo>
                    <a:pt x="13131" y="1"/>
                  </a:lnTo>
                  <a:cubicBezTo>
                    <a:pt x="11885" y="1186"/>
                    <a:pt x="10608" y="2341"/>
                    <a:pt x="9301" y="3405"/>
                  </a:cubicBezTo>
                  <a:cubicBezTo>
                    <a:pt x="6778" y="5502"/>
                    <a:pt x="4225" y="6870"/>
                    <a:pt x="1216" y="7448"/>
                  </a:cubicBezTo>
                  <a:cubicBezTo>
                    <a:pt x="851" y="8937"/>
                    <a:pt x="456" y="10396"/>
                    <a:pt x="0" y="11916"/>
                  </a:cubicBezTo>
                  <a:cubicBezTo>
                    <a:pt x="3040" y="11764"/>
                    <a:pt x="9909" y="10305"/>
                    <a:pt x="13009" y="487"/>
                  </a:cubicBezTo>
                  <a:cubicBezTo>
                    <a:pt x="13040" y="335"/>
                    <a:pt x="13101" y="153"/>
                    <a:pt x="1313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38"/>
            <p:cNvSpPr/>
            <p:nvPr/>
          </p:nvSpPr>
          <p:spPr>
            <a:xfrm>
              <a:off x="6930444" y="6857305"/>
              <a:ext cx="303895" cy="554059"/>
            </a:xfrm>
            <a:custGeom>
              <a:avLst/>
              <a:gdLst/>
              <a:ahLst/>
              <a:cxnLst/>
              <a:rect l="l" t="t" r="r" b="b"/>
              <a:pathLst>
                <a:path w="11521" h="21005" extrusionOk="0">
                  <a:moveTo>
                    <a:pt x="10730" y="1"/>
                  </a:moveTo>
                  <a:cubicBezTo>
                    <a:pt x="7751" y="3192"/>
                    <a:pt x="4317" y="5928"/>
                    <a:pt x="548" y="8177"/>
                  </a:cubicBezTo>
                  <a:cubicBezTo>
                    <a:pt x="669" y="12220"/>
                    <a:pt x="517" y="16536"/>
                    <a:pt x="0" y="21004"/>
                  </a:cubicBezTo>
                  <a:cubicBezTo>
                    <a:pt x="1581" y="20032"/>
                    <a:pt x="3101" y="18907"/>
                    <a:pt x="4499" y="17509"/>
                  </a:cubicBezTo>
                  <a:cubicBezTo>
                    <a:pt x="7143" y="14834"/>
                    <a:pt x="9302" y="11825"/>
                    <a:pt x="11520" y="8816"/>
                  </a:cubicBezTo>
                  <a:cubicBezTo>
                    <a:pt x="11429" y="5898"/>
                    <a:pt x="11186" y="2919"/>
                    <a:pt x="1073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38"/>
            <p:cNvSpPr/>
            <p:nvPr/>
          </p:nvSpPr>
          <p:spPr>
            <a:xfrm>
              <a:off x="6761259" y="7152363"/>
              <a:ext cx="46530" cy="331143"/>
            </a:xfrm>
            <a:custGeom>
              <a:avLst/>
              <a:gdLst/>
              <a:ahLst/>
              <a:cxnLst/>
              <a:rect l="l" t="t" r="r" b="b"/>
              <a:pathLst>
                <a:path w="1764" h="12554" extrusionOk="0">
                  <a:moveTo>
                    <a:pt x="1004" y="0"/>
                  </a:moveTo>
                  <a:cubicBezTo>
                    <a:pt x="822" y="61"/>
                    <a:pt x="639" y="152"/>
                    <a:pt x="427" y="244"/>
                  </a:cubicBezTo>
                  <a:cubicBezTo>
                    <a:pt x="394" y="255"/>
                    <a:pt x="362" y="260"/>
                    <a:pt x="331" y="260"/>
                  </a:cubicBezTo>
                  <a:cubicBezTo>
                    <a:pt x="191" y="260"/>
                    <a:pt x="76" y="155"/>
                    <a:pt x="1" y="31"/>
                  </a:cubicBezTo>
                  <a:cubicBezTo>
                    <a:pt x="1" y="61"/>
                    <a:pt x="1" y="92"/>
                    <a:pt x="1" y="152"/>
                  </a:cubicBezTo>
                  <a:lnTo>
                    <a:pt x="31" y="152"/>
                  </a:lnTo>
                  <a:cubicBezTo>
                    <a:pt x="335" y="213"/>
                    <a:pt x="275" y="578"/>
                    <a:pt x="62" y="669"/>
                  </a:cubicBezTo>
                  <a:cubicBezTo>
                    <a:pt x="305" y="4560"/>
                    <a:pt x="548" y="8450"/>
                    <a:pt x="791" y="12341"/>
                  </a:cubicBezTo>
                  <a:cubicBezTo>
                    <a:pt x="913" y="12341"/>
                    <a:pt x="974" y="12371"/>
                    <a:pt x="1095" y="12371"/>
                  </a:cubicBezTo>
                  <a:cubicBezTo>
                    <a:pt x="1217" y="12371"/>
                    <a:pt x="1278" y="12463"/>
                    <a:pt x="1308" y="12554"/>
                  </a:cubicBezTo>
                  <a:lnTo>
                    <a:pt x="1764" y="12341"/>
                  </a:lnTo>
                  <a:cubicBezTo>
                    <a:pt x="1521" y="8207"/>
                    <a:pt x="1247" y="4104"/>
                    <a:pt x="10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38"/>
            <p:cNvSpPr/>
            <p:nvPr/>
          </p:nvSpPr>
          <p:spPr>
            <a:xfrm>
              <a:off x="6744430" y="6850895"/>
              <a:ext cx="42521" cy="293476"/>
            </a:xfrm>
            <a:custGeom>
              <a:avLst/>
              <a:gdLst/>
              <a:ahLst/>
              <a:cxnLst/>
              <a:rect l="l" t="t" r="r" b="b"/>
              <a:pathLst>
                <a:path w="1612" h="11126" extrusionOk="0">
                  <a:moveTo>
                    <a:pt x="1" y="1"/>
                  </a:moveTo>
                  <a:lnTo>
                    <a:pt x="1" y="1"/>
                  </a:lnTo>
                  <a:cubicBezTo>
                    <a:pt x="183" y="3709"/>
                    <a:pt x="396" y="7417"/>
                    <a:pt x="609" y="11125"/>
                  </a:cubicBezTo>
                  <a:cubicBezTo>
                    <a:pt x="639" y="11065"/>
                    <a:pt x="700" y="10974"/>
                    <a:pt x="761" y="10943"/>
                  </a:cubicBezTo>
                  <a:cubicBezTo>
                    <a:pt x="1065" y="10822"/>
                    <a:pt x="1338" y="10670"/>
                    <a:pt x="1612" y="10548"/>
                  </a:cubicBezTo>
                  <a:cubicBezTo>
                    <a:pt x="1429" y="7326"/>
                    <a:pt x="1247" y="4104"/>
                    <a:pt x="1065" y="882"/>
                  </a:cubicBezTo>
                  <a:cubicBezTo>
                    <a:pt x="1065" y="639"/>
                    <a:pt x="1034" y="396"/>
                    <a:pt x="1034" y="153"/>
                  </a:cubicBezTo>
                  <a:cubicBezTo>
                    <a:pt x="913" y="213"/>
                    <a:pt x="791" y="274"/>
                    <a:pt x="669" y="305"/>
                  </a:cubicBezTo>
                  <a:cubicBezTo>
                    <a:pt x="637" y="315"/>
                    <a:pt x="607" y="320"/>
                    <a:pt x="578" y="320"/>
                  </a:cubicBezTo>
                  <a:cubicBezTo>
                    <a:pt x="447" y="320"/>
                    <a:pt x="360" y="212"/>
                    <a:pt x="335" y="62"/>
                  </a:cubicBezTo>
                  <a:cubicBezTo>
                    <a:pt x="213" y="62"/>
                    <a:pt x="122" y="31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0;p38"/>
            <p:cNvSpPr/>
            <p:nvPr/>
          </p:nvSpPr>
          <p:spPr>
            <a:xfrm>
              <a:off x="6717973" y="6278081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5" y="1"/>
                  </a:moveTo>
                  <a:cubicBezTo>
                    <a:pt x="869" y="1"/>
                    <a:pt x="831" y="4"/>
                    <a:pt x="791" y="14"/>
                  </a:cubicBezTo>
                  <a:cubicBezTo>
                    <a:pt x="517" y="14"/>
                    <a:pt x="274" y="45"/>
                    <a:pt x="1" y="75"/>
                  </a:cubicBezTo>
                  <a:cubicBezTo>
                    <a:pt x="61" y="3966"/>
                    <a:pt x="274" y="7856"/>
                    <a:pt x="487" y="11747"/>
                  </a:cubicBezTo>
                  <a:cubicBezTo>
                    <a:pt x="669" y="11929"/>
                    <a:pt x="852" y="12173"/>
                    <a:pt x="1034" y="12355"/>
                  </a:cubicBezTo>
                  <a:cubicBezTo>
                    <a:pt x="1226" y="12547"/>
                    <a:pt x="1039" y="12814"/>
                    <a:pt x="833" y="12814"/>
                  </a:cubicBezTo>
                  <a:cubicBezTo>
                    <a:pt x="777" y="12814"/>
                    <a:pt x="721" y="12795"/>
                    <a:pt x="669" y="12750"/>
                  </a:cubicBezTo>
                  <a:cubicBezTo>
                    <a:pt x="609" y="12689"/>
                    <a:pt x="578" y="12659"/>
                    <a:pt x="517" y="12598"/>
                  </a:cubicBezTo>
                  <a:lnTo>
                    <a:pt x="517" y="12598"/>
                  </a:lnTo>
                  <a:cubicBezTo>
                    <a:pt x="669" y="14999"/>
                    <a:pt x="791" y="17370"/>
                    <a:pt x="912" y="19711"/>
                  </a:cubicBezTo>
                  <a:cubicBezTo>
                    <a:pt x="943" y="20197"/>
                    <a:pt x="973" y="20653"/>
                    <a:pt x="973" y="21139"/>
                  </a:cubicBezTo>
                  <a:cubicBezTo>
                    <a:pt x="1156" y="21200"/>
                    <a:pt x="1308" y="21291"/>
                    <a:pt x="1490" y="21322"/>
                  </a:cubicBezTo>
                  <a:cubicBezTo>
                    <a:pt x="1551" y="21352"/>
                    <a:pt x="1581" y="21382"/>
                    <a:pt x="1612" y="21413"/>
                  </a:cubicBezTo>
                  <a:cubicBezTo>
                    <a:pt x="1733" y="21352"/>
                    <a:pt x="1855" y="21261"/>
                    <a:pt x="2007" y="21170"/>
                  </a:cubicBezTo>
                  <a:cubicBezTo>
                    <a:pt x="1855" y="18039"/>
                    <a:pt x="1672" y="14908"/>
                    <a:pt x="1520" y="11747"/>
                  </a:cubicBezTo>
                  <a:cubicBezTo>
                    <a:pt x="1308" y="11808"/>
                    <a:pt x="1125" y="11869"/>
                    <a:pt x="943" y="11899"/>
                  </a:cubicBezTo>
                  <a:cubicBezTo>
                    <a:pt x="920" y="11902"/>
                    <a:pt x="898" y="11904"/>
                    <a:pt x="877" y="11904"/>
                  </a:cubicBezTo>
                  <a:cubicBezTo>
                    <a:pt x="535" y="11904"/>
                    <a:pt x="447" y="11465"/>
                    <a:pt x="791" y="11321"/>
                  </a:cubicBezTo>
                  <a:cubicBezTo>
                    <a:pt x="1004" y="11261"/>
                    <a:pt x="1247" y="11109"/>
                    <a:pt x="1490" y="10957"/>
                  </a:cubicBezTo>
                  <a:cubicBezTo>
                    <a:pt x="1308" y="7309"/>
                    <a:pt x="1186" y="3662"/>
                    <a:pt x="1125" y="14"/>
                  </a:cubicBezTo>
                  <a:cubicBezTo>
                    <a:pt x="1044" y="14"/>
                    <a:pt x="977" y="1"/>
                    <a:pt x="9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38"/>
            <p:cNvSpPr/>
            <p:nvPr/>
          </p:nvSpPr>
          <p:spPr>
            <a:xfrm>
              <a:off x="6783732" y="7493899"/>
              <a:ext cx="42494" cy="334361"/>
            </a:xfrm>
            <a:custGeom>
              <a:avLst/>
              <a:gdLst/>
              <a:ahLst/>
              <a:cxnLst/>
              <a:rect l="l" t="t" r="r" b="b"/>
              <a:pathLst>
                <a:path w="1611" h="12676" extrusionOk="0">
                  <a:moveTo>
                    <a:pt x="942" y="1"/>
                  </a:moveTo>
                  <a:cubicBezTo>
                    <a:pt x="669" y="92"/>
                    <a:pt x="395" y="183"/>
                    <a:pt x="91" y="244"/>
                  </a:cubicBezTo>
                  <a:cubicBezTo>
                    <a:pt x="81" y="254"/>
                    <a:pt x="71" y="258"/>
                    <a:pt x="61" y="258"/>
                  </a:cubicBezTo>
                  <a:cubicBezTo>
                    <a:pt x="41" y="258"/>
                    <a:pt x="20" y="244"/>
                    <a:pt x="0" y="244"/>
                  </a:cubicBezTo>
                  <a:lnTo>
                    <a:pt x="0" y="244"/>
                  </a:lnTo>
                  <a:cubicBezTo>
                    <a:pt x="182" y="3041"/>
                    <a:pt x="365" y="5837"/>
                    <a:pt x="547" y="8633"/>
                  </a:cubicBezTo>
                  <a:cubicBezTo>
                    <a:pt x="699" y="8724"/>
                    <a:pt x="730" y="8937"/>
                    <a:pt x="578" y="9059"/>
                  </a:cubicBezTo>
                  <a:cubicBezTo>
                    <a:pt x="638" y="10244"/>
                    <a:pt x="699" y="11430"/>
                    <a:pt x="760" y="12646"/>
                  </a:cubicBezTo>
                  <a:lnTo>
                    <a:pt x="790" y="12646"/>
                  </a:lnTo>
                  <a:cubicBezTo>
                    <a:pt x="790" y="12646"/>
                    <a:pt x="1094" y="12676"/>
                    <a:pt x="1611" y="12676"/>
                  </a:cubicBezTo>
                  <a:cubicBezTo>
                    <a:pt x="1550" y="11278"/>
                    <a:pt x="1489" y="9880"/>
                    <a:pt x="1429" y="8481"/>
                  </a:cubicBezTo>
                  <a:cubicBezTo>
                    <a:pt x="1337" y="8512"/>
                    <a:pt x="1277" y="8512"/>
                    <a:pt x="1185" y="8512"/>
                  </a:cubicBezTo>
                  <a:cubicBezTo>
                    <a:pt x="1174" y="8513"/>
                    <a:pt x="1164" y="8514"/>
                    <a:pt x="1153" y="8514"/>
                  </a:cubicBezTo>
                  <a:cubicBezTo>
                    <a:pt x="964" y="8514"/>
                    <a:pt x="888" y="8262"/>
                    <a:pt x="1003" y="8147"/>
                  </a:cubicBezTo>
                  <a:cubicBezTo>
                    <a:pt x="1125" y="8025"/>
                    <a:pt x="1277" y="7934"/>
                    <a:pt x="1398" y="7873"/>
                  </a:cubicBezTo>
                  <a:cubicBezTo>
                    <a:pt x="1246" y="5259"/>
                    <a:pt x="1094" y="2645"/>
                    <a:pt x="9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38"/>
            <p:cNvSpPr/>
            <p:nvPr/>
          </p:nvSpPr>
          <p:spPr>
            <a:xfrm>
              <a:off x="6351563" y="6417143"/>
              <a:ext cx="392893" cy="433778"/>
            </a:xfrm>
            <a:custGeom>
              <a:avLst/>
              <a:gdLst/>
              <a:ahLst/>
              <a:cxnLst/>
              <a:rect l="l" t="t" r="r" b="b"/>
              <a:pathLst>
                <a:path w="14895" h="16445" extrusionOk="0">
                  <a:moveTo>
                    <a:pt x="609" y="1"/>
                  </a:moveTo>
                  <a:cubicBezTo>
                    <a:pt x="396" y="213"/>
                    <a:pt x="183" y="426"/>
                    <a:pt x="1" y="639"/>
                  </a:cubicBezTo>
                  <a:cubicBezTo>
                    <a:pt x="1733" y="3496"/>
                    <a:pt x="3709" y="6201"/>
                    <a:pt x="5958" y="8755"/>
                  </a:cubicBezTo>
                  <a:cubicBezTo>
                    <a:pt x="8056" y="11186"/>
                    <a:pt x="11490" y="15563"/>
                    <a:pt x="14895" y="16445"/>
                  </a:cubicBezTo>
                  <a:cubicBezTo>
                    <a:pt x="14895" y="16232"/>
                    <a:pt x="14895" y="16050"/>
                    <a:pt x="14864" y="15837"/>
                  </a:cubicBezTo>
                  <a:cubicBezTo>
                    <a:pt x="11703" y="14651"/>
                    <a:pt x="8603" y="10578"/>
                    <a:pt x="6505" y="8208"/>
                  </a:cubicBezTo>
                  <a:cubicBezTo>
                    <a:pt x="4226" y="5685"/>
                    <a:pt x="2311" y="2919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38"/>
            <p:cNvSpPr/>
            <p:nvPr/>
          </p:nvSpPr>
          <p:spPr>
            <a:xfrm>
              <a:off x="6743638" y="6834857"/>
              <a:ext cx="16064" cy="17673"/>
            </a:xfrm>
            <a:custGeom>
              <a:avLst/>
              <a:gdLst/>
              <a:ahLst/>
              <a:cxnLst/>
              <a:rect l="l" t="t" r="r" b="b"/>
              <a:pathLst>
                <a:path w="609" h="670" extrusionOk="0">
                  <a:moveTo>
                    <a:pt x="0" y="1"/>
                  </a:moveTo>
                  <a:cubicBezTo>
                    <a:pt x="0" y="214"/>
                    <a:pt x="31" y="396"/>
                    <a:pt x="31" y="609"/>
                  </a:cubicBezTo>
                  <a:cubicBezTo>
                    <a:pt x="152" y="639"/>
                    <a:pt x="243" y="670"/>
                    <a:pt x="365" y="670"/>
                  </a:cubicBezTo>
                  <a:cubicBezTo>
                    <a:pt x="335" y="578"/>
                    <a:pt x="365" y="457"/>
                    <a:pt x="487" y="396"/>
                  </a:cubicBezTo>
                  <a:cubicBezTo>
                    <a:pt x="517" y="366"/>
                    <a:pt x="578" y="335"/>
                    <a:pt x="608" y="305"/>
                  </a:cubicBezTo>
                  <a:cubicBezTo>
                    <a:pt x="578" y="274"/>
                    <a:pt x="578" y="214"/>
                    <a:pt x="517" y="214"/>
                  </a:cubicBezTo>
                  <a:cubicBezTo>
                    <a:pt x="335" y="153"/>
                    <a:pt x="183" y="6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38"/>
            <p:cNvSpPr/>
            <p:nvPr/>
          </p:nvSpPr>
          <p:spPr>
            <a:xfrm>
              <a:off x="6224898" y="6739450"/>
              <a:ext cx="537995" cy="431378"/>
            </a:xfrm>
            <a:custGeom>
              <a:avLst/>
              <a:gdLst/>
              <a:ahLst/>
              <a:cxnLst/>
              <a:rect l="l" t="t" r="r" b="b"/>
              <a:pathLst>
                <a:path w="20396" h="16354" extrusionOk="0">
                  <a:moveTo>
                    <a:pt x="122" y="1"/>
                  </a:moveTo>
                  <a:cubicBezTo>
                    <a:pt x="91" y="457"/>
                    <a:pt x="31" y="913"/>
                    <a:pt x="0" y="1399"/>
                  </a:cubicBezTo>
                  <a:cubicBezTo>
                    <a:pt x="5502" y="7964"/>
                    <a:pt x="11915" y="14773"/>
                    <a:pt x="20213" y="16354"/>
                  </a:cubicBezTo>
                  <a:cubicBezTo>
                    <a:pt x="20274" y="16354"/>
                    <a:pt x="20335" y="16354"/>
                    <a:pt x="20396" y="16323"/>
                  </a:cubicBezTo>
                  <a:lnTo>
                    <a:pt x="20365" y="15776"/>
                  </a:lnTo>
                  <a:cubicBezTo>
                    <a:pt x="11551" y="13922"/>
                    <a:pt x="5927" y="6536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38"/>
            <p:cNvSpPr/>
            <p:nvPr/>
          </p:nvSpPr>
          <p:spPr>
            <a:xfrm>
              <a:off x="6762076" y="7155581"/>
              <a:ext cx="8019" cy="14455"/>
            </a:xfrm>
            <a:custGeom>
              <a:avLst/>
              <a:gdLst/>
              <a:ahLst/>
              <a:cxnLst/>
              <a:rect l="l" t="t" r="r" b="b"/>
              <a:pathLst>
                <a:path w="304" h="548" extrusionOk="0">
                  <a:moveTo>
                    <a:pt x="0" y="0"/>
                  </a:moveTo>
                  <a:cubicBezTo>
                    <a:pt x="0" y="0"/>
                    <a:pt x="0" y="0"/>
                    <a:pt x="0" y="30"/>
                  </a:cubicBezTo>
                  <a:cubicBezTo>
                    <a:pt x="1" y="31"/>
                    <a:pt x="2" y="31"/>
                    <a:pt x="2" y="31"/>
                  </a:cubicBezTo>
                  <a:lnTo>
                    <a:pt x="2" y="31"/>
                  </a:lnTo>
                  <a:lnTo>
                    <a:pt x="0" y="0"/>
                  </a:lnTo>
                  <a:close/>
                  <a:moveTo>
                    <a:pt x="2" y="31"/>
                  </a:moveTo>
                  <a:lnTo>
                    <a:pt x="31" y="547"/>
                  </a:lnTo>
                  <a:cubicBezTo>
                    <a:pt x="243" y="456"/>
                    <a:pt x="304" y="93"/>
                    <a:pt x="2" y="3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38"/>
            <p:cNvSpPr/>
            <p:nvPr/>
          </p:nvSpPr>
          <p:spPr>
            <a:xfrm>
              <a:off x="6233709" y="7097050"/>
              <a:ext cx="550024" cy="394476"/>
            </a:xfrm>
            <a:custGeom>
              <a:avLst/>
              <a:gdLst/>
              <a:ahLst/>
              <a:cxnLst/>
              <a:rect l="l" t="t" r="r" b="b"/>
              <a:pathLst>
                <a:path w="20852" h="14955" extrusionOk="0">
                  <a:moveTo>
                    <a:pt x="1" y="0"/>
                  </a:moveTo>
                  <a:lnTo>
                    <a:pt x="1" y="0"/>
                  </a:lnTo>
                  <a:cubicBezTo>
                    <a:pt x="61" y="578"/>
                    <a:pt x="122" y="1186"/>
                    <a:pt x="213" y="1793"/>
                  </a:cubicBezTo>
                  <a:cubicBezTo>
                    <a:pt x="5685" y="8237"/>
                    <a:pt x="12676" y="14924"/>
                    <a:pt x="20730" y="14955"/>
                  </a:cubicBezTo>
                  <a:cubicBezTo>
                    <a:pt x="20761" y="14924"/>
                    <a:pt x="20761" y="14894"/>
                    <a:pt x="20791" y="14894"/>
                  </a:cubicBezTo>
                  <a:cubicBezTo>
                    <a:pt x="20791" y="14894"/>
                    <a:pt x="20822" y="14894"/>
                    <a:pt x="20852" y="14864"/>
                  </a:cubicBezTo>
                  <a:cubicBezTo>
                    <a:pt x="20822" y="14712"/>
                    <a:pt x="20822" y="14560"/>
                    <a:pt x="20822" y="14408"/>
                  </a:cubicBezTo>
                  <a:cubicBezTo>
                    <a:pt x="12250" y="13526"/>
                    <a:pt x="5533" y="66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38"/>
            <p:cNvSpPr/>
            <p:nvPr/>
          </p:nvSpPr>
          <p:spPr>
            <a:xfrm>
              <a:off x="6782123" y="7477070"/>
              <a:ext cx="13637" cy="12055"/>
            </a:xfrm>
            <a:custGeom>
              <a:avLst/>
              <a:gdLst/>
              <a:ahLst/>
              <a:cxnLst/>
              <a:rect l="l" t="t" r="r" b="b"/>
              <a:pathLst>
                <a:path w="517" h="457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53"/>
                    <a:pt x="31" y="305"/>
                    <a:pt x="31" y="457"/>
                  </a:cubicBezTo>
                  <a:cubicBezTo>
                    <a:pt x="213" y="396"/>
                    <a:pt x="365" y="305"/>
                    <a:pt x="517" y="244"/>
                  </a:cubicBezTo>
                  <a:cubicBezTo>
                    <a:pt x="487" y="153"/>
                    <a:pt x="426" y="61"/>
                    <a:pt x="304" y="61"/>
                  </a:cubicBezTo>
                  <a:cubicBezTo>
                    <a:pt x="213" y="3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38"/>
            <p:cNvSpPr/>
            <p:nvPr/>
          </p:nvSpPr>
          <p:spPr>
            <a:xfrm>
              <a:off x="6363591" y="7549239"/>
              <a:ext cx="435387" cy="196064"/>
            </a:xfrm>
            <a:custGeom>
              <a:avLst/>
              <a:gdLst/>
              <a:ahLst/>
              <a:cxnLst/>
              <a:rect l="l" t="t" r="r" b="b"/>
              <a:pathLst>
                <a:path w="16506" h="7433" extrusionOk="0">
                  <a:moveTo>
                    <a:pt x="1" y="0"/>
                  </a:moveTo>
                  <a:cubicBezTo>
                    <a:pt x="548" y="821"/>
                    <a:pt x="1125" y="1581"/>
                    <a:pt x="1703" y="2280"/>
                  </a:cubicBezTo>
                  <a:cubicBezTo>
                    <a:pt x="4896" y="4774"/>
                    <a:pt x="9460" y="7432"/>
                    <a:pt x="13699" y="7432"/>
                  </a:cubicBezTo>
                  <a:cubicBezTo>
                    <a:pt x="14625" y="7432"/>
                    <a:pt x="15536" y="7305"/>
                    <a:pt x="16414" y="7022"/>
                  </a:cubicBezTo>
                  <a:cubicBezTo>
                    <a:pt x="16475" y="7022"/>
                    <a:pt x="16475" y="6991"/>
                    <a:pt x="16506" y="6961"/>
                  </a:cubicBezTo>
                  <a:cubicBezTo>
                    <a:pt x="16506" y="6809"/>
                    <a:pt x="16475" y="6687"/>
                    <a:pt x="16475" y="6535"/>
                  </a:cubicBezTo>
                  <a:cubicBezTo>
                    <a:pt x="16432" y="6514"/>
                    <a:pt x="16389" y="6492"/>
                    <a:pt x="16335" y="6492"/>
                  </a:cubicBezTo>
                  <a:cubicBezTo>
                    <a:pt x="16313" y="6492"/>
                    <a:pt x="16289" y="6496"/>
                    <a:pt x="16262" y="6505"/>
                  </a:cubicBezTo>
                  <a:cubicBezTo>
                    <a:pt x="15442" y="6667"/>
                    <a:pt x="14625" y="6744"/>
                    <a:pt x="13815" y="6744"/>
                  </a:cubicBezTo>
                  <a:cubicBezTo>
                    <a:pt x="8861" y="6744"/>
                    <a:pt x="4128" y="3866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38"/>
            <p:cNvSpPr/>
            <p:nvPr/>
          </p:nvSpPr>
          <p:spPr>
            <a:xfrm>
              <a:off x="6798161" y="7721616"/>
              <a:ext cx="4827" cy="11237"/>
            </a:xfrm>
            <a:custGeom>
              <a:avLst/>
              <a:gdLst/>
              <a:ahLst/>
              <a:cxnLst/>
              <a:rect l="l" t="t" r="r" b="b"/>
              <a:pathLst>
                <a:path w="183" h="426" extrusionOk="0">
                  <a:moveTo>
                    <a:pt x="0" y="0"/>
                  </a:moveTo>
                  <a:lnTo>
                    <a:pt x="31" y="426"/>
                  </a:lnTo>
                  <a:cubicBezTo>
                    <a:pt x="183" y="304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38"/>
            <p:cNvSpPr/>
            <p:nvPr/>
          </p:nvSpPr>
          <p:spPr>
            <a:xfrm>
              <a:off x="6522357" y="6312926"/>
              <a:ext cx="209279" cy="297459"/>
            </a:xfrm>
            <a:custGeom>
              <a:avLst/>
              <a:gdLst/>
              <a:ahLst/>
              <a:cxnLst/>
              <a:rect l="l" t="t" r="r" b="b"/>
              <a:pathLst>
                <a:path w="7934" h="11277" extrusionOk="0">
                  <a:moveTo>
                    <a:pt x="912" y="0"/>
                  </a:moveTo>
                  <a:cubicBezTo>
                    <a:pt x="608" y="122"/>
                    <a:pt x="304" y="213"/>
                    <a:pt x="0" y="304"/>
                  </a:cubicBezTo>
                  <a:cubicBezTo>
                    <a:pt x="1976" y="4408"/>
                    <a:pt x="4590" y="8146"/>
                    <a:pt x="7933" y="11277"/>
                  </a:cubicBezTo>
                  <a:cubicBezTo>
                    <a:pt x="7933" y="10973"/>
                    <a:pt x="7903" y="10700"/>
                    <a:pt x="7903" y="10426"/>
                  </a:cubicBezTo>
                  <a:cubicBezTo>
                    <a:pt x="4955" y="7234"/>
                    <a:pt x="2675" y="3769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38"/>
            <p:cNvSpPr/>
            <p:nvPr/>
          </p:nvSpPr>
          <p:spPr>
            <a:xfrm>
              <a:off x="6730792" y="6587911"/>
              <a:ext cx="19387" cy="27802"/>
            </a:xfrm>
            <a:custGeom>
              <a:avLst/>
              <a:gdLst/>
              <a:ahLst/>
              <a:cxnLst/>
              <a:rect l="l" t="t" r="r" b="b"/>
              <a:pathLst>
                <a:path w="735" h="1054" extrusionOk="0">
                  <a:moveTo>
                    <a:pt x="1" y="1"/>
                  </a:moveTo>
                  <a:cubicBezTo>
                    <a:pt x="1" y="275"/>
                    <a:pt x="31" y="578"/>
                    <a:pt x="31" y="852"/>
                  </a:cubicBezTo>
                  <a:cubicBezTo>
                    <a:pt x="92" y="882"/>
                    <a:pt x="123" y="943"/>
                    <a:pt x="183" y="974"/>
                  </a:cubicBezTo>
                  <a:cubicBezTo>
                    <a:pt x="240" y="1030"/>
                    <a:pt x="303" y="1054"/>
                    <a:pt x="363" y="1054"/>
                  </a:cubicBezTo>
                  <a:cubicBezTo>
                    <a:pt x="563" y="1054"/>
                    <a:pt x="735" y="796"/>
                    <a:pt x="548" y="609"/>
                  </a:cubicBezTo>
                  <a:cubicBezTo>
                    <a:pt x="366" y="427"/>
                    <a:pt x="183" y="21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38"/>
            <p:cNvSpPr/>
            <p:nvPr/>
          </p:nvSpPr>
          <p:spPr>
            <a:xfrm>
              <a:off x="6756458" y="6460455"/>
              <a:ext cx="102661" cy="127482"/>
            </a:xfrm>
            <a:custGeom>
              <a:avLst/>
              <a:gdLst/>
              <a:ahLst/>
              <a:cxnLst/>
              <a:rect l="l" t="t" r="r" b="b"/>
              <a:pathLst>
                <a:path w="3892" h="4833" extrusionOk="0">
                  <a:moveTo>
                    <a:pt x="3526" y="0"/>
                  </a:moveTo>
                  <a:cubicBezTo>
                    <a:pt x="2554" y="1398"/>
                    <a:pt x="1247" y="3161"/>
                    <a:pt x="1" y="4043"/>
                  </a:cubicBezTo>
                  <a:lnTo>
                    <a:pt x="61" y="4833"/>
                  </a:lnTo>
                  <a:cubicBezTo>
                    <a:pt x="1429" y="4316"/>
                    <a:pt x="2767" y="2827"/>
                    <a:pt x="3891" y="1277"/>
                  </a:cubicBezTo>
                  <a:cubicBezTo>
                    <a:pt x="3770" y="851"/>
                    <a:pt x="3648" y="395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38"/>
            <p:cNvSpPr/>
            <p:nvPr/>
          </p:nvSpPr>
          <p:spPr>
            <a:xfrm>
              <a:off x="6849465" y="6323345"/>
              <a:ext cx="113080" cy="170794"/>
            </a:xfrm>
            <a:custGeom>
              <a:avLst/>
              <a:gdLst/>
              <a:ahLst/>
              <a:cxnLst/>
              <a:rect l="l" t="t" r="r" b="b"/>
              <a:pathLst>
                <a:path w="4287" h="6475" extrusionOk="0">
                  <a:moveTo>
                    <a:pt x="3435" y="0"/>
                  </a:moveTo>
                  <a:cubicBezTo>
                    <a:pt x="2645" y="1307"/>
                    <a:pt x="1824" y="2584"/>
                    <a:pt x="973" y="3830"/>
                  </a:cubicBezTo>
                  <a:cubicBezTo>
                    <a:pt x="700" y="4195"/>
                    <a:pt x="365" y="4651"/>
                    <a:pt x="0" y="5198"/>
                  </a:cubicBezTo>
                  <a:cubicBezTo>
                    <a:pt x="122" y="5593"/>
                    <a:pt x="244" y="6049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59"/>
                    <a:pt x="4286" y="578"/>
                  </a:cubicBezTo>
                  <a:cubicBezTo>
                    <a:pt x="4013" y="365"/>
                    <a:pt x="3739" y="183"/>
                    <a:pt x="34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38"/>
            <p:cNvSpPr/>
            <p:nvPr/>
          </p:nvSpPr>
          <p:spPr>
            <a:xfrm>
              <a:off x="6729711" y="6567073"/>
              <a:ext cx="28382" cy="25032"/>
            </a:xfrm>
            <a:custGeom>
              <a:avLst/>
              <a:gdLst/>
              <a:ahLst/>
              <a:cxnLst/>
              <a:rect l="l" t="t" r="r" b="b"/>
              <a:pathLst>
                <a:path w="1076" h="949" extrusionOk="0">
                  <a:moveTo>
                    <a:pt x="1015" y="1"/>
                  </a:moveTo>
                  <a:cubicBezTo>
                    <a:pt x="802" y="153"/>
                    <a:pt x="559" y="274"/>
                    <a:pt x="315" y="365"/>
                  </a:cubicBezTo>
                  <a:cubicBezTo>
                    <a:pt x="1" y="509"/>
                    <a:pt x="90" y="948"/>
                    <a:pt x="432" y="948"/>
                  </a:cubicBezTo>
                  <a:cubicBezTo>
                    <a:pt x="453" y="948"/>
                    <a:pt x="475" y="946"/>
                    <a:pt x="498" y="943"/>
                  </a:cubicBezTo>
                  <a:cubicBezTo>
                    <a:pt x="680" y="913"/>
                    <a:pt x="863" y="852"/>
                    <a:pt x="1075" y="791"/>
                  </a:cubicBezTo>
                  <a:lnTo>
                    <a:pt x="1015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38"/>
            <p:cNvSpPr/>
            <p:nvPr/>
          </p:nvSpPr>
          <p:spPr>
            <a:xfrm>
              <a:off x="6770886" y="6733832"/>
              <a:ext cx="146764" cy="121099"/>
            </a:xfrm>
            <a:custGeom>
              <a:avLst/>
              <a:gdLst/>
              <a:ahLst/>
              <a:cxnLst/>
              <a:rect l="l" t="t" r="r" b="b"/>
              <a:pathLst>
                <a:path w="5564" h="4591" extrusionOk="0">
                  <a:moveTo>
                    <a:pt x="5320" y="1"/>
                  </a:moveTo>
                  <a:cubicBezTo>
                    <a:pt x="3739" y="1460"/>
                    <a:pt x="2007" y="2767"/>
                    <a:pt x="1" y="3892"/>
                  </a:cubicBezTo>
                  <a:cubicBezTo>
                    <a:pt x="1" y="4135"/>
                    <a:pt x="31" y="4378"/>
                    <a:pt x="31" y="4591"/>
                  </a:cubicBezTo>
                  <a:cubicBezTo>
                    <a:pt x="2037" y="3831"/>
                    <a:pt x="3861" y="2706"/>
                    <a:pt x="5563" y="1338"/>
                  </a:cubicBezTo>
                  <a:cubicBezTo>
                    <a:pt x="5472" y="882"/>
                    <a:pt x="5411" y="457"/>
                    <a:pt x="532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38"/>
            <p:cNvSpPr/>
            <p:nvPr/>
          </p:nvSpPr>
          <p:spPr>
            <a:xfrm>
              <a:off x="6911188" y="6499731"/>
              <a:ext cx="205296" cy="269420"/>
            </a:xfrm>
            <a:custGeom>
              <a:avLst/>
              <a:gdLst/>
              <a:ahLst/>
              <a:cxnLst/>
              <a:rect l="l" t="t" r="r" b="b"/>
              <a:pathLst>
                <a:path w="7783" h="10214" extrusionOk="0">
                  <a:moveTo>
                    <a:pt x="7205" y="0"/>
                  </a:moveTo>
                  <a:cubicBezTo>
                    <a:pt x="5107" y="3283"/>
                    <a:pt x="2828" y="6292"/>
                    <a:pt x="1" y="8876"/>
                  </a:cubicBezTo>
                  <a:cubicBezTo>
                    <a:pt x="92" y="9332"/>
                    <a:pt x="153" y="9757"/>
                    <a:pt x="244" y="10213"/>
                  </a:cubicBezTo>
                  <a:cubicBezTo>
                    <a:pt x="3253" y="7751"/>
                    <a:pt x="5746" y="4499"/>
                    <a:pt x="7782" y="1125"/>
                  </a:cubicBezTo>
                  <a:cubicBezTo>
                    <a:pt x="7600" y="730"/>
                    <a:pt x="7418" y="365"/>
                    <a:pt x="720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38"/>
            <p:cNvSpPr/>
            <p:nvPr/>
          </p:nvSpPr>
          <p:spPr>
            <a:xfrm>
              <a:off x="6753266" y="6836466"/>
              <a:ext cx="18438" cy="22896"/>
            </a:xfrm>
            <a:custGeom>
              <a:avLst/>
              <a:gdLst/>
              <a:ahLst/>
              <a:cxnLst/>
              <a:rect l="l" t="t" r="r" b="b"/>
              <a:pathLst>
                <a:path w="699" h="868" extrusionOk="0">
                  <a:moveTo>
                    <a:pt x="0" y="609"/>
                  </a:moveTo>
                  <a:cubicBezTo>
                    <a:pt x="0" y="639"/>
                    <a:pt x="0" y="639"/>
                    <a:pt x="0" y="639"/>
                  </a:cubicBezTo>
                  <a:cubicBezTo>
                    <a:pt x="2" y="639"/>
                    <a:pt x="4" y="639"/>
                    <a:pt x="6" y="640"/>
                  </a:cubicBezTo>
                  <a:lnTo>
                    <a:pt x="6" y="640"/>
                  </a:lnTo>
                  <a:cubicBezTo>
                    <a:pt x="4" y="629"/>
                    <a:pt x="2" y="619"/>
                    <a:pt x="0" y="609"/>
                  </a:cubicBezTo>
                  <a:close/>
                  <a:moveTo>
                    <a:pt x="669" y="1"/>
                  </a:moveTo>
                  <a:cubicBezTo>
                    <a:pt x="517" y="61"/>
                    <a:pt x="395" y="153"/>
                    <a:pt x="243" y="244"/>
                  </a:cubicBezTo>
                  <a:cubicBezTo>
                    <a:pt x="387" y="388"/>
                    <a:pt x="285" y="641"/>
                    <a:pt x="41" y="641"/>
                  </a:cubicBezTo>
                  <a:cubicBezTo>
                    <a:pt x="30" y="641"/>
                    <a:pt x="18" y="641"/>
                    <a:pt x="6" y="640"/>
                  </a:cubicBezTo>
                  <a:lnTo>
                    <a:pt x="6" y="640"/>
                  </a:lnTo>
                  <a:cubicBezTo>
                    <a:pt x="37" y="773"/>
                    <a:pt x="121" y="867"/>
                    <a:pt x="243" y="867"/>
                  </a:cubicBezTo>
                  <a:cubicBezTo>
                    <a:pt x="272" y="867"/>
                    <a:pt x="302" y="862"/>
                    <a:pt x="334" y="852"/>
                  </a:cubicBezTo>
                  <a:cubicBezTo>
                    <a:pt x="456" y="821"/>
                    <a:pt x="578" y="760"/>
                    <a:pt x="699" y="700"/>
                  </a:cubicBezTo>
                  <a:cubicBezTo>
                    <a:pt x="69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38"/>
            <p:cNvSpPr/>
            <p:nvPr/>
          </p:nvSpPr>
          <p:spPr>
            <a:xfrm>
              <a:off x="6752448" y="6842876"/>
              <a:ext cx="11079" cy="10525"/>
            </a:xfrm>
            <a:custGeom>
              <a:avLst/>
              <a:gdLst/>
              <a:ahLst/>
              <a:cxnLst/>
              <a:rect l="l" t="t" r="r" b="b"/>
              <a:pathLst>
                <a:path w="420" h="399" extrusionOk="0">
                  <a:moveTo>
                    <a:pt x="305" y="1"/>
                  </a:moveTo>
                  <a:lnTo>
                    <a:pt x="305" y="1"/>
                  </a:lnTo>
                  <a:cubicBezTo>
                    <a:pt x="244" y="31"/>
                    <a:pt x="213" y="62"/>
                    <a:pt x="153" y="92"/>
                  </a:cubicBezTo>
                  <a:cubicBezTo>
                    <a:pt x="31" y="153"/>
                    <a:pt x="1" y="274"/>
                    <a:pt x="31" y="366"/>
                  </a:cubicBezTo>
                  <a:cubicBezTo>
                    <a:pt x="31" y="396"/>
                    <a:pt x="31" y="396"/>
                    <a:pt x="31" y="396"/>
                  </a:cubicBezTo>
                  <a:cubicBezTo>
                    <a:pt x="45" y="397"/>
                    <a:pt x="59" y="398"/>
                    <a:pt x="72" y="398"/>
                  </a:cubicBezTo>
                  <a:cubicBezTo>
                    <a:pt x="317" y="398"/>
                    <a:pt x="420" y="145"/>
                    <a:pt x="3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38"/>
            <p:cNvSpPr/>
            <p:nvPr/>
          </p:nvSpPr>
          <p:spPr>
            <a:xfrm>
              <a:off x="6759676" y="7144345"/>
              <a:ext cx="1609" cy="8836"/>
            </a:xfrm>
            <a:custGeom>
              <a:avLst/>
              <a:gdLst/>
              <a:ahLst/>
              <a:cxnLst/>
              <a:rect l="l" t="t" r="r" b="b"/>
              <a:pathLst>
                <a:path w="61" h="335" extrusionOk="0">
                  <a:moveTo>
                    <a:pt x="61" y="0"/>
                  </a:moveTo>
                  <a:cubicBezTo>
                    <a:pt x="0" y="122"/>
                    <a:pt x="0" y="213"/>
                    <a:pt x="61" y="335"/>
                  </a:cubicBezTo>
                  <a:cubicBezTo>
                    <a:pt x="61" y="213"/>
                    <a:pt x="61" y="122"/>
                    <a:pt x="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38"/>
            <p:cNvSpPr/>
            <p:nvPr/>
          </p:nvSpPr>
          <p:spPr>
            <a:xfrm>
              <a:off x="6786924" y="7043319"/>
              <a:ext cx="157975" cy="108253"/>
            </a:xfrm>
            <a:custGeom>
              <a:avLst/>
              <a:gdLst/>
              <a:ahLst/>
              <a:cxnLst/>
              <a:rect l="l" t="t" r="r" b="b"/>
              <a:pathLst>
                <a:path w="5989" h="4104" extrusionOk="0">
                  <a:moveTo>
                    <a:pt x="5958" y="1"/>
                  </a:moveTo>
                  <a:cubicBezTo>
                    <a:pt x="4074" y="1186"/>
                    <a:pt x="2098" y="2280"/>
                    <a:pt x="1" y="3253"/>
                  </a:cubicBezTo>
                  <a:cubicBezTo>
                    <a:pt x="1" y="3527"/>
                    <a:pt x="31" y="3830"/>
                    <a:pt x="31" y="4104"/>
                  </a:cubicBezTo>
                  <a:cubicBezTo>
                    <a:pt x="2098" y="3253"/>
                    <a:pt x="4074" y="2250"/>
                    <a:pt x="5989" y="1125"/>
                  </a:cubicBezTo>
                  <a:cubicBezTo>
                    <a:pt x="5989" y="761"/>
                    <a:pt x="5958" y="365"/>
                    <a:pt x="5958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38"/>
            <p:cNvSpPr/>
            <p:nvPr/>
          </p:nvSpPr>
          <p:spPr>
            <a:xfrm>
              <a:off x="6943263" y="6818820"/>
              <a:ext cx="270237" cy="254200"/>
            </a:xfrm>
            <a:custGeom>
              <a:avLst/>
              <a:gdLst/>
              <a:ahLst/>
              <a:cxnLst/>
              <a:rect l="l" t="t" r="r" b="b"/>
              <a:pathLst>
                <a:path w="10245" h="9637" extrusionOk="0">
                  <a:moveTo>
                    <a:pt x="10001" y="1"/>
                  </a:moveTo>
                  <a:cubicBezTo>
                    <a:pt x="7113" y="3284"/>
                    <a:pt x="3770" y="6110"/>
                    <a:pt x="1" y="8512"/>
                  </a:cubicBezTo>
                  <a:cubicBezTo>
                    <a:pt x="31" y="8876"/>
                    <a:pt x="62" y="9272"/>
                    <a:pt x="62" y="9636"/>
                  </a:cubicBezTo>
                  <a:cubicBezTo>
                    <a:pt x="3831" y="7387"/>
                    <a:pt x="7265" y="4651"/>
                    <a:pt x="10244" y="1460"/>
                  </a:cubicBezTo>
                  <a:cubicBezTo>
                    <a:pt x="10153" y="974"/>
                    <a:pt x="10092" y="487"/>
                    <a:pt x="1000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38"/>
            <p:cNvSpPr/>
            <p:nvPr/>
          </p:nvSpPr>
          <p:spPr>
            <a:xfrm>
              <a:off x="6761258" y="7129098"/>
              <a:ext cx="26483" cy="30123"/>
            </a:xfrm>
            <a:custGeom>
              <a:avLst/>
              <a:gdLst/>
              <a:ahLst/>
              <a:cxnLst/>
              <a:rect l="l" t="t" r="r" b="b"/>
              <a:pathLst>
                <a:path w="1004" h="1142" extrusionOk="0">
                  <a:moveTo>
                    <a:pt x="974" y="1"/>
                  </a:moveTo>
                  <a:cubicBezTo>
                    <a:pt x="700" y="123"/>
                    <a:pt x="427" y="275"/>
                    <a:pt x="153" y="396"/>
                  </a:cubicBezTo>
                  <a:cubicBezTo>
                    <a:pt x="62" y="427"/>
                    <a:pt x="31" y="518"/>
                    <a:pt x="1" y="578"/>
                  </a:cubicBezTo>
                  <a:cubicBezTo>
                    <a:pt x="1" y="700"/>
                    <a:pt x="1" y="791"/>
                    <a:pt x="1" y="913"/>
                  </a:cubicBezTo>
                  <a:cubicBezTo>
                    <a:pt x="76" y="1037"/>
                    <a:pt x="191" y="1142"/>
                    <a:pt x="331" y="1142"/>
                  </a:cubicBezTo>
                  <a:cubicBezTo>
                    <a:pt x="362" y="1142"/>
                    <a:pt x="394" y="1137"/>
                    <a:pt x="427" y="1126"/>
                  </a:cubicBezTo>
                  <a:cubicBezTo>
                    <a:pt x="639" y="1034"/>
                    <a:pt x="822" y="943"/>
                    <a:pt x="1004" y="852"/>
                  </a:cubicBezTo>
                  <a:cubicBezTo>
                    <a:pt x="1004" y="578"/>
                    <a:pt x="974" y="275"/>
                    <a:pt x="97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38"/>
            <p:cNvSpPr/>
            <p:nvPr/>
          </p:nvSpPr>
          <p:spPr>
            <a:xfrm>
              <a:off x="6778114" y="7491499"/>
              <a:ext cx="5618" cy="8863"/>
            </a:xfrm>
            <a:custGeom>
              <a:avLst/>
              <a:gdLst/>
              <a:ahLst/>
              <a:cxnLst/>
              <a:rect l="l" t="t" r="r" b="b"/>
              <a:pathLst>
                <a:path w="213" h="336" extrusionOk="0">
                  <a:moveTo>
                    <a:pt x="91" y="1"/>
                  </a:moveTo>
                  <a:cubicBezTo>
                    <a:pt x="0" y="122"/>
                    <a:pt x="61" y="305"/>
                    <a:pt x="213" y="335"/>
                  </a:cubicBezTo>
                  <a:cubicBezTo>
                    <a:pt x="213" y="214"/>
                    <a:pt x="213" y="122"/>
                    <a:pt x="21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38"/>
            <p:cNvSpPr/>
            <p:nvPr/>
          </p:nvSpPr>
          <p:spPr>
            <a:xfrm>
              <a:off x="6807762" y="7412129"/>
              <a:ext cx="122708" cy="82614"/>
            </a:xfrm>
            <a:custGeom>
              <a:avLst/>
              <a:gdLst/>
              <a:ahLst/>
              <a:cxnLst/>
              <a:rect l="l" t="t" r="r" b="b"/>
              <a:pathLst>
                <a:path w="4652" h="3132" extrusionOk="0">
                  <a:moveTo>
                    <a:pt x="4651" y="1"/>
                  </a:moveTo>
                  <a:lnTo>
                    <a:pt x="4651" y="1"/>
                  </a:lnTo>
                  <a:cubicBezTo>
                    <a:pt x="3162" y="912"/>
                    <a:pt x="1612" y="1703"/>
                    <a:pt x="1" y="2493"/>
                  </a:cubicBezTo>
                  <a:cubicBezTo>
                    <a:pt x="1" y="2706"/>
                    <a:pt x="31" y="2919"/>
                    <a:pt x="31" y="3131"/>
                  </a:cubicBezTo>
                  <a:cubicBezTo>
                    <a:pt x="1581" y="2645"/>
                    <a:pt x="3101" y="2007"/>
                    <a:pt x="4499" y="1216"/>
                  </a:cubicBezTo>
                  <a:cubicBezTo>
                    <a:pt x="4560" y="791"/>
                    <a:pt x="4591" y="396"/>
                    <a:pt x="465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38"/>
            <p:cNvSpPr/>
            <p:nvPr/>
          </p:nvSpPr>
          <p:spPr>
            <a:xfrm>
              <a:off x="6926434" y="7089822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72" y="1"/>
                  </a:moveTo>
                  <a:cubicBezTo>
                    <a:pt x="9454" y="3010"/>
                    <a:pt x="7295" y="6019"/>
                    <a:pt x="4651" y="8694"/>
                  </a:cubicBezTo>
                  <a:cubicBezTo>
                    <a:pt x="3253" y="10092"/>
                    <a:pt x="1733" y="11217"/>
                    <a:pt x="152" y="12220"/>
                  </a:cubicBezTo>
                  <a:cubicBezTo>
                    <a:pt x="92" y="12615"/>
                    <a:pt x="61" y="13010"/>
                    <a:pt x="0" y="13435"/>
                  </a:cubicBezTo>
                  <a:cubicBezTo>
                    <a:pt x="4833" y="10700"/>
                    <a:pt x="8785" y="6262"/>
                    <a:pt x="11672" y="1672"/>
                  </a:cubicBezTo>
                  <a:cubicBezTo>
                    <a:pt x="11672" y="1125"/>
                    <a:pt x="11672" y="548"/>
                    <a:pt x="1167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38"/>
            <p:cNvSpPr/>
            <p:nvPr/>
          </p:nvSpPr>
          <p:spPr>
            <a:xfrm>
              <a:off x="6783732" y="7477888"/>
              <a:ext cx="24874" cy="23265"/>
            </a:xfrm>
            <a:custGeom>
              <a:avLst/>
              <a:gdLst/>
              <a:ahLst/>
              <a:cxnLst/>
              <a:rect l="l" t="t" r="r" b="b"/>
              <a:pathLst>
                <a:path w="943" h="882" extrusionOk="0">
                  <a:moveTo>
                    <a:pt x="912" y="0"/>
                  </a:moveTo>
                  <a:cubicBezTo>
                    <a:pt x="760" y="61"/>
                    <a:pt x="608" y="152"/>
                    <a:pt x="456" y="213"/>
                  </a:cubicBezTo>
                  <a:cubicBezTo>
                    <a:pt x="486" y="365"/>
                    <a:pt x="426" y="517"/>
                    <a:pt x="243" y="517"/>
                  </a:cubicBezTo>
                  <a:lnTo>
                    <a:pt x="0" y="517"/>
                  </a:lnTo>
                  <a:cubicBezTo>
                    <a:pt x="0" y="638"/>
                    <a:pt x="0" y="730"/>
                    <a:pt x="0" y="851"/>
                  </a:cubicBezTo>
                  <a:cubicBezTo>
                    <a:pt x="30" y="851"/>
                    <a:pt x="61" y="882"/>
                    <a:pt x="91" y="882"/>
                  </a:cubicBezTo>
                  <a:cubicBezTo>
                    <a:pt x="395" y="790"/>
                    <a:pt x="669" y="699"/>
                    <a:pt x="942" y="638"/>
                  </a:cubicBezTo>
                  <a:cubicBezTo>
                    <a:pt x="942" y="426"/>
                    <a:pt x="912" y="213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38"/>
            <p:cNvSpPr/>
            <p:nvPr/>
          </p:nvSpPr>
          <p:spPr>
            <a:xfrm>
              <a:off x="6780514" y="7489098"/>
              <a:ext cx="3218" cy="2427"/>
            </a:xfrm>
            <a:custGeom>
              <a:avLst/>
              <a:gdLst/>
              <a:ahLst/>
              <a:cxnLst/>
              <a:rect l="l" t="t" r="r" b="b"/>
              <a:pathLst>
                <a:path w="122" h="92" extrusionOk="0">
                  <a:moveTo>
                    <a:pt x="92" y="1"/>
                  </a:moveTo>
                  <a:cubicBezTo>
                    <a:pt x="92" y="31"/>
                    <a:pt x="61" y="31"/>
                    <a:pt x="61" y="31"/>
                  </a:cubicBezTo>
                  <a:cubicBezTo>
                    <a:pt x="31" y="31"/>
                    <a:pt x="31" y="61"/>
                    <a:pt x="0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9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38"/>
            <p:cNvSpPr/>
            <p:nvPr/>
          </p:nvSpPr>
          <p:spPr>
            <a:xfrm>
              <a:off x="6782914" y="7483480"/>
              <a:ext cx="13664" cy="8045"/>
            </a:xfrm>
            <a:custGeom>
              <a:avLst/>
              <a:gdLst/>
              <a:ahLst/>
              <a:cxnLst/>
              <a:rect l="l" t="t" r="r" b="b"/>
              <a:pathLst>
                <a:path w="518" h="305" extrusionOk="0">
                  <a:moveTo>
                    <a:pt x="487" y="1"/>
                  </a:moveTo>
                  <a:lnTo>
                    <a:pt x="487" y="1"/>
                  </a:lnTo>
                  <a:cubicBezTo>
                    <a:pt x="335" y="62"/>
                    <a:pt x="183" y="153"/>
                    <a:pt x="1" y="214"/>
                  </a:cubicBezTo>
                  <a:cubicBezTo>
                    <a:pt x="31" y="244"/>
                    <a:pt x="31" y="274"/>
                    <a:pt x="31" y="305"/>
                  </a:cubicBezTo>
                  <a:lnTo>
                    <a:pt x="274" y="305"/>
                  </a:lnTo>
                  <a:cubicBezTo>
                    <a:pt x="457" y="305"/>
                    <a:pt x="517" y="153"/>
                    <a:pt x="48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38"/>
            <p:cNvSpPr/>
            <p:nvPr/>
          </p:nvSpPr>
          <p:spPr>
            <a:xfrm>
              <a:off x="6820608" y="7683923"/>
              <a:ext cx="62541" cy="33710"/>
            </a:xfrm>
            <a:custGeom>
              <a:avLst/>
              <a:gdLst/>
              <a:ahLst/>
              <a:cxnLst/>
              <a:rect l="l" t="t" r="r" b="b"/>
              <a:pathLst>
                <a:path w="2371" h="1278" extrusionOk="0">
                  <a:moveTo>
                    <a:pt x="2371" y="1"/>
                  </a:moveTo>
                  <a:cubicBezTo>
                    <a:pt x="1550" y="153"/>
                    <a:pt x="699" y="244"/>
                    <a:pt x="0" y="669"/>
                  </a:cubicBezTo>
                  <a:cubicBezTo>
                    <a:pt x="0" y="882"/>
                    <a:pt x="31" y="1095"/>
                    <a:pt x="31" y="1277"/>
                  </a:cubicBezTo>
                  <a:cubicBezTo>
                    <a:pt x="760" y="1247"/>
                    <a:pt x="1459" y="1125"/>
                    <a:pt x="2128" y="1004"/>
                  </a:cubicBezTo>
                  <a:cubicBezTo>
                    <a:pt x="2219" y="669"/>
                    <a:pt x="2280" y="335"/>
                    <a:pt x="237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38"/>
            <p:cNvSpPr/>
            <p:nvPr/>
          </p:nvSpPr>
          <p:spPr>
            <a:xfrm>
              <a:off x="6876713" y="7436185"/>
              <a:ext cx="332779" cy="274220"/>
            </a:xfrm>
            <a:custGeom>
              <a:avLst/>
              <a:gdLst/>
              <a:ahLst/>
              <a:cxnLst/>
              <a:rect l="l" t="t" r="r" b="b"/>
              <a:pathLst>
                <a:path w="12616" h="10396" extrusionOk="0">
                  <a:moveTo>
                    <a:pt x="12615" y="0"/>
                  </a:moveTo>
                  <a:lnTo>
                    <a:pt x="12615" y="0"/>
                  </a:lnTo>
                  <a:cubicBezTo>
                    <a:pt x="11582" y="1095"/>
                    <a:pt x="10548" y="2159"/>
                    <a:pt x="9545" y="3253"/>
                  </a:cubicBezTo>
                  <a:cubicBezTo>
                    <a:pt x="7205" y="5806"/>
                    <a:pt x="4591" y="8086"/>
                    <a:pt x="1247" y="9180"/>
                  </a:cubicBezTo>
                  <a:cubicBezTo>
                    <a:pt x="913" y="9271"/>
                    <a:pt x="578" y="9332"/>
                    <a:pt x="244" y="9393"/>
                  </a:cubicBezTo>
                  <a:cubicBezTo>
                    <a:pt x="153" y="9727"/>
                    <a:pt x="92" y="10061"/>
                    <a:pt x="1" y="10396"/>
                  </a:cubicBezTo>
                  <a:cubicBezTo>
                    <a:pt x="3010" y="9818"/>
                    <a:pt x="5563" y="8450"/>
                    <a:pt x="8086" y="6353"/>
                  </a:cubicBezTo>
                  <a:cubicBezTo>
                    <a:pt x="9393" y="5289"/>
                    <a:pt x="10670" y="4134"/>
                    <a:pt x="11916" y="2918"/>
                  </a:cubicBezTo>
                  <a:cubicBezTo>
                    <a:pt x="12190" y="2037"/>
                    <a:pt x="12402" y="1064"/>
                    <a:pt x="1261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38"/>
            <p:cNvSpPr/>
            <p:nvPr/>
          </p:nvSpPr>
          <p:spPr>
            <a:xfrm>
              <a:off x="6807129" y="7701569"/>
              <a:ext cx="14297" cy="16934"/>
            </a:xfrm>
            <a:custGeom>
              <a:avLst/>
              <a:gdLst/>
              <a:ahLst/>
              <a:cxnLst/>
              <a:rect l="l" t="t" r="r" b="b"/>
              <a:pathLst>
                <a:path w="542" h="642" extrusionOk="0">
                  <a:moveTo>
                    <a:pt x="511" y="0"/>
                  </a:moveTo>
                  <a:cubicBezTo>
                    <a:pt x="390" y="61"/>
                    <a:pt x="238" y="152"/>
                    <a:pt x="116" y="274"/>
                  </a:cubicBezTo>
                  <a:cubicBezTo>
                    <a:pt x="1" y="389"/>
                    <a:pt x="77" y="641"/>
                    <a:pt x="240" y="641"/>
                  </a:cubicBezTo>
                  <a:cubicBezTo>
                    <a:pt x="249" y="641"/>
                    <a:pt x="259" y="640"/>
                    <a:pt x="268" y="639"/>
                  </a:cubicBezTo>
                  <a:cubicBezTo>
                    <a:pt x="359" y="639"/>
                    <a:pt x="450" y="639"/>
                    <a:pt x="542" y="608"/>
                  </a:cubicBezTo>
                  <a:lnTo>
                    <a:pt x="511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32" name="Google Shape;332;p38"/>
          <p:cNvGrpSpPr/>
          <p:nvPr/>
        </p:nvGrpSpPr>
        <p:grpSpPr>
          <a:xfrm>
            <a:off x="6789213" y="1221136"/>
            <a:ext cx="2012472" cy="2391463"/>
            <a:chOff x="11016213" y="5853720"/>
            <a:chExt cx="2012472" cy="2391463"/>
          </a:xfrm>
        </p:grpSpPr>
        <p:sp>
          <p:nvSpPr>
            <p:cNvPr id="333" name="Google Shape;333;p38"/>
            <p:cNvSpPr/>
            <p:nvPr/>
          </p:nvSpPr>
          <p:spPr>
            <a:xfrm>
              <a:off x="11596703" y="7707979"/>
              <a:ext cx="271820" cy="394502"/>
            </a:xfrm>
            <a:custGeom>
              <a:avLst/>
              <a:gdLst/>
              <a:ahLst/>
              <a:cxnLst/>
              <a:rect l="l" t="t" r="r" b="b"/>
              <a:pathLst>
                <a:path w="10305" h="14956" extrusionOk="0">
                  <a:moveTo>
                    <a:pt x="10305" y="1"/>
                  </a:moveTo>
                  <a:lnTo>
                    <a:pt x="10305" y="1"/>
                  </a:lnTo>
                  <a:cubicBezTo>
                    <a:pt x="6809" y="852"/>
                    <a:pt x="3344" y="1642"/>
                    <a:pt x="0" y="2584"/>
                  </a:cubicBezTo>
                  <a:lnTo>
                    <a:pt x="1368" y="14955"/>
                  </a:lnTo>
                  <a:lnTo>
                    <a:pt x="8025" y="14955"/>
                  </a:lnTo>
                  <a:lnTo>
                    <a:pt x="10305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38"/>
            <p:cNvSpPr/>
            <p:nvPr/>
          </p:nvSpPr>
          <p:spPr>
            <a:xfrm>
              <a:off x="11579874" y="7529192"/>
              <a:ext cx="315897" cy="246973"/>
            </a:xfrm>
            <a:custGeom>
              <a:avLst/>
              <a:gdLst/>
              <a:ahLst/>
              <a:cxnLst/>
              <a:rect l="l" t="t" r="r" b="b"/>
              <a:pathLst>
                <a:path w="11976" h="9363" extrusionOk="0">
                  <a:moveTo>
                    <a:pt x="11976" y="0"/>
                  </a:moveTo>
                  <a:lnTo>
                    <a:pt x="0" y="3496"/>
                  </a:lnTo>
                  <a:lnTo>
                    <a:pt x="638" y="9362"/>
                  </a:lnTo>
                  <a:cubicBezTo>
                    <a:pt x="3982" y="8420"/>
                    <a:pt x="7447" y="7630"/>
                    <a:pt x="10943" y="6779"/>
                  </a:cubicBezTo>
                  <a:lnTo>
                    <a:pt x="11976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38"/>
            <p:cNvSpPr/>
            <p:nvPr/>
          </p:nvSpPr>
          <p:spPr>
            <a:xfrm>
              <a:off x="11400269" y="58567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630" y="0"/>
                  </a:moveTo>
                  <a:cubicBezTo>
                    <a:pt x="4742" y="274"/>
                    <a:pt x="2219" y="760"/>
                    <a:pt x="1" y="1490"/>
                  </a:cubicBezTo>
                  <a:cubicBezTo>
                    <a:pt x="2098" y="5867"/>
                    <a:pt x="4742" y="9940"/>
                    <a:pt x="8177" y="13648"/>
                  </a:cubicBezTo>
                  <a:cubicBezTo>
                    <a:pt x="7934" y="9119"/>
                    <a:pt x="7691" y="4560"/>
                    <a:pt x="76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38"/>
            <p:cNvSpPr/>
            <p:nvPr/>
          </p:nvSpPr>
          <p:spPr>
            <a:xfrm>
              <a:off x="11029059" y="6037123"/>
              <a:ext cx="623801" cy="843473"/>
            </a:xfrm>
            <a:custGeom>
              <a:avLst/>
              <a:gdLst/>
              <a:ahLst/>
              <a:cxnLst/>
              <a:rect l="l" t="t" r="r" b="b"/>
              <a:pathLst>
                <a:path w="23649" h="31977" extrusionOk="0">
                  <a:moveTo>
                    <a:pt x="5441" y="0"/>
                  </a:moveTo>
                  <a:cubicBezTo>
                    <a:pt x="2341" y="3405"/>
                    <a:pt x="669" y="7964"/>
                    <a:pt x="0" y="13526"/>
                  </a:cubicBezTo>
                  <a:cubicBezTo>
                    <a:pt x="6779" y="21156"/>
                    <a:pt x="13344" y="29818"/>
                    <a:pt x="23648" y="31976"/>
                  </a:cubicBezTo>
                  <a:cubicBezTo>
                    <a:pt x="23618" y="31946"/>
                    <a:pt x="23618" y="31916"/>
                    <a:pt x="23618" y="31855"/>
                  </a:cubicBezTo>
                  <a:cubicBezTo>
                    <a:pt x="23557" y="31733"/>
                    <a:pt x="23557" y="31612"/>
                    <a:pt x="23587" y="31460"/>
                  </a:cubicBezTo>
                  <a:cubicBezTo>
                    <a:pt x="23344" y="27143"/>
                    <a:pt x="23101" y="22797"/>
                    <a:pt x="22888" y="18450"/>
                  </a:cubicBezTo>
                  <a:cubicBezTo>
                    <a:pt x="18876" y="17447"/>
                    <a:pt x="14894" y="12310"/>
                    <a:pt x="12402" y="9484"/>
                  </a:cubicBezTo>
                  <a:cubicBezTo>
                    <a:pt x="9818" y="6505"/>
                    <a:pt x="7478" y="3344"/>
                    <a:pt x="544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38"/>
            <p:cNvSpPr/>
            <p:nvPr/>
          </p:nvSpPr>
          <p:spPr>
            <a:xfrm>
              <a:off x="11635979" y="5853720"/>
              <a:ext cx="119490" cy="338160"/>
            </a:xfrm>
            <a:custGeom>
              <a:avLst/>
              <a:gdLst/>
              <a:ahLst/>
              <a:cxnLst/>
              <a:rect l="l" t="t" r="r" b="b"/>
              <a:pathLst>
                <a:path w="4530" h="12820" extrusionOk="0">
                  <a:moveTo>
                    <a:pt x="936" y="0"/>
                  </a:moveTo>
                  <a:cubicBezTo>
                    <a:pt x="632" y="0"/>
                    <a:pt x="320" y="8"/>
                    <a:pt x="1" y="23"/>
                  </a:cubicBezTo>
                  <a:cubicBezTo>
                    <a:pt x="62" y="4309"/>
                    <a:pt x="214" y="8564"/>
                    <a:pt x="396" y="12820"/>
                  </a:cubicBezTo>
                  <a:cubicBezTo>
                    <a:pt x="1855" y="11816"/>
                    <a:pt x="3375" y="9780"/>
                    <a:pt x="4530" y="8108"/>
                  </a:cubicBezTo>
                  <a:cubicBezTo>
                    <a:pt x="3618" y="4947"/>
                    <a:pt x="2676" y="2211"/>
                    <a:pt x="1825" y="23"/>
                  </a:cubicBezTo>
                  <a:cubicBezTo>
                    <a:pt x="1536" y="8"/>
                    <a:pt x="1239" y="0"/>
                    <a:pt x="93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38"/>
            <p:cNvSpPr/>
            <p:nvPr/>
          </p:nvSpPr>
          <p:spPr>
            <a:xfrm>
              <a:off x="11016213" y="6437190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1"/>
                  </a:moveTo>
                  <a:lnTo>
                    <a:pt x="335" y="1"/>
                  </a:lnTo>
                  <a:cubicBezTo>
                    <a:pt x="1" y="4226"/>
                    <a:pt x="183" y="8998"/>
                    <a:pt x="730" y="14226"/>
                  </a:cubicBezTo>
                  <a:cubicBezTo>
                    <a:pt x="7205" y="22037"/>
                    <a:pt x="15047" y="30031"/>
                    <a:pt x="25047" y="31065"/>
                  </a:cubicBezTo>
                  <a:cubicBezTo>
                    <a:pt x="24743" y="26506"/>
                    <a:pt x="24439" y="21977"/>
                    <a:pt x="24166" y="17448"/>
                  </a:cubicBezTo>
                  <a:cubicBezTo>
                    <a:pt x="24105" y="17478"/>
                    <a:pt x="24044" y="17478"/>
                    <a:pt x="23953" y="17478"/>
                  </a:cubicBezTo>
                  <a:cubicBezTo>
                    <a:pt x="14257" y="15624"/>
                    <a:pt x="6779" y="7660"/>
                    <a:pt x="335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38"/>
            <p:cNvSpPr/>
            <p:nvPr/>
          </p:nvSpPr>
          <p:spPr>
            <a:xfrm>
              <a:off x="11191017" y="5905631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34"/>
                    <a:pt x="1854" y="2462"/>
                    <a:pt x="0" y="4256"/>
                  </a:cubicBezTo>
                  <a:cubicBezTo>
                    <a:pt x="2006" y="7630"/>
                    <a:pt x="4286" y="10882"/>
                    <a:pt x="6900" y="13830"/>
                  </a:cubicBezTo>
                  <a:cubicBezTo>
                    <a:pt x="9362" y="16596"/>
                    <a:pt x="12979" y="21368"/>
                    <a:pt x="16687" y="22767"/>
                  </a:cubicBezTo>
                  <a:cubicBezTo>
                    <a:pt x="16657" y="22219"/>
                    <a:pt x="16627" y="21672"/>
                    <a:pt x="16627" y="21125"/>
                  </a:cubicBezTo>
                  <a:cubicBezTo>
                    <a:pt x="16475" y="18359"/>
                    <a:pt x="16323" y="15593"/>
                    <a:pt x="16171" y="12797"/>
                  </a:cubicBezTo>
                  <a:cubicBezTo>
                    <a:pt x="12250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Google Shape;340;p38"/>
            <p:cNvSpPr/>
            <p:nvPr/>
          </p:nvSpPr>
          <p:spPr>
            <a:xfrm>
              <a:off x="11683300" y="67835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0"/>
                  </a:moveTo>
                  <a:lnTo>
                    <a:pt x="6930" y="0"/>
                  </a:lnTo>
                  <a:cubicBezTo>
                    <a:pt x="4712" y="1338"/>
                    <a:pt x="2401" y="2493"/>
                    <a:pt x="0" y="3496"/>
                  </a:cubicBezTo>
                  <a:cubicBezTo>
                    <a:pt x="274" y="8329"/>
                    <a:pt x="578" y="13131"/>
                    <a:pt x="882" y="17934"/>
                  </a:cubicBezTo>
                  <a:cubicBezTo>
                    <a:pt x="2736" y="17022"/>
                    <a:pt x="4560" y="16110"/>
                    <a:pt x="6292" y="15016"/>
                  </a:cubicBezTo>
                  <a:cubicBezTo>
                    <a:pt x="6900" y="9788"/>
                    <a:pt x="7082" y="4742"/>
                    <a:pt x="69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38"/>
            <p:cNvSpPr/>
            <p:nvPr/>
          </p:nvSpPr>
          <p:spPr>
            <a:xfrm>
              <a:off x="11707356" y="7217305"/>
              <a:ext cx="137902" cy="300677"/>
            </a:xfrm>
            <a:custGeom>
              <a:avLst/>
              <a:gdLst/>
              <a:ahLst/>
              <a:cxnLst/>
              <a:rect l="l" t="t" r="r" b="b"/>
              <a:pathLst>
                <a:path w="5228" h="11399" extrusionOk="0">
                  <a:moveTo>
                    <a:pt x="5228" y="0"/>
                  </a:moveTo>
                  <a:cubicBezTo>
                    <a:pt x="3587" y="943"/>
                    <a:pt x="1824" y="1703"/>
                    <a:pt x="0" y="2250"/>
                  </a:cubicBezTo>
                  <a:cubicBezTo>
                    <a:pt x="182" y="5289"/>
                    <a:pt x="365" y="8359"/>
                    <a:pt x="517" y="11399"/>
                  </a:cubicBezTo>
                  <a:cubicBezTo>
                    <a:pt x="1337" y="10913"/>
                    <a:pt x="2310" y="10821"/>
                    <a:pt x="3283" y="10639"/>
                  </a:cubicBezTo>
                  <a:cubicBezTo>
                    <a:pt x="4134" y="7022"/>
                    <a:pt x="4803" y="3466"/>
                    <a:pt x="522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38"/>
            <p:cNvSpPr/>
            <p:nvPr/>
          </p:nvSpPr>
          <p:spPr>
            <a:xfrm>
              <a:off x="11648007" y="6106865"/>
              <a:ext cx="179631" cy="400094"/>
            </a:xfrm>
            <a:custGeom>
              <a:avLst/>
              <a:gdLst/>
              <a:ahLst/>
              <a:cxnLst/>
              <a:rect l="l" t="t" r="r" b="b"/>
              <a:pathLst>
                <a:path w="6810" h="15168" extrusionOk="0">
                  <a:moveTo>
                    <a:pt x="4469" y="1"/>
                  </a:moveTo>
                  <a:cubicBezTo>
                    <a:pt x="3162" y="1824"/>
                    <a:pt x="1612" y="3587"/>
                    <a:pt x="1" y="4165"/>
                  </a:cubicBezTo>
                  <a:cubicBezTo>
                    <a:pt x="183" y="7873"/>
                    <a:pt x="366" y="11521"/>
                    <a:pt x="578" y="15168"/>
                  </a:cubicBezTo>
                  <a:cubicBezTo>
                    <a:pt x="2888" y="13861"/>
                    <a:pt x="4955" y="12341"/>
                    <a:pt x="6809" y="10639"/>
                  </a:cubicBezTo>
                  <a:cubicBezTo>
                    <a:pt x="6141" y="6718"/>
                    <a:pt x="5350" y="3162"/>
                    <a:pt x="446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38"/>
            <p:cNvSpPr/>
            <p:nvPr/>
          </p:nvSpPr>
          <p:spPr>
            <a:xfrm>
              <a:off x="11664044" y="6428380"/>
              <a:ext cx="201260" cy="420932"/>
            </a:xfrm>
            <a:custGeom>
              <a:avLst/>
              <a:gdLst/>
              <a:ahLst/>
              <a:cxnLst/>
              <a:rect l="l" t="t" r="r" b="b"/>
              <a:pathLst>
                <a:path w="7630" h="15958" extrusionOk="0">
                  <a:moveTo>
                    <a:pt x="6445" y="0"/>
                  </a:moveTo>
                  <a:cubicBezTo>
                    <a:pt x="4499" y="1611"/>
                    <a:pt x="2341" y="2918"/>
                    <a:pt x="1" y="3830"/>
                  </a:cubicBezTo>
                  <a:cubicBezTo>
                    <a:pt x="31" y="4104"/>
                    <a:pt x="31" y="4377"/>
                    <a:pt x="61" y="4651"/>
                  </a:cubicBezTo>
                  <a:cubicBezTo>
                    <a:pt x="244" y="8420"/>
                    <a:pt x="457" y="12189"/>
                    <a:pt x="669" y="15958"/>
                  </a:cubicBezTo>
                  <a:cubicBezTo>
                    <a:pt x="3101" y="14833"/>
                    <a:pt x="5442" y="13557"/>
                    <a:pt x="7630" y="12158"/>
                  </a:cubicBezTo>
                  <a:cubicBezTo>
                    <a:pt x="7448" y="7842"/>
                    <a:pt x="7022" y="3769"/>
                    <a:pt x="644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38"/>
            <p:cNvSpPr/>
            <p:nvPr/>
          </p:nvSpPr>
          <p:spPr>
            <a:xfrm>
              <a:off x="11722576" y="7529192"/>
              <a:ext cx="64176" cy="137480"/>
            </a:xfrm>
            <a:custGeom>
              <a:avLst/>
              <a:gdLst/>
              <a:ahLst/>
              <a:cxnLst/>
              <a:rect l="l" t="t" r="r" b="b"/>
              <a:pathLst>
                <a:path w="2433" h="5212" extrusionOk="0">
                  <a:moveTo>
                    <a:pt x="2432" y="0"/>
                  </a:moveTo>
                  <a:lnTo>
                    <a:pt x="2432" y="0"/>
                  </a:lnTo>
                  <a:cubicBezTo>
                    <a:pt x="1642" y="152"/>
                    <a:pt x="852" y="244"/>
                    <a:pt x="1" y="335"/>
                  </a:cubicBezTo>
                  <a:cubicBezTo>
                    <a:pt x="92" y="1946"/>
                    <a:pt x="153" y="3587"/>
                    <a:pt x="213" y="5198"/>
                  </a:cubicBezTo>
                  <a:cubicBezTo>
                    <a:pt x="294" y="5208"/>
                    <a:pt x="375" y="5212"/>
                    <a:pt x="459" y="5212"/>
                  </a:cubicBezTo>
                  <a:cubicBezTo>
                    <a:pt x="625" y="5212"/>
                    <a:pt x="801" y="5198"/>
                    <a:pt x="1004" y="5198"/>
                  </a:cubicBezTo>
                  <a:cubicBezTo>
                    <a:pt x="1551" y="3435"/>
                    <a:pt x="2007" y="1703"/>
                    <a:pt x="24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38"/>
            <p:cNvSpPr/>
            <p:nvPr/>
          </p:nvSpPr>
          <p:spPr>
            <a:xfrm>
              <a:off x="11239921" y="7411338"/>
              <a:ext cx="461844" cy="254174"/>
            </a:xfrm>
            <a:custGeom>
              <a:avLst/>
              <a:gdLst/>
              <a:ahLst/>
              <a:cxnLst/>
              <a:rect l="l" t="t" r="r" b="b"/>
              <a:pathLst>
                <a:path w="17509" h="9636" extrusionOk="0">
                  <a:moveTo>
                    <a:pt x="0" y="0"/>
                  </a:moveTo>
                  <a:lnTo>
                    <a:pt x="0" y="0"/>
                  </a:lnTo>
                  <a:cubicBezTo>
                    <a:pt x="7174" y="8572"/>
                    <a:pt x="17022" y="9575"/>
                    <a:pt x="17508" y="9636"/>
                  </a:cubicBezTo>
                  <a:cubicBezTo>
                    <a:pt x="17447" y="8237"/>
                    <a:pt x="17356" y="6839"/>
                    <a:pt x="17296" y="5471"/>
                  </a:cubicBezTo>
                  <a:cubicBezTo>
                    <a:pt x="17265" y="5471"/>
                    <a:pt x="17235" y="5532"/>
                    <a:pt x="17204" y="5532"/>
                  </a:cubicBezTo>
                  <a:cubicBezTo>
                    <a:pt x="16182" y="5857"/>
                    <a:pt x="15122" y="6002"/>
                    <a:pt x="14045" y="6002"/>
                  </a:cubicBezTo>
                  <a:cubicBezTo>
                    <a:pt x="9069" y="6002"/>
                    <a:pt x="3723" y="2899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38"/>
            <p:cNvSpPr/>
            <p:nvPr/>
          </p:nvSpPr>
          <p:spPr>
            <a:xfrm>
              <a:off x="11041878" y="6866932"/>
              <a:ext cx="653476" cy="681041"/>
            </a:xfrm>
            <a:custGeom>
              <a:avLst/>
              <a:gdLst/>
              <a:ahLst/>
              <a:cxnLst/>
              <a:rect l="l" t="t" r="r" b="b"/>
              <a:pathLst>
                <a:path w="24774" h="25819" extrusionOk="0">
                  <a:moveTo>
                    <a:pt x="1" y="1"/>
                  </a:moveTo>
                  <a:lnTo>
                    <a:pt x="1" y="1"/>
                  </a:lnTo>
                  <a:cubicBezTo>
                    <a:pt x="153" y="1277"/>
                    <a:pt x="305" y="2584"/>
                    <a:pt x="487" y="3922"/>
                  </a:cubicBezTo>
                  <a:cubicBezTo>
                    <a:pt x="1338" y="9818"/>
                    <a:pt x="3192" y="14408"/>
                    <a:pt x="5533" y="17964"/>
                  </a:cubicBezTo>
                  <a:cubicBezTo>
                    <a:pt x="10333" y="22451"/>
                    <a:pt x="15849" y="25819"/>
                    <a:pt x="21640" y="25819"/>
                  </a:cubicBezTo>
                  <a:cubicBezTo>
                    <a:pt x="22596" y="25819"/>
                    <a:pt x="23560" y="25727"/>
                    <a:pt x="24530" y="25533"/>
                  </a:cubicBezTo>
                  <a:cubicBezTo>
                    <a:pt x="24621" y="25533"/>
                    <a:pt x="24712" y="25533"/>
                    <a:pt x="24773" y="25594"/>
                  </a:cubicBezTo>
                  <a:cubicBezTo>
                    <a:pt x="24560" y="22311"/>
                    <a:pt x="24348" y="19059"/>
                    <a:pt x="24135" y="15776"/>
                  </a:cubicBezTo>
                  <a:cubicBezTo>
                    <a:pt x="23952" y="15746"/>
                    <a:pt x="23861" y="15533"/>
                    <a:pt x="23983" y="15381"/>
                  </a:cubicBezTo>
                  <a:cubicBezTo>
                    <a:pt x="14560" y="15350"/>
                    <a:pt x="6384" y="7569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38"/>
            <p:cNvSpPr/>
            <p:nvPr/>
          </p:nvSpPr>
          <p:spPr>
            <a:xfrm>
              <a:off x="11765862" y="59248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98"/>
                    <a:pt x="2615" y="3071"/>
                  </a:cubicBezTo>
                  <a:cubicBezTo>
                    <a:pt x="1916" y="4074"/>
                    <a:pt x="1034" y="5502"/>
                    <a:pt x="1" y="6901"/>
                  </a:cubicBezTo>
                  <a:cubicBezTo>
                    <a:pt x="88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74"/>
                  </a:cubicBezTo>
                  <a:cubicBezTo>
                    <a:pt x="9089" y="4195"/>
                    <a:pt x="7083" y="1733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38"/>
            <p:cNvSpPr/>
            <p:nvPr/>
          </p:nvSpPr>
          <p:spPr>
            <a:xfrm>
              <a:off x="11684091" y="5854327"/>
              <a:ext cx="177204" cy="213288"/>
            </a:xfrm>
            <a:custGeom>
              <a:avLst/>
              <a:gdLst/>
              <a:ahLst/>
              <a:cxnLst/>
              <a:rect l="l" t="t" r="r" b="b"/>
              <a:pathLst>
                <a:path w="6718" h="8086" extrusionOk="0">
                  <a:moveTo>
                    <a:pt x="1" y="0"/>
                  </a:moveTo>
                  <a:lnTo>
                    <a:pt x="1" y="0"/>
                  </a:lnTo>
                  <a:cubicBezTo>
                    <a:pt x="852" y="2188"/>
                    <a:pt x="1794" y="4924"/>
                    <a:pt x="2706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34" y="5046"/>
                    <a:pt x="5806" y="3556"/>
                    <a:pt x="6718" y="2037"/>
                  </a:cubicBezTo>
                  <a:cubicBezTo>
                    <a:pt x="4742" y="851"/>
                    <a:pt x="2523" y="152"/>
                    <a:pt x="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38"/>
            <p:cNvSpPr/>
            <p:nvPr/>
          </p:nvSpPr>
          <p:spPr>
            <a:xfrm>
              <a:off x="11793927" y="6854904"/>
              <a:ext cx="411331" cy="643031"/>
            </a:xfrm>
            <a:custGeom>
              <a:avLst/>
              <a:gdLst/>
              <a:ahLst/>
              <a:cxnLst/>
              <a:rect l="l" t="t" r="r" b="b"/>
              <a:pathLst>
                <a:path w="15594" h="24378" extrusionOk="0">
                  <a:moveTo>
                    <a:pt x="15594" y="1"/>
                  </a:moveTo>
                  <a:cubicBezTo>
                    <a:pt x="12189" y="5381"/>
                    <a:pt x="7569" y="10578"/>
                    <a:pt x="1946" y="13739"/>
                  </a:cubicBezTo>
                  <a:cubicBezTo>
                    <a:pt x="1521" y="17205"/>
                    <a:pt x="852" y="20761"/>
                    <a:pt x="1" y="24378"/>
                  </a:cubicBezTo>
                  <a:cubicBezTo>
                    <a:pt x="396" y="24317"/>
                    <a:pt x="791" y="24256"/>
                    <a:pt x="1186" y="24104"/>
                  </a:cubicBezTo>
                  <a:cubicBezTo>
                    <a:pt x="5107" y="22858"/>
                    <a:pt x="8177" y="20183"/>
                    <a:pt x="10913" y="17205"/>
                  </a:cubicBezTo>
                  <a:cubicBezTo>
                    <a:pt x="12068" y="15928"/>
                    <a:pt x="13284" y="14682"/>
                    <a:pt x="14469" y="1340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38"/>
            <p:cNvSpPr/>
            <p:nvPr/>
          </p:nvSpPr>
          <p:spPr>
            <a:xfrm>
              <a:off x="11834021" y="6147750"/>
              <a:ext cx="339162" cy="601354"/>
            </a:xfrm>
            <a:custGeom>
              <a:avLst/>
              <a:gdLst/>
              <a:ahLst/>
              <a:cxnLst/>
              <a:rect l="l" t="t" r="r" b="b"/>
              <a:pathLst>
                <a:path w="12858" h="22798" extrusionOk="0">
                  <a:moveTo>
                    <a:pt x="8846" y="1"/>
                  </a:moveTo>
                  <a:cubicBezTo>
                    <a:pt x="6444" y="3952"/>
                    <a:pt x="3526" y="7752"/>
                    <a:pt x="1" y="10639"/>
                  </a:cubicBezTo>
                  <a:cubicBezTo>
                    <a:pt x="578" y="14408"/>
                    <a:pt x="1004" y="18481"/>
                    <a:pt x="1186" y="22797"/>
                  </a:cubicBezTo>
                  <a:cubicBezTo>
                    <a:pt x="5563" y="20001"/>
                    <a:pt x="9454" y="16688"/>
                    <a:pt x="12858" y="12858"/>
                  </a:cubicBezTo>
                  <a:cubicBezTo>
                    <a:pt x="12007" y="8208"/>
                    <a:pt x="10700" y="3770"/>
                    <a:pt x="8846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38"/>
            <p:cNvSpPr/>
            <p:nvPr/>
          </p:nvSpPr>
          <p:spPr>
            <a:xfrm>
              <a:off x="11749033" y="7299075"/>
              <a:ext cx="405712" cy="367228"/>
            </a:xfrm>
            <a:custGeom>
              <a:avLst/>
              <a:gdLst/>
              <a:ahLst/>
              <a:cxnLst/>
              <a:rect l="l" t="t" r="r" b="b"/>
              <a:pathLst>
                <a:path w="15381" h="13922" extrusionOk="0">
                  <a:moveTo>
                    <a:pt x="15381" y="1"/>
                  </a:moveTo>
                  <a:lnTo>
                    <a:pt x="15381" y="1"/>
                  </a:lnTo>
                  <a:cubicBezTo>
                    <a:pt x="13891" y="1399"/>
                    <a:pt x="12402" y="2736"/>
                    <a:pt x="10882" y="3983"/>
                  </a:cubicBezTo>
                  <a:cubicBezTo>
                    <a:pt x="7934" y="6445"/>
                    <a:pt x="4955" y="8025"/>
                    <a:pt x="1429" y="8724"/>
                  </a:cubicBezTo>
                  <a:cubicBezTo>
                    <a:pt x="1004" y="10427"/>
                    <a:pt x="548" y="12159"/>
                    <a:pt x="1" y="13922"/>
                  </a:cubicBezTo>
                  <a:cubicBezTo>
                    <a:pt x="3557" y="13740"/>
                    <a:pt x="11612" y="12068"/>
                    <a:pt x="15198" y="578"/>
                  </a:cubicBezTo>
                  <a:cubicBezTo>
                    <a:pt x="15259" y="396"/>
                    <a:pt x="15320" y="183"/>
                    <a:pt x="1538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38"/>
            <p:cNvSpPr/>
            <p:nvPr/>
          </p:nvSpPr>
          <p:spPr>
            <a:xfrm>
              <a:off x="11849267" y="6531806"/>
              <a:ext cx="355199" cy="647831"/>
            </a:xfrm>
            <a:custGeom>
              <a:avLst/>
              <a:gdLst/>
              <a:ahLst/>
              <a:cxnLst/>
              <a:rect l="l" t="t" r="r" b="b"/>
              <a:pathLst>
                <a:path w="13466" h="24560" extrusionOk="0">
                  <a:moveTo>
                    <a:pt x="12554" y="0"/>
                  </a:moveTo>
                  <a:cubicBezTo>
                    <a:pt x="9088" y="3739"/>
                    <a:pt x="5076" y="6930"/>
                    <a:pt x="638" y="9575"/>
                  </a:cubicBezTo>
                  <a:cubicBezTo>
                    <a:pt x="790" y="14286"/>
                    <a:pt x="608" y="19332"/>
                    <a:pt x="0" y="24560"/>
                  </a:cubicBezTo>
                  <a:cubicBezTo>
                    <a:pt x="1885" y="23405"/>
                    <a:pt x="3648" y="22098"/>
                    <a:pt x="5259" y="20456"/>
                  </a:cubicBezTo>
                  <a:cubicBezTo>
                    <a:pt x="8359" y="17356"/>
                    <a:pt x="10882" y="13830"/>
                    <a:pt x="13465" y="10304"/>
                  </a:cubicBezTo>
                  <a:cubicBezTo>
                    <a:pt x="13374" y="6900"/>
                    <a:pt x="1310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38"/>
            <p:cNvSpPr/>
            <p:nvPr/>
          </p:nvSpPr>
          <p:spPr>
            <a:xfrm>
              <a:off x="11652016" y="6875742"/>
              <a:ext cx="54549" cy="388092"/>
            </a:xfrm>
            <a:custGeom>
              <a:avLst/>
              <a:gdLst/>
              <a:ahLst/>
              <a:cxnLst/>
              <a:rect l="l" t="t" r="r" b="b"/>
              <a:pathLst>
                <a:path w="2068" h="14713" extrusionOk="0">
                  <a:moveTo>
                    <a:pt x="1" y="62"/>
                  </a:moveTo>
                  <a:cubicBezTo>
                    <a:pt x="1" y="123"/>
                    <a:pt x="1" y="153"/>
                    <a:pt x="1" y="183"/>
                  </a:cubicBezTo>
                  <a:lnTo>
                    <a:pt x="31" y="183"/>
                  </a:lnTo>
                  <a:cubicBezTo>
                    <a:pt x="57" y="190"/>
                    <a:pt x="81" y="198"/>
                    <a:pt x="103" y="208"/>
                  </a:cubicBezTo>
                  <a:lnTo>
                    <a:pt x="103" y="208"/>
                  </a:lnTo>
                  <a:cubicBezTo>
                    <a:pt x="61" y="165"/>
                    <a:pt x="27" y="115"/>
                    <a:pt x="1" y="62"/>
                  </a:cubicBezTo>
                  <a:close/>
                  <a:moveTo>
                    <a:pt x="103" y="208"/>
                  </a:moveTo>
                  <a:cubicBezTo>
                    <a:pt x="136" y="242"/>
                    <a:pt x="174" y="272"/>
                    <a:pt x="215" y="293"/>
                  </a:cubicBezTo>
                  <a:lnTo>
                    <a:pt x="215" y="293"/>
                  </a:lnTo>
                  <a:cubicBezTo>
                    <a:pt x="188" y="259"/>
                    <a:pt x="151" y="230"/>
                    <a:pt x="103" y="208"/>
                  </a:cubicBezTo>
                  <a:close/>
                  <a:moveTo>
                    <a:pt x="1186" y="1"/>
                  </a:moveTo>
                  <a:cubicBezTo>
                    <a:pt x="943" y="123"/>
                    <a:pt x="730" y="214"/>
                    <a:pt x="517" y="305"/>
                  </a:cubicBezTo>
                  <a:cubicBezTo>
                    <a:pt x="467" y="324"/>
                    <a:pt x="420" y="332"/>
                    <a:pt x="375" y="332"/>
                  </a:cubicBezTo>
                  <a:cubicBezTo>
                    <a:pt x="317" y="332"/>
                    <a:pt x="263" y="318"/>
                    <a:pt x="215" y="293"/>
                  </a:cubicBezTo>
                  <a:lnTo>
                    <a:pt x="215" y="293"/>
                  </a:lnTo>
                  <a:cubicBezTo>
                    <a:pt x="345" y="456"/>
                    <a:pt x="248" y="728"/>
                    <a:pt x="62" y="822"/>
                  </a:cubicBezTo>
                  <a:cubicBezTo>
                    <a:pt x="335" y="5351"/>
                    <a:pt x="639" y="9910"/>
                    <a:pt x="943" y="14439"/>
                  </a:cubicBezTo>
                  <a:cubicBezTo>
                    <a:pt x="1034" y="14439"/>
                    <a:pt x="1156" y="14469"/>
                    <a:pt x="1277" y="14500"/>
                  </a:cubicBezTo>
                  <a:cubicBezTo>
                    <a:pt x="1429" y="14500"/>
                    <a:pt x="1490" y="14591"/>
                    <a:pt x="1521" y="14712"/>
                  </a:cubicBezTo>
                  <a:cubicBezTo>
                    <a:pt x="1703" y="14621"/>
                    <a:pt x="1885" y="14530"/>
                    <a:pt x="2068" y="14439"/>
                  </a:cubicBezTo>
                  <a:cubicBezTo>
                    <a:pt x="1764" y="9636"/>
                    <a:pt x="1460" y="4834"/>
                    <a:pt x="118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38"/>
            <p:cNvSpPr/>
            <p:nvPr/>
          </p:nvSpPr>
          <p:spPr>
            <a:xfrm>
              <a:off x="11632787" y="6523788"/>
              <a:ext cx="48930" cy="343171"/>
            </a:xfrm>
            <a:custGeom>
              <a:avLst/>
              <a:gdLst/>
              <a:ahLst/>
              <a:cxnLst/>
              <a:rect l="l" t="t" r="r" b="b"/>
              <a:pathLst>
                <a:path w="1855" h="13010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4347"/>
                    <a:pt x="426" y="8693"/>
                    <a:pt x="699" y="13010"/>
                  </a:cubicBezTo>
                  <a:cubicBezTo>
                    <a:pt x="730" y="12949"/>
                    <a:pt x="791" y="12858"/>
                    <a:pt x="882" y="12827"/>
                  </a:cubicBezTo>
                  <a:cubicBezTo>
                    <a:pt x="1216" y="12675"/>
                    <a:pt x="1520" y="12493"/>
                    <a:pt x="1854" y="12341"/>
                  </a:cubicBezTo>
                  <a:cubicBezTo>
                    <a:pt x="1642" y="8572"/>
                    <a:pt x="1429" y="4803"/>
                    <a:pt x="1246" y="1034"/>
                  </a:cubicBezTo>
                  <a:cubicBezTo>
                    <a:pt x="1216" y="760"/>
                    <a:pt x="1216" y="487"/>
                    <a:pt x="1186" y="213"/>
                  </a:cubicBezTo>
                  <a:cubicBezTo>
                    <a:pt x="1034" y="274"/>
                    <a:pt x="912" y="335"/>
                    <a:pt x="760" y="395"/>
                  </a:cubicBezTo>
                  <a:cubicBezTo>
                    <a:pt x="728" y="405"/>
                    <a:pt x="697" y="409"/>
                    <a:pt x="668" y="409"/>
                  </a:cubicBezTo>
                  <a:cubicBezTo>
                    <a:pt x="504" y="409"/>
                    <a:pt x="391" y="272"/>
                    <a:pt x="365" y="92"/>
                  </a:cubicBezTo>
                  <a:cubicBezTo>
                    <a:pt x="243" y="92"/>
                    <a:pt x="122" y="3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38"/>
            <p:cNvSpPr/>
            <p:nvPr/>
          </p:nvSpPr>
          <p:spPr>
            <a:xfrm>
              <a:off x="11601503" y="5854327"/>
              <a:ext cx="61776" cy="660651"/>
            </a:xfrm>
            <a:custGeom>
              <a:avLst/>
              <a:gdLst/>
              <a:ahLst/>
              <a:cxnLst/>
              <a:rect l="l" t="t" r="r" b="b"/>
              <a:pathLst>
                <a:path w="2342" h="25046" extrusionOk="0">
                  <a:moveTo>
                    <a:pt x="913" y="0"/>
                  </a:moveTo>
                  <a:cubicBezTo>
                    <a:pt x="609" y="30"/>
                    <a:pt x="305" y="61"/>
                    <a:pt x="1" y="91"/>
                  </a:cubicBezTo>
                  <a:cubicBezTo>
                    <a:pt x="62" y="4651"/>
                    <a:pt x="305" y="9210"/>
                    <a:pt x="548" y="13739"/>
                  </a:cubicBezTo>
                  <a:cubicBezTo>
                    <a:pt x="761" y="13982"/>
                    <a:pt x="973" y="14225"/>
                    <a:pt x="1217" y="14468"/>
                  </a:cubicBezTo>
                  <a:cubicBezTo>
                    <a:pt x="1426" y="14700"/>
                    <a:pt x="1227" y="14986"/>
                    <a:pt x="986" y="14986"/>
                  </a:cubicBezTo>
                  <a:cubicBezTo>
                    <a:pt x="911" y="14986"/>
                    <a:pt x="833" y="14958"/>
                    <a:pt x="761" y="14894"/>
                  </a:cubicBezTo>
                  <a:cubicBezTo>
                    <a:pt x="700" y="14863"/>
                    <a:pt x="670" y="14803"/>
                    <a:pt x="609" y="14742"/>
                  </a:cubicBezTo>
                  <a:lnTo>
                    <a:pt x="609" y="14742"/>
                  </a:lnTo>
                  <a:cubicBezTo>
                    <a:pt x="761" y="17538"/>
                    <a:pt x="913" y="20304"/>
                    <a:pt x="1065" y="23070"/>
                  </a:cubicBezTo>
                  <a:cubicBezTo>
                    <a:pt x="1065" y="23617"/>
                    <a:pt x="1125" y="24164"/>
                    <a:pt x="1125" y="24712"/>
                  </a:cubicBezTo>
                  <a:cubicBezTo>
                    <a:pt x="1338" y="24772"/>
                    <a:pt x="1521" y="24894"/>
                    <a:pt x="1733" y="24924"/>
                  </a:cubicBezTo>
                  <a:cubicBezTo>
                    <a:pt x="1794" y="24955"/>
                    <a:pt x="1825" y="24985"/>
                    <a:pt x="1855" y="25046"/>
                  </a:cubicBezTo>
                  <a:cubicBezTo>
                    <a:pt x="2037" y="24955"/>
                    <a:pt x="2159" y="24833"/>
                    <a:pt x="2341" y="24742"/>
                  </a:cubicBezTo>
                  <a:cubicBezTo>
                    <a:pt x="2129" y="21095"/>
                    <a:pt x="1946" y="17417"/>
                    <a:pt x="1764" y="13739"/>
                  </a:cubicBezTo>
                  <a:cubicBezTo>
                    <a:pt x="1521" y="13830"/>
                    <a:pt x="1308" y="13891"/>
                    <a:pt x="1065" y="13921"/>
                  </a:cubicBezTo>
                  <a:cubicBezTo>
                    <a:pt x="1044" y="13924"/>
                    <a:pt x="1023" y="13926"/>
                    <a:pt x="1003" y="13926"/>
                  </a:cubicBezTo>
                  <a:cubicBezTo>
                    <a:pt x="625" y="13926"/>
                    <a:pt x="507" y="13397"/>
                    <a:pt x="882" y="13252"/>
                  </a:cubicBezTo>
                  <a:cubicBezTo>
                    <a:pt x="1156" y="13161"/>
                    <a:pt x="1429" y="12979"/>
                    <a:pt x="1703" y="12797"/>
                  </a:cubicBezTo>
                  <a:cubicBezTo>
                    <a:pt x="1521" y="8541"/>
                    <a:pt x="1369" y="4286"/>
                    <a:pt x="13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38"/>
            <p:cNvSpPr/>
            <p:nvPr/>
          </p:nvSpPr>
          <p:spPr>
            <a:xfrm>
              <a:off x="11678473" y="7276628"/>
              <a:ext cx="49748" cy="389675"/>
            </a:xfrm>
            <a:custGeom>
              <a:avLst/>
              <a:gdLst/>
              <a:ahLst/>
              <a:cxnLst/>
              <a:rect l="l" t="t" r="r" b="b"/>
              <a:pathLst>
                <a:path w="1886" h="14773" extrusionOk="0">
                  <a:moveTo>
                    <a:pt x="1095" y="1"/>
                  </a:moveTo>
                  <a:cubicBezTo>
                    <a:pt x="761" y="92"/>
                    <a:pt x="457" y="183"/>
                    <a:pt x="122" y="274"/>
                  </a:cubicBezTo>
                  <a:cubicBezTo>
                    <a:pt x="62" y="274"/>
                    <a:pt x="31" y="274"/>
                    <a:pt x="1" y="244"/>
                  </a:cubicBezTo>
                  <a:lnTo>
                    <a:pt x="1" y="244"/>
                  </a:lnTo>
                  <a:cubicBezTo>
                    <a:pt x="214" y="3527"/>
                    <a:pt x="426" y="6779"/>
                    <a:pt x="639" y="10062"/>
                  </a:cubicBezTo>
                  <a:cubicBezTo>
                    <a:pt x="821" y="10153"/>
                    <a:pt x="852" y="10426"/>
                    <a:pt x="670" y="10578"/>
                  </a:cubicBezTo>
                  <a:cubicBezTo>
                    <a:pt x="730" y="11946"/>
                    <a:pt x="821" y="13344"/>
                    <a:pt x="882" y="14743"/>
                  </a:cubicBezTo>
                  <a:lnTo>
                    <a:pt x="913" y="14743"/>
                  </a:lnTo>
                  <a:cubicBezTo>
                    <a:pt x="913" y="14743"/>
                    <a:pt x="1277" y="14773"/>
                    <a:pt x="1885" y="14773"/>
                  </a:cubicBezTo>
                  <a:cubicBezTo>
                    <a:pt x="1825" y="13162"/>
                    <a:pt x="1764" y="11521"/>
                    <a:pt x="1673" y="9910"/>
                  </a:cubicBezTo>
                  <a:cubicBezTo>
                    <a:pt x="1551" y="9910"/>
                    <a:pt x="1460" y="9910"/>
                    <a:pt x="1369" y="9940"/>
                  </a:cubicBezTo>
                  <a:cubicBezTo>
                    <a:pt x="1125" y="9940"/>
                    <a:pt x="1004" y="9636"/>
                    <a:pt x="1186" y="9484"/>
                  </a:cubicBezTo>
                  <a:cubicBezTo>
                    <a:pt x="1308" y="9363"/>
                    <a:pt x="1460" y="9241"/>
                    <a:pt x="1612" y="9150"/>
                  </a:cubicBezTo>
                  <a:cubicBezTo>
                    <a:pt x="1460" y="6110"/>
                    <a:pt x="1277" y="304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38"/>
            <p:cNvSpPr/>
            <p:nvPr/>
          </p:nvSpPr>
          <p:spPr>
            <a:xfrm>
              <a:off x="11172579" y="6017867"/>
              <a:ext cx="460235" cy="505947"/>
            </a:xfrm>
            <a:custGeom>
              <a:avLst/>
              <a:gdLst/>
              <a:ahLst/>
              <a:cxnLst/>
              <a:rect l="l" t="t" r="r" b="b"/>
              <a:pathLst>
                <a:path w="17448" h="19181" extrusionOk="0">
                  <a:moveTo>
                    <a:pt x="730" y="1"/>
                  </a:moveTo>
                  <a:cubicBezTo>
                    <a:pt x="486" y="244"/>
                    <a:pt x="243" y="487"/>
                    <a:pt x="0" y="730"/>
                  </a:cubicBezTo>
                  <a:cubicBezTo>
                    <a:pt x="2037" y="4074"/>
                    <a:pt x="4377" y="7235"/>
                    <a:pt x="6961" y="10214"/>
                  </a:cubicBezTo>
                  <a:cubicBezTo>
                    <a:pt x="9453" y="13040"/>
                    <a:pt x="13435" y="18177"/>
                    <a:pt x="17447" y="19180"/>
                  </a:cubicBezTo>
                  <a:cubicBezTo>
                    <a:pt x="17417" y="18968"/>
                    <a:pt x="17417" y="18724"/>
                    <a:pt x="17386" y="18512"/>
                  </a:cubicBezTo>
                  <a:cubicBezTo>
                    <a:pt x="13678" y="17113"/>
                    <a:pt x="10061" y="12341"/>
                    <a:pt x="7599" y="9575"/>
                  </a:cubicBezTo>
                  <a:cubicBezTo>
                    <a:pt x="4985" y="6627"/>
                    <a:pt x="2705" y="3375"/>
                    <a:pt x="7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38"/>
            <p:cNvSpPr/>
            <p:nvPr/>
          </p:nvSpPr>
          <p:spPr>
            <a:xfrm>
              <a:off x="11631178" y="6506141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3"/>
                    <a:pt x="31" y="457"/>
                    <a:pt x="61" y="669"/>
                  </a:cubicBezTo>
                  <a:cubicBezTo>
                    <a:pt x="183" y="700"/>
                    <a:pt x="304" y="761"/>
                    <a:pt x="426" y="791"/>
                  </a:cubicBezTo>
                  <a:cubicBezTo>
                    <a:pt x="396" y="639"/>
                    <a:pt x="426" y="517"/>
                    <a:pt x="578" y="426"/>
                  </a:cubicBezTo>
                  <a:cubicBezTo>
                    <a:pt x="639" y="396"/>
                    <a:pt x="669" y="365"/>
                    <a:pt x="730" y="335"/>
                  </a:cubicBezTo>
                  <a:cubicBezTo>
                    <a:pt x="700" y="274"/>
                    <a:pt x="669" y="244"/>
                    <a:pt x="608" y="213"/>
                  </a:cubicBezTo>
                  <a:cubicBezTo>
                    <a:pt x="396" y="183"/>
                    <a:pt x="213" y="6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38"/>
            <p:cNvSpPr/>
            <p:nvPr/>
          </p:nvSpPr>
          <p:spPr>
            <a:xfrm>
              <a:off x="11025049" y="6393905"/>
              <a:ext cx="628602" cy="504654"/>
            </a:xfrm>
            <a:custGeom>
              <a:avLst/>
              <a:gdLst/>
              <a:ahLst/>
              <a:cxnLst/>
              <a:rect l="l" t="t" r="r" b="b"/>
              <a:pathLst>
                <a:path w="23831" h="19132" extrusionOk="0">
                  <a:moveTo>
                    <a:pt x="152" y="0"/>
                  </a:moveTo>
                  <a:cubicBezTo>
                    <a:pt x="92" y="547"/>
                    <a:pt x="31" y="1064"/>
                    <a:pt x="0" y="1642"/>
                  </a:cubicBezTo>
                  <a:cubicBezTo>
                    <a:pt x="6444" y="9301"/>
                    <a:pt x="13922" y="17265"/>
                    <a:pt x="23618" y="19119"/>
                  </a:cubicBezTo>
                  <a:cubicBezTo>
                    <a:pt x="23644" y="19128"/>
                    <a:pt x="23669" y="19132"/>
                    <a:pt x="23691" y="19132"/>
                  </a:cubicBezTo>
                  <a:cubicBezTo>
                    <a:pt x="23745" y="19132"/>
                    <a:pt x="23788" y="19110"/>
                    <a:pt x="23831" y="19089"/>
                  </a:cubicBezTo>
                  <a:cubicBezTo>
                    <a:pt x="23800" y="18876"/>
                    <a:pt x="23800" y="18663"/>
                    <a:pt x="23770" y="18450"/>
                  </a:cubicBezTo>
                  <a:cubicBezTo>
                    <a:pt x="13496" y="16292"/>
                    <a:pt x="6931" y="7630"/>
                    <a:pt x="15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Google Shape;360;p38"/>
            <p:cNvSpPr/>
            <p:nvPr/>
          </p:nvSpPr>
          <p:spPr>
            <a:xfrm>
              <a:off x="11652834" y="6880570"/>
              <a:ext cx="9628" cy="16855"/>
            </a:xfrm>
            <a:custGeom>
              <a:avLst/>
              <a:gdLst/>
              <a:ahLst/>
              <a:cxnLst/>
              <a:rect l="l" t="t" r="r" b="b"/>
              <a:pathLst>
                <a:path w="365" h="639" extrusionOk="0">
                  <a:moveTo>
                    <a:pt x="0" y="0"/>
                  </a:moveTo>
                  <a:cubicBezTo>
                    <a:pt x="0" y="213"/>
                    <a:pt x="0" y="426"/>
                    <a:pt x="31" y="639"/>
                  </a:cubicBezTo>
                  <a:cubicBezTo>
                    <a:pt x="304" y="517"/>
                    <a:pt x="365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" name="Google Shape;361;p38"/>
            <p:cNvSpPr/>
            <p:nvPr/>
          </p:nvSpPr>
          <p:spPr>
            <a:xfrm>
              <a:off x="11035469" y="68124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700"/>
                    <a:pt x="152" y="1369"/>
                    <a:pt x="244" y="2068"/>
                  </a:cubicBezTo>
                  <a:cubicBezTo>
                    <a:pt x="6627" y="9636"/>
                    <a:pt x="14803" y="17417"/>
                    <a:pt x="24226" y="17448"/>
                  </a:cubicBezTo>
                  <a:cubicBezTo>
                    <a:pt x="24256" y="17448"/>
                    <a:pt x="24256" y="17417"/>
                    <a:pt x="24287" y="17387"/>
                  </a:cubicBezTo>
                  <a:cubicBezTo>
                    <a:pt x="24317" y="17387"/>
                    <a:pt x="24317" y="17387"/>
                    <a:pt x="24347" y="17357"/>
                  </a:cubicBezTo>
                  <a:cubicBezTo>
                    <a:pt x="24347" y="17205"/>
                    <a:pt x="24317" y="17022"/>
                    <a:pt x="24317" y="16840"/>
                  </a:cubicBezTo>
                  <a:cubicBezTo>
                    <a:pt x="14317" y="15806"/>
                    <a:pt x="6475" y="781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38"/>
            <p:cNvSpPr/>
            <p:nvPr/>
          </p:nvSpPr>
          <p:spPr>
            <a:xfrm>
              <a:off x="11676890" y="7256581"/>
              <a:ext cx="15246" cy="13664"/>
            </a:xfrm>
            <a:custGeom>
              <a:avLst/>
              <a:gdLst/>
              <a:ahLst/>
              <a:cxnLst/>
              <a:rect l="l" t="t" r="r" b="b"/>
              <a:pathLst>
                <a:path w="578" h="518" extrusionOk="0">
                  <a:moveTo>
                    <a:pt x="0" y="1"/>
                  </a:moveTo>
                  <a:cubicBezTo>
                    <a:pt x="0" y="183"/>
                    <a:pt x="30" y="335"/>
                    <a:pt x="30" y="518"/>
                  </a:cubicBezTo>
                  <a:cubicBezTo>
                    <a:pt x="213" y="426"/>
                    <a:pt x="395" y="366"/>
                    <a:pt x="578" y="274"/>
                  </a:cubicBezTo>
                  <a:cubicBezTo>
                    <a:pt x="547" y="153"/>
                    <a:pt x="486" y="62"/>
                    <a:pt x="334" y="31"/>
                  </a:cubicBezTo>
                  <a:cubicBezTo>
                    <a:pt x="213" y="31"/>
                    <a:pt x="122" y="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38"/>
            <p:cNvSpPr/>
            <p:nvPr/>
          </p:nvSpPr>
          <p:spPr>
            <a:xfrm>
              <a:off x="11187799" y="7340778"/>
              <a:ext cx="508347" cy="228904"/>
            </a:xfrm>
            <a:custGeom>
              <a:avLst/>
              <a:gdLst/>
              <a:ahLst/>
              <a:cxnLst/>
              <a:rect l="l" t="t" r="r" b="b"/>
              <a:pathLst>
                <a:path w="19272" h="8678" extrusionOk="0">
                  <a:moveTo>
                    <a:pt x="1" y="0"/>
                  </a:moveTo>
                  <a:cubicBezTo>
                    <a:pt x="609" y="973"/>
                    <a:pt x="1277" y="1855"/>
                    <a:pt x="1976" y="2675"/>
                  </a:cubicBezTo>
                  <a:cubicBezTo>
                    <a:pt x="5699" y="5574"/>
                    <a:pt x="11045" y="8677"/>
                    <a:pt x="16021" y="8677"/>
                  </a:cubicBezTo>
                  <a:cubicBezTo>
                    <a:pt x="17098" y="8677"/>
                    <a:pt x="18158" y="8532"/>
                    <a:pt x="19180" y="8207"/>
                  </a:cubicBezTo>
                  <a:cubicBezTo>
                    <a:pt x="19211" y="8207"/>
                    <a:pt x="19241" y="8146"/>
                    <a:pt x="19272" y="8146"/>
                  </a:cubicBezTo>
                  <a:cubicBezTo>
                    <a:pt x="19241" y="7964"/>
                    <a:pt x="19241" y="7782"/>
                    <a:pt x="19241" y="7630"/>
                  </a:cubicBezTo>
                  <a:cubicBezTo>
                    <a:pt x="19180" y="7569"/>
                    <a:pt x="19089" y="7569"/>
                    <a:pt x="18998" y="7569"/>
                  </a:cubicBezTo>
                  <a:cubicBezTo>
                    <a:pt x="18028" y="7763"/>
                    <a:pt x="17064" y="7855"/>
                    <a:pt x="16108" y="7855"/>
                  </a:cubicBezTo>
                  <a:cubicBezTo>
                    <a:pt x="10317" y="7855"/>
                    <a:pt x="4801" y="44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38"/>
            <p:cNvSpPr/>
            <p:nvPr/>
          </p:nvSpPr>
          <p:spPr>
            <a:xfrm>
              <a:off x="11695328" y="7542012"/>
              <a:ext cx="5618" cy="13664"/>
            </a:xfrm>
            <a:custGeom>
              <a:avLst/>
              <a:gdLst/>
              <a:ahLst/>
              <a:cxnLst/>
              <a:rect l="l" t="t" r="r" b="b"/>
              <a:pathLst>
                <a:path w="213" h="518" extrusionOk="0">
                  <a:moveTo>
                    <a:pt x="0" y="1"/>
                  </a:moveTo>
                  <a:cubicBezTo>
                    <a:pt x="0" y="153"/>
                    <a:pt x="0" y="335"/>
                    <a:pt x="31" y="517"/>
                  </a:cubicBezTo>
                  <a:cubicBezTo>
                    <a:pt x="213" y="365"/>
                    <a:pt x="182" y="9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Google Shape;365;p38"/>
            <p:cNvSpPr/>
            <p:nvPr/>
          </p:nvSpPr>
          <p:spPr>
            <a:xfrm>
              <a:off x="11373021" y="5896003"/>
              <a:ext cx="244546" cy="347181"/>
            </a:xfrm>
            <a:custGeom>
              <a:avLst/>
              <a:gdLst/>
              <a:ahLst/>
              <a:cxnLst/>
              <a:rect l="l" t="t" r="r" b="b"/>
              <a:pathLst>
                <a:path w="9271" h="13162" extrusionOk="0">
                  <a:moveTo>
                    <a:pt x="1034" y="1"/>
                  </a:moveTo>
                  <a:cubicBezTo>
                    <a:pt x="699" y="122"/>
                    <a:pt x="334" y="213"/>
                    <a:pt x="0" y="365"/>
                  </a:cubicBezTo>
                  <a:cubicBezTo>
                    <a:pt x="2310" y="5107"/>
                    <a:pt x="5350" y="9484"/>
                    <a:pt x="9271" y="13162"/>
                  </a:cubicBezTo>
                  <a:cubicBezTo>
                    <a:pt x="9240" y="12828"/>
                    <a:pt x="9240" y="12493"/>
                    <a:pt x="9210" y="12159"/>
                  </a:cubicBezTo>
                  <a:cubicBezTo>
                    <a:pt x="5775" y="8451"/>
                    <a:pt x="313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38"/>
            <p:cNvSpPr/>
            <p:nvPr/>
          </p:nvSpPr>
          <p:spPr>
            <a:xfrm>
              <a:off x="11615932" y="6216701"/>
              <a:ext cx="23186" cy="32919"/>
            </a:xfrm>
            <a:custGeom>
              <a:avLst/>
              <a:gdLst/>
              <a:ahLst/>
              <a:cxnLst/>
              <a:rect l="l" t="t" r="r" b="b"/>
              <a:pathLst>
                <a:path w="879" h="1248" extrusionOk="0">
                  <a:moveTo>
                    <a:pt x="1" y="1"/>
                  </a:moveTo>
                  <a:lnTo>
                    <a:pt x="1" y="1"/>
                  </a:lnTo>
                  <a:cubicBezTo>
                    <a:pt x="31" y="335"/>
                    <a:pt x="31" y="670"/>
                    <a:pt x="62" y="1004"/>
                  </a:cubicBezTo>
                  <a:cubicBezTo>
                    <a:pt x="123" y="1065"/>
                    <a:pt x="153" y="1125"/>
                    <a:pt x="214" y="1156"/>
                  </a:cubicBezTo>
                  <a:cubicBezTo>
                    <a:pt x="286" y="1220"/>
                    <a:pt x="364" y="1248"/>
                    <a:pt x="439" y="1248"/>
                  </a:cubicBezTo>
                  <a:cubicBezTo>
                    <a:pt x="680" y="1248"/>
                    <a:pt x="879" y="962"/>
                    <a:pt x="670" y="730"/>
                  </a:cubicBezTo>
                  <a:cubicBezTo>
                    <a:pt x="426" y="48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38"/>
            <p:cNvSpPr/>
            <p:nvPr/>
          </p:nvSpPr>
          <p:spPr>
            <a:xfrm>
              <a:off x="11646398" y="6067589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72"/>
                    <a:pt x="1460" y="3708"/>
                    <a:pt x="1" y="4712"/>
                  </a:cubicBezTo>
                  <a:cubicBezTo>
                    <a:pt x="31" y="5046"/>
                    <a:pt x="31" y="5350"/>
                    <a:pt x="62" y="5654"/>
                  </a:cubicBezTo>
                  <a:cubicBezTo>
                    <a:pt x="1673" y="5076"/>
                    <a:pt x="3223" y="3313"/>
                    <a:pt x="4530" y="1490"/>
                  </a:cubicBezTo>
                  <a:cubicBezTo>
                    <a:pt x="440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38"/>
            <p:cNvSpPr/>
            <p:nvPr/>
          </p:nvSpPr>
          <p:spPr>
            <a:xfrm>
              <a:off x="11755442" y="5908031"/>
              <a:ext cx="131518" cy="198860"/>
            </a:xfrm>
            <a:custGeom>
              <a:avLst/>
              <a:gdLst/>
              <a:ahLst/>
              <a:cxnLst/>
              <a:rect l="l" t="t" r="r" b="b"/>
              <a:pathLst>
                <a:path w="4986" h="7539" extrusionOk="0">
                  <a:moveTo>
                    <a:pt x="3983" y="1"/>
                  </a:moveTo>
                  <a:cubicBezTo>
                    <a:pt x="3071" y="1520"/>
                    <a:pt x="2129" y="3010"/>
                    <a:pt x="1095" y="4438"/>
                  </a:cubicBezTo>
                  <a:cubicBezTo>
                    <a:pt x="791" y="4864"/>
                    <a:pt x="426" y="5441"/>
                    <a:pt x="1" y="6049"/>
                  </a:cubicBezTo>
                  <a:cubicBezTo>
                    <a:pt x="122" y="6536"/>
                    <a:pt x="274" y="7052"/>
                    <a:pt x="396" y="7539"/>
                  </a:cubicBezTo>
                  <a:cubicBezTo>
                    <a:pt x="1429" y="6140"/>
                    <a:pt x="2311" y="4712"/>
                    <a:pt x="3010" y="3709"/>
                  </a:cubicBezTo>
                  <a:cubicBezTo>
                    <a:pt x="3709" y="2736"/>
                    <a:pt x="4347" y="1672"/>
                    <a:pt x="4986" y="639"/>
                  </a:cubicBezTo>
                  <a:cubicBezTo>
                    <a:pt x="4651" y="426"/>
                    <a:pt x="4347" y="183"/>
                    <a:pt x="398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38"/>
            <p:cNvSpPr/>
            <p:nvPr/>
          </p:nvSpPr>
          <p:spPr>
            <a:xfrm>
              <a:off x="11614930" y="6191853"/>
              <a:ext cx="33104" cy="29807"/>
            </a:xfrm>
            <a:custGeom>
              <a:avLst/>
              <a:gdLst/>
              <a:ahLst/>
              <a:cxnLst/>
              <a:rect l="l" t="t" r="r" b="b"/>
              <a:pathLst>
                <a:path w="1255" h="1130" extrusionOk="0">
                  <a:moveTo>
                    <a:pt x="1194" y="1"/>
                  </a:moveTo>
                  <a:cubicBezTo>
                    <a:pt x="920" y="213"/>
                    <a:pt x="647" y="365"/>
                    <a:pt x="404" y="456"/>
                  </a:cubicBezTo>
                  <a:cubicBezTo>
                    <a:pt x="0" y="629"/>
                    <a:pt x="116" y="1130"/>
                    <a:pt x="517" y="1130"/>
                  </a:cubicBezTo>
                  <a:cubicBezTo>
                    <a:pt x="539" y="1130"/>
                    <a:pt x="562" y="1128"/>
                    <a:pt x="586" y="1125"/>
                  </a:cubicBezTo>
                  <a:cubicBezTo>
                    <a:pt x="799" y="1095"/>
                    <a:pt x="1012" y="1034"/>
                    <a:pt x="1255" y="943"/>
                  </a:cubicBezTo>
                  <a:cubicBezTo>
                    <a:pt x="1224" y="639"/>
                    <a:pt x="1224" y="305"/>
                    <a:pt x="119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38"/>
            <p:cNvSpPr/>
            <p:nvPr/>
          </p:nvSpPr>
          <p:spPr>
            <a:xfrm>
              <a:off x="11663253" y="6387495"/>
              <a:ext cx="170794" cy="141937"/>
            </a:xfrm>
            <a:custGeom>
              <a:avLst/>
              <a:gdLst/>
              <a:ahLst/>
              <a:cxnLst/>
              <a:rect l="l" t="t" r="r" b="b"/>
              <a:pathLst>
                <a:path w="6475" h="5381" extrusionOk="0">
                  <a:moveTo>
                    <a:pt x="6231" y="0"/>
                  </a:moveTo>
                  <a:cubicBezTo>
                    <a:pt x="4377" y="1702"/>
                    <a:pt x="2310" y="3222"/>
                    <a:pt x="0" y="4529"/>
                  </a:cubicBezTo>
                  <a:cubicBezTo>
                    <a:pt x="0" y="4803"/>
                    <a:pt x="31" y="5107"/>
                    <a:pt x="31" y="5380"/>
                  </a:cubicBezTo>
                  <a:cubicBezTo>
                    <a:pt x="2371" y="4468"/>
                    <a:pt x="4529" y="3161"/>
                    <a:pt x="6475" y="1550"/>
                  </a:cubicBezTo>
                  <a:cubicBezTo>
                    <a:pt x="6414" y="1034"/>
                    <a:pt x="6323" y="517"/>
                    <a:pt x="62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38"/>
            <p:cNvSpPr/>
            <p:nvPr/>
          </p:nvSpPr>
          <p:spPr>
            <a:xfrm>
              <a:off x="11827611" y="6114092"/>
              <a:ext cx="239745" cy="314314"/>
            </a:xfrm>
            <a:custGeom>
              <a:avLst/>
              <a:gdLst/>
              <a:ahLst/>
              <a:cxnLst/>
              <a:rect l="l" t="t" r="r" b="b"/>
              <a:pathLst>
                <a:path w="9089" h="11916" extrusionOk="0">
                  <a:moveTo>
                    <a:pt x="8390" y="0"/>
                  </a:moveTo>
                  <a:cubicBezTo>
                    <a:pt x="5958" y="3830"/>
                    <a:pt x="3283" y="7356"/>
                    <a:pt x="0" y="10365"/>
                  </a:cubicBezTo>
                  <a:cubicBezTo>
                    <a:pt x="92" y="10882"/>
                    <a:pt x="183" y="11399"/>
                    <a:pt x="244" y="11915"/>
                  </a:cubicBezTo>
                  <a:cubicBezTo>
                    <a:pt x="3769" y="9028"/>
                    <a:pt x="6687" y="5228"/>
                    <a:pt x="9089" y="1277"/>
                  </a:cubicBezTo>
                  <a:cubicBezTo>
                    <a:pt x="8846" y="851"/>
                    <a:pt x="8633" y="395"/>
                    <a:pt x="83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38"/>
            <p:cNvSpPr/>
            <p:nvPr/>
          </p:nvSpPr>
          <p:spPr>
            <a:xfrm>
              <a:off x="11642415" y="6506959"/>
              <a:ext cx="21656" cy="27644"/>
            </a:xfrm>
            <a:custGeom>
              <a:avLst/>
              <a:gdLst/>
              <a:ahLst/>
              <a:cxnLst/>
              <a:rect l="l" t="t" r="r" b="b"/>
              <a:pathLst>
                <a:path w="821" h="1048" extrusionOk="0">
                  <a:moveTo>
                    <a:pt x="790" y="0"/>
                  </a:moveTo>
                  <a:cubicBezTo>
                    <a:pt x="608" y="91"/>
                    <a:pt x="486" y="213"/>
                    <a:pt x="304" y="304"/>
                  </a:cubicBezTo>
                  <a:cubicBezTo>
                    <a:pt x="449" y="478"/>
                    <a:pt x="318" y="762"/>
                    <a:pt x="68" y="762"/>
                  </a:cubicBezTo>
                  <a:cubicBezTo>
                    <a:pt x="56" y="762"/>
                    <a:pt x="43" y="761"/>
                    <a:pt x="30" y="760"/>
                  </a:cubicBezTo>
                  <a:lnTo>
                    <a:pt x="0" y="760"/>
                  </a:lnTo>
                  <a:cubicBezTo>
                    <a:pt x="26" y="914"/>
                    <a:pt x="139" y="1047"/>
                    <a:pt x="302" y="1047"/>
                  </a:cubicBezTo>
                  <a:cubicBezTo>
                    <a:pt x="332" y="1047"/>
                    <a:pt x="363" y="1043"/>
                    <a:pt x="395" y="1033"/>
                  </a:cubicBezTo>
                  <a:cubicBezTo>
                    <a:pt x="547" y="973"/>
                    <a:pt x="699" y="912"/>
                    <a:pt x="821" y="851"/>
                  </a:cubicBezTo>
                  <a:cubicBezTo>
                    <a:pt x="821" y="578"/>
                    <a:pt x="790" y="304"/>
                    <a:pt x="7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38"/>
            <p:cNvSpPr/>
            <p:nvPr/>
          </p:nvSpPr>
          <p:spPr>
            <a:xfrm>
              <a:off x="11641597" y="6514951"/>
              <a:ext cx="12661" cy="12107"/>
            </a:xfrm>
            <a:custGeom>
              <a:avLst/>
              <a:gdLst/>
              <a:ahLst/>
              <a:cxnLst/>
              <a:rect l="l" t="t" r="r" b="b"/>
              <a:pathLst>
                <a:path w="480" h="459" extrusionOk="0">
                  <a:moveTo>
                    <a:pt x="335" y="1"/>
                  </a:moveTo>
                  <a:cubicBezTo>
                    <a:pt x="274" y="31"/>
                    <a:pt x="244" y="62"/>
                    <a:pt x="183" y="92"/>
                  </a:cubicBezTo>
                  <a:cubicBezTo>
                    <a:pt x="31" y="183"/>
                    <a:pt x="1" y="305"/>
                    <a:pt x="31" y="427"/>
                  </a:cubicBezTo>
                  <a:cubicBezTo>
                    <a:pt x="31" y="457"/>
                    <a:pt x="61" y="457"/>
                    <a:pt x="61" y="457"/>
                  </a:cubicBezTo>
                  <a:cubicBezTo>
                    <a:pt x="74" y="458"/>
                    <a:pt x="87" y="459"/>
                    <a:pt x="99" y="459"/>
                  </a:cubicBezTo>
                  <a:cubicBezTo>
                    <a:pt x="349" y="459"/>
                    <a:pt x="480" y="175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38"/>
            <p:cNvSpPr/>
            <p:nvPr/>
          </p:nvSpPr>
          <p:spPr>
            <a:xfrm>
              <a:off x="11650407" y="6866932"/>
              <a:ext cx="1635" cy="10445"/>
            </a:xfrm>
            <a:custGeom>
              <a:avLst/>
              <a:gdLst/>
              <a:ahLst/>
              <a:cxnLst/>
              <a:rect l="l" t="t" r="r" b="b"/>
              <a:pathLst>
                <a:path w="62" h="396" extrusionOk="0">
                  <a:moveTo>
                    <a:pt x="31" y="1"/>
                  </a:moveTo>
                  <a:cubicBezTo>
                    <a:pt x="1" y="153"/>
                    <a:pt x="1" y="274"/>
                    <a:pt x="62" y="396"/>
                  </a:cubicBezTo>
                  <a:cubicBezTo>
                    <a:pt x="62" y="274"/>
                    <a:pt x="62" y="153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38"/>
            <p:cNvSpPr/>
            <p:nvPr/>
          </p:nvSpPr>
          <p:spPr>
            <a:xfrm>
              <a:off x="11681691" y="6749078"/>
              <a:ext cx="184431" cy="126691"/>
            </a:xfrm>
            <a:custGeom>
              <a:avLst/>
              <a:gdLst/>
              <a:ahLst/>
              <a:cxnLst/>
              <a:rect l="l" t="t" r="r" b="b"/>
              <a:pathLst>
                <a:path w="6992" h="4803" extrusionOk="0">
                  <a:moveTo>
                    <a:pt x="6961" y="0"/>
                  </a:moveTo>
                  <a:cubicBezTo>
                    <a:pt x="4773" y="1399"/>
                    <a:pt x="2432" y="2675"/>
                    <a:pt x="0" y="3800"/>
                  </a:cubicBezTo>
                  <a:cubicBezTo>
                    <a:pt x="31" y="4134"/>
                    <a:pt x="31" y="4469"/>
                    <a:pt x="61" y="4803"/>
                  </a:cubicBezTo>
                  <a:cubicBezTo>
                    <a:pt x="2462" y="3800"/>
                    <a:pt x="4803" y="2645"/>
                    <a:pt x="6991" y="1307"/>
                  </a:cubicBezTo>
                  <a:cubicBezTo>
                    <a:pt x="6991" y="882"/>
                    <a:pt x="6961" y="456"/>
                    <a:pt x="69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38"/>
            <p:cNvSpPr/>
            <p:nvPr/>
          </p:nvSpPr>
          <p:spPr>
            <a:xfrm>
              <a:off x="11865305" y="6486912"/>
              <a:ext cx="315106" cy="297459"/>
            </a:xfrm>
            <a:custGeom>
              <a:avLst/>
              <a:gdLst/>
              <a:ahLst/>
              <a:cxnLst/>
              <a:rect l="l" t="t" r="r" b="b"/>
              <a:pathLst>
                <a:path w="11946" h="11277" extrusionOk="0">
                  <a:moveTo>
                    <a:pt x="11672" y="0"/>
                  </a:moveTo>
                  <a:cubicBezTo>
                    <a:pt x="8268" y="3830"/>
                    <a:pt x="4377" y="7143"/>
                    <a:pt x="0" y="9939"/>
                  </a:cubicBezTo>
                  <a:cubicBezTo>
                    <a:pt x="0" y="10395"/>
                    <a:pt x="30" y="10821"/>
                    <a:pt x="30" y="11277"/>
                  </a:cubicBezTo>
                  <a:cubicBezTo>
                    <a:pt x="4468" y="8632"/>
                    <a:pt x="8450" y="5441"/>
                    <a:pt x="11946" y="1702"/>
                  </a:cubicBezTo>
                  <a:cubicBezTo>
                    <a:pt x="11854" y="1125"/>
                    <a:pt x="11763" y="578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38"/>
            <p:cNvSpPr/>
            <p:nvPr/>
          </p:nvSpPr>
          <p:spPr>
            <a:xfrm>
              <a:off x="11651225" y="6849286"/>
              <a:ext cx="32101" cy="35319"/>
            </a:xfrm>
            <a:custGeom>
              <a:avLst/>
              <a:gdLst/>
              <a:ahLst/>
              <a:cxnLst/>
              <a:rect l="l" t="t" r="r" b="b"/>
              <a:pathLst>
                <a:path w="1217" h="1339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2" y="518"/>
                    <a:pt x="61" y="609"/>
                    <a:pt x="0" y="670"/>
                  </a:cubicBezTo>
                  <a:cubicBezTo>
                    <a:pt x="31" y="822"/>
                    <a:pt x="31" y="943"/>
                    <a:pt x="31" y="1065"/>
                  </a:cubicBezTo>
                  <a:cubicBezTo>
                    <a:pt x="101" y="1229"/>
                    <a:pt x="225" y="1339"/>
                    <a:pt x="390" y="1339"/>
                  </a:cubicBezTo>
                  <a:cubicBezTo>
                    <a:pt x="439" y="1339"/>
                    <a:pt x="492" y="1329"/>
                    <a:pt x="547" y="1308"/>
                  </a:cubicBezTo>
                  <a:cubicBezTo>
                    <a:pt x="760" y="1217"/>
                    <a:pt x="1003" y="1126"/>
                    <a:pt x="1216" y="1004"/>
                  </a:cubicBezTo>
                  <a:cubicBezTo>
                    <a:pt x="1186" y="670"/>
                    <a:pt x="1186" y="33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38"/>
            <p:cNvSpPr/>
            <p:nvPr/>
          </p:nvSpPr>
          <p:spPr>
            <a:xfrm>
              <a:off x="11671272" y="72726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53"/>
                    <a:pt x="91" y="366"/>
                    <a:pt x="274" y="396"/>
                  </a:cubicBezTo>
                  <a:cubicBezTo>
                    <a:pt x="274" y="274"/>
                    <a:pt x="243" y="15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38"/>
            <p:cNvSpPr/>
            <p:nvPr/>
          </p:nvSpPr>
          <p:spPr>
            <a:xfrm>
              <a:off x="11706539" y="7179611"/>
              <a:ext cx="142729" cy="97043"/>
            </a:xfrm>
            <a:custGeom>
              <a:avLst/>
              <a:gdLst/>
              <a:ahLst/>
              <a:cxnLst/>
              <a:rect l="l" t="t" r="r" b="b"/>
              <a:pathLst>
                <a:path w="5411" h="3679" extrusionOk="0">
                  <a:moveTo>
                    <a:pt x="5411" y="1"/>
                  </a:moveTo>
                  <a:lnTo>
                    <a:pt x="5411" y="1"/>
                  </a:lnTo>
                  <a:cubicBezTo>
                    <a:pt x="3679" y="1095"/>
                    <a:pt x="1855" y="2007"/>
                    <a:pt x="1" y="2919"/>
                  </a:cubicBezTo>
                  <a:cubicBezTo>
                    <a:pt x="1" y="3162"/>
                    <a:pt x="1" y="3405"/>
                    <a:pt x="31" y="3679"/>
                  </a:cubicBezTo>
                  <a:cubicBezTo>
                    <a:pt x="1855" y="3132"/>
                    <a:pt x="3618" y="2372"/>
                    <a:pt x="5259" y="1429"/>
                  </a:cubicBezTo>
                  <a:cubicBezTo>
                    <a:pt x="5320" y="943"/>
                    <a:pt x="5350" y="487"/>
                    <a:pt x="541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38"/>
            <p:cNvSpPr/>
            <p:nvPr/>
          </p:nvSpPr>
          <p:spPr>
            <a:xfrm>
              <a:off x="11845258" y="6803600"/>
              <a:ext cx="360000" cy="413731"/>
            </a:xfrm>
            <a:custGeom>
              <a:avLst/>
              <a:gdLst/>
              <a:ahLst/>
              <a:cxnLst/>
              <a:rect l="l" t="t" r="r" b="b"/>
              <a:pathLst>
                <a:path w="13648" h="15685" extrusionOk="0">
                  <a:moveTo>
                    <a:pt x="13617" y="0"/>
                  </a:moveTo>
                  <a:cubicBezTo>
                    <a:pt x="11034" y="3526"/>
                    <a:pt x="8511" y="7052"/>
                    <a:pt x="5411" y="10152"/>
                  </a:cubicBezTo>
                  <a:cubicBezTo>
                    <a:pt x="3800" y="11794"/>
                    <a:pt x="2037" y="13101"/>
                    <a:pt x="152" y="14256"/>
                  </a:cubicBezTo>
                  <a:cubicBezTo>
                    <a:pt x="91" y="14742"/>
                    <a:pt x="61" y="15198"/>
                    <a:pt x="0" y="15684"/>
                  </a:cubicBezTo>
                  <a:cubicBezTo>
                    <a:pt x="5623" y="12523"/>
                    <a:pt x="10243" y="7326"/>
                    <a:pt x="13648" y="1946"/>
                  </a:cubicBezTo>
                  <a:cubicBezTo>
                    <a:pt x="13648" y="1307"/>
                    <a:pt x="13648" y="639"/>
                    <a:pt x="1361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38"/>
            <p:cNvSpPr/>
            <p:nvPr/>
          </p:nvSpPr>
          <p:spPr>
            <a:xfrm>
              <a:off x="11677682" y="7256581"/>
              <a:ext cx="29675" cy="27301"/>
            </a:xfrm>
            <a:custGeom>
              <a:avLst/>
              <a:gdLst/>
              <a:ahLst/>
              <a:cxnLst/>
              <a:rect l="l" t="t" r="r" b="b"/>
              <a:pathLst>
                <a:path w="1125" h="1035" extrusionOk="0">
                  <a:moveTo>
                    <a:pt x="1064" y="1"/>
                  </a:moveTo>
                  <a:cubicBezTo>
                    <a:pt x="912" y="92"/>
                    <a:pt x="730" y="183"/>
                    <a:pt x="548" y="274"/>
                  </a:cubicBezTo>
                  <a:cubicBezTo>
                    <a:pt x="608" y="426"/>
                    <a:pt x="517" y="639"/>
                    <a:pt x="304" y="639"/>
                  </a:cubicBezTo>
                  <a:cubicBezTo>
                    <a:pt x="213" y="639"/>
                    <a:pt x="92" y="609"/>
                    <a:pt x="0" y="609"/>
                  </a:cubicBezTo>
                  <a:cubicBezTo>
                    <a:pt x="0" y="761"/>
                    <a:pt x="31" y="882"/>
                    <a:pt x="31" y="1004"/>
                  </a:cubicBezTo>
                  <a:cubicBezTo>
                    <a:pt x="61" y="1034"/>
                    <a:pt x="92" y="1034"/>
                    <a:pt x="152" y="1034"/>
                  </a:cubicBezTo>
                  <a:cubicBezTo>
                    <a:pt x="456" y="943"/>
                    <a:pt x="791" y="852"/>
                    <a:pt x="1125" y="761"/>
                  </a:cubicBezTo>
                  <a:cubicBezTo>
                    <a:pt x="1095" y="487"/>
                    <a:pt x="1095" y="244"/>
                    <a:pt x="106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38"/>
            <p:cNvSpPr/>
            <p:nvPr/>
          </p:nvSpPr>
          <p:spPr>
            <a:xfrm>
              <a:off x="11674464" y="72702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31"/>
                    <a:pt x="92" y="31"/>
                    <a:pt x="62" y="31"/>
                  </a:cubicBezTo>
                  <a:cubicBezTo>
                    <a:pt x="31" y="61"/>
                    <a:pt x="31" y="92"/>
                    <a:pt x="1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38"/>
            <p:cNvSpPr/>
            <p:nvPr/>
          </p:nvSpPr>
          <p:spPr>
            <a:xfrm>
              <a:off x="11677682" y="7263808"/>
              <a:ext cx="16064" cy="9654"/>
            </a:xfrm>
            <a:custGeom>
              <a:avLst/>
              <a:gdLst/>
              <a:ahLst/>
              <a:cxnLst/>
              <a:rect l="l" t="t" r="r" b="b"/>
              <a:pathLst>
                <a:path w="609" h="366" extrusionOk="0">
                  <a:moveTo>
                    <a:pt x="548" y="0"/>
                  </a:moveTo>
                  <a:lnTo>
                    <a:pt x="548" y="0"/>
                  </a:lnTo>
                  <a:cubicBezTo>
                    <a:pt x="365" y="92"/>
                    <a:pt x="183" y="183"/>
                    <a:pt x="0" y="244"/>
                  </a:cubicBezTo>
                  <a:cubicBezTo>
                    <a:pt x="0" y="274"/>
                    <a:pt x="0" y="304"/>
                    <a:pt x="0" y="335"/>
                  </a:cubicBezTo>
                  <a:cubicBezTo>
                    <a:pt x="92" y="335"/>
                    <a:pt x="183" y="365"/>
                    <a:pt x="304" y="365"/>
                  </a:cubicBezTo>
                  <a:cubicBezTo>
                    <a:pt x="517" y="365"/>
                    <a:pt x="608" y="152"/>
                    <a:pt x="54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38"/>
            <p:cNvSpPr/>
            <p:nvPr/>
          </p:nvSpPr>
          <p:spPr>
            <a:xfrm>
              <a:off x="11720967" y="7497909"/>
              <a:ext cx="72987" cy="40120"/>
            </a:xfrm>
            <a:custGeom>
              <a:avLst/>
              <a:gdLst/>
              <a:ahLst/>
              <a:cxnLst/>
              <a:rect l="l" t="t" r="r" b="b"/>
              <a:pathLst>
                <a:path w="2767" h="1521" extrusionOk="0">
                  <a:moveTo>
                    <a:pt x="2767" y="1"/>
                  </a:moveTo>
                  <a:cubicBezTo>
                    <a:pt x="1794" y="183"/>
                    <a:pt x="821" y="275"/>
                    <a:pt x="1" y="761"/>
                  </a:cubicBezTo>
                  <a:cubicBezTo>
                    <a:pt x="31" y="1004"/>
                    <a:pt x="31" y="1247"/>
                    <a:pt x="62" y="1521"/>
                  </a:cubicBezTo>
                  <a:cubicBezTo>
                    <a:pt x="913" y="1460"/>
                    <a:pt x="1703" y="1338"/>
                    <a:pt x="2493" y="1186"/>
                  </a:cubicBezTo>
                  <a:cubicBezTo>
                    <a:pt x="2584" y="791"/>
                    <a:pt x="2676" y="396"/>
                    <a:pt x="276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38"/>
            <p:cNvSpPr/>
            <p:nvPr/>
          </p:nvSpPr>
          <p:spPr>
            <a:xfrm>
              <a:off x="11786726" y="7208495"/>
              <a:ext cx="388883" cy="320724"/>
            </a:xfrm>
            <a:custGeom>
              <a:avLst/>
              <a:gdLst/>
              <a:ahLst/>
              <a:cxnLst/>
              <a:rect l="l" t="t" r="r" b="b"/>
              <a:pathLst>
                <a:path w="14743" h="12159" extrusionOk="0">
                  <a:moveTo>
                    <a:pt x="14742" y="0"/>
                  </a:moveTo>
                  <a:lnTo>
                    <a:pt x="14742" y="0"/>
                  </a:lnTo>
                  <a:cubicBezTo>
                    <a:pt x="13557" y="1277"/>
                    <a:pt x="12341" y="2523"/>
                    <a:pt x="11186" y="3800"/>
                  </a:cubicBezTo>
                  <a:cubicBezTo>
                    <a:pt x="8450" y="6778"/>
                    <a:pt x="5380" y="9453"/>
                    <a:pt x="1459" y="10699"/>
                  </a:cubicBezTo>
                  <a:cubicBezTo>
                    <a:pt x="1064" y="10851"/>
                    <a:pt x="669" y="10912"/>
                    <a:pt x="274" y="10973"/>
                  </a:cubicBezTo>
                  <a:cubicBezTo>
                    <a:pt x="183" y="11368"/>
                    <a:pt x="91" y="11763"/>
                    <a:pt x="0" y="12158"/>
                  </a:cubicBezTo>
                  <a:cubicBezTo>
                    <a:pt x="3526" y="11459"/>
                    <a:pt x="6505" y="9879"/>
                    <a:pt x="9453" y="7417"/>
                  </a:cubicBezTo>
                  <a:cubicBezTo>
                    <a:pt x="10973" y="6170"/>
                    <a:pt x="12462" y="4833"/>
                    <a:pt x="13921" y="3435"/>
                  </a:cubicBezTo>
                  <a:cubicBezTo>
                    <a:pt x="14225" y="2401"/>
                    <a:pt x="14499" y="1246"/>
                    <a:pt x="1474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38"/>
            <p:cNvSpPr/>
            <p:nvPr/>
          </p:nvSpPr>
          <p:spPr>
            <a:xfrm>
              <a:off x="11704930" y="7517955"/>
              <a:ext cx="17673" cy="20891"/>
            </a:xfrm>
            <a:custGeom>
              <a:avLst/>
              <a:gdLst/>
              <a:ahLst/>
              <a:cxnLst/>
              <a:rect l="l" t="t" r="r" b="b"/>
              <a:pathLst>
                <a:path w="670" h="792" extrusionOk="0">
                  <a:moveTo>
                    <a:pt x="609" y="1"/>
                  </a:moveTo>
                  <a:cubicBezTo>
                    <a:pt x="457" y="92"/>
                    <a:pt x="305" y="214"/>
                    <a:pt x="183" y="335"/>
                  </a:cubicBezTo>
                  <a:cubicBezTo>
                    <a:pt x="1" y="487"/>
                    <a:pt x="122" y="791"/>
                    <a:pt x="366" y="791"/>
                  </a:cubicBezTo>
                  <a:cubicBezTo>
                    <a:pt x="457" y="761"/>
                    <a:pt x="548" y="761"/>
                    <a:pt x="670" y="761"/>
                  </a:cubicBezTo>
                  <a:cubicBezTo>
                    <a:pt x="639" y="518"/>
                    <a:pt x="639" y="244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38"/>
            <p:cNvSpPr/>
            <p:nvPr/>
          </p:nvSpPr>
          <p:spPr>
            <a:xfrm>
              <a:off x="12508309" y="7907630"/>
              <a:ext cx="232518" cy="337553"/>
            </a:xfrm>
            <a:custGeom>
              <a:avLst/>
              <a:gdLst/>
              <a:ahLst/>
              <a:cxnLst/>
              <a:rect l="l" t="t" r="r" b="b"/>
              <a:pathLst>
                <a:path w="8815" h="12797" extrusionOk="0">
                  <a:moveTo>
                    <a:pt x="8815" y="0"/>
                  </a:moveTo>
                  <a:cubicBezTo>
                    <a:pt x="5836" y="699"/>
                    <a:pt x="2858" y="1368"/>
                    <a:pt x="0" y="2189"/>
                  </a:cubicBezTo>
                  <a:lnTo>
                    <a:pt x="1155" y="12797"/>
                  </a:lnTo>
                  <a:lnTo>
                    <a:pt x="6839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38"/>
            <p:cNvSpPr/>
            <p:nvPr/>
          </p:nvSpPr>
          <p:spPr>
            <a:xfrm>
              <a:off x="12493881" y="7753691"/>
              <a:ext cx="270211" cy="211679"/>
            </a:xfrm>
            <a:custGeom>
              <a:avLst/>
              <a:gdLst/>
              <a:ahLst/>
              <a:cxnLst/>
              <a:rect l="l" t="t" r="r" b="b"/>
              <a:pathLst>
                <a:path w="10244" h="8025" extrusionOk="0">
                  <a:moveTo>
                    <a:pt x="10244" y="0"/>
                  </a:moveTo>
                  <a:lnTo>
                    <a:pt x="0" y="3009"/>
                  </a:lnTo>
                  <a:lnTo>
                    <a:pt x="547" y="8025"/>
                  </a:lnTo>
                  <a:cubicBezTo>
                    <a:pt x="3405" y="7204"/>
                    <a:pt x="6383" y="6535"/>
                    <a:pt x="9362" y="5836"/>
                  </a:cubicBezTo>
                  <a:lnTo>
                    <a:pt x="10244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38"/>
            <p:cNvSpPr/>
            <p:nvPr/>
          </p:nvSpPr>
          <p:spPr>
            <a:xfrm>
              <a:off x="12340733" y="6323345"/>
              <a:ext cx="183640" cy="307905"/>
            </a:xfrm>
            <a:custGeom>
              <a:avLst/>
              <a:gdLst/>
              <a:ahLst/>
              <a:cxnLst/>
              <a:rect l="l" t="t" r="r" b="b"/>
              <a:pathLst>
                <a:path w="6962" h="11673" extrusionOk="0">
                  <a:moveTo>
                    <a:pt x="6505" y="0"/>
                  </a:moveTo>
                  <a:cubicBezTo>
                    <a:pt x="4043" y="213"/>
                    <a:pt x="1885" y="639"/>
                    <a:pt x="1" y="1277"/>
                  </a:cubicBezTo>
                  <a:cubicBezTo>
                    <a:pt x="1764" y="5016"/>
                    <a:pt x="4013" y="8511"/>
                    <a:pt x="6961" y="11672"/>
                  </a:cubicBezTo>
                  <a:cubicBezTo>
                    <a:pt x="6749" y="7782"/>
                    <a:pt x="6566" y="3891"/>
                    <a:pt x="650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Google Shape;390;p38"/>
            <p:cNvSpPr/>
            <p:nvPr/>
          </p:nvSpPr>
          <p:spPr>
            <a:xfrm>
              <a:off x="12022436" y="6477284"/>
              <a:ext cx="533195" cy="721609"/>
            </a:xfrm>
            <a:custGeom>
              <a:avLst/>
              <a:gdLst/>
              <a:ahLst/>
              <a:cxnLst/>
              <a:rect l="l" t="t" r="r" b="b"/>
              <a:pathLst>
                <a:path w="20214" h="27357" extrusionOk="0">
                  <a:moveTo>
                    <a:pt x="4651" y="0"/>
                  </a:moveTo>
                  <a:cubicBezTo>
                    <a:pt x="2007" y="2888"/>
                    <a:pt x="548" y="6809"/>
                    <a:pt x="1" y="11581"/>
                  </a:cubicBezTo>
                  <a:cubicBezTo>
                    <a:pt x="5806" y="18116"/>
                    <a:pt x="11429" y="25533"/>
                    <a:pt x="20214" y="27356"/>
                  </a:cubicBezTo>
                  <a:cubicBezTo>
                    <a:pt x="20214" y="27326"/>
                    <a:pt x="20214" y="27296"/>
                    <a:pt x="20214" y="27265"/>
                  </a:cubicBezTo>
                  <a:cubicBezTo>
                    <a:pt x="20153" y="27174"/>
                    <a:pt x="20153" y="27052"/>
                    <a:pt x="20183" y="26931"/>
                  </a:cubicBezTo>
                  <a:cubicBezTo>
                    <a:pt x="19971" y="23223"/>
                    <a:pt x="19758" y="19514"/>
                    <a:pt x="19575" y="15806"/>
                  </a:cubicBezTo>
                  <a:cubicBezTo>
                    <a:pt x="16171" y="14925"/>
                    <a:pt x="12736" y="10548"/>
                    <a:pt x="10609" y="8116"/>
                  </a:cubicBezTo>
                  <a:cubicBezTo>
                    <a:pt x="8390" y="5563"/>
                    <a:pt x="6384" y="2858"/>
                    <a:pt x="465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1" name="Google Shape;391;p38"/>
            <p:cNvSpPr/>
            <p:nvPr/>
          </p:nvSpPr>
          <p:spPr>
            <a:xfrm>
              <a:off x="12541967" y="6320575"/>
              <a:ext cx="101870" cy="289810"/>
            </a:xfrm>
            <a:custGeom>
              <a:avLst/>
              <a:gdLst/>
              <a:ahLst/>
              <a:cxnLst/>
              <a:rect l="l" t="t" r="r" b="b"/>
              <a:pathLst>
                <a:path w="3862" h="10987" extrusionOk="0">
                  <a:moveTo>
                    <a:pt x="1048" y="1"/>
                  </a:moveTo>
                  <a:cubicBezTo>
                    <a:pt x="703" y="1"/>
                    <a:pt x="345" y="14"/>
                    <a:pt x="1" y="14"/>
                  </a:cubicBezTo>
                  <a:cubicBezTo>
                    <a:pt x="31" y="3692"/>
                    <a:pt x="183" y="7340"/>
                    <a:pt x="335" y="10987"/>
                  </a:cubicBezTo>
                  <a:cubicBezTo>
                    <a:pt x="1582" y="10106"/>
                    <a:pt x="2889" y="8373"/>
                    <a:pt x="3861" y="6944"/>
                  </a:cubicBezTo>
                  <a:cubicBezTo>
                    <a:pt x="3071" y="4209"/>
                    <a:pt x="2281" y="1899"/>
                    <a:pt x="1551" y="14"/>
                  </a:cubicBezTo>
                  <a:cubicBezTo>
                    <a:pt x="1389" y="4"/>
                    <a:pt x="1220" y="1"/>
                    <a:pt x="104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38"/>
            <p:cNvSpPr/>
            <p:nvPr/>
          </p:nvSpPr>
          <p:spPr>
            <a:xfrm>
              <a:off x="12011225" y="6819638"/>
              <a:ext cx="565243" cy="701562"/>
            </a:xfrm>
            <a:custGeom>
              <a:avLst/>
              <a:gdLst/>
              <a:ahLst/>
              <a:cxnLst/>
              <a:rect l="l" t="t" r="r" b="b"/>
              <a:pathLst>
                <a:path w="21429" h="26597" extrusionOk="0">
                  <a:moveTo>
                    <a:pt x="304" y="0"/>
                  </a:moveTo>
                  <a:lnTo>
                    <a:pt x="304" y="0"/>
                  </a:lnTo>
                  <a:cubicBezTo>
                    <a:pt x="0" y="3617"/>
                    <a:pt x="152" y="7690"/>
                    <a:pt x="638" y="12189"/>
                  </a:cubicBezTo>
                  <a:cubicBezTo>
                    <a:pt x="6170" y="18846"/>
                    <a:pt x="12888" y="25715"/>
                    <a:pt x="21429" y="26596"/>
                  </a:cubicBezTo>
                  <a:cubicBezTo>
                    <a:pt x="21186" y="22706"/>
                    <a:pt x="20943" y="18815"/>
                    <a:pt x="20669" y="14925"/>
                  </a:cubicBezTo>
                  <a:cubicBezTo>
                    <a:pt x="20648" y="14946"/>
                    <a:pt x="20611" y="14967"/>
                    <a:pt x="20570" y="14967"/>
                  </a:cubicBezTo>
                  <a:cubicBezTo>
                    <a:pt x="20553" y="14967"/>
                    <a:pt x="20535" y="14964"/>
                    <a:pt x="20517" y="14955"/>
                  </a:cubicBezTo>
                  <a:cubicBezTo>
                    <a:pt x="12219" y="13374"/>
                    <a:pt x="5806" y="6566"/>
                    <a:pt x="30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38"/>
            <p:cNvSpPr/>
            <p:nvPr/>
          </p:nvSpPr>
          <p:spPr>
            <a:xfrm>
              <a:off x="12161155" y="6365021"/>
              <a:ext cx="376829" cy="513966"/>
            </a:xfrm>
            <a:custGeom>
              <a:avLst/>
              <a:gdLst/>
              <a:ahLst/>
              <a:cxnLst/>
              <a:rect l="l" t="t" r="r" b="b"/>
              <a:pathLst>
                <a:path w="14286" h="19485" extrusionOk="0">
                  <a:moveTo>
                    <a:pt x="5897" y="1"/>
                  </a:moveTo>
                  <a:cubicBezTo>
                    <a:pt x="3526" y="882"/>
                    <a:pt x="1581" y="2098"/>
                    <a:pt x="0" y="3618"/>
                  </a:cubicBezTo>
                  <a:cubicBezTo>
                    <a:pt x="1733" y="6536"/>
                    <a:pt x="3648" y="9302"/>
                    <a:pt x="5897" y="11825"/>
                  </a:cubicBezTo>
                  <a:cubicBezTo>
                    <a:pt x="7994" y="14196"/>
                    <a:pt x="11125" y="18269"/>
                    <a:pt x="14286" y="19485"/>
                  </a:cubicBezTo>
                  <a:cubicBezTo>
                    <a:pt x="14256" y="18998"/>
                    <a:pt x="14225" y="18542"/>
                    <a:pt x="14195" y="18056"/>
                  </a:cubicBezTo>
                  <a:cubicBezTo>
                    <a:pt x="14104" y="15716"/>
                    <a:pt x="13952" y="13345"/>
                    <a:pt x="13830" y="10943"/>
                  </a:cubicBezTo>
                  <a:cubicBezTo>
                    <a:pt x="10487" y="7813"/>
                    <a:pt x="7873" y="4074"/>
                    <a:pt x="5897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38"/>
            <p:cNvSpPr/>
            <p:nvPr/>
          </p:nvSpPr>
          <p:spPr>
            <a:xfrm>
              <a:off x="12582061" y="7116279"/>
              <a:ext cx="159584" cy="404921"/>
            </a:xfrm>
            <a:custGeom>
              <a:avLst/>
              <a:gdLst/>
              <a:ahLst/>
              <a:cxnLst/>
              <a:rect l="l" t="t" r="r" b="b"/>
              <a:pathLst>
                <a:path w="6050" h="15351" extrusionOk="0">
                  <a:moveTo>
                    <a:pt x="5958" y="1"/>
                  </a:moveTo>
                  <a:lnTo>
                    <a:pt x="5958" y="1"/>
                  </a:lnTo>
                  <a:cubicBezTo>
                    <a:pt x="4043" y="1125"/>
                    <a:pt x="2068" y="2128"/>
                    <a:pt x="1" y="3010"/>
                  </a:cubicBezTo>
                  <a:cubicBezTo>
                    <a:pt x="244" y="7113"/>
                    <a:pt x="517" y="11247"/>
                    <a:pt x="761" y="15350"/>
                  </a:cubicBezTo>
                  <a:cubicBezTo>
                    <a:pt x="2372" y="14560"/>
                    <a:pt x="3922" y="13770"/>
                    <a:pt x="5381" y="12858"/>
                  </a:cubicBezTo>
                  <a:cubicBezTo>
                    <a:pt x="5898" y="8359"/>
                    <a:pt x="6050" y="4074"/>
                    <a:pt x="595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38"/>
            <p:cNvSpPr/>
            <p:nvPr/>
          </p:nvSpPr>
          <p:spPr>
            <a:xfrm>
              <a:off x="12602925" y="7487489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1"/>
                  </a:moveTo>
                  <a:lnTo>
                    <a:pt x="4468" y="1"/>
                  </a:lnTo>
                  <a:cubicBezTo>
                    <a:pt x="3040" y="791"/>
                    <a:pt x="1550" y="1460"/>
                    <a:pt x="0" y="1916"/>
                  </a:cubicBezTo>
                  <a:cubicBezTo>
                    <a:pt x="152" y="4530"/>
                    <a:pt x="304" y="7144"/>
                    <a:pt x="456" y="9758"/>
                  </a:cubicBezTo>
                  <a:cubicBezTo>
                    <a:pt x="1155" y="9332"/>
                    <a:pt x="1976" y="9241"/>
                    <a:pt x="2796" y="9119"/>
                  </a:cubicBezTo>
                  <a:cubicBezTo>
                    <a:pt x="3526" y="6019"/>
                    <a:pt x="4103" y="2949"/>
                    <a:pt x="446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38"/>
            <p:cNvSpPr/>
            <p:nvPr/>
          </p:nvSpPr>
          <p:spPr>
            <a:xfrm>
              <a:off x="12551595" y="6537425"/>
              <a:ext cx="153965" cy="342354"/>
            </a:xfrm>
            <a:custGeom>
              <a:avLst/>
              <a:gdLst/>
              <a:ahLst/>
              <a:cxnLst/>
              <a:rect l="l" t="t" r="r" b="b"/>
              <a:pathLst>
                <a:path w="5837" h="12979" extrusionOk="0">
                  <a:moveTo>
                    <a:pt x="3861" y="0"/>
                  </a:moveTo>
                  <a:cubicBezTo>
                    <a:pt x="2706" y="1550"/>
                    <a:pt x="1399" y="3040"/>
                    <a:pt x="1" y="3556"/>
                  </a:cubicBezTo>
                  <a:cubicBezTo>
                    <a:pt x="183" y="6717"/>
                    <a:pt x="335" y="9848"/>
                    <a:pt x="517" y="12979"/>
                  </a:cubicBezTo>
                  <a:cubicBezTo>
                    <a:pt x="2493" y="11854"/>
                    <a:pt x="4256" y="10547"/>
                    <a:pt x="5837" y="9088"/>
                  </a:cubicBezTo>
                  <a:cubicBezTo>
                    <a:pt x="5290" y="5745"/>
                    <a:pt x="4590" y="2705"/>
                    <a:pt x="386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38"/>
            <p:cNvSpPr/>
            <p:nvPr/>
          </p:nvSpPr>
          <p:spPr>
            <a:xfrm>
              <a:off x="12566023" y="6812410"/>
              <a:ext cx="171612" cy="360026"/>
            </a:xfrm>
            <a:custGeom>
              <a:avLst/>
              <a:gdLst/>
              <a:ahLst/>
              <a:cxnLst/>
              <a:rect l="l" t="t" r="r" b="b"/>
              <a:pathLst>
                <a:path w="6506" h="13649" extrusionOk="0">
                  <a:moveTo>
                    <a:pt x="5502" y="1"/>
                  </a:moveTo>
                  <a:cubicBezTo>
                    <a:pt x="3831" y="1369"/>
                    <a:pt x="2007" y="2493"/>
                    <a:pt x="1" y="3283"/>
                  </a:cubicBezTo>
                  <a:cubicBezTo>
                    <a:pt x="1" y="3496"/>
                    <a:pt x="31" y="3739"/>
                    <a:pt x="31" y="3983"/>
                  </a:cubicBezTo>
                  <a:cubicBezTo>
                    <a:pt x="183" y="7204"/>
                    <a:pt x="366" y="10426"/>
                    <a:pt x="578" y="13648"/>
                  </a:cubicBezTo>
                  <a:cubicBezTo>
                    <a:pt x="2645" y="12676"/>
                    <a:pt x="4621" y="11612"/>
                    <a:pt x="6506" y="10396"/>
                  </a:cubicBezTo>
                  <a:cubicBezTo>
                    <a:pt x="6354" y="6718"/>
                    <a:pt x="6019" y="3223"/>
                    <a:pt x="550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38"/>
            <p:cNvSpPr/>
            <p:nvPr/>
          </p:nvSpPr>
          <p:spPr>
            <a:xfrm>
              <a:off x="12615745" y="7753691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0"/>
                  </a:moveTo>
                  <a:cubicBezTo>
                    <a:pt x="1399" y="152"/>
                    <a:pt x="730" y="243"/>
                    <a:pt x="0" y="304"/>
                  </a:cubicBezTo>
                  <a:cubicBezTo>
                    <a:pt x="61" y="1672"/>
                    <a:pt x="122" y="3070"/>
                    <a:pt x="183" y="4468"/>
                  </a:cubicBezTo>
                  <a:lnTo>
                    <a:pt x="851" y="4468"/>
                  </a:lnTo>
                  <a:cubicBezTo>
                    <a:pt x="1307" y="2979"/>
                    <a:pt x="1703" y="1490"/>
                    <a:pt x="209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38"/>
            <p:cNvSpPr/>
            <p:nvPr/>
          </p:nvSpPr>
          <p:spPr>
            <a:xfrm>
              <a:off x="12202831" y="7653457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1"/>
                  </a:moveTo>
                  <a:lnTo>
                    <a:pt x="1" y="1"/>
                  </a:lnTo>
                  <a:cubicBezTo>
                    <a:pt x="6141" y="7326"/>
                    <a:pt x="14560" y="8207"/>
                    <a:pt x="14986" y="8238"/>
                  </a:cubicBezTo>
                  <a:cubicBezTo>
                    <a:pt x="14925" y="7052"/>
                    <a:pt x="14864" y="5867"/>
                    <a:pt x="14803" y="4682"/>
                  </a:cubicBezTo>
                  <a:cubicBezTo>
                    <a:pt x="14773" y="4682"/>
                    <a:pt x="14743" y="4712"/>
                    <a:pt x="14712" y="4742"/>
                  </a:cubicBezTo>
                  <a:cubicBezTo>
                    <a:pt x="13841" y="5017"/>
                    <a:pt x="12938" y="5140"/>
                    <a:pt x="12022" y="5140"/>
                  </a:cubicBezTo>
                  <a:cubicBezTo>
                    <a:pt x="7756" y="5140"/>
                    <a:pt x="3178" y="2477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38"/>
            <p:cNvSpPr/>
            <p:nvPr/>
          </p:nvSpPr>
          <p:spPr>
            <a:xfrm>
              <a:off x="12032855" y="7187630"/>
              <a:ext cx="559651" cy="582811"/>
            </a:xfrm>
            <a:custGeom>
              <a:avLst/>
              <a:gdLst/>
              <a:ahLst/>
              <a:cxnLst/>
              <a:rect l="l" t="t" r="r" b="b"/>
              <a:pathLst>
                <a:path w="21217" h="22095" extrusionOk="0">
                  <a:moveTo>
                    <a:pt x="1" y="1"/>
                  </a:moveTo>
                  <a:cubicBezTo>
                    <a:pt x="153" y="1095"/>
                    <a:pt x="274" y="2189"/>
                    <a:pt x="457" y="3344"/>
                  </a:cubicBezTo>
                  <a:cubicBezTo>
                    <a:pt x="1156" y="8390"/>
                    <a:pt x="2767" y="12311"/>
                    <a:pt x="4742" y="15351"/>
                  </a:cubicBezTo>
                  <a:cubicBezTo>
                    <a:pt x="8870" y="19217"/>
                    <a:pt x="13603" y="22095"/>
                    <a:pt x="18556" y="22095"/>
                  </a:cubicBezTo>
                  <a:cubicBezTo>
                    <a:pt x="19367" y="22095"/>
                    <a:pt x="20183" y="22018"/>
                    <a:pt x="21004" y="21855"/>
                  </a:cubicBezTo>
                  <a:cubicBezTo>
                    <a:pt x="21031" y="21846"/>
                    <a:pt x="21055" y="21843"/>
                    <a:pt x="21077" y="21843"/>
                  </a:cubicBezTo>
                  <a:cubicBezTo>
                    <a:pt x="21131" y="21843"/>
                    <a:pt x="21174" y="21864"/>
                    <a:pt x="21217" y="21886"/>
                  </a:cubicBezTo>
                  <a:cubicBezTo>
                    <a:pt x="21035" y="19089"/>
                    <a:pt x="20852" y="16293"/>
                    <a:pt x="20670" y="13496"/>
                  </a:cubicBezTo>
                  <a:cubicBezTo>
                    <a:pt x="20518" y="13466"/>
                    <a:pt x="20427" y="13284"/>
                    <a:pt x="20548" y="13162"/>
                  </a:cubicBezTo>
                  <a:cubicBezTo>
                    <a:pt x="12493" y="13132"/>
                    <a:pt x="5472" y="644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38"/>
            <p:cNvSpPr/>
            <p:nvPr/>
          </p:nvSpPr>
          <p:spPr>
            <a:xfrm>
              <a:off x="12653412" y="6381877"/>
              <a:ext cx="242172" cy="395293"/>
            </a:xfrm>
            <a:custGeom>
              <a:avLst/>
              <a:gdLst/>
              <a:ahLst/>
              <a:cxnLst/>
              <a:rect l="l" t="t" r="r" b="b"/>
              <a:pathLst>
                <a:path w="9181" h="14986" extrusionOk="0">
                  <a:moveTo>
                    <a:pt x="3922" y="0"/>
                  </a:moveTo>
                  <a:cubicBezTo>
                    <a:pt x="3375" y="882"/>
                    <a:pt x="2828" y="1763"/>
                    <a:pt x="2220" y="2614"/>
                  </a:cubicBezTo>
                  <a:cubicBezTo>
                    <a:pt x="1612" y="3465"/>
                    <a:pt x="852" y="4681"/>
                    <a:pt x="1" y="5897"/>
                  </a:cubicBezTo>
                  <a:cubicBezTo>
                    <a:pt x="730" y="8602"/>
                    <a:pt x="1430" y="11642"/>
                    <a:pt x="1977" y="14985"/>
                  </a:cubicBezTo>
                  <a:cubicBezTo>
                    <a:pt x="4804" y="12432"/>
                    <a:pt x="7083" y="9393"/>
                    <a:pt x="9180" y="6110"/>
                  </a:cubicBezTo>
                  <a:cubicBezTo>
                    <a:pt x="7752" y="3587"/>
                    <a:pt x="6019" y="1459"/>
                    <a:pt x="392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38"/>
            <p:cNvSpPr/>
            <p:nvPr/>
          </p:nvSpPr>
          <p:spPr>
            <a:xfrm>
              <a:off x="12582878" y="6320945"/>
              <a:ext cx="151539" cy="182822"/>
            </a:xfrm>
            <a:custGeom>
              <a:avLst/>
              <a:gdLst/>
              <a:ahLst/>
              <a:cxnLst/>
              <a:rect l="l" t="t" r="r" b="b"/>
              <a:pathLst>
                <a:path w="5745" h="6931" extrusionOk="0">
                  <a:moveTo>
                    <a:pt x="0" y="0"/>
                  </a:moveTo>
                  <a:lnTo>
                    <a:pt x="0" y="0"/>
                  </a:lnTo>
                  <a:cubicBezTo>
                    <a:pt x="730" y="1885"/>
                    <a:pt x="1520" y="4195"/>
                    <a:pt x="2310" y="6930"/>
                  </a:cubicBezTo>
                  <a:cubicBezTo>
                    <a:pt x="2675" y="6414"/>
                    <a:pt x="3009" y="5927"/>
                    <a:pt x="3253" y="5563"/>
                  </a:cubicBezTo>
                  <a:cubicBezTo>
                    <a:pt x="4134" y="4316"/>
                    <a:pt x="4955" y="3040"/>
                    <a:pt x="5745" y="1733"/>
                  </a:cubicBezTo>
                  <a:cubicBezTo>
                    <a:pt x="4043" y="730"/>
                    <a:pt x="2158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38"/>
            <p:cNvSpPr/>
            <p:nvPr/>
          </p:nvSpPr>
          <p:spPr>
            <a:xfrm>
              <a:off x="12676677" y="7177211"/>
              <a:ext cx="352008" cy="550050"/>
            </a:xfrm>
            <a:custGeom>
              <a:avLst/>
              <a:gdLst/>
              <a:ahLst/>
              <a:cxnLst/>
              <a:rect l="l" t="t" r="r" b="b"/>
              <a:pathLst>
                <a:path w="13345" h="20853" extrusionOk="0">
                  <a:moveTo>
                    <a:pt x="13344" y="1"/>
                  </a:moveTo>
                  <a:cubicBezTo>
                    <a:pt x="10426" y="4590"/>
                    <a:pt x="6475" y="9059"/>
                    <a:pt x="1672" y="11764"/>
                  </a:cubicBezTo>
                  <a:cubicBezTo>
                    <a:pt x="1307" y="14712"/>
                    <a:pt x="730" y="17752"/>
                    <a:pt x="0" y="20852"/>
                  </a:cubicBezTo>
                  <a:cubicBezTo>
                    <a:pt x="365" y="20791"/>
                    <a:pt x="700" y="20730"/>
                    <a:pt x="1034" y="20639"/>
                  </a:cubicBezTo>
                  <a:cubicBezTo>
                    <a:pt x="4377" y="19545"/>
                    <a:pt x="6991" y="17265"/>
                    <a:pt x="9332" y="14712"/>
                  </a:cubicBezTo>
                  <a:cubicBezTo>
                    <a:pt x="10335" y="13618"/>
                    <a:pt x="11368" y="12554"/>
                    <a:pt x="12402" y="11460"/>
                  </a:cubicBezTo>
                  <a:cubicBezTo>
                    <a:pt x="13010" y="8238"/>
                    <a:pt x="13344" y="4256"/>
                    <a:pt x="1334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38"/>
            <p:cNvSpPr/>
            <p:nvPr/>
          </p:nvSpPr>
          <p:spPr>
            <a:xfrm>
              <a:off x="12711152" y="6572691"/>
              <a:ext cx="290258" cy="513939"/>
            </a:xfrm>
            <a:custGeom>
              <a:avLst/>
              <a:gdLst/>
              <a:ahLst/>
              <a:cxnLst/>
              <a:rect l="l" t="t" r="r" b="b"/>
              <a:pathLst>
                <a:path w="11004" h="19484" extrusionOk="0">
                  <a:moveTo>
                    <a:pt x="7569" y="0"/>
                  </a:moveTo>
                  <a:cubicBezTo>
                    <a:pt x="5532" y="3374"/>
                    <a:pt x="3010" y="6627"/>
                    <a:pt x="0" y="9089"/>
                  </a:cubicBezTo>
                  <a:cubicBezTo>
                    <a:pt x="517" y="12311"/>
                    <a:pt x="852" y="15806"/>
                    <a:pt x="1004" y="19484"/>
                  </a:cubicBezTo>
                  <a:cubicBezTo>
                    <a:pt x="4742" y="17113"/>
                    <a:pt x="8086" y="14256"/>
                    <a:pt x="11004" y="10973"/>
                  </a:cubicBezTo>
                  <a:cubicBezTo>
                    <a:pt x="10274" y="7022"/>
                    <a:pt x="9150" y="3222"/>
                    <a:pt x="7569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38"/>
            <p:cNvSpPr/>
            <p:nvPr/>
          </p:nvSpPr>
          <p:spPr>
            <a:xfrm>
              <a:off x="12638192" y="7557258"/>
              <a:ext cx="347181" cy="314314"/>
            </a:xfrm>
            <a:custGeom>
              <a:avLst/>
              <a:gdLst/>
              <a:ahLst/>
              <a:cxnLst/>
              <a:rect l="l" t="t" r="r" b="b"/>
              <a:pathLst>
                <a:path w="13162" h="11916" extrusionOk="0">
                  <a:moveTo>
                    <a:pt x="13162" y="0"/>
                  </a:moveTo>
                  <a:lnTo>
                    <a:pt x="13162" y="0"/>
                  </a:lnTo>
                  <a:cubicBezTo>
                    <a:pt x="11885" y="1186"/>
                    <a:pt x="10609" y="2341"/>
                    <a:pt x="9332" y="3405"/>
                  </a:cubicBezTo>
                  <a:cubicBezTo>
                    <a:pt x="6809" y="5502"/>
                    <a:pt x="4256" y="6870"/>
                    <a:pt x="1216" y="7447"/>
                  </a:cubicBezTo>
                  <a:cubicBezTo>
                    <a:pt x="852" y="8937"/>
                    <a:pt x="456" y="10426"/>
                    <a:pt x="0" y="11915"/>
                  </a:cubicBezTo>
                  <a:cubicBezTo>
                    <a:pt x="3040" y="11763"/>
                    <a:pt x="9940" y="10335"/>
                    <a:pt x="13010" y="487"/>
                  </a:cubicBezTo>
                  <a:cubicBezTo>
                    <a:pt x="13071" y="335"/>
                    <a:pt x="13101" y="152"/>
                    <a:pt x="1316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38"/>
            <p:cNvSpPr/>
            <p:nvPr/>
          </p:nvSpPr>
          <p:spPr>
            <a:xfrm>
              <a:off x="12723972" y="6900616"/>
              <a:ext cx="303895" cy="554824"/>
            </a:xfrm>
            <a:custGeom>
              <a:avLst/>
              <a:gdLst/>
              <a:ahLst/>
              <a:cxnLst/>
              <a:rect l="l" t="t" r="r" b="b"/>
              <a:pathLst>
                <a:path w="11521" h="21034" extrusionOk="0">
                  <a:moveTo>
                    <a:pt x="10761" y="0"/>
                  </a:moveTo>
                  <a:cubicBezTo>
                    <a:pt x="7782" y="3192"/>
                    <a:pt x="4347" y="5927"/>
                    <a:pt x="578" y="8177"/>
                  </a:cubicBezTo>
                  <a:cubicBezTo>
                    <a:pt x="670" y="12250"/>
                    <a:pt x="518" y="16535"/>
                    <a:pt x="1" y="21034"/>
                  </a:cubicBezTo>
                  <a:cubicBezTo>
                    <a:pt x="1612" y="20031"/>
                    <a:pt x="3132" y="18906"/>
                    <a:pt x="4499" y="17508"/>
                  </a:cubicBezTo>
                  <a:cubicBezTo>
                    <a:pt x="7174" y="14833"/>
                    <a:pt x="9332" y="11824"/>
                    <a:pt x="11521" y="8815"/>
                  </a:cubicBezTo>
                  <a:cubicBezTo>
                    <a:pt x="11460" y="5897"/>
                    <a:pt x="11217" y="2918"/>
                    <a:pt x="1076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38"/>
            <p:cNvSpPr/>
            <p:nvPr/>
          </p:nvSpPr>
          <p:spPr>
            <a:xfrm>
              <a:off x="12555604" y="7195649"/>
              <a:ext cx="46530" cy="331170"/>
            </a:xfrm>
            <a:custGeom>
              <a:avLst/>
              <a:gdLst/>
              <a:ahLst/>
              <a:cxnLst/>
              <a:rect l="l" t="t" r="r" b="b"/>
              <a:pathLst>
                <a:path w="1764" h="12555" extrusionOk="0">
                  <a:moveTo>
                    <a:pt x="1" y="31"/>
                  </a:moveTo>
                  <a:cubicBezTo>
                    <a:pt x="1" y="92"/>
                    <a:pt x="1" y="122"/>
                    <a:pt x="1" y="153"/>
                  </a:cubicBezTo>
                  <a:lnTo>
                    <a:pt x="31" y="153"/>
                  </a:lnTo>
                  <a:cubicBezTo>
                    <a:pt x="60" y="158"/>
                    <a:pt x="85" y="167"/>
                    <a:pt x="107" y="177"/>
                  </a:cubicBezTo>
                  <a:lnTo>
                    <a:pt x="107" y="177"/>
                  </a:lnTo>
                  <a:cubicBezTo>
                    <a:pt x="66" y="140"/>
                    <a:pt x="30" y="90"/>
                    <a:pt x="1" y="31"/>
                  </a:cubicBezTo>
                  <a:close/>
                  <a:moveTo>
                    <a:pt x="107" y="177"/>
                  </a:moveTo>
                  <a:cubicBezTo>
                    <a:pt x="129" y="198"/>
                    <a:pt x="153" y="215"/>
                    <a:pt x="178" y="228"/>
                  </a:cubicBezTo>
                  <a:lnTo>
                    <a:pt x="178" y="228"/>
                  </a:lnTo>
                  <a:cubicBezTo>
                    <a:pt x="159" y="208"/>
                    <a:pt x="136" y="191"/>
                    <a:pt x="107" y="177"/>
                  </a:cubicBezTo>
                  <a:close/>
                  <a:moveTo>
                    <a:pt x="1004" y="1"/>
                  </a:moveTo>
                  <a:cubicBezTo>
                    <a:pt x="821" y="62"/>
                    <a:pt x="609" y="153"/>
                    <a:pt x="426" y="244"/>
                  </a:cubicBezTo>
                  <a:cubicBezTo>
                    <a:pt x="388" y="257"/>
                    <a:pt x="351" y="263"/>
                    <a:pt x="316" y="263"/>
                  </a:cubicBezTo>
                  <a:cubicBezTo>
                    <a:pt x="267" y="263"/>
                    <a:pt x="221" y="251"/>
                    <a:pt x="178" y="228"/>
                  </a:cubicBezTo>
                  <a:lnTo>
                    <a:pt x="178" y="228"/>
                  </a:lnTo>
                  <a:cubicBezTo>
                    <a:pt x="301" y="358"/>
                    <a:pt x="222" y="598"/>
                    <a:pt x="31" y="670"/>
                  </a:cubicBezTo>
                  <a:cubicBezTo>
                    <a:pt x="305" y="4560"/>
                    <a:pt x="548" y="8451"/>
                    <a:pt x="791" y="12341"/>
                  </a:cubicBezTo>
                  <a:cubicBezTo>
                    <a:pt x="882" y="12341"/>
                    <a:pt x="973" y="12372"/>
                    <a:pt x="1065" y="12372"/>
                  </a:cubicBezTo>
                  <a:cubicBezTo>
                    <a:pt x="1217" y="12372"/>
                    <a:pt x="1277" y="12463"/>
                    <a:pt x="1308" y="12554"/>
                  </a:cubicBezTo>
                  <a:lnTo>
                    <a:pt x="1764" y="12341"/>
                  </a:lnTo>
                  <a:cubicBezTo>
                    <a:pt x="1520" y="8238"/>
                    <a:pt x="1247" y="4104"/>
                    <a:pt x="10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38"/>
            <p:cNvSpPr/>
            <p:nvPr/>
          </p:nvSpPr>
          <p:spPr>
            <a:xfrm>
              <a:off x="12538775" y="6894207"/>
              <a:ext cx="42521" cy="293450"/>
            </a:xfrm>
            <a:custGeom>
              <a:avLst/>
              <a:gdLst/>
              <a:ahLst/>
              <a:cxnLst/>
              <a:rect l="l" t="t" r="r" b="b"/>
              <a:pathLst>
                <a:path w="1612" h="11125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3708"/>
                    <a:pt x="396" y="7417"/>
                    <a:pt x="608" y="11125"/>
                  </a:cubicBezTo>
                  <a:cubicBezTo>
                    <a:pt x="639" y="11064"/>
                    <a:pt x="669" y="11003"/>
                    <a:pt x="760" y="10942"/>
                  </a:cubicBezTo>
                  <a:cubicBezTo>
                    <a:pt x="1064" y="10821"/>
                    <a:pt x="1307" y="10669"/>
                    <a:pt x="1611" y="10547"/>
                  </a:cubicBezTo>
                  <a:cubicBezTo>
                    <a:pt x="1399" y="7325"/>
                    <a:pt x="1216" y="4103"/>
                    <a:pt x="1064" y="882"/>
                  </a:cubicBezTo>
                  <a:cubicBezTo>
                    <a:pt x="1064" y="638"/>
                    <a:pt x="1034" y="395"/>
                    <a:pt x="1034" y="182"/>
                  </a:cubicBezTo>
                  <a:cubicBezTo>
                    <a:pt x="912" y="213"/>
                    <a:pt x="791" y="274"/>
                    <a:pt x="669" y="304"/>
                  </a:cubicBezTo>
                  <a:cubicBezTo>
                    <a:pt x="636" y="315"/>
                    <a:pt x="605" y="320"/>
                    <a:pt x="577" y="320"/>
                  </a:cubicBezTo>
                  <a:cubicBezTo>
                    <a:pt x="446" y="320"/>
                    <a:pt x="360" y="216"/>
                    <a:pt x="335" y="91"/>
                  </a:cubicBezTo>
                  <a:cubicBezTo>
                    <a:pt x="213" y="61"/>
                    <a:pt x="92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38"/>
            <p:cNvSpPr/>
            <p:nvPr/>
          </p:nvSpPr>
          <p:spPr>
            <a:xfrm>
              <a:off x="12512318" y="6321393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4" y="0"/>
                  </a:moveTo>
                  <a:cubicBezTo>
                    <a:pt x="868" y="0"/>
                    <a:pt x="831" y="4"/>
                    <a:pt x="791" y="14"/>
                  </a:cubicBezTo>
                  <a:cubicBezTo>
                    <a:pt x="517" y="14"/>
                    <a:pt x="244" y="44"/>
                    <a:pt x="0" y="74"/>
                  </a:cubicBezTo>
                  <a:cubicBezTo>
                    <a:pt x="61" y="3965"/>
                    <a:pt x="244" y="7886"/>
                    <a:pt x="487" y="11746"/>
                  </a:cubicBezTo>
                  <a:cubicBezTo>
                    <a:pt x="669" y="11959"/>
                    <a:pt x="821" y="12172"/>
                    <a:pt x="1034" y="12354"/>
                  </a:cubicBezTo>
                  <a:cubicBezTo>
                    <a:pt x="1223" y="12567"/>
                    <a:pt x="1044" y="12817"/>
                    <a:pt x="841" y="12817"/>
                  </a:cubicBezTo>
                  <a:cubicBezTo>
                    <a:pt x="783" y="12817"/>
                    <a:pt x="723" y="12797"/>
                    <a:pt x="669" y="12749"/>
                  </a:cubicBezTo>
                  <a:cubicBezTo>
                    <a:pt x="608" y="12689"/>
                    <a:pt x="578" y="12658"/>
                    <a:pt x="517" y="12597"/>
                  </a:cubicBezTo>
                  <a:lnTo>
                    <a:pt x="517" y="12597"/>
                  </a:lnTo>
                  <a:cubicBezTo>
                    <a:pt x="669" y="14999"/>
                    <a:pt x="791" y="17370"/>
                    <a:pt x="912" y="19740"/>
                  </a:cubicBezTo>
                  <a:cubicBezTo>
                    <a:pt x="912" y="20196"/>
                    <a:pt x="943" y="20652"/>
                    <a:pt x="973" y="21139"/>
                  </a:cubicBezTo>
                  <a:cubicBezTo>
                    <a:pt x="1155" y="21199"/>
                    <a:pt x="1307" y="21291"/>
                    <a:pt x="1490" y="21321"/>
                  </a:cubicBezTo>
                  <a:cubicBezTo>
                    <a:pt x="1520" y="21351"/>
                    <a:pt x="1551" y="21382"/>
                    <a:pt x="1581" y="21412"/>
                  </a:cubicBezTo>
                  <a:cubicBezTo>
                    <a:pt x="1733" y="21351"/>
                    <a:pt x="1854" y="21260"/>
                    <a:pt x="2006" y="21169"/>
                  </a:cubicBezTo>
                  <a:cubicBezTo>
                    <a:pt x="1824" y="18038"/>
                    <a:pt x="1672" y="14907"/>
                    <a:pt x="1490" y="11746"/>
                  </a:cubicBezTo>
                  <a:cubicBezTo>
                    <a:pt x="1307" y="11838"/>
                    <a:pt x="1125" y="11868"/>
                    <a:pt x="912" y="11898"/>
                  </a:cubicBezTo>
                  <a:cubicBezTo>
                    <a:pt x="891" y="11902"/>
                    <a:pt x="870" y="11904"/>
                    <a:pt x="851" y="11904"/>
                  </a:cubicBezTo>
                  <a:cubicBezTo>
                    <a:pt x="531" y="11904"/>
                    <a:pt x="417" y="11466"/>
                    <a:pt x="760" y="11351"/>
                  </a:cubicBezTo>
                  <a:cubicBezTo>
                    <a:pt x="1003" y="11260"/>
                    <a:pt x="1247" y="11108"/>
                    <a:pt x="1459" y="10956"/>
                  </a:cubicBezTo>
                  <a:cubicBezTo>
                    <a:pt x="1307" y="7309"/>
                    <a:pt x="1155" y="3661"/>
                    <a:pt x="1125" y="14"/>
                  </a:cubicBezTo>
                  <a:cubicBezTo>
                    <a:pt x="1044" y="14"/>
                    <a:pt x="976" y="0"/>
                    <a:pt x="9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38"/>
            <p:cNvSpPr/>
            <p:nvPr/>
          </p:nvSpPr>
          <p:spPr>
            <a:xfrm>
              <a:off x="12578051" y="7538002"/>
              <a:ext cx="42521" cy="333570"/>
            </a:xfrm>
            <a:custGeom>
              <a:avLst/>
              <a:gdLst/>
              <a:ahLst/>
              <a:cxnLst/>
              <a:rect l="l" t="t" r="r" b="b"/>
              <a:pathLst>
                <a:path w="1612" h="12646" extrusionOk="0">
                  <a:moveTo>
                    <a:pt x="943" y="1"/>
                  </a:moveTo>
                  <a:cubicBezTo>
                    <a:pt x="669" y="62"/>
                    <a:pt x="396" y="153"/>
                    <a:pt x="92" y="213"/>
                  </a:cubicBezTo>
                  <a:cubicBezTo>
                    <a:pt x="82" y="224"/>
                    <a:pt x="72" y="227"/>
                    <a:pt x="62" y="227"/>
                  </a:cubicBezTo>
                  <a:cubicBezTo>
                    <a:pt x="41" y="227"/>
                    <a:pt x="21" y="213"/>
                    <a:pt x="1" y="213"/>
                  </a:cubicBezTo>
                  <a:lnTo>
                    <a:pt x="1" y="213"/>
                  </a:lnTo>
                  <a:cubicBezTo>
                    <a:pt x="183" y="3010"/>
                    <a:pt x="366" y="5806"/>
                    <a:pt x="548" y="8603"/>
                  </a:cubicBezTo>
                  <a:cubicBezTo>
                    <a:pt x="700" y="8694"/>
                    <a:pt x="730" y="8907"/>
                    <a:pt x="578" y="9028"/>
                  </a:cubicBezTo>
                  <a:cubicBezTo>
                    <a:pt x="639" y="10244"/>
                    <a:pt x="700" y="11429"/>
                    <a:pt x="761" y="12615"/>
                  </a:cubicBezTo>
                  <a:lnTo>
                    <a:pt x="791" y="12615"/>
                  </a:lnTo>
                  <a:cubicBezTo>
                    <a:pt x="791" y="12615"/>
                    <a:pt x="1095" y="12645"/>
                    <a:pt x="1612" y="12645"/>
                  </a:cubicBezTo>
                  <a:cubicBezTo>
                    <a:pt x="1551" y="11247"/>
                    <a:pt x="1490" y="9849"/>
                    <a:pt x="1429" y="8481"/>
                  </a:cubicBezTo>
                  <a:lnTo>
                    <a:pt x="1156" y="8481"/>
                  </a:lnTo>
                  <a:cubicBezTo>
                    <a:pt x="1146" y="8483"/>
                    <a:pt x="1137" y="8483"/>
                    <a:pt x="1128" y="8483"/>
                  </a:cubicBezTo>
                  <a:cubicBezTo>
                    <a:pt x="962" y="8483"/>
                    <a:pt x="860" y="8232"/>
                    <a:pt x="1004" y="8116"/>
                  </a:cubicBezTo>
                  <a:cubicBezTo>
                    <a:pt x="1125" y="7995"/>
                    <a:pt x="1247" y="7934"/>
                    <a:pt x="1399" y="7843"/>
                  </a:cubicBezTo>
                  <a:cubicBezTo>
                    <a:pt x="1247" y="5229"/>
                    <a:pt x="1095" y="2615"/>
                    <a:pt x="9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38"/>
            <p:cNvSpPr/>
            <p:nvPr/>
          </p:nvSpPr>
          <p:spPr>
            <a:xfrm>
              <a:off x="12145117" y="6460455"/>
              <a:ext cx="393684" cy="433778"/>
            </a:xfrm>
            <a:custGeom>
              <a:avLst/>
              <a:gdLst/>
              <a:ahLst/>
              <a:cxnLst/>
              <a:rect l="l" t="t" r="r" b="b"/>
              <a:pathLst>
                <a:path w="14925" h="16445" extrusionOk="0">
                  <a:moveTo>
                    <a:pt x="608" y="0"/>
                  </a:moveTo>
                  <a:cubicBezTo>
                    <a:pt x="395" y="213"/>
                    <a:pt x="213" y="426"/>
                    <a:pt x="0" y="638"/>
                  </a:cubicBezTo>
                  <a:cubicBezTo>
                    <a:pt x="1733" y="3496"/>
                    <a:pt x="3739" y="6201"/>
                    <a:pt x="5958" y="8754"/>
                  </a:cubicBezTo>
                  <a:cubicBezTo>
                    <a:pt x="8085" y="11186"/>
                    <a:pt x="11520" y="15563"/>
                    <a:pt x="14924" y="16444"/>
                  </a:cubicBezTo>
                  <a:cubicBezTo>
                    <a:pt x="14924" y="16231"/>
                    <a:pt x="14894" y="16049"/>
                    <a:pt x="14894" y="15867"/>
                  </a:cubicBezTo>
                  <a:cubicBezTo>
                    <a:pt x="11733" y="14651"/>
                    <a:pt x="8632" y="10578"/>
                    <a:pt x="6505" y="8207"/>
                  </a:cubicBezTo>
                  <a:cubicBezTo>
                    <a:pt x="4256" y="5684"/>
                    <a:pt x="2341" y="2918"/>
                    <a:pt x="6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38"/>
            <p:cNvSpPr/>
            <p:nvPr/>
          </p:nvSpPr>
          <p:spPr>
            <a:xfrm>
              <a:off x="12537984" y="6878169"/>
              <a:ext cx="16038" cy="17647"/>
            </a:xfrm>
            <a:custGeom>
              <a:avLst/>
              <a:gdLst/>
              <a:ahLst/>
              <a:cxnLst/>
              <a:rect l="l" t="t" r="r" b="b"/>
              <a:pathLst>
                <a:path w="608" h="669" extrusionOk="0">
                  <a:moveTo>
                    <a:pt x="0" y="0"/>
                  </a:moveTo>
                  <a:cubicBezTo>
                    <a:pt x="0" y="213"/>
                    <a:pt x="30" y="395"/>
                    <a:pt x="30" y="608"/>
                  </a:cubicBezTo>
                  <a:cubicBezTo>
                    <a:pt x="122" y="638"/>
                    <a:pt x="243" y="669"/>
                    <a:pt x="334" y="669"/>
                  </a:cubicBezTo>
                  <a:cubicBezTo>
                    <a:pt x="334" y="578"/>
                    <a:pt x="365" y="456"/>
                    <a:pt x="486" y="395"/>
                  </a:cubicBezTo>
                  <a:cubicBezTo>
                    <a:pt x="517" y="365"/>
                    <a:pt x="547" y="335"/>
                    <a:pt x="608" y="304"/>
                  </a:cubicBezTo>
                  <a:cubicBezTo>
                    <a:pt x="578" y="274"/>
                    <a:pt x="547" y="213"/>
                    <a:pt x="486" y="213"/>
                  </a:cubicBezTo>
                  <a:cubicBezTo>
                    <a:pt x="334" y="183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38"/>
            <p:cNvSpPr/>
            <p:nvPr/>
          </p:nvSpPr>
          <p:spPr>
            <a:xfrm>
              <a:off x="12019217" y="6782762"/>
              <a:ext cx="537204" cy="431694"/>
            </a:xfrm>
            <a:custGeom>
              <a:avLst/>
              <a:gdLst/>
              <a:ahLst/>
              <a:cxnLst/>
              <a:rect l="l" t="t" r="r" b="b"/>
              <a:pathLst>
                <a:path w="20366" h="16366" extrusionOk="0">
                  <a:moveTo>
                    <a:pt x="123" y="0"/>
                  </a:moveTo>
                  <a:cubicBezTo>
                    <a:pt x="62" y="456"/>
                    <a:pt x="31" y="912"/>
                    <a:pt x="1" y="1398"/>
                  </a:cubicBezTo>
                  <a:cubicBezTo>
                    <a:pt x="5503" y="7964"/>
                    <a:pt x="11916" y="14772"/>
                    <a:pt x="20214" y="16353"/>
                  </a:cubicBezTo>
                  <a:cubicBezTo>
                    <a:pt x="20232" y="16362"/>
                    <a:pt x="20250" y="16365"/>
                    <a:pt x="20267" y="16365"/>
                  </a:cubicBezTo>
                  <a:cubicBezTo>
                    <a:pt x="20308" y="16365"/>
                    <a:pt x="20345" y="16344"/>
                    <a:pt x="20366" y="16323"/>
                  </a:cubicBezTo>
                  <a:lnTo>
                    <a:pt x="20336" y="15775"/>
                  </a:lnTo>
                  <a:cubicBezTo>
                    <a:pt x="11551" y="13921"/>
                    <a:pt x="5928" y="6535"/>
                    <a:pt x="12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38"/>
            <p:cNvSpPr/>
            <p:nvPr/>
          </p:nvSpPr>
          <p:spPr>
            <a:xfrm>
              <a:off x="12555604" y="7198867"/>
              <a:ext cx="8836" cy="14455"/>
            </a:xfrm>
            <a:custGeom>
              <a:avLst/>
              <a:gdLst/>
              <a:ahLst/>
              <a:cxnLst/>
              <a:rect l="l" t="t" r="r" b="b"/>
              <a:pathLst>
                <a:path w="335" h="548" extrusionOk="0">
                  <a:moveTo>
                    <a:pt x="1" y="0"/>
                  </a:moveTo>
                  <a:cubicBezTo>
                    <a:pt x="1" y="2"/>
                    <a:pt x="1" y="4"/>
                    <a:pt x="1" y="5"/>
                  </a:cubicBezTo>
                  <a:lnTo>
                    <a:pt x="1" y="5"/>
                  </a:lnTo>
                  <a:lnTo>
                    <a:pt x="1" y="0"/>
                  </a:lnTo>
                  <a:close/>
                  <a:moveTo>
                    <a:pt x="1" y="5"/>
                  </a:moveTo>
                  <a:lnTo>
                    <a:pt x="31" y="548"/>
                  </a:lnTo>
                  <a:cubicBezTo>
                    <a:pt x="274" y="456"/>
                    <a:pt x="335" y="92"/>
                    <a:pt x="31" y="31"/>
                  </a:cubicBezTo>
                  <a:cubicBezTo>
                    <a:pt x="31" y="31"/>
                    <a:pt x="4" y="31"/>
                    <a:pt x="1" y="5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38"/>
            <p:cNvSpPr/>
            <p:nvPr/>
          </p:nvSpPr>
          <p:spPr>
            <a:xfrm>
              <a:off x="12028054" y="7140335"/>
              <a:ext cx="549232" cy="394502"/>
            </a:xfrm>
            <a:custGeom>
              <a:avLst/>
              <a:gdLst/>
              <a:ahLst/>
              <a:cxnLst/>
              <a:rect l="l" t="t" r="r" b="b"/>
              <a:pathLst>
                <a:path w="20822" h="14956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608"/>
                    <a:pt x="122" y="1186"/>
                    <a:pt x="183" y="1794"/>
                  </a:cubicBezTo>
                  <a:cubicBezTo>
                    <a:pt x="5654" y="8268"/>
                    <a:pt x="12675" y="14925"/>
                    <a:pt x="20730" y="14955"/>
                  </a:cubicBezTo>
                  <a:cubicBezTo>
                    <a:pt x="20761" y="14955"/>
                    <a:pt x="20761" y="14925"/>
                    <a:pt x="20791" y="14894"/>
                  </a:cubicBezTo>
                  <a:lnTo>
                    <a:pt x="20821" y="14894"/>
                  </a:lnTo>
                  <a:cubicBezTo>
                    <a:pt x="20821" y="14712"/>
                    <a:pt x="20821" y="14590"/>
                    <a:pt x="20791" y="14408"/>
                  </a:cubicBezTo>
                  <a:cubicBezTo>
                    <a:pt x="12250" y="13557"/>
                    <a:pt x="5532" y="6688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38"/>
            <p:cNvSpPr/>
            <p:nvPr/>
          </p:nvSpPr>
          <p:spPr>
            <a:xfrm>
              <a:off x="12576469" y="7520382"/>
              <a:ext cx="13637" cy="12028"/>
            </a:xfrm>
            <a:custGeom>
              <a:avLst/>
              <a:gdLst/>
              <a:ahLst/>
              <a:cxnLst/>
              <a:rect l="l" t="t" r="r" b="b"/>
              <a:pathLst>
                <a:path w="517" h="456" extrusionOk="0">
                  <a:moveTo>
                    <a:pt x="0" y="0"/>
                  </a:moveTo>
                  <a:cubicBezTo>
                    <a:pt x="0" y="152"/>
                    <a:pt x="30" y="304"/>
                    <a:pt x="30" y="456"/>
                  </a:cubicBezTo>
                  <a:cubicBezTo>
                    <a:pt x="182" y="395"/>
                    <a:pt x="334" y="334"/>
                    <a:pt x="517" y="243"/>
                  </a:cubicBezTo>
                  <a:cubicBezTo>
                    <a:pt x="486" y="152"/>
                    <a:pt x="426" y="61"/>
                    <a:pt x="274" y="61"/>
                  </a:cubicBezTo>
                  <a:cubicBezTo>
                    <a:pt x="182" y="61"/>
                    <a:pt x="91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38"/>
            <p:cNvSpPr/>
            <p:nvPr/>
          </p:nvSpPr>
          <p:spPr>
            <a:xfrm>
              <a:off x="12157937" y="7592525"/>
              <a:ext cx="435387" cy="196512"/>
            </a:xfrm>
            <a:custGeom>
              <a:avLst/>
              <a:gdLst/>
              <a:ahLst/>
              <a:cxnLst/>
              <a:rect l="l" t="t" r="r" b="b"/>
              <a:pathLst>
                <a:path w="16506" h="7450" extrusionOk="0">
                  <a:moveTo>
                    <a:pt x="0" y="1"/>
                  </a:moveTo>
                  <a:cubicBezTo>
                    <a:pt x="548" y="821"/>
                    <a:pt x="1095" y="1612"/>
                    <a:pt x="1703" y="2311"/>
                  </a:cubicBezTo>
                  <a:cubicBezTo>
                    <a:pt x="4880" y="4787"/>
                    <a:pt x="9478" y="7450"/>
                    <a:pt x="13734" y="7450"/>
                  </a:cubicBezTo>
                  <a:cubicBezTo>
                    <a:pt x="14649" y="7450"/>
                    <a:pt x="15548" y="7327"/>
                    <a:pt x="16414" y="7052"/>
                  </a:cubicBezTo>
                  <a:cubicBezTo>
                    <a:pt x="16445" y="7022"/>
                    <a:pt x="16475" y="6992"/>
                    <a:pt x="16505" y="6992"/>
                  </a:cubicBezTo>
                  <a:cubicBezTo>
                    <a:pt x="16475" y="6840"/>
                    <a:pt x="16475" y="6688"/>
                    <a:pt x="16475" y="6536"/>
                  </a:cubicBezTo>
                  <a:cubicBezTo>
                    <a:pt x="16432" y="6514"/>
                    <a:pt x="16389" y="6493"/>
                    <a:pt x="16335" y="6493"/>
                  </a:cubicBezTo>
                  <a:cubicBezTo>
                    <a:pt x="16313" y="6493"/>
                    <a:pt x="16289" y="6496"/>
                    <a:pt x="16262" y="6505"/>
                  </a:cubicBezTo>
                  <a:cubicBezTo>
                    <a:pt x="15441" y="6668"/>
                    <a:pt x="14625" y="6745"/>
                    <a:pt x="13814" y="6745"/>
                  </a:cubicBezTo>
                  <a:cubicBezTo>
                    <a:pt x="8861" y="6745"/>
                    <a:pt x="4128" y="3867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38"/>
            <p:cNvSpPr/>
            <p:nvPr/>
          </p:nvSpPr>
          <p:spPr>
            <a:xfrm>
              <a:off x="12592480" y="7764902"/>
              <a:ext cx="4853" cy="12055"/>
            </a:xfrm>
            <a:custGeom>
              <a:avLst/>
              <a:gdLst/>
              <a:ahLst/>
              <a:cxnLst/>
              <a:rect l="l" t="t" r="r" b="b"/>
              <a:pathLst>
                <a:path w="184" h="457" extrusionOk="0">
                  <a:moveTo>
                    <a:pt x="1" y="1"/>
                  </a:moveTo>
                  <a:lnTo>
                    <a:pt x="31" y="457"/>
                  </a:lnTo>
                  <a:cubicBezTo>
                    <a:pt x="183" y="305"/>
                    <a:pt x="153" y="92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38"/>
            <p:cNvSpPr/>
            <p:nvPr/>
          </p:nvSpPr>
          <p:spPr>
            <a:xfrm>
              <a:off x="12316677" y="6357029"/>
              <a:ext cx="209279" cy="296668"/>
            </a:xfrm>
            <a:custGeom>
              <a:avLst/>
              <a:gdLst/>
              <a:ahLst/>
              <a:cxnLst/>
              <a:rect l="l" t="t" r="r" b="b"/>
              <a:pathLst>
                <a:path w="7934" h="11247" extrusionOk="0">
                  <a:moveTo>
                    <a:pt x="913" y="0"/>
                  </a:moveTo>
                  <a:cubicBezTo>
                    <a:pt x="609" y="91"/>
                    <a:pt x="305" y="182"/>
                    <a:pt x="1" y="304"/>
                  </a:cubicBezTo>
                  <a:cubicBezTo>
                    <a:pt x="1977" y="4377"/>
                    <a:pt x="4591" y="8116"/>
                    <a:pt x="7934" y="11246"/>
                  </a:cubicBezTo>
                  <a:cubicBezTo>
                    <a:pt x="7904" y="10973"/>
                    <a:pt x="7904" y="10669"/>
                    <a:pt x="7873" y="10395"/>
                  </a:cubicBezTo>
                  <a:cubicBezTo>
                    <a:pt x="4955" y="7234"/>
                    <a:pt x="2676" y="3739"/>
                    <a:pt x="9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38"/>
            <p:cNvSpPr/>
            <p:nvPr/>
          </p:nvSpPr>
          <p:spPr>
            <a:xfrm>
              <a:off x="12524347" y="6631223"/>
              <a:ext cx="20232" cy="28250"/>
            </a:xfrm>
            <a:custGeom>
              <a:avLst/>
              <a:gdLst/>
              <a:ahLst/>
              <a:cxnLst/>
              <a:rect l="l" t="t" r="r" b="b"/>
              <a:pathLst>
                <a:path w="767" h="1071" extrusionOk="0">
                  <a:moveTo>
                    <a:pt x="0" y="0"/>
                  </a:moveTo>
                  <a:cubicBezTo>
                    <a:pt x="31" y="274"/>
                    <a:pt x="61" y="578"/>
                    <a:pt x="61" y="851"/>
                  </a:cubicBezTo>
                  <a:cubicBezTo>
                    <a:pt x="122" y="882"/>
                    <a:pt x="152" y="943"/>
                    <a:pt x="213" y="1003"/>
                  </a:cubicBezTo>
                  <a:cubicBezTo>
                    <a:pt x="267" y="1051"/>
                    <a:pt x="327" y="1071"/>
                    <a:pt x="385" y="1071"/>
                  </a:cubicBezTo>
                  <a:cubicBezTo>
                    <a:pt x="588" y="1071"/>
                    <a:pt x="767" y="821"/>
                    <a:pt x="578" y="608"/>
                  </a:cubicBezTo>
                  <a:cubicBezTo>
                    <a:pt x="365" y="426"/>
                    <a:pt x="213" y="213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38"/>
            <p:cNvSpPr/>
            <p:nvPr/>
          </p:nvSpPr>
          <p:spPr>
            <a:xfrm>
              <a:off x="12550803" y="6503741"/>
              <a:ext cx="102635" cy="127509"/>
            </a:xfrm>
            <a:custGeom>
              <a:avLst/>
              <a:gdLst/>
              <a:ahLst/>
              <a:cxnLst/>
              <a:rect l="l" t="t" r="r" b="b"/>
              <a:pathLst>
                <a:path w="3891" h="4834" extrusionOk="0">
                  <a:moveTo>
                    <a:pt x="3526" y="0"/>
                  </a:moveTo>
                  <a:cubicBezTo>
                    <a:pt x="2554" y="1429"/>
                    <a:pt x="1247" y="3162"/>
                    <a:pt x="0" y="4043"/>
                  </a:cubicBezTo>
                  <a:lnTo>
                    <a:pt x="31" y="4833"/>
                  </a:lnTo>
                  <a:cubicBezTo>
                    <a:pt x="1429" y="4317"/>
                    <a:pt x="2736" y="2827"/>
                    <a:pt x="3891" y="1277"/>
                  </a:cubicBezTo>
                  <a:cubicBezTo>
                    <a:pt x="3769" y="852"/>
                    <a:pt x="3648" y="396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38"/>
            <p:cNvSpPr/>
            <p:nvPr/>
          </p:nvSpPr>
          <p:spPr>
            <a:xfrm>
              <a:off x="12643810" y="6366630"/>
              <a:ext cx="113054" cy="170794"/>
            </a:xfrm>
            <a:custGeom>
              <a:avLst/>
              <a:gdLst/>
              <a:ahLst/>
              <a:cxnLst/>
              <a:rect l="l" t="t" r="r" b="b"/>
              <a:pathLst>
                <a:path w="4286" h="6475" extrusionOk="0">
                  <a:moveTo>
                    <a:pt x="3435" y="1"/>
                  </a:moveTo>
                  <a:cubicBezTo>
                    <a:pt x="2645" y="1308"/>
                    <a:pt x="1824" y="2584"/>
                    <a:pt x="943" y="3831"/>
                  </a:cubicBezTo>
                  <a:cubicBezTo>
                    <a:pt x="699" y="4195"/>
                    <a:pt x="365" y="4682"/>
                    <a:pt x="0" y="5198"/>
                  </a:cubicBezTo>
                  <a:cubicBezTo>
                    <a:pt x="122" y="5594"/>
                    <a:pt x="243" y="6050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60"/>
                    <a:pt x="4286" y="578"/>
                  </a:cubicBezTo>
                  <a:cubicBezTo>
                    <a:pt x="4012" y="366"/>
                    <a:pt x="3709" y="183"/>
                    <a:pt x="34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38"/>
            <p:cNvSpPr/>
            <p:nvPr/>
          </p:nvSpPr>
          <p:spPr>
            <a:xfrm>
              <a:off x="12523291" y="6610385"/>
              <a:ext cx="28329" cy="25006"/>
            </a:xfrm>
            <a:custGeom>
              <a:avLst/>
              <a:gdLst/>
              <a:ahLst/>
              <a:cxnLst/>
              <a:rect l="l" t="t" r="r" b="b"/>
              <a:pathLst>
                <a:path w="1074" h="948" extrusionOk="0">
                  <a:moveTo>
                    <a:pt x="1043" y="0"/>
                  </a:moveTo>
                  <a:cubicBezTo>
                    <a:pt x="800" y="152"/>
                    <a:pt x="587" y="274"/>
                    <a:pt x="344" y="365"/>
                  </a:cubicBezTo>
                  <a:cubicBezTo>
                    <a:pt x="1" y="508"/>
                    <a:pt x="116" y="948"/>
                    <a:pt x="435" y="948"/>
                  </a:cubicBezTo>
                  <a:cubicBezTo>
                    <a:pt x="454" y="948"/>
                    <a:pt x="475" y="946"/>
                    <a:pt x="496" y="942"/>
                  </a:cubicBezTo>
                  <a:cubicBezTo>
                    <a:pt x="709" y="912"/>
                    <a:pt x="891" y="851"/>
                    <a:pt x="1074" y="790"/>
                  </a:cubicBezTo>
                  <a:lnTo>
                    <a:pt x="1043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38"/>
            <p:cNvSpPr/>
            <p:nvPr/>
          </p:nvSpPr>
          <p:spPr>
            <a:xfrm>
              <a:off x="12564440" y="6777143"/>
              <a:ext cx="146738" cy="121890"/>
            </a:xfrm>
            <a:custGeom>
              <a:avLst/>
              <a:gdLst/>
              <a:ahLst/>
              <a:cxnLst/>
              <a:rect l="l" t="t" r="r" b="b"/>
              <a:pathLst>
                <a:path w="5563" h="4621" extrusionOk="0">
                  <a:moveTo>
                    <a:pt x="5350" y="0"/>
                  </a:moveTo>
                  <a:cubicBezTo>
                    <a:pt x="3769" y="1459"/>
                    <a:pt x="2006" y="2766"/>
                    <a:pt x="0" y="3891"/>
                  </a:cubicBezTo>
                  <a:cubicBezTo>
                    <a:pt x="30" y="4134"/>
                    <a:pt x="30" y="4377"/>
                    <a:pt x="61" y="4620"/>
                  </a:cubicBezTo>
                  <a:cubicBezTo>
                    <a:pt x="2067" y="3830"/>
                    <a:pt x="3891" y="2706"/>
                    <a:pt x="5562" y="1338"/>
                  </a:cubicBezTo>
                  <a:cubicBezTo>
                    <a:pt x="5502" y="882"/>
                    <a:pt x="5411" y="456"/>
                    <a:pt x="535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38"/>
            <p:cNvSpPr/>
            <p:nvPr/>
          </p:nvSpPr>
          <p:spPr>
            <a:xfrm>
              <a:off x="12705534" y="6543017"/>
              <a:ext cx="205270" cy="269420"/>
            </a:xfrm>
            <a:custGeom>
              <a:avLst/>
              <a:gdLst/>
              <a:ahLst/>
              <a:cxnLst/>
              <a:rect l="l" t="t" r="r" b="b"/>
              <a:pathLst>
                <a:path w="7782" h="10214" extrusionOk="0">
                  <a:moveTo>
                    <a:pt x="7204" y="1"/>
                  </a:moveTo>
                  <a:cubicBezTo>
                    <a:pt x="5107" y="3284"/>
                    <a:pt x="2828" y="6323"/>
                    <a:pt x="1" y="8876"/>
                  </a:cubicBezTo>
                  <a:cubicBezTo>
                    <a:pt x="92" y="9332"/>
                    <a:pt x="153" y="9758"/>
                    <a:pt x="213" y="10214"/>
                  </a:cubicBezTo>
                  <a:cubicBezTo>
                    <a:pt x="3223" y="7752"/>
                    <a:pt x="5745" y="4499"/>
                    <a:pt x="7782" y="1125"/>
                  </a:cubicBezTo>
                  <a:cubicBezTo>
                    <a:pt x="7600" y="730"/>
                    <a:pt x="7387" y="366"/>
                    <a:pt x="72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38"/>
            <p:cNvSpPr/>
            <p:nvPr/>
          </p:nvSpPr>
          <p:spPr>
            <a:xfrm>
              <a:off x="12547585" y="6879752"/>
              <a:ext cx="18464" cy="22896"/>
            </a:xfrm>
            <a:custGeom>
              <a:avLst/>
              <a:gdLst/>
              <a:ahLst/>
              <a:cxnLst/>
              <a:rect l="l" t="t" r="r" b="b"/>
              <a:pathLst>
                <a:path w="700" h="868" extrusionOk="0">
                  <a:moveTo>
                    <a:pt x="669" y="1"/>
                  </a:moveTo>
                  <a:cubicBezTo>
                    <a:pt x="517" y="62"/>
                    <a:pt x="396" y="153"/>
                    <a:pt x="244" y="244"/>
                  </a:cubicBezTo>
                  <a:cubicBezTo>
                    <a:pt x="359" y="388"/>
                    <a:pt x="256" y="642"/>
                    <a:pt x="38" y="642"/>
                  </a:cubicBezTo>
                  <a:cubicBezTo>
                    <a:pt x="26" y="642"/>
                    <a:pt x="13" y="641"/>
                    <a:pt x="1" y="639"/>
                  </a:cubicBezTo>
                  <a:lnTo>
                    <a:pt x="1" y="639"/>
                  </a:lnTo>
                  <a:cubicBezTo>
                    <a:pt x="26" y="764"/>
                    <a:pt x="112" y="868"/>
                    <a:pt x="243" y="868"/>
                  </a:cubicBezTo>
                  <a:cubicBezTo>
                    <a:pt x="271" y="868"/>
                    <a:pt x="302" y="863"/>
                    <a:pt x="335" y="852"/>
                  </a:cubicBezTo>
                  <a:cubicBezTo>
                    <a:pt x="457" y="822"/>
                    <a:pt x="578" y="761"/>
                    <a:pt x="700" y="730"/>
                  </a:cubicBezTo>
                  <a:cubicBezTo>
                    <a:pt x="66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38"/>
            <p:cNvSpPr/>
            <p:nvPr/>
          </p:nvSpPr>
          <p:spPr>
            <a:xfrm>
              <a:off x="12546794" y="6886188"/>
              <a:ext cx="10287" cy="10498"/>
            </a:xfrm>
            <a:custGeom>
              <a:avLst/>
              <a:gdLst/>
              <a:ahLst/>
              <a:cxnLst/>
              <a:rect l="l" t="t" r="r" b="b"/>
              <a:pathLst>
                <a:path w="390" h="398" extrusionOk="0">
                  <a:moveTo>
                    <a:pt x="274" y="0"/>
                  </a:moveTo>
                  <a:cubicBezTo>
                    <a:pt x="244" y="31"/>
                    <a:pt x="183" y="61"/>
                    <a:pt x="152" y="91"/>
                  </a:cubicBezTo>
                  <a:cubicBezTo>
                    <a:pt x="31" y="152"/>
                    <a:pt x="0" y="274"/>
                    <a:pt x="31" y="395"/>
                  </a:cubicBezTo>
                  <a:cubicBezTo>
                    <a:pt x="43" y="397"/>
                    <a:pt x="56" y="398"/>
                    <a:pt x="68" y="398"/>
                  </a:cubicBezTo>
                  <a:cubicBezTo>
                    <a:pt x="286" y="398"/>
                    <a:pt x="389" y="144"/>
                    <a:pt x="27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38"/>
            <p:cNvSpPr/>
            <p:nvPr/>
          </p:nvSpPr>
          <p:spPr>
            <a:xfrm>
              <a:off x="12553995" y="7187630"/>
              <a:ext cx="1635" cy="8863"/>
            </a:xfrm>
            <a:custGeom>
              <a:avLst/>
              <a:gdLst/>
              <a:ahLst/>
              <a:cxnLst/>
              <a:rect l="l" t="t" r="r" b="b"/>
              <a:pathLst>
                <a:path w="62" h="336" extrusionOk="0">
                  <a:moveTo>
                    <a:pt x="31" y="1"/>
                  </a:moveTo>
                  <a:cubicBezTo>
                    <a:pt x="1" y="122"/>
                    <a:pt x="1" y="244"/>
                    <a:pt x="62" y="335"/>
                  </a:cubicBezTo>
                  <a:cubicBezTo>
                    <a:pt x="62" y="244"/>
                    <a:pt x="62" y="122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38"/>
            <p:cNvSpPr/>
            <p:nvPr/>
          </p:nvSpPr>
          <p:spPr>
            <a:xfrm>
              <a:off x="12581269" y="7086631"/>
              <a:ext cx="157975" cy="109045"/>
            </a:xfrm>
            <a:custGeom>
              <a:avLst/>
              <a:gdLst/>
              <a:ahLst/>
              <a:cxnLst/>
              <a:rect l="l" t="t" r="r" b="b"/>
              <a:pathLst>
                <a:path w="5989" h="4134" extrusionOk="0">
                  <a:moveTo>
                    <a:pt x="5928" y="0"/>
                  </a:moveTo>
                  <a:cubicBezTo>
                    <a:pt x="4043" y="1216"/>
                    <a:pt x="2067" y="2280"/>
                    <a:pt x="0" y="3252"/>
                  </a:cubicBezTo>
                  <a:cubicBezTo>
                    <a:pt x="0" y="3526"/>
                    <a:pt x="31" y="3830"/>
                    <a:pt x="31" y="4134"/>
                  </a:cubicBezTo>
                  <a:cubicBezTo>
                    <a:pt x="2098" y="3252"/>
                    <a:pt x="4073" y="2249"/>
                    <a:pt x="5988" y="1125"/>
                  </a:cubicBezTo>
                  <a:cubicBezTo>
                    <a:pt x="5958" y="760"/>
                    <a:pt x="5958" y="395"/>
                    <a:pt x="592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38"/>
            <p:cNvSpPr/>
            <p:nvPr/>
          </p:nvSpPr>
          <p:spPr>
            <a:xfrm>
              <a:off x="12737609" y="6862132"/>
              <a:ext cx="270211" cy="254174"/>
            </a:xfrm>
            <a:custGeom>
              <a:avLst/>
              <a:gdLst/>
              <a:ahLst/>
              <a:cxnLst/>
              <a:rect l="l" t="t" r="r" b="b"/>
              <a:pathLst>
                <a:path w="10244" h="9636" extrusionOk="0">
                  <a:moveTo>
                    <a:pt x="10001" y="0"/>
                  </a:moveTo>
                  <a:cubicBezTo>
                    <a:pt x="7083" y="3283"/>
                    <a:pt x="3739" y="6140"/>
                    <a:pt x="1" y="8511"/>
                  </a:cubicBezTo>
                  <a:cubicBezTo>
                    <a:pt x="31" y="8906"/>
                    <a:pt x="31" y="9271"/>
                    <a:pt x="61" y="9636"/>
                  </a:cubicBezTo>
                  <a:cubicBezTo>
                    <a:pt x="3830" y="7386"/>
                    <a:pt x="7265" y="4651"/>
                    <a:pt x="10244" y="1459"/>
                  </a:cubicBezTo>
                  <a:cubicBezTo>
                    <a:pt x="10153" y="973"/>
                    <a:pt x="10062" y="487"/>
                    <a:pt x="1000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38"/>
            <p:cNvSpPr/>
            <p:nvPr/>
          </p:nvSpPr>
          <p:spPr>
            <a:xfrm>
              <a:off x="12554813" y="7172410"/>
              <a:ext cx="27274" cy="30176"/>
            </a:xfrm>
            <a:custGeom>
              <a:avLst/>
              <a:gdLst/>
              <a:ahLst/>
              <a:cxnLst/>
              <a:rect l="l" t="t" r="r" b="b"/>
              <a:pathLst>
                <a:path w="1034" h="1144" extrusionOk="0">
                  <a:moveTo>
                    <a:pt x="1003" y="0"/>
                  </a:moveTo>
                  <a:cubicBezTo>
                    <a:pt x="699" y="122"/>
                    <a:pt x="456" y="274"/>
                    <a:pt x="152" y="395"/>
                  </a:cubicBezTo>
                  <a:cubicBezTo>
                    <a:pt x="92" y="456"/>
                    <a:pt x="31" y="517"/>
                    <a:pt x="0" y="578"/>
                  </a:cubicBezTo>
                  <a:cubicBezTo>
                    <a:pt x="31" y="699"/>
                    <a:pt x="31" y="791"/>
                    <a:pt x="31" y="912"/>
                  </a:cubicBezTo>
                  <a:cubicBezTo>
                    <a:pt x="103" y="1057"/>
                    <a:pt x="213" y="1144"/>
                    <a:pt x="346" y="1144"/>
                  </a:cubicBezTo>
                  <a:cubicBezTo>
                    <a:pt x="381" y="1144"/>
                    <a:pt x="418" y="1138"/>
                    <a:pt x="456" y="1125"/>
                  </a:cubicBezTo>
                  <a:cubicBezTo>
                    <a:pt x="669" y="1034"/>
                    <a:pt x="851" y="943"/>
                    <a:pt x="1034" y="882"/>
                  </a:cubicBezTo>
                  <a:cubicBezTo>
                    <a:pt x="1034" y="578"/>
                    <a:pt x="1003" y="274"/>
                    <a:pt x="100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38"/>
            <p:cNvSpPr/>
            <p:nvPr/>
          </p:nvSpPr>
          <p:spPr>
            <a:xfrm>
              <a:off x="12571641" y="7534811"/>
              <a:ext cx="6436" cy="8836"/>
            </a:xfrm>
            <a:custGeom>
              <a:avLst/>
              <a:gdLst/>
              <a:ahLst/>
              <a:cxnLst/>
              <a:rect l="l" t="t" r="r" b="b"/>
              <a:pathLst>
                <a:path w="244" h="335" extrusionOk="0">
                  <a:moveTo>
                    <a:pt x="122" y="0"/>
                  </a:moveTo>
                  <a:cubicBezTo>
                    <a:pt x="1" y="122"/>
                    <a:pt x="92" y="304"/>
                    <a:pt x="244" y="334"/>
                  </a:cubicBezTo>
                  <a:cubicBezTo>
                    <a:pt x="244" y="243"/>
                    <a:pt x="244" y="122"/>
                    <a:pt x="2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38"/>
            <p:cNvSpPr/>
            <p:nvPr/>
          </p:nvSpPr>
          <p:spPr>
            <a:xfrm>
              <a:off x="12602107" y="7455414"/>
              <a:ext cx="121890" cy="82614"/>
            </a:xfrm>
            <a:custGeom>
              <a:avLst/>
              <a:gdLst/>
              <a:ahLst/>
              <a:cxnLst/>
              <a:rect l="l" t="t" r="r" b="b"/>
              <a:pathLst>
                <a:path w="4621" h="3132" extrusionOk="0">
                  <a:moveTo>
                    <a:pt x="4621" y="1"/>
                  </a:moveTo>
                  <a:cubicBezTo>
                    <a:pt x="3162" y="913"/>
                    <a:pt x="1581" y="1703"/>
                    <a:pt x="1" y="2493"/>
                  </a:cubicBezTo>
                  <a:cubicBezTo>
                    <a:pt x="1" y="2706"/>
                    <a:pt x="1" y="2919"/>
                    <a:pt x="31" y="3132"/>
                  </a:cubicBezTo>
                  <a:cubicBezTo>
                    <a:pt x="1581" y="2676"/>
                    <a:pt x="3071" y="2007"/>
                    <a:pt x="4499" y="1217"/>
                  </a:cubicBezTo>
                  <a:cubicBezTo>
                    <a:pt x="4560" y="791"/>
                    <a:pt x="4590" y="396"/>
                    <a:pt x="46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38"/>
            <p:cNvSpPr/>
            <p:nvPr/>
          </p:nvSpPr>
          <p:spPr>
            <a:xfrm>
              <a:off x="12720780" y="7133108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42" y="1"/>
                  </a:moveTo>
                  <a:cubicBezTo>
                    <a:pt x="9453" y="3010"/>
                    <a:pt x="7295" y="6019"/>
                    <a:pt x="4620" y="8694"/>
                  </a:cubicBezTo>
                  <a:cubicBezTo>
                    <a:pt x="3253" y="10092"/>
                    <a:pt x="1733" y="11217"/>
                    <a:pt x="122" y="12220"/>
                  </a:cubicBezTo>
                  <a:cubicBezTo>
                    <a:pt x="91" y="12615"/>
                    <a:pt x="61" y="13010"/>
                    <a:pt x="0" y="13436"/>
                  </a:cubicBezTo>
                  <a:cubicBezTo>
                    <a:pt x="4803" y="10731"/>
                    <a:pt x="8754" y="6262"/>
                    <a:pt x="11672" y="1673"/>
                  </a:cubicBezTo>
                  <a:cubicBezTo>
                    <a:pt x="11672" y="1126"/>
                    <a:pt x="11672" y="548"/>
                    <a:pt x="116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Google Shape;435;p38"/>
            <p:cNvSpPr/>
            <p:nvPr/>
          </p:nvSpPr>
          <p:spPr>
            <a:xfrm>
              <a:off x="12577260" y="7521174"/>
              <a:ext cx="25665" cy="23265"/>
            </a:xfrm>
            <a:custGeom>
              <a:avLst/>
              <a:gdLst/>
              <a:ahLst/>
              <a:cxnLst/>
              <a:rect l="l" t="t" r="r" b="b"/>
              <a:pathLst>
                <a:path w="973" h="882" extrusionOk="0">
                  <a:moveTo>
                    <a:pt x="943" y="0"/>
                  </a:moveTo>
                  <a:cubicBezTo>
                    <a:pt x="791" y="61"/>
                    <a:pt x="639" y="152"/>
                    <a:pt x="487" y="213"/>
                  </a:cubicBezTo>
                  <a:cubicBezTo>
                    <a:pt x="517" y="365"/>
                    <a:pt x="456" y="517"/>
                    <a:pt x="244" y="548"/>
                  </a:cubicBezTo>
                  <a:cubicBezTo>
                    <a:pt x="183" y="548"/>
                    <a:pt x="92" y="517"/>
                    <a:pt x="0" y="517"/>
                  </a:cubicBezTo>
                  <a:cubicBezTo>
                    <a:pt x="31" y="639"/>
                    <a:pt x="31" y="730"/>
                    <a:pt x="31" y="851"/>
                  </a:cubicBezTo>
                  <a:cubicBezTo>
                    <a:pt x="61" y="851"/>
                    <a:pt x="92" y="882"/>
                    <a:pt x="122" y="882"/>
                  </a:cubicBezTo>
                  <a:cubicBezTo>
                    <a:pt x="396" y="791"/>
                    <a:pt x="699" y="700"/>
                    <a:pt x="973" y="639"/>
                  </a:cubicBezTo>
                  <a:cubicBezTo>
                    <a:pt x="943" y="426"/>
                    <a:pt x="943" y="213"/>
                    <a:pt x="94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6" name="Google Shape;436;p38"/>
            <p:cNvSpPr/>
            <p:nvPr/>
          </p:nvSpPr>
          <p:spPr>
            <a:xfrm>
              <a:off x="12574860" y="7532384"/>
              <a:ext cx="2427" cy="2453"/>
            </a:xfrm>
            <a:custGeom>
              <a:avLst/>
              <a:gdLst/>
              <a:ahLst/>
              <a:cxnLst/>
              <a:rect l="l" t="t" r="r" b="b"/>
              <a:pathLst>
                <a:path w="92" h="93" extrusionOk="0">
                  <a:moveTo>
                    <a:pt x="91" y="1"/>
                  </a:moveTo>
                  <a:cubicBezTo>
                    <a:pt x="91" y="31"/>
                    <a:pt x="61" y="31"/>
                    <a:pt x="61" y="31"/>
                  </a:cubicBezTo>
                  <a:cubicBezTo>
                    <a:pt x="31" y="62"/>
                    <a:pt x="31" y="62"/>
                    <a:pt x="0" y="92"/>
                  </a:cubicBezTo>
                  <a:lnTo>
                    <a:pt x="91" y="92"/>
                  </a:lnTo>
                  <a:cubicBezTo>
                    <a:pt x="91" y="62"/>
                    <a:pt x="91" y="31"/>
                    <a:pt x="9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Google Shape;437;p38"/>
            <p:cNvSpPr/>
            <p:nvPr/>
          </p:nvSpPr>
          <p:spPr>
            <a:xfrm>
              <a:off x="12577260" y="7526792"/>
              <a:ext cx="13637" cy="8836"/>
            </a:xfrm>
            <a:custGeom>
              <a:avLst/>
              <a:gdLst/>
              <a:ahLst/>
              <a:cxnLst/>
              <a:rect l="l" t="t" r="r" b="b"/>
              <a:pathLst>
                <a:path w="517" h="335" extrusionOk="0">
                  <a:moveTo>
                    <a:pt x="487" y="0"/>
                  </a:moveTo>
                  <a:lnTo>
                    <a:pt x="487" y="0"/>
                  </a:lnTo>
                  <a:cubicBezTo>
                    <a:pt x="335" y="91"/>
                    <a:pt x="152" y="152"/>
                    <a:pt x="0" y="213"/>
                  </a:cubicBezTo>
                  <a:cubicBezTo>
                    <a:pt x="0" y="243"/>
                    <a:pt x="0" y="274"/>
                    <a:pt x="0" y="304"/>
                  </a:cubicBezTo>
                  <a:cubicBezTo>
                    <a:pt x="92" y="304"/>
                    <a:pt x="183" y="335"/>
                    <a:pt x="244" y="335"/>
                  </a:cubicBezTo>
                  <a:cubicBezTo>
                    <a:pt x="456" y="304"/>
                    <a:pt x="517" y="152"/>
                    <a:pt x="48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38"/>
            <p:cNvSpPr/>
            <p:nvPr/>
          </p:nvSpPr>
          <p:spPr>
            <a:xfrm>
              <a:off x="12614927" y="7727235"/>
              <a:ext cx="61776" cy="34502"/>
            </a:xfrm>
            <a:custGeom>
              <a:avLst/>
              <a:gdLst/>
              <a:ahLst/>
              <a:cxnLst/>
              <a:rect l="l" t="t" r="r" b="b"/>
              <a:pathLst>
                <a:path w="2342" h="1308" extrusionOk="0">
                  <a:moveTo>
                    <a:pt x="2341" y="0"/>
                  </a:moveTo>
                  <a:lnTo>
                    <a:pt x="2341" y="0"/>
                  </a:lnTo>
                  <a:cubicBezTo>
                    <a:pt x="1521" y="152"/>
                    <a:pt x="700" y="243"/>
                    <a:pt x="1" y="669"/>
                  </a:cubicBezTo>
                  <a:cubicBezTo>
                    <a:pt x="1" y="882"/>
                    <a:pt x="31" y="1094"/>
                    <a:pt x="31" y="1307"/>
                  </a:cubicBezTo>
                  <a:cubicBezTo>
                    <a:pt x="761" y="1246"/>
                    <a:pt x="1430" y="1155"/>
                    <a:pt x="2129" y="1003"/>
                  </a:cubicBezTo>
                  <a:cubicBezTo>
                    <a:pt x="2189" y="669"/>
                    <a:pt x="2281" y="334"/>
                    <a:pt x="23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38"/>
            <p:cNvSpPr/>
            <p:nvPr/>
          </p:nvSpPr>
          <p:spPr>
            <a:xfrm>
              <a:off x="12671058" y="7479471"/>
              <a:ext cx="332752" cy="274247"/>
            </a:xfrm>
            <a:custGeom>
              <a:avLst/>
              <a:gdLst/>
              <a:ahLst/>
              <a:cxnLst/>
              <a:rect l="l" t="t" r="r" b="b"/>
              <a:pathLst>
                <a:path w="12615" h="10397" extrusionOk="0">
                  <a:moveTo>
                    <a:pt x="12615" y="1"/>
                  </a:moveTo>
                  <a:cubicBezTo>
                    <a:pt x="11581" y="1095"/>
                    <a:pt x="10548" y="2159"/>
                    <a:pt x="9545" y="3253"/>
                  </a:cubicBezTo>
                  <a:cubicBezTo>
                    <a:pt x="7204" y="5806"/>
                    <a:pt x="4590" y="8086"/>
                    <a:pt x="1247" y="9180"/>
                  </a:cubicBezTo>
                  <a:cubicBezTo>
                    <a:pt x="913" y="9271"/>
                    <a:pt x="578" y="9363"/>
                    <a:pt x="213" y="9393"/>
                  </a:cubicBezTo>
                  <a:cubicBezTo>
                    <a:pt x="153" y="9727"/>
                    <a:pt x="61" y="10062"/>
                    <a:pt x="1" y="10396"/>
                  </a:cubicBezTo>
                  <a:cubicBezTo>
                    <a:pt x="3010" y="9819"/>
                    <a:pt x="5563" y="8451"/>
                    <a:pt x="8086" y="6354"/>
                  </a:cubicBezTo>
                  <a:cubicBezTo>
                    <a:pt x="9363" y="5290"/>
                    <a:pt x="10670" y="4135"/>
                    <a:pt x="11916" y="2949"/>
                  </a:cubicBezTo>
                  <a:cubicBezTo>
                    <a:pt x="12189" y="2037"/>
                    <a:pt x="12402" y="1065"/>
                    <a:pt x="1261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38"/>
            <p:cNvSpPr/>
            <p:nvPr/>
          </p:nvSpPr>
          <p:spPr>
            <a:xfrm>
              <a:off x="12600709" y="7744855"/>
              <a:ext cx="15062" cy="16934"/>
            </a:xfrm>
            <a:custGeom>
              <a:avLst/>
              <a:gdLst/>
              <a:ahLst/>
              <a:cxnLst/>
              <a:rect l="l" t="t" r="r" b="b"/>
              <a:pathLst>
                <a:path w="571" h="642" extrusionOk="0">
                  <a:moveTo>
                    <a:pt x="540" y="1"/>
                  </a:moveTo>
                  <a:cubicBezTo>
                    <a:pt x="388" y="92"/>
                    <a:pt x="266" y="153"/>
                    <a:pt x="145" y="274"/>
                  </a:cubicBezTo>
                  <a:cubicBezTo>
                    <a:pt x="1" y="390"/>
                    <a:pt x="103" y="641"/>
                    <a:pt x="269" y="641"/>
                  </a:cubicBezTo>
                  <a:cubicBezTo>
                    <a:pt x="278" y="641"/>
                    <a:pt x="287" y="641"/>
                    <a:pt x="297" y="639"/>
                  </a:cubicBezTo>
                  <a:lnTo>
                    <a:pt x="570" y="639"/>
                  </a:lnTo>
                  <a:lnTo>
                    <a:pt x="540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38"/>
          <p:cNvSpPr/>
          <p:nvPr/>
        </p:nvSpPr>
        <p:spPr>
          <a:xfrm>
            <a:off x="490225" y="449803"/>
            <a:ext cx="1170794" cy="67997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42" name="Google Shape;442;p38"/>
          <p:cNvGrpSpPr/>
          <p:nvPr/>
        </p:nvGrpSpPr>
        <p:grpSpPr>
          <a:xfrm>
            <a:off x="-1208" y="3506288"/>
            <a:ext cx="9144295" cy="1637222"/>
            <a:chOff x="6554550" y="3707188"/>
            <a:chExt cx="7127831" cy="1637222"/>
          </a:xfrm>
        </p:grpSpPr>
        <p:sp>
          <p:nvSpPr>
            <p:cNvPr id="443" name="Google Shape;443;p38"/>
            <p:cNvSpPr/>
            <p:nvPr/>
          </p:nvSpPr>
          <p:spPr>
            <a:xfrm>
              <a:off x="6554550" y="3707188"/>
              <a:ext cx="7122500" cy="468875"/>
            </a:xfrm>
            <a:custGeom>
              <a:avLst/>
              <a:gdLst/>
              <a:ahLst/>
              <a:cxnLst/>
              <a:rect l="l" t="t" r="r" b="b"/>
              <a:pathLst>
                <a:path w="284900" h="18755" extrusionOk="0">
                  <a:moveTo>
                    <a:pt x="1" y="0"/>
                  </a:moveTo>
                  <a:lnTo>
                    <a:pt x="1" y="18754"/>
                  </a:lnTo>
                  <a:lnTo>
                    <a:pt x="284900" y="18754"/>
                  </a:lnTo>
                  <a:lnTo>
                    <a:pt x="28490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38"/>
            <p:cNvSpPr/>
            <p:nvPr/>
          </p:nvSpPr>
          <p:spPr>
            <a:xfrm>
              <a:off x="6554550" y="4172238"/>
              <a:ext cx="7124025" cy="496225"/>
            </a:xfrm>
            <a:custGeom>
              <a:avLst/>
              <a:gdLst/>
              <a:ahLst/>
              <a:cxnLst/>
              <a:rect l="l" t="t" r="r" b="b"/>
              <a:pathLst>
                <a:path w="284961" h="19849" extrusionOk="0">
                  <a:moveTo>
                    <a:pt x="1" y="0"/>
                  </a:moveTo>
                  <a:lnTo>
                    <a:pt x="1" y="19849"/>
                  </a:lnTo>
                  <a:lnTo>
                    <a:pt x="284960" y="16475"/>
                  </a:lnTo>
                  <a:lnTo>
                    <a:pt x="28496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38"/>
            <p:cNvSpPr/>
            <p:nvPr/>
          </p:nvSpPr>
          <p:spPr>
            <a:xfrm>
              <a:off x="6554556" y="4217140"/>
              <a:ext cx="7124025" cy="635279"/>
            </a:xfrm>
            <a:custGeom>
              <a:avLst/>
              <a:gdLst/>
              <a:ahLst/>
              <a:cxnLst/>
              <a:rect l="l" t="t" r="r" b="b"/>
              <a:pathLst>
                <a:path w="284961" h="6476" extrusionOk="0">
                  <a:moveTo>
                    <a:pt x="284960" y="1"/>
                  </a:moveTo>
                  <a:lnTo>
                    <a:pt x="1" y="3375"/>
                  </a:lnTo>
                  <a:lnTo>
                    <a:pt x="1" y="6475"/>
                  </a:lnTo>
                  <a:lnTo>
                    <a:pt x="284960" y="6475"/>
                  </a:lnTo>
                  <a:lnTo>
                    <a:pt x="284960" y="1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38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38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48" name="Google Shape;448;p38"/>
          <p:cNvGrpSpPr/>
          <p:nvPr/>
        </p:nvGrpSpPr>
        <p:grpSpPr>
          <a:xfrm>
            <a:off x="3572082" y="3023058"/>
            <a:ext cx="1999791" cy="956170"/>
            <a:chOff x="1313950" y="2027925"/>
            <a:chExt cx="6516100" cy="3115575"/>
          </a:xfrm>
        </p:grpSpPr>
        <p:sp>
          <p:nvSpPr>
            <p:cNvPr id="449" name="Google Shape;449;p38"/>
            <p:cNvSpPr/>
            <p:nvPr/>
          </p:nvSpPr>
          <p:spPr>
            <a:xfrm>
              <a:off x="6738075" y="4060625"/>
              <a:ext cx="1039550" cy="1050950"/>
            </a:xfrm>
            <a:custGeom>
              <a:avLst/>
              <a:gdLst/>
              <a:ahLst/>
              <a:cxnLst/>
              <a:rect l="l" t="t" r="r" b="b"/>
              <a:pathLst>
                <a:path w="41582" h="42038" extrusionOk="0">
                  <a:moveTo>
                    <a:pt x="41582" y="1"/>
                  </a:moveTo>
                  <a:lnTo>
                    <a:pt x="0" y="2311"/>
                  </a:lnTo>
                  <a:lnTo>
                    <a:pt x="3131" y="42038"/>
                  </a:lnTo>
                  <a:lnTo>
                    <a:pt x="39484" y="40944"/>
                  </a:lnTo>
                  <a:lnTo>
                    <a:pt x="41582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38"/>
            <p:cNvSpPr/>
            <p:nvPr/>
          </p:nvSpPr>
          <p:spPr>
            <a:xfrm>
              <a:off x="6437150" y="3809875"/>
              <a:ext cx="1351125" cy="1313100"/>
            </a:xfrm>
            <a:custGeom>
              <a:avLst/>
              <a:gdLst/>
              <a:ahLst/>
              <a:cxnLst/>
              <a:rect l="l" t="t" r="r" b="b"/>
              <a:pathLst>
                <a:path w="54045" h="52524" extrusionOk="0">
                  <a:moveTo>
                    <a:pt x="1520" y="0"/>
                  </a:moveTo>
                  <a:lnTo>
                    <a:pt x="1" y="52524"/>
                  </a:lnTo>
                  <a:lnTo>
                    <a:pt x="15168" y="52068"/>
                  </a:lnTo>
                  <a:lnTo>
                    <a:pt x="12037" y="12341"/>
                  </a:lnTo>
                  <a:lnTo>
                    <a:pt x="53619" y="10031"/>
                  </a:lnTo>
                  <a:lnTo>
                    <a:pt x="54044" y="1702"/>
                  </a:lnTo>
                  <a:lnTo>
                    <a:pt x="1520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38"/>
            <p:cNvSpPr/>
            <p:nvPr/>
          </p:nvSpPr>
          <p:spPr>
            <a:xfrm>
              <a:off x="6475150" y="3328100"/>
              <a:ext cx="1354900" cy="525100"/>
            </a:xfrm>
            <a:custGeom>
              <a:avLst/>
              <a:gdLst/>
              <a:ahLst/>
              <a:cxnLst/>
              <a:rect l="l" t="t" r="r" b="b"/>
              <a:pathLst>
                <a:path w="54196" h="21004" extrusionOk="0">
                  <a:moveTo>
                    <a:pt x="548" y="0"/>
                  </a:moveTo>
                  <a:lnTo>
                    <a:pt x="0" y="19271"/>
                  </a:lnTo>
                  <a:lnTo>
                    <a:pt x="54196" y="21004"/>
                  </a:lnTo>
                  <a:lnTo>
                    <a:pt x="54196" y="21004"/>
                  </a:lnTo>
                  <a:lnTo>
                    <a:pt x="47722" y="513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38"/>
            <p:cNvSpPr/>
            <p:nvPr/>
          </p:nvSpPr>
          <p:spPr>
            <a:xfrm>
              <a:off x="6468300" y="3809875"/>
              <a:ext cx="1361750" cy="100325"/>
            </a:xfrm>
            <a:custGeom>
              <a:avLst/>
              <a:gdLst/>
              <a:ahLst/>
              <a:cxnLst/>
              <a:rect l="l" t="t" r="r" b="b"/>
              <a:pathLst>
                <a:path w="54470" h="4013" extrusionOk="0">
                  <a:moveTo>
                    <a:pt x="274" y="0"/>
                  </a:moveTo>
                  <a:lnTo>
                    <a:pt x="1" y="3435"/>
                  </a:lnTo>
                  <a:lnTo>
                    <a:pt x="53619" y="4012"/>
                  </a:lnTo>
                  <a:lnTo>
                    <a:pt x="54470" y="1733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3" name="Google Shape;453;p38"/>
            <p:cNvSpPr/>
            <p:nvPr/>
          </p:nvSpPr>
          <p:spPr>
            <a:xfrm>
              <a:off x="2639200" y="2169275"/>
              <a:ext cx="3892200" cy="955950"/>
            </a:xfrm>
            <a:custGeom>
              <a:avLst/>
              <a:gdLst/>
              <a:ahLst/>
              <a:cxnLst/>
              <a:rect l="l" t="t" r="r" b="b"/>
              <a:pathLst>
                <a:path w="155688" h="38238" extrusionOk="0">
                  <a:moveTo>
                    <a:pt x="76051" y="0"/>
                  </a:moveTo>
                  <a:lnTo>
                    <a:pt x="1" y="25259"/>
                  </a:lnTo>
                  <a:lnTo>
                    <a:pt x="305" y="35806"/>
                  </a:lnTo>
                  <a:lnTo>
                    <a:pt x="155171" y="38238"/>
                  </a:lnTo>
                  <a:lnTo>
                    <a:pt x="155688" y="25259"/>
                  </a:lnTo>
                  <a:lnTo>
                    <a:pt x="7605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4" name="Google Shape;454;p38"/>
            <p:cNvSpPr/>
            <p:nvPr/>
          </p:nvSpPr>
          <p:spPr>
            <a:xfrm>
              <a:off x="2812475" y="2277925"/>
              <a:ext cx="3559350" cy="705975"/>
            </a:xfrm>
            <a:custGeom>
              <a:avLst/>
              <a:gdLst/>
              <a:ahLst/>
              <a:cxnLst/>
              <a:rect l="l" t="t" r="r" b="b"/>
              <a:pathLst>
                <a:path w="142374" h="28239" extrusionOk="0">
                  <a:moveTo>
                    <a:pt x="69515" y="1"/>
                  </a:moveTo>
                  <a:lnTo>
                    <a:pt x="1277" y="20730"/>
                  </a:lnTo>
                  <a:lnTo>
                    <a:pt x="0" y="25776"/>
                  </a:lnTo>
                  <a:lnTo>
                    <a:pt x="142374" y="28238"/>
                  </a:lnTo>
                  <a:lnTo>
                    <a:pt x="142374" y="22676"/>
                  </a:lnTo>
                  <a:lnTo>
                    <a:pt x="69515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5" name="Google Shape;455;p38"/>
            <p:cNvSpPr/>
            <p:nvPr/>
          </p:nvSpPr>
          <p:spPr>
            <a:xfrm>
              <a:off x="2646800" y="3064425"/>
              <a:ext cx="3871675" cy="2079075"/>
            </a:xfrm>
            <a:custGeom>
              <a:avLst/>
              <a:gdLst/>
              <a:ahLst/>
              <a:cxnLst/>
              <a:rect l="l" t="t" r="r" b="b"/>
              <a:pathLst>
                <a:path w="154867" h="83163" extrusionOk="0">
                  <a:moveTo>
                    <a:pt x="1" y="0"/>
                  </a:moveTo>
                  <a:lnTo>
                    <a:pt x="2372" y="83162"/>
                  </a:lnTo>
                  <a:lnTo>
                    <a:pt x="31795" y="82919"/>
                  </a:lnTo>
                  <a:cubicBezTo>
                    <a:pt x="27387" y="64044"/>
                    <a:pt x="18725" y="25411"/>
                    <a:pt x="18725" y="25411"/>
                  </a:cubicBezTo>
                  <a:lnTo>
                    <a:pt x="154138" y="20487"/>
                  </a:lnTo>
                  <a:lnTo>
                    <a:pt x="154867" y="243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6" name="Google Shape;456;p38"/>
            <p:cNvSpPr/>
            <p:nvPr/>
          </p:nvSpPr>
          <p:spPr>
            <a:xfrm>
              <a:off x="3114900" y="3576575"/>
              <a:ext cx="3385350" cy="1560850"/>
            </a:xfrm>
            <a:custGeom>
              <a:avLst/>
              <a:gdLst/>
              <a:ahLst/>
              <a:cxnLst/>
              <a:rect l="l" t="t" r="r" b="b"/>
              <a:pathLst>
                <a:path w="135414" h="62434" extrusionOk="0">
                  <a:moveTo>
                    <a:pt x="135414" y="1"/>
                  </a:moveTo>
                  <a:lnTo>
                    <a:pt x="1" y="4925"/>
                  </a:lnTo>
                  <a:cubicBezTo>
                    <a:pt x="1" y="4925"/>
                    <a:pt x="8663" y="43558"/>
                    <a:pt x="13071" y="62433"/>
                  </a:cubicBezTo>
                  <a:lnTo>
                    <a:pt x="132921" y="61339"/>
                  </a:lnTo>
                  <a:lnTo>
                    <a:pt x="135414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38"/>
            <p:cNvSpPr/>
            <p:nvPr/>
          </p:nvSpPr>
          <p:spPr>
            <a:xfrm>
              <a:off x="3618700" y="3787075"/>
              <a:ext cx="1823775" cy="1345775"/>
            </a:xfrm>
            <a:custGeom>
              <a:avLst/>
              <a:gdLst/>
              <a:ahLst/>
              <a:cxnLst/>
              <a:rect l="l" t="t" r="r" b="b"/>
              <a:pathLst>
                <a:path w="72951" h="53831" extrusionOk="0">
                  <a:moveTo>
                    <a:pt x="72951" y="0"/>
                  </a:moveTo>
                  <a:lnTo>
                    <a:pt x="1" y="1064"/>
                  </a:lnTo>
                  <a:lnTo>
                    <a:pt x="5047" y="53162"/>
                  </a:lnTo>
                  <a:lnTo>
                    <a:pt x="8664" y="53162"/>
                  </a:lnTo>
                  <a:lnTo>
                    <a:pt x="66324" y="53831"/>
                  </a:lnTo>
                  <a:lnTo>
                    <a:pt x="70094" y="53831"/>
                  </a:lnTo>
                  <a:lnTo>
                    <a:pt x="7295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8" name="Google Shape;458;p38"/>
            <p:cNvSpPr/>
            <p:nvPr/>
          </p:nvSpPr>
          <p:spPr>
            <a:xfrm>
              <a:off x="3756250" y="3931450"/>
              <a:ext cx="1567675" cy="807025"/>
            </a:xfrm>
            <a:custGeom>
              <a:avLst/>
              <a:gdLst/>
              <a:ahLst/>
              <a:cxnLst/>
              <a:rect l="l" t="t" r="r" b="b"/>
              <a:pathLst>
                <a:path w="62707" h="32281" extrusionOk="0">
                  <a:moveTo>
                    <a:pt x="62707" y="0"/>
                  </a:moveTo>
                  <a:lnTo>
                    <a:pt x="1" y="5077"/>
                  </a:lnTo>
                  <a:lnTo>
                    <a:pt x="3162" y="32281"/>
                  </a:lnTo>
                  <a:lnTo>
                    <a:pt x="60944" y="23071"/>
                  </a:lnTo>
                  <a:lnTo>
                    <a:pt x="62707" y="0"/>
                  </a:lnTo>
                  <a:close/>
                </a:path>
              </a:pathLst>
            </a:custGeom>
            <a:solidFill>
              <a:srgbClr val="F9A2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9" name="Google Shape;459;p38"/>
            <p:cNvSpPr/>
            <p:nvPr/>
          </p:nvSpPr>
          <p:spPr>
            <a:xfrm>
              <a:off x="1355750" y="3830375"/>
              <a:ext cx="1325275" cy="1286525"/>
            </a:xfrm>
            <a:custGeom>
              <a:avLst/>
              <a:gdLst/>
              <a:ahLst/>
              <a:cxnLst/>
              <a:rect l="l" t="t" r="r" b="b"/>
              <a:pathLst>
                <a:path w="53011" h="51461" extrusionOk="0">
                  <a:moveTo>
                    <a:pt x="52524" y="1"/>
                  </a:moveTo>
                  <a:lnTo>
                    <a:pt x="1" y="1703"/>
                  </a:lnTo>
                  <a:lnTo>
                    <a:pt x="2523" y="51005"/>
                  </a:lnTo>
                  <a:lnTo>
                    <a:pt x="18542" y="51461"/>
                  </a:lnTo>
                  <a:lnTo>
                    <a:pt x="11338" y="14256"/>
                  </a:lnTo>
                  <a:lnTo>
                    <a:pt x="11338" y="14256"/>
                  </a:lnTo>
                  <a:lnTo>
                    <a:pt x="53011" y="17053"/>
                  </a:lnTo>
                  <a:lnTo>
                    <a:pt x="52524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0" name="Google Shape;460;p38"/>
            <p:cNvSpPr/>
            <p:nvPr/>
          </p:nvSpPr>
          <p:spPr>
            <a:xfrm>
              <a:off x="1639200" y="4186775"/>
              <a:ext cx="1066900" cy="956725"/>
            </a:xfrm>
            <a:custGeom>
              <a:avLst/>
              <a:gdLst/>
              <a:ahLst/>
              <a:cxnLst/>
              <a:rect l="l" t="t" r="r" b="b"/>
              <a:pathLst>
                <a:path w="42676" h="38269" extrusionOk="0">
                  <a:moveTo>
                    <a:pt x="0" y="0"/>
                  </a:moveTo>
                  <a:lnTo>
                    <a:pt x="7204" y="37205"/>
                  </a:lnTo>
                  <a:lnTo>
                    <a:pt x="42676" y="38268"/>
                  </a:lnTo>
                  <a:lnTo>
                    <a:pt x="42676" y="38268"/>
                  </a:lnTo>
                  <a:lnTo>
                    <a:pt x="41673" y="27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1" name="Google Shape;461;p38"/>
            <p:cNvSpPr/>
            <p:nvPr/>
          </p:nvSpPr>
          <p:spPr>
            <a:xfrm>
              <a:off x="1313950" y="3349375"/>
              <a:ext cx="1354925" cy="525100"/>
            </a:xfrm>
            <a:custGeom>
              <a:avLst/>
              <a:gdLst/>
              <a:ahLst/>
              <a:cxnLst/>
              <a:rect l="l" t="t" r="r" b="b"/>
              <a:pathLst>
                <a:path w="54197" h="21004" extrusionOk="0">
                  <a:moveTo>
                    <a:pt x="53649" y="0"/>
                  </a:moveTo>
                  <a:lnTo>
                    <a:pt x="6475" y="5137"/>
                  </a:lnTo>
                  <a:lnTo>
                    <a:pt x="1" y="21004"/>
                  </a:lnTo>
                  <a:lnTo>
                    <a:pt x="54196" y="19241"/>
                  </a:lnTo>
                  <a:lnTo>
                    <a:pt x="53649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2" name="Google Shape;462;p38"/>
            <p:cNvSpPr/>
            <p:nvPr/>
          </p:nvSpPr>
          <p:spPr>
            <a:xfrm>
              <a:off x="2579175" y="2983875"/>
              <a:ext cx="3990975" cy="243950"/>
            </a:xfrm>
            <a:custGeom>
              <a:avLst/>
              <a:gdLst/>
              <a:ahLst/>
              <a:cxnLst/>
              <a:rect l="l" t="t" r="r" b="b"/>
              <a:pathLst>
                <a:path w="159639" h="9758" extrusionOk="0">
                  <a:moveTo>
                    <a:pt x="1" y="0"/>
                  </a:moveTo>
                  <a:lnTo>
                    <a:pt x="821" y="9757"/>
                  </a:lnTo>
                  <a:lnTo>
                    <a:pt x="159639" y="9757"/>
                  </a:lnTo>
                  <a:lnTo>
                    <a:pt x="159639" y="142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38"/>
            <p:cNvSpPr/>
            <p:nvPr/>
          </p:nvSpPr>
          <p:spPr>
            <a:xfrm>
              <a:off x="2599700" y="3227800"/>
              <a:ext cx="3970450" cy="76000"/>
            </a:xfrm>
            <a:custGeom>
              <a:avLst/>
              <a:gdLst/>
              <a:ahLst/>
              <a:cxnLst/>
              <a:rect l="l" t="t" r="r" b="b"/>
              <a:pathLst>
                <a:path w="158818" h="3040" extrusionOk="0">
                  <a:moveTo>
                    <a:pt x="0" y="0"/>
                  </a:moveTo>
                  <a:lnTo>
                    <a:pt x="1338" y="3040"/>
                  </a:lnTo>
                  <a:lnTo>
                    <a:pt x="157055" y="3040"/>
                  </a:lnTo>
                  <a:lnTo>
                    <a:pt x="158818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38"/>
            <p:cNvSpPr/>
            <p:nvPr/>
          </p:nvSpPr>
          <p:spPr>
            <a:xfrm>
              <a:off x="2535875" y="2055275"/>
              <a:ext cx="4089000" cy="860225"/>
            </a:xfrm>
            <a:custGeom>
              <a:avLst/>
              <a:gdLst/>
              <a:ahLst/>
              <a:cxnLst/>
              <a:rect l="l" t="t" r="r" b="b"/>
              <a:pathLst>
                <a:path w="163560" h="34409" extrusionOk="0">
                  <a:moveTo>
                    <a:pt x="81734" y="1"/>
                  </a:moveTo>
                  <a:lnTo>
                    <a:pt x="0" y="26840"/>
                  </a:lnTo>
                  <a:lnTo>
                    <a:pt x="426" y="32828"/>
                  </a:lnTo>
                  <a:lnTo>
                    <a:pt x="80883" y="6262"/>
                  </a:lnTo>
                  <a:lnTo>
                    <a:pt x="163559" y="34409"/>
                  </a:lnTo>
                  <a:lnTo>
                    <a:pt x="163559" y="25685"/>
                  </a:lnTo>
                  <a:lnTo>
                    <a:pt x="81734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38"/>
            <p:cNvSpPr/>
            <p:nvPr/>
          </p:nvSpPr>
          <p:spPr>
            <a:xfrm>
              <a:off x="2520675" y="2027925"/>
              <a:ext cx="4104200" cy="860225"/>
            </a:xfrm>
            <a:custGeom>
              <a:avLst/>
              <a:gdLst/>
              <a:ahLst/>
              <a:cxnLst/>
              <a:rect l="l" t="t" r="r" b="b"/>
              <a:pathLst>
                <a:path w="164168" h="34409" extrusionOk="0">
                  <a:moveTo>
                    <a:pt x="82342" y="1"/>
                  </a:moveTo>
                  <a:lnTo>
                    <a:pt x="0" y="26718"/>
                  </a:lnTo>
                  <a:lnTo>
                    <a:pt x="1034" y="32858"/>
                  </a:lnTo>
                  <a:lnTo>
                    <a:pt x="81491" y="6262"/>
                  </a:lnTo>
                  <a:lnTo>
                    <a:pt x="164167" y="34408"/>
                  </a:lnTo>
                  <a:lnTo>
                    <a:pt x="164167" y="25715"/>
                  </a:lnTo>
                  <a:lnTo>
                    <a:pt x="82342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6" name="Google Shape;466;p38"/>
            <p:cNvSpPr/>
            <p:nvPr/>
          </p:nvSpPr>
          <p:spPr>
            <a:xfrm>
              <a:off x="5776800" y="3874450"/>
              <a:ext cx="336650" cy="114025"/>
            </a:xfrm>
            <a:custGeom>
              <a:avLst/>
              <a:gdLst/>
              <a:ahLst/>
              <a:cxnLst/>
              <a:rect l="l" t="t" r="r" b="b"/>
              <a:pathLst>
                <a:path w="13466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7" name="Google Shape;467;p38"/>
            <p:cNvSpPr/>
            <p:nvPr/>
          </p:nvSpPr>
          <p:spPr>
            <a:xfrm>
              <a:off x="3091350" y="3977050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0" y="0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8" name="Google Shape;468;p38"/>
            <p:cNvSpPr/>
            <p:nvPr/>
          </p:nvSpPr>
          <p:spPr>
            <a:xfrm>
              <a:off x="6062525" y="4135850"/>
              <a:ext cx="337425" cy="114025"/>
            </a:xfrm>
            <a:custGeom>
              <a:avLst/>
              <a:gdLst/>
              <a:ahLst/>
              <a:cxnLst/>
              <a:rect l="l" t="t" r="r" b="b"/>
              <a:pathLst>
                <a:path w="13497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9" name="Google Shape;469;p38"/>
            <p:cNvSpPr/>
            <p:nvPr/>
          </p:nvSpPr>
          <p:spPr>
            <a:xfrm>
              <a:off x="7330800" y="4139650"/>
              <a:ext cx="337400" cy="114025"/>
            </a:xfrm>
            <a:custGeom>
              <a:avLst/>
              <a:gdLst/>
              <a:ahLst/>
              <a:cxnLst/>
              <a:rect l="l" t="t" r="r" b="b"/>
              <a:pathLst>
                <a:path w="13496" h="4561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0" name="Google Shape;470;p38"/>
            <p:cNvSpPr/>
            <p:nvPr/>
          </p:nvSpPr>
          <p:spPr>
            <a:xfrm>
              <a:off x="5656750" y="4588750"/>
              <a:ext cx="336650" cy="114000"/>
            </a:xfrm>
            <a:custGeom>
              <a:avLst/>
              <a:gdLst/>
              <a:ahLst/>
              <a:cxnLst/>
              <a:rect l="l" t="t" r="r" b="b"/>
              <a:pathLst>
                <a:path w="1346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1" name="Google Shape;471;p38"/>
            <p:cNvSpPr/>
            <p:nvPr/>
          </p:nvSpPr>
          <p:spPr>
            <a:xfrm>
              <a:off x="2114875" y="4312925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1" y="0"/>
                  </a:moveTo>
                  <a:lnTo>
                    <a:pt x="1" y="4559"/>
                  </a:lnTo>
                  <a:lnTo>
                    <a:pt x="13497" y="4559"/>
                  </a:lnTo>
                  <a:lnTo>
                    <a:pt x="13497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38"/>
            <p:cNvSpPr/>
            <p:nvPr/>
          </p:nvSpPr>
          <p:spPr>
            <a:xfrm>
              <a:off x="5331500" y="2713350"/>
              <a:ext cx="336675" cy="114000"/>
            </a:xfrm>
            <a:custGeom>
              <a:avLst/>
              <a:gdLst/>
              <a:ahLst/>
              <a:cxnLst/>
              <a:rect l="l" t="t" r="r" b="b"/>
              <a:pathLst>
                <a:path w="13467" h="4560" extrusionOk="0">
                  <a:moveTo>
                    <a:pt x="1" y="0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38"/>
            <p:cNvSpPr/>
            <p:nvPr/>
          </p:nvSpPr>
          <p:spPr>
            <a:xfrm>
              <a:off x="3770700" y="2573525"/>
              <a:ext cx="337400" cy="114000"/>
            </a:xfrm>
            <a:custGeom>
              <a:avLst/>
              <a:gdLst/>
              <a:ahLst/>
              <a:cxnLst/>
              <a:rect l="l" t="t" r="r" b="b"/>
              <a:pathLst>
                <a:path w="1349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38"/>
            <p:cNvSpPr/>
            <p:nvPr/>
          </p:nvSpPr>
          <p:spPr>
            <a:xfrm>
              <a:off x="3560950" y="3746025"/>
              <a:ext cx="1938525" cy="1391400"/>
            </a:xfrm>
            <a:custGeom>
              <a:avLst/>
              <a:gdLst/>
              <a:ahLst/>
              <a:cxnLst/>
              <a:rect l="l" t="t" r="r" b="b"/>
              <a:pathLst>
                <a:path w="77541" h="55656" extrusionOk="0">
                  <a:moveTo>
                    <a:pt x="77540" y="1"/>
                  </a:moveTo>
                  <a:lnTo>
                    <a:pt x="1" y="1247"/>
                  </a:lnTo>
                  <a:lnTo>
                    <a:pt x="5381" y="54926"/>
                  </a:lnTo>
                  <a:lnTo>
                    <a:pt x="9211" y="54926"/>
                  </a:lnTo>
                  <a:lnTo>
                    <a:pt x="3466" y="3588"/>
                  </a:lnTo>
                  <a:lnTo>
                    <a:pt x="73954" y="2706"/>
                  </a:lnTo>
                  <a:lnTo>
                    <a:pt x="73954" y="2706"/>
                  </a:lnTo>
                  <a:lnTo>
                    <a:pt x="70519" y="55655"/>
                  </a:lnTo>
                  <a:lnTo>
                    <a:pt x="74501" y="55655"/>
                  </a:lnTo>
                  <a:lnTo>
                    <a:pt x="77540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38"/>
            <p:cNvSpPr/>
            <p:nvPr/>
          </p:nvSpPr>
          <p:spPr>
            <a:xfrm>
              <a:off x="4445475" y="3801225"/>
              <a:ext cx="110125" cy="1322525"/>
            </a:xfrm>
            <a:custGeom>
              <a:avLst/>
              <a:gdLst/>
              <a:ahLst/>
              <a:cxnLst/>
              <a:rect l="l" t="t" r="r" b="b"/>
              <a:pathLst>
                <a:path w="4405" h="52901" extrusionOk="0">
                  <a:moveTo>
                    <a:pt x="4142" y="0"/>
                  </a:moveTo>
                  <a:lnTo>
                    <a:pt x="4142" y="0"/>
                  </a:lnTo>
                  <a:cubicBezTo>
                    <a:pt x="4139" y="0"/>
                    <a:pt x="4137" y="4"/>
                    <a:pt x="4134" y="12"/>
                  </a:cubicBezTo>
                  <a:cubicBezTo>
                    <a:pt x="4023" y="326"/>
                    <a:pt x="3570" y="431"/>
                    <a:pt x="3016" y="431"/>
                  </a:cubicBezTo>
                  <a:cubicBezTo>
                    <a:pt x="1909" y="431"/>
                    <a:pt x="396" y="12"/>
                    <a:pt x="396" y="12"/>
                  </a:cubicBezTo>
                  <a:lnTo>
                    <a:pt x="1" y="52718"/>
                  </a:lnTo>
                  <a:lnTo>
                    <a:pt x="2432" y="52900"/>
                  </a:lnTo>
                  <a:cubicBezTo>
                    <a:pt x="2432" y="52900"/>
                    <a:pt x="4405" y="0"/>
                    <a:pt x="4142" y="0"/>
                  </a:cubicBez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38"/>
            <p:cNvSpPr/>
            <p:nvPr/>
          </p:nvSpPr>
          <p:spPr>
            <a:xfrm>
              <a:off x="6518475" y="2882050"/>
              <a:ext cx="106400" cy="137550"/>
            </a:xfrm>
            <a:custGeom>
              <a:avLst/>
              <a:gdLst/>
              <a:ahLst/>
              <a:cxnLst/>
              <a:rect l="l" t="t" r="r" b="b"/>
              <a:pathLst>
                <a:path w="4256" h="5502" extrusionOk="0">
                  <a:moveTo>
                    <a:pt x="395" y="0"/>
                  </a:moveTo>
                  <a:lnTo>
                    <a:pt x="0" y="5502"/>
                  </a:lnTo>
                  <a:lnTo>
                    <a:pt x="4255" y="1338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38"/>
            <p:cNvSpPr/>
            <p:nvPr/>
          </p:nvSpPr>
          <p:spPr>
            <a:xfrm>
              <a:off x="2546500" y="2845575"/>
              <a:ext cx="98825" cy="139075"/>
            </a:xfrm>
            <a:custGeom>
              <a:avLst/>
              <a:gdLst/>
              <a:ahLst/>
              <a:cxnLst/>
              <a:rect l="l" t="t" r="r" b="b"/>
              <a:pathLst>
                <a:path w="3953" h="5563" extrusionOk="0">
                  <a:moveTo>
                    <a:pt x="3739" y="0"/>
                  </a:moveTo>
                  <a:lnTo>
                    <a:pt x="1" y="1216"/>
                  </a:lnTo>
                  <a:lnTo>
                    <a:pt x="3952" y="5563"/>
                  </a:lnTo>
                  <a:lnTo>
                    <a:pt x="3739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8" name="Google Shape;478;p38"/>
            <p:cNvSpPr/>
            <p:nvPr/>
          </p:nvSpPr>
          <p:spPr>
            <a:xfrm>
              <a:off x="4265375" y="2362275"/>
              <a:ext cx="636050" cy="598050"/>
            </a:xfrm>
            <a:custGeom>
              <a:avLst/>
              <a:gdLst/>
              <a:ahLst/>
              <a:cxnLst/>
              <a:rect l="l" t="t" r="r" b="b"/>
              <a:pathLst>
                <a:path w="25442" h="23922" extrusionOk="0">
                  <a:moveTo>
                    <a:pt x="12098" y="1"/>
                  </a:moveTo>
                  <a:cubicBezTo>
                    <a:pt x="5290" y="1"/>
                    <a:pt x="1" y="5837"/>
                    <a:pt x="1" y="11946"/>
                  </a:cubicBezTo>
                  <a:cubicBezTo>
                    <a:pt x="1" y="19667"/>
                    <a:pt x="6688" y="23922"/>
                    <a:pt x="13527" y="23922"/>
                  </a:cubicBezTo>
                  <a:cubicBezTo>
                    <a:pt x="20335" y="23922"/>
                    <a:pt x="25442" y="17235"/>
                    <a:pt x="25442" y="11095"/>
                  </a:cubicBezTo>
                  <a:cubicBezTo>
                    <a:pt x="25442" y="4985"/>
                    <a:pt x="18907" y="1"/>
                    <a:pt x="1209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38"/>
            <p:cNvSpPr/>
            <p:nvPr/>
          </p:nvSpPr>
          <p:spPr>
            <a:xfrm>
              <a:off x="4247150" y="2353150"/>
              <a:ext cx="636050" cy="598075"/>
            </a:xfrm>
            <a:custGeom>
              <a:avLst/>
              <a:gdLst/>
              <a:ahLst/>
              <a:cxnLst/>
              <a:rect l="l" t="t" r="r" b="b"/>
              <a:pathLst>
                <a:path w="25442" h="23923" extrusionOk="0">
                  <a:moveTo>
                    <a:pt x="12098" y="1"/>
                  </a:moveTo>
                  <a:cubicBezTo>
                    <a:pt x="5289" y="1"/>
                    <a:pt x="0" y="5837"/>
                    <a:pt x="0" y="11946"/>
                  </a:cubicBezTo>
                  <a:cubicBezTo>
                    <a:pt x="0" y="19697"/>
                    <a:pt x="6718" y="23922"/>
                    <a:pt x="13526" y="23922"/>
                  </a:cubicBezTo>
                  <a:cubicBezTo>
                    <a:pt x="20335" y="23922"/>
                    <a:pt x="25441" y="17235"/>
                    <a:pt x="25441" y="11095"/>
                  </a:cubicBezTo>
                  <a:cubicBezTo>
                    <a:pt x="25441" y="4986"/>
                    <a:pt x="18906" y="1"/>
                    <a:pt x="12098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38"/>
            <p:cNvSpPr/>
            <p:nvPr/>
          </p:nvSpPr>
          <p:spPr>
            <a:xfrm>
              <a:off x="4331500" y="2385825"/>
              <a:ext cx="516750" cy="322225"/>
            </a:xfrm>
            <a:custGeom>
              <a:avLst/>
              <a:gdLst/>
              <a:ahLst/>
              <a:cxnLst/>
              <a:rect l="l" t="t" r="r" b="b"/>
              <a:pathLst>
                <a:path w="20670" h="12889" extrusionOk="0">
                  <a:moveTo>
                    <a:pt x="8785" y="1"/>
                  </a:moveTo>
                  <a:cubicBezTo>
                    <a:pt x="5107" y="1"/>
                    <a:pt x="1945" y="1885"/>
                    <a:pt x="0" y="4591"/>
                  </a:cubicBezTo>
                  <a:cubicBezTo>
                    <a:pt x="6626" y="7691"/>
                    <a:pt x="13313" y="10670"/>
                    <a:pt x="20244" y="12889"/>
                  </a:cubicBezTo>
                  <a:cubicBezTo>
                    <a:pt x="20517" y="11916"/>
                    <a:pt x="20669" y="10882"/>
                    <a:pt x="20669" y="9879"/>
                  </a:cubicBezTo>
                  <a:cubicBezTo>
                    <a:pt x="20669" y="4408"/>
                    <a:pt x="14864" y="1"/>
                    <a:pt x="8785" y="1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38"/>
            <p:cNvSpPr/>
            <p:nvPr/>
          </p:nvSpPr>
          <p:spPr>
            <a:xfrm>
              <a:off x="4281350" y="2500575"/>
              <a:ext cx="556250" cy="417975"/>
            </a:xfrm>
            <a:custGeom>
              <a:avLst/>
              <a:gdLst/>
              <a:ahLst/>
              <a:cxnLst/>
              <a:rect l="l" t="t" r="r" b="b"/>
              <a:pathLst>
                <a:path w="22250" h="16719" extrusionOk="0">
                  <a:moveTo>
                    <a:pt x="2006" y="1"/>
                  </a:moveTo>
                  <a:cubicBezTo>
                    <a:pt x="760" y="1794"/>
                    <a:pt x="0" y="3891"/>
                    <a:pt x="0" y="6049"/>
                  </a:cubicBezTo>
                  <a:cubicBezTo>
                    <a:pt x="0" y="12949"/>
                    <a:pt x="5988" y="16718"/>
                    <a:pt x="12067" y="16718"/>
                  </a:cubicBezTo>
                  <a:cubicBezTo>
                    <a:pt x="17022" y="16718"/>
                    <a:pt x="20973" y="12736"/>
                    <a:pt x="22250" y="8299"/>
                  </a:cubicBezTo>
                  <a:cubicBezTo>
                    <a:pt x="15319" y="6080"/>
                    <a:pt x="8632" y="3101"/>
                    <a:pt x="20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38"/>
            <p:cNvSpPr/>
            <p:nvPr/>
          </p:nvSpPr>
          <p:spPr>
            <a:xfrm>
              <a:off x="4525275" y="2515775"/>
              <a:ext cx="79800" cy="160350"/>
            </a:xfrm>
            <a:custGeom>
              <a:avLst/>
              <a:gdLst/>
              <a:ahLst/>
              <a:cxnLst/>
              <a:rect l="l" t="t" r="r" b="b"/>
              <a:pathLst>
                <a:path w="3192" h="6414" extrusionOk="0">
                  <a:moveTo>
                    <a:pt x="1550" y="1"/>
                  </a:moveTo>
                  <a:lnTo>
                    <a:pt x="0" y="2189"/>
                  </a:lnTo>
                  <a:lnTo>
                    <a:pt x="1246" y="2189"/>
                  </a:lnTo>
                  <a:lnTo>
                    <a:pt x="1246" y="6414"/>
                  </a:lnTo>
                  <a:lnTo>
                    <a:pt x="2128" y="6414"/>
                  </a:lnTo>
                  <a:lnTo>
                    <a:pt x="1854" y="1885"/>
                  </a:lnTo>
                  <a:lnTo>
                    <a:pt x="3192" y="1885"/>
                  </a:lnTo>
                  <a:lnTo>
                    <a:pt x="155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38"/>
            <p:cNvSpPr/>
            <p:nvPr/>
          </p:nvSpPr>
          <p:spPr>
            <a:xfrm>
              <a:off x="4553375" y="2593275"/>
              <a:ext cx="252325" cy="88175"/>
            </a:xfrm>
            <a:custGeom>
              <a:avLst/>
              <a:gdLst/>
              <a:ahLst/>
              <a:cxnLst/>
              <a:rect l="l" t="t" r="r" b="b"/>
              <a:pathLst>
                <a:path w="10093" h="3527" extrusionOk="0">
                  <a:moveTo>
                    <a:pt x="7600" y="1"/>
                  </a:moveTo>
                  <a:lnTo>
                    <a:pt x="7934" y="1217"/>
                  </a:lnTo>
                  <a:lnTo>
                    <a:pt x="1" y="2676"/>
                  </a:lnTo>
                  <a:lnTo>
                    <a:pt x="244" y="3527"/>
                  </a:lnTo>
                  <a:lnTo>
                    <a:pt x="8390" y="1703"/>
                  </a:lnTo>
                  <a:lnTo>
                    <a:pt x="8755" y="3010"/>
                  </a:lnTo>
                  <a:lnTo>
                    <a:pt x="10092" y="913"/>
                  </a:lnTo>
                  <a:lnTo>
                    <a:pt x="760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4" name="Google Shape;484;p38"/>
            <p:cNvSpPr/>
            <p:nvPr/>
          </p:nvSpPr>
          <p:spPr>
            <a:xfrm>
              <a:off x="1313950" y="3830375"/>
              <a:ext cx="1361750" cy="101100"/>
            </a:xfrm>
            <a:custGeom>
              <a:avLst/>
              <a:gdLst/>
              <a:ahLst/>
              <a:cxnLst/>
              <a:rect l="l" t="t" r="r" b="b"/>
              <a:pathLst>
                <a:path w="54470" h="4044" extrusionOk="0">
                  <a:moveTo>
                    <a:pt x="54196" y="1"/>
                  </a:moveTo>
                  <a:lnTo>
                    <a:pt x="1" y="1764"/>
                  </a:lnTo>
                  <a:lnTo>
                    <a:pt x="852" y="4043"/>
                  </a:lnTo>
                  <a:lnTo>
                    <a:pt x="54470" y="3466"/>
                  </a:lnTo>
                  <a:lnTo>
                    <a:pt x="54196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5" name="Google Shape;485;p38"/>
          <p:cNvSpPr/>
          <p:nvPr/>
        </p:nvSpPr>
        <p:spPr>
          <a:xfrm>
            <a:off x="3297700" y="3851225"/>
            <a:ext cx="2548500" cy="572700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38"/>
          <p:cNvSpPr/>
          <p:nvPr/>
        </p:nvSpPr>
        <p:spPr>
          <a:xfrm>
            <a:off x="6542212" y="3762350"/>
            <a:ext cx="2616038" cy="888818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p38"/>
          <p:cNvSpPr/>
          <p:nvPr/>
        </p:nvSpPr>
        <p:spPr>
          <a:xfrm>
            <a:off x="-14225" y="3762361"/>
            <a:ext cx="2616038" cy="888818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88" name="Google Shape;488;p38"/>
          <p:cNvGrpSpPr/>
          <p:nvPr/>
        </p:nvGrpSpPr>
        <p:grpSpPr>
          <a:xfrm>
            <a:off x="6771113" y="2827500"/>
            <a:ext cx="1104150" cy="2065350"/>
            <a:chOff x="35658225" y="12492275"/>
            <a:chExt cx="1104150" cy="2065350"/>
          </a:xfrm>
        </p:grpSpPr>
        <p:sp>
          <p:nvSpPr>
            <p:cNvPr id="489" name="Google Shape;489;p38"/>
            <p:cNvSpPr/>
            <p:nvPr/>
          </p:nvSpPr>
          <p:spPr>
            <a:xfrm>
              <a:off x="35658225" y="12736025"/>
              <a:ext cx="1104150" cy="1000175"/>
            </a:xfrm>
            <a:custGeom>
              <a:avLst/>
              <a:gdLst/>
              <a:ahLst/>
              <a:cxnLst/>
              <a:rect l="l" t="t" r="r" b="b"/>
              <a:pathLst>
                <a:path w="44166" h="40007" extrusionOk="0">
                  <a:moveTo>
                    <a:pt x="31369" y="1"/>
                  </a:moveTo>
                  <a:lnTo>
                    <a:pt x="1581" y="4591"/>
                  </a:lnTo>
                  <a:cubicBezTo>
                    <a:pt x="1581" y="4591"/>
                    <a:pt x="1" y="26020"/>
                    <a:pt x="9089" y="33436"/>
                  </a:cubicBezTo>
                  <a:cubicBezTo>
                    <a:pt x="14157" y="37572"/>
                    <a:pt x="21816" y="40007"/>
                    <a:pt x="27858" y="40007"/>
                  </a:cubicBezTo>
                  <a:cubicBezTo>
                    <a:pt x="32650" y="40007"/>
                    <a:pt x="36425" y="38475"/>
                    <a:pt x="37083" y="35047"/>
                  </a:cubicBezTo>
                  <a:cubicBezTo>
                    <a:pt x="37083" y="35047"/>
                    <a:pt x="37118" y="35050"/>
                    <a:pt x="37182" y="35050"/>
                  </a:cubicBezTo>
                  <a:cubicBezTo>
                    <a:pt x="37773" y="35050"/>
                    <a:pt x="40829" y="34777"/>
                    <a:pt x="40609" y="29120"/>
                  </a:cubicBezTo>
                  <a:cubicBezTo>
                    <a:pt x="40609" y="29120"/>
                    <a:pt x="43254" y="28542"/>
                    <a:pt x="43710" y="24895"/>
                  </a:cubicBezTo>
                  <a:cubicBezTo>
                    <a:pt x="44166" y="21248"/>
                    <a:pt x="36111" y="18269"/>
                    <a:pt x="34378" y="13162"/>
                  </a:cubicBezTo>
                  <a:cubicBezTo>
                    <a:pt x="32646" y="8025"/>
                    <a:pt x="31369" y="1"/>
                    <a:pt x="31369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38"/>
            <p:cNvSpPr/>
            <p:nvPr/>
          </p:nvSpPr>
          <p:spPr>
            <a:xfrm>
              <a:off x="35897600" y="13187750"/>
              <a:ext cx="551700" cy="602400"/>
            </a:xfrm>
            <a:custGeom>
              <a:avLst/>
              <a:gdLst/>
              <a:ahLst/>
              <a:cxnLst/>
              <a:rect l="l" t="t" r="r" b="b"/>
              <a:pathLst>
                <a:path w="22068" h="24096" extrusionOk="0">
                  <a:moveTo>
                    <a:pt x="11171" y="0"/>
                  </a:moveTo>
                  <a:cubicBezTo>
                    <a:pt x="9954" y="0"/>
                    <a:pt x="8643" y="74"/>
                    <a:pt x="7265" y="230"/>
                  </a:cubicBezTo>
                  <a:cubicBezTo>
                    <a:pt x="7265" y="230"/>
                    <a:pt x="0" y="929"/>
                    <a:pt x="395" y="5337"/>
                  </a:cubicBezTo>
                  <a:cubicBezTo>
                    <a:pt x="821" y="9744"/>
                    <a:pt x="456" y="19714"/>
                    <a:pt x="2797" y="23392"/>
                  </a:cubicBezTo>
                  <a:cubicBezTo>
                    <a:pt x="3132" y="23900"/>
                    <a:pt x="4690" y="24095"/>
                    <a:pt x="6733" y="24095"/>
                  </a:cubicBezTo>
                  <a:cubicBezTo>
                    <a:pt x="10801" y="24095"/>
                    <a:pt x="16792" y="23320"/>
                    <a:pt x="18876" y="22692"/>
                  </a:cubicBezTo>
                  <a:cubicBezTo>
                    <a:pt x="21976" y="21750"/>
                    <a:pt x="22067" y="18832"/>
                    <a:pt x="21733" y="15853"/>
                  </a:cubicBezTo>
                  <a:cubicBezTo>
                    <a:pt x="21368" y="12875"/>
                    <a:pt x="20426" y="5793"/>
                    <a:pt x="19362" y="2601"/>
                  </a:cubicBezTo>
                  <a:cubicBezTo>
                    <a:pt x="18837" y="1000"/>
                    <a:pt x="15643" y="0"/>
                    <a:pt x="1117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38"/>
            <p:cNvSpPr/>
            <p:nvPr/>
          </p:nvSpPr>
          <p:spPr>
            <a:xfrm>
              <a:off x="35917350" y="13186300"/>
              <a:ext cx="551700" cy="602325"/>
            </a:xfrm>
            <a:custGeom>
              <a:avLst/>
              <a:gdLst/>
              <a:ahLst/>
              <a:cxnLst/>
              <a:rect l="l" t="t" r="r" b="b"/>
              <a:pathLst>
                <a:path w="22068" h="24093" extrusionOk="0">
                  <a:moveTo>
                    <a:pt x="11118" y="1"/>
                  </a:moveTo>
                  <a:cubicBezTo>
                    <a:pt x="9916" y="1"/>
                    <a:pt x="8623" y="74"/>
                    <a:pt x="7265" y="227"/>
                  </a:cubicBezTo>
                  <a:cubicBezTo>
                    <a:pt x="7265" y="227"/>
                    <a:pt x="0" y="957"/>
                    <a:pt x="426" y="5364"/>
                  </a:cubicBezTo>
                  <a:cubicBezTo>
                    <a:pt x="852" y="9741"/>
                    <a:pt x="456" y="19741"/>
                    <a:pt x="2827" y="23389"/>
                  </a:cubicBezTo>
                  <a:cubicBezTo>
                    <a:pt x="3152" y="23897"/>
                    <a:pt x="4704" y="24092"/>
                    <a:pt x="6742" y="24092"/>
                  </a:cubicBezTo>
                  <a:cubicBezTo>
                    <a:pt x="10802" y="24092"/>
                    <a:pt x="16792" y="23317"/>
                    <a:pt x="18876" y="22690"/>
                  </a:cubicBezTo>
                  <a:cubicBezTo>
                    <a:pt x="22007" y="21747"/>
                    <a:pt x="22068" y="18860"/>
                    <a:pt x="21733" y="15881"/>
                  </a:cubicBezTo>
                  <a:cubicBezTo>
                    <a:pt x="21369" y="12902"/>
                    <a:pt x="20426" y="5820"/>
                    <a:pt x="19363" y="2629"/>
                  </a:cubicBezTo>
                  <a:cubicBezTo>
                    <a:pt x="18835" y="1021"/>
                    <a:pt x="15618" y="1"/>
                    <a:pt x="11118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38"/>
            <p:cNvSpPr/>
            <p:nvPr/>
          </p:nvSpPr>
          <p:spPr>
            <a:xfrm>
              <a:off x="35978900" y="14042275"/>
              <a:ext cx="208225" cy="222675"/>
            </a:xfrm>
            <a:custGeom>
              <a:avLst/>
              <a:gdLst/>
              <a:ahLst/>
              <a:cxnLst/>
              <a:rect l="l" t="t" r="r" b="b"/>
              <a:pathLst>
                <a:path w="8329" h="8907" extrusionOk="0">
                  <a:moveTo>
                    <a:pt x="8329" y="1"/>
                  </a:moveTo>
                  <a:lnTo>
                    <a:pt x="1" y="366"/>
                  </a:lnTo>
                  <a:lnTo>
                    <a:pt x="517" y="4135"/>
                  </a:lnTo>
                  <a:cubicBezTo>
                    <a:pt x="2919" y="6080"/>
                    <a:pt x="5502" y="7752"/>
                    <a:pt x="8268" y="8907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38"/>
            <p:cNvSpPr/>
            <p:nvPr/>
          </p:nvSpPr>
          <p:spPr>
            <a:xfrm>
              <a:off x="35991825" y="14145625"/>
              <a:ext cx="193800" cy="328000"/>
            </a:xfrm>
            <a:custGeom>
              <a:avLst/>
              <a:gdLst/>
              <a:ahLst/>
              <a:cxnLst/>
              <a:rect l="l" t="t" r="r" b="b"/>
              <a:pathLst>
                <a:path w="7752" h="13120" extrusionOk="0">
                  <a:moveTo>
                    <a:pt x="0" y="1"/>
                  </a:moveTo>
                  <a:lnTo>
                    <a:pt x="1794" y="12767"/>
                  </a:lnTo>
                  <a:cubicBezTo>
                    <a:pt x="2878" y="13025"/>
                    <a:pt x="3813" y="13119"/>
                    <a:pt x="4600" y="13119"/>
                  </a:cubicBezTo>
                  <a:cubicBezTo>
                    <a:pt x="6680" y="13119"/>
                    <a:pt x="7721" y="12463"/>
                    <a:pt x="7721" y="12463"/>
                  </a:cubicBezTo>
                  <a:lnTo>
                    <a:pt x="7751" y="4773"/>
                  </a:lnTo>
                  <a:cubicBezTo>
                    <a:pt x="4985" y="3618"/>
                    <a:pt x="2402" y="1946"/>
                    <a:pt x="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38"/>
            <p:cNvSpPr/>
            <p:nvPr/>
          </p:nvSpPr>
          <p:spPr>
            <a:xfrm>
              <a:off x="35929500" y="14512100"/>
              <a:ext cx="257875" cy="45525"/>
            </a:xfrm>
            <a:custGeom>
              <a:avLst/>
              <a:gdLst/>
              <a:ahLst/>
              <a:cxnLst/>
              <a:rect l="l" t="t" r="r" b="b"/>
              <a:pathLst>
                <a:path w="10315" h="1821" extrusionOk="0">
                  <a:moveTo>
                    <a:pt x="7831" y="0"/>
                  </a:moveTo>
                  <a:cubicBezTo>
                    <a:pt x="4809" y="0"/>
                    <a:pt x="92" y="266"/>
                    <a:pt x="92" y="266"/>
                  </a:cubicBezTo>
                  <a:cubicBezTo>
                    <a:pt x="92" y="266"/>
                    <a:pt x="1" y="1117"/>
                    <a:pt x="1308" y="1391"/>
                  </a:cubicBezTo>
                  <a:cubicBezTo>
                    <a:pt x="2254" y="1606"/>
                    <a:pt x="3762" y="1821"/>
                    <a:pt x="5295" y="1821"/>
                  </a:cubicBezTo>
                  <a:cubicBezTo>
                    <a:pt x="5930" y="1821"/>
                    <a:pt x="6569" y="1784"/>
                    <a:pt x="7174" y="1695"/>
                  </a:cubicBezTo>
                  <a:cubicBezTo>
                    <a:pt x="9211" y="1421"/>
                    <a:pt x="10153" y="1208"/>
                    <a:pt x="10153" y="1208"/>
                  </a:cubicBezTo>
                  <a:cubicBezTo>
                    <a:pt x="10153" y="1208"/>
                    <a:pt x="10244" y="813"/>
                    <a:pt x="10305" y="236"/>
                  </a:cubicBezTo>
                  <a:cubicBezTo>
                    <a:pt x="10315" y="60"/>
                    <a:pt x="9263" y="0"/>
                    <a:pt x="78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38"/>
            <p:cNvSpPr/>
            <p:nvPr/>
          </p:nvSpPr>
          <p:spPr>
            <a:xfrm>
              <a:off x="35928750" y="14478475"/>
              <a:ext cx="96525" cy="67650"/>
            </a:xfrm>
            <a:custGeom>
              <a:avLst/>
              <a:gdLst/>
              <a:ahLst/>
              <a:cxnLst/>
              <a:rect l="l" t="t" r="r" b="b"/>
              <a:pathLst>
                <a:path w="3861" h="2706" extrusionOk="0">
                  <a:moveTo>
                    <a:pt x="2432" y="0"/>
                  </a:moveTo>
                  <a:cubicBezTo>
                    <a:pt x="1399" y="395"/>
                    <a:pt x="274" y="942"/>
                    <a:pt x="122" y="1611"/>
                  </a:cubicBezTo>
                  <a:cubicBezTo>
                    <a:pt x="0" y="2219"/>
                    <a:pt x="1703" y="2614"/>
                    <a:pt x="3861" y="2705"/>
                  </a:cubicBezTo>
                  <a:cubicBezTo>
                    <a:pt x="3587" y="1763"/>
                    <a:pt x="3131" y="821"/>
                    <a:pt x="243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6" name="Google Shape;496;p38"/>
            <p:cNvSpPr/>
            <p:nvPr/>
          </p:nvSpPr>
          <p:spPr>
            <a:xfrm>
              <a:off x="35989550" y="14457175"/>
              <a:ext cx="203675" cy="89850"/>
            </a:xfrm>
            <a:custGeom>
              <a:avLst/>
              <a:gdLst/>
              <a:ahLst/>
              <a:cxnLst/>
              <a:rect l="l" t="t" r="r" b="b"/>
              <a:pathLst>
                <a:path w="8147" h="3594" extrusionOk="0">
                  <a:moveTo>
                    <a:pt x="7812" y="1"/>
                  </a:moveTo>
                  <a:cubicBezTo>
                    <a:pt x="7812" y="1"/>
                    <a:pt x="6413" y="644"/>
                    <a:pt x="4387" y="644"/>
                  </a:cubicBezTo>
                  <a:cubicBezTo>
                    <a:pt x="3628" y="644"/>
                    <a:pt x="2780" y="554"/>
                    <a:pt x="1885" y="305"/>
                  </a:cubicBezTo>
                  <a:cubicBezTo>
                    <a:pt x="1885" y="305"/>
                    <a:pt x="973" y="518"/>
                    <a:pt x="0" y="852"/>
                  </a:cubicBezTo>
                  <a:cubicBezTo>
                    <a:pt x="699" y="1673"/>
                    <a:pt x="1155" y="2615"/>
                    <a:pt x="1429" y="3557"/>
                  </a:cubicBezTo>
                  <a:cubicBezTo>
                    <a:pt x="1866" y="3582"/>
                    <a:pt x="2321" y="3594"/>
                    <a:pt x="2781" y="3594"/>
                  </a:cubicBezTo>
                  <a:cubicBezTo>
                    <a:pt x="4621" y="3594"/>
                    <a:pt x="6547" y="3399"/>
                    <a:pt x="7812" y="3010"/>
                  </a:cubicBezTo>
                  <a:cubicBezTo>
                    <a:pt x="7812" y="3010"/>
                    <a:pt x="8146" y="1247"/>
                    <a:pt x="781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Google Shape;497;p38"/>
            <p:cNvSpPr/>
            <p:nvPr/>
          </p:nvSpPr>
          <p:spPr>
            <a:xfrm>
              <a:off x="35981825" y="14422225"/>
              <a:ext cx="51750" cy="56650"/>
            </a:xfrm>
            <a:custGeom>
              <a:avLst/>
              <a:gdLst/>
              <a:ahLst/>
              <a:cxnLst/>
              <a:rect l="l" t="t" r="r" b="b"/>
              <a:pathLst>
                <a:path w="2070" h="2266" extrusionOk="0">
                  <a:moveTo>
                    <a:pt x="1272" y="233"/>
                  </a:moveTo>
                  <a:cubicBezTo>
                    <a:pt x="1306" y="233"/>
                    <a:pt x="1349" y="245"/>
                    <a:pt x="1403" y="274"/>
                  </a:cubicBezTo>
                  <a:cubicBezTo>
                    <a:pt x="1646" y="396"/>
                    <a:pt x="1646" y="1004"/>
                    <a:pt x="1646" y="1247"/>
                  </a:cubicBezTo>
                  <a:cubicBezTo>
                    <a:pt x="1661" y="1395"/>
                    <a:pt x="1662" y="1536"/>
                    <a:pt x="1658" y="1676"/>
                  </a:cubicBezTo>
                  <a:lnTo>
                    <a:pt x="1658" y="1676"/>
                  </a:lnTo>
                  <a:cubicBezTo>
                    <a:pt x="1571" y="1533"/>
                    <a:pt x="1483" y="1390"/>
                    <a:pt x="1403" y="1247"/>
                  </a:cubicBezTo>
                  <a:cubicBezTo>
                    <a:pt x="1376" y="1165"/>
                    <a:pt x="984" y="233"/>
                    <a:pt x="1272" y="233"/>
                  </a:cubicBezTo>
                  <a:close/>
                  <a:moveTo>
                    <a:pt x="664" y="1084"/>
                  </a:moveTo>
                  <a:cubicBezTo>
                    <a:pt x="686" y="1084"/>
                    <a:pt x="709" y="1088"/>
                    <a:pt x="735" y="1095"/>
                  </a:cubicBezTo>
                  <a:cubicBezTo>
                    <a:pt x="887" y="1156"/>
                    <a:pt x="1039" y="1308"/>
                    <a:pt x="1130" y="1399"/>
                  </a:cubicBezTo>
                  <a:cubicBezTo>
                    <a:pt x="1262" y="1550"/>
                    <a:pt x="1382" y="1713"/>
                    <a:pt x="1491" y="1880"/>
                  </a:cubicBezTo>
                  <a:lnTo>
                    <a:pt x="1491" y="1880"/>
                  </a:lnTo>
                  <a:cubicBezTo>
                    <a:pt x="1517" y="1924"/>
                    <a:pt x="1541" y="1965"/>
                    <a:pt x="1563" y="2002"/>
                  </a:cubicBezTo>
                  <a:lnTo>
                    <a:pt x="1563" y="2002"/>
                  </a:lnTo>
                  <a:cubicBezTo>
                    <a:pt x="1188" y="1894"/>
                    <a:pt x="777" y="1755"/>
                    <a:pt x="552" y="1429"/>
                  </a:cubicBezTo>
                  <a:cubicBezTo>
                    <a:pt x="445" y="1269"/>
                    <a:pt x="503" y="1084"/>
                    <a:pt x="664" y="1084"/>
                  </a:cubicBezTo>
                  <a:close/>
                  <a:moveTo>
                    <a:pt x="1303" y="0"/>
                  </a:moveTo>
                  <a:cubicBezTo>
                    <a:pt x="1296" y="0"/>
                    <a:pt x="1289" y="1"/>
                    <a:pt x="1282" y="1"/>
                  </a:cubicBezTo>
                  <a:cubicBezTo>
                    <a:pt x="780" y="16"/>
                    <a:pt x="852" y="517"/>
                    <a:pt x="1065" y="1039"/>
                  </a:cubicBezTo>
                  <a:lnTo>
                    <a:pt x="1065" y="1039"/>
                  </a:lnTo>
                  <a:cubicBezTo>
                    <a:pt x="1017" y="1004"/>
                    <a:pt x="968" y="972"/>
                    <a:pt x="917" y="943"/>
                  </a:cubicBezTo>
                  <a:cubicBezTo>
                    <a:pt x="834" y="887"/>
                    <a:pt x="712" y="851"/>
                    <a:pt x="596" y="851"/>
                  </a:cubicBezTo>
                  <a:cubicBezTo>
                    <a:pt x="458" y="851"/>
                    <a:pt x="328" y="902"/>
                    <a:pt x="279" y="1034"/>
                  </a:cubicBezTo>
                  <a:cubicBezTo>
                    <a:pt x="0" y="1758"/>
                    <a:pt x="1074" y="2100"/>
                    <a:pt x="1653" y="2175"/>
                  </a:cubicBezTo>
                  <a:lnTo>
                    <a:pt x="1653" y="2175"/>
                  </a:lnTo>
                  <a:cubicBezTo>
                    <a:pt x="1672" y="2235"/>
                    <a:pt x="1728" y="2265"/>
                    <a:pt x="1783" y="2265"/>
                  </a:cubicBezTo>
                  <a:cubicBezTo>
                    <a:pt x="1852" y="2265"/>
                    <a:pt x="1920" y="2220"/>
                    <a:pt x="1920" y="2128"/>
                  </a:cubicBezTo>
                  <a:cubicBezTo>
                    <a:pt x="1950" y="1647"/>
                    <a:pt x="2070" y="0"/>
                    <a:pt x="130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38"/>
            <p:cNvSpPr/>
            <p:nvPr/>
          </p:nvSpPr>
          <p:spPr>
            <a:xfrm>
              <a:off x="36273750" y="13928200"/>
              <a:ext cx="315375" cy="280675"/>
            </a:xfrm>
            <a:custGeom>
              <a:avLst/>
              <a:gdLst/>
              <a:ahLst/>
              <a:cxnLst/>
              <a:rect l="l" t="t" r="r" b="b"/>
              <a:pathLst>
                <a:path w="12615" h="11227" extrusionOk="0">
                  <a:moveTo>
                    <a:pt x="6357" y="0"/>
                  </a:moveTo>
                  <a:cubicBezTo>
                    <a:pt x="4426" y="0"/>
                    <a:pt x="241" y="3110"/>
                    <a:pt x="91" y="4807"/>
                  </a:cubicBezTo>
                  <a:cubicBezTo>
                    <a:pt x="0" y="6327"/>
                    <a:pt x="1277" y="8485"/>
                    <a:pt x="2948" y="10643"/>
                  </a:cubicBezTo>
                  <a:cubicBezTo>
                    <a:pt x="4750" y="11045"/>
                    <a:pt x="6622" y="11226"/>
                    <a:pt x="8495" y="11226"/>
                  </a:cubicBezTo>
                  <a:cubicBezTo>
                    <a:pt x="9877" y="11226"/>
                    <a:pt x="11259" y="11128"/>
                    <a:pt x="12614" y="10947"/>
                  </a:cubicBezTo>
                  <a:cubicBezTo>
                    <a:pt x="10943" y="8090"/>
                    <a:pt x="8754" y="4108"/>
                    <a:pt x="7234" y="491"/>
                  </a:cubicBezTo>
                  <a:cubicBezTo>
                    <a:pt x="7093" y="148"/>
                    <a:pt x="6779" y="0"/>
                    <a:pt x="635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Google Shape;499;p38"/>
            <p:cNvSpPr/>
            <p:nvPr/>
          </p:nvSpPr>
          <p:spPr>
            <a:xfrm>
              <a:off x="36347450" y="14194275"/>
              <a:ext cx="304750" cy="189225"/>
            </a:xfrm>
            <a:custGeom>
              <a:avLst/>
              <a:gdLst/>
              <a:ahLst/>
              <a:cxnLst/>
              <a:rect l="l" t="t" r="r" b="b"/>
              <a:pathLst>
                <a:path w="12190" h="7569" extrusionOk="0">
                  <a:moveTo>
                    <a:pt x="0" y="0"/>
                  </a:moveTo>
                  <a:lnTo>
                    <a:pt x="0" y="0"/>
                  </a:lnTo>
                  <a:cubicBezTo>
                    <a:pt x="2949" y="3800"/>
                    <a:pt x="7143" y="7569"/>
                    <a:pt x="7143" y="7569"/>
                  </a:cubicBezTo>
                  <a:cubicBezTo>
                    <a:pt x="11064" y="6505"/>
                    <a:pt x="12189" y="4438"/>
                    <a:pt x="12189" y="4438"/>
                  </a:cubicBezTo>
                  <a:cubicBezTo>
                    <a:pt x="12189" y="4438"/>
                    <a:pt x="11125" y="2766"/>
                    <a:pt x="9666" y="304"/>
                  </a:cubicBezTo>
                  <a:cubicBezTo>
                    <a:pt x="8311" y="485"/>
                    <a:pt x="6929" y="583"/>
                    <a:pt x="5547" y="583"/>
                  </a:cubicBezTo>
                  <a:cubicBezTo>
                    <a:pt x="3674" y="583"/>
                    <a:pt x="1802" y="402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38"/>
            <p:cNvSpPr/>
            <p:nvPr/>
          </p:nvSpPr>
          <p:spPr>
            <a:xfrm>
              <a:off x="36459925" y="14357525"/>
              <a:ext cx="231775" cy="136275"/>
            </a:xfrm>
            <a:custGeom>
              <a:avLst/>
              <a:gdLst/>
              <a:ahLst/>
              <a:cxnLst/>
              <a:rect l="l" t="t" r="r" b="b"/>
              <a:pathLst>
                <a:path w="9271" h="5451" extrusionOk="0">
                  <a:moveTo>
                    <a:pt x="8852" y="1"/>
                  </a:moveTo>
                  <a:cubicBezTo>
                    <a:pt x="7919" y="1"/>
                    <a:pt x="0" y="4929"/>
                    <a:pt x="0" y="4929"/>
                  </a:cubicBezTo>
                  <a:cubicBezTo>
                    <a:pt x="0" y="4929"/>
                    <a:pt x="221" y="5451"/>
                    <a:pt x="988" y="5451"/>
                  </a:cubicBezTo>
                  <a:cubicBezTo>
                    <a:pt x="1165" y="5451"/>
                    <a:pt x="1372" y="5423"/>
                    <a:pt x="1611" y="5355"/>
                  </a:cubicBezTo>
                  <a:cubicBezTo>
                    <a:pt x="2918" y="4990"/>
                    <a:pt x="5198" y="4048"/>
                    <a:pt x="6869" y="2802"/>
                  </a:cubicBezTo>
                  <a:cubicBezTo>
                    <a:pt x="8541" y="1586"/>
                    <a:pt x="9271" y="917"/>
                    <a:pt x="9271" y="917"/>
                  </a:cubicBezTo>
                  <a:cubicBezTo>
                    <a:pt x="9271" y="917"/>
                    <a:pt x="9180" y="552"/>
                    <a:pt x="8936" y="36"/>
                  </a:cubicBezTo>
                  <a:cubicBezTo>
                    <a:pt x="8925" y="12"/>
                    <a:pt x="8897" y="1"/>
                    <a:pt x="885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38"/>
            <p:cNvSpPr/>
            <p:nvPr/>
          </p:nvSpPr>
          <p:spPr>
            <a:xfrm>
              <a:off x="36455350" y="14418425"/>
              <a:ext cx="99575" cy="69075"/>
            </a:xfrm>
            <a:custGeom>
              <a:avLst/>
              <a:gdLst/>
              <a:ahLst/>
              <a:cxnLst/>
              <a:rect l="l" t="t" r="r" b="b"/>
              <a:pathLst>
                <a:path w="3983" h="2763" extrusionOk="0">
                  <a:moveTo>
                    <a:pt x="1429" y="1"/>
                  </a:moveTo>
                  <a:cubicBezTo>
                    <a:pt x="700" y="821"/>
                    <a:pt x="1" y="1855"/>
                    <a:pt x="183" y="2493"/>
                  </a:cubicBezTo>
                  <a:cubicBezTo>
                    <a:pt x="239" y="2679"/>
                    <a:pt x="433" y="2762"/>
                    <a:pt x="731" y="2762"/>
                  </a:cubicBezTo>
                  <a:cubicBezTo>
                    <a:pt x="1410" y="2762"/>
                    <a:pt x="2630" y="2328"/>
                    <a:pt x="3982" y="1673"/>
                  </a:cubicBezTo>
                  <a:cubicBezTo>
                    <a:pt x="3283" y="943"/>
                    <a:pt x="2432" y="396"/>
                    <a:pt x="142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38"/>
            <p:cNvSpPr/>
            <p:nvPr/>
          </p:nvSpPr>
          <p:spPr>
            <a:xfrm>
              <a:off x="36491075" y="14305200"/>
              <a:ext cx="197575" cy="155050"/>
            </a:xfrm>
            <a:custGeom>
              <a:avLst/>
              <a:gdLst/>
              <a:ahLst/>
              <a:cxnLst/>
              <a:rect l="l" t="t" r="r" b="b"/>
              <a:pathLst>
                <a:path w="7903" h="6202" extrusionOk="0">
                  <a:moveTo>
                    <a:pt x="6444" y="1"/>
                  </a:moveTo>
                  <a:cubicBezTo>
                    <a:pt x="6444" y="1"/>
                    <a:pt x="4712" y="2341"/>
                    <a:pt x="1398" y="3132"/>
                  </a:cubicBezTo>
                  <a:cubicBezTo>
                    <a:pt x="1398" y="3132"/>
                    <a:pt x="699" y="3740"/>
                    <a:pt x="0" y="4530"/>
                  </a:cubicBezTo>
                  <a:cubicBezTo>
                    <a:pt x="1003" y="4925"/>
                    <a:pt x="1854" y="5502"/>
                    <a:pt x="2553" y="6202"/>
                  </a:cubicBezTo>
                  <a:cubicBezTo>
                    <a:pt x="4529" y="5259"/>
                    <a:pt x="6748" y="3831"/>
                    <a:pt x="7873" y="2645"/>
                  </a:cubicBezTo>
                  <a:cubicBezTo>
                    <a:pt x="7903" y="2645"/>
                    <a:pt x="7326" y="943"/>
                    <a:pt x="6444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38"/>
            <p:cNvSpPr/>
            <p:nvPr/>
          </p:nvSpPr>
          <p:spPr>
            <a:xfrm>
              <a:off x="36474800" y="14355275"/>
              <a:ext cx="51525" cy="50275"/>
            </a:xfrm>
            <a:custGeom>
              <a:avLst/>
              <a:gdLst/>
              <a:ahLst/>
              <a:cxnLst/>
              <a:rect l="l" t="t" r="r" b="b"/>
              <a:pathLst>
                <a:path w="2061" h="2011" extrusionOk="0">
                  <a:moveTo>
                    <a:pt x="651" y="247"/>
                  </a:moveTo>
                  <a:cubicBezTo>
                    <a:pt x="955" y="247"/>
                    <a:pt x="1229" y="794"/>
                    <a:pt x="1350" y="977"/>
                  </a:cubicBezTo>
                  <a:cubicBezTo>
                    <a:pt x="1423" y="1108"/>
                    <a:pt x="1490" y="1233"/>
                    <a:pt x="1555" y="1357"/>
                  </a:cubicBezTo>
                  <a:lnTo>
                    <a:pt x="1555" y="1357"/>
                  </a:lnTo>
                  <a:cubicBezTo>
                    <a:pt x="1416" y="1276"/>
                    <a:pt x="1277" y="1191"/>
                    <a:pt x="1138" y="1098"/>
                  </a:cubicBezTo>
                  <a:cubicBezTo>
                    <a:pt x="1046" y="1037"/>
                    <a:pt x="104" y="247"/>
                    <a:pt x="651" y="247"/>
                  </a:cubicBezTo>
                  <a:close/>
                  <a:moveTo>
                    <a:pt x="600" y="1291"/>
                  </a:moveTo>
                  <a:cubicBezTo>
                    <a:pt x="718" y="1291"/>
                    <a:pt x="863" y="1349"/>
                    <a:pt x="955" y="1372"/>
                  </a:cubicBezTo>
                  <a:cubicBezTo>
                    <a:pt x="1162" y="1434"/>
                    <a:pt x="1369" y="1538"/>
                    <a:pt x="1566" y="1646"/>
                  </a:cubicBezTo>
                  <a:lnTo>
                    <a:pt x="1566" y="1646"/>
                  </a:lnTo>
                  <a:cubicBezTo>
                    <a:pt x="1587" y="1659"/>
                    <a:pt x="1608" y="1670"/>
                    <a:pt x="1627" y="1681"/>
                  </a:cubicBezTo>
                  <a:lnTo>
                    <a:pt x="1627" y="1681"/>
                  </a:lnTo>
                  <a:cubicBezTo>
                    <a:pt x="1416" y="1736"/>
                    <a:pt x="1189" y="1782"/>
                    <a:pt x="969" y="1782"/>
                  </a:cubicBezTo>
                  <a:cubicBezTo>
                    <a:pt x="794" y="1782"/>
                    <a:pt x="623" y="1753"/>
                    <a:pt x="469" y="1676"/>
                  </a:cubicBezTo>
                  <a:cubicBezTo>
                    <a:pt x="286" y="1585"/>
                    <a:pt x="256" y="1341"/>
                    <a:pt x="499" y="1311"/>
                  </a:cubicBezTo>
                  <a:cubicBezTo>
                    <a:pt x="529" y="1296"/>
                    <a:pt x="563" y="1291"/>
                    <a:pt x="600" y="1291"/>
                  </a:cubicBezTo>
                  <a:close/>
                  <a:moveTo>
                    <a:pt x="662" y="1"/>
                  </a:moveTo>
                  <a:cubicBezTo>
                    <a:pt x="588" y="1"/>
                    <a:pt x="513" y="21"/>
                    <a:pt x="438" y="65"/>
                  </a:cubicBezTo>
                  <a:cubicBezTo>
                    <a:pt x="0" y="331"/>
                    <a:pt x="295" y="734"/>
                    <a:pt x="730" y="1087"/>
                  </a:cubicBezTo>
                  <a:lnTo>
                    <a:pt x="730" y="1087"/>
                  </a:lnTo>
                  <a:cubicBezTo>
                    <a:pt x="673" y="1078"/>
                    <a:pt x="617" y="1071"/>
                    <a:pt x="560" y="1068"/>
                  </a:cubicBezTo>
                  <a:cubicBezTo>
                    <a:pt x="347" y="1068"/>
                    <a:pt x="13" y="1220"/>
                    <a:pt x="43" y="1463"/>
                  </a:cubicBezTo>
                  <a:cubicBezTo>
                    <a:pt x="102" y="1877"/>
                    <a:pt x="435" y="2010"/>
                    <a:pt x="817" y="2010"/>
                  </a:cubicBezTo>
                  <a:cubicBezTo>
                    <a:pt x="1155" y="2010"/>
                    <a:pt x="1533" y="1905"/>
                    <a:pt x="1793" y="1798"/>
                  </a:cubicBezTo>
                  <a:lnTo>
                    <a:pt x="1793" y="1798"/>
                  </a:lnTo>
                  <a:cubicBezTo>
                    <a:pt x="1814" y="1824"/>
                    <a:pt x="1843" y="1836"/>
                    <a:pt x="1873" y="1836"/>
                  </a:cubicBezTo>
                  <a:cubicBezTo>
                    <a:pt x="1960" y="1836"/>
                    <a:pt x="2061" y="1740"/>
                    <a:pt x="2019" y="1615"/>
                  </a:cubicBezTo>
                  <a:cubicBezTo>
                    <a:pt x="1830" y="1264"/>
                    <a:pt x="1257" y="1"/>
                    <a:pt x="66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38"/>
            <p:cNvSpPr/>
            <p:nvPr/>
          </p:nvSpPr>
          <p:spPr>
            <a:xfrm>
              <a:off x="36457625" y="12735950"/>
              <a:ext cx="205950" cy="377525"/>
            </a:xfrm>
            <a:custGeom>
              <a:avLst/>
              <a:gdLst/>
              <a:ahLst/>
              <a:cxnLst/>
              <a:rect l="l" t="t" r="r" b="b"/>
              <a:pathLst>
                <a:path w="8238" h="15101" extrusionOk="0">
                  <a:moveTo>
                    <a:pt x="5792" y="0"/>
                  </a:moveTo>
                  <a:cubicBezTo>
                    <a:pt x="5059" y="0"/>
                    <a:pt x="4621" y="2892"/>
                    <a:pt x="4621" y="2892"/>
                  </a:cubicBezTo>
                  <a:cubicBezTo>
                    <a:pt x="4621" y="2892"/>
                    <a:pt x="4986" y="65"/>
                    <a:pt x="4226" y="34"/>
                  </a:cubicBezTo>
                  <a:cubicBezTo>
                    <a:pt x="4223" y="34"/>
                    <a:pt x="4219" y="34"/>
                    <a:pt x="4216" y="34"/>
                  </a:cubicBezTo>
                  <a:cubicBezTo>
                    <a:pt x="3496" y="34"/>
                    <a:pt x="3405" y="3317"/>
                    <a:pt x="3405" y="3317"/>
                  </a:cubicBezTo>
                  <a:cubicBezTo>
                    <a:pt x="3405" y="3317"/>
                    <a:pt x="3259" y="2318"/>
                    <a:pt x="2761" y="2318"/>
                  </a:cubicBezTo>
                  <a:cubicBezTo>
                    <a:pt x="2657" y="2318"/>
                    <a:pt x="2538" y="2361"/>
                    <a:pt x="2402" y="2466"/>
                  </a:cubicBezTo>
                  <a:cubicBezTo>
                    <a:pt x="1612" y="3074"/>
                    <a:pt x="3284" y="5749"/>
                    <a:pt x="3284" y="5749"/>
                  </a:cubicBezTo>
                  <a:cubicBezTo>
                    <a:pt x="3284" y="5749"/>
                    <a:pt x="3284" y="6205"/>
                    <a:pt x="2615" y="8819"/>
                  </a:cubicBezTo>
                  <a:cubicBezTo>
                    <a:pt x="2068" y="10946"/>
                    <a:pt x="1004" y="13165"/>
                    <a:pt x="1" y="14898"/>
                  </a:cubicBezTo>
                  <a:cubicBezTo>
                    <a:pt x="588" y="15036"/>
                    <a:pt x="1166" y="15101"/>
                    <a:pt x="1733" y="15101"/>
                  </a:cubicBezTo>
                  <a:cubicBezTo>
                    <a:pt x="3163" y="15101"/>
                    <a:pt x="4531" y="14691"/>
                    <a:pt x="5837" y="14016"/>
                  </a:cubicBezTo>
                  <a:cubicBezTo>
                    <a:pt x="6202" y="12953"/>
                    <a:pt x="6536" y="11889"/>
                    <a:pt x="6779" y="10825"/>
                  </a:cubicBezTo>
                  <a:cubicBezTo>
                    <a:pt x="8238" y="4776"/>
                    <a:pt x="7813" y="490"/>
                    <a:pt x="7174" y="430"/>
                  </a:cubicBezTo>
                  <a:cubicBezTo>
                    <a:pt x="7170" y="429"/>
                    <a:pt x="7167" y="429"/>
                    <a:pt x="7163" y="429"/>
                  </a:cubicBezTo>
                  <a:cubicBezTo>
                    <a:pt x="6562" y="429"/>
                    <a:pt x="6201" y="2833"/>
                    <a:pt x="6141" y="3196"/>
                  </a:cubicBezTo>
                  <a:cubicBezTo>
                    <a:pt x="6202" y="2800"/>
                    <a:pt x="6536" y="126"/>
                    <a:pt x="5837" y="4"/>
                  </a:cubicBezTo>
                  <a:cubicBezTo>
                    <a:pt x="5822" y="2"/>
                    <a:pt x="5807" y="0"/>
                    <a:pt x="5792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38"/>
            <p:cNvSpPr/>
            <p:nvPr/>
          </p:nvSpPr>
          <p:spPr>
            <a:xfrm>
              <a:off x="36404450" y="13086350"/>
              <a:ext cx="199100" cy="307775"/>
            </a:xfrm>
            <a:custGeom>
              <a:avLst/>
              <a:gdLst/>
              <a:ahLst/>
              <a:cxnLst/>
              <a:rect l="l" t="t" r="r" b="b"/>
              <a:pathLst>
                <a:path w="7964" h="12311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658" y="675"/>
                    <a:pt x="5290" y="1085"/>
                    <a:pt x="3860" y="1085"/>
                  </a:cubicBezTo>
                  <a:cubicBezTo>
                    <a:pt x="3293" y="1085"/>
                    <a:pt x="2715" y="1020"/>
                    <a:pt x="2128" y="882"/>
                  </a:cubicBezTo>
                  <a:cubicBezTo>
                    <a:pt x="1034" y="2888"/>
                    <a:pt x="0" y="4317"/>
                    <a:pt x="0" y="4317"/>
                  </a:cubicBezTo>
                  <a:lnTo>
                    <a:pt x="1064" y="12311"/>
                  </a:lnTo>
                  <a:cubicBezTo>
                    <a:pt x="2888" y="10669"/>
                    <a:pt x="5380" y="6505"/>
                    <a:pt x="7204" y="2067"/>
                  </a:cubicBezTo>
                  <a:cubicBezTo>
                    <a:pt x="7477" y="1368"/>
                    <a:pt x="7721" y="699"/>
                    <a:pt x="796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38"/>
            <p:cNvSpPr/>
            <p:nvPr/>
          </p:nvSpPr>
          <p:spPr>
            <a:xfrm>
              <a:off x="35836800" y="13675250"/>
              <a:ext cx="717350" cy="455825"/>
            </a:xfrm>
            <a:custGeom>
              <a:avLst/>
              <a:gdLst/>
              <a:ahLst/>
              <a:cxnLst/>
              <a:rect l="l" t="t" r="r" b="b"/>
              <a:pathLst>
                <a:path w="28694" h="18233" extrusionOk="0">
                  <a:moveTo>
                    <a:pt x="4985" y="1"/>
                  </a:moveTo>
                  <a:lnTo>
                    <a:pt x="5107" y="1004"/>
                  </a:lnTo>
                  <a:lnTo>
                    <a:pt x="5016" y="1004"/>
                  </a:lnTo>
                  <a:lnTo>
                    <a:pt x="1" y="15047"/>
                  </a:lnTo>
                  <a:cubicBezTo>
                    <a:pt x="1" y="15047"/>
                    <a:pt x="1733" y="17266"/>
                    <a:pt x="5502" y="17326"/>
                  </a:cubicBezTo>
                  <a:cubicBezTo>
                    <a:pt x="6088" y="17341"/>
                    <a:pt x="6631" y="17344"/>
                    <a:pt x="7143" y="17344"/>
                  </a:cubicBezTo>
                  <a:cubicBezTo>
                    <a:pt x="7766" y="17344"/>
                    <a:pt x="8344" y="17339"/>
                    <a:pt x="8901" y="17339"/>
                  </a:cubicBezTo>
                  <a:cubicBezTo>
                    <a:pt x="10831" y="17339"/>
                    <a:pt x="12503" y="17408"/>
                    <a:pt x="14894" y="18026"/>
                  </a:cubicBezTo>
                  <a:cubicBezTo>
                    <a:pt x="15464" y="18168"/>
                    <a:pt x="16107" y="18233"/>
                    <a:pt x="16793" y="18233"/>
                  </a:cubicBezTo>
                  <a:cubicBezTo>
                    <a:pt x="20497" y="18233"/>
                    <a:pt x="25463" y="16349"/>
                    <a:pt x="27053" y="14682"/>
                  </a:cubicBezTo>
                  <a:cubicBezTo>
                    <a:pt x="27691" y="14044"/>
                    <a:pt x="28238" y="13375"/>
                    <a:pt x="28694" y="12767"/>
                  </a:cubicBezTo>
                  <a:cubicBezTo>
                    <a:pt x="19758" y="11642"/>
                    <a:pt x="11338" y="6810"/>
                    <a:pt x="4985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38"/>
            <p:cNvSpPr/>
            <p:nvPr/>
          </p:nvSpPr>
          <p:spPr>
            <a:xfrm>
              <a:off x="35890750" y="13159300"/>
              <a:ext cx="612500" cy="496975"/>
            </a:xfrm>
            <a:custGeom>
              <a:avLst/>
              <a:gdLst/>
              <a:ahLst/>
              <a:cxnLst/>
              <a:rect l="l" t="t" r="r" b="b"/>
              <a:pathLst>
                <a:path w="24500" h="19879" extrusionOk="0">
                  <a:moveTo>
                    <a:pt x="20548" y="0"/>
                  </a:moveTo>
                  <a:cubicBezTo>
                    <a:pt x="20548" y="0"/>
                    <a:pt x="19454" y="1885"/>
                    <a:pt x="15806" y="3921"/>
                  </a:cubicBezTo>
                  <a:cubicBezTo>
                    <a:pt x="15778" y="3940"/>
                    <a:pt x="15747" y="3947"/>
                    <a:pt x="15715" y="3947"/>
                  </a:cubicBezTo>
                  <a:cubicBezTo>
                    <a:pt x="15643" y="3947"/>
                    <a:pt x="15565" y="3912"/>
                    <a:pt x="15502" y="3891"/>
                  </a:cubicBezTo>
                  <a:cubicBezTo>
                    <a:pt x="14092" y="3684"/>
                    <a:pt x="12856" y="3603"/>
                    <a:pt x="11784" y="3603"/>
                  </a:cubicBezTo>
                  <a:cubicBezTo>
                    <a:pt x="7983" y="3603"/>
                    <a:pt x="6262" y="4620"/>
                    <a:pt x="6262" y="4620"/>
                  </a:cubicBezTo>
                  <a:cubicBezTo>
                    <a:pt x="6262" y="4620"/>
                    <a:pt x="2128" y="5137"/>
                    <a:pt x="274" y="8177"/>
                  </a:cubicBezTo>
                  <a:cubicBezTo>
                    <a:pt x="153" y="8329"/>
                    <a:pt x="92" y="8511"/>
                    <a:pt x="1" y="8663"/>
                  </a:cubicBezTo>
                  <a:cubicBezTo>
                    <a:pt x="5502" y="14499"/>
                    <a:pt x="12980" y="17599"/>
                    <a:pt x="20579" y="19879"/>
                  </a:cubicBezTo>
                  <a:lnTo>
                    <a:pt x="20639" y="19879"/>
                  </a:lnTo>
                  <a:lnTo>
                    <a:pt x="20214" y="19210"/>
                  </a:lnTo>
                  <a:lnTo>
                    <a:pt x="20031" y="12007"/>
                  </a:lnTo>
                  <a:cubicBezTo>
                    <a:pt x="20031" y="12007"/>
                    <a:pt x="22919" y="10274"/>
                    <a:pt x="24013" y="7599"/>
                  </a:cubicBezTo>
                  <a:cubicBezTo>
                    <a:pt x="24500" y="6414"/>
                    <a:pt x="21186" y="517"/>
                    <a:pt x="205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38"/>
            <p:cNvSpPr/>
            <p:nvPr/>
          </p:nvSpPr>
          <p:spPr>
            <a:xfrm>
              <a:off x="35850475" y="13375875"/>
              <a:ext cx="554750" cy="328225"/>
            </a:xfrm>
            <a:custGeom>
              <a:avLst/>
              <a:gdLst/>
              <a:ahLst/>
              <a:cxnLst/>
              <a:rect l="l" t="t" r="r" b="b"/>
              <a:pathLst>
                <a:path w="22190" h="13129" extrusionOk="0">
                  <a:moveTo>
                    <a:pt x="1612" y="0"/>
                  </a:moveTo>
                  <a:cubicBezTo>
                    <a:pt x="1" y="2827"/>
                    <a:pt x="61" y="5015"/>
                    <a:pt x="61" y="5015"/>
                  </a:cubicBezTo>
                  <a:cubicBezTo>
                    <a:pt x="61" y="5015"/>
                    <a:pt x="1247" y="5927"/>
                    <a:pt x="3679" y="6110"/>
                  </a:cubicBezTo>
                  <a:cubicBezTo>
                    <a:pt x="3770" y="6110"/>
                    <a:pt x="3861" y="6140"/>
                    <a:pt x="3983" y="6140"/>
                  </a:cubicBezTo>
                  <a:lnTo>
                    <a:pt x="3952" y="7751"/>
                  </a:lnTo>
                  <a:lnTo>
                    <a:pt x="4438" y="11976"/>
                  </a:lnTo>
                  <a:cubicBezTo>
                    <a:pt x="4803" y="12371"/>
                    <a:pt x="5168" y="12736"/>
                    <a:pt x="5533" y="13101"/>
                  </a:cubicBezTo>
                  <a:cubicBezTo>
                    <a:pt x="6339" y="13118"/>
                    <a:pt x="7152" y="13129"/>
                    <a:pt x="7968" y="13129"/>
                  </a:cubicBezTo>
                  <a:cubicBezTo>
                    <a:pt x="12840" y="13129"/>
                    <a:pt x="17816" y="12752"/>
                    <a:pt x="22190" y="11216"/>
                  </a:cubicBezTo>
                  <a:cubicBezTo>
                    <a:pt x="14591" y="8936"/>
                    <a:pt x="7113" y="5836"/>
                    <a:pt x="1612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38"/>
            <p:cNvSpPr/>
            <p:nvPr/>
          </p:nvSpPr>
          <p:spPr>
            <a:xfrm>
              <a:off x="35988775" y="13655500"/>
              <a:ext cx="602625" cy="338950"/>
            </a:xfrm>
            <a:custGeom>
              <a:avLst/>
              <a:gdLst/>
              <a:ahLst/>
              <a:cxnLst/>
              <a:rect l="l" t="t" r="r" b="b"/>
              <a:pathLst>
                <a:path w="24105" h="13558" extrusionOk="0">
                  <a:moveTo>
                    <a:pt x="16718" y="1"/>
                  </a:moveTo>
                  <a:cubicBezTo>
                    <a:pt x="12315" y="1564"/>
                    <a:pt x="7332" y="1943"/>
                    <a:pt x="2437" y="1943"/>
                  </a:cubicBezTo>
                  <a:cubicBezTo>
                    <a:pt x="1622" y="1943"/>
                    <a:pt x="808" y="1933"/>
                    <a:pt x="1" y="1916"/>
                  </a:cubicBezTo>
                  <a:lnTo>
                    <a:pt x="1" y="1916"/>
                  </a:lnTo>
                  <a:cubicBezTo>
                    <a:pt x="6232" y="8116"/>
                    <a:pt x="14195" y="12493"/>
                    <a:pt x="22615" y="13557"/>
                  </a:cubicBezTo>
                  <a:cubicBezTo>
                    <a:pt x="23557" y="12372"/>
                    <a:pt x="24104" y="11460"/>
                    <a:pt x="24104" y="11460"/>
                  </a:cubicBezTo>
                  <a:lnTo>
                    <a:pt x="16718" y="1"/>
                  </a:ln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0" name="Google Shape;510;p38"/>
            <p:cNvSpPr/>
            <p:nvPr/>
          </p:nvSpPr>
          <p:spPr>
            <a:xfrm>
              <a:off x="36259300" y="13205750"/>
              <a:ext cx="198350" cy="489300"/>
            </a:xfrm>
            <a:custGeom>
              <a:avLst/>
              <a:gdLst/>
              <a:ahLst/>
              <a:cxnLst/>
              <a:rect l="l" t="t" r="r" b="b"/>
              <a:pathLst>
                <a:path w="7934" h="19572" extrusionOk="0">
                  <a:moveTo>
                    <a:pt x="2240" y="0"/>
                  </a:moveTo>
                  <a:cubicBezTo>
                    <a:pt x="1284" y="0"/>
                    <a:pt x="800" y="897"/>
                    <a:pt x="153" y="1121"/>
                  </a:cubicBezTo>
                  <a:cubicBezTo>
                    <a:pt x="61" y="2732"/>
                    <a:pt x="1" y="6349"/>
                    <a:pt x="730" y="9115"/>
                  </a:cubicBezTo>
                  <a:cubicBezTo>
                    <a:pt x="2280" y="14951"/>
                    <a:pt x="4651" y="16836"/>
                    <a:pt x="7934" y="19571"/>
                  </a:cubicBezTo>
                  <a:cubicBezTo>
                    <a:pt x="7812" y="17930"/>
                    <a:pt x="6840" y="14981"/>
                    <a:pt x="6840" y="14981"/>
                  </a:cubicBezTo>
                  <a:cubicBezTo>
                    <a:pt x="6840" y="14981"/>
                    <a:pt x="4742" y="9936"/>
                    <a:pt x="4134" y="7687"/>
                  </a:cubicBezTo>
                  <a:cubicBezTo>
                    <a:pt x="3526" y="5437"/>
                    <a:pt x="2949" y="148"/>
                    <a:pt x="2949" y="148"/>
                  </a:cubicBezTo>
                  <a:cubicBezTo>
                    <a:pt x="2685" y="44"/>
                    <a:pt x="2451" y="0"/>
                    <a:pt x="224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Google Shape;511;p38"/>
            <p:cNvSpPr/>
            <p:nvPr/>
          </p:nvSpPr>
          <p:spPr>
            <a:xfrm>
              <a:off x="36228900" y="13233775"/>
              <a:ext cx="230275" cy="484075"/>
            </a:xfrm>
            <a:custGeom>
              <a:avLst/>
              <a:gdLst/>
              <a:ahLst/>
              <a:cxnLst/>
              <a:rect l="l" t="t" r="r" b="b"/>
              <a:pathLst>
                <a:path w="9211" h="19363" extrusionOk="0">
                  <a:moveTo>
                    <a:pt x="1369" y="0"/>
                  </a:moveTo>
                  <a:lnTo>
                    <a:pt x="1369" y="0"/>
                  </a:lnTo>
                  <a:cubicBezTo>
                    <a:pt x="913" y="152"/>
                    <a:pt x="639" y="395"/>
                    <a:pt x="609" y="760"/>
                  </a:cubicBezTo>
                  <a:cubicBezTo>
                    <a:pt x="457" y="1793"/>
                    <a:pt x="1" y="5958"/>
                    <a:pt x="2128" y="11246"/>
                  </a:cubicBezTo>
                  <a:cubicBezTo>
                    <a:pt x="4226" y="16535"/>
                    <a:pt x="9089" y="19362"/>
                    <a:pt x="9089" y="19362"/>
                  </a:cubicBezTo>
                  <a:cubicBezTo>
                    <a:pt x="9180" y="19180"/>
                    <a:pt x="9211" y="18845"/>
                    <a:pt x="9180" y="18450"/>
                  </a:cubicBezTo>
                  <a:cubicBezTo>
                    <a:pt x="5867" y="15715"/>
                    <a:pt x="3496" y="13800"/>
                    <a:pt x="1946" y="7994"/>
                  </a:cubicBezTo>
                  <a:cubicBezTo>
                    <a:pt x="1217" y="5228"/>
                    <a:pt x="1277" y="1611"/>
                    <a:pt x="13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2" name="Google Shape;512;p38"/>
            <p:cNvSpPr/>
            <p:nvPr/>
          </p:nvSpPr>
          <p:spPr>
            <a:xfrm>
              <a:off x="35722825" y="12981525"/>
              <a:ext cx="136025" cy="83300"/>
            </a:xfrm>
            <a:custGeom>
              <a:avLst/>
              <a:gdLst/>
              <a:ahLst/>
              <a:cxnLst/>
              <a:rect l="l" t="t" r="r" b="b"/>
              <a:pathLst>
                <a:path w="5441" h="3332" extrusionOk="0">
                  <a:moveTo>
                    <a:pt x="3464" y="0"/>
                  </a:moveTo>
                  <a:cubicBezTo>
                    <a:pt x="2197" y="0"/>
                    <a:pt x="935" y="483"/>
                    <a:pt x="0" y="1397"/>
                  </a:cubicBezTo>
                  <a:cubicBezTo>
                    <a:pt x="343" y="2424"/>
                    <a:pt x="1299" y="3331"/>
                    <a:pt x="2780" y="3331"/>
                  </a:cubicBezTo>
                  <a:cubicBezTo>
                    <a:pt x="3535" y="3331"/>
                    <a:pt x="4426" y="3096"/>
                    <a:pt x="5441" y="2522"/>
                  </a:cubicBezTo>
                  <a:lnTo>
                    <a:pt x="5076" y="272"/>
                  </a:lnTo>
                  <a:cubicBezTo>
                    <a:pt x="4555" y="89"/>
                    <a:pt x="4009" y="0"/>
                    <a:pt x="34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3" name="Google Shape;513;p38"/>
            <p:cNvSpPr/>
            <p:nvPr/>
          </p:nvSpPr>
          <p:spPr>
            <a:xfrm>
              <a:off x="35715975" y="12937200"/>
              <a:ext cx="133775" cy="79250"/>
            </a:xfrm>
            <a:custGeom>
              <a:avLst/>
              <a:gdLst/>
              <a:ahLst/>
              <a:cxnLst/>
              <a:rect l="l" t="t" r="r" b="b"/>
              <a:pathLst>
                <a:path w="5351" h="3170" extrusionOk="0">
                  <a:moveTo>
                    <a:pt x="3042" y="1"/>
                  </a:moveTo>
                  <a:cubicBezTo>
                    <a:pt x="2345" y="1"/>
                    <a:pt x="1564" y="183"/>
                    <a:pt x="852" y="769"/>
                  </a:cubicBezTo>
                  <a:cubicBezTo>
                    <a:pt x="183" y="1316"/>
                    <a:pt x="1" y="2288"/>
                    <a:pt x="305" y="3170"/>
                  </a:cubicBezTo>
                  <a:cubicBezTo>
                    <a:pt x="1218" y="2256"/>
                    <a:pt x="2474" y="1773"/>
                    <a:pt x="3739" y="1773"/>
                  </a:cubicBezTo>
                  <a:cubicBezTo>
                    <a:pt x="4283" y="1773"/>
                    <a:pt x="4829" y="1862"/>
                    <a:pt x="5350" y="2045"/>
                  </a:cubicBezTo>
                  <a:lnTo>
                    <a:pt x="5107" y="495"/>
                  </a:lnTo>
                  <a:cubicBezTo>
                    <a:pt x="5107" y="495"/>
                    <a:pt x="4189" y="1"/>
                    <a:pt x="3042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4" name="Google Shape;514;p38"/>
            <p:cNvSpPr/>
            <p:nvPr/>
          </p:nvSpPr>
          <p:spPr>
            <a:xfrm>
              <a:off x="35758525" y="12985325"/>
              <a:ext cx="89700" cy="61675"/>
            </a:xfrm>
            <a:custGeom>
              <a:avLst/>
              <a:gdLst/>
              <a:ahLst/>
              <a:cxnLst/>
              <a:rect l="l" t="t" r="r" b="b"/>
              <a:pathLst>
                <a:path w="3588" h="2467" extrusionOk="0">
                  <a:moveTo>
                    <a:pt x="1759" y="1"/>
                  </a:moveTo>
                  <a:cubicBezTo>
                    <a:pt x="1173" y="1"/>
                    <a:pt x="549" y="240"/>
                    <a:pt x="62" y="455"/>
                  </a:cubicBezTo>
                  <a:cubicBezTo>
                    <a:pt x="1" y="485"/>
                    <a:pt x="31" y="515"/>
                    <a:pt x="62" y="515"/>
                  </a:cubicBezTo>
                  <a:cubicBezTo>
                    <a:pt x="615" y="423"/>
                    <a:pt x="1236" y="163"/>
                    <a:pt x="1801" y="163"/>
                  </a:cubicBezTo>
                  <a:cubicBezTo>
                    <a:pt x="2167" y="163"/>
                    <a:pt x="2510" y="272"/>
                    <a:pt x="2797" y="607"/>
                  </a:cubicBezTo>
                  <a:cubicBezTo>
                    <a:pt x="3192" y="1093"/>
                    <a:pt x="3284" y="1792"/>
                    <a:pt x="3405" y="2400"/>
                  </a:cubicBezTo>
                  <a:cubicBezTo>
                    <a:pt x="3405" y="2446"/>
                    <a:pt x="3432" y="2466"/>
                    <a:pt x="3465" y="2466"/>
                  </a:cubicBezTo>
                  <a:cubicBezTo>
                    <a:pt x="3518" y="2466"/>
                    <a:pt x="3587" y="2414"/>
                    <a:pt x="3587" y="2339"/>
                  </a:cubicBezTo>
                  <a:cubicBezTo>
                    <a:pt x="3466" y="1640"/>
                    <a:pt x="3314" y="728"/>
                    <a:pt x="2676" y="272"/>
                  </a:cubicBezTo>
                  <a:cubicBezTo>
                    <a:pt x="2403" y="76"/>
                    <a:pt x="2087" y="1"/>
                    <a:pt x="175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5" name="Google Shape;515;p38"/>
            <p:cNvSpPr/>
            <p:nvPr/>
          </p:nvSpPr>
          <p:spPr>
            <a:xfrm>
              <a:off x="35796075" y="13002750"/>
              <a:ext cx="49525" cy="23325"/>
            </a:xfrm>
            <a:custGeom>
              <a:avLst/>
              <a:gdLst/>
              <a:ahLst/>
              <a:cxnLst/>
              <a:rect l="l" t="t" r="r" b="b"/>
              <a:pathLst>
                <a:path w="1981" h="933" extrusionOk="0">
                  <a:moveTo>
                    <a:pt x="739" y="1"/>
                  </a:moveTo>
                  <a:cubicBezTo>
                    <a:pt x="503" y="1"/>
                    <a:pt x="266" y="98"/>
                    <a:pt x="49" y="335"/>
                  </a:cubicBezTo>
                  <a:cubicBezTo>
                    <a:pt x="0" y="360"/>
                    <a:pt x="50" y="443"/>
                    <a:pt x="102" y="443"/>
                  </a:cubicBezTo>
                  <a:cubicBezTo>
                    <a:pt x="115" y="443"/>
                    <a:pt x="128" y="438"/>
                    <a:pt x="140" y="426"/>
                  </a:cubicBezTo>
                  <a:cubicBezTo>
                    <a:pt x="352" y="292"/>
                    <a:pt x="539" y="194"/>
                    <a:pt x="748" y="194"/>
                  </a:cubicBezTo>
                  <a:cubicBezTo>
                    <a:pt x="869" y="194"/>
                    <a:pt x="998" y="227"/>
                    <a:pt x="1143" y="305"/>
                  </a:cubicBezTo>
                  <a:cubicBezTo>
                    <a:pt x="1386" y="457"/>
                    <a:pt x="1569" y="700"/>
                    <a:pt x="1782" y="913"/>
                  </a:cubicBezTo>
                  <a:cubicBezTo>
                    <a:pt x="1795" y="926"/>
                    <a:pt x="1814" y="932"/>
                    <a:pt x="1833" y="932"/>
                  </a:cubicBezTo>
                  <a:cubicBezTo>
                    <a:pt x="1900" y="932"/>
                    <a:pt x="1981" y="862"/>
                    <a:pt x="1933" y="791"/>
                  </a:cubicBezTo>
                  <a:cubicBezTo>
                    <a:pt x="1652" y="369"/>
                    <a:pt x="1199" y="1"/>
                    <a:pt x="73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6" name="Google Shape;516;p38"/>
            <p:cNvSpPr/>
            <p:nvPr/>
          </p:nvSpPr>
          <p:spPr>
            <a:xfrm>
              <a:off x="36429525" y="12867300"/>
              <a:ext cx="129850" cy="85075"/>
            </a:xfrm>
            <a:custGeom>
              <a:avLst/>
              <a:gdLst/>
              <a:ahLst/>
              <a:cxnLst/>
              <a:rect l="l" t="t" r="r" b="b"/>
              <a:pathLst>
                <a:path w="5194" h="3403" extrusionOk="0">
                  <a:moveTo>
                    <a:pt x="3067" y="0"/>
                  </a:moveTo>
                  <a:cubicBezTo>
                    <a:pt x="1973" y="0"/>
                    <a:pt x="881" y="351"/>
                    <a:pt x="0" y="1011"/>
                  </a:cubicBezTo>
                  <a:lnTo>
                    <a:pt x="365" y="3261"/>
                  </a:lnTo>
                  <a:cubicBezTo>
                    <a:pt x="865" y="3358"/>
                    <a:pt x="1321" y="3403"/>
                    <a:pt x="1737" y="3403"/>
                  </a:cubicBezTo>
                  <a:cubicBezTo>
                    <a:pt x="4176" y="3403"/>
                    <a:pt x="5193" y="1867"/>
                    <a:pt x="5167" y="464"/>
                  </a:cubicBezTo>
                  <a:cubicBezTo>
                    <a:pt x="4505" y="151"/>
                    <a:pt x="3785" y="0"/>
                    <a:pt x="306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38"/>
            <p:cNvSpPr/>
            <p:nvPr/>
          </p:nvSpPr>
          <p:spPr>
            <a:xfrm>
              <a:off x="36423450" y="12831975"/>
              <a:ext cx="135275" cy="61375"/>
            </a:xfrm>
            <a:custGeom>
              <a:avLst/>
              <a:gdLst/>
              <a:ahLst/>
              <a:cxnLst/>
              <a:rect l="l" t="t" r="r" b="b"/>
              <a:pathLst>
                <a:path w="5411" h="2455" extrusionOk="0">
                  <a:moveTo>
                    <a:pt x="2159" y="0"/>
                  </a:moveTo>
                  <a:cubicBezTo>
                    <a:pt x="748" y="0"/>
                    <a:pt x="0" y="881"/>
                    <a:pt x="0" y="905"/>
                  </a:cubicBezTo>
                  <a:lnTo>
                    <a:pt x="243" y="2455"/>
                  </a:lnTo>
                  <a:cubicBezTo>
                    <a:pt x="1128" y="1773"/>
                    <a:pt x="2224" y="1415"/>
                    <a:pt x="3324" y="1415"/>
                  </a:cubicBezTo>
                  <a:cubicBezTo>
                    <a:pt x="4037" y="1415"/>
                    <a:pt x="4752" y="1566"/>
                    <a:pt x="5410" y="1877"/>
                  </a:cubicBezTo>
                  <a:cubicBezTo>
                    <a:pt x="5410" y="965"/>
                    <a:pt x="4377" y="570"/>
                    <a:pt x="3556" y="266"/>
                  </a:cubicBezTo>
                  <a:cubicBezTo>
                    <a:pt x="3036" y="75"/>
                    <a:pt x="2569" y="0"/>
                    <a:pt x="215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38"/>
            <p:cNvSpPr/>
            <p:nvPr/>
          </p:nvSpPr>
          <p:spPr>
            <a:xfrm>
              <a:off x="36442425" y="12871300"/>
              <a:ext cx="76775" cy="75875"/>
            </a:xfrm>
            <a:custGeom>
              <a:avLst/>
              <a:gdLst/>
              <a:ahLst/>
              <a:cxnLst/>
              <a:rect l="l" t="t" r="r" b="b"/>
              <a:pathLst>
                <a:path w="3071" h="3035" extrusionOk="0">
                  <a:moveTo>
                    <a:pt x="2360" y="4"/>
                  </a:moveTo>
                  <a:cubicBezTo>
                    <a:pt x="1632" y="4"/>
                    <a:pt x="844" y="135"/>
                    <a:pt x="426" y="760"/>
                  </a:cubicBezTo>
                  <a:cubicBezTo>
                    <a:pt x="1" y="1368"/>
                    <a:pt x="153" y="2280"/>
                    <a:pt x="274" y="2979"/>
                  </a:cubicBezTo>
                  <a:cubicBezTo>
                    <a:pt x="287" y="3017"/>
                    <a:pt x="327" y="3034"/>
                    <a:pt x="366" y="3034"/>
                  </a:cubicBezTo>
                  <a:cubicBezTo>
                    <a:pt x="420" y="3034"/>
                    <a:pt x="475" y="3002"/>
                    <a:pt x="457" y="2949"/>
                  </a:cubicBezTo>
                  <a:cubicBezTo>
                    <a:pt x="396" y="2310"/>
                    <a:pt x="183" y="1551"/>
                    <a:pt x="518" y="943"/>
                  </a:cubicBezTo>
                  <a:cubicBezTo>
                    <a:pt x="1004" y="0"/>
                    <a:pt x="2159" y="244"/>
                    <a:pt x="3010" y="92"/>
                  </a:cubicBezTo>
                  <a:cubicBezTo>
                    <a:pt x="3071" y="92"/>
                    <a:pt x="3040" y="31"/>
                    <a:pt x="3010" y="31"/>
                  </a:cubicBezTo>
                  <a:cubicBezTo>
                    <a:pt x="2808" y="16"/>
                    <a:pt x="2587" y="4"/>
                    <a:pt x="2360" y="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9" name="Google Shape;519;p38"/>
            <p:cNvSpPr/>
            <p:nvPr/>
          </p:nvSpPr>
          <p:spPr>
            <a:xfrm>
              <a:off x="36445475" y="12894350"/>
              <a:ext cx="43075" cy="32025"/>
            </a:xfrm>
            <a:custGeom>
              <a:avLst/>
              <a:gdLst/>
              <a:ahLst/>
              <a:cxnLst/>
              <a:rect l="l" t="t" r="r" b="b"/>
              <a:pathLst>
                <a:path w="1723" h="1281" extrusionOk="0">
                  <a:moveTo>
                    <a:pt x="1155" y="1"/>
                  </a:moveTo>
                  <a:cubicBezTo>
                    <a:pt x="596" y="1"/>
                    <a:pt x="167" y="573"/>
                    <a:pt x="0" y="1145"/>
                  </a:cubicBezTo>
                  <a:cubicBezTo>
                    <a:pt x="0" y="1226"/>
                    <a:pt x="68" y="1280"/>
                    <a:pt x="122" y="1280"/>
                  </a:cubicBezTo>
                  <a:cubicBezTo>
                    <a:pt x="149" y="1280"/>
                    <a:pt x="173" y="1267"/>
                    <a:pt x="183" y="1236"/>
                  </a:cubicBezTo>
                  <a:cubicBezTo>
                    <a:pt x="365" y="963"/>
                    <a:pt x="426" y="659"/>
                    <a:pt x="639" y="446"/>
                  </a:cubicBezTo>
                  <a:cubicBezTo>
                    <a:pt x="806" y="260"/>
                    <a:pt x="997" y="188"/>
                    <a:pt x="1196" y="188"/>
                  </a:cubicBezTo>
                  <a:cubicBezTo>
                    <a:pt x="1322" y="188"/>
                    <a:pt x="1452" y="217"/>
                    <a:pt x="1581" y="264"/>
                  </a:cubicBezTo>
                  <a:cubicBezTo>
                    <a:pt x="1591" y="267"/>
                    <a:pt x="1601" y="269"/>
                    <a:pt x="1610" y="269"/>
                  </a:cubicBezTo>
                  <a:cubicBezTo>
                    <a:pt x="1684" y="269"/>
                    <a:pt x="1723" y="169"/>
                    <a:pt x="1642" y="142"/>
                  </a:cubicBezTo>
                  <a:cubicBezTo>
                    <a:pt x="1472" y="44"/>
                    <a:pt x="1308" y="1"/>
                    <a:pt x="115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0" name="Google Shape;520;p38"/>
            <p:cNvSpPr/>
            <p:nvPr/>
          </p:nvSpPr>
          <p:spPr>
            <a:xfrm>
              <a:off x="36094400" y="13210200"/>
              <a:ext cx="151250" cy="77075"/>
            </a:xfrm>
            <a:custGeom>
              <a:avLst/>
              <a:gdLst/>
              <a:ahLst/>
              <a:cxnLst/>
              <a:rect l="l" t="t" r="r" b="b"/>
              <a:pathLst>
                <a:path w="6050" h="3083" extrusionOk="0">
                  <a:moveTo>
                    <a:pt x="6049" y="1"/>
                  </a:moveTo>
                  <a:lnTo>
                    <a:pt x="6049" y="1"/>
                  </a:lnTo>
                  <a:cubicBezTo>
                    <a:pt x="4074" y="122"/>
                    <a:pt x="2128" y="457"/>
                    <a:pt x="213" y="1095"/>
                  </a:cubicBezTo>
                  <a:cubicBezTo>
                    <a:pt x="153" y="1308"/>
                    <a:pt x="92" y="1521"/>
                    <a:pt x="1" y="1703"/>
                  </a:cubicBezTo>
                  <a:cubicBezTo>
                    <a:pt x="1" y="1703"/>
                    <a:pt x="1305" y="3082"/>
                    <a:pt x="3250" y="3082"/>
                  </a:cubicBezTo>
                  <a:cubicBezTo>
                    <a:pt x="4075" y="3082"/>
                    <a:pt x="5015" y="2834"/>
                    <a:pt x="6019" y="2129"/>
                  </a:cubicBezTo>
                  <a:cubicBezTo>
                    <a:pt x="6019" y="2129"/>
                    <a:pt x="5958" y="1156"/>
                    <a:pt x="60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1" name="Google Shape;521;p38"/>
            <p:cNvSpPr/>
            <p:nvPr/>
          </p:nvSpPr>
          <p:spPr>
            <a:xfrm>
              <a:off x="36094400" y="13153225"/>
              <a:ext cx="162650" cy="84375"/>
            </a:xfrm>
            <a:custGeom>
              <a:avLst/>
              <a:gdLst/>
              <a:ahLst/>
              <a:cxnLst/>
              <a:rect l="l" t="t" r="r" b="b"/>
              <a:pathLst>
                <a:path w="6506" h="3375" extrusionOk="0">
                  <a:moveTo>
                    <a:pt x="6505" y="0"/>
                  </a:moveTo>
                  <a:lnTo>
                    <a:pt x="1" y="547"/>
                  </a:lnTo>
                  <a:cubicBezTo>
                    <a:pt x="1" y="547"/>
                    <a:pt x="517" y="2128"/>
                    <a:pt x="213" y="3374"/>
                  </a:cubicBezTo>
                  <a:cubicBezTo>
                    <a:pt x="2128" y="2736"/>
                    <a:pt x="4074" y="2401"/>
                    <a:pt x="6049" y="2280"/>
                  </a:cubicBezTo>
                  <a:cubicBezTo>
                    <a:pt x="6110" y="1520"/>
                    <a:pt x="6232" y="699"/>
                    <a:pt x="650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38"/>
            <p:cNvSpPr/>
            <p:nvPr/>
          </p:nvSpPr>
          <p:spPr>
            <a:xfrm>
              <a:off x="35779500" y="12594425"/>
              <a:ext cx="671325" cy="584125"/>
            </a:xfrm>
            <a:custGeom>
              <a:avLst/>
              <a:gdLst/>
              <a:ahLst/>
              <a:cxnLst/>
              <a:rect l="l" t="t" r="r" b="b"/>
              <a:pathLst>
                <a:path w="26853" h="23365" extrusionOk="0">
                  <a:moveTo>
                    <a:pt x="12130" y="0"/>
                  </a:moveTo>
                  <a:cubicBezTo>
                    <a:pt x="6200" y="0"/>
                    <a:pt x="0" y="2436"/>
                    <a:pt x="2080" y="13446"/>
                  </a:cubicBezTo>
                  <a:cubicBezTo>
                    <a:pt x="2080" y="13446"/>
                    <a:pt x="2688" y="17854"/>
                    <a:pt x="4086" y="19829"/>
                  </a:cubicBezTo>
                  <a:cubicBezTo>
                    <a:pt x="5400" y="21674"/>
                    <a:pt x="8821" y="23365"/>
                    <a:pt x="13050" y="23365"/>
                  </a:cubicBezTo>
                  <a:cubicBezTo>
                    <a:pt x="13420" y="23365"/>
                    <a:pt x="13796" y="23352"/>
                    <a:pt x="14177" y="23325"/>
                  </a:cubicBezTo>
                  <a:cubicBezTo>
                    <a:pt x="18949" y="22990"/>
                    <a:pt x="24937" y="20407"/>
                    <a:pt x="25819" y="16790"/>
                  </a:cubicBezTo>
                  <a:cubicBezTo>
                    <a:pt x="26670" y="13142"/>
                    <a:pt x="26852" y="10711"/>
                    <a:pt x="25849" y="7306"/>
                  </a:cubicBezTo>
                  <a:cubicBezTo>
                    <a:pt x="24846" y="3932"/>
                    <a:pt x="24390" y="2413"/>
                    <a:pt x="20925" y="1379"/>
                  </a:cubicBezTo>
                  <a:cubicBezTo>
                    <a:pt x="19577" y="989"/>
                    <a:pt x="15908" y="0"/>
                    <a:pt x="121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38"/>
            <p:cNvSpPr/>
            <p:nvPr/>
          </p:nvSpPr>
          <p:spPr>
            <a:xfrm>
              <a:off x="35973575" y="12924300"/>
              <a:ext cx="38025" cy="42200"/>
            </a:xfrm>
            <a:custGeom>
              <a:avLst/>
              <a:gdLst/>
              <a:ahLst/>
              <a:cxnLst/>
              <a:rect l="l" t="t" r="r" b="b"/>
              <a:pathLst>
                <a:path w="1521" h="1688" extrusionOk="0">
                  <a:moveTo>
                    <a:pt x="702" y="1"/>
                  </a:moveTo>
                  <a:cubicBezTo>
                    <a:pt x="671" y="1"/>
                    <a:pt x="640" y="3"/>
                    <a:pt x="609" y="8"/>
                  </a:cubicBezTo>
                  <a:cubicBezTo>
                    <a:pt x="244" y="69"/>
                    <a:pt x="1" y="494"/>
                    <a:pt x="62" y="981"/>
                  </a:cubicBezTo>
                  <a:cubicBezTo>
                    <a:pt x="145" y="1398"/>
                    <a:pt x="457" y="1688"/>
                    <a:pt x="789" y="1688"/>
                  </a:cubicBezTo>
                  <a:cubicBezTo>
                    <a:pt x="820" y="1688"/>
                    <a:pt x="851" y="1685"/>
                    <a:pt x="882" y="1680"/>
                  </a:cubicBezTo>
                  <a:cubicBezTo>
                    <a:pt x="1277" y="1619"/>
                    <a:pt x="1521" y="1194"/>
                    <a:pt x="1460" y="738"/>
                  </a:cubicBezTo>
                  <a:cubicBezTo>
                    <a:pt x="1376" y="318"/>
                    <a:pt x="1060" y="1"/>
                    <a:pt x="70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38"/>
            <p:cNvSpPr/>
            <p:nvPr/>
          </p:nvSpPr>
          <p:spPr>
            <a:xfrm>
              <a:off x="36258550" y="12877325"/>
              <a:ext cx="38000" cy="42250"/>
            </a:xfrm>
            <a:custGeom>
              <a:avLst/>
              <a:gdLst/>
              <a:ahLst/>
              <a:cxnLst/>
              <a:rect l="l" t="t" r="r" b="b"/>
              <a:pathLst>
                <a:path w="1520" h="1690" extrusionOk="0">
                  <a:moveTo>
                    <a:pt x="689" y="0"/>
                  </a:moveTo>
                  <a:cubicBezTo>
                    <a:pt x="672" y="0"/>
                    <a:pt x="655" y="1"/>
                    <a:pt x="638" y="3"/>
                  </a:cubicBezTo>
                  <a:cubicBezTo>
                    <a:pt x="243" y="94"/>
                    <a:pt x="0" y="519"/>
                    <a:pt x="61" y="975"/>
                  </a:cubicBezTo>
                  <a:cubicBezTo>
                    <a:pt x="142" y="1380"/>
                    <a:pt x="439" y="1689"/>
                    <a:pt x="781" y="1689"/>
                  </a:cubicBezTo>
                  <a:cubicBezTo>
                    <a:pt x="824" y="1689"/>
                    <a:pt x="868" y="1684"/>
                    <a:pt x="912" y="1674"/>
                  </a:cubicBezTo>
                  <a:cubicBezTo>
                    <a:pt x="1277" y="1614"/>
                    <a:pt x="1520" y="1218"/>
                    <a:pt x="1459" y="732"/>
                  </a:cubicBezTo>
                  <a:cubicBezTo>
                    <a:pt x="1401" y="297"/>
                    <a:pt x="1039" y="0"/>
                    <a:pt x="68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5" name="Google Shape;525;p38"/>
            <p:cNvSpPr/>
            <p:nvPr/>
          </p:nvSpPr>
          <p:spPr>
            <a:xfrm>
              <a:off x="36116450" y="12883150"/>
              <a:ext cx="47875" cy="71550"/>
            </a:xfrm>
            <a:custGeom>
              <a:avLst/>
              <a:gdLst/>
              <a:ahLst/>
              <a:cxnLst/>
              <a:rect l="l" t="t" r="r" b="b"/>
              <a:pathLst>
                <a:path w="1915" h="2862" extrusionOk="0">
                  <a:moveTo>
                    <a:pt x="125" y="0"/>
                  </a:moveTo>
                  <a:cubicBezTo>
                    <a:pt x="104" y="0"/>
                    <a:pt x="82" y="22"/>
                    <a:pt x="61" y="43"/>
                  </a:cubicBezTo>
                  <a:cubicBezTo>
                    <a:pt x="31" y="408"/>
                    <a:pt x="61" y="803"/>
                    <a:pt x="31" y="1198"/>
                  </a:cubicBezTo>
                  <a:cubicBezTo>
                    <a:pt x="31" y="1472"/>
                    <a:pt x="0" y="1836"/>
                    <a:pt x="183" y="2080"/>
                  </a:cubicBezTo>
                  <a:cubicBezTo>
                    <a:pt x="278" y="2199"/>
                    <a:pt x="430" y="2281"/>
                    <a:pt x="594" y="2281"/>
                  </a:cubicBezTo>
                  <a:cubicBezTo>
                    <a:pt x="639" y="2281"/>
                    <a:pt x="684" y="2275"/>
                    <a:pt x="730" y="2262"/>
                  </a:cubicBezTo>
                  <a:cubicBezTo>
                    <a:pt x="821" y="2232"/>
                    <a:pt x="912" y="2140"/>
                    <a:pt x="973" y="2080"/>
                  </a:cubicBezTo>
                  <a:cubicBezTo>
                    <a:pt x="1034" y="2019"/>
                    <a:pt x="1125" y="1897"/>
                    <a:pt x="1186" y="1897"/>
                  </a:cubicBezTo>
                  <a:cubicBezTo>
                    <a:pt x="1307" y="2019"/>
                    <a:pt x="1429" y="2171"/>
                    <a:pt x="1581" y="2323"/>
                  </a:cubicBezTo>
                  <a:cubicBezTo>
                    <a:pt x="1520" y="2475"/>
                    <a:pt x="1429" y="2596"/>
                    <a:pt x="1277" y="2657"/>
                  </a:cubicBezTo>
                  <a:cubicBezTo>
                    <a:pt x="1176" y="2707"/>
                    <a:pt x="1221" y="2862"/>
                    <a:pt x="1309" y="2862"/>
                  </a:cubicBezTo>
                  <a:cubicBezTo>
                    <a:pt x="1327" y="2862"/>
                    <a:pt x="1347" y="2855"/>
                    <a:pt x="1368" y="2840"/>
                  </a:cubicBezTo>
                  <a:cubicBezTo>
                    <a:pt x="1672" y="2688"/>
                    <a:pt x="1915" y="2323"/>
                    <a:pt x="1794" y="1988"/>
                  </a:cubicBezTo>
                  <a:cubicBezTo>
                    <a:pt x="1721" y="1794"/>
                    <a:pt x="1511" y="1658"/>
                    <a:pt x="1306" y="1658"/>
                  </a:cubicBezTo>
                  <a:cubicBezTo>
                    <a:pt x="1255" y="1658"/>
                    <a:pt x="1204" y="1666"/>
                    <a:pt x="1155" y="1684"/>
                  </a:cubicBezTo>
                  <a:cubicBezTo>
                    <a:pt x="1003" y="1745"/>
                    <a:pt x="942" y="1897"/>
                    <a:pt x="821" y="1958"/>
                  </a:cubicBezTo>
                  <a:cubicBezTo>
                    <a:pt x="714" y="2020"/>
                    <a:pt x="626" y="2046"/>
                    <a:pt x="553" y="2046"/>
                  </a:cubicBezTo>
                  <a:cubicBezTo>
                    <a:pt x="233" y="2046"/>
                    <a:pt x="213" y="1531"/>
                    <a:pt x="213" y="1259"/>
                  </a:cubicBezTo>
                  <a:cubicBezTo>
                    <a:pt x="243" y="894"/>
                    <a:pt x="395" y="317"/>
                    <a:pt x="152" y="13"/>
                  </a:cubicBezTo>
                  <a:cubicBezTo>
                    <a:pt x="143" y="4"/>
                    <a:pt x="134" y="0"/>
                    <a:pt x="12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38"/>
            <p:cNvSpPr/>
            <p:nvPr/>
          </p:nvSpPr>
          <p:spPr>
            <a:xfrm>
              <a:off x="36125850" y="12994175"/>
              <a:ext cx="62800" cy="35625"/>
            </a:xfrm>
            <a:custGeom>
              <a:avLst/>
              <a:gdLst/>
              <a:ahLst/>
              <a:cxnLst/>
              <a:rect l="l" t="t" r="r" b="b"/>
              <a:pathLst>
                <a:path w="2512" h="1425" extrusionOk="0">
                  <a:moveTo>
                    <a:pt x="2292" y="1"/>
                  </a:moveTo>
                  <a:cubicBezTo>
                    <a:pt x="2220" y="1"/>
                    <a:pt x="2147" y="48"/>
                    <a:pt x="2147" y="131"/>
                  </a:cubicBezTo>
                  <a:cubicBezTo>
                    <a:pt x="2177" y="709"/>
                    <a:pt x="1873" y="1104"/>
                    <a:pt x="1296" y="1195"/>
                  </a:cubicBezTo>
                  <a:cubicBezTo>
                    <a:pt x="1083" y="1195"/>
                    <a:pt x="840" y="1165"/>
                    <a:pt x="627" y="1043"/>
                  </a:cubicBezTo>
                  <a:cubicBezTo>
                    <a:pt x="414" y="921"/>
                    <a:pt x="323" y="709"/>
                    <a:pt x="171" y="557"/>
                  </a:cubicBezTo>
                  <a:cubicBezTo>
                    <a:pt x="141" y="557"/>
                    <a:pt x="110" y="557"/>
                    <a:pt x="80" y="587"/>
                  </a:cubicBezTo>
                  <a:cubicBezTo>
                    <a:pt x="0" y="1146"/>
                    <a:pt x="712" y="1425"/>
                    <a:pt x="1196" y="1425"/>
                  </a:cubicBezTo>
                  <a:cubicBezTo>
                    <a:pt x="1266" y="1425"/>
                    <a:pt x="1330" y="1419"/>
                    <a:pt x="1387" y="1408"/>
                  </a:cubicBezTo>
                  <a:cubicBezTo>
                    <a:pt x="2056" y="1316"/>
                    <a:pt x="2512" y="769"/>
                    <a:pt x="2421" y="101"/>
                  </a:cubicBezTo>
                  <a:cubicBezTo>
                    <a:pt x="2407" y="32"/>
                    <a:pt x="2350" y="1"/>
                    <a:pt x="229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38"/>
            <p:cNvSpPr/>
            <p:nvPr/>
          </p:nvSpPr>
          <p:spPr>
            <a:xfrm>
              <a:off x="35908225" y="12827975"/>
              <a:ext cx="51700" cy="49550"/>
            </a:xfrm>
            <a:custGeom>
              <a:avLst/>
              <a:gdLst/>
              <a:ahLst/>
              <a:cxnLst/>
              <a:rect l="l" t="t" r="r" b="b"/>
              <a:pathLst>
                <a:path w="2068" h="1982" extrusionOk="0">
                  <a:moveTo>
                    <a:pt x="1946" y="1"/>
                  </a:moveTo>
                  <a:cubicBezTo>
                    <a:pt x="1095" y="62"/>
                    <a:pt x="31" y="1065"/>
                    <a:pt x="1" y="1946"/>
                  </a:cubicBezTo>
                  <a:cubicBezTo>
                    <a:pt x="1" y="1964"/>
                    <a:pt x="21" y="1981"/>
                    <a:pt x="44" y="1981"/>
                  </a:cubicBezTo>
                  <a:cubicBezTo>
                    <a:pt x="61" y="1981"/>
                    <a:pt x="79" y="1972"/>
                    <a:pt x="92" y="1946"/>
                  </a:cubicBezTo>
                  <a:cubicBezTo>
                    <a:pt x="517" y="1095"/>
                    <a:pt x="1065" y="548"/>
                    <a:pt x="1976" y="183"/>
                  </a:cubicBezTo>
                  <a:cubicBezTo>
                    <a:pt x="2068" y="153"/>
                    <a:pt x="2068" y="1"/>
                    <a:pt x="19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8" name="Google Shape;528;p38"/>
            <p:cNvSpPr/>
            <p:nvPr/>
          </p:nvSpPr>
          <p:spPr>
            <a:xfrm>
              <a:off x="36246375" y="12770850"/>
              <a:ext cx="67150" cy="21250"/>
            </a:xfrm>
            <a:custGeom>
              <a:avLst/>
              <a:gdLst/>
              <a:ahLst/>
              <a:cxnLst/>
              <a:rect l="l" t="t" r="r" b="b"/>
              <a:pathLst>
                <a:path w="2686" h="850" extrusionOk="0">
                  <a:moveTo>
                    <a:pt x="791" y="1"/>
                  </a:moveTo>
                  <a:cubicBezTo>
                    <a:pt x="530" y="1"/>
                    <a:pt x="280" y="41"/>
                    <a:pt x="62" y="128"/>
                  </a:cubicBezTo>
                  <a:cubicBezTo>
                    <a:pt x="1" y="158"/>
                    <a:pt x="1" y="249"/>
                    <a:pt x="62" y="249"/>
                  </a:cubicBezTo>
                  <a:cubicBezTo>
                    <a:pt x="913" y="310"/>
                    <a:pt x="1703" y="310"/>
                    <a:pt x="2402" y="827"/>
                  </a:cubicBezTo>
                  <a:cubicBezTo>
                    <a:pt x="2423" y="842"/>
                    <a:pt x="2445" y="849"/>
                    <a:pt x="2468" y="849"/>
                  </a:cubicBezTo>
                  <a:cubicBezTo>
                    <a:pt x="2577" y="849"/>
                    <a:pt x="2685" y="690"/>
                    <a:pt x="2584" y="614"/>
                  </a:cubicBezTo>
                  <a:cubicBezTo>
                    <a:pt x="2151" y="246"/>
                    <a:pt x="1439" y="1"/>
                    <a:pt x="79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38"/>
            <p:cNvSpPr/>
            <p:nvPr/>
          </p:nvSpPr>
          <p:spPr>
            <a:xfrm>
              <a:off x="35934825" y="12998850"/>
              <a:ext cx="125400" cy="109650"/>
            </a:xfrm>
            <a:custGeom>
              <a:avLst/>
              <a:gdLst/>
              <a:ahLst/>
              <a:cxnLst/>
              <a:rect l="l" t="t" r="r" b="b"/>
              <a:pathLst>
                <a:path w="5016" h="4386" extrusionOk="0">
                  <a:moveTo>
                    <a:pt x="2574" y="1"/>
                  </a:moveTo>
                  <a:cubicBezTo>
                    <a:pt x="2438" y="1"/>
                    <a:pt x="2299" y="12"/>
                    <a:pt x="2159" y="35"/>
                  </a:cubicBezTo>
                  <a:cubicBezTo>
                    <a:pt x="882" y="218"/>
                    <a:pt x="1" y="1373"/>
                    <a:pt x="213" y="2558"/>
                  </a:cubicBezTo>
                  <a:cubicBezTo>
                    <a:pt x="376" y="3641"/>
                    <a:pt x="1334" y="4386"/>
                    <a:pt x="2443" y="4386"/>
                  </a:cubicBezTo>
                  <a:cubicBezTo>
                    <a:pt x="2579" y="4386"/>
                    <a:pt x="2718" y="4375"/>
                    <a:pt x="2858" y="4351"/>
                  </a:cubicBezTo>
                  <a:cubicBezTo>
                    <a:pt x="4134" y="4139"/>
                    <a:pt x="5016" y="3014"/>
                    <a:pt x="4803" y="1798"/>
                  </a:cubicBezTo>
                  <a:cubicBezTo>
                    <a:pt x="4641" y="743"/>
                    <a:pt x="3683" y="1"/>
                    <a:pt x="257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38"/>
            <p:cNvSpPr/>
            <p:nvPr/>
          </p:nvSpPr>
          <p:spPr>
            <a:xfrm>
              <a:off x="36250175" y="12946625"/>
              <a:ext cx="124650" cy="110200"/>
            </a:xfrm>
            <a:custGeom>
              <a:avLst/>
              <a:gdLst/>
              <a:ahLst/>
              <a:cxnLst/>
              <a:rect l="l" t="t" r="r" b="b"/>
              <a:pathLst>
                <a:path w="4986" h="4408" extrusionOk="0">
                  <a:moveTo>
                    <a:pt x="2495" y="1"/>
                  </a:moveTo>
                  <a:cubicBezTo>
                    <a:pt x="2374" y="1"/>
                    <a:pt x="2252" y="9"/>
                    <a:pt x="2129" y="27"/>
                  </a:cubicBezTo>
                  <a:cubicBezTo>
                    <a:pt x="852" y="240"/>
                    <a:pt x="1" y="1395"/>
                    <a:pt x="183" y="2580"/>
                  </a:cubicBezTo>
                  <a:cubicBezTo>
                    <a:pt x="373" y="3639"/>
                    <a:pt x="1340" y="4407"/>
                    <a:pt x="2454" y="4407"/>
                  </a:cubicBezTo>
                  <a:cubicBezTo>
                    <a:pt x="2587" y="4407"/>
                    <a:pt x="2722" y="4396"/>
                    <a:pt x="2858" y="4374"/>
                  </a:cubicBezTo>
                  <a:cubicBezTo>
                    <a:pt x="4104" y="4161"/>
                    <a:pt x="4986" y="3006"/>
                    <a:pt x="4803" y="1820"/>
                  </a:cubicBezTo>
                  <a:cubicBezTo>
                    <a:pt x="4611" y="749"/>
                    <a:pt x="3625" y="1"/>
                    <a:pt x="249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1" name="Google Shape;531;p38"/>
            <p:cNvSpPr/>
            <p:nvPr/>
          </p:nvSpPr>
          <p:spPr>
            <a:xfrm>
              <a:off x="35968250" y="13032400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183" y="0"/>
                  </a:moveTo>
                  <a:cubicBezTo>
                    <a:pt x="92" y="31"/>
                    <a:pt x="1" y="152"/>
                    <a:pt x="31" y="274"/>
                  </a:cubicBezTo>
                  <a:cubicBezTo>
                    <a:pt x="31" y="406"/>
                    <a:pt x="124" y="492"/>
                    <a:pt x="228" y="492"/>
                  </a:cubicBezTo>
                  <a:cubicBezTo>
                    <a:pt x="243" y="492"/>
                    <a:pt x="259" y="491"/>
                    <a:pt x="275" y="487"/>
                  </a:cubicBezTo>
                  <a:cubicBezTo>
                    <a:pt x="396" y="487"/>
                    <a:pt x="487" y="335"/>
                    <a:pt x="457" y="213"/>
                  </a:cubicBezTo>
                  <a:cubicBezTo>
                    <a:pt x="427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2" name="Google Shape;532;p38"/>
            <p:cNvSpPr/>
            <p:nvPr/>
          </p:nvSpPr>
          <p:spPr>
            <a:xfrm>
              <a:off x="36010825" y="1306127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13" y="0"/>
                  </a:moveTo>
                  <a:cubicBezTo>
                    <a:pt x="91" y="31"/>
                    <a:pt x="0" y="152"/>
                    <a:pt x="31" y="274"/>
                  </a:cubicBezTo>
                  <a:cubicBezTo>
                    <a:pt x="57" y="406"/>
                    <a:pt x="130" y="492"/>
                    <a:pt x="228" y="492"/>
                  </a:cubicBezTo>
                  <a:cubicBezTo>
                    <a:pt x="243" y="492"/>
                    <a:pt x="258" y="491"/>
                    <a:pt x="274" y="487"/>
                  </a:cubicBezTo>
                  <a:cubicBezTo>
                    <a:pt x="395" y="487"/>
                    <a:pt x="486" y="335"/>
                    <a:pt x="456" y="213"/>
                  </a:cubicBezTo>
                  <a:cubicBezTo>
                    <a:pt x="426" y="91"/>
                    <a:pt x="335" y="0"/>
                    <a:pt x="21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3" name="Google Shape;533;p38"/>
            <p:cNvSpPr/>
            <p:nvPr/>
          </p:nvSpPr>
          <p:spPr>
            <a:xfrm>
              <a:off x="35969775" y="13092275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50" y="1"/>
                  </a:moveTo>
                  <a:cubicBezTo>
                    <a:pt x="238" y="1"/>
                    <a:pt x="225" y="3"/>
                    <a:pt x="214" y="7"/>
                  </a:cubicBezTo>
                  <a:cubicBezTo>
                    <a:pt x="92" y="37"/>
                    <a:pt x="1" y="158"/>
                    <a:pt x="31" y="280"/>
                  </a:cubicBezTo>
                  <a:cubicBezTo>
                    <a:pt x="31" y="412"/>
                    <a:pt x="123" y="499"/>
                    <a:pt x="227" y="499"/>
                  </a:cubicBezTo>
                  <a:cubicBezTo>
                    <a:pt x="243" y="499"/>
                    <a:pt x="259" y="497"/>
                    <a:pt x="274" y="493"/>
                  </a:cubicBezTo>
                  <a:cubicBezTo>
                    <a:pt x="396" y="462"/>
                    <a:pt x="487" y="341"/>
                    <a:pt x="457" y="219"/>
                  </a:cubicBezTo>
                  <a:cubicBezTo>
                    <a:pt x="430" y="87"/>
                    <a:pt x="335" y="1"/>
                    <a:pt x="25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4" name="Google Shape;534;p38"/>
            <p:cNvSpPr/>
            <p:nvPr/>
          </p:nvSpPr>
          <p:spPr>
            <a:xfrm>
              <a:off x="36029825" y="13013250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60" y="1"/>
                  </a:moveTo>
                  <a:cubicBezTo>
                    <a:pt x="244" y="1"/>
                    <a:pt x="229" y="2"/>
                    <a:pt x="213" y="6"/>
                  </a:cubicBezTo>
                  <a:cubicBezTo>
                    <a:pt x="91" y="37"/>
                    <a:pt x="0" y="158"/>
                    <a:pt x="30" y="280"/>
                  </a:cubicBezTo>
                  <a:cubicBezTo>
                    <a:pt x="57" y="412"/>
                    <a:pt x="153" y="499"/>
                    <a:pt x="257" y="499"/>
                  </a:cubicBezTo>
                  <a:cubicBezTo>
                    <a:pt x="273" y="499"/>
                    <a:pt x="288" y="497"/>
                    <a:pt x="304" y="493"/>
                  </a:cubicBezTo>
                  <a:cubicBezTo>
                    <a:pt x="395" y="462"/>
                    <a:pt x="486" y="341"/>
                    <a:pt x="456" y="219"/>
                  </a:cubicBezTo>
                  <a:cubicBezTo>
                    <a:pt x="456" y="87"/>
                    <a:pt x="364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5" name="Google Shape;535;p38"/>
            <p:cNvSpPr/>
            <p:nvPr/>
          </p:nvSpPr>
          <p:spPr>
            <a:xfrm>
              <a:off x="36070850" y="13064150"/>
              <a:ext cx="12175" cy="11725"/>
            </a:xfrm>
            <a:custGeom>
              <a:avLst/>
              <a:gdLst/>
              <a:ahLst/>
              <a:cxnLst/>
              <a:rect l="l" t="t" r="r" b="b"/>
              <a:pathLst>
                <a:path w="487" h="469" extrusionOk="0">
                  <a:moveTo>
                    <a:pt x="260" y="1"/>
                  </a:moveTo>
                  <a:cubicBezTo>
                    <a:pt x="245" y="1"/>
                    <a:pt x="229" y="3"/>
                    <a:pt x="213" y="7"/>
                  </a:cubicBezTo>
                  <a:cubicBezTo>
                    <a:pt x="92" y="7"/>
                    <a:pt x="0" y="128"/>
                    <a:pt x="31" y="280"/>
                  </a:cubicBezTo>
                  <a:cubicBezTo>
                    <a:pt x="57" y="386"/>
                    <a:pt x="129" y="469"/>
                    <a:pt x="228" y="469"/>
                  </a:cubicBezTo>
                  <a:cubicBezTo>
                    <a:pt x="243" y="469"/>
                    <a:pt x="258" y="467"/>
                    <a:pt x="274" y="463"/>
                  </a:cubicBezTo>
                  <a:cubicBezTo>
                    <a:pt x="396" y="463"/>
                    <a:pt x="487" y="341"/>
                    <a:pt x="456" y="189"/>
                  </a:cubicBezTo>
                  <a:cubicBezTo>
                    <a:pt x="430" y="84"/>
                    <a:pt x="358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38"/>
            <p:cNvSpPr/>
            <p:nvPr/>
          </p:nvSpPr>
          <p:spPr>
            <a:xfrm>
              <a:off x="36242575" y="12987425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259" y="0"/>
                  </a:moveTo>
                  <a:cubicBezTo>
                    <a:pt x="245" y="0"/>
                    <a:pt x="229" y="2"/>
                    <a:pt x="214" y="6"/>
                  </a:cubicBezTo>
                  <a:cubicBezTo>
                    <a:pt x="92" y="36"/>
                    <a:pt x="1" y="158"/>
                    <a:pt x="31" y="279"/>
                  </a:cubicBezTo>
                  <a:cubicBezTo>
                    <a:pt x="62" y="401"/>
                    <a:pt x="183" y="492"/>
                    <a:pt x="274" y="492"/>
                  </a:cubicBezTo>
                  <a:cubicBezTo>
                    <a:pt x="396" y="462"/>
                    <a:pt x="487" y="340"/>
                    <a:pt x="457" y="219"/>
                  </a:cubicBezTo>
                  <a:cubicBezTo>
                    <a:pt x="430" y="86"/>
                    <a:pt x="358" y="0"/>
                    <a:pt x="2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7" name="Google Shape;537;p38"/>
            <p:cNvSpPr/>
            <p:nvPr/>
          </p:nvSpPr>
          <p:spPr>
            <a:xfrm>
              <a:off x="36274500" y="13042150"/>
              <a:ext cx="11425" cy="12450"/>
            </a:xfrm>
            <a:custGeom>
              <a:avLst/>
              <a:gdLst/>
              <a:ahLst/>
              <a:cxnLst/>
              <a:rect l="l" t="t" r="r" b="b"/>
              <a:pathLst>
                <a:path w="457" h="498" extrusionOk="0">
                  <a:moveTo>
                    <a:pt x="221" y="1"/>
                  </a:moveTo>
                  <a:cubicBezTo>
                    <a:pt x="209" y="1"/>
                    <a:pt x="196" y="2"/>
                    <a:pt x="183" y="5"/>
                  </a:cubicBezTo>
                  <a:cubicBezTo>
                    <a:pt x="61" y="36"/>
                    <a:pt x="0" y="157"/>
                    <a:pt x="0" y="279"/>
                  </a:cubicBezTo>
                  <a:cubicBezTo>
                    <a:pt x="27" y="411"/>
                    <a:pt x="123" y="498"/>
                    <a:pt x="227" y="498"/>
                  </a:cubicBezTo>
                  <a:cubicBezTo>
                    <a:pt x="243" y="498"/>
                    <a:pt x="258" y="496"/>
                    <a:pt x="274" y="492"/>
                  </a:cubicBezTo>
                  <a:cubicBezTo>
                    <a:pt x="365" y="461"/>
                    <a:pt x="456" y="340"/>
                    <a:pt x="426" y="218"/>
                  </a:cubicBezTo>
                  <a:cubicBezTo>
                    <a:pt x="426" y="109"/>
                    <a:pt x="329" y="1"/>
                    <a:pt x="22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8" name="Google Shape;538;p38"/>
            <p:cNvSpPr/>
            <p:nvPr/>
          </p:nvSpPr>
          <p:spPr>
            <a:xfrm>
              <a:off x="36310225" y="1297982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49" y="0"/>
                  </a:moveTo>
                  <a:cubicBezTo>
                    <a:pt x="237" y="0"/>
                    <a:pt x="225" y="2"/>
                    <a:pt x="213" y="6"/>
                  </a:cubicBezTo>
                  <a:cubicBezTo>
                    <a:pt x="91" y="36"/>
                    <a:pt x="0" y="158"/>
                    <a:pt x="30" y="280"/>
                  </a:cubicBezTo>
                  <a:cubicBezTo>
                    <a:pt x="30" y="401"/>
                    <a:pt x="152" y="492"/>
                    <a:pt x="274" y="492"/>
                  </a:cubicBezTo>
                  <a:cubicBezTo>
                    <a:pt x="395" y="462"/>
                    <a:pt x="486" y="340"/>
                    <a:pt x="456" y="219"/>
                  </a:cubicBezTo>
                  <a:cubicBezTo>
                    <a:pt x="430" y="86"/>
                    <a:pt x="334" y="0"/>
                    <a:pt x="24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9" name="Google Shape;539;p38"/>
            <p:cNvSpPr/>
            <p:nvPr/>
          </p:nvSpPr>
          <p:spPr>
            <a:xfrm>
              <a:off x="36349725" y="13017950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183" y="1"/>
                  </a:moveTo>
                  <a:cubicBezTo>
                    <a:pt x="92" y="31"/>
                    <a:pt x="1" y="153"/>
                    <a:pt x="31" y="274"/>
                  </a:cubicBezTo>
                  <a:cubicBezTo>
                    <a:pt x="31" y="407"/>
                    <a:pt x="123" y="493"/>
                    <a:pt x="227" y="493"/>
                  </a:cubicBezTo>
                  <a:cubicBezTo>
                    <a:pt x="243" y="493"/>
                    <a:pt x="258" y="491"/>
                    <a:pt x="274" y="487"/>
                  </a:cubicBezTo>
                  <a:cubicBezTo>
                    <a:pt x="396" y="487"/>
                    <a:pt x="487" y="335"/>
                    <a:pt x="457" y="214"/>
                  </a:cubicBezTo>
                  <a:cubicBezTo>
                    <a:pt x="42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0" name="Google Shape;540;p38"/>
            <p:cNvSpPr/>
            <p:nvPr/>
          </p:nvSpPr>
          <p:spPr>
            <a:xfrm>
              <a:off x="36304900" y="13019325"/>
              <a:ext cx="11425" cy="12325"/>
            </a:xfrm>
            <a:custGeom>
              <a:avLst/>
              <a:gdLst/>
              <a:ahLst/>
              <a:cxnLst/>
              <a:rect l="l" t="t" r="r" b="b"/>
              <a:pathLst>
                <a:path w="457" h="493" extrusionOk="0">
                  <a:moveTo>
                    <a:pt x="230" y="1"/>
                  </a:moveTo>
                  <a:cubicBezTo>
                    <a:pt x="214" y="1"/>
                    <a:pt x="198" y="3"/>
                    <a:pt x="183" y="7"/>
                  </a:cubicBezTo>
                  <a:cubicBezTo>
                    <a:pt x="61" y="37"/>
                    <a:pt x="0" y="159"/>
                    <a:pt x="0" y="280"/>
                  </a:cubicBezTo>
                  <a:cubicBezTo>
                    <a:pt x="31" y="402"/>
                    <a:pt x="152" y="493"/>
                    <a:pt x="274" y="493"/>
                  </a:cubicBezTo>
                  <a:cubicBezTo>
                    <a:pt x="395" y="462"/>
                    <a:pt x="456" y="341"/>
                    <a:pt x="456" y="219"/>
                  </a:cubicBezTo>
                  <a:cubicBezTo>
                    <a:pt x="430" y="87"/>
                    <a:pt x="334" y="1"/>
                    <a:pt x="23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38"/>
            <p:cNvSpPr/>
            <p:nvPr/>
          </p:nvSpPr>
          <p:spPr>
            <a:xfrm>
              <a:off x="35879350" y="12782600"/>
              <a:ext cx="520550" cy="261200"/>
            </a:xfrm>
            <a:custGeom>
              <a:avLst/>
              <a:gdLst/>
              <a:ahLst/>
              <a:cxnLst/>
              <a:rect l="l" t="t" r="r" b="b"/>
              <a:pathLst>
                <a:path w="20822" h="10448" extrusionOk="0">
                  <a:moveTo>
                    <a:pt x="16204" y="430"/>
                  </a:moveTo>
                  <a:cubicBezTo>
                    <a:pt x="18062" y="430"/>
                    <a:pt x="19699" y="1778"/>
                    <a:pt x="20001" y="3670"/>
                  </a:cubicBezTo>
                  <a:cubicBezTo>
                    <a:pt x="20335" y="5737"/>
                    <a:pt x="18937" y="7713"/>
                    <a:pt x="16840" y="8077"/>
                  </a:cubicBezTo>
                  <a:cubicBezTo>
                    <a:pt x="16635" y="8110"/>
                    <a:pt x="16431" y="8126"/>
                    <a:pt x="16229" y="8126"/>
                  </a:cubicBezTo>
                  <a:cubicBezTo>
                    <a:pt x="14372" y="8126"/>
                    <a:pt x="12734" y="6781"/>
                    <a:pt x="12433" y="4916"/>
                  </a:cubicBezTo>
                  <a:cubicBezTo>
                    <a:pt x="12098" y="2819"/>
                    <a:pt x="13496" y="843"/>
                    <a:pt x="15594" y="478"/>
                  </a:cubicBezTo>
                  <a:cubicBezTo>
                    <a:pt x="15799" y="446"/>
                    <a:pt x="16003" y="430"/>
                    <a:pt x="16204" y="430"/>
                  </a:cubicBezTo>
                  <a:close/>
                  <a:moveTo>
                    <a:pt x="4593" y="2345"/>
                  </a:moveTo>
                  <a:cubicBezTo>
                    <a:pt x="6451" y="2345"/>
                    <a:pt x="8088" y="3690"/>
                    <a:pt x="8390" y="5555"/>
                  </a:cubicBezTo>
                  <a:cubicBezTo>
                    <a:pt x="8724" y="7652"/>
                    <a:pt x="7326" y="9628"/>
                    <a:pt x="5229" y="9962"/>
                  </a:cubicBezTo>
                  <a:cubicBezTo>
                    <a:pt x="5008" y="10000"/>
                    <a:pt x="4789" y="10019"/>
                    <a:pt x="4573" y="10019"/>
                  </a:cubicBezTo>
                  <a:cubicBezTo>
                    <a:pt x="2734" y="10019"/>
                    <a:pt x="1121" y="8677"/>
                    <a:pt x="821" y="6801"/>
                  </a:cubicBezTo>
                  <a:cubicBezTo>
                    <a:pt x="457" y="4734"/>
                    <a:pt x="1885" y="2728"/>
                    <a:pt x="3983" y="2393"/>
                  </a:cubicBezTo>
                  <a:cubicBezTo>
                    <a:pt x="4188" y="2361"/>
                    <a:pt x="4392" y="2345"/>
                    <a:pt x="4593" y="2345"/>
                  </a:cubicBezTo>
                  <a:close/>
                  <a:moveTo>
                    <a:pt x="16176" y="1"/>
                  </a:moveTo>
                  <a:cubicBezTo>
                    <a:pt x="15954" y="1"/>
                    <a:pt x="15729" y="18"/>
                    <a:pt x="15503" y="53"/>
                  </a:cubicBezTo>
                  <a:cubicBezTo>
                    <a:pt x="13192" y="448"/>
                    <a:pt x="11612" y="2637"/>
                    <a:pt x="12007" y="4977"/>
                  </a:cubicBezTo>
                  <a:cubicBezTo>
                    <a:pt x="12007" y="4977"/>
                    <a:pt x="11495" y="4919"/>
                    <a:pt x="10864" y="4919"/>
                  </a:cubicBezTo>
                  <a:cubicBezTo>
                    <a:pt x="10127" y="4919"/>
                    <a:pt x="9227" y="4998"/>
                    <a:pt x="8785" y="5342"/>
                  </a:cubicBezTo>
                  <a:cubicBezTo>
                    <a:pt x="8562" y="3645"/>
                    <a:pt x="6583" y="1922"/>
                    <a:pt x="4501" y="1922"/>
                  </a:cubicBezTo>
                  <a:cubicBezTo>
                    <a:pt x="4308" y="1922"/>
                    <a:pt x="4115" y="1937"/>
                    <a:pt x="3922" y="1968"/>
                  </a:cubicBezTo>
                  <a:cubicBezTo>
                    <a:pt x="1581" y="2363"/>
                    <a:pt x="1" y="4551"/>
                    <a:pt x="396" y="6892"/>
                  </a:cubicBezTo>
                  <a:cubicBezTo>
                    <a:pt x="723" y="8963"/>
                    <a:pt x="2541" y="10448"/>
                    <a:pt x="4578" y="10448"/>
                  </a:cubicBezTo>
                  <a:cubicBezTo>
                    <a:pt x="4813" y="10448"/>
                    <a:pt x="5051" y="10428"/>
                    <a:pt x="5290" y="10387"/>
                  </a:cubicBezTo>
                  <a:cubicBezTo>
                    <a:pt x="7478" y="10053"/>
                    <a:pt x="8998" y="8077"/>
                    <a:pt x="8876" y="5919"/>
                  </a:cubicBezTo>
                  <a:cubicBezTo>
                    <a:pt x="9007" y="5723"/>
                    <a:pt x="9480" y="5185"/>
                    <a:pt x="10553" y="5185"/>
                  </a:cubicBezTo>
                  <a:cubicBezTo>
                    <a:pt x="10979" y="5185"/>
                    <a:pt x="11499" y="5269"/>
                    <a:pt x="12129" y="5494"/>
                  </a:cubicBezTo>
                  <a:cubicBezTo>
                    <a:pt x="12673" y="7317"/>
                    <a:pt x="14361" y="8555"/>
                    <a:pt x="16236" y="8555"/>
                  </a:cubicBezTo>
                  <a:cubicBezTo>
                    <a:pt x="16455" y="8555"/>
                    <a:pt x="16677" y="8538"/>
                    <a:pt x="16901" y="8503"/>
                  </a:cubicBezTo>
                  <a:cubicBezTo>
                    <a:pt x="19241" y="8108"/>
                    <a:pt x="20822" y="5919"/>
                    <a:pt x="20427" y="3579"/>
                  </a:cubicBezTo>
                  <a:cubicBezTo>
                    <a:pt x="20070" y="1492"/>
                    <a:pt x="18249" y="1"/>
                    <a:pt x="1617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38"/>
            <p:cNvSpPr/>
            <p:nvPr/>
          </p:nvSpPr>
          <p:spPr>
            <a:xfrm>
              <a:off x="35691650" y="12692725"/>
              <a:ext cx="217375" cy="180125"/>
            </a:xfrm>
            <a:custGeom>
              <a:avLst/>
              <a:gdLst/>
              <a:ahLst/>
              <a:cxnLst/>
              <a:rect l="l" t="t" r="r" b="b"/>
              <a:pathLst>
                <a:path w="8695" h="7205" extrusionOk="0">
                  <a:moveTo>
                    <a:pt x="1521" y="0"/>
                  </a:moveTo>
                  <a:cubicBezTo>
                    <a:pt x="639" y="1216"/>
                    <a:pt x="1" y="2827"/>
                    <a:pt x="214" y="4894"/>
                  </a:cubicBezTo>
                  <a:cubicBezTo>
                    <a:pt x="244" y="4985"/>
                    <a:pt x="244" y="5076"/>
                    <a:pt x="244" y="5168"/>
                  </a:cubicBezTo>
                  <a:cubicBezTo>
                    <a:pt x="2463" y="6505"/>
                    <a:pt x="5107" y="7174"/>
                    <a:pt x="7752" y="7204"/>
                  </a:cubicBezTo>
                  <a:cubicBezTo>
                    <a:pt x="8086" y="6657"/>
                    <a:pt x="8421" y="6080"/>
                    <a:pt x="8694" y="5472"/>
                  </a:cubicBezTo>
                  <a:cubicBezTo>
                    <a:pt x="6019" y="4134"/>
                    <a:pt x="3648" y="2219"/>
                    <a:pt x="152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38"/>
            <p:cNvSpPr/>
            <p:nvPr/>
          </p:nvSpPr>
          <p:spPr>
            <a:xfrm>
              <a:off x="35729650" y="12492625"/>
              <a:ext cx="527400" cy="336900"/>
            </a:xfrm>
            <a:custGeom>
              <a:avLst/>
              <a:gdLst/>
              <a:ahLst/>
              <a:cxnLst/>
              <a:rect l="l" t="t" r="r" b="b"/>
              <a:pathLst>
                <a:path w="21096" h="13476" extrusionOk="0">
                  <a:moveTo>
                    <a:pt x="4874" y="0"/>
                  </a:moveTo>
                  <a:cubicBezTo>
                    <a:pt x="4815" y="0"/>
                    <a:pt x="4751" y="13"/>
                    <a:pt x="4682" y="41"/>
                  </a:cubicBezTo>
                  <a:cubicBezTo>
                    <a:pt x="3435" y="558"/>
                    <a:pt x="4439" y="4144"/>
                    <a:pt x="4439" y="4144"/>
                  </a:cubicBezTo>
                  <a:cubicBezTo>
                    <a:pt x="4439" y="4144"/>
                    <a:pt x="3256" y="1876"/>
                    <a:pt x="2611" y="1876"/>
                  </a:cubicBezTo>
                  <a:cubicBezTo>
                    <a:pt x="2532" y="1876"/>
                    <a:pt x="2462" y="1910"/>
                    <a:pt x="2402" y="1986"/>
                  </a:cubicBezTo>
                  <a:cubicBezTo>
                    <a:pt x="1824" y="2685"/>
                    <a:pt x="3648" y="5117"/>
                    <a:pt x="3648" y="5117"/>
                  </a:cubicBezTo>
                  <a:cubicBezTo>
                    <a:pt x="3648" y="5117"/>
                    <a:pt x="1490" y="5998"/>
                    <a:pt x="1" y="8004"/>
                  </a:cubicBezTo>
                  <a:cubicBezTo>
                    <a:pt x="2098" y="10223"/>
                    <a:pt x="4469" y="12138"/>
                    <a:pt x="7174" y="13476"/>
                  </a:cubicBezTo>
                  <a:cubicBezTo>
                    <a:pt x="7721" y="12351"/>
                    <a:pt x="8086" y="11196"/>
                    <a:pt x="8056" y="10223"/>
                  </a:cubicBezTo>
                  <a:lnTo>
                    <a:pt x="8056" y="10223"/>
                  </a:lnTo>
                  <a:cubicBezTo>
                    <a:pt x="8056" y="10224"/>
                    <a:pt x="10913" y="12290"/>
                    <a:pt x="13466" y="12959"/>
                  </a:cubicBezTo>
                  <a:cubicBezTo>
                    <a:pt x="13979" y="13077"/>
                    <a:pt x="14479" y="13157"/>
                    <a:pt x="14941" y="13157"/>
                  </a:cubicBezTo>
                  <a:cubicBezTo>
                    <a:pt x="15191" y="13157"/>
                    <a:pt x="15430" y="13134"/>
                    <a:pt x="15655" y="13080"/>
                  </a:cubicBezTo>
                  <a:cubicBezTo>
                    <a:pt x="18025" y="12503"/>
                    <a:pt x="16840" y="10254"/>
                    <a:pt x="16475" y="9646"/>
                  </a:cubicBezTo>
                  <a:lnTo>
                    <a:pt x="16475" y="9646"/>
                  </a:lnTo>
                  <a:cubicBezTo>
                    <a:pt x="16915" y="10320"/>
                    <a:pt x="18827" y="13061"/>
                    <a:pt x="20872" y="13061"/>
                  </a:cubicBezTo>
                  <a:cubicBezTo>
                    <a:pt x="20946" y="13061"/>
                    <a:pt x="21021" y="13058"/>
                    <a:pt x="21095" y="13050"/>
                  </a:cubicBezTo>
                  <a:cubicBezTo>
                    <a:pt x="19545" y="8156"/>
                    <a:pt x="16901" y="3658"/>
                    <a:pt x="12889" y="497"/>
                  </a:cubicBezTo>
                  <a:cubicBezTo>
                    <a:pt x="8603" y="1530"/>
                    <a:pt x="5563" y="3597"/>
                    <a:pt x="5563" y="3597"/>
                  </a:cubicBezTo>
                  <a:cubicBezTo>
                    <a:pt x="5563" y="3597"/>
                    <a:pt x="5861" y="0"/>
                    <a:pt x="4874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4" name="Google Shape;544;p38"/>
            <p:cNvSpPr/>
            <p:nvPr/>
          </p:nvSpPr>
          <p:spPr>
            <a:xfrm>
              <a:off x="36051850" y="12492275"/>
              <a:ext cx="250025" cy="326625"/>
            </a:xfrm>
            <a:custGeom>
              <a:avLst/>
              <a:gdLst/>
              <a:ahLst/>
              <a:cxnLst/>
              <a:rect l="l" t="t" r="r" b="b"/>
              <a:pathLst>
                <a:path w="10001" h="13065" extrusionOk="0">
                  <a:moveTo>
                    <a:pt x="4036" y="0"/>
                  </a:moveTo>
                  <a:cubicBezTo>
                    <a:pt x="3672" y="0"/>
                    <a:pt x="3300" y="18"/>
                    <a:pt x="2919" y="55"/>
                  </a:cubicBezTo>
                  <a:cubicBezTo>
                    <a:pt x="1915" y="146"/>
                    <a:pt x="912" y="298"/>
                    <a:pt x="1" y="511"/>
                  </a:cubicBezTo>
                  <a:cubicBezTo>
                    <a:pt x="4013" y="3672"/>
                    <a:pt x="6657" y="8170"/>
                    <a:pt x="8207" y="13064"/>
                  </a:cubicBezTo>
                  <a:cubicBezTo>
                    <a:pt x="8329" y="13064"/>
                    <a:pt x="8420" y="13064"/>
                    <a:pt x="8511" y="13034"/>
                  </a:cubicBezTo>
                  <a:cubicBezTo>
                    <a:pt x="9302" y="12851"/>
                    <a:pt x="9758" y="12487"/>
                    <a:pt x="10001" y="12031"/>
                  </a:cubicBezTo>
                  <a:cubicBezTo>
                    <a:pt x="9727" y="7836"/>
                    <a:pt x="8603" y="3733"/>
                    <a:pt x="6384" y="237"/>
                  </a:cubicBezTo>
                  <a:cubicBezTo>
                    <a:pt x="5645" y="89"/>
                    <a:pt x="4863" y="0"/>
                    <a:pt x="403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5" name="Google Shape;545;p38"/>
            <p:cNvSpPr/>
            <p:nvPr/>
          </p:nvSpPr>
          <p:spPr>
            <a:xfrm>
              <a:off x="36211425" y="12498200"/>
              <a:ext cx="302450" cy="344475"/>
            </a:xfrm>
            <a:custGeom>
              <a:avLst/>
              <a:gdLst/>
              <a:ahLst/>
              <a:cxnLst/>
              <a:rect l="l" t="t" r="r" b="b"/>
              <a:pathLst>
                <a:path w="12098" h="13779" extrusionOk="0">
                  <a:moveTo>
                    <a:pt x="1" y="0"/>
                  </a:moveTo>
                  <a:cubicBezTo>
                    <a:pt x="2220" y="3496"/>
                    <a:pt x="3344" y="7599"/>
                    <a:pt x="3618" y="11794"/>
                  </a:cubicBezTo>
                  <a:cubicBezTo>
                    <a:pt x="4195" y="10821"/>
                    <a:pt x="3831" y="9606"/>
                    <a:pt x="3830" y="9605"/>
                  </a:cubicBezTo>
                  <a:lnTo>
                    <a:pt x="3830" y="9605"/>
                  </a:lnTo>
                  <a:cubicBezTo>
                    <a:pt x="3831" y="9607"/>
                    <a:pt x="5865" y="13778"/>
                    <a:pt x="8528" y="13778"/>
                  </a:cubicBezTo>
                  <a:cubicBezTo>
                    <a:pt x="8722" y="13778"/>
                    <a:pt x="8919" y="13756"/>
                    <a:pt x="9119" y="13709"/>
                  </a:cubicBezTo>
                  <a:cubicBezTo>
                    <a:pt x="12098" y="12979"/>
                    <a:pt x="8694" y="6626"/>
                    <a:pt x="7448" y="4742"/>
                  </a:cubicBezTo>
                  <a:cubicBezTo>
                    <a:pt x="6475" y="3283"/>
                    <a:pt x="3861" y="790"/>
                    <a:pt x="1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38"/>
            <p:cNvSpPr/>
            <p:nvPr/>
          </p:nvSpPr>
          <p:spPr>
            <a:xfrm>
              <a:off x="35697750" y="12821900"/>
              <a:ext cx="187700" cy="145925"/>
            </a:xfrm>
            <a:custGeom>
              <a:avLst/>
              <a:gdLst/>
              <a:ahLst/>
              <a:cxnLst/>
              <a:rect l="l" t="t" r="r" b="b"/>
              <a:pathLst>
                <a:path w="7508" h="5837" extrusionOk="0">
                  <a:moveTo>
                    <a:pt x="0" y="1"/>
                  </a:moveTo>
                  <a:lnTo>
                    <a:pt x="0" y="1"/>
                  </a:lnTo>
                  <a:cubicBezTo>
                    <a:pt x="547" y="5320"/>
                    <a:pt x="1186" y="5837"/>
                    <a:pt x="1186" y="5837"/>
                  </a:cubicBezTo>
                  <a:cubicBezTo>
                    <a:pt x="1186" y="5837"/>
                    <a:pt x="2242" y="4610"/>
                    <a:pt x="3939" y="4610"/>
                  </a:cubicBezTo>
                  <a:cubicBezTo>
                    <a:pt x="4396" y="4610"/>
                    <a:pt x="4899" y="4699"/>
                    <a:pt x="5441" y="4925"/>
                  </a:cubicBezTo>
                  <a:cubicBezTo>
                    <a:pt x="5441" y="4925"/>
                    <a:pt x="6505" y="3679"/>
                    <a:pt x="7508" y="2037"/>
                  </a:cubicBezTo>
                  <a:cubicBezTo>
                    <a:pt x="4863" y="2007"/>
                    <a:pt x="2189" y="1338"/>
                    <a:pt x="0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38"/>
            <p:cNvSpPr/>
            <p:nvPr/>
          </p:nvSpPr>
          <p:spPr>
            <a:xfrm>
              <a:off x="36189400" y="12726150"/>
              <a:ext cx="1525" cy="3825"/>
            </a:xfrm>
            <a:custGeom>
              <a:avLst/>
              <a:gdLst/>
              <a:ahLst/>
              <a:cxnLst/>
              <a:rect l="l" t="t" r="r" b="b"/>
              <a:pathLst>
                <a:path w="61" h="153" extrusionOk="0">
                  <a:moveTo>
                    <a:pt x="61" y="153"/>
                  </a:moveTo>
                  <a:cubicBezTo>
                    <a:pt x="31" y="62"/>
                    <a:pt x="0" y="1"/>
                    <a:pt x="0" y="1"/>
                  </a:cubicBezTo>
                  <a:cubicBezTo>
                    <a:pt x="0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8" name="Google Shape;548;p38"/>
            <p:cNvSpPr/>
            <p:nvPr/>
          </p:nvSpPr>
          <p:spPr>
            <a:xfrm>
              <a:off x="35931800" y="13248625"/>
              <a:ext cx="136025" cy="490500"/>
            </a:xfrm>
            <a:custGeom>
              <a:avLst/>
              <a:gdLst/>
              <a:ahLst/>
              <a:cxnLst/>
              <a:rect l="l" t="t" r="r" b="b"/>
              <a:pathLst>
                <a:path w="5441" h="19620" extrusionOk="0">
                  <a:moveTo>
                    <a:pt x="4019" y="0"/>
                  </a:moveTo>
                  <a:cubicBezTo>
                    <a:pt x="3180" y="0"/>
                    <a:pt x="2028" y="372"/>
                    <a:pt x="851" y="1139"/>
                  </a:cubicBezTo>
                  <a:cubicBezTo>
                    <a:pt x="851" y="1139"/>
                    <a:pt x="1793" y="4908"/>
                    <a:pt x="1611" y="7248"/>
                  </a:cubicBezTo>
                  <a:cubicBezTo>
                    <a:pt x="1459" y="9589"/>
                    <a:pt x="365" y="14908"/>
                    <a:pt x="365" y="14908"/>
                  </a:cubicBezTo>
                  <a:cubicBezTo>
                    <a:pt x="365" y="14908"/>
                    <a:pt x="0" y="18008"/>
                    <a:pt x="152" y="19619"/>
                  </a:cubicBezTo>
                  <a:cubicBezTo>
                    <a:pt x="2857" y="16336"/>
                    <a:pt x="4833" y="13996"/>
                    <a:pt x="5228" y="7978"/>
                  </a:cubicBezTo>
                  <a:cubicBezTo>
                    <a:pt x="5441" y="5120"/>
                    <a:pt x="4681" y="1595"/>
                    <a:pt x="4286" y="14"/>
                  </a:cubicBezTo>
                  <a:cubicBezTo>
                    <a:pt x="4201" y="5"/>
                    <a:pt x="4112" y="0"/>
                    <a:pt x="4019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38"/>
            <p:cNvSpPr/>
            <p:nvPr/>
          </p:nvSpPr>
          <p:spPr>
            <a:xfrm>
              <a:off x="35935575" y="13248975"/>
              <a:ext cx="164925" cy="512175"/>
            </a:xfrm>
            <a:custGeom>
              <a:avLst/>
              <a:gdLst/>
              <a:ahLst/>
              <a:cxnLst/>
              <a:rect l="l" t="t" r="r" b="b"/>
              <a:pathLst>
                <a:path w="6597" h="20487" extrusionOk="0">
                  <a:moveTo>
                    <a:pt x="4135" y="0"/>
                  </a:moveTo>
                  <a:lnTo>
                    <a:pt x="4135" y="0"/>
                  </a:lnTo>
                  <a:cubicBezTo>
                    <a:pt x="4530" y="1581"/>
                    <a:pt x="5290" y="5106"/>
                    <a:pt x="5077" y="7964"/>
                  </a:cubicBezTo>
                  <a:cubicBezTo>
                    <a:pt x="4682" y="13982"/>
                    <a:pt x="2706" y="16322"/>
                    <a:pt x="1" y="19605"/>
                  </a:cubicBezTo>
                  <a:cubicBezTo>
                    <a:pt x="62" y="20031"/>
                    <a:pt x="123" y="20335"/>
                    <a:pt x="244" y="20487"/>
                  </a:cubicBezTo>
                  <a:cubicBezTo>
                    <a:pt x="244" y="20487"/>
                    <a:pt x="4469" y="16778"/>
                    <a:pt x="5533" y="11186"/>
                  </a:cubicBezTo>
                  <a:cubicBezTo>
                    <a:pt x="6597" y="5593"/>
                    <a:pt x="5381" y="1611"/>
                    <a:pt x="5047" y="608"/>
                  </a:cubicBezTo>
                  <a:cubicBezTo>
                    <a:pt x="4925" y="274"/>
                    <a:pt x="4591" y="61"/>
                    <a:pt x="4135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0" name="Google Shape;550;p38"/>
            <p:cNvSpPr/>
            <p:nvPr/>
          </p:nvSpPr>
          <p:spPr>
            <a:xfrm>
              <a:off x="35821600" y="13499725"/>
              <a:ext cx="135275" cy="144400"/>
            </a:xfrm>
            <a:custGeom>
              <a:avLst/>
              <a:gdLst/>
              <a:ahLst/>
              <a:cxnLst/>
              <a:rect l="l" t="t" r="r" b="b"/>
              <a:pathLst>
                <a:path w="5411" h="5776" extrusionOk="0">
                  <a:moveTo>
                    <a:pt x="1460" y="1"/>
                  </a:moveTo>
                  <a:cubicBezTo>
                    <a:pt x="1460" y="1"/>
                    <a:pt x="761" y="1855"/>
                    <a:pt x="1" y="4134"/>
                  </a:cubicBezTo>
                  <a:cubicBezTo>
                    <a:pt x="2226" y="5331"/>
                    <a:pt x="2304" y="5661"/>
                    <a:pt x="2236" y="5747"/>
                  </a:cubicBezTo>
                  <a:lnTo>
                    <a:pt x="2236" y="5747"/>
                  </a:lnTo>
                  <a:cubicBezTo>
                    <a:pt x="3599" y="4901"/>
                    <a:pt x="5411" y="2584"/>
                    <a:pt x="5411" y="2584"/>
                  </a:cubicBezTo>
                  <a:lnTo>
                    <a:pt x="5138" y="973"/>
                  </a:lnTo>
                  <a:cubicBezTo>
                    <a:pt x="5138" y="973"/>
                    <a:pt x="3131" y="730"/>
                    <a:pt x="1460" y="1"/>
                  </a:cubicBezTo>
                  <a:close/>
                  <a:moveTo>
                    <a:pt x="2236" y="5747"/>
                  </a:moveTo>
                  <a:cubicBezTo>
                    <a:pt x="2220" y="5757"/>
                    <a:pt x="2205" y="5766"/>
                    <a:pt x="2189" y="5776"/>
                  </a:cubicBezTo>
                  <a:cubicBezTo>
                    <a:pt x="2189" y="5776"/>
                    <a:pt x="2218" y="5770"/>
                    <a:pt x="2236" y="5747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1" name="Google Shape;551;p38"/>
            <p:cNvSpPr/>
            <p:nvPr/>
          </p:nvSpPr>
          <p:spPr>
            <a:xfrm>
              <a:off x="35795275" y="13432300"/>
              <a:ext cx="349300" cy="360150"/>
            </a:xfrm>
            <a:custGeom>
              <a:avLst/>
              <a:gdLst/>
              <a:ahLst/>
              <a:cxnLst/>
              <a:rect l="l" t="t" r="r" b="b"/>
              <a:pathLst>
                <a:path w="13972" h="14406" extrusionOk="0">
                  <a:moveTo>
                    <a:pt x="11334" y="0"/>
                  </a:moveTo>
                  <a:cubicBezTo>
                    <a:pt x="10733" y="0"/>
                    <a:pt x="9832" y="1103"/>
                    <a:pt x="9534" y="1482"/>
                  </a:cubicBezTo>
                  <a:cubicBezTo>
                    <a:pt x="9319" y="1306"/>
                    <a:pt x="9017" y="1005"/>
                    <a:pt x="8820" y="1005"/>
                  </a:cubicBezTo>
                  <a:cubicBezTo>
                    <a:pt x="8710" y="1005"/>
                    <a:pt x="8633" y="1099"/>
                    <a:pt x="8622" y="1360"/>
                  </a:cubicBezTo>
                  <a:cubicBezTo>
                    <a:pt x="8561" y="2120"/>
                    <a:pt x="8744" y="2546"/>
                    <a:pt x="8744" y="2546"/>
                  </a:cubicBezTo>
                  <a:cubicBezTo>
                    <a:pt x="8744" y="2546"/>
                    <a:pt x="4701" y="7530"/>
                    <a:pt x="3303" y="8442"/>
                  </a:cubicBezTo>
                  <a:cubicBezTo>
                    <a:pt x="3364" y="8351"/>
                    <a:pt x="3273" y="8017"/>
                    <a:pt x="1054" y="6831"/>
                  </a:cubicBezTo>
                  <a:cubicBezTo>
                    <a:pt x="567" y="8382"/>
                    <a:pt x="111" y="9962"/>
                    <a:pt x="81" y="10783"/>
                  </a:cubicBezTo>
                  <a:cubicBezTo>
                    <a:pt x="0" y="12559"/>
                    <a:pt x="1301" y="14406"/>
                    <a:pt x="2908" y="14406"/>
                  </a:cubicBezTo>
                  <a:cubicBezTo>
                    <a:pt x="3116" y="14406"/>
                    <a:pt x="3330" y="14375"/>
                    <a:pt x="3546" y="14309"/>
                  </a:cubicBezTo>
                  <a:cubicBezTo>
                    <a:pt x="5431" y="13701"/>
                    <a:pt x="8409" y="10935"/>
                    <a:pt x="11145" y="6619"/>
                  </a:cubicBezTo>
                  <a:cubicBezTo>
                    <a:pt x="11145" y="6619"/>
                    <a:pt x="11935" y="5676"/>
                    <a:pt x="12391" y="4612"/>
                  </a:cubicBezTo>
                  <a:cubicBezTo>
                    <a:pt x="12391" y="4612"/>
                    <a:pt x="13972" y="2029"/>
                    <a:pt x="13637" y="1421"/>
                  </a:cubicBezTo>
                  <a:cubicBezTo>
                    <a:pt x="13564" y="1293"/>
                    <a:pt x="13472" y="1242"/>
                    <a:pt x="13371" y="1242"/>
                  </a:cubicBezTo>
                  <a:cubicBezTo>
                    <a:pt x="12966" y="1242"/>
                    <a:pt x="12422" y="2059"/>
                    <a:pt x="12422" y="2059"/>
                  </a:cubicBezTo>
                  <a:cubicBezTo>
                    <a:pt x="12422" y="2059"/>
                    <a:pt x="12938" y="935"/>
                    <a:pt x="12574" y="661"/>
                  </a:cubicBezTo>
                  <a:cubicBezTo>
                    <a:pt x="12537" y="637"/>
                    <a:pt x="12496" y="626"/>
                    <a:pt x="12452" y="626"/>
                  </a:cubicBezTo>
                  <a:cubicBezTo>
                    <a:pt x="12053" y="626"/>
                    <a:pt x="11388" y="1512"/>
                    <a:pt x="11388" y="1512"/>
                  </a:cubicBezTo>
                  <a:cubicBezTo>
                    <a:pt x="11388" y="1512"/>
                    <a:pt x="12026" y="357"/>
                    <a:pt x="11540" y="53"/>
                  </a:cubicBezTo>
                  <a:cubicBezTo>
                    <a:pt x="11477" y="17"/>
                    <a:pt x="11408" y="0"/>
                    <a:pt x="1133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52" name="Google Shape;552;p38"/>
          <p:cNvGrpSpPr/>
          <p:nvPr/>
        </p:nvGrpSpPr>
        <p:grpSpPr>
          <a:xfrm>
            <a:off x="1349038" y="2666913"/>
            <a:ext cx="1114025" cy="2225925"/>
            <a:chOff x="31594325" y="12376475"/>
            <a:chExt cx="1114025" cy="2225925"/>
          </a:xfrm>
        </p:grpSpPr>
        <p:sp>
          <p:nvSpPr>
            <p:cNvPr id="553" name="Google Shape;553;p38"/>
            <p:cNvSpPr/>
            <p:nvPr/>
          </p:nvSpPr>
          <p:spPr>
            <a:xfrm>
              <a:off x="31870150" y="13547600"/>
              <a:ext cx="174050" cy="203975"/>
            </a:xfrm>
            <a:custGeom>
              <a:avLst/>
              <a:gdLst/>
              <a:ahLst/>
              <a:cxnLst/>
              <a:rect l="l" t="t" r="r" b="b"/>
              <a:pathLst>
                <a:path w="6962" h="8159" extrusionOk="0">
                  <a:moveTo>
                    <a:pt x="5472" y="0"/>
                  </a:moveTo>
                  <a:lnTo>
                    <a:pt x="1247" y="335"/>
                  </a:lnTo>
                  <a:cubicBezTo>
                    <a:pt x="1247" y="335"/>
                    <a:pt x="1" y="5137"/>
                    <a:pt x="214" y="6566"/>
                  </a:cubicBezTo>
                  <a:cubicBezTo>
                    <a:pt x="385" y="7718"/>
                    <a:pt x="2632" y="8158"/>
                    <a:pt x="4308" y="8158"/>
                  </a:cubicBezTo>
                  <a:cubicBezTo>
                    <a:pt x="4711" y="8158"/>
                    <a:pt x="5081" y="8133"/>
                    <a:pt x="5381" y="8086"/>
                  </a:cubicBezTo>
                  <a:cubicBezTo>
                    <a:pt x="6962" y="7812"/>
                    <a:pt x="5472" y="1"/>
                    <a:pt x="547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4" name="Google Shape;554;p38"/>
            <p:cNvSpPr/>
            <p:nvPr/>
          </p:nvSpPr>
          <p:spPr>
            <a:xfrm>
              <a:off x="31887650" y="13490600"/>
              <a:ext cx="146675" cy="80575"/>
            </a:xfrm>
            <a:custGeom>
              <a:avLst/>
              <a:gdLst/>
              <a:ahLst/>
              <a:cxnLst/>
              <a:rect l="l" t="t" r="r" b="b"/>
              <a:pathLst>
                <a:path w="5867" h="3223" extrusionOk="0">
                  <a:moveTo>
                    <a:pt x="1337" y="1"/>
                  </a:moveTo>
                  <a:cubicBezTo>
                    <a:pt x="0" y="31"/>
                    <a:pt x="547" y="2615"/>
                    <a:pt x="547" y="2615"/>
                  </a:cubicBezTo>
                  <a:lnTo>
                    <a:pt x="5866" y="3223"/>
                  </a:lnTo>
                  <a:lnTo>
                    <a:pt x="5289" y="1186"/>
                  </a:lnTo>
                  <a:cubicBezTo>
                    <a:pt x="5289" y="1186"/>
                    <a:pt x="2645" y="1"/>
                    <a:pt x="1337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5" name="Google Shape;555;p38"/>
            <p:cNvSpPr/>
            <p:nvPr/>
          </p:nvSpPr>
          <p:spPr>
            <a:xfrm>
              <a:off x="31899800" y="13170400"/>
              <a:ext cx="557775" cy="607000"/>
            </a:xfrm>
            <a:custGeom>
              <a:avLst/>
              <a:gdLst/>
              <a:ahLst/>
              <a:cxnLst/>
              <a:rect l="l" t="t" r="r" b="b"/>
              <a:pathLst>
                <a:path w="22311" h="24280" extrusionOk="0">
                  <a:moveTo>
                    <a:pt x="12135" y="0"/>
                  </a:moveTo>
                  <a:cubicBezTo>
                    <a:pt x="8025" y="0"/>
                    <a:pt x="3553" y="1202"/>
                    <a:pt x="3405" y="3295"/>
                  </a:cubicBezTo>
                  <a:cubicBezTo>
                    <a:pt x="3131" y="6942"/>
                    <a:pt x="0" y="19921"/>
                    <a:pt x="244" y="22779"/>
                  </a:cubicBezTo>
                  <a:cubicBezTo>
                    <a:pt x="339" y="23898"/>
                    <a:pt x="2616" y="24280"/>
                    <a:pt x="5534" y="24280"/>
                  </a:cubicBezTo>
                  <a:cubicBezTo>
                    <a:pt x="10066" y="24280"/>
                    <a:pt x="16145" y="23357"/>
                    <a:pt x="17995" y="22839"/>
                  </a:cubicBezTo>
                  <a:cubicBezTo>
                    <a:pt x="21004" y="22019"/>
                    <a:pt x="22311" y="5392"/>
                    <a:pt x="18359" y="1562"/>
                  </a:cubicBezTo>
                  <a:cubicBezTo>
                    <a:pt x="17255" y="494"/>
                    <a:pt x="14769" y="0"/>
                    <a:pt x="12135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6" name="Google Shape;556;p38"/>
            <p:cNvSpPr/>
            <p:nvPr/>
          </p:nvSpPr>
          <p:spPr>
            <a:xfrm>
              <a:off x="32421075" y="13617400"/>
              <a:ext cx="229525" cy="343025"/>
            </a:xfrm>
            <a:custGeom>
              <a:avLst/>
              <a:gdLst/>
              <a:ahLst/>
              <a:cxnLst/>
              <a:rect l="l" t="t" r="r" b="b"/>
              <a:pathLst>
                <a:path w="9181" h="13721" extrusionOk="0">
                  <a:moveTo>
                    <a:pt x="537" y="0"/>
                  </a:moveTo>
                  <a:cubicBezTo>
                    <a:pt x="358" y="0"/>
                    <a:pt x="179" y="2"/>
                    <a:pt x="1" y="5"/>
                  </a:cubicBezTo>
                  <a:cubicBezTo>
                    <a:pt x="1004" y="1981"/>
                    <a:pt x="1855" y="3744"/>
                    <a:pt x="1855" y="3744"/>
                  </a:cubicBezTo>
                  <a:lnTo>
                    <a:pt x="4043" y="9245"/>
                  </a:lnTo>
                  <a:cubicBezTo>
                    <a:pt x="4043" y="9245"/>
                    <a:pt x="2828" y="11251"/>
                    <a:pt x="3496" y="11403"/>
                  </a:cubicBezTo>
                  <a:cubicBezTo>
                    <a:pt x="3571" y="11421"/>
                    <a:pt x="3646" y="11429"/>
                    <a:pt x="3720" y="11429"/>
                  </a:cubicBezTo>
                  <a:cubicBezTo>
                    <a:pt x="4288" y="11429"/>
                    <a:pt x="4834" y="10978"/>
                    <a:pt x="4834" y="10978"/>
                  </a:cubicBezTo>
                  <a:cubicBezTo>
                    <a:pt x="4834" y="10978"/>
                    <a:pt x="5016" y="13561"/>
                    <a:pt x="5746" y="13713"/>
                  </a:cubicBezTo>
                  <a:cubicBezTo>
                    <a:pt x="5772" y="13719"/>
                    <a:pt x="5797" y="13721"/>
                    <a:pt x="5821" y="13721"/>
                  </a:cubicBezTo>
                  <a:cubicBezTo>
                    <a:pt x="6487" y="13721"/>
                    <a:pt x="6232" y="11740"/>
                    <a:pt x="6232" y="11738"/>
                  </a:cubicBezTo>
                  <a:lnTo>
                    <a:pt x="6232" y="11738"/>
                  </a:lnTo>
                  <a:cubicBezTo>
                    <a:pt x="6232" y="11740"/>
                    <a:pt x="6586" y="13654"/>
                    <a:pt x="7148" y="13654"/>
                  </a:cubicBezTo>
                  <a:cubicBezTo>
                    <a:pt x="7157" y="13654"/>
                    <a:pt x="7165" y="13653"/>
                    <a:pt x="7174" y="13652"/>
                  </a:cubicBezTo>
                  <a:cubicBezTo>
                    <a:pt x="7782" y="13561"/>
                    <a:pt x="7418" y="11526"/>
                    <a:pt x="7417" y="11525"/>
                  </a:cubicBezTo>
                  <a:lnTo>
                    <a:pt x="7417" y="11525"/>
                  </a:lnTo>
                  <a:cubicBezTo>
                    <a:pt x="7418" y="11526"/>
                    <a:pt x="8040" y="13069"/>
                    <a:pt x="8541" y="13069"/>
                  </a:cubicBezTo>
                  <a:cubicBezTo>
                    <a:pt x="8594" y="13069"/>
                    <a:pt x="8645" y="13052"/>
                    <a:pt x="8694" y="13014"/>
                  </a:cubicBezTo>
                  <a:cubicBezTo>
                    <a:pt x="9180" y="12649"/>
                    <a:pt x="8360" y="10279"/>
                    <a:pt x="8360" y="10279"/>
                  </a:cubicBezTo>
                  <a:cubicBezTo>
                    <a:pt x="8360" y="10279"/>
                    <a:pt x="6627" y="4199"/>
                    <a:pt x="5594" y="552"/>
                  </a:cubicBezTo>
                  <a:cubicBezTo>
                    <a:pt x="3970" y="139"/>
                    <a:pt x="2247" y="0"/>
                    <a:pt x="53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7" name="Google Shape;557;p38"/>
            <p:cNvSpPr/>
            <p:nvPr/>
          </p:nvSpPr>
          <p:spPr>
            <a:xfrm>
              <a:off x="32361050" y="13418425"/>
              <a:ext cx="199875" cy="212775"/>
            </a:xfrm>
            <a:custGeom>
              <a:avLst/>
              <a:gdLst/>
              <a:ahLst/>
              <a:cxnLst/>
              <a:rect l="l" t="t" r="r" b="b"/>
              <a:pathLst>
                <a:path w="7995" h="8511" extrusionOk="0">
                  <a:moveTo>
                    <a:pt x="4925" y="0"/>
                  </a:moveTo>
                  <a:cubicBezTo>
                    <a:pt x="3435" y="2189"/>
                    <a:pt x="1247" y="2462"/>
                    <a:pt x="1" y="3374"/>
                  </a:cubicBezTo>
                  <a:cubicBezTo>
                    <a:pt x="578" y="4408"/>
                    <a:pt x="1551" y="6262"/>
                    <a:pt x="2402" y="7964"/>
                  </a:cubicBezTo>
                  <a:cubicBezTo>
                    <a:pt x="2580" y="7961"/>
                    <a:pt x="2759" y="7959"/>
                    <a:pt x="2938" y="7959"/>
                  </a:cubicBezTo>
                  <a:cubicBezTo>
                    <a:pt x="4648" y="7959"/>
                    <a:pt x="6371" y="8098"/>
                    <a:pt x="7995" y="8511"/>
                  </a:cubicBezTo>
                  <a:cubicBezTo>
                    <a:pt x="7539" y="6930"/>
                    <a:pt x="7235" y="5806"/>
                    <a:pt x="7235" y="5775"/>
                  </a:cubicBezTo>
                  <a:cubicBezTo>
                    <a:pt x="6505" y="3374"/>
                    <a:pt x="5715" y="1490"/>
                    <a:pt x="492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8" name="Google Shape;558;p38"/>
            <p:cNvSpPr/>
            <p:nvPr/>
          </p:nvSpPr>
          <p:spPr>
            <a:xfrm>
              <a:off x="32352700" y="14239850"/>
              <a:ext cx="215825" cy="231725"/>
            </a:xfrm>
            <a:custGeom>
              <a:avLst/>
              <a:gdLst/>
              <a:ahLst/>
              <a:cxnLst/>
              <a:rect l="l" t="t" r="r" b="b"/>
              <a:pathLst>
                <a:path w="8633" h="9269" extrusionOk="0">
                  <a:moveTo>
                    <a:pt x="7052" y="1"/>
                  </a:moveTo>
                  <a:cubicBezTo>
                    <a:pt x="5107" y="1764"/>
                    <a:pt x="2553" y="3010"/>
                    <a:pt x="0" y="3800"/>
                  </a:cubicBezTo>
                  <a:lnTo>
                    <a:pt x="2189" y="9180"/>
                  </a:lnTo>
                  <a:cubicBezTo>
                    <a:pt x="2521" y="9242"/>
                    <a:pt x="2855" y="9269"/>
                    <a:pt x="3187" y="9269"/>
                  </a:cubicBezTo>
                  <a:cubicBezTo>
                    <a:pt x="5979" y="9269"/>
                    <a:pt x="8602" y="7326"/>
                    <a:pt x="8602" y="7326"/>
                  </a:cubicBezTo>
                  <a:cubicBezTo>
                    <a:pt x="8633" y="6141"/>
                    <a:pt x="7751" y="2524"/>
                    <a:pt x="7052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9" name="Google Shape;559;p38"/>
            <p:cNvSpPr/>
            <p:nvPr/>
          </p:nvSpPr>
          <p:spPr>
            <a:xfrm>
              <a:off x="32313175" y="14175275"/>
              <a:ext cx="215825" cy="159600"/>
            </a:xfrm>
            <a:custGeom>
              <a:avLst/>
              <a:gdLst/>
              <a:ahLst/>
              <a:cxnLst/>
              <a:rect l="l" t="t" r="r" b="b"/>
              <a:pathLst>
                <a:path w="8633" h="6384" extrusionOk="0">
                  <a:moveTo>
                    <a:pt x="7904" y="0"/>
                  </a:moveTo>
                  <a:lnTo>
                    <a:pt x="1" y="2584"/>
                  </a:lnTo>
                  <a:lnTo>
                    <a:pt x="1581" y="6383"/>
                  </a:lnTo>
                  <a:cubicBezTo>
                    <a:pt x="4134" y="5593"/>
                    <a:pt x="6688" y="4347"/>
                    <a:pt x="8633" y="2584"/>
                  </a:cubicBezTo>
                  <a:cubicBezTo>
                    <a:pt x="8238" y="1094"/>
                    <a:pt x="7904" y="0"/>
                    <a:pt x="790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0" name="Google Shape;560;p38"/>
            <p:cNvSpPr/>
            <p:nvPr/>
          </p:nvSpPr>
          <p:spPr>
            <a:xfrm>
              <a:off x="32421850" y="14440475"/>
              <a:ext cx="286500" cy="117800"/>
            </a:xfrm>
            <a:custGeom>
              <a:avLst/>
              <a:gdLst/>
              <a:ahLst/>
              <a:cxnLst/>
              <a:rect l="l" t="t" r="r" b="b"/>
              <a:pathLst>
                <a:path w="11460" h="4712" extrusionOk="0">
                  <a:moveTo>
                    <a:pt x="11034" y="0"/>
                  </a:moveTo>
                  <a:lnTo>
                    <a:pt x="11034" y="0"/>
                  </a:lnTo>
                  <a:cubicBezTo>
                    <a:pt x="11033" y="1"/>
                    <a:pt x="0" y="3192"/>
                    <a:pt x="274" y="3769"/>
                  </a:cubicBezTo>
                  <a:cubicBezTo>
                    <a:pt x="517" y="4347"/>
                    <a:pt x="760" y="4712"/>
                    <a:pt x="760" y="4712"/>
                  </a:cubicBezTo>
                  <a:cubicBezTo>
                    <a:pt x="760" y="4712"/>
                    <a:pt x="1824" y="4620"/>
                    <a:pt x="4104" y="4134"/>
                  </a:cubicBezTo>
                  <a:cubicBezTo>
                    <a:pt x="6414" y="3678"/>
                    <a:pt x="8906" y="2493"/>
                    <a:pt x="10183" y="1672"/>
                  </a:cubicBezTo>
                  <a:cubicBezTo>
                    <a:pt x="11459" y="882"/>
                    <a:pt x="11034" y="0"/>
                    <a:pt x="11034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1" name="Google Shape;561;p38"/>
            <p:cNvSpPr/>
            <p:nvPr/>
          </p:nvSpPr>
          <p:spPr>
            <a:xfrm>
              <a:off x="32608025" y="14419950"/>
              <a:ext cx="99550" cy="85125"/>
            </a:xfrm>
            <a:custGeom>
              <a:avLst/>
              <a:gdLst/>
              <a:ahLst/>
              <a:cxnLst/>
              <a:rect l="l" t="t" r="r" b="b"/>
              <a:pathLst>
                <a:path w="3982" h="3405" extrusionOk="0">
                  <a:moveTo>
                    <a:pt x="578" y="1"/>
                  </a:moveTo>
                  <a:cubicBezTo>
                    <a:pt x="152" y="1125"/>
                    <a:pt x="0" y="2280"/>
                    <a:pt x="61" y="3405"/>
                  </a:cubicBezTo>
                  <a:cubicBezTo>
                    <a:pt x="2310" y="2493"/>
                    <a:pt x="3982" y="1460"/>
                    <a:pt x="3587" y="821"/>
                  </a:cubicBezTo>
                  <a:cubicBezTo>
                    <a:pt x="3192" y="183"/>
                    <a:pt x="1824" y="31"/>
                    <a:pt x="578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2" name="Google Shape;562;p38"/>
            <p:cNvSpPr/>
            <p:nvPr/>
          </p:nvSpPr>
          <p:spPr>
            <a:xfrm>
              <a:off x="32408175" y="14419950"/>
              <a:ext cx="214300" cy="129200"/>
            </a:xfrm>
            <a:custGeom>
              <a:avLst/>
              <a:gdLst/>
              <a:ahLst/>
              <a:cxnLst/>
              <a:rect l="l" t="t" r="r" b="b"/>
              <a:pathLst>
                <a:path w="8572" h="5168" extrusionOk="0">
                  <a:moveTo>
                    <a:pt x="8572" y="1"/>
                  </a:moveTo>
                  <a:cubicBezTo>
                    <a:pt x="7417" y="1"/>
                    <a:pt x="6383" y="122"/>
                    <a:pt x="6383" y="122"/>
                  </a:cubicBezTo>
                  <a:cubicBezTo>
                    <a:pt x="3917" y="1806"/>
                    <a:pt x="1413" y="1991"/>
                    <a:pt x="432" y="1991"/>
                  </a:cubicBezTo>
                  <a:cubicBezTo>
                    <a:pt x="156" y="1991"/>
                    <a:pt x="0" y="1976"/>
                    <a:pt x="0" y="1976"/>
                  </a:cubicBezTo>
                  <a:lnTo>
                    <a:pt x="0" y="1976"/>
                  </a:lnTo>
                  <a:cubicBezTo>
                    <a:pt x="91" y="3405"/>
                    <a:pt x="1094" y="5168"/>
                    <a:pt x="1094" y="5168"/>
                  </a:cubicBezTo>
                  <a:cubicBezTo>
                    <a:pt x="2949" y="5107"/>
                    <a:pt x="5775" y="4317"/>
                    <a:pt x="8055" y="3405"/>
                  </a:cubicBezTo>
                  <a:cubicBezTo>
                    <a:pt x="7994" y="2280"/>
                    <a:pt x="8146" y="1125"/>
                    <a:pt x="8572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3" name="Google Shape;563;p38"/>
            <p:cNvSpPr/>
            <p:nvPr/>
          </p:nvSpPr>
          <p:spPr>
            <a:xfrm>
              <a:off x="32554825" y="14368375"/>
              <a:ext cx="71775" cy="65475"/>
            </a:xfrm>
            <a:custGeom>
              <a:avLst/>
              <a:gdLst/>
              <a:ahLst/>
              <a:cxnLst/>
              <a:rect l="l" t="t" r="r" b="b"/>
              <a:pathLst>
                <a:path w="2871" h="2619" extrusionOk="0">
                  <a:moveTo>
                    <a:pt x="974" y="269"/>
                  </a:moveTo>
                  <a:cubicBezTo>
                    <a:pt x="1230" y="269"/>
                    <a:pt x="1182" y="1291"/>
                    <a:pt x="1156" y="1395"/>
                  </a:cubicBezTo>
                  <a:cubicBezTo>
                    <a:pt x="1139" y="1591"/>
                    <a:pt x="1105" y="1779"/>
                    <a:pt x="1068" y="1967"/>
                  </a:cubicBezTo>
                  <a:lnTo>
                    <a:pt x="1068" y="1967"/>
                  </a:lnTo>
                  <a:cubicBezTo>
                    <a:pt x="1011" y="1812"/>
                    <a:pt x="958" y="1653"/>
                    <a:pt x="912" y="1486"/>
                  </a:cubicBezTo>
                  <a:cubicBezTo>
                    <a:pt x="821" y="1243"/>
                    <a:pt x="608" y="605"/>
                    <a:pt x="821" y="361"/>
                  </a:cubicBezTo>
                  <a:cubicBezTo>
                    <a:pt x="882" y="297"/>
                    <a:pt x="932" y="269"/>
                    <a:pt x="974" y="269"/>
                  </a:cubicBezTo>
                  <a:close/>
                  <a:moveTo>
                    <a:pt x="1955" y="961"/>
                  </a:moveTo>
                  <a:cubicBezTo>
                    <a:pt x="2094" y="961"/>
                    <a:pt x="2175" y="1108"/>
                    <a:pt x="2128" y="1273"/>
                  </a:cubicBezTo>
                  <a:cubicBezTo>
                    <a:pt x="2026" y="1707"/>
                    <a:pt x="1646" y="2012"/>
                    <a:pt x="1274" y="2261"/>
                  </a:cubicBezTo>
                  <a:lnTo>
                    <a:pt x="1274" y="2261"/>
                  </a:lnTo>
                  <a:cubicBezTo>
                    <a:pt x="1339" y="1993"/>
                    <a:pt x="1402" y="1715"/>
                    <a:pt x="1520" y="1456"/>
                  </a:cubicBezTo>
                  <a:cubicBezTo>
                    <a:pt x="1581" y="1304"/>
                    <a:pt x="1672" y="1091"/>
                    <a:pt x="1824" y="1000"/>
                  </a:cubicBezTo>
                  <a:cubicBezTo>
                    <a:pt x="1872" y="973"/>
                    <a:pt x="1916" y="961"/>
                    <a:pt x="1955" y="961"/>
                  </a:cubicBezTo>
                  <a:close/>
                  <a:moveTo>
                    <a:pt x="1000" y="0"/>
                  </a:moveTo>
                  <a:cubicBezTo>
                    <a:pt x="946" y="0"/>
                    <a:pt x="887" y="9"/>
                    <a:pt x="821" y="27"/>
                  </a:cubicBezTo>
                  <a:cubicBezTo>
                    <a:pt x="1" y="301"/>
                    <a:pt x="760" y="2033"/>
                    <a:pt x="943" y="2520"/>
                  </a:cubicBezTo>
                  <a:cubicBezTo>
                    <a:pt x="966" y="2589"/>
                    <a:pt x="1025" y="2619"/>
                    <a:pt x="1085" y="2619"/>
                  </a:cubicBezTo>
                  <a:cubicBezTo>
                    <a:pt x="1165" y="2619"/>
                    <a:pt x="1248" y="2566"/>
                    <a:pt x="1254" y="2485"/>
                  </a:cubicBezTo>
                  <a:lnTo>
                    <a:pt x="1254" y="2485"/>
                  </a:lnTo>
                  <a:cubicBezTo>
                    <a:pt x="1824" y="2183"/>
                    <a:pt x="2870" y="1431"/>
                    <a:pt x="2280" y="757"/>
                  </a:cubicBezTo>
                  <a:cubicBezTo>
                    <a:pt x="2217" y="683"/>
                    <a:pt x="2132" y="653"/>
                    <a:pt x="2041" y="653"/>
                  </a:cubicBezTo>
                  <a:cubicBezTo>
                    <a:pt x="1870" y="653"/>
                    <a:pt x="1680" y="759"/>
                    <a:pt x="1581" y="878"/>
                  </a:cubicBezTo>
                  <a:cubicBezTo>
                    <a:pt x="1538" y="928"/>
                    <a:pt x="1499" y="980"/>
                    <a:pt x="1461" y="1035"/>
                  </a:cubicBezTo>
                  <a:lnTo>
                    <a:pt x="1461" y="1035"/>
                  </a:lnTo>
                  <a:cubicBezTo>
                    <a:pt x="1491" y="487"/>
                    <a:pt x="1405" y="0"/>
                    <a:pt x="1000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4" name="Google Shape;564;p38"/>
            <p:cNvSpPr/>
            <p:nvPr/>
          </p:nvSpPr>
          <p:spPr>
            <a:xfrm>
              <a:off x="31978825" y="14315100"/>
              <a:ext cx="199125" cy="193300"/>
            </a:xfrm>
            <a:custGeom>
              <a:avLst/>
              <a:gdLst/>
              <a:ahLst/>
              <a:cxnLst/>
              <a:rect l="l" t="t" r="r" b="b"/>
              <a:pathLst>
                <a:path w="7965" h="7732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001" y="736"/>
                    <a:pt x="3760" y="1056"/>
                    <a:pt x="1562" y="1056"/>
                  </a:cubicBezTo>
                  <a:cubicBezTo>
                    <a:pt x="1038" y="1056"/>
                    <a:pt x="516" y="1038"/>
                    <a:pt x="1" y="1003"/>
                  </a:cubicBezTo>
                  <a:lnTo>
                    <a:pt x="1" y="1003"/>
                  </a:lnTo>
                  <a:lnTo>
                    <a:pt x="183" y="6839"/>
                  </a:lnTo>
                  <a:cubicBezTo>
                    <a:pt x="1324" y="7531"/>
                    <a:pt x="2682" y="7732"/>
                    <a:pt x="3870" y="7732"/>
                  </a:cubicBezTo>
                  <a:cubicBezTo>
                    <a:pt x="5499" y="7732"/>
                    <a:pt x="6809" y="7356"/>
                    <a:pt x="6809" y="7356"/>
                  </a:cubicBezTo>
                  <a:cubicBezTo>
                    <a:pt x="7265" y="6292"/>
                    <a:pt x="7721" y="2584"/>
                    <a:pt x="79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5" name="Google Shape;565;p38"/>
            <p:cNvSpPr/>
            <p:nvPr/>
          </p:nvSpPr>
          <p:spPr>
            <a:xfrm>
              <a:off x="31976550" y="14237575"/>
              <a:ext cx="208225" cy="103950"/>
            </a:xfrm>
            <a:custGeom>
              <a:avLst/>
              <a:gdLst/>
              <a:ahLst/>
              <a:cxnLst/>
              <a:rect l="l" t="t" r="r" b="b"/>
              <a:pathLst>
                <a:path w="8329" h="4158" extrusionOk="0">
                  <a:moveTo>
                    <a:pt x="0" y="1"/>
                  </a:moveTo>
                  <a:lnTo>
                    <a:pt x="92" y="4104"/>
                  </a:lnTo>
                  <a:cubicBezTo>
                    <a:pt x="607" y="4139"/>
                    <a:pt x="1129" y="4157"/>
                    <a:pt x="1653" y="4157"/>
                  </a:cubicBezTo>
                  <a:cubicBezTo>
                    <a:pt x="3851" y="4157"/>
                    <a:pt x="6092" y="3837"/>
                    <a:pt x="8055" y="3101"/>
                  </a:cubicBezTo>
                  <a:cubicBezTo>
                    <a:pt x="8238" y="1551"/>
                    <a:pt x="8329" y="396"/>
                    <a:pt x="8329" y="39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6" name="Google Shape;566;p38"/>
            <p:cNvSpPr/>
            <p:nvPr/>
          </p:nvSpPr>
          <p:spPr>
            <a:xfrm>
              <a:off x="31978650" y="14549025"/>
              <a:ext cx="287450" cy="53375"/>
            </a:xfrm>
            <a:custGeom>
              <a:avLst/>
              <a:gdLst/>
              <a:ahLst/>
              <a:cxnLst/>
              <a:rect l="l" t="t" r="r" b="b"/>
              <a:pathLst>
                <a:path w="11498" h="2135" extrusionOk="0">
                  <a:moveTo>
                    <a:pt x="1743" y="1"/>
                  </a:moveTo>
                  <a:cubicBezTo>
                    <a:pt x="694" y="1"/>
                    <a:pt x="0" y="60"/>
                    <a:pt x="8" y="218"/>
                  </a:cubicBezTo>
                  <a:cubicBezTo>
                    <a:pt x="38" y="856"/>
                    <a:pt x="129" y="1281"/>
                    <a:pt x="129" y="1281"/>
                  </a:cubicBezTo>
                  <a:cubicBezTo>
                    <a:pt x="129" y="1281"/>
                    <a:pt x="1193" y="1555"/>
                    <a:pt x="3473" y="1950"/>
                  </a:cubicBezTo>
                  <a:cubicBezTo>
                    <a:pt x="4310" y="2082"/>
                    <a:pt x="5207" y="2135"/>
                    <a:pt x="6081" y="2135"/>
                  </a:cubicBezTo>
                  <a:cubicBezTo>
                    <a:pt x="7620" y="2135"/>
                    <a:pt x="9088" y="1973"/>
                    <a:pt x="10038" y="1798"/>
                  </a:cubicBezTo>
                  <a:cubicBezTo>
                    <a:pt x="11497" y="1494"/>
                    <a:pt x="11436" y="552"/>
                    <a:pt x="11436" y="552"/>
                  </a:cubicBezTo>
                  <a:cubicBezTo>
                    <a:pt x="11436" y="552"/>
                    <a:pt x="4940" y="1"/>
                    <a:pt x="174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7" name="Google Shape;567;p38"/>
            <p:cNvSpPr/>
            <p:nvPr/>
          </p:nvSpPr>
          <p:spPr>
            <a:xfrm>
              <a:off x="32158925" y="14516450"/>
              <a:ext cx="108675" cy="74500"/>
            </a:xfrm>
            <a:custGeom>
              <a:avLst/>
              <a:gdLst/>
              <a:ahLst/>
              <a:cxnLst/>
              <a:rect l="l" t="t" r="r" b="b"/>
              <a:pathLst>
                <a:path w="4347" h="2980" extrusionOk="0">
                  <a:moveTo>
                    <a:pt x="1703" y="1"/>
                  </a:moveTo>
                  <a:cubicBezTo>
                    <a:pt x="882" y="882"/>
                    <a:pt x="335" y="1916"/>
                    <a:pt x="0" y="2980"/>
                  </a:cubicBezTo>
                  <a:cubicBezTo>
                    <a:pt x="2432" y="2919"/>
                    <a:pt x="4347" y="2554"/>
                    <a:pt x="4225" y="1855"/>
                  </a:cubicBezTo>
                  <a:cubicBezTo>
                    <a:pt x="4073" y="1095"/>
                    <a:pt x="2858" y="457"/>
                    <a:pt x="170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8" name="Google Shape;568;p38"/>
            <p:cNvSpPr/>
            <p:nvPr/>
          </p:nvSpPr>
          <p:spPr>
            <a:xfrm>
              <a:off x="31972750" y="14486075"/>
              <a:ext cx="228750" cy="105075"/>
            </a:xfrm>
            <a:custGeom>
              <a:avLst/>
              <a:gdLst/>
              <a:ahLst/>
              <a:cxnLst/>
              <a:rect l="l" t="t" r="r" b="b"/>
              <a:pathLst>
                <a:path w="9150" h="4203" extrusionOk="0">
                  <a:moveTo>
                    <a:pt x="426" y="0"/>
                  </a:moveTo>
                  <a:cubicBezTo>
                    <a:pt x="0" y="1368"/>
                    <a:pt x="304" y="3374"/>
                    <a:pt x="304" y="3374"/>
                  </a:cubicBezTo>
                  <a:cubicBezTo>
                    <a:pt x="1919" y="3903"/>
                    <a:pt x="4502" y="4202"/>
                    <a:pt x="6817" y="4202"/>
                  </a:cubicBezTo>
                  <a:cubicBezTo>
                    <a:pt x="7029" y="4202"/>
                    <a:pt x="7240" y="4200"/>
                    <a:pt x="7447" y="4195"/>
                  </a:cubicBezTo>
                  <a:cubicBezTo>
                    <a:pt x="7782" y="3131"/>
                    <a:pt x="8329" y="2097"/>
                    <a:pt x="9150" y="1216"/>
                  </a:cubicBezTo>
                  <a:cubicBezTo>
                    <a:pt x="8055" y="790"/>
                    <a:pt x="7052" y="517"/>
                    <a:pt x="7052" y="517"/>
                  </a:cubicBezTo>
                  <a:cubicBezTo>
                    <a:pt x="6155" y="737"/>
                    <a:pt x="5304" y="821"/>
                    <a:pt x="4530" y="821"/>
                  </a:cubicBezTo>
                  <a:cubicBezTo>
                    <a:pt x="2103" y="821"/>
                    <a:pt x="426" y="0"/>
                    <a:pt x="426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9" name="Google Shape;569;p38"/>
            <p:cNvSpPr/>
            <p:nvPr/>
          </p:nvSpPr>
          <p:spPr>
            <a:xfrm>
              <a:off x="32153675" y="14452600"/>
              <a:ext cx="56975" cy="62650"/>
            </a:xfrm>
            <a:custGeom>
              <a:avLst/>
              <a:gdLst/>
              <a:ahLst/>
              <a:cxnLst/>
              <a:rect l="l" t="t" r="r" b="b"/>
              <a:pathLst>
                <a:path w="2279" h="2506" extrusionOk="0">
                  <a:moveTo>
                    <a:pt x="887" y="237"/>
                  </a:moveTo>
                  <a:cubicBezTo>
                    <a:pt x="1204" y="237"/>
                    <a:pt x="752" y="1290"/>
                    <a:pt x="697" y="1400"/>
                  </a:cubicBezTo>
                  <a:cubicBezTo>
                    <a:pt x="599" y="1562"/>
                    <a:pt x="502" y="1715"/>
                    <a:pt x="400" y="1869"/>
                  </a:cubicBezTo>
                  <a:lnTo>
                    <a:pt x="400" y="1869"/>
                  </a:lnTo>
                  <a:cubicBezTo>
                    <a:pt x="400" y="1703"/>
                    <a:pt x="408" y="1536"/>
                    <a:pt x="423" y="1369"/>
                  </a:cubicBezTo>
                  <a:cubicBezTo>
                    <a:pt x="454" y="1126"/>
                    <a:pt x="454" y="427"/>
                    <a:pt x="757" y="275"/>
                  </a:cubicBezTo>
                  <a:cubicBezTo>
                    <a:pt x="810" y="249"/>
                    <a:pt x="853" y="237"/>
                    <a:pt x="887" y="237"/>
                  </a:cubicBezTo>
                  <a:close/>
                  <a:moveTo>
                    <a:pt x="1529" y="1238"/>
                  </a:moveTo>
                  <a:cubicBezTo>
                    <a:pt x="1716" y="1238"/>
                    <a:pt x="1775" y="1450"/>
                    <a:pt x="1639" y="1613"/>
                  </a:cubicBezTo>
                  <a:cubicBezTo>
                    <a:pt x="1388" y="1964"/>
                    <a:pt x="930" y="2108"/>
                    <a:pt x="504" y="2216"/>
                  </a:cubicBezTo>
                  <a:lnTo>
                    <a:pt x="504" y="2216"/>
                  </a:lnTo>
                  <a:cubicBezTo>
                    <a:pt x="539" y="2163"/>
                    <a:pt x="577" y="2104"/>
                    <a:pt x="617" y="2040"/>
                  </a:cubicBezTo>
                  <a:lnTo>
                    <a:pt x="617" y="2040"/>
                  </a:lnTo>
                  <a:cubicBezTo>
                    <a:pt x="735" y="1871"/>
                    <a:pt x="863" y="1707"/>
                    <a:pt x="1001" y="1552"/>
                  </a:cubicBezTo>
                  <a:cubicBezTo>
                    <a:pt x="1122" y="1461"/>
                    <a:pt x="1274" y="1278"/>
                    <a:pt x="1457" y="1248"/>
                  </a:cubicBezTo>
                  <a:cubicBezTo>
                    <a:pt x="1483" y="1241"/>
                    <a:pt x="1507" y="1238"/>
                    <a:pt x="1529" y="1238"/>
                  </a:cubicBezTo>
                  <a:close/>
                  <a:moveTo>
                    <a:pt x="838" y="0"/>
                  </a:moveTo>
                  <a:cubicBezTo>
                    <a:pt x="0" y="0"/>
                    <a:pt x="89" y="1834"/>
                    <a:pt x="89" y="2342"/>
                  </a:cubicBezTo>
                  <a:cubicBezTo>
                    <a:pt x="89" y="2453"/>
                    <a:pt x="179" y="2506"/>
                    <a:pt x="266" y="2506"/>
                  </a:cubicBezTo>
                  <a:cubicBezTo>
                    <a:pt x="330" y="2506"/>
                    <a:pt x="393" y="2476"/>
                    <a:pt x="415" y="2419"/>
                  </a:cubicBezTo>
                  <a:lnTo>
                    <a:pt x="415" y="2419"/>
                  </a:lnTo>
                  <a:cubicBezTo>
                    <a:pt x="1086" y="2346"/>
                    <a:pt x="2279" y="2020"/>
                    <a:pt x="1973" y="1187"/>
                  </a:cubicBezTo>
                  <a:cubicBezTo>
                    <a:pt x="1922" y="1034"/>
                    <a:pt x="1776" y="976"/>
                    <a:pt x="1620" y="976"/>
                  </a:cubicBezTo>
                  <a:cubicBezTo>
                    <a:pt x="1497" y="976"/>
                    <a:pt x="1368" y="1012"/>
                    <a:pt x="1274" y="1065"/>
                  </a:cubicBezTo>
                  <a:cubicBezTo>
                    <a:pt x="1214" y="1096"/>
                    <a:pt x="1155" y="1130"/>
                    <a:pt x="1099" y="1168"/>
                  </a:cubicBezTo>
                  <a:lnTo>
                    <a:pt x="1099" y="1168"/>
                  </a:lnTo>
                  <a:cubicBezTo>
                    <a:pt x="1360" y="590"/>
                    <a:pt x="1459" y="33"/>
                    <a:pt x="879" y="2"/>
                  </a:cubicBezTo>
                  <a:cubicBezTo>
                    <a:pt x="865" y="1"/>
                    <a:pt x="851" y="0"/>
                    <a:pt x="838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0" name="Google Shape;570;p38"/>
            <p:cNvSpPr/>
            <p:nvPr/>
          </p:nvSpPr>
          <p:spPr>
            <a:xfrm>
              <a:off x="32675650" y="12757325"/>
              <a:ext cx="775" cy="1525"/>
            </a:xfrm>
            <a:custGeom>
              <a:avLst/>
              <a:gdLst/>
              <a:ahLst/>
              <a:cxnLst/>
              <a:rect l="l" t="t" r="r" b="b"/>
              <a:pathLst>
                <a:path w="31" h="61" extrusionOk="0">
                  <a:moveTo>
                    <a:pt x="31" y="0"/>
                  </a:moveTo>
                  <a:cubicBezTo>
                    <a:pt x="0" y="30"/>
                    <a:pt x="0" y="61"/>
                    <a:pt x="0" y="61"/>
                  </a:cubicBezTo>
                  <a:cubicBezTo>
                    <a:pt x="0" y="61"/>
                    <a:pt x="0" y="30"/>
                    <a:pt x="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1" name="Google Shape;571;p38"/>
            <p:cNvSpPr/>
            <p:nvPr/>
          </p:nvSpPr>
          <p:spPr>
            <a:xfrm>
              <a:off x="31594325" y="12659175"/>
              <a:ext cx="266750" cy="472800"/>
            </a:xfrm>
            <a:custGeom>
              <a:avLst/>
              <a:gdLst/>
              <a:ahLst/>
              <a:cxnLst/>
              <a:rect l="l" t="t" r="r" b="b"/>
              <a:pathLst>
                <a:path w="10670" h="18912" extrusionOk="0">
                  <a:moveTo>
                    <a:pt x="2731" y="0"/>
                  </a:moveTo>
                  <a:cubicBezTo>
                    <a:pt x="2712" y="0"/>
                    <a:pt x="2694" y="2"/>
                    <a:pt x="2675" y="5"/>
                  </a:cubicBezTo>
                  <a:cubicBezTo>
                    <a:pt x="1885" y="127"/>
                    <a:pt x="2280" y="3136"/>
                    <a:pt x="2341" y="3561"/>
                  </a:cubicBezTo>
                  <a:cubicBezTo>
                    <a:pt x="2280" y="3138"/>
                    <a:pt x="1889" y="491"/>
                    <a:pt x="1198" y="491"/>
                  </a:cubicBezTo>
                  <a:cubicBezTo>
                    <a:pt x="1194" y="491"/>
                    <a:pt x="1190" y="491"/>
                    <a:pt x="1186" y="491"/>
                  </a:cubicBezTo>
                  <a:cubicBezTo>
                    <a:pt x="456" y="552"/>
                    <a:pt x="0" y="5355"/>
                    <a:pt x="1672" y="12102"/>
                  </a:cubicBezTo>
                  <a:cubicBezTo>
                    <a:pt x="2128" y="13987"/>
                    <a:pt x="2797" y="15932"/>
                    <a:pt x="3587" y="17847"/>
                  </a:cubicBezTo>
                  <a:cubicBezTo>
                    <a:pt x="5897" y="18546"/>
                    <a:pt x="8268" y="18911"/>
                    <a:pt x="10669" y="18911"/>
                  </a:cubicBezTo>
                  <a:cubicBezTo>
                    <a:pt x="9393" y="16935"/>
                    <a:pt x="7265" y="13318"/>
                    <a:pt x="6323" y="9823"/>
                  </a:cubicBezTo>
                  <a:cubicBezTo>
                    <a:pt x="5563" y="6935"/>
                    <a:pt x="5563" y="6388"/>
                    <a:pt x="5563" y="6388"/>
                  </a:cubicBezTo>
                  <a:cubicBezTo>
                    <a:pt x="5563" y="6388"/>
                    <a:pt x="7417" y="3409"/>
                    <a:pt x="6505" y="2710"/>
                  </a:cubicBezTo>
                  <a:cubicBezTo>
                    <a:pt x="6356" y="2597"/>
                    <a:pt x="6225" y="2550"/>
                    <a:pt x="6110" y="2550"/>
                  </a:cubicBezTo>
                  <a:cubicBezTo>
                    <a:pt x="5548" y="2550"/>
                    <a:pt x="5380" y="3683"/>
                    <a:pt x="5380" y="3683"/>
                  </a:cubicBezTo>
                  <a:cubicBezTo>
                    <a:pt x="5380" y="3683"/>
                    <a:pt x="5290" y="35"/>
                    <a:pt x="4479" y="35"/>
                  </a:cubicBezTo>
                  <a:cubicBezTo>
                    <a:pt x="4475" y="35"/>
                    <a:pt x="4472" y="35"/>
                    <a:pt x="4469" y="35"/>
                  </a:cubicBezTo>
                  <a:cubicBezTo>
                    <a:pt x="3617" y="66"/>
                    <a:pt x="4043" y="3227"/>
                    <a:pt x="4043" y="3227"/>
                  </a:cubicBezTo>
                  <a:cubicBezTo>
                    <a:pt x="4043" y="3227"/>
                    <a:pt x="3549" y="0"/>
                    <a:pt x="27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2" name="Google Shape;572;p38"/>
            <p:cNvSpPr/>
            <p:nvPr/>
          </p:nvSpPr>
          <p:spPr>
            <a:xfrm>
              <a:off x="31684000" y="13105350"/>
              <a:ext cx="202150" cy="287250"/>
            </a:xfrm>
            <a:custGeom>
              <a:avLst/>
              <a:gdLst/>
              <a:ahLst/>
              <a:cxnLst/>
              <a:rect l="l" t="t" r="r" b="b"/>
              <a:pathLst>
                <a:path w="8086" h="11490" extrusionOk="0">
                  <a:moveTo>
                    <a:pt x="0" y="0"/>
                  </a:moveTo>
                  <a:cubicBezTo>
                    <a:pt x="30" y="31"/>
                    <a:pt x="30" y="61"/>
                    <a:pt x="30" y="91"/>
                  </a:cubicBezTo>
                  <a:cubicBezTo>
                    <a:pt x="2097" y="5046"/>
                    <a:pt x="4894" y="9666"/>
                    <a:pt x="6930" y="11490"/>
                  </a:cubicBezTo>
                  <a:lnTo>
                    <a:pt x="8085" y="2584"/>
                  </a:lnTo>
                  <a:cubicBezTo>
                    <a:pt x="8085" y="2584"/>
                    <a:pt x="7660" y="2006"/>
                    <a:pt x="7082" y="1064"/>
                  </a:cubicBezTo>
                  <a:cubicBezTo>
                    <a:pt x="4681" y="1064"/>
                    <a:pt x="2310" y="699"/>
                    <a:pt x="0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3" name="Google Shape;573;p38"/>
            <p:cNvSpPr/>
            <p:nvPr/>
          </p:nvSpPr>
          <p:spPr>
            <a:xfrm>
              <a:off x="32073825" y="1329000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w="120000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4" name="Google Shape;574;p38"/>
            <p:cNvSpPr/>
            <p:nvPr/>
          </p:nvSpPr>
          <p:spPr>
            <a:xfrm>
              <a:off x="31731100" y="12870975"/>
              <a:ext cx="145175" cy="91975"/>
            </a:xfrm>
            <a:custGeom>
              <a:avLst/>
              <a:gdLst/>
              <a:ahLst/>
              <a:cxnLst/>
              <a:rect l="l" t="t" r="r" b="b"/>
              <a:pathLst>
                <a:path w="5807" h="3679" extrusionOk="0">
                  <a:moveTo>
                    <a:pt x="3178" y="1"/>
                  </a:moveTo>
                  <a:cubicBezTo>
                    <a:pt x="2059" y="1"/>
                    <a:pt x="941" y="331"/>
                    <a:pt x="1" y="986"/>
                  </a:cubicBezTo>
                  <a:cubicBezTo>
                    <a:pt x="206" y="2358"/>
                    <a:pt x="1324" y="3679"/>
                    <a:pt x="3419" y="3679"/>
                  </a:cubicBezTo>
                  <a:cubicBezTo>
                    <a:pt x="4108" y="3679"/>
                    <a:pt x="4903" y="3536"/>
                    <a:pt x="5806" y="3205"/>
                  </a:cubicBezTo>
                  <a:lnTo>
                    <a:pt x="5806" y="652"/>
                  </a:lnTo>
                  <a:cubicBezTo>
                    <a:pt x="4991" y="217"/>
                    <a:pt x="4084" y="1"/>
                    <a:pt x="317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5" name="Google Shape;575;p38"/>
            <p:cNvSpPr/>
            <p:nvPr/>
          </p:nvSpPr>
          <p:spPr>
            <a:xfrm>
              <a:off x="31727300" y="12819075"/>
              <a:ext cx="148975" cy="76575"/>
            </a:xfrm>
            <a:custGeom>
              <a:avLst/>
              <a:gdLst/>
              <a:ahLst/>
              <a:cxnLst/>
              <a:rect l="l" t="t" r="r" b="b"/>
              <a:pathLst>
                <a:path w="5959" h="3063" extrusionOk="0">
                  <a:moveTo>
                    <a:pt x="3108" y="0"/>
                  </a:moveTo>
                  <a:cubicBezTo>
                    <a:pt x="2510" y="0"/>
                    <a:pt x="1863" y="136"/>
                    <a:pt x="1216" y="509"/>
                  </a:cubicBezTo>
                  <a:cubicBezTo>
                    <a:pt x="365" y="995"/>
                    <a:pt x="1" y="2059"/>
                    <a:pt x="153" y="3062"/>
                  </a:cubicBezTo>
                  <a:cubicBezTo>
                    <a:pt x="1093" y="2407"/>
                    <a:pt x="2211" y="2077"/>
                    <a:pt x="3330" y="2077"/>
                  </a:cubicBezTo>
                  <a:cubicBezTo>
                    <a:pt x="4236" y="2077"/>
                    <a:pt x="5143" y="2293"/>
                    <a:pt x="5958" y="2728"/>
                  </a:cubicBezTo>
                  <a:lnTo>
                    <a:pt x="5958" y="965"/>
                  </a:lnTo>
                  <a:cubicBezTo>
                    <a:pt x="5958" y="965"/>
                    <a:pt x="4704" y="0"/>
                    <a:pt x="310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6" name="Google Shape;576;p38"/>
            <p:cNvSpPr/>
            <p:nvPr/>
          </p:nvSpPr>
          <p:spPr>
            <a:xfrm>
              <a:off x="31774425" y="12875100"/>
              <a:ext cx="90450" cy="76000"/>
            </a:xfrm>
            <a:custGeom>
              <a:avLst/>
              <a:gdLst/>
              <a:ahLst/>
              <a:cxnLst/>
              <a:rect l="l" t="t" r="r" b="b"/>
              <a:pathLst>
                <a:path w="3618" h="3040" extrusionOk="0">
                  <a:moveTo>
                    <a:pt x="1523" y="0"/>
                  </a:moveTo>
                  <a:cubicBezTo>
                    <a:pt x="1014" y="0"/>
                    <a:pt x="487" y="110"/>
                    <a:pt x="31" y="213"/>
                  </a:cubicBezTo>
                  <a:cubicBezTo>
                    <a:pt x="0" y="244"/>
                    <a:pt x="0" y="304"/>
                    <a:pt x="61" y="304"/>
                  </a:cubicBezTo>
                  <a:cubicBezTo>
                    <a:pt x="532" y="304"/>
                    <a:pt x="1087" y="183"/>
                    <a:pt x="1611" y="183"/>
                  </a:cubicBezTo>
                  <a:cubicBezTo>
                    <a:pt x="2135" y="183"/>
                    <a:pt x="2629" y="304"/>
                    <a:pt x="2979" y="791"/>
                  </a:cubicBezTo>
                  <a:cubicBezTo>
                    <a:pt x="3404" y="1399"/>
                    <a:pt x="3344" y="2250"/>
                    <a:pt x="3374" y="2949"/>
                  </a:cubicBezTo>
                  <a:cubicBezTo>
                    <a:pt x="3374" y="3010"/>
                    <a:pt x="3427" y="3040"/>
                    <a:pt x="3480" y="3040"/>
                  </a:cubicBezTo>
                  <a:cubicBezTo>
                    <a:pt x="3534" y="3040"/>
                    <a:pt x="3587" y="3010"/>
                    <a:pt x="3587" y="2949"/>
                  </a:cubicBezTo>
                  <a:cubicBezTo>
                    <a:pt x="3617" y="2128"/>
                    <a:pt x="3587" y="1125"/>
                    <a:pt x="2979" y="517"/>
                  </a:cubicBezTo>
                  <a:cubicBezTo>
                    <a:pt x="2587" y="125"/>
                    <a:pt x="2065" y="0"/>
                    <a:pt x="152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7" name="Google Shape;577;p38"/>
            <p:cNvSpPr/>
            <p:nvPr/>
          </p:nvSpPr>
          <p:spPr>
            <a:xfrm>
              <a:off x="31812625" y="12896725"/>
              <a:ext cx="52050" cy="31200"/>
            </a:xfrm>
            <a:custGeom>
              <a:avLst/>
              <a:gdLst/>
              <a:ahLst/>
              <a:cxnLst/>
              <a:rect l="l" t="t" r="r" b="b"/>
              <a:pathLst>
                <a:path w="2082" h="1248" extrusionOk="0">
                  <a:moveTo>
                    <a:pt x="743" y="0"/>
                  </a:moveTo>
                  <a:cubicBezTo>
                    <a:pt x="520" y="0"/>
                    <a:pt x="286" y="78"/>
                    <a:pt x="53" y="260"/>
                  </a:cubicBezTo>
                  <a:cubicBezTo>
                    <a:pt x="0" y="312"/>
                    <a:pt x="61" y="388"/>
                    <a:pt x="118" y="388"/>
                  </a:cubicBezTo>
                  <a:cubicBezTo>
                    <a:pt x="127" y="388"/>
                    <a:pt x="136" y="386"/>
                    <a:pt x="144" y="382"/>
                  </a:cubicBezTo>
                  <a:cubicBezTo>
                    <a:pt x="345" y="281"/>
                    <a:pt x="532" y="221"/>
                    <a:pt x="712" y="221"/>
                  </a:cubicBezTo>
                  <a:cubicBezTo>
                    <a:pt x="914" y="221"/>
                    <a:pt x="1106" y="296"/>
                    <a:pt x="1299" y="473"/>
                  </a:cubicBezTo>
                  <a:cubicBezTo>
                    <a:pt x="1542" y="686"/>
                    <a:pt x="1664" y="959"/>
                    <a:pt x="1876" y="1202"/>
                  </a:cubicBezTo>
                  <a:cubicBezTo>
                    <a:pt x="1901" y="1235"/>
                    <a:pt x="1927" y="1248"/>
                    <a:pt x="1952" y="1248"/>
                  </a:cubicBezTo>
                  <a:cubicBezTo>
                    <a:pt x="2021" y="1248"/>
                    <a:pt x="2081" y="1148"/>
                    <a:pt x="2059" y="1081"/>
                  </a:cubicBezTo>
                  <a:cubicBezTo>
                    <a:pt x="1798" y="494"/>
                    <a:pt x="1304" y="0"/>
                    <a:pt x="74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8" name="Google Shape;578;p38"/>
            <p:cNvSpPr/>
            <p:nvPr/>
          </p:nvSpPr>
          <p:spPr>
            <a:xfrm>
              <a:off x="32532800" y="12869450"/>
              <a:ext cx="144400" cy="91875"/>
            </a:xfrm>
            <a:custGeom>
              <a:avLst/>
              <a:gdLst/>
              <a:ahLst/>
              <a:cxnLst/>
              <a:rect l="l" t="t" r="r" b="b"/>
              <a:pathLst>
                <a:path w="5776" h="3675" extrusionOk="0">
                  <a:moveTo>
                    <a:pt x="2603" y="1"/>
                  </a:moveTo>
                  <a:cubicBezTo>
                    <a:pt x="1701" y="1"/>
                    <a:pt x="802" y="217"/>
                    <a:pt x="0" y="652"/>
                  </a:cubicBezTo>
                  <a:lnTo>
                    <a:pt x="0" y="3205"/>
                  </a:lnTo>
                  <a:cubicBezTo>
                    <a:pt x="896" y="3534"/>
                    <a:pt x="1685" y="3675"/>
                    <a:pt x="2370" y="3675"/>
                  </a:cubicBezTo>
                  <a:cubicBezTo>
                    <a:pt x="4474" y="3675"/>
                    <a:pt x="5592" y="2339"/>
                    <a:pt x="5775" y="986"/>
                  </a:cubicBezTo>
                  <a:cubicBezTo>
                    <a:pt x="4834" y="331"/>
                    <a:pt x="3717" y="1"/>
                    <a:pt x="260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9" name="Google Shape;579;p38"/>
            <p:cNvSpPr/>
            <p:nvPr/>
          </p:nvSpPr>
          <p:spPr>
            <a:xfrm>
              <a:off x="32532800" y="12817250"/>
              <a:ext cx="148200" cy="76875"/>
            </a:xfrm>
            <a:custGeom>
              <a:avLst/>
              <a:gdLst/>
              <a:ahLst/>
              <a:cxnLst/>
              <a:rect l="l" t="t" r="r" b="b"/>
              <a:pathLst>
                <a:path w="5928" h="3075" extrusionOk="0">
                  <a:moveTo>
                    <a:pt x="2854" y="1"/>
                  </a:moveTo>
                  <a:cubicBezTo>
                    <a:pt x="1253" y="1"/>
                    <a:pt x="0" y="977"/>
                    <a:pt x="0" y="977"/>
                  </a:cubicBezTo>
                  <a:lnTo>
                    <a:pt x="0" y="2740"/>
                  </a:lnTo>
                  <a:cubicBezTo>
                    <a:pt x="802" y="2305"/>
                    <a:pt x="1701" y="2089"/>
                    <a:pt x="2603" y="2089"/>
                  </a:cubicBezTo>
                  <a:cubicBezTo>
                    <a:pt x="3717" y="2089"/>
                    <a:pt x="4834" y="2419"/>
                    <a:pt x="5775" y="3074"/>
                  </a:cubicBezTo>
                  <a:cubicBezTo>
                    <a:pt x="5927" y="2041"/>
                    <a:pt x="5562" y="1007"/>
                    <a:pt x="4711" y="491"/>
                  </a:cubicBezTo>
                  <a:cubicBezTo>
                    <a:pt x="4075" y="132"/>
                    <a:pt x="3441" y="1"/>
                    <a:pt x="285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0" name="Google Shape;580;p38"/>
            <p:cNvSpPr/>
            <p:nvPr/>
          </p:nvSpPr>
          <p:spPr>
            <a:xfrm>
              <a:off x="32544175" y="12873200"/>
              <a:ext cx="90450" cy="76400"/>
            </a:xfrm>
            <a:custGeom>
              <a:avLst/>
              <a:gdLst/>
              <a:ahLst/>
              <a:cxnLst/>
              <a:rect l="l" t="t" r="r" b="b"/>
              <a:pathLst>
                <a:path w="3618" h="3056" extrusionOk="0">
                  <a:moveTo>
                    <a:pt x="2095" y="0"/>
                  </a:moveTo>
                  <a:cubicBezTo>
                    <a:pt x="1553" y="0"/>
                    <a:pt x="1031" y="126"/>
                    <a:pt x="639" y="502"/>
                  </a:cubicBezTo>
                  <a:cubicBezTo>
                    <a:pt x="31" y="1140"/>
                    <a:pt x="1" y="2143"/>
                    <a:pt x="31" y="2964"/>
                  </a:cubicBezTo>
                  <a:cubicBezTo>
                    <a:pt x="31" y="3025"/>
                    <a:pt x="85" y="3055"/>
                    <a:pt x="138" y="3055"/>
                  </a:cubicBezTo>
                  <a:cubicBezTo>
                    <a:pt x="191" y="3055"/>
                    <a:pt x="244" y="3025"/>
                    <a:pt x="244" y="2964"/>
                  </a:cubicBezTo>
                  <a:cubicBezTo>
                    <a:pt x="275" y="2234"/>
                    <a:pt x="214" y="1414"/>
                    <a:pt x="639" y="806"/>
                  </a:cubicBezTo>
                  <a:cubicBezTo>
                    <a:pt x="984" y="304"/>
                    <a:pt x="1500" y="182"/>
                    <a:pt x="2047" y="182"/>
                  </a:cubicBezTo>
                  <a:cubicBezTo>
                    <a:pt x="2560" y="182"/>
                    <a:pt x="3101" y="289"/>
                    <a:pt x="3557" y="289"/>
                  </a:cubicBezTo>
                  <a:cubicBezTo>
                    <a:pt x="3588" y="289"/>
                    <a:pt x="3618" y="228"/>
                    <a:pt x="3588" y="228"/>
                  </a:cubicBezTo>
                  <a:cubicBezTo>
                    <a:pt x="3131" y="111"/>
                    <a:pt x="2604" y="0"/>
                    <a:pt x="209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1" name="Google Shape;581;p38"/>
            <p:cNvSpPr/>
            <p:nvPr/>
          </p:nvSpPr>
          <p:spPr>
            <a:xfrm>
              <a:off x="32544400" y="12894575"/>
              <a:ext cx="51950" cy="31825"/>
            </a:xfrm>
            <a:custGeom>
              <a:avLst/>
              <a:gdLst/>
              <a:ahLst/>
              <a:cxnLst/>
              <a:rect l="l" t="t" r="r" b="b"/>
              <a:pathLst>
                <a:path w="2078" h="1273" extrusionOk="0">
                  <a:moveTo>
                    <a:pt x="1353" y="1"/>
                  </a:moveTo>
                  <a:cubicBezTo>
                    <a:pt x="786" y="1"/>
                    <a:pt x="286" y="514"/>
                    <a:pt x="22" y="1106"/>
                  </a:cubicBezTo>
                  <a:cubicBezTo>
                    <a:pt x="0" y="1173"/>
                    <a:pt x="60" y="1273"/>
                    <a:pt x="129" y="1273"/>
                  </a:cubicBezTo>
                  <a:cubicBezTo>
                    <a:pt x="154" y="1273"/>
                    <a:pt x="181" y="1260"/>
                    <a:pt x="205" y="1227"/>
                  </a:cubicBezTo>
                  <a:cubicBezTo>
                    <a:pt x="418" y="984"/>
                    <a:pt x="539" y="711"/>
                    <a:pt x="782" y="498"/>
                  </a:cubicBezTo>
                  <a:cubicBezTo>
                    <a:pt x="981" y="316"/>
                    <a:pt x="1180" y="242"/>
                    <a:pt x="1383" y="242"/>
                  </a:cubicBezTo>
                  <a:cubicBezTo>
                    <a:pt x="1554" y="242"/>
                    <a:pt x="1727" y="293"/>
                    <a:pt x="1907" y="376"/>
                  </a:cubicBezTo>
                  <a:cubicBezTo>
                    <a:pt x="1924" y="388"/>
                    <a:pt x="1942" y="393"/>
                    <a:pt x="1958" y="393"/>
                  </a:cubicBezTo>
                  <a:cubicBezTo>
                    <a:pt x="2027" y="393"/>
                    <a:pt x="2078" y="304"/>
                    <a:pt x="2028" y="255"/>
                  </a:cubicBezTo>
                  <a:cubicBezTo>
                    <a:pt x="1800" y="77"/>
                    <a:pt x="1571" y="1"/>
                    <a:pt x="13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2" name="Google Shape;582;p38"/>
            <p:cNvSpPr/>
            <p:nvPr/>
          </p:nvSpPr>
          <p:spPr>
            <a:xfrm>
              <a:off x="32136875" y="13195000"/>
              <a:ext cx="168725" cy="79250"/>
            </a:xfrm>
            <a:custGeom>
              <a:avLst/>
              <a:gdLst/>
              <a:ahLst/>
              <a:cxnLst/>
              <a:rect l="l" t="t" r="r" b="b"/>
              <a:pathLst>
                <a:path w="6749" h="3170" extrusionOk="0">
                  <a:moveTo>
                    <a:pt x="6749" y="1"/>
                  </a:moveTo>
                  <a:lnTo>
                    <a:pt x="6749" y="1"/>
                  </a:lnTo>
                  <a:cubicBezTo>
                    <a:pt x="4530" y="153"/>
                    <a:pt x="2372" y="548"/>
                    <a:pt x="244" y="1247"/>
                  </a:cubicBezTo>
                  <a:cubicBezTo>
                    <a:pt x="183" y="1490"/>
                    <a:pt x="92" y="1733"/>
                    <a:pt x="1" y="1916"/>
                  </a:cubicBezTo>
                  <a:cubicBezTo>
                    <a:pt x="1" y="1916"/>
                    <a:pt x="1069" y="3170"/>
                    <a:pt x="3360" y="3170"/>
                  </a:cubicBezTo>
                  <a:cubicBezTo>
                    <a:pt x="4279" y="3170"/>
                    <a:pt x="5395" y="2968"/>
                    <a:pt x="6718" y="2402"/>
                  </a:cubicBezTo>
                  <a:cubicBezTo>
                    <a:pt x="6718" y="2402"/>
                    <a:pt x="6627" y="1308"/>
                    <a:pt x="67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3" name="Google Shape;583;p38"/>
            <p:cNvSpPr/>
            <p:nvPr/>
          </p:nvSpPr>
          <p:spPr>
            <a:xfrm>
              <a:off x="32136125" y="13131175"/>
              <a:ext cx="181625" cy="95025"/>
            </a:xfrm>
            <a:custGeom>
              <a:avLst/>
              <a:gdLst/>
              <a:ahLst/>
              <a:cxnLst/>
              <a:rect l="l" t="t" r="r" b="b"/>
              <a:pathLst>
                <a:path w="7265" h="3801" extrusionOk="0">
                  <a:moveTo>
                    <a:pt x="7265" y="1"/>
                  </a:moveTo>
                  <a:lnTo>
                    <a:pt x="0" y="639"/>
                  </a:lnTo>
                  <a:cubicBezTo>
                    <a:pt x="0" y="639"/>
                    <a:pt x="578" y="2432"/>
                    <a:pt x="274" y="3800"/>
                  </a:cubicBezTo>
                  <a:cubicBezTo>
                    <a:pt x="2402" y="3101"/>
                    <a:pt x="4560" y="2706"/>
                    <a:pt x="6779" y="2554"/>
                  </a:cubicBezTo>
                  <a:cubicBezTo>
                    <a:pt x="6840" y="1733"/>
                    <a:pt x="6991" y="791"/>
                    <a:pt x="726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38"/>
            <p:cNvSpPr/>
            <p:nvPr/>
          </p:nvSpPr>
          <p:spPr>
            <a:xfrm>
              <a:off x="31859725" y="12488175"/>
              <a:ext cx="701950" cy="660750"/>
            </a:xfrm>
            <a:custGeom>
              <a:avLst/>
              <a:gdLst/>
              <a:ahLst/>
              <a:cxnLst/>
              <a:rect l="l" t="t" r="r" b="b"/>
              <a:pathLst>
                <a:path w="28078" h="26430" extrusionOk="0">
                  <a:moveTo>
                    <a:pt x="10605" y="0"/>
                  </a:moveTo>
                  <a:cubicBezTo>
                    <a:pt x="5093" y="0"/>
                    <a:pt x="1" y="2804"/>
                    <a:pt x="266" y="13319"/>
                  </a:cubicBezTo>
                  <a:cubicBezTo>
                    <a:pt x="266" y="13319"/>
                    <a:pt x="144" y="18243"/>
                    <a:pt x="1330" y="20705"/>
                  </a:cubicBezTo>
                  <a:cubicBezTo>
                    <a:pt x="2546" y="23137"/>
                    <a:pt x="6528" y="25873"/>
                    <a:pt x="11847" y="26359"/>
                  </a:cubicBezTo>
                  <a:cubicBezTo>
                    <a:pt x="12395" y="26406"/>
                    <a:pt x="12962" y="26429"/>
                    <a:pt x="13539" y="26429"/>
                  </a:cubicBezTo>
                  <a:cubicBezTo>
                    <a:pt x="18567" y="26429"/>
                    <a:pt x="24411" y="24654"/>
                    <a:pt x="25829" y="21192"/>
                  </a:cubicBezTo>
                  <a:cubicBezTo>
                    <a:pt x="27440" y="17362"/>
                    <a:pt x="28078" y="14687"/>
                    <a:pt x="27561" y="10766"/>
                  </a:cubicBezTo>
                  <a:cubicBezTo>
                    <a:pt x="27075" y="6845"/>
                    <a:pt x="26862" y="5112"/>
                    <a:pt x="23215" y="3380"/>
                  </a:cubicBezTo>
                  <a:cubicBezTo>
                    <a:pt x="21439" y="2522"/>
                    <a:pt x="15833" y="0"/>
                    <a:pt x="10605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5" name="Google Shape;585;p38"/>
            <p:cNvSpPr/>
            <p:nvPr/>
          </p:nvSpPr>
          <p:spPr>
            <a:xfrm>
              <a:off x="32021375" y="12842425"/>
              <a:ext cx="39550" cy="47125"/>
            </a:xfrm>
            <a:custGeom>
              <a:avLst/>
              <a:gdLst/>
              <a:ahLst/>
              <a:cxnLst/>
              <a:rect l="l" t="t" r="r" b="b"/>
              <a:pathLst>
                <a:path w="1582" h="1885" extrusionOk="0">
                  <a:moveTo>
                    <a:pt x="791" y="0"/>
                  </a:moveTo>
                  <a:cubicBezTo>
                    <a:pt x="365" y="0"/>
                    <a:pt x="1" y="426"/>
                    <a:pt x="1" y="943"/>
                  </a:cubicBezTo>
                  <a:cubicBezTo>
                    <a:pt x="1" y="1459"/>
                    <a:pt x="365" y="1885"/>
                    <a:pt x="791" y="1885"/>
                  </a:cubicBezTo>
                  <a:cubicBezTo>
                    <a:pt x="1217" y="1885"/>
                    <a:pt x="1581" y="1459"/>
                    <a:pt x="1581" y="943"/>
                  </a:cubicBezTo>
                  <a:cubicBezTo>
                    <a:pt x="1581" y="426"/>
                    <a:pt x="1217" y="0"/>
                    <a:pt x="791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6" name="Google Shape;586;p38"/>
            <p:cNvSpPr/>
            <p:nvPr/>
          </p:nvSpPr>
          <p:spPr>
            <a:xfrm>
              <a:off x="32344325" y="12841650"/>
              <a:ext cx="39550" cy="47150"/>
            </a:xfrm>
            <a:custGeom>
              <a:avLst/>
              <a:gdLst/>
              <a:ahLst/>
              <a:cxnLst/>
              <a:rect l="l" t="t" r="r" b="b"/>
              <a:pathLst>
                <a:path w="1582" h="1886" extrusionOk="0">
                  <a:moveTo>
                    <a:pt x="791" y="1"/>
                  </a:moveTo>
                  <a:cubicBezTo>
                    <a:pt x="335" y="1"/>
                    <a:pt x="1" y="427"/>
                    <a:pt x="1" y="943"/>
                  </a:cubicBezTo>
                  <a:cubicBezTo>
                    <a:pt x="1" y="1460"/>
                    <a:pt x="366" y="1885"/>
                    <a:pt x="791" y="1885"/>
                  </a:cubicBezTo>
                  <a:cubicBezTo>
                    <a:pt x="1217" y="1885"/>
                    <a:pt x="1581" y="1460"/>
                    <a:pt x="1581" y="943"/>
                  </a:cubicBezTo>
                  <a:cubicBezTo>
                    <a:pt x="1581" y="427"/>
                    <a:pt x="1217" y="1"/>
                    <a:pt x="791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7" name="Google Shape;587;p38"/>
            <p:cNvSpPr/>
            <p:nvPr/>
          </p:nvSpPr>
          <p:spPr>
            <a:xfrm>
              <a:off x="32180950" y="12819825"/>
              <a:ext cx="49425" cy="84425"/>
            </a:xfrm>
            <a:custGeom>
              <a:avLst/>
              <a:gdLst/>
              <a:ahLst/>
              <a:cxnLst/>
              <a:rect l="l" t="t" r="r" b="b"/>
              <a:pathLst>
                <a:path w="1977" h="3377" extrusionOk="0">
                  <a:moveTo>
                    <a:pt x="430" y="0"/>
                  </a:moveTo>
                  <a:cubicBezTo>
                    <a:pt x="411" y="0"/>
                    <a:pt x="396" y="8"/>
                    <a:pt x="396" y="23"/>
                  </a:cubicBezTo>
                  <a:cubicBezTo>
                    <a:pt x="274" y="448"/>
                    <a:pt x="214" y="935"/>
                    <a:pt x="122" y="1360"/>
                  </a:cubicBezTo>
                  <a:cubicBezTo>
                    <a:pt x="92" y="1634"/>
                    <a:pt x="1" y="1999"/>
                    <a:pt x="153" y="2272"/>
                  </a:cubicBezTo>
                  <a:cubicBezTo>
                    <a:pt x="244" y="2485"/>
                    <a:pt x="426" y="2607"/>
                    <a:pt x="670" y="2607"/>
                  </a:cubicBezTo>
                  <a:cubicBezTo>
                    <a:pt x="791" y="2607"/>
                    <a:pt x="882" y="2515"/>
                    <a:pt x="973" y="2455"/>
                  </a:cubicBezTo>
                  <a:cubicBezTo>
                    <a:pt x="1034" y="2424"/>
                    <a:pt x="1095" y="2363"/>
                    <a:pt x="1156" y="2333"/>
                  </a:cubicBezTo>
                  <a:cubicBezTo>
                    <a:pt x="1222" y="2285"/>
                    <a:pt x="1277" y="2262"/>
                    <a:pt x="1320" y="2262"/>
                  </a:cubicBezTo>
                  <a:cubicBezTo>
                    <a:pt x="1414" y="2262"/>
                    <a:pt x="1450" y="2377"/>
                    <a:pt x="1429" y="2607"/>
                  </a:cubicBezTo>
                  <a:cubicBezTo>
                    <a:pt x="1642" y="2880"/>
                    <a:pt x="1581" y="3032"/>
                    <a:pt x="1247" y="3123"/>
                  </a:cubicBezTo>
                  <a:cubicBezTo>
                    <a:pt x="1112" y="3177"/>
                    <a:pt x="1169" y="3376"/>
                    <a:pt x="1269" y="3376"/>
                  </a:cubicBezTo>
                  <a:cubicBezTo>
                    <a:pt x="1282" y="3376"/>
                    <a:pt x="1295" y="3373"/>
                    <a:pt x="1308" y="3366"/>
                  </a:cubicBezTo>
                  <a:cubicBezTo>
                    <a:pt x="1673" y="3245"/>
                    <a:pt x="1977" y="2941"/>
                    <a:pt x="1946" y="2546"/>
                  </a:cubicBezTo>
                  <a:cubicBezTo>
                    <a:pt x="1917" y="2259"/>
                    <a:pt x="1672" y="2026"/>
                    <a:pt x="1415" y="2026"/>
                  </a:cubicBezTo>
                  <a:cubicBezTo>
                    <a:pt x="1400" y="2026"/>
                    <a:pt x="1384" y="2027"/>
                    <a:pt x="1369" y="2029"/>
                  </a:cubicBezTo>
                  <a:cubicBezTo>
                    <a:pt x="1156" y="2029"/>
                    <a:pt x="1034" y="2181"/>
                    <a:pt x="882" y="2272"/>
                  </a:cubicBezTo>
                  <a:cubicBezTo>
                    <a:pt x="774" y="2316"/>
                    <a:pt x="684" y="2335"/>
                    <a:pt x="610" y="2335"/>
                  </a:cubicBezTo>
                  <a:cubicBezTo>
                    <a:pt x="164" y="2335"/>
                    <a:pt x="283" y="1643"/>
                    <a:pt x="335" y="1330"/>
                  </a:cubicBezTo>
                  <a:cubicBezTo>
                    <a:pt x="426" y="965"/>
                    <a:pt x="670" y="388"/>
                    <a:pt x="487" y="23"/>
                  </a:cubicBezTo>
                  <a:cubicBezTo>
                    <a:pt x="472" y="8"/>
                    <a:pt x="449" y="0"/>
                    <a:pt x="430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8" name="Google Shape;588;p38"/>
            <p:cNvSpPr/>
            <p:nvPr/>
          </p:nvSpPr>
          <p:spPr>
            <a:xfrm>
              <a:off x="32156650" y="12947500"/>
              <a:ext cx="101850" cy="70475"/>
            </a:xfrm>
            <a:custGeom>
              <a:avLst/>
              <a:gdLst/>
              <a:ahLst/>
              <a:cxnLst/>
              <a:rect l="l" t="t" r="r" b="b"/>
              <a:pathLst>
                <a:path w="4074" h="2819" extrusionOk="0">
                  <a:moveTo>
                    <a:pt x="472" y="0"/>
                  </a:moveTo>
                  <a:cubicBezTo>
                    <a:pt x="336" y="0"/>
                    <a:pt x="208" y="76"/>
                    <a:pt x="122" y="296"/>
                  </a:cubicBezTo>
                  <a:cubicBezTo>
                    <a:pt x="61" y="509"/>
                    <a:pt x="0" y="782"/>
                    <a:pt x="31" y="1086"/>
                  </a:cubicBezTo>
                  <a:cubicBezTo>
                    <a:pt x="1064" y="1573"/>
                    <a:pt x="2219" y="2089"/>
                    <a:pt x="3222" y="2819"/>
                  </a:cubicBezTo>
                  <a:cubicBezTo>
                    <a:pt x="3921" y="2393"/>
                    <a:pt x="4073" y="1542"/>
                    <a:pt x="4073" y="1056"/>
                  </a:cubicBezTo>
                  <a:cubicBezTo>
                    <a:pt x="4073" y="614"/>
                    <a:pt x="3928" y="485"/>
                    <a:pt x="3787" y="485"/>
                  </a:cubicBezTo>
                  <a:cubicBezTo>
                    <a:pt x="3695" y="485"/>
                    <a:pt x="3604" y="540"/>
                    <a:pt x="3556" y="600"/>
                  </a:cubicBezTo>
                  <a:cubicBezTo>
                    <a:pt x="3232" y="998"/>
                    <a:pt x="2744" y="1231"/>
                    <a:pt x="2278" y="1231"/>
                  </a:cubicBezTo>
                  <a:cubicBezTo>
                    <a:pt x="1783" y="1231"/>
                    <a:pt x="1314" y="967"/>
                    <a:pt x="1094" y="357"/>
                  </a:cubicBezTo>
                  <a:cubicBezTo>
                    <a:pt x="1094" y="357"/>
                    <a:pt x="766" y="0"/>
                    <a:pt x="472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9" name="Google Shape;589;p38"/>
            <p:cNvSpPr/>
            <p:nvPr/>
          </p:nvSpPr>
          <p:spPr>
            <a:xfrm>
              <a:off x="32156650" y="12974650"/>
              <a:ext cx="80550" cy="49350"/>
            </a:xfrm>
            <a:custGeom>
              <a:avLst/>
              <a:gdLst/>
              <a:ahLst/>
              <a:cxnLst/>
              <a:rect l="l" t="t" r="r" b="b"/>
              <a:pathLst>
                <a:path w="3222" h="1974" extrusionOk="0">
                  <a:moveTo>
                    <a:pt x="0" y="0"/>
                  </a:moveTo>
                  <a:lnTo>
                    <a:pt x="0" y="0"/>
                  </a:lnTo>
                  <a:cubicBezTo>
                    <a:pt x="31" y="730"/>
                    <a:pt x="335" y="1581"/>
                    <a:pt x="1459" y="1854"/>
                  </a:cubicBezTo>
                  <a:cubicBezTo>
                    <a:pt x="1765" y="1937"/>
                    <a:pt x="2040" y="1974"/>
                    <a:pt x="2284" y="1974"/>
                  </a:cubicBezTo>
                  <a:cubicBezTo>
                    <a:pt x="2670" y="1974"/>
                    <a:pt x="2980" y="1882"/>
                    <a:pt x="3222" y="1733"/>
                  </a:cubicBezTo>
                  <a:cubicBezTo>
                    <a:pt x="2219" y="1003"/>
                    <a:pt x="1064" y="487"/>
                    <a:pt x="0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0" name="Google Shape;590;p38"/>
            <p:cNvSpPr/>
            <p:nvPr/>
          </p:nvSpPr>
          <p:spPr>
            <a:xfrm>
              <a:off x="31960050" y="12729875"/>
              <a:ext cx="65900" cy="46325"/>
            </a:xfrm>
            <a:custGeom>
              <a:avLst/>
              <a:gdLst/>
              <a:ahLst/>
              <a:cxnLst/>
              <a:rect l="l" t="t" r="r" b="b"/>
              <a:pathLst>
                <a:path w="2636" h="1853" extrusionOk="0">
                  <a:moveTo>
                    <a:pt x="2390" y="1"/>
                  </a:moveTo>
                  <a:cubicBezTo>
                    <a:pt x="1455" y="1"/>
                    <a:pt x="198" y="855"/>
                    <a:pt x="22" y="1767"/>
                  </a:cubicBezTo>
                  <a:cubicBezTo>
                    <a:pt x="1" y="1810"/>
                    <a:pt x="40" y="1853"/>
                    <a:pt x="75" y="1853"/>
                  </a:cubicBezTo>
                  <a:cubicBezTo>
                    <a:pt x="90" y="1853"/>
                    <a:pt x="104" y="1845"/>
                    <a:pt x="113" y="1828"/>
                  </a:cubicBezTo>
                  <a:cubicBezTo>
                    <a:pt x="752" y="946"/>
                    <a:pt x="1451" y="429"/>
                    <a:pt x="2515" y="217"/>
                  </a:cubicBezTo>
                  <a:cubicBezTo>
                    <a:pt x="2636" y="186"/>
                    <a:pt x="2606" y="4"/>
                    <a:pt x="2484" y="4"/>
                  </a:cubicBezTo>
                  <a:cubicBezTo>
                    <a:pt x="2453" y="2"/>
                    <a:pt x="2422" y="1"/>
                    <a:pt x="23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1" name="Google Shape;591;p38"/>
            <p:cNvSpPr/>
            <p:nvPr/>
          </p:nvSpPr>
          <p:spPr>
            <a:xfrm>
              <a:off x="32351175" y="12721350"/>
              <a:ext cx="71575" cy="31575"/>
            </a:xfrm>
            <a:custGeom>
              <a:avLst/>
              <a:gdLst/>
              <a:ahLst/>
              <a:cxnLst/>
              <a:rect l="l" t="t" r="r" b="b"/>
              <a:pathLst>
                <a:path w="2863" h="1263" extrusionOk="0">
                  <a:moveTo>
                    <a:pt x="497" y="1"/>
                  </a:moveTo>
                  <a:cubicBezTo>
                    <a:pt x="355" y="1"/>
                    <a:pt x="219" y="14"/>
                    <a:pt x="92" y="41"/>
                  </a:cubicBezTo>
                  <a:cubicBezTo>
                    <a:pt x="0" y="41"/>
                    <a:pt x="0" y="162"/>
                    <a:pt x="92" y="162"/>
                  </a:cubicBezTo>
                  <a:cubicBezTo>
                    <a:pt x="973" y="406"/>
                    <a:pt x="1855" y="527"/>
                    <a:pt x="2554" y="1226"/>
                  </a:cubicBezTo>
                  <a:cubicBezTo>
                    <a:pt x="2579" y="1252"/>
                    <a:pt x="2609" y="1263"/>
                    <a:pt x="2638" y="1263"/>
                  </a:cubicBezTo>
                  <a:cubicBezTo>
                    <a:pt x="2750" y="1263"/>
                    <a:pt x="2863" y="1110"/>
                    <a:pt x="2766" y="1014"/>
                  </a:cubicBezTo>
                  <a:cubicBezTo>
                    <a:pt x="2275" y="419"/>
                    <a:pt x="1301" y="1"/>
                    <a:pt x="49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2" name="Google Shape;592;p38"/>
            <p:cNvSpPr/>
            <p:nvPr/>
          </p:nvSpPr>
          <p:spPr>
            <a:xfrm>
              <a:off x="31962100" y="12924500"/>
              <a:ext cx="130725" cy="122350"/>
            </a:xfrm>
            <a:custGeom>
              <a:avLst/>
              <a:gdLst/>
              <a:ahLst/>
              <a:cxnLst/>
              <a:rect l="l" t="t" r="r" b="b"/>
              <a:pathLst>
                <a:path w="5229" h="4894" extrusionOk="0">
                  <a:moveTo>
                    <a:pt x="2615" y="0"/>
                  </a:moveTo>
                  <a:cubicBezTo>
                    <a:pt x="1156" y="0"/>
                    <a:pt x="1" y="1094"/>
                    <a:pt x="1" y="2462"/>
                  </a:cubicBezTo>
                  <a:cubicBezTo>
                    <a:pt x="1" y="3800"/>
                    <a:pt x="1186" y="4894"/>
                    <a:pt x="2615" y="4894"/>
                  </a:cubicBezTo>
                  <a:cubicBezTo>
                    <a:pt x="4074" y="4894"/>
                    <a:pt x="5229" y="3800"/>
                    <a:pt x="5229" y="2432"/>
                  </a:cubicBezTo>
                  <a:cubicBezTo>
                    <a:pt x="5229" y="1094"/>
                    <a:pt x="4043" y="0"/>
                    <a:pt x="261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3" name="Google Shape;593;p38"/>
            <p:cNvSpPr/>
            <p:nvPr/>
          </p:nvSpPr>
          <p:spPr>
            <a:xfrm>
              <a:off x="32318500" y="12923725"/>
              <a:ext cx="130725" cy="122375"/>
            </a:xfrm>
            <a:custGeom>
              <a:avLst/>
              <a:gdLst/>
              <a:ahLst/>
              <a:cxnLst/>
              <a:rect l="l" t="t" r="r" b="b"/>
              <a:pathLst>
                <a:path w="5229" h="4895" extrusionOk="0">
                  <a:moveTo>
                    <a:pt x="2614" y="1"/>
                  </a:moveTo>
                  <a:cubicBezTo>
                    <a:pt x="1155" y="1"/>
                    <a:pt x="0" y="1095"/>
                    <a:pt x="0" y="2463"/>
                  </a:cubicBezTo>
                  <a:cubicBezTo>
                    <a:pt x="0" y="3800"/>
                    <a:pt x="1186" y="4894"/>
                    <a:pt x="2614" y="4894"/>
                  </a:cubicBezTo>
                  <a:cubicBezTo>
                    <a:pt x="4073" y="4894"/>
                    <a:pt x="5228" y="3800"/>
                    <a:pt x="5228" y="2432"/>
                  </a:cubicBezTo>
                  <a:cubicBezTo>
                    <a:pt x="5228" y="1095"/>
                    <a:pt x="4043" y="1"/>
                    <a:pt x="261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4" name="Google Shape;594;p38"/>
            <p:cNvSpPr/>
            <p:nvPr/>
          </p:nvSpPr>
          <p:spPr>
            <a:xfrm>
              <a:off x="31822300" y="12524800"/>
              <a:ext cx="810050" cy="318400"/>
            </a:xfrm>
            <a:custGeom>
              <a:avLst/>
              <a:gdLst/>
              <a:ahLst/>
              <a:cxnLst/>
              <a:rect l="l" t="t" r="r" b="b"/>
              <a:pathLst>
                <a:path w="32402" h="12736" extrusionOk="0">
                  <a:moveTo>
                    <a:pt x="23374" y="0"/>
                  </a:moveTo>
                  <a:cubicBezTo>
                    <a:pt x="23374" y="1876"/>
                    <a:pt x="22405" y="4367"/>
                    <a:pt x="20738" y="4367"/>
                  </a:cubicBezTo>
                  <a:cubicBezTo>
                    <a:pt x="20515" y="4367"/>
                    <a:pt x="20279" y="4322"/>
                    <a:pt x="20031" y="4225"/>
                  </a:cubicBezTo>
                  <a:cubicBezTo>
                    <a:pt x="18754" y="3374"/>
                    <a:pt x="17903" y="1702"/>
                    <a:pt x="16657" y="456"/>
                  </a:cubicBezTo>
                  <a:cubicBezTo>
                    <a:pt x="16165" y="3597"/>
                    <a:pt x="14558" y="4653"/>
                    <a:pt x="12560" y="4653"/>
                  </a:cubicBezTo>
                  <a:cubicBezTo>
                    <a:pt x="9493" y="4653"/>
                    <a:pt x="5505" y="2164"/>
                    <a:pt x="3222" y="912"/>
                  </a:cubicBezTo>
                  <a:cubicBezTo>
                    <a:pt x="1824" y="4407"/>
                    <a:pt x="1885" y="8480"/>
                    <a:pt x="0" y="11915"/>
                  </a:cubicBezTo>
                  <a:cubicBezTo>
                    <a:pt x="1246" y="12158"/>
                    <a:pt x="2158" y="12736"/>
                    <a:pt x="2158" y="12736"/>
                  </a:cubicBezTo>
                  <a:cubicBezTo>
                    <a:pt x="4985" y="12189"/>
                    <a:pt x="4468" y="2494"/>
                    <a:pt x="4468" y="2492"/>
                  </a:cubicBezTo>
                  <a:lnTo>
                    <a:pt x="4468" y="2492"/>
                  </a:lnTo>
                  <a:cubicBezTo>
                    <a:pt x="4469" y="2493"/>
                    <a:pt x="10639" y="6535"/>
                    <a:pt x="13800" y="6809"/>
                  </a:cubicBezTo>
                  <a:cubicBezTo>
                    <a:pt x="13933" y="6820"/>
                    <a:pt x="14062" y="6826"/>
                    <a:pt x="14186" y="6826"/>
                  </a:cubicBezTo>
                  <a:cubicBezTo>
                    <a:pt x="16971" y="6826"/>
                    <a:pt x="17417" y="4012"/>
                    <a:pt x="17417" y="4012"/>
                  </a:cubicBezTo>
                  <a:cubicBezTo>
                    <a:pt x="17417" y="4012"/>
                    <a:pt x="18693" y="6110"/>
                    <a:pt x="21003" y="6322"/>
                  </a:cubicBezTo>
                  <a:cubicBezTo>
                    <a:pt x="21085" y="6329"/>
                    <a:pt x="21163" y="6332"/>
                    <a:pt x="21239" y="6332"/>
                  </a:cubicBezTo>
                  <a:cubicBezTo>
                    <a:pt x="23303" y="6332"/>
                    <a:pt x="23162" y="4013"/>
                    <a:pt x="23162" y="4012"/>
                  </a:cubicBezTo>
                  <a:lnTo>
                    <a:pt x="23162" y="4012"/>
                  </a:lnTo>
                  <a:cubicBezTo>
                    <a:pt x="24410" y="5582"/>
                    <a:pt x="25361" y="6021"/>
                    <a:pt x="26035" y="6021"/>
                  </a:cubicBezTo>
                  <a:cubicBezTo>
                    <a:pt x="26888" y="6021"/>
                    <a:pt x="27295" y="5319"/>
                    <a:pt x="27295" y="5319"/>
                  </a:cubicBezTo>
                  <a:cubicBezTo>
                    <a:pt x="27295" y="5319"/>
                    <a:pt x="27326" y="11824"/>
                    <a:pt x="29545" y="12067"/>
                  </a:cubicBezTo>
                  <a:cubicBezTo>
                    <a:pt x="29657" y="12080"/>
                    <a:pt x="29763" y="12085"/>
                    <a:pt x="29865" y="12085"/>
                  </a:cubicBezTo>
                  <a:cubicBezTo>
                    <a:pt x="31736" y="12085"/>
                    <a:pt x="31764" y="10061"/>
                    <a:pt x="31764" y="10061"/>
                  </a:cubicBezTo>
                  <a:cubicBezTo>
                    <a:pt x="31897" y="10111"/>
                    <a:pt x="32022" y="10134"/>
                    <a:pt x="32138" y="10134"/>
                  </a:cubicBezTo>
                  <a:cubicBezTo>
                    <a:pt x="32232" y="10134"/>
                    <a:pt x="32320" y="10119"/>
                    <a:pt x="32402" y="10091"/>
                  </a:cubicBezTo>
                  <a:cubicBezTo>
                    <a:pt x="30365" y="8541"/>
                    <a:pt x="29636" y="5137"/>
                    <a:pt x="29241" y="2097"/>
                  </a:cubicBezTo>
                  <a:cubicBezTo>
                    <a:pt x="28857" y="3078"/>
                    <a:pt x="28194" y="3421"/>
                    <a:pt x="27467" y="3421"/>
                  </a:cubicBezTo>
                  <a:cubicBezTo>
                    <a:pt x="26638" y="3421"/>
                    <a:pt x="25726" y="2976"/>
                    <a:pt x="25046" y="2523"/>
                  </a:cubicBezTo>
                  <a:cubicBezTo>
                    <a:pt x="24621" y="1702"/>
                    <a:pt x="23374" y="1277"/>
                    <a:pt x="23374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5" name="Google Shape;595;p38"/>
            <p:cNvSpPr/>
            <p:nvPr/>
          </p:nvSpPr>
          <p:spPr>
            <a:xfrm>
              <a:off x="31735650" y="12376475"/>
              <a:ext cx="972700" cy="446225"/>
            </a:xfrm>
            <a:custGeom>
              <a:avLst/>
              <a:gdLst/>
              <a:ahLst/>
              <a:cxnLst/>
              <a:rect l="l" t="t" r="r" b="b"/>
              <a:pathLst>
                <a:path w="38908" h="17849" extrusionOk="0">
                  <a:moveTo>
                    <a:pt x="18940" y="1"/>
                  </a:moveTo>
                  <a:cubicBezTo>
                    <a:pt x="13405" y="1"/>
                    <a:pt x="7387" y="4383"/>
                    <a:pt x="7387" y="4383"/>
                  </a:cubicBezTo>
                  <a:cubicBezTo>
                    <a:pt x="7387" y="4383"/>
                    <a:pt x="8360" y="887"/>
                    <a:pt x="6597" y="735"/>
                  </a:cubicBezTo>
                  <a:cubicBezTo>
                    <a:pt x="6572" y="734"/>
                    <a:pt x="6549" y="733"/>
                    <a:pt x="6525" y="733"/>
                  </a:cubicBezTo>
                  <a:cubicBezTo>
                    <a:pt x="4892" y="733"/>
                    <a:pt x="5867" y="4869"/>
                    <a:pt x="5867" y="4869"/>
                  </a:cubicBezTo>
                  <a:cubicBezTo>
                    <a:pt x="5867" y="4869"/>
                    <a:pt x="4621" y="2982"/>
                    <a:pt x="3559" y="2982"/>
                  </a:cubicBezTo>
                  <a:cubicBezTo>
                    <a:pt x="3234" y="2982"/>
                    <a:pt x="2925" y="3159"/>
                    <a:pt x="2676" y="3623"/>
                  </a:cubicBezTo>
                  <a:cubicBezTo>
                    <a:pt x="1642" y="5568"/>
                    <a:pt x="4986" y="7453"/>
                    <a:pt x="4986" y="7453"/>
                  </a:cubicBezTo>
                  <a:cubicBezTo>
                    <a:pt x="4606" y="7634"/>
                    <a:pt x="4361" y="7683"/>
                    <a:pt x="4175" y="7683"/>
                  </a:cubicBezTo>
                  <a:cubicBezTo>
                    <a:pt x="3957" y="7683"/>
                    <a:pt x="3821" y="7616"/>
                    <a:pt x="3643" y="7616"/>
                  </a:cubicBezTo>
                  <a:cubicBezTo>
                    <a:pt x="3438" y="7616"/>
                    <a:pt x="3178" y="7706"/>
                    <a:pt x="2676" y="8091"/>
                  </a:cubicBezTo>
                  <a:cubicBezTo>
                    <a:pt x="366" y="10280"/>
                    <a:pt x="2129" y="13502"/>
                    <a:pt x="2129" y="13502"/>
                  </a:cubicBezTo>
                  <a:cubicBezTo>
                    <a:pt x="1" y="15599"/>
                    <a:pt x="2129" y="17757"/>
                    <a:pt x="2129" y="17757"/>
                  </a:cubicBezTo>
                  <a:cubicBezTo>
                    <a:pt x="2250" y="17749"/>
                    <a:pt x="2370" y="17745"/>
                    <a:pt x="2488" y="17745"/>
                  </a:cubicBezTo>
                  <a:cubicBezTo>
                    <a:pt x="2841" y="17745"/>
                    <a:pt x="3177" y="17780"/>
                    <a:pt x="3496" y="17848"/>
                  </a:cubicBezTo>
                  <a:cubicBezTo>
                    <a:pt x="5351" y="14413"/>
                    <a:pt x="5290" y="10340"/>
                    <a:pt x="6688" y="6845"/>
                  </a:cubicBezTo>
                  <a:cubicBezTo>
                    <a:pt x="8971" y="8097"/>
                    <a:pt x="12959" y="10586"/>
                    <a:pt x="16026" y="10586"/>
                  </a:cubicBezTo>
                  <a:cubicBezTo>
                    <a:pt x="18024" y="10586"/>
                    <a:pt x="19631" y="9530"/>
                    <a:pt x="20123" y="6389"/>
                  </a:cubicBezTo>
                  <a:cubicBezTo>
                    <a:pt x="21369" y="7635"/>
                    <a:pt x="22220" y="9307"/>
                    <a:pt x="23497" y="10158"/>
                  </a:cubicBezTo>
                  <a:cubicBezTo>
                    <a:pt x="23745" y="10255"/>
                    <a:pt x="23981" y="10300"/>
                    <a:pt x="24205" y="10300"/>
                  </a:cubicBezTo>
                  <a:cubicBezTo>
                    <a:pt x="25872" y="10300"/>
                    <a:pt x="26840" y="7813"/>
                    <a:pt x="26840" y="5963"/>
                  </a:cubicBezTo>
                  <a:cubicBezTo>
                    <a:pt x="26840" y="7210"/>
                    <a:pt x="28087" y="7635"/>
                    <a:pt x="28512" y="8456"/>
                  </a:cubicBezTo>
                  <a:cubicBezTo>
                    <a:pt x="29192" y="8909"/>
                    <a:pt x="30104" y="9354"/>
                    <a:pt x="30933" y="9354"/>
                  </a:cubicBezTo>
                  <a:cubicBezTo>
                    <a:pt x="31660" y="9354"/>
                    <a:pt x="32323" y="9011"/>
                    <a:pt x="32707" y="8030"/>
                  </a:cubicBezTo>
                  <a:cubicBezTo>
                    <a:pt x="33102" y="11100"/>
                    <a:pt x="33831" y="14474"/>
                    <a:pt x="35868" y="16024"/>
                  </a:cubicBezTo>
                  <a:cubicBezTo>
                    <a:pt x="36537" y="15812"/>
                    <a:pt x="36993" y="15021"/>
                    <a:pt x="36993" y="15021"/>
                  </a:cubicBezTo>
                  <a:cubicBezTo>
                    <a:pt x="38907" y="11617"/>
                    <a:pt x="36354" y="10827"/>
                    <a:pt x="36354" y="10827"/>
                  </a:cubicBezTo>
                  <a:cubicBezTo>
                    <a:pt x="36552" y="7127"/>
                    <a:pt x="33549" y="6996"/>
                    <a:pt x="33122" y="6996"/>
                  </a:cubicBezTo>
                  <a:cubicBezTo>
                    <a:pt x="33089" y="6996"/>
                    <a:pt x="33071" y="6997"/>
                    <a:pt x="33071" y="6997"/>
                  </a:cubicBezTo>
                  <a:cubicBezTo>
                    <a:pt x="32289" y="3390"/>
                    <a:pt x="28846" y="2719"/>
                    <a:pt x="26392" y="2719"/>
                  </a:cubicBezTo>
                  <a:cubicBezTo>
                    <a:pt x="24938" y="2719"/>
                    <a:pt x="23831" y="2954"/>
                    <a:pt x="23831" y="2954"/>
                  </a:cubicBezTo>
                  <a:cubicBezTo>
                    <a:pt x="23831" y="2954"/>
                    <a:pt x="24865" y="219"/>
                    <a:pt x="19272" y="6"/>
                  </a:cubicBezTo>
                  <a:cubicBezTo>
                    <a:pt x="19162" y="2"/>
                    <a:pt x="19051" y="1"/>
                    <a:pt x="18940" y="1"/>
                  </a:cubicBezTo>
                  <a:close/>
                </a:path>
              </a:pathLst>
            </a:custGeom>
            <a:solidFill>
              <a:srgbClr val="6634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6" name="Google Shape;596;p38"/>
            <p:cNvSpPr/>
            <p:nvPr/>
          </p:nvSpPr>
          <p:spPr>
            <a:xfrm>
              <a:off x="32018625" y="12420175"/>
              <a:ext cx="186675" cy="182475"/>
            </a:xfrm>
            <a:custGeom>
              <a:avLst/>
              <a:gdLst/>
              <a:ahLst/>
              <a:cxnLst/>
              <a:rect l="l" t="t" r="r" b="b"/>
              <a:pathLst>
                <a:path w="7467" h="7299" extrusionOk="0">
                  <a:moveTo>
                    <a:pt x="5432" y="1"/>
                  </a:moveTo>
                  <a:cubicBezTo>
                    <a:pt x="5321" y="1"/>
                    <a:pt x="5210" y="187"/>
                    <a:pt x="5339" y="264"/>
                  </a:cubicBezTo>
                  <a:cubicBezTo>
                    <a:pt x="6220" y="963"/>
                    <a:pt x="6615" y="2240"/>
                    <a:pt x="6767" y="3334"/>
                  </a:cubicBezTo>
                  <a:cubicBezTo>
                    <a:pt x="6906" y="4303"/>
                    <a:pt x="6591" y="5372"/>
                    <a:pt x="5523" y="5372"/>
                  </a:cubicBezTo>
                  <a:cubicBezTo>
                    <a:pt x="5419" y="5372"/>
                    <a:pt x="5306" y="5362"/>
                    <a:pt x="5187" y="5340"/>
                  </a:cubicBezTo>
                  <a:cubicBezTo>
                    <a:pt x="4427" y="5188"/>
                    <a:pt x="3697" y="4519"/>
                    <a:pt x="3302" y="3881"/>
                  </a:cubicBezTo>
                  <a:cubicBezTo>
                    <a:pt x="3273" y="3832"/>
                    <a:pt x="3233" y="3811"/>
                    <a:pt x="3196" y="3811"/>
                  </a:cubicBezTo>
                  <a:cubicBezTo>
                    <a:pt x="3118" y="3811"/>
                    <a:pt x="3048" y="3900"/>
                    <a:pt x="3089" y="4003"/>
                  </a:cubicBezTo>
                  <a:cubicBezTo>
                    <a:pt x="3333" y="4580"/>
                    <a:pt x="3697" y="5644"/>
                    <a:pt x="3424" y="6282"/>
                  </a:cubicBezTo>
                  <a:cubicBezTo>
                    <a:pt x="3273" y="6696"/>
                    <a:pt x="2901" y="6889"/>
                    <a:pt x="2495" y="6889"/>
                  </a:cubicBezTo>
                  <a:cubicBezTo>
                    <a:pt x="2246" y="6889"/>
                    <a:pt x="1984" y="6816"/>
                    <a:pt x="1752" y="6677"/>
                  </a:cubicBezTo>
                  <a:cubicBezTo>
                    <a:pt x="1023" y="6252"/>
                    <a:pt x="536" y="5492"/>
                    <a:pt x="202" y="4702"/>
                  </a:cubicBezTo>
                  <a:cubicBezTo>
                    <a:pt x="190" y="4655"/>
                    <a:pt x="157" y="4635"/>
                    <a:pt x="121" y="4635"/>
                  </a:cubicBezTo>
                  <a:cubicBezTo>
                    <a:pt x="63" y="4635"/>
                    <a:pt x="1" y="4687"/>
                    <a:pt x="20" y="4763"/>
                  </a:cubicBezTo>
                  <a:cubicBezTo>
                    <a:pt x="273" y="5598"/>
                    <a:pt x="1454" y="7298"/>
                    <a:pt x="2597" y="7298"/>
                  </a:cubicBezTo>
                  <a:cubicBezTo>
                    <a:pt x="2826" y="7298"/>
                    <a:pt x="3054" y="7230"/>
                    <a:pt x="3272" y="7073"/>
                  </a:cubicBezTo>
                  <a:cubicBezTo>
                    <a:pt x="3789" y="6708"/>
                    <a:pt x="3758" y="5918"/>
                    <a:pt x="3728" y="5340"/>
                  </a:cubicBezTo>
                  <a:cubicBezTo>
                    <a:pt x="3688" y="5122"/>
                    <a:pt x="3648" y="4891"/>
                    <a:pt x="3592" y="4672"/>
                  </a:cubicBezTo>
                  <a:lnTo>
                    <a:pt x="3592" y="4672"/>
                  </a:lnTo>
                  <a:cubicBezTo>
                    <a:pt x="4037" y="5238"/>
                    <a:pt x="4857" y="5627"/>
                    <a:pt x="5593" y="5627"/>
                  </a:cubicBezTo>
                  <a:cubicBezTo>
                    <a:pt x="6222" y="5627"/>
                    <a:pt x="6791" y="5342"/>
                    <a:pt x="7011" y="4641"/>
                  </a:cubicBezTo>
                  <a:cubicBezTo>
                    <a:pt x="7466" y="3243"/>
                    <a:pt x="6646" y="872"/>
                    <a:pt x="5491" y="21"/>
                  </a:cubicBezTo>
                  <a:cubicBezTo>
                    <a:pt x="5472" y="7"/>
                    <a:pt x="5452" y="1"/>
                    <a:pt x="543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38"/>
            <p:cNvSpPr/>
            <p:nvPr/>
          </p:nvSpPr>
          <p:spPr>
            <a:xfrm>
              <a:off x="32461600" y="12543450"/>
              <a:ext cx="103875" cy="94575"/>
            </a:xfrm>
            <a:custGeom>
              <a:avLst/>
              <a:gdLst/>
              <a:ahLst/>
              <a:cxnLst/>
              <a:rect l="l" t="t" r="r" b="b"/>
              <a:pathLst>
                <a:path w="4155" h="3783" extrusionOk="0">
                  <a:moveTo>
                    <a:pt x="114" y="0"/>
                  </a:moveTo>
                  <a:cubicBezTo>
                    <a:pt x="62" y="0"/>
                    <a:pt x="1" y="54"/>
                    <a:pt x="21" y="135"/>
                  </a:cubicBezTo>
                  <a:cubicBezTo>
                    <a:pt x="325" y="1260"/>
                    <a:pt x="872" y="3753"/>
                    <a:pt x="2422" y="3783"/>
                  </a:cubicBezTo>
                  <a:cubicBezTo>
                    <a:pt x="3699" y="3783"/>
                    <a:pt x="4155" y="1777"/>
                    <a:pt x="4155" y="804"/>
                  </a:cubicBezTo>
                  <a:cubicBezTo>
                    <a:pt x="4155" y="704"/>
                    <a:pt x="4091" y="659"/>
                    <a:pt x="4022" y="659"/>
                  </a:cubicBezTo>
                  <a:cubicBezTo>
                    <a:pt x="3967" y="659"/>
                    <a:pt x="3909" y="689"/>
                    <a:pt x="3881" y="743"/>
                  </a:cubicBezTo>
                  <a:cubicBezTo>
                    <a:pt x="3600" y="1531"/>
                    <a:pt x="3579" y="3489"/>
                    <a:pt x="2447" y="3489"/>
                  </a:cubicBezTo>
                  <a:cubicBezTo>
                    <a:pt x="2355" y="3489"/>
                    <a:pt x="2256" y="3476"/>
                    <a:pt x="2149" y="3449"/>
                  </a:cubicBezTo>
                  <a:cubicBezTo>
                    <a:pt x="872" y="3084"/>
                    <a:pt x="751" y="1017"/>
                    <a:pt x="173" y="44"/>
                  </a:cubicBezTo>
                  <a:cubicBezTo>
                    <a:pt x="163" y="14"/>
                    <a:pt x="139" y="0"/>
                    <a:pt x="11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8" name="Google Shape;598;p38"/>
            <p:cNvSpPr/>
            <p:nvPr/>
          </p:nvSpPr>
          <p:spPr>
            <a:xfrm>
              <a:off x="31809900" y="12675375"/>
              <a:ext cx="86875" cy="104250"/>
            </a:xfrm>
            <a:custGeom>
              <a:avLst/>
              <a:gdLst/>
              <a:ahLst/>
              <a:cxnLst/>
              <a:rect l="l" t="t" r="r" b="b"/>
              <a:pathLst>
                <a:path w="3475" h="4170" extrusionOk="0">
                  <a:moveTo>
                    <a:pt x="2681" y="0"/>
                  </a:moveTo>
                  <a:cubicBezTo>
                    <a:pt x="2602" y="0"/>
                    <a:pt x="2526" y="66"/>
                    <a:pt x="2563" y="178"/>
                  </a:cubicBezTo>
                  <a:cubicBezTo>
                    <a:pt x="2837" y="968"/>
                    <a:pt x="2988" y="1880"/>
                    <a:pt x="2897" y="2731"/>
                  </a:cubicBezTo>
                  <a:cubicBezTo>
                    <a:pt x="2837" y="3248"/>
                    <a:pt x="2593" y="3916"/>
                    <a:pt x="1985" y="3916"/>
                  </a:cubicBezTo>
                  <a:cubicBezTo>
                    <a:pt x="1973" y="3917"/>
                    <a:pt x="1960" y="3917"/>
                    <a:pt x="1948" y="3917"/>
                  </a:cubicBezTo>
                  <a:cubicBezTo>
                    <a:pt x="1263" y="3917"/>
                    <a:pt x="641" y="3117"/>
                    <a:pt x="253" y="2640"/>
                  </a:cubicBezTo>
                  <a:cubicBezTo>
                    <a:pt x="225" y="2611"/>
                    <a:pt x="195" y="2600"/>
                    <a:pt x="167" y="2600"/>
                  </a:cubicBezTo>
                  <a:cubicBezTo>
                    <a:pt x="74" y="2600"/>
                    <a:pt x="1" y="2729"/>
                    <a:pt x="71" y="2822"/>
                  </a:cubicBezTo>
                  <a:cubicBezTo>
                    <a:pt x="517" y="3332"/>
                    <a:pt x="1335" y="4169"/>
                    <a:pt x="2057" y="4169"/>
                  </a:cubicBezTo>
                  <a:cubicBezTo>
                    <a:pt x="2367" y="4169"/>
                    <a:pt x="2660" y="4015"/>
                    <a:pt x="2897" y="3612"/>
                  </a:cubicBezTo>
                  <a:cubicBezTo>
                    <a:pt x="3475" y="2640"/>
                    <a:pt x="3140" y="1090"/>
                    <a:pt x="2806" y="87"/>
                  </a:cubicBezTo>
                  <a:cubicBezTo>
                    <a:pt x="2782" y="27"/>
                    <a:pt x="2731" y="0"/>
                    <a:pt x="268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9" name="Google Shape;599;p38"/>
            <p:cNvSpPr/>
            <p:nvPr/>
          </p:nvSpPr>
          <p:spPr>
            <a:xfrm>
              <a:off x="32007700" y="13764175"/>
              <a:ext cx="469650" cy="208975"/>
            </a:xfrm>
            <a:custGeom>
              <a:avLst/>
              <a:gdLst/>
              <a:ahLst/>
              <a:cxnLst/>
              <a:rect l="l" t="t" r="r" b="b"/>
              <a:pathLst>
                <a:path w="18786" h="8359" extrusionOk="0">
                  <a:moveTo>
                    <a:pt x="16141" y="0"/>
                  </a:moveTo>
                  <a:cubicBezTo>
                    <a:pt x="16141" y="0"/>
                    <a:pt x="13133" y="1455"/>
                    <a:pt x="8494" y="1455"/>
                  </a:cubicBezTo>
                  <a:cubicBezTo>
                    <a:pt x="6263" y="1455"/>
                    <a:pt x="3654" y="1119"/>
                    <a:pt x="821" y="122"/>
                  </a:cubicBezTo>
                  <a:cubicBezTo>
                    <a:pt x="821" y="122"/>
                    <a:pt x="426" y="1733"/>
                    <a:pt x="1" y="3800"/>
                  </a:cubicBezTo>
                  <a:cubicBezTo>
                    <a:pt x="5563" y="7174"/>
                    <a:pt x="12159" y="8268"/>
                    <a:pt x="18785" y="8359"/>
                  </a:cubicBezTo>
                  <a:lnTo>
                    <a:pt x="16141" y="0"/>
                  </a:ln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0" name="Google Shape;600;p38"/>
            <p:cNvSpPr/>
            <p:nvPr/>
          </p:nvSpPr>
          <p:spPr>
            <a:xfrm>
              <a:off x="31944625" y="13859150"/>
              <a:ext cx="592750" cy="404700"/>
            </a:xfrm>
            <a:custGeom>
              <a:avLst/>
              <a:gdLst/>
              <a:ahLst/>
              <a:cxnLst/>
              <a:rect l="l" t="t" r="r" b="b"/>
              <a:pathLst>
                <a:path w="23710" h="16188" extrusionOk="0">
                  <a:moveTo>
                    <a:pt x="2524" y="1"/>
                  </a:moveTo>
                  <a:cubicBezTo>
                    <a:pt x="2128" y="1885"/>
                    <a:pt x="1673" y="4165"/>
                    <a:pt x="1429" y="5837"/>
                  </a:cubicBezTo>
                  <a:cubicBezTo>
                    <a:pt x="943" y="9393"/>
                    <a:pt x="1" y="14439"/>
                    <a:pt x="1" y="14439"/>
                  </a:cubicBezTo>
                  <a:cubicBezTo>
                    <a:pt x="1" y="14439"/>
                    <a:pt x="3244" y="16188"/>
                    <a:pt x="7261" y="16188"/>
                  </a:cubicBezTo>
                  <a:cubicBezTo>
                    <a:pt x="8433" y="16188"/>
                    <a:pt x="9671" y="16039"/>
                    <a:pt x="10913" y="15654"/>
                  </a:cubicBezTo>
                  <a:lnTo>
                    <a:pt x="11186" y="8055"/>
                  </a:lnTo>
                  <a:cubicBezTo>
                    <a:pt x="11186" y="8055"/>
                    <a:pt x="12068" y="7964"/>
                    <a:pt x="12737" y="7843"/>
                  </a:cubicBezTo>
                  <a:lnTo>
                    <a:pt x="13314" y="15107"/>
                  </a:lnTo>
                  <a:cubicBezTo>
                    <a:pt x="13314" y="15107"/>
                    <a:pt x="13879" y="15171"/>
                    <a:pt x="14772" y="15171"/>
                  </a:cubicBezTo>
                  <a:cubicBezTo>
                    <a:pt x="16950" y="15171"/>
                    <a:pt x="21079" y="14789"/>
                    <a:pt x="23709" y="12159"/>
                  </a:cubicBezTo>
                  <a:lnTo>
                    <a:pt x="21308" y="4560"/>
                  </a:lnTo>
                  <a:cubicBezTo>
                    <a:pt x="14682" y="4469"/>
                    <a:pt x="8086" y="3375"/>
                    <a:pt x="25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38"/>
            <p:cNvSpPr/>
            <p:nvPr/>
          </p:nvSpPr>
          <p:spPr>
            <a:xfrm>
              <a:off x="31993275" y="13556725"/>
              <a:ext cx="444550" cy="286425"/>
            </a:xfrm>
            <a:custGeom>
              <a:avLst/>
              <a:gdLst/>
              <a:ahLst/>
              <a:cxnLst/>
              <a:rect l="l" t="t" r="r" b="b"/>
              <a:pathLst>
                <a:path w="17782" h="11457" extrusionOk="0">
                  <a:moveTo>
                    <a:pt x="517" y="0"/>
                  </a:moveTo>
                  <a:lnTo>
                    <a:pt x="0" y="10426"/>
                  </a:lnTo>
                  <a:cubicBezTo>
                    <a:pt x="1625" y="11177"/>
                    <a:pt x="3575" y="11456"/>
                    <a:pt x="5580" y="11456"/>
                  </a:cubicBezTo>
                  <a:cubicBezTo>
                    <a:pt x="11448" y="11456"/>
                    <a:pt x="17782" y="9058"/>
                    <a:pt x="17782" y="9058"/>
                  </a:cubicBezTo>
                  <a:cubicBezTo>
                    <a:pt x="17782" y="8937"/>
                    <a:pt x="17782" y="8754"/>
                    <a:pt x="17782" y="8511"/>
                  </a:cubicBezTo>
                  <a:cubicBezTo>
                    <a:pt x="11581" y="6839"/>
                    <a:pt x="5714" y="3557"/>
                    <a:pt x="517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2" name="Google Shape;602;p38"/>
            <p:cNvSpPr/>
            <p:nvPr/>
          </p:nvSpPr>
          <p:spPr>
            <a:xfrm>
              <a:off x="31830650" y="13157775"/>
              <a:ext cx="675575" cy="611725"/>
            </a:xfrm>
            <a:custGeom>
              <a:avLst/>
              <a:gdLst/>
              <a:ahLst/>
              <a:cxnLst/>
              <a:rect l="l" t="t" r="r" b="b"/>
              <a:pathLst>
                <a:path w="27023" h="24469" extrusionOk="0">
                  <a:moveTo>
                    <a:pt x="2310" y="1"/>
                  </a:moveTo>
                  <a:cubicBezTo>
                    <a:pt x="2007" y="2949"/>
                    <a:pt x="0" y="9210"/>
                    <a:pt x="0" y="9210"/>
                  </a:cubicBezTo>
                  <a:cubicBezTo>
                    <a:pt x="1307" y="10639"/>
                    <a:pt x="7174" y="13283"/>
                    <a:pt x="7174" y="13283"/>
                  </a:cubicBezTo>
                  <a:lnTo>
                    <a:pt x="7022" y="15958"/>
                  </a:lnTo>
                  <a:cubicBezTo>
                    <a:pt x="12219" y="19484"/>
                    <a:pt x="18086" y="22797"/>
                    <a:pt x="24317" y="24469"/>
                  </a:cubicBezTo>
                  <a:cubicBezTo>
                    <a:pt x="24287" y="22736"/>
                    <a:pt x="23770" y="17934"/>
                    <a:pt x="23223" y="13496"/>
                  </a:cubicBezTo>
                  <a:lnTo>
                    <a:pt x="27022" y="11672"/>
                  </a:lnTo>
                  <a:cubicBezTo>
                    <a:pt x="25685" y="7569"/>
                    <a:pt x="22828" y="4955"/>
                    <a:pt x="21825" y="4681"/>
                  </a:cubicBezTo>
                  <a:cubicBezTo>
                    <a:pt x="21794" y="4621"/>
                    <a:pt x="21733" y="4560"/>
                    <a:pt x="21673" y="4529"/>
                  </a:cubicBezTo>
                  <a:cubicBezTo>
                    <a:pt x="20943" y="3952"/>
                    <a:pt x="18967" y="3891"/>
                    <a:pt x="18967" y="3891"/>
                  </a:cubicBezTo>
                  <a:cubicBezTo>
                    <a:pt x="17963" y="4368"/>
                    <a:pt x="16995" y="4539"/>
                    <a:pt x="16120" y="4539"/>
                  </a:cubicBezTo>
                  <a:cubicBezTo>
                    <a:pt x="13873" y="4539"/>
                    <a:pt x="12250" y="3405"/>
                    <a:pt x="12250" y="3405"/>
                  </a:cubicBezTo>
                  <a:lnTo>
                    <a:pt x="8846" y="3891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3" name="Google Shape;603;p38"/>
            <p:cNvSpPr/>
            <p:nvPr/>
          </p:nvSpPr>
          <p:spPr>
            <a:xfrm>
              <a:off x="31975775" y="13235050"/>
              <a:ext cx="174800" cy="504075"/>
            </a:xfrm>
            <a:custGeom>
              <a:avLst/>
              <a:gdLst/>
              <a:ahLst/>
              <a:cxnLst/>
              <a:rect l="l" t="t" r="r" b="b"/>
              <a:pathLst>
                <a:path w="6992" h="20163" extrusionOk="0">
                  <a:moveTo>
                    <a:pt x="5656" y="1"/>
                  </a:moveTo>
                  <a:cubicBezTo>
                    <a:pt x="4823" y="1"/>
                    <a:pt x="3722" y="292"/>
                    <a:pt x="2585" y="861"/>
                  </a:cubicBezTo>
                  <a:cubicBezTo>
                    <a:pt x="2585" y="861"/>
                    <a:pt x="3193" y="4934"/>
                    <a:pt x="2797" y="7335"/>
                  </a:cubicBezTo>
                  <a:cubicBezTo>
                    <a:pt x="2372" y="9767"/>
                    <a:pt x="700" y="15238"/>
                    <a:pt x="700" y="15238"/>
                  </a:cubicBezTo>
                  <a:cubicBezTo>
                    <a:pt x="700" y="15238"/>
                    <a:pt x="1" y="18430"/>
                    <a:pt x="1" y="20162"/>
                  </a:cubicBezTo>
                  <a:cubicBezTo>
                    <a:pt x="3162" y="16971"/>
                    <a:pt x="5442" y="14752"/>
                    <a:pt x="6475" y="8490"/>
                  </a:cubicBezTo>
                  <a:cubicBezTo>
                    <a:pt x="6992" y="5511"/>
                    <a:pt x="6536" y="1742"/>
                    <a:pt x="6293" y="71"/>
                  </a:cubicBezTo>
                  <a:cubicBezTo>
                    <a:pt x="6105" y="24"/>
                    <a:pt x="5891" y="1"/>
                    <a:pt x="5656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4" name="Google Shape;604;p38"/>
            <p:cNvSpPr/>
            <p:nvPr/>
          </p:nvSpPr>
          <p:spPr>
            <a:xfrm>
              <a:off x="31975775" y="13236800"/>
              <a:ext cx="208250" cy="525875"/>
            </a:xfrm>
            <a:custGeom>
              <a:avLst/>
              <a:gdLst/>
              <a:ahLst/>
              <a:cxnLst/>
              <a:rect l="l" t="t" r="r" b="b"/>
              <a:pathLst>
                <a:path w="8330" h="21035" extrusionOk="0">
                  <a:moveTo>
                    <a:pt x="6293" y="1"/>
                  </a:moveTo>
                  <a:lnTo>
                    <a:pt x="6293" y="1"/>
                  </a:lnTo>
                  <a:cubicBezTo>
                    <a:pt x="6536" y="1672"/>
                    <a:pt x="6992" y="5441"/>
                    <a:pt x="6475" y="8420"/>
                  </a:cubicBezTo>
                  <a:cubicBezTo>
                    <a:pt x="5442" y="14682"/>
                    <a:pt x="3162" y="16901"/>
                    <a:pt x="1" y="20092"/>
                  </a:cubicBezTo>
                  <a:cubicBezTo>
                    <a:pt x="1" y="20518"/>
                    <a:pt x="62" y="20852"/>
                    <a:pt x="153" y="21034"/>
                  </a:cubicBezTo>
                  <a:cubicBezTo>
                    <a:pt x="153" y="21034"/>
                    <a:pt x="4955" y="17569"/>
                    <a:pt x="6658" y="11825"/>
                  </a:cubicBezTo>
                  <a:cubicBezTo>
                    <a:pt x="8329" y="6080"/>
                    <a:pt x="7418" y="1794"/>
                    <a:pt x="7174" y="730"/>
                  </a:cubicBezTo>
                  <a:cubicBezTo>
                    <a:pt x="7083" y="335"/>
                    <a:pt x="6779" y="92"/>
                    <a:pt x="6293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5" name="Google Shape;605;p38"/>
            <p:cNvSpPr/>
            <p:nvPr/>
          </p:nvSpPr>
          <p:spPr>
            <a:xfrm>
              <a:off x="32308625" y="13228600"/>
              <a:ext cx="138325" cy="499875"/>
            </a:xfrm>
            <a:custGeom>
              <a:avLst/>
              <a:gdLst/>
              <a:ahLst/>
              <a:cxnLst/>
              <a:rect l="l" t="t" r="r" b="b"/>
              <a:pathLst>
                <a:path w="5533" h="19995" extrusionOk="0">
                  <a:moveTo>
                    <a:pt x="1313" y="1"/>
                  </a:moveTo>
                  <a:cubicBezTo>
                    <a:pt x="1100" y="1"/>
                    <a:pt x="905" y="19"/>
                    <a:pt x="730" y="55"/>
                  </a:cubicBezTo>
                  <a:cubicBezTo>
                    <a:pt x="487" y="1727"/>
                    <a:pt x="0" y="5496"/>
                    <a:pt x="456" y="8475"/>
                  </a:cubicBezTo>
                  <a:cubicBezTo>
                    <a:pt x="1398" y="14736"/>
                    <a:pt x="2371" y="16773"/>
                    <a:pt x="5502" y="19995"/>
                  </a:cubicBezTo>
                  <a:cubicBezTo>
                    <a:pt x="5532" y="18262"/>
                    <a:pt x="4894" y="15071"/>
                    <a:pt x="4894" y="15071"/>
                  </a:cubicBezTo>
                  <a:cubicBezTo>
                    <a:pt x="4894" y="15071"/>
                    <a:pt x="4529" y="9812"/>
                    <a:pt x="4165" y="7380"/>
                  </a:cubicBezTo>
                  <a:cubicBezTo>
                    <a:pt x="3800" y="4979"/>
                    <a:pt x="4468" y="906"/>
                    <a:pt x="4468" y="906"/>
                  </a:cubicBezTo>
                  <a:cubicBezTo>
                    <a:pt x="3299" y="297"/>
                    <a:pt x="2169" y="1"/>
                    <a:pt x="1313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6" name="Google Shape;606;p38"/>
            <p:cNvSpPr/>
            <p:nvPr/>
          </p:nvSpPr>
          <p:spPr>
            <a:xfrm>
              <a:off x="32274425" y="13229975"/>
              <a:ext cx="171750" cy="522050"/>
            </a:xfrm>
            <a:custGeom>
              <a:avLst/>
              <a:gdLst/>
              <a:ahLst/>
              <a:cxnLst/>
              <a:rect l="l" t="t" r="r" b="b"/>
              <a:pathLst>
                <a:path w="6870" h="20882" extrusionOk="0">
                  <a:moveTo>
                    <a:pt x="2098" y="0"/>
                  </a:moveTo>
                  <a:cubicBezTo>
                    <a:pt x="1642" y="122"/>
                    <a:pt x="1308" y="334"/>
                    <a:pt x="1216" y="730"/>
                  </a:cubicBezTo>
                  <a:cubicBezTo>
                    <a:pt x="973" y="1793"/>
                    <a:pt x="0" y="6079"/>
                    <a:pt x="1611" y="11854"/>
                  </a:cubicBezTo>
                  <a:cubicBezTo>
                    <a:pt x="3222" y="17599"/>
                    <a:pt x="6688" y="20882"/>
                    <a:pt x="6688" y="20882"/>
                  </a:cubicBezTo>
                  <a:cubicBezTo>
                    <a:pt x="6809" y="20700"/>
                    <a:pt x="6870" y="20365"/>
                    <a:pt x="6870" y="19940"/>
                  </a:cubicBezTo>
                  <a:cubicBezTo>
                    <a:pt x="3739" y="16718"/>
                    <a:pt x="2766" y="14681"/>
                    <a:pt x="1824" y="8420"/>
                  </a:cubicBezTo>
                  <a:cubicBezTo>
                    <a:pt x="1368" y="5441"/>
                    <a:pt x="1855" y="1672"/>
                    <a:pt x="2098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7" name="Google Shape;607;p38"/>
            <p:cNvSpPr/>
            <p:nvPr/>
          </p:nvSpPr>
          <p:spPr>
            <a:xfrm>
              <a:off x="32125475" y="14015375"/>
              <a:ext cx="233550" cy="66450"/>
            </a:xfrm>
            <a:custGeom>
              <a:avLst/>
              <a:gdLst/>
              <a:ahLst/>
              <a:cxnLst/>
              <a:rect l="l" t="t" r="r" b="b"/>
              <a:pathLst>
                <a:path w="9342" h="2658" extrusionOk="0">
                  <a:moveTo>
                    <a:pt x="9140" y="1"/>
                  </a:moveTo>
                  <a:cubicBezTo>
                    <a:pt x="9123" y="1"/>
                    <a:pt x="9106" y="5"/>
                    <a:pt x="9089" y="13"/>
                  </a:cubicBezTo>
                  <a:cubicBezTo>
                    <a:pt x="6232" y="1594"/>
                    <a:pt x="3405" y="1867"/>
                    <a:pt x="214" y="2323"/>
                  </a:cubicBezTo>
                  <a:cubicBezTo>
                    <a:pt x="1" y="2354"/>
                    <a:pt x="31" y="2658"/>
                    <a:pt x="244" y="2658"/>
                  </a:cubicBezTo>
                  <a:cubicBezTo>
                    <a:pt x="2341" y="2536"/>
                    <a:pt x="4530" y="2384"/>
                    <a:pt x="6566" y="1746"/>
                  </a:cubicBezTo>
                  <a:cubicBezTo>
                    <a:pt x="7569" y="1442"/>
                    <a:pt x="8360" y="803"/>
                    <a:pt x="9211" y="226"/>
                  </a:cubicBezTo>
                  <a:cubicBezTo>
                    <a:pt x="9342" y="147"/>
                    <a:pt x="9247" y="1"/>
                    <a:pt x="9140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8" name="Google Shape;608;p38"/>
          <p:cNvSpPr txBox="1">
            <a:spLocks noGrp="1"/>
          </p:cNvSpPr>
          <p:nvPr>
            <p:ph type="subTitle" idx="1"/>
          </p:nvPr>
        </p:nvSpPr>
        <p:spPr>
          <a:xfrm>
            <a:off x="3529425" y="3892925"/>
            <a:ext cx="2085300" cy="48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/>
              <a:t>Start!</a:t>
            </a:r>
            <a:endParaRPr/>
          </a:p>
        </p:txBody>
      </p:sp>
      <p:sp>
        <p:nvSpPr>
          <p:cNvPr id="609" name="Google Shape;609;p38"/>
          <p:cNvSpPr txBox="1">
            <a:spLocks noGrp="1"/>
          </p:cNvSpPr>
          <p:nvPr>
            <p:ph type="title"/>
          </p:nvPr>
        </p:nvSpPr>
        <p:spPr>
          <a:xfrm>
            <a:off x="3059600" y="847922"/>
            <a:ext cx="3035700" cy="18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Protocolo del saludo a la bandera</a:t>
            </a:r>
            <a:endParaRPr b="1"/>
          </a:p>
        </p:txBody>
      </p:sp>
    </p:spTree>
    <p:extLst>
      <p:ext uri="{BB962C8B-B14F-4D97-AF65-F5344CB8AC3E}">
        <p14:creationId xmlns:p14="http://schemas.microsoft.com/office/powerpoint/2010/main" val="639740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39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en"/>
              <a:t>¿Alguien sabe que es el saludo a la bandera?</a:t>
            </a:r>
            <a:endParaRPr/>
          </a:p>
        </p:txBody>
      </p:sp>
      <p:sp>
        <p:nvSpPr>
          <p:cNvPr id="615" name="Google Shape;615;p39"/>
          <p:cNvSpPr txBox="1">
            <a:spLocks noGrp="1"/>
          </p:cNvSpPr>
          <p:nvPr>
            <p:ph type="body" idx="1"/>
          </p:nvPr>
        </p:nvSpPr>
        <p:spPr>
          <a:xfrm>
            <a:off x="613050" y="1629125"/>
            <a:ext cx="7929300" cy="218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200"/>
              <a:buNone/>
            </a:pPr>
            <a:r>
              <a:rPr lang="en" sz="2200">
                <a:latin typeface="Caveat"/>
                <a:ea typeface="Caveat"/>
                <a:cs typeface="Caveat"/>
                <a:sym typeface="Caveat"/>
              </a:rPr>
              <a:t>El saludo a la bandera no es un saludo  como el que le hacemos a nuestros compañeritos, este saludo a la bandera es un saludo especial a nuestro símbolo patrio  ¡¡ SI !! LA BANDERA DE MÉXICO es un símbolo patrio.. </a:t>
            </a:r>
            <a:endParaRPr sz="2200">
              <a:latin typeface="Caveat"/>
              <a:ea typeface="Caveat"/>
              <a:cs typeface="Caveat"/>
              <a:sym typeface="Caveat"/>
            </a:endParaRPr>
          </a:p>
        </p:txBody>
      </p:sp>
      <p:grpSp>
        <p:nvGrpSpPr>
          <p:cNvPr id="616" name="Google Shape;616;p39"/>
          <p:cNvGrpSpPr/>
          <p:nvPr/>
        </p:nvGrpSpPr>
        <p:grpSpPr>
          <a:xfrm>
            <a:off x="823697" y="2949625"/>
            <a:ext cx="831350" cy="1733000"/>
            <a:chOff x="-4018550" y="6383788"/>
            <a:chExt cx="831350" cy="1733000"/>
          </a:xfrm>
        </p:grpSpPr>
        <p:sp>
          <p:nvSpPr>
            <p:cNvPr id="617" name="Google Shape;617;p39"/>
            <p:cNvSpPr/>
            <p:nvPr/>
          </p:nvSpPr>
          <p:spPr>
            <a:xfrm>
              <a:off x="-3860500" y="6963038"/>
              <a:ext cx="433175" cy="472650"/>
            </a:xfrm>
            <a:custGeom>
              <a:avLst/>
              <a:gdLst/>
              <a:ahLst/>
              <a:cxnLst/>
              <a:rect l="l" t="t" r="r" b="b"/>
              <a:pathLst>
                <a:path w="17327" h="18906" extrusionOk="0">
                  <a:moveTo>
                    <a:pt x="8742" y="1"/>
                  </a:moveTo>
                  <a:cubicBezTo>
                    <a:pt x="7791" y="1"/>
                    <a:pt x="6764" y="59"/>
                    <a:pt x="5685" y="182"/>
                  </a:cubicBezTo>
                  <a:cubicBezTo>
                    <a:pt x="5685" y="182"/>
                    <a:pt x="1" y="759"/>
                    <a:pt x="305" y="4194"/>
                  </a:cubicBezTo>
                  <a:cubicBezTo>
                    <a:pt x="639" y="7659"/>
                    <a:pt x="365" y="15471"/>
                    <a:pt x="2189" y="18358"/>
                  </a:cubicBezTo>
                  <a:cubicBezTo>
                    <a:pt x="2453" y="18753"/>
                    <a:pt x="3668" y="18905"/>
                    <a:pt x="5264" y="18905"/>
                  </a:cubicBezTo>
                  <a:cubicBezTo>
                    <a:pt x="8454" y="18905"/>
                    <a:pt x="13162" y="18298"/>
                    <a:pt x="14803" y="17811"/>
                  </a:cubicBezTo>
                  <a:cubicBezTo>
                    <a:pt x="17265" y="17082"/>
                    <a:pt x="17326" y="14802"/>
                    <a:pt x="17053" y="12462"/>
                  </a:cubicBezTo>
                  <a:cubicBezTo>
                    <a:pt x="16779" y="10121"/>
                    <a:pt x="16019" y="4559"/>
                    <a:pt x="15199" y="2066"/>
                  </a:cubicBezTo>
                  <a:cubicBezTo>
                    <a:pt x="14768" y="798"/>
                    <a:pt x="12265" y="1"/>
                    <a:pt x="8742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8" name="Google Shape;618;p39"/>
            <p:cNvSpPr/>
            <p:nvPr/>
          </p:nvSpPr>
          <p:spPr>
            <a:xfrm>
              <a:off x="-3845300" y="6962288"/>
              <a:ext cx="433175" cy="472650"/>
            </a:xfrm>
            <a:custGeom>
              <a:avLst/>
              <a:gdLst/>
              <a:ahLst/>
              <a:cxnLst/>
              <a:rect l="l" t="t" r="r" b="b"/>
              <a:pathLst>
                <a:path w="17327" h="18906" extrusionOk="0">
                  <a:moveTo>
                    <a:pt x="8772" y="0"/>
                  </a:moveTo>
                  <a:cubicBezTo>
                    <a:pt x="7821" y="0"/>
                    <a:pt x="6795" y="59"/>
                    <a:pt x="5715" y="181"/>
                  </a:cubicBezTo>
                  <a:cubicBezTo>
                    <a:pt x="5715" y="181"/>
                    <a:pt x="1" y="759"/>
                    <a:pt x="335" y="4194"/>
                  </a:cubicBezTo>
                  <a:cubicBezTo>
                    <a:pt x="669" y="7659"/>
                    <a:pt x="365" y="15470"/>
                    <a:pt x="2219" y="18358"/>
                  </a:cubicBezTo>
                  <a:cubicBezTo>
                    <a:pt x="2473" y="18753"/>
                    <a:pt x="3685" y="18905"/>
                    <a:pt x="5280" y="18905"/>
                  </a:cubicBezTo>
                  <a:cubicBezTo>
                    <a:pt x="8471" y="18905"/>
                    <a:pt x="13192" y="18297"/>
                    <a:pt x="14834" y="17811"/>
                  </a:cubicBezTo>
                  <a:cubicBezTo>
                    <a:pt x="17265" y="17081"/>
                    <a:pt x="17326" y="14802"/>
                    <a:pt x="17053" y="12461"/>
                  </a:cubicBezTo>
                  <a:cubicBezTo>
                    <a:pt x="16779" y="10121"/>
                    <a:pt x="16019" y="4558"/>
                    <a:pt x="15198" y="2066"/>
                  </a:cubicBezTo>
                  <a:cubicBezTo>
                    <a:pt x="14792" y="798"/>
                    <a:pt x="12294" y="0"/>
                    <a:pt x="8772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9" name="Google Shape;619;p39"/>
            <p:cNvSpPr/>
            <p:nvPr/>
          </p:nvSpPr>
          <p:spPr>
            <a:xfrm>
              <a:off x="-3544375" y="7900713"/>
              <a:ext cx="148200" cy="146875"/>
            </a:xfrm>
            <a:custGeom>
              <a:avLst/>
              <a:gdLst/>
              <a:ahLst/>
              <a:cxnLst/>
              <a:rect l="l" t="t" r="r" b="b"/>
              <a:pathLst>
                <a:path w="5928" h="5875" extrusionOk="0">
                  <a:moveTo>
                    <a:pt x="5927" y="1"/>
                  </a:moveTo>
                  <a:cubicBezTo>
                    <a:pt x="4327" y="667"/>
                    <a:pt x="2516" y="960"/>
                    <a:pt x="741" y="960"/>
                  </a:cubicBezTo>
                  <a:cubicBezTo>
                    <a:pt x="493" y="960"/>
                    <a:pt x="246" y="954"/>
                    <a:pt x="0" y="943"/>
                  </a:cubicBezTo>
                  <a:lnTo>
                    <a:pt x="0" y="943"/>
                  </a:lnTo>
                  <a:lnTo>
                    <a:pt x="243" y="5289"/>
                  </a:lnTo>
                  <a:cubicBezTo>
                    <a:pt x="1045" y="5737"/>
                    <a:pt x="1970" y="5874"/>
                    <a:pt x="2802" y="5874"/>
                  </a:cubicBezTo>
                  <a:cubicBezTo>
                    <a:pt x="4116" y="5874"/>
                    <a:pt x="5198" y="5533"/>
                    <a:pt x="5198" y="5533"/>
                  </a:cubicBezTo>
                  <a:cubicBezTo>
                    <a:pt x="5532" y="4712"/>
                    <a:pt x="5775" y="1946"/>
                    <a:pt x="5927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0" name="Google Shape;620;p39"/>
            <p:cNvSpPr/>
            <p:nvPr/>
          </p:nvSpPr>
          <p:spPr>
            <a:xfrm>
              <a:off x="-3548175" y="7848288"/>
              <a:ext cx="155050" cy="76425"/>
            </a:xfrm>
            <a:custGeom>
              <a:avLst/>
              <a:gdLst/>
              <a:ahLst/>
              <a:cxnLst/>
              <a:rect l="l" t="t" r="r" b="b"/>
              <a:pathLst>
                <a:path w="6202" h="3057" extrusionOk="0">
                  <a:moveTo>
                    <a:pt x="0" y="0"/>
                  </a:moveTo>
                  <a:lnTo>
                    <a:pt x="152" y="3040"/>
                  </a:lnTo>
                  <a:cubicBezTo>
                    <a:pt x="398" y="3051"/>
                    <a:pt x="645" y="3057"/>
                    <a:pt x="893" y="3057"/>
                  </a:cubicBezTo>
                  <a:cubicBezTo>
                    <a:pt x="2668" y="3057"/>
                    <a:pt x="4479" y="2764"/>
                    <a:pt x="6079" y="2098"/>
                  </a:cubicBezTo>
                  <a:cubicBezTo>
                    <a:pt x="6171" y="973"/>
                    <a:pt x="6201" y="91"/>
                    <a:pt x="6201" y="9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1" name="Google Shape;621;p39"/>
            <p:cNvSpPr/>
            <p:nvPr/>
          </p:nvSpPr>
          <p:spPr>
            <a:xfrm>
              <a:off x="-3540075" y="8078438"/>
              <a:ext cx="215325" cy="38350"/>
            </a:xfrm>
            <a:custGeom>
              <a:avLst/>
              <a:gdLst/>
              <a:ahLst/>
              <a:cxnLst/>
              <a:rect l="l" t="t" r="r" b="b"/>
              <a:pathLst>
                <a:path w="8613" h="1534" extrusionOk="0">
                  <a:moveTo>
                    <a:pt x="2204" y="1"/>
                  </a:moveTo>
                  <a:cubicBezTo>
                    <a:pt x="943" y="1"/>
                    <a:pt x="1" y="55"/>
                    <a:pt x="11" y="217"/>
                  </a:cubicBezTo>
                  <a:cubicBezTo>
                    <a:pt x="41" y="703"/>
                    <a:pt x="132" y="1007"/>
                    <a:pt x="132" y="1007"/>
                  </a:cubicBezTo>
                  <a:cubicBezTo>
                    <a:pt x="132" y="1007"/>
                    <a:pt x="923" y="1190"/>
                    <a:pt x="2625" y="1433"/>
                  </a:cubicBezTo>
                  <a:cubicBezTo>
                    <a:pt x="3132" y="1504"/>
                    <a:pt x="3668" y="1533"/>
                    <a:pt x="4200" y="1533"/>
                  </a:cubicBezTo>
                  <a:cubicBezTo>
                    <a:pt x="5485" y="1533"/>
                    <a:pt x="6745" y="1361"/>
                    <a:pt x="7518" y="1190"/>
                  </a:cubicBezTo>
                  <a:cubicBezTo>
                    <a:pt x="8613" y="916"/>
                    <a:pt x="8521" y="217"/>
                    <a:pt x="8521" y="217"/>
                  </a:cubicBezTo>
                  <a:cubicBezTo>
                    <a:pt x="8521" y="217"/>
                    <a:pt x="4725" y="1"/>
                    <a:pt x="2204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2" name="Google Shape;622;p39"/>
            <p:cNvSpPr/>
            <p:nvPr/>
          </p:nvSpPr>
          <p:spPr>
            <a:xfrm>
              <a:off x="-3404550" y="8050413"/>
              <a:ext cx="80575" cy="57025"/>
            </a:xfrm>
            <a:custGeom>
              <a:avLst/>
              <a:gdLst/>
              <a:ahLst/>
              <a:cxnLst/>
              <a:rect l="l" t="t" r="r" b="b"/>
              <a:pathLst>
                <a:path w="3223" h="2281" extrusionOk="0">
                  <a:moveTo>
                    <a:pt x="1186" y="0"/>
                  </a:moveTo>
                  <a:cubicBezTo>
                    <a:pt x="608" y="700"/>
                    <a:pt x="213" y="1459"/>
                    <a:pt x="0" y="2280"/>
                  </a:cubicBezTo>
                  <a:cubicBezTo>
                    <a:pt x="1793" y="2189"/>
                    <a:pt x="3222" y="1855"/>
                    <a:pt x="3100" y="1338"/>
                  </a:cubicBezTo>
                  <a:cubicBezTo>
                    <a:pt x="2979" y="791"/>
                    <a:pt x="2067" y="335"/>
                    <a:pt x="1186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3" name="Google Shape;623;p39"/>
            <p:cNvSpPr/>
            <p:nvPr/>
          </p:nvSpPr>
          <p:spPr>
            <a:xfrm>
              <a:off x="-3545150" y="8032938"/>
              <a:ext cx="170250" cy="75125"/>
            </a:xfrm>
            <a:custGeom>
              <a:avLst/>
              <a:gdLst/>
              <a:ahLst/>
              <a:cxnLst/>
              <a:rect l="l" t="t" r="r" b="b"/>
              <a:pathLst>
                <a:path w="6810" h="3005" extrusionOk="0">
                  <a:moveTo>
                    <a:pt x="274" y="0"/>
                  </a:moveTo>
                  <a:cubicBezTo>
                    <a:pt x="1" y="1034"/>
                    <a:pt x="274" y="2493"/>
                    <a:pt x="274" y="2493"/>
                  </a:cubicBezTo>
                  <a:cubicBezTo>
                    <a:pt x="1364" y="2839"/>
                    <a:pt x="3018" y="3005"/>
                    <a:pt x="4580" y="3005"/>
                  </a:cubicBezTo>
                  <a:cubicBezTo>
                    <a:pt x="4935" y="3005"/>
                    <a:pt x="5286" y="2996"/>
                    <a:pt x="5624" y="2979"/>
                  </a:cubicBezTo>
                  <a:cubicBezTo>
                    <a:pt x="5837" y="2158"/>
                    <a:pt x="6232" y="1399"/>
                    <a:pt x="6810" y="699"/>
                  </a:cubicBezTo>
                  <a:cubicBezTo>
                    <a:pt x="5989" y="426"/>
                    <a:pt x="5229" y="244"/>
                    <a:pt x="5229" y="244"/>
                  </a:cubicBezTo>
                  <a:cubicBezTo>
                    <a:pt x="4477" y="452"/>
                    <a:pt x="3765" y="528"/>
                    <a:pt x="3127" y="528"/>
                  </a:cubicBezTo>
                  <a:cubicBezTo>
                    <a:pt x="1442" y="528"/>
                    <a:pt x="274" y="0"/>
                    <a:pt x="274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4" name="Google Shape;624;p39"/>
            <p:cNvSpPr/>
            <p:nvPr/>
          </p:nvSpPr>
          <p:spPr>
            <a:xfrm>
              <a:off x="-3412100" y="8003288"/>
              <a:ext cx="43525" cy="47725"/>
            </a:xfrm>
            <a:custGeom>
              <a:avLst/>
              <a:gdLst/>
              <a:ahLst/>
              <a:cxnLst/>
              <a:rect l="l" t="t" r="r" b="b"/>
              <a:pathLst>
                <a:path w="1741" h="1909" extrusionOk="0">
                  <a:moveTo>
                    <a:pt x="671" y="183"/>
                  </a:moveTo>
                  <a:cubicBezTo>
                    <a:pt x="902" y="183"/>
                    <a:pt x="600" y="983"/>
                    <a:pt x="545" y="1065"/>
                  </a:cubicBezTo>
                  <a:cubicBezTo>
                    <a:pt x="483" y="1174"/>
                    <a:pt x="421" y="1291"/>
                    <a:pt x="354" y="1408"/>
                  </a:cubicBezTo>
                  <a:lnTo>
                    <a:pt x="354" y="1408"/>
                  </a:lnTo>
                  <a:cubicBezTo>
                    <a:pt x="353" y="1409"/>
                    <a:pt x="352" y="1410"/>
                    <a:pt x="351" y="1412"/>
                  </a:cubicBezTo>
                  <a:lnTo>
                    <a:pt x="351" y="1412"/>
                  </a:lnTo>
                  <a:cubicBezTo>
                    <a:pt x="348" y="1283"/>
                    <a:pt x="348" y="1155"/>
                    <a:pt x="363" y="1034"/>
                  </a:cubicBezTo>
                  <a:cubicBezTo>
                    <a:pt x="363" y="852"/>
                    <a:pt x="363" y="335"/>
                    <a:pt x="576" y="214"/>
                  </a:cubicBezTo>
                  <a:cubicBezTo>
                    <a:pt x="614" y="193"/>
                    <a:pt x="646" y="183"/>
                    <a:pt x="671" y="183"/>
                  </a:cubicBezTo>
                  <a:close/>
                  <a:moveTo>
                    <a:pt x="1191" y="931"/>
                  </a:moveTo>
                  <a:cubicBezTo>
                    <a:pt x="1319" y="931"/>
                    <a:pt x="1353" y="1081"/>
                    <a:pt x="1275" y="1186"/>
                  </a:cubicBezTo>
                  <a:cubicBezTo>
                    <a:pt x="1097" y="1466"/>
                    <a:pt x="749" y="1597"/>
                    <a:pt x="426" y="1685"/>
                  </a:cubicBezTo>
                  <a:lnTo>
                    <a:pt x="426" y="1685"/>
                  </a:lnTo>
                  <a:cubicBezTo>
                    <a:pt x="539" y="1511"/>
                    <a:pt x="645" y="1330"/>
                    <a:pt x="788" y="1186"/>
                  </a:cubicBezTo>
                  <a:cubicBezTo>
                    <a:pt x="880" y="1095"/>
                    <a:pt x="1001" y="974"/>
                    <a:pt x="1123" y="943"/>
                  </a:cubicBezTo>
                  <a:cubicBezTo>
                    <a:pt x="1148" y="935"/>
                    <a:pt x="1170" y="931"/>
                    <a:pt x="1191" y="931"/>
                  </a:cubicBezTo>
                  <a:close/>
                  <a:moveTo>
                    <a:pt x="646" y="0"/>
                  </a:moveTo>
                  <a:cubicBezTo>
                    <a:pt x="1" y="0"/>
                    <a:pt x="120" y="1403"/>
                    <a:pt x="120" y="1794"/>
                  </a:cubicBezTo>
                  <a:cubicBezTo>
                    <a:pt x="120" y="1870"/>
                    <a:pt x="181" y="1908"/>
                    <a:pt x="241" y="1908"/>
                  </a:cubicBezTo>
                  <a:cubicBezTo>
                    <a:pt x="295" y="1908"/>
                    <a:pt x="349" y="1878"/>
                    <a:pt x="361" y="1819"/>
                  </a:cubicBezTo>
                  <a:lnTo>
                    <a:pt x="361" y="1819"/>
                  </a:lnTo>
                  <a:cubicBezTo>
                    <a:pt x="840" y="1776"/>
                    <a:pt x="1741" y="1495"/>
                    <a:pt x="1518" y="882"/>
                  </a:cubicBezTo>
                  <a:cubicBezTo>
                    <a:pt x="1468" y="765"/>
                    <a:pt x="1353" y="722"/>
                    <a:pt x="1239" y="722"/>
                  </a:cubicBezTo>
                  <a:cubicBezTo>
                    <a:pt x="1147" y="722"/>
                    <a:pt x="1056" y="750"/>
                    <a:pt x="1001" y="791"/>
                  </a:cubicBezTo>
                  <a:cubicBezTo>
                    <a:pt x="945" y="822"/>
                    <a:pt x="891" y="855"/>
                    <a:pt x="841" y="891"/>
                  </a:cubicBezTo>
                  <a:lnTo>
                    <a:pt x="841" y="891"/>
                  </a:lnTo>
                  <a:cubicBezTo>
                    <a:pt x="1026" y="448"/>
                    <a:pt x="1096" y="17"/>
                    <a:pt x="667" y="1"/>
                  </a:cubicBezTo>
                  <a:cubicBezTo>
                    <a:pt x="660" y="1"/>
                    <a:pt x="653" y="0"/>
                    <a:pt x="646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39"/>
            <p:cNvSpPr/>
            <p:nvPr/>
          </p:nvSpPr>
          <p:spPr>
            <a:xfrm>
              <a:off x="-3785275" y="7848288"/>
              <a:ext cx="155050" cy="81325"/>
            </a:xfrm>
            <a:custGeom>
              <a:avLst/>
              <a:gdLst/>
              <a:ahLst/>
              <a:cxnLst/>
              <a:rect l="l" t="t" r="r" b="b"/>
              <a:pathLst>
                <a:path w="6202" h="3253" extrusionOk="0">
                  <a:moveTo>
                    <a:pt x="6202" y="0"/>
                  </a:moveTo>
                  <a:lnTo>
                    <a:pt x="1" y="91"/>
                  </a:lnTo>
                  <a:cubicBezTo>
                    <a:pt x="1" y="91"/>
                    <a:pt x="62" y="1581"/>
                    <a:pt x="214" y="3253"/>
                  </a:cubicBezTo>
                  <a:cubicBezTo>
                    <a:pt x="2250" y="3222"/>
                    <a:pt x="4287" y="2584"/>
                    <a:pt x="6110" y="1642"/>
                  </a:cubicBezTo>
                  <a:lnTo>
                    <a:pt x="6202" y="0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6" name="Google Shape;626;p39"/>
            <p:cNvSpPr/>
            <p:nvPr/>
          </p:nvSpPr>
          <p:spPr>
            <a:xfrm>
              <a:off x="-3779950" y="7888563"/>
              <a:ext cx="147450" cy="158850"/>
            </a:xfrm>
            <a:custGeom>
              <a:avLst/>
              <a:gdLst/>
              <a:ahLst/>
              <a:cxnLst/>
              <a:rect l="l" t="t" r="r" b="b"/>
              <a:pathLst>
                <a:path w="5898" h="6354" extrusionOk="0">
                  <a:moveTo>
                    <a:pt x="5897" y="0"/>
                  </a:moveTo>
                  <a:lnTo>
                    <a:pt x="5897" y="0"/>
                  </a:lnTo>
                  <a:cubicBezTo>
                    <a:pt x="4074" y="973"/>
                    <a:pt x="2037" y="1611"/>
                    <a:pt x="1" y="1642"/>
                  </a:cubicBezTo>
                  <a:cubicBezTo>
                    <a:pt x="153" y="3374"/>
                    <a:pt x="365" y="5350"/>
                    <a:pt x="639" y="6019"/>
                  </a:cubicBezTo>
                  <a:cubicBezTo>
                    <a:pt x="639" y="6019"/>
                    <a:pt x="1700" y="6353"/>
                    <a:pt x="2995" y="6353"/>
                  </a:cubicBezTo>
                  <a:cubicBezTo>
                    <a:pt x="3838" y="6353"/>
                    <a:pt x="4779" y="6212"/>
                    <a:pt x="5593" y="5745"/>
                  </a:cubicBezTo>
                  <a:lnTo>
                    <a:pt x="5897" y="0"/>
                  </a:ln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" name="Google Shape;627;p39"/>
            <p:cNvSpPr/>
            <p:nvPr/>
          </p:nvSpPr>
          <p:spPr>
            <a:xfrm>
              <a:off x="-3853650" y="8078438"/>
              <a:ext cx="215325" cy="38350"/>
            </a:xfrm>
            <a:custGeom>
              <a:avLst/>
              <a:gdLst/>
              <a:ahLst/>
              <a:cxnLst/>
              <a:rect l="l" t="t" r="r" b="b"/>
              <a:pathLst>
                <a:path w="8613" h="1534" extrusionOk="0">
                  <a:moveTo>
                    <a:pt x="6401" y="1"/>
                  </a:moveTo>
                  <a:cubicBezTo>
                    <a:pt x="3871" y="1"/>
                    <a:pt x="61" y="217"/>
                    <a:pt x="61" y="217"/>
                  </a:cubicBezTo>
                  <a:cubicBezTo>
                    <a:pt x="61" y="217"/>
                    <a:pt x="0" y="916"/>
                    <a:pt x="1094" y="1190"/>
                  </a:cubicBezTo>
                  <a:cubicBezTo>
                    <a:pt x="1868" y="1361"/>
                    <a:pt x="3128" y="1533"/>
                    <a:pt x="4413" y="1533"/>
                  </a:cubicBezTo>
                  <a:cubicBezTo>
                    <a:pt x="4945" y="1533"/>
                    <a:pt x="5481" y="1504"/>
                    <a:pt x="5988" y="1433"/>
                  </a:cubicBezTo>
                  <a:cubicBezTo>
                    <a:pt x="7690" y="1190"/>
                    <a:pt x="8481" y="1007"/>
                    <a:pt x="8481" y="1007"/>
                  </a:cubicBezTo>
                  <a:cubicBezTo>
                    <a:pt x="8481" y="1007"/>
                    <a:pt x="8572" y="703"/>
                    <a:pt x="8602" y="217"/>
                  </a:cubicBezTo>
                  <a:cubicBezTo>
                    <a:pt x="8612" y="55"/>
                    <a:pt x="7667" y="1"/>
                    <a:pt x="6401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39"/>
            <p:cNvSpPr/>
            <p:nvPr/>
          </p:nvSpPr>
          <p:spPr>
            <a:xfrm>
              <a:off x="-3854425" y="8050413"/>
              <a:ext cx="80575" cy="57025"/>
            </a:xfrm>
            <a:custGeom>
              <a:avLst/>
              <a:gdLst/>
              <a:ahLst/>
              <a:cxnLst/>
              <a:rect l="l" t="t" r="r" b="b"/>
              <a:pathLst>
                <a:path w="3223" h="2281" extrusionOk="0">
                  <a:moveTo>
                    <a:pt x="2037" y="0"/>
                  </a:moveTo>
                  <a:cubicBezTo>
                    <a:pt x="1156" y="335"/>
                    <a:pt x="214" y="791"/>
                    <a:pt x="92" y="1338"/>
                  </a:cubicBezTo>
                  <a:cubicBezTo>
                    <a:pt x="1" y="1855"/>
                    <a:pt x="1429" y="2189"/>
                    <a:pt x="3223" y="2280"/>
                  </a:cubicBezTo>
                  <a:cubicBezTo>
                    <a:pt x="3010" y="1459"/>
                    <a:pt x="2615" y="700"/>
                    <a:pt x="2037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9" name="Google Shape;629;p39"/>
            <p:cNvSpPr/>
            <p:nvPr/>
          </p:nvSpPr>
          <p:spPr>
            <a:xfrm>
              <a:off x="-3803500" y="8032938"/>
              <a:ext cx="170225" cy="75125"/>
            </a:xfrm>
            <a:custGeom>
              <a:avLst/>
              <a:gdLst/>
              <a:ahLst/>
              <a:cxnLst/>
              <a:rect l="l" t="t" r="r" b="b"/>
              <a:pathLst>
                <a:path w="6809" h="3005" extrusionOk="0">
                  <a:moveTo>
                    <a:pt x="6535" y="0"/>
                  </a:moveTo>
                  <a:cubicBezTo>
                    <a:pt x="6535" y="0"/>
                    <a:pt x="5368" y="528"/>
                    <a:pt x="3672" y="528"/>
                  </a:cubicBezTo>
                  <a:cubicBezTo>
                    <a:pt x="3029" y="528"/>
                    <a:pt x="2310" y="452"/>
                    <a:pt x="1551" y="244"/>
                  </a:cubicBezTo>
                  <a:cubicBezTo>
                    <a:pt x="1551" y="244"/>
                    <a:pt x="791" y="426"/>
                    <a:pt x="0" y="699"/>
                  </a:cubicBezTo>
                  <a:cubicBezTo>
                    <a:pt x="578" y="1399"/>
                    <a:pt x="973" y="2158"/>
                    <a:pt x="1186" y="2979"/>
                  </a:cubicBezTo>
                  <a:cubicBezTo>
                    <a:pt x="1524" y="2996"/>
                    <a:pt x="1874" y="3005"/>
                    <a:pt x="2230" y="3005"/>
                  </a:cubicBezTo>
                  <a:cubicBezTo>
                    <a:pt x="3792" y="3005"/>
                    <a:pt x="5446" y="2839"/>
                    <a:pt x="6535" y="2493"/>
                  </a:cubicBezTo>
                  <a:cubicBezTo>
                    <a:pt x="6535" y="2493"/>
                    <a:pt x="6809" y="1034"/>
                    <a:pt x="6535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0" name="Google Shape;630;p39"/>
            <p:cNvSpPr/>
            <p:nvPr/>
          </p:nvSpPr>
          <p:spPr>
            <a:xfrm>
              <a:off x="-3809850" y="8003288"/>
              <a:ext cx="43550" cy="47725"/>
            </a:xfrm>
            <a:custGeom>
              <a:avLst/>
              <a:gdLst/>
              <a:ahLst/>
              <a:cxnLst/>
              <a:rect l="l" t="t" r="r" b="b"/>
              <a:pathLst>
                <a:path w="1742" h="1909" extrusionOk="0">
                  <a:moveTo>
                    <a:pt x="1064" y="183"/>
                  </a:moveTo>
                  <a:cubicBezTo>
                    <a:pt x="1091" y="183"/>
                    <a:pt x="1124" y="193"/>
                    <a:pt x="1166" y="214"/>
                  </a:cubicBezTo>
                  <a:cubicBezTo>
                    <a:pt x="1379" y="335"/>
                    <a:pt x="1379" y="852"/>
                    <a:pt x="1379" y="1034"/>
                  </a:cubicBezTo>
                  <a:cubicBezTo>
                    <a:pt x="1394" y="1158"/>
                    <a:pt x="1394" y="1289"/>
                    <a:pt x="1390" y="1419"/>
                  </a:cubicBezTo>
                  <a:lnTo>
                    <a:pt x="1390" y="1419"/>
                  </a:lnTo>
                  <a:cubicBezTo>
                    <a:pt x="1369" y="1389"/>
                    <a:pt x="1347" y="1359"/>
                    <a:pt x="1324" y="1330"/>
                  </a:cubicBezTo>
                  <a:lnTo>
                    <a:pt x="1324" y="1330"/>
                  </a:lnTo>
                  <a:cubicBezTo>
                    <a:pt x="1268" y="1239"/>
                    <a:pt x="1215" y="1150"/>
                    <a:pt x="1166" y="1065"/>
                  </a:cubicBezTo>
                  <a:cubicBezTo>
                    <a:pt x="1139" y="983"/>
                    <a:pt x="815" y="183"/>
                    <a:pt x="1064" y="183"/>
                  </a:cubicBezTo>
                  <a:close/>
                  <a:moveTo>
                    <a:pt x="551" y="931"/>
                  </a:moveTo>
                  <a:cubicBezTo>
                    <a:pt x="572" y="931"/>
                    <a:pt x="594" y="935"/>
                    <a:pt x="619" y="943"/>
                  </a:cubicBezTo>
                  <a:cubicBezTo>
                    <a:pt x="741" y="974"/>
                    <a:pt x="862" y="1095"/>
                    <a:pt x="923" y="1186"/>
                  </a:cubicBezTo>
                  <a:cubicBezTo>
                    <a:pt x="1090" y="1330"/>
                    <a:pt x="1201" y="1511"/>
                    <a:pt x="1315" y="1685"/>
                  </a:cubicBezTo>
                  <a:lnTo>
                    <a:pt x="1315" y="1685"/>
                  </a:lnTo>
                  <a:cubicBezTo>
                    <a:pt x="993" y="1597"/>
                    <a:pt x="645" y="1466"/>
                    <a:pt x="467" y="1186"/>
                  </a:cubicBezTo>
                  <a:cubicBezTo>
                    <a:pt x="388" y="1081"/>
                    <a:pt x="423" y="931"/>
                    <a:pt x="551" y="931"/>
                  </a:cubicBezTo>
                  <a:close/>
                  <a:moveTo>
                    <a:pt x="1096" y="0"/>
                  </a:moveTo>
                  <a:cubicBezTo>
                    <a:pt x="1089" y="0"/>
                    <a:pt x="1082" y="1"/>
                    <a:pt x="1075" y="1"/>
                  </a:cubicBezTo>
                  <a:cubicBezTo>
                    <a:pt x="642" y="17"/>
                    <a:pt x="717" y="455"/>
                    <a:pt x="906" y="902"/>
                  </a:cubicBezTo>
                  <a:lnTo>
                    <a:pt x="906" y="902"/>
                  </a:lnTo>
                  <a:cubicBezTo>
                    <a:pt x="853" y="862"/>
                    <a:pt x="798" y="825"/>
                    <a:pt x="741" y="791"/>
                  </a:cubicBezTo>
                  <a:cubicBezTo>
                    <a:pt x="686" y="750"/>
                    <a:pt x="595" y="722"/>
                    <a:pt x="503" y="722"/>
                  </a:cubicBezTo>
                  <a:cubicBezTo>
                    <a:pt x="389" y="722"/>
                    <a:pt x="274" y="765"/>
                    <a:pt x="224" y="882"/>
                  </a:cubicBezTo>
                  <a:cubicBezTo>
                    <a:pt x="0" y="1498"/>
                    <a:pt x="884" y="1779"/>
                    <a:pt x="1381" y="1819"/>
                  </a:cubicBezTo>
                  <a:lnTo>
                    <a:pt x="1381" y="1819"/>
                  </a:lnTo>
                  <a:cubicBezTo>
                    <a:pt x="1391" y="1879"/>
                    <a:pt x="1439" y="1908"/>
                    <a:pt x="1489" y="1908"/>
                  </a:cubicBezTo>
                  <a:cubicBezTo>
                    <a:pt x="1546" y="1908"/>
                    <a:pt x="1607" y="1870"/>
                    <a:pt x="1622" y="1794"/>
                  </a:cubicBezTo>
                  <a:cubicBezTo>
                    <a:pt x="1622" y="1403"/>
                    <a:pt x="1741" y="0"/>
                    <a:pt x="1096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1" name="Google Shape;631;p39"/>
            <p:cNvSpPr/>
            <p:nvPr/>
          </p:nvSpPr>
          <p:spPr>
            <a:xfrm>
              <a:off x="-3242700" y="6678813"/>
              <a:ext cx="25" cy="1550"/>
            </a:xfrm>
            <a:custGeom>
              <a:avLst/>
              <a:gdLst/>
              <a:ahLst/>
              <a:cxnLst/>
              <a:rect l="l" t="t" r="r" b="b"/>
              <a:pathLst>
                <a:path w="1" h="62" extrusionOk="0">
                  <a:moveTo>
                    <a:pt x="0" y="0"/>
                  </a:moveTo>
                  <a:cubicBezTo>
                    <a:pt x="0" y="31"/>
                    <a:pt x="0" y="61"/>
                    <a:pt x="0" y="61"/>
                  </a:cubicBezTo>
                  <a:cubicBezTo>
                    <a:pt x="0" y="61"/>
                    <a:pt x="0" y="31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2" name="Google Shape;632;p39"/>
            <p:cNvSpPr/>
            <p:nvPr/>
          </p:nvSpPr>
          <p:spPr>
            <a:xfrm>
              <a:off x="-3422050" y="6950863"/>
              <a:ext cx="163425" cy="210500"/>
            </a:xfrm>
            <a:custGeom>
              <a:avLst/>
              <a:gdLst/>
              <a:ahLst/>
              <a:cxnLst/>
              <a:rect l="l" t="t" r="r" b="b"/>
              <a:pathLst>
                <a:path w="6537" h="8420" extrusionOk="0">
                  <a:moveTo>
                    <a:pt x="6536" y="0"/>
                  </a:moveTo>
                  <a:cubicBezTo>
                    <a:pt x="4891" y="1028"/>
                    <a:pt x="3050" y="1643"/>
                    <a:pt x="1088" y="1643"/>
                  </a:cubicBezTo>
                  <a:cubicBezTo>
                    <a:pt x="729" y="1643"/>
                    <a:pt x="367" y="1623"/>
                    <a:pt x="1" y="1581"/>
                  </a:cubicBezTo>
                  <a:lnTo>
                    <a:pt x="1" y="1581"/>
                  </a:lnTo>
                  <a:lnTo>
                    <a:pt x="1247" y="8420"/>
                  </a:lnTo>
                  <a:cubicBezTo>
                    <a:pt x="2797" y="7082"/>
                    <a:pt x="4955" y="3648"/>
                    <a:pt x="6536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3" name="Google Shape;633;p39"/>
            <p:cNvSpPr/>
            <p:nvPr/>
          </p:nvSpPr>
          <p:spPr>
            <a:xfrm>
              <a:off x="-3424325" y="6611838"/>
              <a:ext cx="237125" cy="380125"/>
            </a:xfrm>
            <a:custGeom>
              <a:avLst/>
              <a:gdLst/>
              <a:ahLst/>
              <a:cxnLst/>
              <a:rect l="l" t="t" r="r" b="b"/>
              <a:pathLst>
                <a:path w="9485" h="15205" extrusionOk="0">
                  <a:moveTo>
                    <a:pt x="7038" y="0"/>
                  </a:moveTo>
                  <a:cubicBezTo>
                    <a:pt x="6425" y="0"/>
                    <a:pt x="6019" y="2406"/>
                    <a:pt x="6019" y="2406"/>
                  </a:cubicBezTo>
                  <a:cubicBezTo>
                    <a:pt x="6019" y="2406"/>
                    <a:pt x="6354" y="35"/>
                    <a:pt x="5746" y="5"/>
                  </a:cubicBezTo>
                  <a:cubicBezTo>
                    <a:pt x="5742" y="4"/>
                    <a:pt x="5739" y="4"/>
                    <a:pt x="5735" y="4"/>
                  </a:cubicBezTo>
                  <a:cubicBezTo>
                    <a:pt x="5106" y="4"/>
                    <a:pt x="4986" y="2740"/>
                    <a:pt x="4986" y="2740"/>
                  </a:cubicBezTo>
                  <a:cubicBezTo>
                    <a:pt x="4986" y="2740"/>
                    <a:pt x="4881" y="1885"/>
                    <a:pt x="4466" y="1885"/>
                  </a:cubicBezTo>
                  <a:cubicBezTo>
                    <a:pt x="4379" y="1885"/>
                    <a:pt x="4280" y="1922"/>
                    <a:pt x="4165" y="2011"/>
                  </a:cubicBezTo>
                  <a:cubicBezTo>
                    <a:pt x="3496" y="2497"/>
                    <a:pt x="4834" y="4746"/>
                    <a:pt x="4834" y="4746"/>
                  </a:cubicBezTo>
                  <a:cubicBezTo>
                    <a:pt x="4834" y="4746"/>
                    <a:pt x="4834" y="5141"/>
                    <a:pt x="4226" y="7300"/>
                  </a:cubicBezTo>
                  <a:cubicBezTo>
                    <a:pt x="3618" y="9458"/>
                    <a:pt x="1" y="14595"/>
                    <a:pt x="1" y="14595"/>
                  </a:cubicBezTo>
                  <a:lnTo>
                    <a:pt x="92" y="15142"/>
                  </a:lnTo>
                  <a:cubicBezTo>
                    <a:pt x="458" y="15184"/>
                    <a:pt x="820" y="15204"/>
                    <a:pt x="1179" y="15204"/>
                  </a:cubicBezTo>
                  <a:cubicBezTo>
                    <a:pt x="3141" y="15204"/>
                    <a:pt x="4982" y="14589"/>
                    <a:pt x="6627" y="13561"/>
                  </a:cubicBezTo>
                  <a:cubicBezTo>
                    <a:pt x="7265" y="12102"/>
                    <a:pt x="7782" y="10613"/>
                    <a:pt x="8177" y="9214"/>
                  </a:cubicBezTo>
                  <a:cubicBezTo>
                    <a:pt x="9484" y="4199"/>
                    <a:pt x="8724" y="430"/>
                    <a:pt x="8177" y="400"/>
                  </a:cubicBezTo>
                  <a:cubicBezTo>
                    <a:pt x="8173" y="400"/>
                    <a:pt x="8169" y="399"/>
                    <a:pt x="8166" y="399"/>
                  </a:cubicBezTo>
                  <a:cubicBezTo>
                    <a:pt x="7656" y="399"/>
                    <a:pt x="7326" y="2378"/>
                    <a:pt x="7265" y="2679"/>
                  </a:cubicBezTo>
                  <a:cubicBezTo>
                    <a:pt x="7326" y="2345"/>
                    <a:pt x="7661" y="126"/>
                    <a:pt x="7083" y="5"/>
                  </a:cubicBezTo>
                  <a:cubicBezTo>
                    <a:pt x="7068" y="2"/>
                    <a:pt x="7053" y="0"/>
                    <a:pt x="7038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4" name="Google Shape;634;p39"/>
            <p:cNvSpPr/>
            <p:nvPr/>
          </p:nvSpPr>
          <p:spPr>
            <a:xfrm>
              <a:off x="-3722200" y="7038988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5" name="Google Shape;635;p39"/>
            <p:cNvSpPr/>
            <p:nvPr/>
          </p:nvSpPr>
          <p:spPr>
            <a:xfrm>
              <a:off x="-4015525" y="6751688"/>
              <a:ext cx="107950" cy="68975"/>
            </a:xfrm>
            <a:custGeom>
              <a:avLst/>
              <a:gdLst/>
              <a:ahLst/>
              <a:cxnLst/>
              <a:rect l="l" t="t" r="r" b="b"/>
              <a:pathLst>
                <a:path w="4318" h="2759" extrusionOk="0">
                  <a:moveTo>
                    <a:pt x="2370" y="1"/>
                  </a:moveTo>
                  <a:cubicBezTo>
                    <a:pt x="1540" y="1"/>
                    <a:pt x="705" y="246"/>
                    <a:pt x="1" y="733"/>
                  </a:cubicBezTo>
                  <a:cubicBezTo>
                    <a:pt x="161" y="1763"/>
                    <a:pt x="994" y="2759"/>
                    <a:pt x="2552" y="2759"/>
                  </a:cubicBezTo>
                  <a:cubicBezTo>
                    <a:pt x="3062" y="2759"/>
                    <a:pt x="3650" y="2652"/>
                    <a:pt x="4317" y="2405"/>
                  </a:cubicBezTo>
                  <a:lnTo>
                    <a:pt x="4317" y="490"/>
                  </a:lnTo>
                  <a:cubicBezTo>
                    <a:pt x="3718" y="163"/>
                    <a:pt x="3045" y="1"/>
                    <a:pt x="237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6" name="Google Shape;636;p39"/>
            <p:cNvSpPr/>
            <p:nvPr/>
          </p:nvSpPr>
          <p:spPr>
            <a:xfrm>
              <a:off x="-4018550" y="6712938"/>
              <a:ext cx="110975" cy="57075"/>
            </a:xfrm>
            <a:custGeom>
              <a:avLst/>
              <a:gdLst/>
              <a:ahLst/>
              <a:cxnLst/>
              <a:rect l="l" t="t" r="r" b="b"/>
              <a:pathLst>
                <a:path w="4439" h="2283" extrusionOk="0">
                  <a:moveTo>
                    <a:pt x="2297" y="0"/>
                  </a:moveTo>
                  <a:cubicBezTo>
                    <a:pt x="1858" y="0"/>
                    <a:pt x="1385" y="99"/>
                    <a:pt x="912" y="368"/>
                  </a:cubicBezTo>
                  <a:cubicBezTo>
                    <a:pt x="274" y="763"/>
                    <a:pt x="0" y="1523"/>
                    <a:pt x="122" y="2283"/>
                  </a:cubicBezTo>
                  <a:cubicBezTo>
                    <a:pt x="826" y="1796"/>
                    <a:pt x="1661" y="1551"/>
                    <a:pt x="2491" y="1551"/>
                  </a:cubicBezTo>
                  <a:cubicBezTo>
                    <a:pt x="3166" y="1551"/>
                    <a:pt x="3839" y="1713"/>
                    <a:pt x="4438" y="2040"/>
                  </a:cubicBezTo>
                  <a:lnTo>
                    <a:pt x="4438" y="733"/>
                  </a:lnTo>
                  <a:cubicBezTo>
                    <a:pt x="4438" y="733"/>
                    <a:pt x="3494" y="0"/>
                    <a:pt x="229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7" name="Google Shape;637;p39"/>
            <p:cNvSpPr/>
            <p:nvPr/>
          </p:nvSpPr>
          <p:spPr>
            <a:xfrm>
              <a:off x="-3983600" y="6754713"/>
              <a:ext cx="67650" cy="57100"/>
            </a:xfrm>
            <a:custGeom>
              <a:avLst/>
              <a:gdLst/>
              <a:ahLst/>
              <a:cxnLst/>
              <a:rect l="l" t="t" r="r" b="b"/>
              <a:pathLst>
                <a:path w="2706" h="2284" extrusionOk="0">
                  <a:moveTo>
                    <a:pt x="1156" y="0"/>
                  </a:moveTo>
                  <a:cubicBezTo>
                    <a:pt x="773" y="0"/>
                    <a:pt x="373" y="82"/>
                    <a:pt x="31" y="156"/>
                  </a:cubicBezTo>
                  <a:cubicBezTo>
                    <a:pt x="1" y="186"/>
                    <a:pt x="31" y="217"/>
                    <a:pt x="31" y="217"/>
                  </a:cubicBezTo>
                  <a:cubicBezTo>
                    <a:pt x="388" y="217"/>
                    <a:pt x="802" y="137"/>
                    <a:pt x="1190" y="137"/>
                  </a:cubicBezTo>
                  <a:cubicBezTo>
                    <a:pt x="1595" y="137"/>
                    <a:pt x="1971" y="224"/>
                    <a:pt x="2219" y="582"/>
                  </a:cubicBezTo>
                  <a:cubicBezTo>
                    <a:pt x="2554" y="1037"/>
                    <a:pt x="2523" y="1676"/>
                    <a:pt x="2523" y="2192"/>
                  </a:cubicBezTo>
                  <a:cubicBezTo>
                    <a:pt x="2523" y="2253"/>
                    <a:pt x="2561" y="2284"/>
                    <a:pt x="2599" y="2284"/>
                  </a:cubicBezTo>
                  <a:cubicBezTo>
                    <a:pt x="2637" y="2284"/>
                    <a:pt x="2675" y="2253"/>
                    <a:pt x="2675" y="2192"/>
                  </a:cubicBezTo>
                  <a:cubicBezTo>
                    <a:pt x="2706" y="1585"/>
                    <a:pt x="2675" y="825"/>
                    <a:pt x="2219" y="369"/>
                  </a:cubicBezTo>
                  <a:cubicBezTo>
                    <a:pt x="1940" y="89"/>
                    <a:pt x="1557" y="0"/>
                    <a:pt x="115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8" name="Google Shape;638;p39"/>
            <p:cNvSpPr/>
            <p:nvPr/>
          </p:nvSpPr>
          <p:spPr>
            <a:xfrm>
              <a:off x="-3955200" y="6770813"/>
              <a:ext cx="39075" cy="23250"/>
            </a:xfrm>
            <a:custGeom>
              <a:avLst/>
              <a:gdLst/>
              <a:ahLst/>
              <a:cxnLst/>
              <a:rect l="l" t="t" r="r" b="b"/>
              <a:pathLst>
                <a:path w="1563" h="930" extrusionOk="0">
                  <a:moveTo>
                    <a:pt x="547" y="1"/>
                  </a:moveTo>
                  <a:cubicBezTo>
                    <a:pt x="386" y="1"/>
                    <a:pt x="218" y="55"/>
                    <a:pt x="50" y="181"/>
                  </a:cubicBezTo>
                  <a:cubicBezTo>
                    <a:pt x="0" y="230"/>
                    <a:pt x="52" y="280"/>
                    <a:pt x="106" y="280"/>
                  </a:cubicBezTo>
                  <a:cubicBezTo>
                    <a:pt x="118" y="280"/>
                    <a:pt x="130" y="277"/>
                    <a:pt x="141" y="272"/>
                  </a:cubicBezTo>
                  <a:cubicBezTo>
                    <a:pt x="280" y="216"/>
                    <a:pt x="413" y="180"/>
                    <a:pt x="542" y="180"/>
                  </a:cubicBezTo>
                  <a:cubicBezTo>
                    <a:pt x="695" y="180"/>
                    <a:pt x="844" y="231"/>
                    <a:pt x="992" y="363"/>
                  </a:cubicBezTo>
                  <a:cubicBezTo>
                    <a:pt x="1144" y="515"/>
                    <a:pt x="1266" y="728"/>
                    <a:pt x="1418" y="910"/>
                  </a:cubicBezTo>
                  <a:cubicBezTo>
                    <a:pt x="1432" y="924"/>
                    <a:pt x="1447" y="930"/>
                    <a:pt x="1462" y="930"/>
                  </a:cubicBezTo>
                  <a:cubicBezTo>
                    <a:pt x="1514" y="930"/>
                    <a:pt x="1563" y="859"/>
                    <a:pt x="1539" y="789"/>
                  </a:cubicBezTo>
                  <a:cubicBezTo>
                    <a:pt x="1341" y="371"/>
                    <a:pt x="968" y="1"/>
                    <a:pt x="54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9" name="Google Shape;639;p39"/>
            <p:cNvSpPr/>
            <p:nvPr/>
          </p:nvSpPr>
          <p:spPr>
            <a:xfrm>
              <a:off x="-3417475" y="6751688"/>
              <a:ext cx="107925" cy="68975"/>
            </a:xfrm>
            <a:custGeom>
              <a:avLst/>
              <a:gdLst/>
              <a:ahLst/>
              <a:cxnLst/>
              <a:rect l="l" t="t" r="r" b="b"/>
              <a:pathLst>
                <a:path w="4317" h="2759" extrusionOk="0">
                  <a:moveTo>
                    <a:pt x="1957" y="1"/>
                  </a:moveTo>
                  <a:cubicBezTo>
                    <a:pt x="1278" y="1"/>
                    <a:pt x="600" y="163"/>
                    <a:pt x="0" y="490"/>
                  </a:cubicBezTo>
                  <a:lnTo>
                    <a:pt x="0" y="2405"/>
                  </a:lnTo>
                  <a:cubicBezTo>
                    <a:pt x="675" y="2652"/>
                    <a:pt x="1269" y="2759"/>
                    <a:pt x="1783" y="2759"/>
                  </a:cubicBezTo>
                  <a:cubicBezTo>
                    <a:pt x="3352" y="2759"/>
                    <a:pt x="4179" y="1763"/>
                    <a:pt x="4317" y="733"/>
                  </a:cubicBezTo>
                  <a:cubicBezTo>
                    <a:pt x="3629" y="246"/>
                    <a:pt x="2793" y="1"/>
                    <a:pt x="1957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0" name="Google Shape;640;p39"/>
            <p:cNvSpPr/>
            <p:nvPr/>
          </p:nvSpPr>
          <p:spPr>
            <a:xfrm>
              <a:off x="-3417475" y="6712938"/>
              <a:ext cx="110975" cy="57075"/>
            </a:xfrm>
            <a:custGeom>
              <a:avLst/>
              <a:gdLst/>
              <a:ahLst/>
              <a:cxnLst/>
              <a:rect l="l" t="t" r="r" b="b"/>
              <a:pathLst>
                <a:path w="4439" h="2283" extrusionOk="0">
                  <a:moveTo>
                    <a:pt x="2141" y="0"/>
                  </a:moveTo>
                  <a:cubicBezTo>
                    <a:pt x="944" y="0"/>
                    <a:pt x="0" y="733"/>
                    <a:pt x="0" y="733"/>
                  </a:cubicBezTo>
                  <a:lnTo>
                    <a:pt x="0" y="2040"/>
                  </a:lnTo>
                  <a:cubicBezTo>
                    <a:pt x="613" y="1713"/>
                    <a:pt x="1294" y="1551"/>
                    <a:pt x="1970" y="1551"/>
                  </a:cubicBezTo>
                  <a:cubicBezTo>
                    <a:pt x="2802" y="1551"/>
                    <a:pt x="3629" y="1796"/>
                    <a:pt x="4317" y="2283"/>
                  </a:cubicBezTo>
                  <a:cubicBezTo>
                    <a:pt x="4438" y="1523"/>
                    <a:pt x="4165" y="763"/>
                    <a:pt x="3526" y="368"/>
                  </a:cubicBezTo>
                  <a:cubicBezTo>
                    <a:pt x="3053" y="99"/>
                    <a:pt x="2580" y="0"/>
                    <a:pt x="2141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1" name="Google Shape;641;p39"/>
            <p:cNvSpPr/>
            <p:nvPr/>
          </p:nvSpPr>
          <p:spPr>
            <a:xfrm>
              <a:off x="-3409125" y="6754713"/>
              <a:ext cx="67650" cy="57100"/>
            </a:xfrm>
            <a:custGeom>
              <a:avLst/>
              <a:gdLst/>
              <a:ahLst/>
              <a:cxnLst/>
              <a:rect l="l" t="t" r="r" b="b"/>
              <a:pathLst>
                <a:path w="2706" h="2284" extrusionOk="0">
                  <a:moveTo>
                    <a:pt x="1550" y="0"/>
                  </a:moveTo>
                  <a:cubicBezTo>
                    <a:pt x="1149" y="0"/>
                    <a:pt x="767" y="89"/>
                    <a:pt x="487" y="369"/>
                  </a:cubicBezTo>
                  <a:cubicBezTo>
                    <a:pt x="31" y="855"/>
                    <a:pt x="1" y="1585"/>
                    <a:pt x="31" y="2192"/>
                  </a:cubicBezTo>
                  <a:cubicBezTo>
                    <a:pt x="31" y="2253"/>
                    <a:pt x="69" y="2284"/>
                    <a:pt x="107" y="2284"/>
                  </a:cubicBezTo>
                  <a:cubicBezTo>
                    <a:pt x="145" y="2284"/>
                    <a:pt x="183" y="2253"/>
                    <a:pt x="183" y="2192"/>
                  </a:cubicBezTo>
                  <a:cubicBezTo>
                    <a:pt x="213" y="1676"/>
                    <a:pt x="153" y="1037"/>
                    <a:pt x="487" y="582"/>
                  </a:cubicBezTo>
                  <a:cubicBezTo>
                    <a:pt x="730" y="217"/>
                    <a:pt x="1095" y="126"/>
                    <a:pt x="1490" y="126"/>
                  </a:cubicBezTo>
                  <a:cubicBezTo>
                    <a:pt x="1885" y="126"/>
                    <a:pt x="2311" y="217"/>
                    <a:pt x="2676" y="217"/>
                  </a:cubicBezTo>
                  <a:cubicBezTo>
                    <a:pt x="2706" y="217"/>
                    <a:pt x="2706" y="186"/>
                    <a:pt x="2676" y="156"/>
                  </a:cubicBezTo>
                  <a:cubicBezTo>
                    <a:pt x="2334" y="82"/>
                    <a:pt x="1934" y="0"/>
                    <a:pt x="1550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2" name="Google Shape;642;p39"/>
            <p:cNvSpPr/>
            <p:nvPr/>
          </p:nvSpPr>
          <p:spPr>
            <a:xfrm>
              <a:off x="-3408950" y="6770813"/>
              <a:ext cx="39100" cy="23250"/>
            </a:xfrm>
            <a:custGeom>
              <a:avLst/>
              <a:gdLst/>
              <a:ahLst/>
              <a:cxnLst/>
              <a:rect l="l" t="t" r="r" b="b"/>
              <a:pathLst>
                <a:path w="1564" h="930" extrusionOk="0">
                  <a:moveTo>
                    <a:pt x="1016" y="1"/>
                  </a:moveTo>
                  <a:cubicBezTo>
                    <a:pt x="595" y="1"/>
                    <a:pt x="222" y="371"/>
                    <a:pt x="24" y="789"/>
                  </a:cubicBezTo>
                  <a:cubicBezTo>
                    <a:pt x="1" y="859"/>
                    <a:pt x="50" y="930"/>
                    <a:pt x="116" y="930"/>
                  </a:cubicBezTo>
                  <a:cubicBezTo>
                    <a:pt x="135" y="930"/>
                    <a:pt x="156" y="924"/>
                    <a:pt x="176" y="910"/>
                  </a:cubicBezTo>
                  <a:cubicBezTo>
                    <a:pt x="328" y="728"/>
                    <a:pt x="419" y="515"/>
                    <a:pt x="602" y="363"/>
                  </a:cubicBezTo>
                  <a:cubicBezTo>
                    <a:pt x="750" y="231"/>
                    <a:pt x="890" y="180"/>
                    <a:pt x="1039" y="180"/>
                  </a:cubicBezTo>
                  <a:cubicBezTo>
                    <a:pt x="1166" y="180"/>
                    <a:pt x="1300" y="216"/>
                    <a:pt x="1453" y="272"/>
                  </a:cubicBezTo>
                  <a:cubicBezTo>
                    <a:pt x="1464" y="277"/>
                    <a:pt x="1475" y="280"/>
                    <a:pt x="1485" y="280"/>
                  </a:cubicBezTo>
                  <a:cubicBezTo>
                    <a:pt x="1532" y="280"/>
                    <a:pt x="1563" y="230"/>
                    <a:pt x="1514" y="181"/>
                  </a:cubicBezTo>
                  <a:cubicBezTo>
                    <a:pt x="1345" y="55"/>
                    <a:pt x="1177" y="1"/>
                    <a:pt x="101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3" name="Google Shape;643;p39"/>
            <p:cNvSpPr/>
            <p:nvPr/>
          </p:nvSpPr>
          <p:spPr>
            <a:xfrm>
              <a:off x="-3713825" y="6994163"/>
              <a:ext cx="126150" cy="59000"/>
            </a:xfrm>
            <a:custGeom>
              <a:avLst/>
              <a:gdLst/>
              <a:ahLst/>
              <a:cxnLst/>
              <a:rect l="l" t="t" r="r" b="b"/>
              <a:pathLst>
                <a:path w="5046" h="2360" extrusionOk="0">
                  <a:moveTo>
                    <a:pt x="5046" y="1"/>
                  </a:moveTo>
                  <a:lnTo>
                    <a:pt x="5046" y="1"/>
                  </a:lnTo>
                  <a:cubicBezTo>
                    <a:pt x="3404" y="122"/>
                    <a:pt x="1793" y="396"/>
                    <a:pt x="182" y="943"/>
                  </a:cubicBezTo>
                  <a:cubicBezTo>
                    <a:pt x="152" y="1125"/>
                    <a:pt x="91" y="1277"/>
                    <a:pt x="0" y="1429"/>
                  </a:cubicBezTo>
                  <a:cubicBezTo>
                    <a:pt x="0" y="1429"/>
                    <a:pt x="806" y="2360"/>
                    <a:pt x="2519" y="2360"/>
                  </a:cubicBezTo>
                  <a:cubicBezTo>
                    <a:pt x="3204" y="2360"/>
                    <a:pt x="4034" y="2211"/>
                    <a:pt x="5015" y="1794"/>
                  </a:cubicBezTo>
                  <a:cubicBezTo>
                    <a:pt x="5015" y="1794"/>
                    <a:pt x="4985" y="973"/>
                    <a:pt x="5046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4" name="Google Shape;644;p39"/>
            <p:cNvSpPr/>
            <p:nvPr/>
          </p:nvSpPr>
          <p:spPr>
            <a:xfrm>
              <a:off x="-3713825" y="6947063"/>
              <a:ext cx="135275" cy="70675"/>
            </a:xfrm>
            <a:custGeom>
              <a:avLst/>
              <a:gdLst/>
              <a:ahLst/>
              <a:cxnLst/>
              <a:rect l="l" t="t" r="r" b="b"/>
              <a:pathLst>
                <a:path w="5411" h="2827" extrusionOk="0">
                  <a:moveTo>
                    <a:pt x="5410" y="0"/>
                  </a:moveTo>
                  <a:lnTo>
                    <a:pt x="0" y="456"/>
                  </a:lnTo>
                  <a:cubicBezTo>
                    <a:pt x="0" y="456"/>
                    <a:pt x="426" y="1763"/>
                    <a:pt x="182" y="2827"/>
                  </a:cubicBezTo>
                  <a:cubicBezTo>
                    <a:pt x="1793" y="2280"/>
                    <a:pt x="3404" y="2006"/>
                    <a:pt x="5046" y="1885"/>
                  </a:cubicBezTo>
                  <a:cubicBezTo>
                    <a:pt x="5107" y="1277"/>
                    <a:pt x="5198" y="578"/>
                    <a:pt x="5410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5" name="Google Shape;645;p39"/>
            <p:cNvSpPr/>
            <p:nvPr/>
          </p:nvSpPr>
          <p:spPr>
            <a:xfrm>
              <a:off x="-3919125" y="6466513"/>
              <a:ext cx="522950" cy="493450"/>
            </a:xfrm>
            <a:custGeom>
              <a:avLst/>
              <a:gdLst/>
              <a:ahLst/>
              <a:cxnLst/>
              <a:rect l="l" t="t" r="r" b="b"/>
              <a:pathLst>
                <a:path w="20918" h="19738" extrusionOk="0">
                  <a:moveTo>
                    <a:pt x="7888" y="1"/>
                  </a:moveTo>
                  <a:cubicBezTo>
                    <a:pt x="3784" y="1"/>
                    <a:pt x="1" y="2091"/>
                    <a:pt x="188" y="9921"/>
                  </a:cubicBezTo>
                  <a:cubicBezTo>
                    <a:pt x="188" y="9921"/>
                    <a:pt x="66" y="13599"/>
                    <a:pt x="978" y="15423"/>
                  </a:cubicBezTo>
                  <a:cubicBezTo>
                    <a:pt x="1859" y="17246"/>
                    <a:pt x="4838" y="19283"/>
                    <a:pt x="8820" y="19678"/>
                  </a:cubicBezTo>
                  <a:cubicBezTo>
                    <a:pt x="9252" y="19718"/>
                    <a:pt x="9701" y="19738"/>
                    <a:pt x="10158" y="19738"/>
                  </a:cubicBezTo>
                  <a:cubicBezTo>
                    <a:pt x="13880" y="19738"/>
                    <a:pt x="18190" y="18420"/>
                    <a:pt x="19246" y="15848"/>
                  </a:cubicBezTo>
                  <a:cubicBezTo>
                    <a:pt x="20462" y="12991"/>
                    <a:pt x="20917" y="10985"/>
                    <a:pt x="20553" y="8067"/>
                  </a:cubicBezTo>
                  <a:cubicBezTo>
                    <a:pt x="20188" y="5149"/>
                    <a:pt x="20036" y="3842"/>
                    <a:pt x="17331" y="2535"/>
                  </a:cubicBezTo>
                  <a:cubicBezTo>
                    <a:pt x="15996" y="1897"/>
                    <a:pt x="11797" y="1"/>
                    <a:pt x="788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6" name="Google Shape;646;p39"/>
            <p:cNvSpPr/>
            <p:nvPr/>
          </p:nvSpPr>
          <p:spPr>
            <a:xfrm>
              <a:off x="-3798950" y="6730488"/>
              <a:ext cx="29675" cy="35725"/>
            </a:xfrm>
            <a:custGeom>
              <a:avLst/>
              <a:gdLst/>
              <a:ahLst/>
              <a:cxnLst/>
              <a:rect l="l" t="t" r="r" b="b"/>
              <a:pathLst>
                <a:path w="1187" h="1429" extrusionOk="0">
                  <a:moveTo>
                    <a:pt x="578" y="0"/>
                  </a:moveTo>
                  <a:cubicBezTo>
                    <a:pt x="244" y="0"/>
                    <a:pt x="1" y="335"/>
                    <a:pt x="1" y="699"/>
                  </a:cubicBezTo>
                  <a:cubicBezTo>
                    <a:pt x="1" y="1095"/>
                    <a:pt x="244" y="1429"/>
                    <a:pt x="578" y="1429"/>
                  </a:cubicBezTo>
                  <a:cubicBezTo>
                    <a:pt x="913" y="1429"/>
                    <a:pt x="1186" y="1095"/>
                    <a:pt x="1186" y="699"/>
                  </a:cubicBezTo>
                  <a:cubicBezTo>
                    <a:pt x="1186" y="335"/>
                    <a:pt x="913" y="0"/>
                    <a:pt x="578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7" name="Google Shape;647;p39"/>
            <p:cNvSpPr/>
            <p:nvPr/>
          </p:nvSpPr>
          <p:spPr>
            <a:xfrm>
              <a:off x="-3558050" y="6730488"/>
              <a:ext cx="29650" cy="35725"/>
            </a:xfrm>
            <a:custGeom>
              <a:avLst/>
              <a:gdLst/>
              <a:ahLst/>
              <a:cxnLst/>
              <a:rect l="l" t="t" r="r" b="b"/>
              <a:pathLst>
                <a:path w="1186" h="1429" extrusionOk="0">
                  <a:moveTo>
                    <a:pt x="578" y="0"/>
                  </a:moveTo>
                  <a:cubicBezTo>
                    <a:pt x="274" y="0"/>
                    <a:pt x="0" y="335"/>
                    <a:pt x="0" y="699"/>
                  </a:cubicBezTo>
                  <a:cubicBezTo>
                    <a:pt x="0" y="1095"/>
                    <a:pt x="274" y="1429"/>
                    <a:pt x="578" y="1429"/>
                  </a:cubicBezTo>
                  <a:cubicBezTo>
                    <a:pt x="912" y="1429"/>
                    <a:pt x="1186" y="1095"/>
                    <a:pt x="1186" y="699"/>
                  </a:cubicBezTo>
                  <a:cubicBezTo>
                    <a:pt x="1186" y="335"/>
                    <a:pt x="912" y="0"/>
                    <a:pt x="578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8" name="Google Shape;648;p39"/>
            <p:cNvSpPr/>
            <p:nvPr/>
          </p:nvSpPr>
          <p:spPr>
            <a:xfrm>
              <a:off x="-3679650" y="6713963"/>
              <a:ext cx="36500" cy="63200"/>
            </a:xfrm>
            <a:custGeom>
              <a:avLst/>
              <a:gdLst/>
              <a:ahLst/>
              <a:cxnLst/>
              <a:rect l="l" t="t" r="r" b="b"/>
              <a:pathLst>
                <a:path w="1460" h="2528" extrusionOk="0">
                  <a:moveTo>
                    <a:pt x="316" y="0"/>
                  </a:moveTo>
                  <a:cubicBezTo>
                    <a:pt x="305" y="0"/>
                    <a:pt x="290" y="8"/>
                    <a:pt x="274" y="23"/>
                  </a:cubicBezTo>
                  <a:cubicBezTo>
                    <a:pt x="183" y="327"/>
                    <a:pt x="153" y="692"/>
                    <a:pt x="92" y="1026"/>
                  </a:cubicBezTo>
                  <a:cubicBezTo>
                    <a:pt x="62" y="1239"/>
                    <a:pt x="1" y="1482"/>
                    <a:pt x="92" y="1695"/>
                  </a:cubicBezTo>
                  <a:cubicBezTo>
                    <a:pt x="183" y="1847"/>
                    <a:pt x="305" y="1968"/>
                    <a:pt x="487" y="1968"/>
                  </a:cubicBezTo>
                  <a:cubicBezTo>
                    <a:pt x="578" y="1938"/>
                    <a:pt x="639" y="1877"/>
                    <a:pt x="730" y="1847"/>
                  </a:cubicBezTo>
                  <a:cubicBezTo>
                    <a:pt x="761" y="1816"/>
                    <a:pt x="791" y="1756"/>
                    <a:pt x="852" y="1756"/>
                  </a:cubicBezTo>
                  <a:cubicBezTo>
                    <a:pt x="903" y="1715"/>
                    <a:pt x="943" y="1695"/>
                    <a:pt x="975" y="1695"/>
                  </a:cubicBezTo>
                  <a:cubicBezTo>
                    <a:pt x="1038" y="1695"/>
                    <a:pt x="1065" y="1776"/>
                    <a:pt x="1065" y="1938"/>
                  </a:cubicBezTo>
                  <a:cubicBezTo>
                    <a:pt x="1217" y="2151"/>
                    <a:pt x="1156" y="2272"/>
                    <a:pt x="913" y="2333"/>
                  </a:cubicBezTo>
                  <a:cubicBezTo>
                    <a:pt x="808" y="2385"/>
                    <a:pt x="839" y="2528"/>
                    <a:pt x="926" y="2528"/>
                  </a:cubicBezTo>
                  <a:cubicBezTo>
                    <a:pt x="941" y="2528"/>
                    <a:pt x="957" y="2524"/>
                    <a:pt x="974" y="2515"/>
                  </a:cubicBezTo>
                  <a:cubicBezTo>
                    <a:pt x="1217" y="2424"/>
                    <a:pt x="1460" y="2212"/>
                    <a:pt x="1429" y="1908"/>
                  </a:cubicBezTo>
                  <a:cubicBezTo>
                    <a:pt x="1399" y="1695"/>
                    <a:pt x="1217" y="1512"/>
                    <a:pt x="1004" y="1512"/>
                  </a:cubicBezTo>
                  <a:cubicBezTo>
                    <a:pt x="852" y="1543"/>
                    <a:pt x="761" y="1634"/>
                    <a:pt x="639" y="1695"/>
                  </a:cubicBezTo>
                  <a:cubicBezTo>
                    <a:pt x="557" y="1731"/>
                    <a:pt x="490" y="1747"/>
                    <a:pt x="435" y="1747"/>
                  </a:cubicBezTo>
                  <a:cubicBezTo>
                    <a:pt x="119" y="1747"/>
                    <a:pt x="192" y="1228"/>
                    <a:pt x="244" y="996"/>
                  </a:cubicBezTo>
                  <a:cubicBezTo>
                    <a:pt x="305" y="722"/>
                    <a:pt x="487" y="297"/>
                    <a:pt x="335" y="23"/>
                  </a:cubicBezTo>
                  <a:cubicBezTo>
                    <a:pt x="335" y="8"/>
                    <a:pt x="328" y="0"/>
                    <a:pt x="31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9" name="Google Shape;649;p39"/>
            <p:cNvSpPr/>
            <p:nvPr/>
          </p:nvSpPr>
          <p:spPr>
            <a:xfrm>
              <a:off x="-3684950" y="6814263"/>
              <a:ext cx="53200" cy="25700"/>
            </a:xfrm>
            <a:custGeom>
              <a:avLst/>
              <a:gdLst/>
              <a:ahLst/>
              <a:cxnLst/>
              <a:rect l="l" t="t" r="r" b="b"/>
              <a:pathLst>
                <a:path w="2128" h="1028" extrusionOk="0">
                  <a:moveTo>
                    <a:pt x="2033" y="0"/>
                  </a:moveTo>
                  <a:cubicBezTo>
                    <a:pt x="1983" y="0"/>
                    <a:pt x="1930" y="38"/>
                    <a:pt x="1915" y="114"/>
                  </a:cubicBezTo>
                  <a:cubicBezTo>
                    <a:pt x="1857" y="547"/>
                    <a:pt x="1580" y="816"/>
                    <a:pt x="1136" y="816"/>
                  </a:cubicBezTo>
                  <a:cubicBezTo>
                    <a:pt x="1113" y="816"/>
                    <a:pt x="1088" y="815"/>
                    <a:pt x="1064" y="814"/>
                  </a:cubicBezTo>
                  <a:cubicBezTo>
                    <a:pt x="882" y="814"/>
                    <a:pt x="669" y="753"/>
                    <a:pt x="517" y="601"/>
                  </a:cubicBezTo>
                  <a:cubicBezTo>
                    <a:pt x="365" y="479"/>
                    <a:pt x="334" y="327"/>
                    <a:pt x="213" y="145"/>
                  </a:cubicBezTo>
                  <a:cubicBezTo>
                    <a:pt x="182" y="145"/>
                    <a:pt x="152" y="145"/>
                    <a:pt x="152" y="175"/>
                  </a:cubicBezTo>
                  <a:cubicBezTo>
                    <a:pt x="0" y="662"/>
                    <a:pt x="730" y="1026"/>
                    <a:pt x="1094" y="1026"/>
                  </a:cubicBezTo>
                  <a:cubicBezTo>
                    <a:pt x="1115" y="1027"/>
                    <a:pt x="1136" y="1028"/>
                    <a:pt x="1156" y="1028"/>
                  </a:cubicBezTo>
                  <a:cubicBezTo>
                    <a:pt x="1704" y="1028"/>
                    <a:pt x="2128" y="642"/>
                    <a:pt x="2128" y="114"/>
                  </a:cubicBezTo>
                  <a:cubicBezTo>
                    <a:pt x="2128" y="38"/>
                    <a:pt x="2082" y="0"/>
                    <a:pt x="203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0" name="Google Shape;650;p39"/>
            <p:cNvSpPr/>
            <p:nvPr/>
          </p:nvSpPr>
          <p:spPr>
            <a:xfrm>
              <a:off x="-3844550" y="6646788"/>
              <a:ext cx="49425" cy="34400"/>
            </a:xfrm>
            <a:custGeom>
              <a:avLst/>
              <a:gdLst/>
              <a:ahLst/>
              <a:cxnLst/>
              <a:rect l="l" t="t" r="r" b="b"/>
              <a:pathLst>
                <a:path w="1977" h="1376" extrusionOk="0">
                  <a:moveTo>
                    <a:pt x="1764" y="1"/>
                  </a:moveTo>
                  <a:cubicBezTo>
                    <a:pt x="1072" y="1"/>
                    <a:pt x="146" y="642"/>
                    <a:pt x="1" y="1312"/>
                  </a:cubicBezTo>
                  <a:cubicBezTo>
                    <a:pt x="1" y="1349"/>
                    <a:pt x="24" y="1375"/>
                    <a:pt x="49" y="1375"/>
                  </a:cubicBezTo>
                  <a:cubicBezTo>
                    <a:pt x="65" y="1375"/>
                    <a:pt x="81" y="1365"/>
                    <a:pt x="92" y="1342"/>
                  </a:cubicBezTo>
                  <a:cubicBezTo>
                    <a:pt x="548" y="704"/>
                    <a:pt x="1095" y="309"/>
                    <a:pt x="1886" y="157"/>
                  </a:cubicBezTo>
                  <a:cubicBezTo>
                    <a:pt x="1977" y="126"/>
                    <a:pt x="1946" y="5"/>
                    <a:pt x="1855" y="5"/>
                  </a:cubicBezTo>
                  <a:cubicBezTo>
                    <a:pt x="1825" y="2"/>
                    <a:pt x="1795" y="1"/>
                    <a:pt x="1764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1" name="Google Shape;651;p39"/>
            <p:cNvSpPr/>
            <p:nvPr/>
          </p:nvSpPr>
          <p:spPr>
            <a:xfrm>
              <a:off x="-3552750" y="6640963"/>
              <a:ext cx="53400" cy="23800"/>
            </a:xfrm>
            <a:custGeom>
              <a:avLst/>
              <a:gdLst/>
              <a:ahLst/>
              <a:cxnLst/>
              <a:rect l="l" t="t" r="r" b="b"/>
              <a:pathLst>
                <a:path w="2136" h="952" extrusionOk="0">
                  <a:moveTo>
                    <a:pt x="353" y="0"/>
                  </a:moveTo>
                  <a:cubicBezTo>
                    <a:pt x="253" y="0"/>
                    <a:pt x="155" y="8"/>
                    <a:pt x="62" y="25"/>
                  </a:cubicBezTo>
                  <a:cubicBezTo>
                    <a:pt x="1" y="25"/>
                    <a:pt x="1" y="116"/>
                    <a:pt x="62" y="116"/>
                  </a:cubicBezTo>
                  <a:cubicBezTo>
                    <a:pt x="730" y="299"/>
                    <a:pt x="1399" y="390"/>
                    <a:pt x="1916" y="907"/>
                  </a:cubicBezTo>
                  <a:cubicBezTo>
                    <a:pt x="1940" y="938"/>
                    <a:pt x="1967" y="951"/>
                    <a:pt x="1994" y="951"/>
                  </a:cubicBezTo>
                  <a:cubicBezTo>
                    <a:pt x="2070" y="951"/>
                    <a:pt x="2135" y="845"/>
                    <a:pt x="2068" y="755"/>
                  </a:cubicBezTo>
                  <a:cubicBezTo>
                    <a:pt x="1702" y="310"/>
                    <a:pt x="975" y="0"/>
                    <a:pt x="35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2" name="Google Shape;652;p39"/>
            <p:cNvSpPr/>
            <p:nvPr/>
          </p:nvSpPr>
          <p:spPr>
            <a:xfrm>
              <a:off x="-3843025" y="6792038"/>
              <a:ext cx="97300" cy="91200"/>
            </a:xfrm>
            <a:custGeom>
              <a:avLst/>
              <a:gdLst/>
              <a:ahLst/>
              <a:cxnLst/>
              <a:rect l="l" t="t" r="r" b="b"/>
              <a:pathLst>
                <a:path w="3892" h="3648" extrusionOk="0">
                  <a:moveTo>
                    <a:pt x="1946" y="0"/>
                  </a:moveTo>
                  <a:cubicBezTo>
                    <a:pt x="852" y="0"/>
                    <a:pt x="1" y="821"/>
                    <a:pt x="1" y="1824"/>
                  </a:cubicBezTo>
                  <a:cubicBezTo>
                    <a:pt x="1" y="2827"/>
                    <a:pt x="852" y="3648"/>
                    <a:pt x="1946" y="3648"/>
                  </a:cubicBezTo>
                  <a:cubicBezTo>
                    <a:pt x="3010" y="3648"/>
                    <a:pt x="3891" y="2827"/>
                    <a:pt x="3891" y="1824"/>
                  </a:cubicBezTo>
                  <a:cubicBezTo>
                    <a:pt x="3891" y="821"/>
                    <a:pt x="3010" y="0"/>
                    <a:pt x="1946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3" name="Google Shape;653;p39"/>
            <p:cNvSpPr/>
            <p:nvPr/>
          </p:nvSpPr>
          <p:spPr>
            <a:xfrm>
              <a:off x="-3577050" y="6792038"/>
              <a:ext cx="97275" cy="91200"/>
            </a:xfrm>
            <a:custGeom>
              <a:avLst/>
              <a:gdLst/>
              <a:ahLst/>
              <a:cxnLst/>
              <a:rect l="l" t="t" r="r" b="b"/>
              <a:pathLst>
                <a:path w="3891" h="3648" extrusionOk="0">
                  <a:moveTo>
                    <a:pt x="1946" y="0"/>
                  </a:moveTo>
                  <a:cubicBezTo>
                    <a:pt x="851" y="0"/>
                    <a:pt x="0" y="821"/>
                    <a:pt x="0" y="1824"/>
                  </a:cubicBezTo>
                  <a:cubicBezTo>
                    <a:pt x="0" y="2827"/>
                    <a:pt x="851" y="3648"/>
                    <a:pt x="1946" y="3648"/>
                  </a:cubicBezTo>
                  <a:cubicBezTo>
                    <a:pt x="3009" y="3648"/>
                    <a:pt x="3891" y="2827"/>
                    <a:pt x="3891" y="1824"/>
                  </a:cubicBezTo>
                  <a:cubicBezTo>
                    <a:pt x="3891" y="821"/>
                    <a:pt x="3009" y="0"/>
                    <a:pt x="1946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4" name="Google Shape;654;p39"/>
            <p:cNvSpPr/>
            <p:nvPr/>
          </p:nvSpPr>
          <p:spPr>
            <a:xfrm>
              <a:off x="-3947125" y="6494913"/>
              <a:ext cx="604150" cy="236350"/>
            </a:xfrm>
            <a:custGeom>
              <a:avLst/>
              <a:gdLst/>
              <a:ahLst/>
              <a:cxnLst/>
              <a:rect l="l" t="t" r="r" b="b"/>
              <a:pathLst>
                <a:path w="24166" h="9454" extrusionOk="0">
                  <a:moveTo>
                    <a:pt x="17448" y="1"/>
                  </a:moveTo>
                  <a:cubicBezTo>
                    <a:pt x="17448" y="1369"/>
                    <a:pt x="16713" y="3235"/>
                    <a:pt x="15453" y="3235"/>
                  </a:cubicBezTo>
                  <a:cubicBezTo>
                    <a:pt x="15286" y="3235"/>
                    <a:pt x="15110" y="3203"/>
                    <a:pt x="14925" y="3131"/>
                  </a:cubicBezTo>
                  <a:cubicBezTo>
                    <a:pt x="13983" y="2493"/>
                    <a:pt x="13375" y="1247"/>
                    <a:pt x="12432" y="305"/>
                  </a:cubicBezTo>
                  <a:cubicBezTo>
                    <a:pt x="12061" y="2650"/>
                    <a:pt x="10866" y="3441"/>
                    <a:pt x="9380" y="3441"/>
                  </a:cubicBezTo>
                  <a:cubicBezTo>
                    <a:pt x="7092" y="3441"/>
                    <a:pt x="4116" y="1567"/>
                    <a:pt x="2402" y="609"/>
                  </a:cubicBezTo>
                  <a:cubicBezTo>
                    <a:pt x="1368" y="3223"/>
                    <a:pt x="1399" y="6262"/>
                    <a:pt x="1" y="8846"/>
                  </a:cubicBezTo>
                  <a:cubicBezTo>
                    <a:pt x="912" y="9028"/>
                    <a:pt x="1581" y="9454"/>
                    <a:pt x="1581" y="9454"/>
                  </a:cubicBezTo>
                  <a:cubicBezTo>
                    <a:pt x="3678" y="9028"/>
                    <a:pt x="3344" y="1825"/>
                    <a:pt x="3344" y="1824"/>
                  </a:cubicBezTo>
                  <a:lnTo>
                    <a:pt x="3344" y="1824"/>
                  </a:lnTo>
                  <a:cubicBezTo>
                    <a:pt x="3344" y="1824"/>
                    <a:pt x="7934" y="4834"/>
                    <a:pt x="10274" y="5046"/>
                  </a:cubicBezTo>
                  <a:cubicBezTo>
                    <a:pt x="10379" y="5056"/>
                    <a:pt x="10479" y="5060"/>
                    <a:pt x="10576" y="5060"/>
                  </a:cubicBezTo>
                  <a:cubicBezTo>
                    <a:pt x="12677" y="5060"/>
                    <a:pt x="13010" y="2949"/>
                    <a:pt x="13010" y="2949"/>
                  </a:cubicBezTo>
                  <a:cubicBezTo>
                    <a:pt x="13010" y="2949"/>
                    <a:pt x="13952" y="4530"/>
                    <a:pt x="15654" y="4682"/>
                  </a:cubicBezTo>
                  <a:cubicBezTo>
                    <a:pt x="15721" y="4688"/>
                    <a:pt x="15786" y="4690"/>
                    <a:pt x="15848" y="4690"/>
                  </a:cubicBezTo>
                  <a:cubicBezTo>
                    <a:pt x="17380" y="4690"/>
                    <a:pt x="17296" y="2949"/>
                    <a:pt x="17296" y="2949"/>
                  </a:cubicBezTo>
                  <a:lnTo>
                    <a:pt x="17296" y="2949"/>
                  </a:lnTo>
                  <a:cubicBezTo>
                    <a:pt x="18214" y="4138"/>
                    <a:pt x="18923" y="4468"/>
                    <a:pt x="19426" y="4468"/>
                  </a:cubicBezTo>
                  <a:cubicBezTo>
                    <a:pt x="20056" y="4468"/>
                    <a:pt x="20366" y="3952"/>
                    <a:pt x="20366" y="3952"/>
                  </a:cubicBezTo>
                  <a:cubicBezTo>
                    <a:pt x="20366" y="3952"/>
                    <a:pt x="20366" y="8815"/>
                    <a:pt x="22007" y="8998"/>
                  </a:cubicBezTo>
                  <a:cubicBezTo>
                    <a:pt x="22094" y="9007"/>
                    <a:pt x="22176" y="9012"/>
                    <a:pt x="22253" y="9012"/>
                  </a:cubicBezTo>
                  <a:cubicBezTo>
                    <a:pt x="23679" y="9012"/>
                    <a:pt x="23679" y="7508"/>
                    <a:pt x="23679" y="7508"/>
                  </a:cubicBezTo>
                  <a:cubicBezTo>
                    <a:pt x="23770" y="7539"/>
                    <a:pt x="23854" y="7554"/>
                    <a:pt x="23933" y="7554"/>
                  </a:cubicBezTo>
                  <a:cubicBezTo>
                    <a:pt x="24013" y="7554"/>
                    <a:pt x="24089" y="7539"/>
                    <a:pt x="24165" y="7508"/>
                  </a:cubicBezTo>
                  <a:cubicBezTo>
                    <a:pt x="22676" y="6353"/>
                    <a:pt x="22129" y="3831"/>
                    <a:pt x="21825" y="1551"/>
                  </a:cubicBezTo>
                  <a:cubicBezTo>
                    <a:pt x="21543" y="2284"/>
                    <a:pt x="21052" y="2540"/>
                    <a:pt x="20512" y="2540"/>
                  </a:cubicBezTo>
                  <a:cubicBezTo>
                    <a:pt x="19888" y="2540"/>
                    <a:pt x="19199" y="2197"/>
                    <a:pt x="18694" y="1855"/>
                  </a:cubicBezTo>
                  <a:cubicBezTo>
                    <a:pt x="18390" y="1247"/>
                    <a:pt x="17448" y="943"/>
                    <a:pt x="17448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5" name="Google Shape;655;p39"/>
            <p:cNvSpPr/>
            <p:nvPr/>
          </p:nvSpPr>
          <p:spPr>
            <a:xfrm>
              <a:off x="-4011725" y="6383788"/>
              <a:ext cx="725725" cy="332275"/>
            </a:xfrm>
            <a:custGeom>
              <a:avLst/>
              <a:gdLst/>
              <a:ahLst/>
              <a:cxnLst/>
              <a:rect l="l" t="t" r="r" b="b"/>
              <a:pathLst>
                <a:path w="29029" h="13291" extrusionOk="0">
                  <a:moveTo>
                    <a:pt x="14051" y="1"/>
                  </a:moveTo>
                  <a:cubicBezTo>
                    <a:pt x="9971" y="1"/>
                    <a:pt x="5503" y="3230"/>
                    <a:pt x="5503" y="3230"/>
                  </a:cubicBezTo>
                  <a:cubicBezTo>
                    <a:pt x="5503" y="3230"/>
                    <a:pt x="6232" y="616"/>
                    <a:pt x="4955" y="525"/>
                  </a:cubicBezTo>
                  <a:cubicBezTo>
                    <a:pt x="4931" y="522"/>
                    <a:pt x="4907" y="521"/>
                    <a:pt x="4884" y="521"/>
                  </a:cubicBezTo>
                  <a:cubicBezTo>
                    <a:pt x="3675" y="521"/>
                    <a:pt x="4378" y="3595"/>
                    <a:pt x="4378" y="3595"/>
                  </a:cubicBezTo>
                  <a:cubicBezTo>
                    <a:pt x="4378" y="3595"/>
                    <a:pt x="3448" y="2182"/>
                    <a:pt x="2658" y="2182"/>
                  </a:cubicBezTo>
                  <a:cubicBezTo>
                    <a:pt x="2418" y="2182"/>
                    <a:pt x="2191" y="2312"/>
                    <a:pt x="2007" y="2652"/>
                  </a:cubicBezTo>
                  <a:cubicBezTo>
                    <a:pt x="1217" y="4111"/>
                    <a:pt x="3740" y="5540"/>
                    <a:pt x="3740" y="5540"/>
                  </a:cubicBezTo>
                  <a:cubicBezTo>
                    <a:pt x="3451" y="5667"/>
                    <a:pt x="3262" y="5702"/>
                    <a:pt x="3119" y="5702"/>
                  </a:cubicBezTo>
                  <a:cubicBezTo>
                    <a:pt x="2946" y="5702"/>
                    <a:pt x="2840" y="5651"/>
                    <a:pt x="2706" y="5651"/>
                  </a:cubicBezTo>
                  <a:cubicBezTo>
                    <a:pt x="2555" y="5651"/>
                    <a:pt x="2368" y="5717"/>
                    <a:pt x="2007" y="5996"/>
                  </a:cubicBezTo>
                  <a:cubicBezTo>
                    <a:pt x="274" y="7607"/>
                    <a:pt x="1582" y="10008"/>
                    <a:pt x="1582" y="10008"/>
                  </a:cubicBezTo>
                  <a:cubicBezTo>
                    <a:pt x="1" y="11589"/>
                    <a:pt x="1582" y="13200"/>
                    <a:pt x="1582" y="13200"/>
                  </a:cubicBezTo>
                  <a:cubicBezTo>
                    <a:pt x="1643" y="13194"/>
                    <a:pt x="1705" y="13192"/>
                    <a:pt x="1768" y="13192"/>
                  </a:cubicBezTo>
                  <a:cubicBezTo>
                    <a:pt x="2048" y="13192"/>
                    <a:pt x="2336" y="13241"/>
                    <a:pt x="2585" y="13291"/>
                  </a:cubicBezTo>
                  <a:cubicBezTo>
                    <a:pt x="3983" y="10707"/>
                    <a:pt x="3952" y="7668"/>
                    <a:pt x="4986" y="5054"/>
                  </a:cubicBezTo>
                  <a:cubicBezTo>
                    <a:pt x="6700" y="6012"/>
                    <a:pt x="9676" y="7886"/>
                    <a:pt x="11964" y="7886"/>
                  </a:cubicBezTo>
                  <a:cubicBezTo>
                    <a:pt x="13450" y="7886"/>
                    <a:pt x="14645" y="7095"/>
                    <a:pt x="15016" y="4750"/>
                  </a:cubicBezTo>
                  <a:cubicBezTo>
                    <a:pt x="15959" y="5692"/>
                    <a:pt x="16597" y="6938"/>
                    <a:pt x="17509" y="7576"/>
                  </a:cubicBezTo>
                  <a:cubicBezTo>
                    <a:pt x="17694" y="7648"/>
                    <a:pt x="17870" y="7680"/>
                    <a:pt x="18037" y="7680"/>
                  </a:cubicBezTo>
                  <a:cubicBezTo>
                    <a:pt x="19297" y="7680"/>
                    <a:pt x="20032" y="5811"/>
                    <a:pt x="20032" y="4415"/>
                  </a:cubicBezTo>
                  <a:cubicBezTo>
                    <a:pt x="20032" y="5358"/>
                    <a:pt x="20974" y="5692"/>
                    <a:pt x="21278" y="6300"/>
                  </a:cubicBezTo>
                  <a:cubicBezTo>
                    <a:pt x="21783" y="6642"/>
                    <a:pt x="22472" y="6985"/>
                    <a:pt x="23096" y="6985"/>
                  </a:cubicBezTo>
                  <a:cubicBezTo>
                    <a:pt x="23636" y="6985"/>
                    <a:pt x="24127" y="6729"/>
                    <a:pt x="24409" y="5996"/>
                  </a:cubicBezTo>
                  <a:cubicBezTo>
                    <a:pt x="24713" y="8276"/>
                    <a:pt x="25260" y="10798"/>
                    <a:pt x="26749" y="11953"/>
                  </a:cubicBezTo>
                  <a:cubicBezTo>
                    <a:pt x="27266" y="11801"/>
                    <a:pt x="27600" y="11224"/>
                    <a:pt x="27600" y="11224"/>
                  </a:cubicBezTo>
                  <a:cubicBezTo>
                    <a:pt x="29029" y="8701"/>
                    <a:pt x="27144" y="8093"/>
                    <a:pt x="27144" y="8093"/>
                  </a:cubicBezTo>
                  <a:cubicBezTo>
                    <a:pt x="27287" y="5286"/>
                    <a:pt x="24975" y="5205"/>
                    <a:pt x="24707" y="5205"/>
                  </a:cubicBezTo>
                  <a:cubicBezTo>
                    <a:pt x="24691" y="5205"/>
                    <a:pt x="24682" y="5206"/>
                    <a:pt x="24682" y="5206"/>
                  </a:cubicBezTo>
                  <a:cubicBezTo>
                    <a:pt x="24111" y="2520"/>
                    <a:pt x="21546" y="2019"/>
                    <a:pt x="19710" y="2019"/>
                  </a:cubicBezTo>
                  <a:cubicBezTo>
                    <a:pt x="18617" y="2019"/>
                    <a:pt x="17782" y="2196"/>
                    <a:pt x="17782" y="2196"/>
                  </a:cubicBezTo>
                  <a:cubicBezTo>
                    <a:pt x="17782" y="2196"/>
                    <a:pt x="18573" y="160"/>
                    <a:pt x="14378" y="8"/>
                  </a:cubicBezTo>
                  <a:cubicBezTo>
                    <a:pt x="14269" y="3"/>
                    <a:pt x="14160" y="1"/>
                    <a:pt x="14051" y="1"/>
                  </a:cubicBezTo>
                  <a:close/>
                </a:path>
              </a:pathLst>
            </a:custGeom>
            <a:solidFill>
              <a:srgbClr val="6634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6" name="Google Shape;656;p39"/>
            <p:cNvSpPr/>
            <p:nvPr/>
          </p:nvSpPr>
          <p:spPr>
            <a:xfrm>
              <a:off x="-3800150" y="6416313"/>
              <a:ext cx="139525" cy="135950"/>
            </a:xfrm>
            <a:custGeom>
              <a:avLst/>
              <a:gdLst/>
              <a:ahLst/>
              <a:cxnLst/>
              <a:rect l="l" t="t" r="r" b="b"/>
              <a:pathLst>
                <a:path w="5581" h="5438" extrusionOk="0">
                  <a:moveTo>
                    <a:pt x="4046" y="0"/>
                  </a:moveTo>
                  <a:cubicBezTo>
                    <a:pt x="3967" y="0"/>
                    <a:pt x="3893" y="120"/>
                    <a:pt x="3970" y="196"/>
                  </a:cubicBezTo>
                  <a:cubicBezTo>
                    <a:pt x="4608" y="713"/>
                    <a:pt x="4942" y="1655"/>
                    <a:pt x="5034" y="2476"/>
                  </a:cubicBezTo>
                  <a:cubicBezTo>
                    <a:pt x="5144" y="3195"/>
                    <a:pt x="4903" y="3990"/>
                    <a:pt x="4103" y="3990"/>
                  </a:cubicBezTo>
                  <a:cubicBezTo>
                    <a:pt x="4023" y="3990"/>
                    <a:pt x="3939" y="3982"/>
                    <a:pt x="3848" y="3965"/>
                  </a:cubicBezTo>
                  <a:cubicBezTo>
                    <a:pt x="3301" y="3844"/>
                    <a:pt x="2754" y="3357"/>
                    <a:pt x="2450" y="2871"/>
                  </a:cubicBezTo>
                  <a:cubicBezTo>
                    <a:pt x="2432" y="2844"/>
                    <a:pt x="2407" y="2833"/>
                    <a:pt x="2381" y="2833"/>
                  </a:cubicBezTo>
                  <a:cubicBezTo>
                    <a:pt x="2318" y="2833"/>
                    <a:pt x="2255" y="2898"/>
                    <a:pt x="2298" y="2962"/>
                  </a:cubicBezTo>
                  <a:cubicBezTo>
                    <a:pt x="2480" y="3418"/>
                    <a:pt x="2724" y="4209"/>
                    <a:pt x="2541" y="4664"/>
                  </a:cubicBezTo>
                  <a:cubicBezTo>
                    <a:pt x="2410" y="4984"/>
                    <a:pt x="2139" y="5129"/>
                    <a:pt x="1844" y="5129"/>
                  </a:cubicBezTo>
                  <a:cubicBezTo>
                    <a:pt x="1662" y="5129"/>
                    <a:pt x="1469" y="5073"/>
                    <a:pt x="1295" y="4968"/>
                  </a:cubicBezTo>
                  <a:cubicBezTo>
                    <a:pt x="717" y="4634"/>
                    <a:pt x="353" y="4057"/>
                    <a:pt x="140" y="3479"/>
                  </a:cubicBezTo>
                  <a:cubicBezTo>
                    <a:pt x="127" y="3441"/>
                    <a:pt x="98" y="3424"/>
                    <a:pt x="72" y="3424"/>
                  </a:cubicBezTo>
                  <a:cubicBezTo>
                    <a:pt x="34" y="3424"/>
                    <a:pt x="1" y="3456"/>
                    <a:pt x="18" y="3509"/>
                  </a:cubicBezTo>
                  <a:cubicBezTo>
                    <a:pt x="196" y="4144"/>
                    <a:pt x="1074" y="5437"/>
                    <a:pt x="1926" y="5437"/>
                  </a:cubicBezTo>
                  <a:cubicBezTo>
                    <a:pt x="2093" y="5437"/>
                    <a:pt x="2260" y="5387"/>
                    <a:pt x="2420" y="5272"/>
                  </a:cubicBezTo>
                  <a:cubicBezTo>
                    <a:pt x="2815" y="4999"/>
                    <a:pt x="2784" y="4391"/>
                    <a:pt x="2754" y="3965"/>
                  </a:cubicBezTo>
                  <a:cubicBezTo>
                    <a:pt x="2735" y="3812"/>
                    <a:pt x="2716" y="3646"/>
                    <a:pt x="2681" y="3483"/>
                  </a:cubicBezTo>
                  <a:lnTo>
                    <a:pt x="2681" y="3483"/>
                  </a:lnTo>
                  <a:cubicBezTo>
                    <a:pt x="3011" y="3898"/>
                    <a:pt x="3614" y="4182"/>
                    <a:pt x="4157" y="4182"/>
                  </a:cubicBezTo>
                  <a:cubicBezTo>
                    <a:pt x="4627" y="4182"/>
                    <a:pt x="5051" y="3970"/>
                    <a:pt x="5216" y="3449"/>
                  </a:cubicBezTo>
                  <a:cubicBezTo>
                    <a:pt x="5581" y="2415"/>
                    <a:pt x="4942" y="652"/>
                    <a:pt x="4091" y="14"/>
                  </a:cubicBezTo>
                  <a:cubicBezTo>
                    <a:pt x="4077" y="4"/>
                    <a:pt x="4062" y="0"/>
                    <a:pt x="404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7" name="Google Shape;657;p39"/>
            <p:cNvSpPr/>
            <p:nvPr/>
          </p:nvSpPr>
          <p:spPr>
            <a:xfrm>
              <a:off x="-3469900" y="6508563"/>
              <a:ext cx="77525" cy="70725"/>
            </a:xfrm>
            <a:custGeom>
              <a:avLst/>
              <a:gdLst/>
              <a:ahLst/>
              <a:cxnLst/>
              <a:rect l="l" t="t" r="r" b="b"/>
              <a:pathLst>
                <a:path w="3101" h="2829" extrusionOk="0">
                  <a:moveTo>
                    <a:pt x="81" y="1"/>
                  </a:moveTo>
                  <a:cubicBezTo>
                    <a:pt x="38" y="1"/>
                    <a:pt x="0" y="34"/>
                    <a:pt x="0" y="93"/>
                  </a:cubicBezTo>
                  <a:cubicBezTo>
                    <a:pt x="243" y="944"/>
                    <a:pt x="638" y="2798"/>
                    <a:pt x="1793" y="2829"/>
                  </a:cubicBezTo>
                  <a:cubicBezTo>
                    <a:pt x="2766" y="2829"/>
                    <a:pt x="3100" y="1309"/>
                    <a:pt x="3100" y="579"/>
                  </a:cubicBezTo>
                  <a:cubicBezTo>
                    <a:pt x="3100" y="519"/>
                    <a:pt x="3062" y="488"/>
                    <a:pt x="3017" y="488"/>
                  </a:cubicBezTo>
                  <a:cubicBezTo>
                    <a:pt x="2971" y="488"/>
                    <a:pt x="2918" y="519"/>
                    <a:pt x="2888" y="579"/>
                  </a:cubicBezTo>
                  <a:cubicBezTo>
                    <a:pt x="2664" y="1137"/>
                    <a:pt x="2672" y="2592"/>
                    <a:pt x="1852" y="2592"/>
                  </a:cubicBezTo>
                  <a:cubicBezTo>
                    <a:pt x="1778" y="2592"/>
                    <a:pt x="1698" y="2580"/>
                    <a:pt x="1611" y="2555"/>
                  </a:cubicBezTo>
                  <a:cubicBezTo>
                    <a:pt x="638" y="2312"/>
                    <a:pt x="547" y="762"/>
                    <a:pt x="152" y="32"/>
                  </a:cubicBezTo>
                  <a:cubicBezTo>
                    <a:pt x="131" y="11"/>
                    <a:pt x="105" y="1"/>
                    <a:pt x="8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8" name="Google Shape;658;p39"/>
            <p:cNvSpPr/>
            <p:nvPr/>
          </p:nvSpPr>
          <p:spPr>
            <a:xfrm>
              <a:off x="-3955350" y="6605513"/>
              <a:ext cx="63725" cy="78075"/>
            </a:xfrm>
            <a:custGeom>
              <a:avLst/>
              <a:gdLst/>
              <a:ahLst/>
              <a:cxnLst/>
              <a:rect l="l" t="t" r="r" b="b"/>
              <a:pathLst>
                <a:path w="2549" h="3123" extrusionOk="0">
                  <a:moveTo>
                    <a:pt x="1937" y="0"/>
                  </a:moveTo>
                  <a:cubicBezTo>
                    <a:pt x="1871" y="0"/>
                    <a:pt x="1814" y="48"/>
                    <a:pt x="1849" y="136"/>
                  </a:cubicBezTo>
                  <a:cubicBezTo>
                    <a:pt x="2032" y="744"/>
                    <a:pt x="2153" y="1413"/>
                    <a:pt x="2093" y="2051"/>
                  </a:cubicBezTo>
                  <a:cubicBezTo>
                    <a:pt x="2032" y="2446"/>
                    <a:pt x="1880" y="2902"/>
                    <a:pt x="1424" y="2932"/>
                  </a:cubicBezTo>
                  <a:cubicBezTo>
                    <a:pt x="1411" y="2933"/>
                    <a:pt x="1399" y="2933"/>
                    <a:pt x="1386" y="2933"/>
                  </a:cubicBezTo>
                  <a:cubicBezTo>
                    <a:pt x="858" y="2933"/>
                    <a:pt x="473" y="2317"/>
                    <a:pt x="117" y="1990"/>
                  </a:cubicBezTo>
                  <a:cubicBezTo>
                    <a:pt x="106" y="1985"/>
                    <a:pt x="94" y="1982"/>
                    <a:pt x="84" y="1982"/>
                  </a:cubicBezTo>
                  <a:cubicBezTo>
                    <a:pt x="37" y="1982"/>
                    <a:pt x="1" y="2032"/>
                    <a:pt x="26" y="2081"/>
                  </a:cubicBezTo>
                  <a:cubicBezTo>
                    <a:pt x="283" y="2511"/>
                    <a:pt x="906" y="3123"/>
                    <a:pt x="1463" y="3123"/>
                  </a:cubicBezTo>
                  <a:cubicBezTo>
                    <a:pt x="1694" y="3123"/>
                    <a:pt x="1914" y="3017"/>
                    <a:pt x="2093" y="2750"/>
                  </a:cubicBezTo>
                  <a:cubicBezTo>
                    <a:pt x="2548" y="2021"/>
                    <a:pt x="2305" y="805"/>
                    <a:pt x="2062" y="75"/>
                  </a:cubicBezTo>
                  <a:cubicBezTo>
                    <a:pt x="2037" y="25"/>
                    <a:pt x="1985" y="0"/>
                    <a:pt x="1937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9" name="Google Shape;659;p39"/>
            <p:cNvSpPr/>
            <p:nvPr/>
          </p:nvSpPr>
          <p:spPr>
            <a:xfrm>
              <a:off x="-3805025" y="7536738"/>
              <a:ext cx="425575" cy="305025"/>
            </a:xfrm>
            <a:custGeom>
              <a:avLst/>
              <a:gdLst/>
              <a:ahLst/>
              <a:cxnLst/>
              <a:rect l="l" t="t" r="r" b="b"/>
              <a:pathLst>
                <a:path w="17023" h="12201" extrusionOk="0">
                  <a:moveTo>
                    <a:pt x="16293" y="0"/>
                  </a:moveTo>
                  <a:cubicBezTo>
                    <a:pt x="11095" y="2037"/>
                    <a:pt x="5654" y="3222"/>
                    <a:pt x="61" y="3465"/>
                  </a:cubicBezTo>
                  <a:cubicBezTo>
                    <a:pt x="1" y="6748"/>
                    <a:pt x="1" y="10730"/>
                    <a:pt x="274" y="12158"/>
                  </a:cubicBezTo>
                  <a:cubicBezTo>
                    <a:pt x="274" y="12158"/>
                    <a:pt x="1577" y="12200"/>
                    <a:pt x="3062" y="12200"/>
                  </a:cubicBezTo>
                  <a:cubicBezTo>
                    <a:pt x="4672" y="12200"/>
                    <a:pt x="6497" y="12151"/>
                    <a:pt x="7113" y="11946"/>
                  </a:cubicBezTo>
                  <a:cubicBezTo>
                    <a:pt x="7113" y="11946"/>
                    <a:pt x="7356" y="5988"/>
                    <a:pt x="7204" y="5258"/>
                  </a:cubicBezTo>
                  <a:lnTo>
                    <a:pt x="7204" y="5258"/>
                  </a:lnTo>
                  <a:cubicBezTo>
                    <a:pt x="7204" y="5258"/>
                    <a:pt x="7593" y="5297"/>
                    <a:pt x="8125" y="5297"/>
                  </a:cubicBezTo>
                  <a:cubicBezTo>
                    <a:pt x="8745" y="5297"/>
                    <a:pt x="9561" y="5244"/>
                    <a:pt x="10183" y="5015"/>
                  </a:cubicBezTo>
                  <a:lnTo>
                    <a:pt x="10183" y="5015"/>
                  </a:lnTo>
                  <a:cubicBezTo>
                    <a:pt x="10183" y="5015"/>
                    <a:pt x="10092" y="10821"/>
                    <a:pt x="10396" y="11702"/>
                  </a:cubicBezTo>
                  <a:cubicBezTo>
                    <a:pt x="10396" y="11702"/>
                    <a:pt x="15229" y="11581"/>
                    <a:pt x="17022" y="11186"/>
                  </a:cubicBezTo>
                  <a:cubicBezTo>
                    <a:pt x="17022" y="11186"/>
                    <a:pt x="16779" y="3678"/>
                    <a:pt x="16293" y="0"/>
                  </a:cubicBez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0" name="Google Shape;660;p39"/>
            <p:cNvSpPr/>
            <p:nvPr/>
          </p:nvSpPr>
          <p:spPr>
            <a:xfrm>
              <a:off x="-3803500" y="7480538"/>
              <a:ext cx="405800" cy="142850"/>
            </a:xfrm>
            <a:custGeom>
              <a:avLst/>
              <a:gdLst/>
              <a:ahLst/>
              <a:cxnLst/>
              <a:rect l="l" t="t" r="r" b="b"/>
              <a:pathLst>
                <a:path w="16232" h="5714" extrusionOk="0">
                  <a:moveTo>
                    <a:pt x="13067" y="0"/>
                  </a:moveTo>
                  <a:cubicBezTo>
                    <a:pt x="8557" y="0"/>
                    <a:pt x="122" y="911"/>
                    <a:pt x="122" y="911"/>
                  </a:cubicBezTo>
                  <a:cubicBezTo>
                    <a:pt x="122" y="911"/>
                    <a:pt x="31" y="3069"/>
                    <a:pt x="0" y="5713"/>
                  </a:cubicBezTo>
                  <a:cubicBezTo>
                    <a:pt x="5593" y="5470"/>
                    <a:pt x="11034" y="4285"/>
                    <a:pt x="16232" y="2248"/>
                  </a:cubicBezTo>
                  <a:cubicBezTo>
                    <a:pt x="16110" y="1306"/>
                    <a:pt x="15958" y="607"/>
                    <a:pt x="15806" y="364"/>
                  </a:cubicBezTo>
                  <a:cubicBezTo>
                    <a:pt x="15617" y="99"/>
                    <a:pt x="14556" y="0"/>
                    <a:pt x="13067" y="0"/>
                  </a:cubicBez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1" name="Google Shape;661;p39"/>
            <p:cNvSpPr/>
            <p:nvPr/>
          </p:nvSpPr>
          <p:spPr>
            <a:xfrm>
              <a:off x="-3442550" y="7518488"/>
              <a:ext cx="47900" cy="76025"/>
            </a:xfrm>
            <a:custGeom>
              <a:avLst/>
              <a:gdLst/>
              <a:ahLst/>
              <a:cxnLst/>
              <a:rect l="l" t="t" r="r" b="b"/>
              <a:pathLst>
                <a:path w="1916" h="3041" extrusionOk="0">
                  <a:moveTo>
                    <a:pt x="0" y="1"/>
                  </a:moveTo>
                  <a:lnTo>
                    <a:pt x="0" y="1"/>
                  </a:lnTo>
                  <a:cubicBezTo>
                    <a:pt x="426" y="1004"/>
                    <a:pt x="1095" y="2250"/>
                    <a:pt x="1915" y="304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2" name="Google Shape;662;p39"/>
            <p:cNvSpPr/>
            <p:nvPr/>
          </p:nvSpPr>
          <p:spPr>
            <a:xfrm>
              <a:off x="-3444575" y="7516938"/>
              <a:ext cx="54600" cy="80550"/>
            </a:xfrm>
            <a:custGeom>
              <a:avLst/>
              <a:gdLst/>
              <a:ahLst/>
              <a:cxnLst/>
              <a:rect l="l" t="t" r="r" b="b"/>
              <a:pathLst>
                <a:path w="2184" h="3222" extrusionOk="0">
                  <a:moveTo>
                    <a:pt x="86" y="1"/>
                  </a:moveTo>
                  <a:cubicBezTo>
                    <a:pt x="45" y="1"/>
                    <a:pt x="1" y="34"/>
                    <a:pt x="21" y="93"/>
                  </a:cubicBezTo>
                  <a:cubicBezTo>
                    <a:pt x="112" y="640"/>
                    <a:pt x="446" y="1157"/>
                    <a:pt x="720" y="1643"/>
                  </a:cubicBezTo>
                  <a:cubicBezTo>
                    <a:pt x="1054" y="2190"/>
                    <a:pt x="1419" y="2768"/>
                    <a:pt x="1905" y="3193"/>
                  </a:cubicBezTo>
                  <a:cubicBezTo>
                    <a:pt x="1931" y="3213"/>
                    <a:pt x="1960" y="3221"/>
                    <a:pt x="1987" y="3221"/>
                  </a:cubicBezTo>
                  <a:cubicBezTo>
                    <a:pt x="2091" y="3221"/>
                    <a:pt x="2183" y="3107"/>
                    <a:pt x="2087" y="3011"/>
                  </a:cubicBezTo>
                  <a:cubicBezTo>
                    <a:pt x="1662" y="2525"/>
                    <a:pt x="1297" y="2038"/>
                    <a:pt x="963" y="1491"/>
                  </a:cubicBezTo>
                  <a:cubicBezTo>
                    <a:pt x="659" y="1035"/>
                    <a:pt x="476" y="488"/>
                    <a:pt x="142" y="32"/>
                  </a:cubicBezTo>
                  <a:cubicBezTo>
                    <a:pt x="131" y="11"/>
                    <a:pt x="109" y="1"/>
                    <a:pt x="86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3" name="Google Shape;663;p39"/>
            <p:cNvSpPr/>
            <p:nvPr/>
          </p:nvSpPr>
          <p:spPr>
            <a:xfrm>
              <a:off x="-3798175" y="7530638"/>
              <a:ext cx="34200" cy="57775"/>
            </a:xfrm>
            <a:custGeom>
              <a:avLst/>
              <a:gdLst/>
              <a:ahLst/>
              <a:cxnLst/>
              <a:rect l="l" t="t" r="r" b="b"/>
              <a:pathLst>
                <a:path w="1368" h="2311" extrusionOk="0">
                  <a:moveTo>
                    <a:pt x="1368" y="1"/>
                  </a:moveTo>
                  <a:lnTo>
                    <a:pt x="0" y="2311"/>
                  </a:lnTo>
                  <a:cubicBezTo>
                    <a:pt x="821" y="1794"/>
                    <a:pt x="1034" y="852"/>
                    <a:pt x="1368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4" name="Google Shape;664;p39"/>
            <p:cNvSpPr/>
            <p:nvPr/>
          </p:nvSpPr>
          <p:spPr>
            <a:xfrm>
              <a:off x="-3801625" y="7528138"/>
              <a:ext cx="40700" cy="62925"/>
            </a:xfrm>
            <a:custGeom>
              <a:avLst/>
              <a:gdLst/>
              <a:ahLst/>
              <a:cxnLst/>
              <a:rect l="l" t="t" r="r" b="b"/>
              <a:pathLst>
                <a:path w="1628" h="2517" extrusionOk="0">
                  <a:moveTo>
                    <a:pt x="1526" y="0"/>
                  </a:moveTo>
                  <a:cubicBezTo>
                    <a:pt x="1491" y="0"/>
                    <a:pt x="1458" y="15"/>
                    <a:pt x="1445" y="40"/>
                  </a:cubicBezTo>
                  <a:cubicBezTo>
                    <a:pt x="1172" y="374"/>
                    <a:pt x="1050" y="861"/>
                    <a:pt x="898" y="1226"/>
                  </a:cubicBezTo>
                  <a:cubicBezTo>
                    <a:pt x="685" y="1681"/>
                    <a:pt x="412" y="2016"/>
                    <a:pt x="77" y="2320"/>
                  </a:cubicBezTo>
                  <a:cubicBezTo>
                    <a:pt x="1" y="2396"/>
                    <a:pt x="74" y="2516"/>
                    <a:pt x="154" y="2516"/>
                  </a:cubicBezTo>
                  <a:cubicBezTo>
                    <a:pt x="169" y="2516"/>
                    <a:pt x="184" y="2512"/>
                    <a:pt x="199" y="2502"/>
                  </a:cubicBezTo>
                  <a:cubicBezTo>
                    <a:pt x="1020" y="2137"/>
                    <a:pt x="1506" y="922"/>
                    <a:pt x="1628" y="101"/>
                  </a:cubicBezTo>
                  <a:cubicBezTo>
                    <a:pt x="1628" y="30"/>
                    <a:pt x="1575" y="0"/>
                    <a:pt x="152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5" name="Google Shape;665;p39"/>
            <p:cNvSpPr/>
            <p:nvPr/>
          </p:nvSpPr>
          <p:spPr>
            <a:xfrm>
              <a:off x="-3684950" y="7661338"/>
              <a:ext cx="177825" cy="7075"/>
            </a:xfrm>
            <a:custGeom>
              <a:avLst/>
              <a:gdLst/>
              <a:ahLst/>
              <a:cxnLst/>
              <a:rect l="l" t="t" r="r" b="b"/>
              <a:pathLst>
                <a:path w="7113" h="283" extrusionOk="0">
                  <a:moveTo>
                    <a:pt x="0" y="1"/>
                  </a:moveTo>
                  <a:lnTo>
                    <a:pt x="1850" y="72"/>
                  </a:lnTo>
                  <a:lnTo>
                    <a:pt x="1850" y="72"/>
                  </a:lnTo>
                  <a:cubicBezTo>
                    <a:pt x="1222" y="37"/>
                    <a:pt x="603" y="9"/>
                    <a:pt x="0" y="1"/>
                  </a:cubicBezTo>
                  <a:close/>
                  <a:moveTo>
                    <a:pt x="1850" y="72"/>
                  </a:moveTo>
                  <a:lnTo>
                    <a:pt x="1850" y="72"/>
                  </a:lnTo>
                  <a:cubicBezTo>
                    <a:pt x="3353" y="156"/>
                    <a:pt x="4914" y="282"/>
                    <a:pt x="6459" y="282"/>
                  </a:cubicBezTo>
                  <a:cubicBezTo>
                    <a:pt x="6678" y="282"/>
                    <a:pt x="6895" y="280"/>
                    <a:pt x="7113" y="274"/>
                  </a:cubicBezTo>
                  <a:lnTo>
                    <a:pt x="1850" y="72"/>
                  </a:ln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6" name="Google Shape;666;p39"/>
            <p:cNvSpPr/>
            <p:nvPr/>
          </p:nvSpPr>
          <p:spPr>
            <a:xfrm>
              <a:off x="-3690275" y="7657538"/>
              <a:ext cx="189225" cy="17250"/>
            </a:xfrm>
            <a:custGeom>
              <a:avLst/>
              <a:gdLst/>
              <a:ahLst/>
              <a:cxnLst/>
              <a:rect l="l" t="t" r="r" b="b"/>
              <a:pathLst>
                <a:path w="7569" h="690" extrusionOk="0">
                  <a:moveTo>
                    <a:pt x="213" y="1"/>
                  </a:moveTo>
                  <a:cubicBezTo>
                    <a:pt x="0" y="1"/>
                    <a:pt x="0" y="305"/>
                    <a:pt x="213" y="305"/>
                  </a:cubicBezTo>
                  <a:cubicBezTo>
                    <a:pt x="1993" y="374"/>
                    <a:pt x="3844" y="690"/>
                    <a:pt x="5671" y="690"/>
                  </a:cubicBezTo>
                  <a:cubicBezTo>
                    <a:pt x="6246" y="690"/>
                    <a:pt x="6819" y="659"/>
                    <a:pt x="7386" y="578"/>
                  </a:cubicBezTo>
                  <a:cubicBezTo>
                    <a:pt x="7569" y="548"/>
                    <a:pt x="7508" y="274"/>
                    <a:pt x="7326" y="244"/>
                  </a:cubicBezTo>
                  <a:cubicBezTo>
                    <a:pt x="4985" y="31"/>
                    <a:pt x="2554" y="1"/>
                    <a:pt x="213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7" name="Google Shape;667;p39"/>
            <p:cNvSpPr/>
            <p:nvPr/>
          </p:nvSpPr>
          <p:spPr>
            <a:xfrm>
              <a:off x="-3613525" y="7503288"/>
              <a:ext cx="3825" cy="162650"/>
            </a:xfrm>
            <a:custGeom>
              <a:avLst/>
              <a:gdLst/>
              <a:ahLst/>
              <a:cxnLst/>
              <a:rect l="l" t="t" r="r" b="b"/>
              <a:pathLst>
                <a:path w="153" h="6506" extrusionOk="0">
                  <a:moveTo>
                    <a:pt x="31" y="1"/>
                  </a:moveTo>
                  <a:cubicBezTo>
                    <a:pt x="0" y="2189"/>
                    <a:pt x="31" y="4347"/>
                    <a:pt x="152" y="6505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8" name="Google Shape;668;p39"/>
            <p:cNvSpPr/>
            <p:nvPr/>
          </p:nvSpPr>
          <p:spPr>
            <a:xfrm>
              <a:off x="-3620375" y="7499313"/>
              <a:ext cx="13700" cy="169200"/>
            </a:xfrm>
            <a:custGeom>
              <a:avLst/>
              <a:gdLst/>
              <a:ahLst/>
              <a:cxnLst/>
              <a:rect l="l" t="t" r="r" b="b"/>
              <a:pathLst>
                <a:path w="548" h="6768" extrusionOk="0">
                  <a:moveTo>
                    <a:pt x="305" y="0"/>
                  </a:moveTo>
                  <a:cubicBezTo>
                    <a:pt x="229" y="0"/>
                    <a:pt x="153" y="53"/>
                    <a:pt x="153" y="160"/>
                  </a:cubicBezTo>
                  <a:cubicBezTo>
                    <a:pt x="1" y="2287"/>
                    <a:pt x="62" y="4537"/>
                    <a:pt x="305" y="6664"/>
                  </a:cubicBezTo>
                  <a:cubicBezTo>
                    <a:pt x="321" y="6728"/>
                    <a:pt x="379" y="6767"/>
                    <a:pt x="435" y="6767"/>
                  </a:cubicBezTo>
                  <a:cubicBezTo>
                    <a:pt x="485" y="6767"/>
                    <a:pt x="533" y="6736"/>
                    <a:pt x="548" y="6664"/>
                  </a:cubicBezTo>
                  <a:cubicBezTo>
                    <a:pt x="548" y="4506"/>
                    <a:pt x="548" y="2318"/>
                    <a:pt x="457" y="160"/>
                  </a:cubicBezTo>
                  <a:cubicBezTo>
                    <a:pt x="457" y="53"/>
                    <a:pt x="381" y="0"/>
                    <a:pt x="305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9" name="Google Shape;669;p39"/>
            <p:cNvSpPr/>
            <p:nvPr/>
          </p:nvSpPr>
          <p:spPr>
            <a:xfrm>
              <a:off x="-3603425" y="7509663"/>
              <a:ext cx="62100" cy="159375"/>
            </a:xfrm>
            <a:custGeom>
              <a:avLst/>
              <a:gdLst/>
              <a:ahLst/>
              <a:cxnLst/>
              <a:rect l="l" t="t" r="r" b="b"/>
              <a:pathLst>
                <a:path w="2484" h="6375" extrusionOk="0">
                  <a:moveTo>
                    <a:pt x="1248" y="0"/>
                  </a:moveTo>
                  <a:cubicBezTo>
                    <a:pt x="1164" y="0"/>
                    <a:pt x="1086" y="54"/>
                    <a:pt x="1086" y="171"/>
                  </a:cubicBezTo>
                  <a:cubicBezTo>
                    <a:pt x="1086" y="1691"/>
                    <a:pt x="2150" y="5490"/>
                    <a:pt x="143" y="6129"/>
                  </a:cubicBezTo>
                  <a:cubicBezTo>
                    <a:pt x="0" y="6157"/>
                    <a:pt x="46" y="6374"/>
                    <a:pt x="178" y="6374"/>
                  </a:cubicBezTo>
                  <a:cubicBezTo>
                    <a:pt x="187" y="6374"/>
                    <a:pt x="195" y="6374"/>
                    <a:pt x="204" y="6372"/>
                  </a:cubicBezTo>
                  <a:cubicBezTo>
                    <a:pt x="2484" y="5855"/>
                    <a:pt x="1602" y="1752"/>
                    <a:pt x="1450" y="171"/>
                  </a:cubicBezTo>
                  <a:cubicBezTo>
                    <a:pt x="1435" y="61"/>
                    <a:pt x="1338" y="0"/>
                    <a:pt x="1248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0" name="Google Shape;670;p39"/>
            <p:cNvSpPr/>
            <p:nvPr/>
          </p:nvSpPr>
          <p:spPr>
            <a:xfrm>
              <a:off x="-3824025" y="7761688"/>
              <a:ext cx="215075" cy="92150"/>
            </a:xfrm>
            <a:custGeom>
              <a:avLst/>
              <a:gdLst/>
              <a:ahLst/>
              <a:cxnLst/>
              <a:rect l="l" t="t" r="r" b="b"/>
              <a:pathLst>
                <a:path w="8603" h="3686" extrusionOk="0">
                  <a:moveTo>
                    <a:pt x="8107" y="0"/>
                  </a:moveTo>
                  <a:cubicBezTo>
                    <a:pt x="7970" y="0"/>
                    <a:pt x="7748" y="88"/>
                    <a:pt x="7235" y="273"/>
                  </a:cubicBezTo>
                  <a:cubicBezTo>
                    <a:pt x="7032" y="367"/>
                    <a:pt x="5846" y="436"/>
                    <a:pt x="4582" y="436"/>
                  </a:cubicBezTo>
                  <a:cubicBezTo>
                    <a:pt x="3389" y="436"/>
                    <a:pt x="2126" y="374"/>
                    <a:pt x="1551" y="212"/>
                  </a:cubicBezTo>
                  <a:cubicBezTo>
                    <a:pt x="1551" y="212"/>
                    <a:pt x="1185" y="125"/>
                    <a:pt x="866" y="125"/>
                  </a:cubicBezTo>
                  <a:cubicBezTo>
                    <a:pt x="617" y="125"/>
                    <a:pt x="396" y="178"/>
                    <a:pt x="396" y="364"/>
                  </a:cubicBezTo>
                  <a:cubicBezTo>
                    <a:pt x="396" y="789"/>
                    <a:pt x="1" y="2856"/>
                    <a:pt x="882" y="3373"/>
                  </a:cubicBezTo>
                  <a:cubicBezTo>
                    <a:pt x="1255" y="3599"/>
                    <a:pt x="2515" y="3686"/>
                    <a:pt x="3890" y="3686"/>
                  </a:cubicBezTo>
                  <a:cubicBezTo>
                    <a:pt x="5652" y="3686"/>
                    <a:pt x="7604" y="3544"/>
                    <a:pt x="8116" y="3373"/>
                  </a:cubicBezTo>
                  <a:cubicBezTo>
                    <a:pt x="8603" y="3191"/>
                    <a:pt x="8572" y="2248"/>
                    <a:pt x="8572" y="1853"/>
                  </a:cubicBezTo>
                  <a:cubicBezTo>
                    <a:pt x="8572" y="1458"/>
                    <a:pt x="8420" y="151"/>
                    <a:pt x="8268" y="60"/>
                  </a:cubicBezTo>
                  <a:cubicBezTo>
                    <a:pt x="8219" y="20"/>
                    <a:pt x="8173" y="0"/>
                    <a:pt x="8107" y="0"/>
                  </a:cubicBez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1" name="Google Shape;671;p39"/>
            <p:cNvSpPr/>
            <p:nvPr/>
          </p:nvSpPr>
          <p:spPr>
            <a:xfrm>
              <a:off x="-3563375" y="7761688"/>
              <a:ext cx="199125" cy="92150"/>
            </a:xfrm>
            <a:custGeom>
              <a:avLst/>
              <a:gdLst/>
              <a:ahLst/>
              <a:cxnLst/>
              <a:rect l="l" t="t" r="r" b="b"/>
              <a:pathLst>
                <a:path w="7965" h="3686" extrusionOk="0">
                  <a:moveTo>
                    <a:pt x="495" y="0"/>
                  </a:moveTo>
                  <a:cubicBezTo>
                    <a:pt x="430" y="0"/>
                    <a:pt x="384" y="20"/>
                    <a:pt x="335" y="60"/>
                  </a:cubicBezTo>
                  <a:cubicBezTo>
                    <a:pt x="183" y="151"/>
                    <a:pt x="0" y="1458"/>
                    <a:pt x="0" y="1853"/>
                  </a:cubicBezTo>
                  <a:cubicBezTo>
                    <a:pt x="0" y="2248"/>
                    <a:pt x="0" y="3191"/>
                    <a:pt x="487" y="3373"/>
                  </a:cubicBezTo>
                  <a:cubicBezTo>
                    <a:pt x="999" y="3544"/>
                    <a:pt x="2749" y="3686"/>
                    <a:pt x="4335" y="3686"/>
                  </a:cubicBezTo>
                  <a:cubicBezTo>
                    <a:pt x="5572" y="3686"/>
                    <a:pt x="6710" y="3599"/>
                    <a:pt x="7083" y="3373"/>
                  </a:cubicBezTo>
                  <a:cubicBezTo>
                    <a:pt x="7964" y="2856"/>
                    <a:pt x="7569" y="789"/>
                    <a:pt x="7569" y="364"/>
                  </a:cubicBezTo>
                  <a:cubicBezTo>
                    <a:pt x="7569" y="178"/>
                    <a:pt x="7348" y="125"/>
                    <a:pt x="7099" y="125"/>
                  </a:cubicBezTo>
                  <a:cubicBezTo>
                    <a:pt x="6779" y="125"/>
                    <a:pt x="6414" y="212"/>
                    <a:pt x="6414" y="212"/>
                  </a:cubicBezTo>
                  <a:cubicBezTo>
                    <a:pt x="5838" y="374"/>
                    <a:pt x="4719" y="436"/>
                    <a:pt x="3673" y="436"/>
                  </a:cubicBezTo>
                  <a:cubicBezTo>
                    <a:pt x="2565" y="436"/>
                    <a:pt x="1541" y="367"/>
                    <a:pt x="1338" y="273"/>
                  </a:cubicBezTo>
                  <a:cubicBezTo>
                    <a:pt x="845" y="88"/>
                    <a:pt x="630" y="0"/>
                    <a:pt x="495" y="0"/>
                  </a:cubicBez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2" name="Google Shape;672;p39"/>
            <p:cNvSpPr/>
            <p:nvPr/>
          </p:nvSpPr>
          <p:spPr>
            <a:xfrm>
              <a:off x="-3911400" y="7182613"/>
              <a:ext cx="500025" cy="147125"/>
            </a:xfrm>
            <a:custGeom>
              <a:avLst/>
              <a:gdLst/>
              <a:ahLst/>
              <a:cxnLst/>
              <a:rect l="l" t="t" r="r" b="b"/>
              <a:pathLst>
                <a:path w="20001" h="5885" extrusionOk="0">
                  <a:moveTo>
                    <a:pt x="456" y="1"/>
                  </a:moveTo>
                  <a:cubicBezTo>
                    <a:pt x="274" y="335"/>
                    <a:pt x="122" y="639"/>
                    <a:pt x="0" y="973"/>
                  </a:cubicBezTo>
                  <a:cubicBezTo>
                    <a:pt x="0" y="973"/>
                    <a:pt x="2067" y="3040"/>
                    <a:pt x="4468" y="3314"/>
                  </a:cubicBezTo>
                  <a:cubicBezTo>
                    <a:pt x="4468" y="3314"/>
                    <a:pt x="4408" y="4226"/>
                    <a:pt x="4347" y="5533"/>
                  </a:cubicBezTo>
                  <a:cubicBezTo>
                    <a:pt x="5747" y="5722"/>
                    <a:pt x="7519" y="5885"/>
                    <a:pt x="9521" y="5885"/>
                  </a:cubicBezTo>
                  <a:cubicBezTo>
                    <a:pt x="12344" y="5885"/>
                    <a:pt x="15624" y="5561"/>
                    <a:pt x="18967" y="4530"/>
                  </a:cubicBezTo>
                  <a:cubicBezTo>
                    <a:pt x="18663" y="3223"/>
                    <a:pt x="18450" y="2280"/>
                    <a:pt x="18450" y="2280"/>
                  </a:cubicBezTo>
                  <a:cubicBezTo>
                    <a:pt x="18450" y="2280"/>
                    <a:pt x="19271" y="1551"/>
                    <a:pt x="20001" y="669"/>
                  </a:cubicBezTo>
                  <a:lnTo>
                    <a:pt x="20001" y="669"/>
                  </a:lnTo>
                  <a:cubicBezTo>
                    <a:pt x="16477" y="1805"/>
                    <a:pt x="13328" y="2214"/>
                    <a:pt x="10618" y="2214"/>
                  </a:cubicBezTo>
                  <a:cubicBezTo>
                    <a:pt x="5566" y="2214"/>
                    <a:pt x="2039" y="792"/>
                    <a:pt x="456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3" name="Google Shape;673;p39"/>
            <p:cNvSpPr/>
            <p:nvPr/>
          </p:nvSpPr>
          <p:spPr>
            <a:xfrm>
              <a:off x="-3900000" y="7102838"/>
              <a:ext cx="512175" cy="134925"/>
            </a:xfrm>
            <a:custGeom>
              <a:avLst/>
              <a:gdLst/>
              <a:ahLst/>
              <a:cxnLst/>
              <a:rect l="l" t="t" r="r" b="b"/>
              <a:pathLst>
                <a:path w="20487" h="5397" extrusionOk="0">
                  <a:moveTo>
                    <a:pt x="20213" y="0"/>
                  </a:moveTo>
                  <a:cubicBezTo>
                    <a:pt x="16159" y="1471"/>
                    <a:pt x="12574" y="1982"/>
                    <a:pt x="9543" y="1982"/>
                  </a:cubicBezTo>
                  <a:cubicBezTo>
                    <a:pt x="6121" y="1982"/>
                    <a:pt x="3406" y="1330"/>
                    <a:pt x="1520" y="669"/>
                  </a:cubicBezTo>
                  <a:cubicBezTo>
                    <a:pt x="942" y="1459"/>
                    <a:pt x="426" y="2341"/>
                    <a:pt x="0" y="3192"/>
                  </a:cubicBezTo>
                  <a:cubicBezTo>
                    <a:pt x="1578" y="3981"/>
                    <a:pt x="5076" y="5397"/>
                    <a:pt x="10104" y="5397"/>
                  </a:cubicBezTo>
                  <a:cubicBezTo>
                    <a:pt x="12824" y="5397"/>
                    <a:pt x="15991" y="4982"/>
                    <a:pt x="19545" y="3830"/>
                  </a:cubicBezTo>
                  <a:cubicBezTo>
                    <a:pt x="19818" y="3496"/>
                    <a:pt x="20061" y="3131"/>
                    <a:pt x="20274" y="2766"/>
                  </a:cubicBezTo>
                  <a:cubicBezTo>
                    <a:pt x="20487" y="2341"/>
                    <a:pt x="20396" y="1246"/>
                    <a:pt x="20213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4" name="Google Shape;674;p39"/>
            <p:cNvSpPr/>
            <p:nvPr/>
          </p:nvSpPr>
          <p:spPr>
            <a:xfrm>
              <a:off x="-3832375" y="6971363"/>
              <a:ext cx="421750" cy="122875"/>
            </a:xfrm>
            <a:custGeom>
              <a:avLst/>
              <a:gdLst/>
              <a:ahLst/>
              <a:cxnLst/>
              <a:rect l="l" t="t" r="r" b="b"/>
              <a:pathLst>
                <a:path w="16870" h="4915" extrusionOk="0">
                  <a:moveTo>
                    <a:pt x="16262" y="1"/>
                  </a:moveTo>
                  <a:cubicBezTo>
                    <a:pt x="16262" y="1"/>
                    <a:pt x="12432" y="1642"/>
                    <a:pt x="11915" y="2098"/>
                  </a:cubicBezTo>
                  <a:lnTo>
                    <a:pt x="9757" y="2524"/>
                  </a:lnTo>
                  <a:cubicBezTo>
                    <a:pt x="9757" y="2524"/>
                    <a:pt x="8608" y="3148"/>
                    <a:pt x="7199" y="3148"/>
                  </a:cubicBezTo>
                  <a:cubicBezTo>
                    <a:pt x="6410" y="3148"/>
                    <a:pt x="5539" y="2952"/>
                    <a:pt x="4742" y="2341"/>
                  </a:cubicBezTo>
                  <a:cubicBezTo>
                    <a:pt x="4742" y="2341"/>
                    <a:pt x="4526" y="2289"/>
                    <a:pt x="4158" y="2289"/>
                  </a:cubicBezTo>
                  <a:cubicBezTo>
                    <a:pt x="3474" y="2289"/>
                    <a:pt x="2266" y="2469"/>
                    <a:pt x="943" y="3496"/>
                  </a:cubicBezTo>
                  <a:cubicBezTo>
                    <a:pt x="639" y="3739"/>
                    <a:pt x="304" y="4043"/>
                    <a:pt x="0" y="4408"/>
                  </a:cubicBezTo>
                  <a:cubicBezTo>
                    <a:pt x="1350" y="4698"/>
                    <a:pt x="3002" y="4914"/>
                    <a:pt x="4912" y="4914"/>
                  </a:cubicBezTo>
                  <a:cubicBezTo>
                    <a:pt x="8208" y="4914"/>
                    <a:pt x="12271" y="4270"/>
                    <a:pt x="16870" y="2250"/>
                  </a:cubicBezTo>
                  <a:cubicBezTo>
                    <a:pt x="16536" y="973"/>
                    <a:pt x="16262" y="1"/>
                    <a:pt x="16262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5" name="Google Shape;675;p39"/>
            <p:cNvSpPr/>
            <p:nvPr/>
          </p:nvSpPr>
          <p:spPr>
            <a:xfrm>
              <a:off x="-3862025" y="7027613"/>
              <a:ext cx="467375" cy="124800"/>
            </a:xfrm>
            <a:custGeom>
              <a:avLst/>
              <a:gdLst/>
              <a:ahLst/>
              <a:cxnLst/>
              <a:rect l="l" t="t" r="r" b="b"/>
              <a:pathLst>
                <a:path w="18695" h="4992" extrusionOk="0">
                  <a:moveTo>
                    <a:pt x="18056" y="0"/>
                  </a:moveTo>
                  <a:cubicBezTo>
                    <a:pt x="13434" y="2011"/>
                    <a:pt x="9354" y="2657"/>
                    <a:pt x="6049" y="2657"/>
                  </a:cubicBezTo>
                  <a:cubicBezTo>
                    <a:pt x="4160" y="2657"/>
                    <a:pt x="2524" y="2446"/>
                    <a:pt x="1186" y="2158"/>
                  </a:cubicBezTo>
                  <a:cubicBezTo>
                    <a:pt x="761" y="2584"/>
                    <a:pt x="366" y="3100"/>
                    <a:pt x="1" y="3678"/>
                  </a:cubicBezTo>
                  <a:cubicBezTo>
                    <a:pt x="1887" y="4339"/>
                    <a:pt x="4602" y="4991"/>
                    <a:pt x="8024" y="4991"/>
                  </a:cubicBezTo>
                  <a:cubicBezTo>
                    <a:pt x="11055" y="4991"/>
                    <a:pt x="14640" y="4480"/>
                    <a:pt x="18694" y="3009"/>
                  </a:cubicBezTo>
                  <a:cubicBezTo>
                    <a:pt x="18512" y="2006"/>
                    <a:pt x="18269" y="942"/>
                    <a:pt x="1805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6" name="Google Shape;676;p39"/>
            <p:cNvSpPr/>
            <p:nvPr/>
          </p:nvSpPr>
          <p:spPr>
            <a:xfrm>
              <a:off x="-3806550" y="7295838"/>
              <a:ext cx="388325" cy="119700"/>
            </a:xfrm>
            <a:custGeom>
              <a:avLst/>
              <a:gdLst/>
              <a:ahLst/>
              <a:cxnLst/>
              <a:rect l="l" t="t" r="r" b="b"/>
              <a:pathLst>
                <a:path w="15533" h="4788" extrusionOk="0">
                  <a:moveTo>
                    <a:pt x="14773" y="1"/>
                  </a:moveTo>
                  <a:cubicBezTo>
                    <a:pt x="11461" y="1023"/>
                    <a:pt x="8210" y="1350"/>
                    <a:pt x="5405" y="1350"/>
                  </a:cubicBezTo>
                  <a:cubicBezTo>
                    <a:pt x="3371" y="1350"/>
                    <a:pt x="1571" y="1178"/>
                    <a:pt x="153" y="973"/>
                  </a:cubicBezTo>
                  <a:cubicBezTo>
                    <a:pt x="122" y="1976"/>
                    <a:pt x="62" y="3192"/>
                    <a:pt x="1" y="4347"/>
                  </a:cubicBezTo>
                  <a:cubicBezTo>
                    <a:pt x="1470" y="4581"/>
                    <a:pt x="3401" y="4787"/>
                    <a:pt x="5610" y="4787"/>
                  </a:cubicBezTo>
                  <a:cubicBezTo>
                    <a:pt x="8565" y="4787"/>
                    <a:pt x="12019" y="4418"/>
                    <a:pt x="15533" y="3253"/>
                  </a:cubicBezTo>
                  <a:cubicBezTo>
                    <a:pt x="15259" y="2098"/>
                    <a:pt x="14986" y="943"/>
                    <a:pt x="1477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7" name="Google Shape;677;p39"/>
            <p:cNvSpPr/>
            <p:nvPr/>
          </p:nvSpPr>
          <p:spPr>
            <a:xfrm>
              <a:off x="-3810350" y="7455413"/>
              <a:ext cx="421025" cy="98000"/>
            </a:xfrm>
            <a:custGeom>
              <a:avLst/>
              <a:gdLst/>
              <a:ahLst/>
              <a:cxnLst/>
              <a:rect l="l" t="t" r="r" b="b"/>
              <a:pathLst>
                <a:path w="16841" h="3920" extrusionOk="0">
                  <a:moveTo>
                    <a:pt x="16384" y="1"/>
                  </a:moveTo>
                  <a:cubicBezTo>
                    <a:pt x="12747" y="1247"/>
                    <a:pt x="9157" y="1635"/>
                    <a:pt x="6104" y="1635"/>
                  </a:cubicBezTo>
                  <a:cubicBezTo>
                    <a:pt x="3646" y="1635"/>
                    <a:pt x="1536" y="1383"/>
                    <a:pt x="31" y="1125"/>
                  </a:cubicBezTo>
                  <a:cubicBezTo>
                    <a:pt x="1" y="1612"/>
                    <a:pt x="1" y="1976"/>
                    <a:pt x="1" y="2189"/>
                  </a:cubicBezTo>
                  <a:cubicBezTo>
                    <a:pt x="1" y="3254"/>
                    <a:pt x="3665" y="3920"/>
                    <a:pt x="6817" y="3920"/>
                  </a:cubicBezTo>
                  <a:cubicBezTo>
                    <a:pt x="7353" y="3920"/>
                    <a:pt x="7874" y="3901"/>
                    <a:pt x="8360" y="3861"/>
                  </a:cubicBezTo>
                  <a:cubicBezTo>
                    <a:pt x="11701" y="3590"/>
                    <a:pt x="16592" y="2067"/>
                    <a:pt x="16805" y="2067"/>
                  </a:cubicBezTo>
                  <a:cubicBezTo>
                    <a:pt x="16807" y="2067"/>
                    <a:pt x="16808" y="2067"/>
                    <a:pt x="16810" y="2068"/>
                  </a:cubicBezTo>
                  <a:cubicBezTo>
                    <a:pt x="16840" y="2068"/>
                    <a:pt x="16658" y="1217"/>
                    <a:pt x="16384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8" name="Google Shape;678;p39"/>
            <p:cNvSpPr/>
            <p:nvPr/>
          </p:nvSpPr>
          <p:spPr>
            <a:xfrm>
              <a:off x="-3809575" y="7377138"/>
              <a:ext cx="408850" cy="119150"/>
            </a:xfrm>
            <a:custGeom>
              <a:avLst/>
              <a:gdLst/>
              <a:ahLst/>
              <a:cxnLst/>
              <a:rect l="l" t="t" r="r" b="b"/>
              <a:pathLst>
                <a:path w="16354" h="4766" extrusionOk="0">
                  <a:moveTo>
                    <a:pt x="15654" y="1"/>
                  </a:moveTo>
                  <a:cubicBezTo>
                    <a:pt x="12140" y="1166"/>
                    <a:pt x="8686" y="1535"/>
                    <a:pt x="5731" y="1535"/>
                  </a:cubicBezTo>
                  <a:cubicBezTo>
                    <a:pt x="3522" y="1535"/>
                    <a:pt x="1591" y="1329"/>
                    <a:pt x="122" y="1095"/>
                  </a:cubicBezTo>
                  <a:cubicBezTo>
                    <a:pt x="61" y="2281"/>
                    <a:pt x="31" y="3436"/>
                    <a:pt x="0" y="4256"/>
                  </a:cubicBezTo>
                  <a:cubicBezTo>
                    <a:pt x="1505" y="4514"/>
                    <a:pt x="3615" y="4766"/>
                    <a:pt x="6073" y="4766"/>
                  </a:cubicBezTo>
                  <a:cubicBezTo>
                    <a:pt x="9126" y="4766"/>
                    <a:pt x="12716" y="4378"/>
                    <a:pt x="16353" y="3132"/>
                  </a:cubicBezTo>
                  <a:cubicBezTo>
                    <a:pt x="16171" y="2220"/>
                    <a:pt x="15897" y="1126"/>
                    <a:pt x="15654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9" name="Google Shape;679;p39"/>
            <p:cNvSpPr/>
            <p:nvPr/>
          </p:nvSpPr>
          <p:spPr>
            <a:xfrm>
              <a:off x="-3817175" y="7017313"/>
              <a:ext cx="107925" cy="384925"/>
            </a:xfrm>
            <a:custGeom>
              <a:avLst/>
              <a:gdLst/>
              <a:ahLst/>
              <a:cxnLst/>
              <a:rect l="l" t="t" r="r" b="b"/>
              <a:pathLst>
                <a:path w="4317" h="15397" extrusionOk="0">
                  <a:moveTo>
                    <a:pt x="3197" y="1"/>
                  </a:moveTo>
                  <a:cubicBezTo>
                    <a:pt x="2556" y="1"/>
                    <a:pt x="1643" y="304"/>
                    <a:pt x="730" y="868"/>
                  </a:cubicBezTo>
                  <a:cubicBezTo>
                    <a:pt x="730" y="868"/>
                    <a:pt x="1459" y="3847"/>
                    <a:pt x="1307" y="5670"/>
                  </a:cubicBezTo>
                  <a:cubicBezTo>
                    <a:pt x="1186" y="7494"/>
                    <a:pt x="304" y="11689"/>
                    <a:pt x="304" y="11689"/>
                  </a:cubicBezTo>
                  <a:cubicBezTo>
                    <a:pt x="304" y="11689"/>
                    <a:pt x="0" y="14120"/>
                    <a:pt x="122" y="15397"/>
                  </a:cubicBezTo>
                  <a:cubicBezTo>
                    <a:pt x="2250" y="12813"/>
                    <a:pt x="3800" y="10990"/>
                    <a:pt x="4134" y="6278"/>
                  </a:cubicBezTo>
                  <a:cubicBezTo>
                    <a:pt x="4316" y="4029"/>
                    <a:pt x="3739" y="1263"/>
                    <a:pt x="3435" y="17"/>
                  </a:cubicBezTo>
                  <a:cubicBezTo>
                    <a:pt x="3361" y="6"/>
                    <a:pt x="3281" y="1"/>
                    <a:pt x="3197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0" name="Google Shape;680;p39"/>
            <p:cNvSpPr/>
            <p:nvPr/>
          </p:nvSpPr>
          <p:spPr>
            <a:xfrm>
              <a:off x="-3814150" y="7017713"/>
              <a:ext cx="130725" cy="401250"/>
            </a:xfrm>
            <a:custGeom>
              <a:avLst/>
              <a:gdLst/>
              <a:ahLst/>
              <a:cxnLst/>
              <a:rect l="l" t="t" r="r" b="b"/>
              <a:pathLst>
                <a:path w="5229" h="16050" extrusionOk="0">
                  <a:moveTo>
                    <a:pt x="3314" y="1"/>
                  </a:moveTo>
                  <a:lnTo>
                    <a:pt x="3314" y="1"/>
                  </a:lnTo>
                  <a:cubicBezTo>
                    <a:pt x="3618" y="1247"/>
                    <a:pt x="4195" y="4013"/>
                    <a:pt x="4013" y="6262"/>
                  </a:cubicBezTo>
                  <a:cubicBezTo>
                    <a:pt x="3679" y="10974"/>
                    <a:pt x="2129" y="12797"/>
                    <a:pt x="1" y="15381"/>
                  </a:cubicBezTo>
                  <a:cubicBezTo>
                    <a:pt x="31" y="15685"/>
                    <a:pt x="92" y="15928"/>
                    <a:pt x="183" y="16050"/>
                  </a:cubicBezTo>
                  <a:cubicBezTo>
                    <a:pt x="183" y="16050"/>
                    <a:pt x="3527" y="13162"/>
                    <a:pt x="4378" y="8785"/>
                  </a:cubicBezTo>
                  <a:cubicBezTo>
                    <a:pt x="5229" y="4408"/>
                    <a:pt x="4287" y="1277"/>
                    <a:pt x="4013" y="487"/>
                  </a:cubicBezTo>
                  <a:cubicBezTo>
                    <a:pt x="3922" y="214"/>
                    <a:pt x="3679" y="62"/>
                    <a:pt x="3314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1" name="Google Shape;681;p39"/>
            <p:cNvSpPr/>
            <p:nvPr/>
          </p:nvSpPr>
          <p:spPr>
            <a:xfrm>
              <a:off x="-3583900" y="7011213"/>
              <a:ext cx="165675" cy="353050"/>
            </a:xfrm>
            <a:custGeom>
              <a:avLst/>
              <a:gdLst/>
              <a:ahLst/>
              <a:cxnLst/>
              <a:rect l="l" t="t" r="r" b="b"/>
              <a:pathLst>
                <a:path w="6627" h="14122" extrusionOk="0">
                  <a:moveTo>
                    <a:pt x="1064" y="0"/>
                  </a:moveTo>
                  <a:cubicBezTo>
                    <a:pt x="639" y="0"/>
                    <a:pt x="274" y="60"/>
                    <a:pt x="1" y="170"/>
                  </a:cubicBezTo>
                  <a:cubicBezTo>
                    <a:pt x="31" y="1446"/>
                    <a:pt x="213" y="4273"/>
                    <a:pt x="943" y="6401"/>
                  </a:cubicBezTo>
                  <a:cubicBezTo>
                    <a:pt x="2524" y="10839"/>
                    <a:pt x="3891" y="12206"/>
                    <a:pt x="6627" y="14121"/>
                  </a:cubicBezTo>
                  <a:cubicBezTo>
                    <a:pt x="6414" y="12875"/>
                    <a:pt x="6080" y="10595"/>
                    <a:pt x="6080" y="10595"/>
                  </a:cubicBezTo>
                  <a:cubicBezTo>
                    <a:pt x="6080" y="10595"/>
                    <a:pt x="4135" y="6796"/>
                    <a:pt x="3527" y="5063"/>
                  </a:cubicBezTo>
                  <a:cubicBezTo>
                    <a:pt x="2919" y="3361"/>
                    <a:pt x="2828" y="291"/>
                    <a:pt x="2828" y="291"/>
                  </a:cubicBezTo>
                  <a:cubicBezTo>
                    <a:pt x="2192" y="90"/>
                    <a:pt x="1583" y="0"/>
                    <a:pt x="1064" y="0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2" name="Google Shape;682;p39"/>
            <p:cNvSpPr/>
            <p:nvPr/>
          </p:nvSpPr>
          <p:spPr>
            <a:xfrm>
              <a:off x="-3601375" y="7015438"/>
              <a:ext cx="184675" cy="367050"/>
            </a:xfrm>
            <a:custGeom>
              <a:avLst/>
              <a:gdLst/>
              <a:ahLst/>
              <a:cxnLst/>
              <a:rect l="l" t="t" r="r" b="b"/>
              <a:pathLst>
                <a:path w="7387" h="14682" extrusionOk="0">
                  <a:moveTo>
                    <a:pt x="700" y="1"/>
                  </a:moveTo>
                  <a:cubicBezTo>
                    <a:pt x="365" y="153"/>
                    <a:pt x="153" y="365"/>
                    <a:pt x="153" y="639"/>
                  </a:cubicBezTo>
                  <a:cubicBezTo>
                    <a:pt x="122" y="1460"/>
                    <a:pt x="1" y="4742"/>
                    <a:pt x="1976" y="8755"/>
                  </a:cubicBezTo>
                  <a:cubicBezTo>
                    <a:pt x="3952" y="12767"/>
                    <a:pt x="7326" y="14682"/>
                    <a:pt x="7326" y="14682"/>
                  </a:cubicBezTo>
                  <a:cubicBezTo>
                    <a:pt x="7387" y="14530"/>
                    <a:pt x="7387" y="14287"/>
                    <a:pt x="7326" y="13952"/>
                  </a:cubicBezTo>
                  <a:cubicBezTo>
                    <a:pt x="4590" y="12037"/>
                    <a:pt x="3223" y="10670"/>
                    <a:pt x="1642" y="6232"/>
                  </a:cubicBezTo>
                  <a:cubicBezTo>
                    <a:pt x="912" y="4104"/>
                    <a:pt x="730" y="1277"/>
                    <a:pt x="700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3" name="Google Shape;683;p39"/>
            <p:cNvSpPr/>
            <p:nvPr/>
          </p:nvSpPr>
          <p:spPr>
            <a:xfrm>
              <a:off x="-3984625" y="7209088"/>
              <a:ext cx="295125" cy="256275"/>
            </a:xfrm>
            <a:custGeom>
              <a:avLst/>
              <a:gdLst/>
              <a:ahLst/>
              <a:cxnLst/>
              <a:rect l="l" t="t" r="r" b="b"/>
              <a:pathLst>
                <a:path w="11805" h="10251" extrusionOk="0">
                  <a:moveTo>
                    <a:pt x="9400" y="1"/>
                  </a:moveTo>
                  <a:cubicBezTo>
                    <a:pt x="9219" y="1"/>
                    <a:pt x="9069" y="43"/>
                    <a:pt x="8978" y="127"/>
                  </a:cubicBezTo>
                  <a:cubicBezTo>
                    <a:pt x="8860" y="237"/>
                    <a:pt x="8710" y="267"/>
                    <a:pt x="8552" y="267"/>
                  </a:cubicBezTo>
                  <a:cubicBezTo>
                    <a:pt x="8357" y="267"/>
                    <a:pt x="8151" y="221"/>
                    <a:pt x="7981" y="221"/>
                  </a:cubicBezTo>
                  <a:cubicBezTo>
                    <a:pt x="7791" y="221"/>
                    <a:pt x="7645" y="278"/>
                    <a:pt x="7610" y="522"/>
                  </a:cubicBezTo>
                  <a:cubicBezTo>
                    <a:pt x="7519" y="1130"/>
                    <a:pt x="7610" y="1495"/>
                    <a:pt x="7610" y="1495"/>
                  </a:cubicBezTo>
                  <a:cubicBezTo>
                    <a:pt x="7610" y="1495"/>
                    <a:pt x="4359" y="4716"/>
                    <a:pt x="3116" y="5338"/>
                  </a:cubicBezTo>
                  <a:lnTo>
                    <a:pt x="3116" y="5338"/>
                  </a:lnTo>
                  <a:cubicBezTo>
                    <a:pt x="3180" y="5277"/>
                    <a:pt x="3171" y="5004"/>
                    <a:pt x="1409" y="3805"/>
                  </a:cubicBezTo>
                  <a:cubicBezTo>
                    <a:pt x="862" y="5051"/>
                    <a:pt x="346" y="6297"/>
                    <a:pt x="254" y="6966"/>
                  </a:cubicBezTo>
                  <a:cubicBezTo>
                    <a:pt x="1" y="8517"/>
                    <a:pt x="1002" y="10251"/>
                    <a:pt x="2459" y="10251"/>
                  </a:cubicBezTo>
                  <a:cubicBezTo>
                    <a:pt x="2573" y="10251"/>
                    <a:pt x="2689" y="10240"/>
                    <a:pt x="2808" y="10218"/>
                  </a:cubicBezTo>
                  <a:cubicBezTo>
                    <a:pt x="4419" y="9915"/>
                    <a:pt x="7154" y="7878"/>
                    <a:pt x="9799" y="4534"/>
                  </a:cubicBezTo>
                  <a:cubicBezTo>
                    <a:pt x="9799" y="4534"/>
                    <a:pt x="11805" y="2589"/>
                    <a:pt x="11318" y="1404"/>
                  </a:cubicBezTo>
                  <a:cubicBezTo>
                    <a:pt x="10968" y="468"/>
                    <a:pt x="10005" y="1"/>
                    <a:pt x="940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4" name="Google Shape;684;p39"/>
            <p:cNvSpPr/>
            <p:nvPr/>
          </p:nvSpPr>
          <p:spPr>
            <a:xfrm>
              <a:off x="-3949400" y="7212263"/>
              <a:ext cx="155050" cy="130725"/>
            </a:xfrm>
            <a:custGeom>
              <a:avLst/>
              <a:gdLst/>
              <a:ahLst/>
              <a:cxnLst/>
              <a:rect l="l" t="t" r="r" b="b"/>
              <a:pathLst>
                <a:path w="6202" h="5229" extrusionOk="0">
                  <a:moveTo>
                    <a:pt x="1763" y="0"/>
                  </a:moveTo>
                  <a:cubicBezTo>
                    <a:pt x="1763" y="0"/>
                    <a:pt x="821" y="1824"/>
                    <a:pt x="0" y="3678"/>
                  </a:cubicBezTo>
                  <a:cubicBezTo>
                    <a:pt x="1707" y="4863"/>
                    <a:pt x="1769" y="5143"/>
                    <a:pt x="1713" y="5208"/>
                  </a:cubicBezTo>
                  <a:lnTo>
                    <a:pt x="1713" y="5208"/>
                  </a:lnTo>
                  <a:cubicBezTo>
                    <a:pt x="2960" y="4579"/>
                    <a:pt x="6201" y="1368"/>
                    <a:pt x="6201" y="1368"/>
                  </a:cubicBezTo>
                  <a:lnTo>
                    <a:pt x="6201" y="1368"/>
                  </a:lnTo>
                  <a:lnTo>
                    <a:pt x="5563" y="1641"/>
                  </a:lnTo>
                  <a:cubicBezTo>
                    <a:pt x="5563" y="1641"/>
                    <a:pt x="4104" y="1520"/>
                    <a:pt x="1763" y="0"/>
                  </a:cubicBezTo>
                  <a:close/>
                  <a:moveTo>
                    <a:pt x="1713" y="5208"/>
                  </a:moveTo>
                  <a:lnTo>
                    <a:pt x="1713" y="5208"/>
                  </a:lnTo>
                  <a:cubicBezTo>
                    <a:pt x="1699" y="5215"/>
                    <a:pt x="1685" y="5222"/>
                    <a:pt x="1672" y="5228"/>
                  </a:cubicBezTo>
                  <a:cubicBezTo>
                    <a:pt x="1672" y="5228"/>
                    <a:pt x="1697" y="5227"/>
                    <a:pt x="1713" y="5208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0475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40"/>
          <p:cNvSpPr txBox="1">
            <a:spLocks noGrp="1"/>
          </p:cNvSpPr>
          <p:nvPr>
            <p:ph type="title"/>
          </p:nvPr>
        </p:nvSpPr>
        <p:spPr>
          <a:xfrm>
            <a:off x="720900" y="554926"/>
            <a:ext cx="38511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Simbolo patrio</a:t>
            </a:r>
            <a:endParaRPr/>
          </a:p>
        </p:txBody>
      </p:sp>
      <p:grpSp>
        <p:nvGrpSpPr>
          <p:cNvPr id="690" name="Google Shape;690;p40"/>
          <p:cNvGrpSpPr/>
          <p:nvPr/>
        </p:nvGrpSpPr>
        <p:grpSpPr>
          <a:xfrm>
            <a:off x="5657161" y="804798"/>
            <a:ext cx="2403719" cy="4138752"/>
            <a:chOff x="5885161" y="728625"/>
            <a:chExt cx="2145411" cy="3693995"/>
          </a:xfrm>
        </p:grpSpPr>
        <p:sp>
          <p:nvSpPr>
            <p:cNvPr id="691" name="Google Shape;691;p40"/>
            <p:cNvSpPr/>
            <p:nvPr/>
          </p:nvSpPr>
          <p:spPr>
            <a:xfrm>
              <a:off x="6713773" y="2074585"/>
              <a:ext cx="888704" cy="541663"/>
            </a:xfrm>
            <a:custGeom>
              <a:avLst/>
              <a:gdLst/>
              <a:ahLst/>
              <a:cxnLst/>
              <a:rect l="l" t="t" r="r" b="b"/>
              <a:pathLst>
                <a:path w="16658" h="10153" extrusionOk="0">
                  <a:moveTo>
                    <a:pt x="16657" y="0"/>
                  </a:moveTo>
                  <a:lnTo>
                    <a:pt x="1" y="61"/>
                  </a:lnTo>
                  <a:lnTo>
                    <a:pt x="1" y="10152"/>
                  </a:lnTo>
                  <a:lnTo>
                    <a:pt x="16019" y="10092"/>
                  </a:lnTo>
                  <a:lnTo>
                    <a:pt x="16657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2" name="Google Shape;692;p40"/>
            <p:cNvSpPr/>
            <p:nvPr/>
          </p:nvSpPr>
          <p:spPr>
            <a:xfrm>
              <a:off x="6553247" y="1813502"/>
              <a:ext cx="123292" cy="1058944"/>
            </a:xfrm>
            <a:custGeom>
              <a:avLst/>
              <a:gdLst/>
              <a:ahLst/>
              <a:cxnLst/>
              <a:rect l="l" t="t" r="r" b="b"/>
              <a:pathLst>
                <a:path w="2311" h="19849" extrusionOk="0">
                  <a:moveTo>
                    <a:pt x="2159" y="1"/>
                  </a:moveTo>
                  <a:lnTo>
                    <a:pt x="304" y="61"/>
                  </a:lnTo>
                  <a:lnTo>
                    <a:pt x="0" y="19849"/>
                  </a:lnTo>
                  <a:lnTo>
                    <a:pt x="2311" y="19758"/>
                  </a:lnTo>
                  <a:lnTo>
                    <a:pt x="2159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3" name="Google Shape;693;p40"/>
            <p:cNvSpPr/>
            <p:nvPr/>
          </p:nvSpPr>
          <p:spPr>
            <a:xfrm>
              <a:off x="6668374" y="1813502"/>
              <a:ext cx="73036" cy="1054089"/>
            </a:xfrm>
            <a:custGeom>
              <a:avLst/>
              <a:gdLst/>
              <a:ahLst/>
              <a:cxnLst/>
              <a:rect l="l" t="t" r="r" b="b"/>
              <a:pathLst>
                <a:path w="1369" h="19758" extrusionOk="0">
                  <a:moveTo>
                    <a:pt x="1" y="1"/>
                  </a:moveTo>
                  <a:lnTo>
                    <a:pt x="153" y="19758"/>
                  </a:lnTo>
                  <a:lnTo>
                    <a:pt x="1368" y="19697"/>
                  </a:lnTo>
                  <a:lnTo>
                    <a:pt x="1368" y="97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4" name="Google Shape;694;p40"/>
            <p:cNvSpPr/>
            <p:nvPr/>
          </p:nvSpPr>
          <p:spPr>
            <a:xfrm>
              <a:off x="7511604" y="1839429"/>
              <a:ext cx="150874" cy="1054089"/>
            </a:xfrm>
            <a:custGeom>
              <a:avLst/>
              <a:gdLst/>
              <a:ahLst/>
              <a:cxnLst/>
              <a:rect l="l" t="t" r="r" b="b"/>
              <a:pathLst>
                <a:path w="2828" h="19758" extrusionOk="0">
                  <a:moveTo>
                    <a:pt x="973" y="1"/>
                  </a:moveTo>
                  <a:lnTo>
                    <a:pt x="0" y="19758"/>
                  </a:lnTo>
                  <a:lnTo>
                    <a:pt x="2341" y="19758"/>
                  </a:lnTo>
                  <a:lnTo>
                    <a:pt x="2827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5" name="Google Shape;695;p40"/>
            <p:cNvSpPr/>
            <p:nvPr/>
          </p:nvSpPr>
          <p:spPr>
            <a:xfrm>
              <a:off x="7636440" y="1839429"/>
              <a:ext cx="97364" cy="1054089"/>
            </a:xfrm>
            <a:custGeom>
              <a:avLst/>
              <a:gdLst/>
              <a:ahLst/>
              <a:cxnLst/>
              <a:rect l="l" t="t" r="r" b="b"/>
              <a:pathLst>
                <a:path w="1825" h="19758" extrusionOk="0">
                  <a:moveTo>
                    <a:pt x="487" y="1"/>
                  </a:moveTo>
                  <a:lnTo>
                    <a:pt x="1" y="19758"/>
                  </a:lnTo>
                  <a:lnTo>
                    <a:pt x="1217" y="19758"/>
                  </a:lnTo>
                  <a:lnTo>
                    <a:pt x="1825" y="1034"/>
                  </a:lnTo>
                  <a:lnTo>
                    <a:pt x="487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6" name="Google Shape;696;p40"/>
            <p:cNvSpPr/>
            <p:nvPr/>
          </p:nvSpPr>
          <p:spPr>
            <a:xfrm>
              <a:off x="6710519" y="2938869"/>
              <a:ext cx="124946" cy="1033016"/>
            </a:xfrm>
            <a:custGeom>
              <a:avLst/>
              <a:gdLst/>
              <a:ahLst/>
              <a:cxnLst/>
              <a:rect l="l" t="t" r="r" b="b"/>
              <a:pathLst>
                <a:path w="2342" h="19363" extrusionOk="0">
                  <a:moveTo>
                    <a:pt x="1" y="0"/>
                  </a:moveTo>
                  <a:lnTo>
                    <a:pt x="518" y="19332"/>
                  </a:lnTo>
                  <a:lnTo>
                    <a:pt x="2341" y="19362"/>
                  </a:lnTo>
                  <a:lnTo>
                    <a:pt x="2341" y="19362"/>
                  </a:lnTo>
                  <a:lnTo>
                    <a:pt x="2281" y="6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7" name="Google Shape;697;p40"/>
            <p:cNvSpPr/>
            <p:nvPr/>
          </p:nvSpPr>
          <p:spPr>
            <a:xfrm>
              <a:off x="6832154" y="2942070"/>
              <a:ext cx="73036" cy="1029815"/>
            </a:xfrm>
            <a:custGeom>
              <a:avLst/>
              <a:gdLst/>
              <a:ahLst/>
              <a:cxnLst/>
              <a:rect l="l" t="t" r="r" b="b"/>
              <a:pathLst>
                <a:path w="1369" h="19303" extrusionOk="0">
                  <a:moveTo>
                    <a:pt x="1" y="1"/>
                  </a:moveTo>
                  <a:lnTo>
                    <a:pt x="61" y="19302"/>
                  </a:lnTo>
                  <a:lnTo>
                    <a:pt x="1368" y="18329"/>
                  </a:lnTo>
                  <a:lnTo>
                    <a:pt x="1186" y="3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40"/>
            <p:cNvSpPr/>
            <p:nvPr/>
          </p:nvSpPr>
          <p:spPr>
            <a:xfrm>
              <a:off x="7550495" y="2989123"/>
              <a:ext cx="144418" cy="1033016"/>
            </a:xfrm>
            <a:custGeom>
              <a:avLst/>
              <a:gdLst/>
              <a:ahLst/>
              <a:cxnLst/>
              <a:rect l="l" t="t" r="r" b="b"/>
              <a:pathLst>
                <a:path w="2707" h="19363" extrusionOk="0">
                  <a:moveTo>
                    <a:pt x="1" y="0"/>
                  </a:moveTo>
                  <a:lnTo>
                    <a:pt x="882" y="19332"/>
                  </a:lnTo>
                  <a:lnTo>
                    <a:pt x="2706" y="19362"/>
                  </a:lnTo>
                  <a:lnTo>
                    <a:pt x="2706" y="19362"/>
                  </a:lnTo>
                  <a:lnTo>
                    <a:pt x="2281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9" name="Google Shape;699;p40"/>
            <p:cNvSpPr/>
            <p:nvPr/>
          </p:nvSpPr>
          <p:spPr>
            <a:xfrm>
              <a:off x="7672130" y="2990723"/>
              <a:ext cx="90855" cy="1031416"/>
            </a:xfrm>
            <a:custGeom>
              <a:avLst/>
              <a:gdLst/>
              <a:ahLst/>
              <a:cxnLst/>
              <a:rect l="l" t="t" r="r" b="b"/>
              <a:pathLst>
                <a:path w="1703" h="19333" extrusionOk="0">
                  <a:moveTo>
                    <a:pt x="1" y="1"/>
                  </a:moveTo>
                  <a:lnTo>
                    <a:pt x="426" y="19332"/>
                  </a:lnTo>
                  <a:lnTo>
                    <a:pt x="1703" y="18299"/>
                  </a:lnTo>
                  <a:lnTo>
                    <a:pt x="1186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0" name="Google Shape;700;p40"/>
            <p:cNvSpPr/>
            <p:nvPr/>
          </p:nvSpPr>
          <p:spPr>
            <a:xfrm>
              <a:off x="6648901" y="1983787"/>
              <a:ext cx="913032" cy="570845"/>
            </a:xfrm>
            <a:custGeom>
              <a:avLst/>
              <a:gdLst/>
              <a:ahLst/>
              <a:cxnLst/>
              <a:rect l="l" t="t" r="r" b="b"/>
              <a:pathLst>
                <a:path w="17114" h="10700" extrusionOk="0">
                  <a:moveTo>
                    <a:pt x="1" y="0"/>
                  </a:moveTo>
                  <a:lnTo>
                    <a:pt x="487" y="10699"/>
                  </a:lnTo>
                  <a:lnTo>
                    <a:pt x="16506" y="10669"/>
                  </a:lnTo>
                  <a:lnTo>
                    <a:pt x="17114" y="5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1" name="Google Shape;701;p40"/>
            <p:cNvSpPr/>
            <p:nvPr/>
          </p:nvSpPr>
          <p:spPr>
            <a:xfrm>
              <a:off x="6118668" y="1174077"/>
              <a:ext cx="1911904" cy="1348154"/>
            </a:xfrm>
            <a:custGeom>
              <a:avLst/>
              <a:gdLst/>
              <a:ahLst/>
              <a:cxnLst/>
              <a:rect l="l" t="t" r="r" b="b"/>
              <a:pathLst>
                <a:path w="35837" h="25270" extrusionOk="0">
                  <a:moveTo>
                    <a:pt x="21522" y="1"/>
                  </a:moveTo>
                  <a:cubicBezTo>
                    <a:pt x="14641" y="1"/>
                    <a:pt x="4955" y="2230"/>
                    <a:pt x="4955" y="2230"/>
                  </a:cubicBezTo>
                  <a:cubicBezTo>
                    <a:pt x="4955" y="2230"/>
                    <a:pt x="1946" y="21257"/>
                    <a:pt x="0" y="23354"/>
                  </a:cubicBezTo>
                  <a:cubicBezTo>
                    <a:pt x="0" y="23354"/>
                    <a:pt x="983" y="25017"/>
                    <a:pt x="3980" y="25017"/>
                  </a:cubicBezTo>
                  <a:cubicBezTo>
                    <a:pt x="4275" y="25017"/>
                    <a:pt x="4589" y="25001"/>
                    <a:pt x="4925" y="24965"/>
                  </a:cubicBezTo>
                  <a:cubicBezTo>
                    <a:pt x="8694" y="24601"/>
                    <a:pt x="29819" y="25269"/>
                    <a:pt x="31946" y="22807"/>
                  </a:cubicBezTo>
                  <a:lnTo>
                    <a:pt x="31369" y="19859"/>
                  </a:lnTo>
                  <a:lnTo>
                    <a:pt x="33466" y="22351"/>
                  </a:lnTo>
                  <a:cubicBezTo>
                    <a:pt x="33466" y="22351"/>
                    <a:pt x="34803" y="21592"/>
                    <a:pt x="35837" y="20528"/>
                  </a:cubicBezTo>
                  <a:cubicBezTo>
                    <a:pt x="35837" y="20528"/>
                    <a:pt x="29606" y="7245"/>
                    <a:pt x="28177" y="2230"/>
                  </a:cubicBezTo>
                  <a:cubicBezTo>
                    <a:pt x="27701" y="558"/>
                    <a:pt x="24962" y="1"/>
                    <a:pt x="21522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2" name="Google Shape;702;p40"/>
            <p:cNvSpPr/>
            <p:nvPr/>
          </p:nvSpPr>
          <p:spPr>
            <a:xfrm>
              <a:off x="6775391" y="3368531"/>
              <a:ext cx="296839" cy="253039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48" y="4743"/>
                  </a:lnTo>
                  <a:cubicBezTo>
                    <a:pt x="2068" y="3770"/>
                    <a:pt x="3739" y="3071"/>
                    <a:pt x="5502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40"/>
            <p:cNvSpPr/>
            <p:nvPr/>
          </p:nvSpPr>
          <p:spPr>
            <a:xfrm>
              <a:off x="6804573" y="3511236"/>
              <a:ext cx="264403" cy="441151"/>
            </a:xfrm>
            <a:custGeom>
              <a:avLst/>
              <a:gdLst/>
              <a:ahLst/>
              <a:cxnLst/>
              <a:rect l="l" t="t" r="r" b="b"/>
              <a:pathLst>
                <a:path w="4956" h="8269" extrusionOk="0">
                  <a:moveTo>
                    <a:pt x="4955" y="1"/>
                  </a:moveTo>
                  <a:lnTo>
                    <a:pt x="4955" y="1"/>
                  </a:lnTo>
                  <a:cubicBezTo>
                    <a:pt x="3192" y="426"/>
                    <a:pt x="1521" y="1095"/>
                    <a:pt x="1" y="2098"/>
                  </a:cubicBezTo>
                  <a:lnTo>
                    <a:pt x="761" y="8208"/>
                  </a:lnTo>
                  <a:lnTo>
                    <a:pt x="4773" y="826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40"/>
            <p:cNvSpPr/>
            <p:nvPr/>
          </p:nvSpPr>
          <p:spPr>
            <a:xfrm>
              <a:off x="6666773" y="3926013"/>
              <a:ext cx="398951" cy="333117"/>
            </a:xfrm>
            <a:custGeom>
              <a:avLst/>
              <a:gdLst/>
              <a:ahLst/>
              <a:cxnLst/>
              <a:rect l="l" t="t" r="r" b="b"/>
              <a:pathLst>
                <a:path w="7478" h="6244" extrusionOk="0">
                  <a:moveTo>
                    <a:pt x="7387" y="1"/>
                  </a:moveTo>
                  <a:cubicBezTo>
                    <a:pt x="7335" y="1"/>
                    <a:pt x="7211" y="1093"/>
                    <a:pt x="5550" y="1093"/>
                  </a:cubicBezTo>
                  <a:cubicBezTo>
                    <a:pt x="4994" y="1093"/>
                    <a:pt x="4267" y="971"/>
                    <a:pt x="3313" y="645"/>
                  </a:cubicBezTo>
                  <a:cubicBezTo>
                    <a:pt x="3313" y="645"/>
                    <a:pt x="0" y="6086"/>
                    <a:pt x="2736" y="6238"/>
                  </a:cubicBezTo>
                  <a:cubicBezTo>
                    <a:pt x="2790" y="6242"/>
                    <a:pt x="2843" y="6244"/>
                    <a:pt x="2896" y="6244"/>
                  </a:cubicBezTo>
                  <a:cubicBezTo>
                    <a:pt x="5864" y="6244"/>
                    <a:pt x="7478" y="493"/>
                    <a:pt x="7478" y="493"/>
                  </a:cubicBezTo>
                  <a:cubicBezTo>
                    <a:pt x="7414" y="134"/>
                    <a:pt x="7405" y="1"/>
                    <a:pt x="7387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40"/>
            <p:cNvSpPr/>
            <p:nvPr/>
          </p:nvSpPr>
          <p:spPr>
            <a:xfrm>
              <a:off x="6764028" y="3939350"/>
              <a:ext cx="295186" cy="186512"/>
            </a:xfrm>
            <a:custGeom>
              <a:avLst/>
              <a:gdLst/>
              <a:ahLst/>
              <a:cxnLst/>
              <a:rect l="l" t="t" r="r" b="b"/>
              <a:pathLst>
                <a:path w="5533" h="3496" extrusionOk="0">
                  <a:moveTo>
                    <a:pt x="1490" y="0"/>
                  </a:moveTo>
                  <a:cubicBezTo>
                    <a:pt x="1490" y="0"/>
                    <a:pt x="426" y="1763"/>
                    <a:pt x="1" y="3313"/>
                  </a:cubicBezTo>
                  <a:cubicBezTo>
                    <a:pt x="560" y="3135"/>
                    <a:pt x="1124" y="3053"/>
                    <a:pt x="1687" y="3053"/>
                  </a:cubicBezTo>
                  <a:cubicBezTo>
                    <a:pt x="2471" y="3053"/>
                    <a:pt x="3252" y="3213"/>
                    <a:pt x="4013" y="3496"/>
                  </a:cubicBezTo>
                  <a:cubicBezTo>
                    <a:pt x="5016" y="1885"/>
                    <a:pt x="5533" y="0"/>
                    <a:pt x="5533" y="0"/>
                  </a:cubicBezTo>
                  <a:lnTo>
                    <a:pt x="5533" y="0"/>
                  </a:lnTo>
                  <a:cubicBezTo>
                    <a:pt x="5067" y="122"/>
                    <a:pt x="4462" y="162"/>
                    <a:pt x="3863" y="162"/>
                  </a:cubicBezTo>
                  <a:cubicBezTo>
                    <a:pt x="2666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40"/>
            <p:cNvSpPr/>
            <p:nvPr/>
          </p:nvSpPr>
          <p:spPr>
            <a:xfrm>
              <a:off x="6814336" y="3829668"/>
              <a:ext cx="200809" cy="171520"/>
            </a:xfrm>
            <a:custGeom>
              <a:avLst/>
              <a:gdLst/>
              <a:ahLst/>
              <a:cxnLst/>
              <a:rect l="l" t="t" r="r" b="b"/>
              <a:pathLst>
                <a:path w="3764" h="3215" extrusionOk="0">
                  <a:moveTo>
                    <a:pt x="1233" y="323"/>
                  </a:moveTo>
                  <a:cubicBezTo>
                    <a:pt x="1543" y="323"/>
                    <a:pt x="1672" y="1564"/>
                    <a:pt x="1672" y="1691"/>
                  </a:cubicBezTo>
                  <a:cubicBezTo>
                    <a:pt x="1672" y="1935"/>
                    <a:pt x="1663" y="2170"/>
                    <a:pt x="1651" y="2400"/>
                  </a:cubicBezTo>
                  <a:lnTo>
                    <a:pt x="1651" y="2400"/>
                  </a:lnTo>
                  <a:cubicBezTo>
                    <a:pt x="1554" y="2215"/>
                    <a:pt x="1461" y="2029"/>
                    <a:pt x="1368" y="1843"/>
                  </a:cubicBezTo>
                  <a:cubicBezTo>
                    <a:pt x="1216" y="1539"/>
                    <a:pt x="821" y="810"/>
                    <a:pt x="1034" y="476"/>
                  </a:cubicBezTo>
                  <a:cubicBezTo>
                    <a:pt x="1107" y="368"/>
                    <a:pt x="1173" y="323"/>
                    <a:pt x="1233" y="323"/>
                  </a:cubicBezTo>
                  <a:close/>
                  <a:moveTo>
                    <a:pt x="2599" y="991"/>
                  </a:moveTo>
                  <a:cubicBezTo>
                    <a:pt x="2748" y="991"/>
                    <a:pt x="2870" y="1144"/>
                    <a:pt x="2827" y="1357"/>
                  </a:cubicBezTo>
                  <a:cubicBezTo>
                    <a:pt x="2777" y="1908"/>
                    <a:pt x="2376" y="2356"/>
                    <a:pt x="1965" y="2734"/>
                  </a:cubicBezTo>
                  <a:lnTo>
                    <a:pt x="1965" y="2734"/>
                  </a:lnTo>
                  <a:cubicBezTo>
                    <a:pt x="1968" y="2670"/>
                    <a:pt x="1972" y="2598"/>
                    <a:pt x="1976" y="2521"/>
                  </a:cubicBezTo>
                  <a:lnTo>
                    <a:pt x="1976" y="2521"/>
                  </a:lnTo>
                  <a:cubicBezTo>
                    <a:pt x="1997" y="2238"/>
                    <a:pt x="2032" y="1959"/>
                    <a:pt x="2128" y="1691"/>
                  </a:cubicBezTo>
                  <a:cubicBezTo>
                    <a:pt x="2189" y="1509"/>
                    <a:pt x="2249" y="1205"/>
                    <a:pt x="2401" y="1083"/>
                  </a:cubicBezTo>
                  <a:cubicBezTo>
                    <a:pt x="2465" y="1020"/>
                    <a:pt x="2535" y="991"/>
                    <a:pt x="2599" y="991"/>
                  </a:cubicBezTo>
                  <a:close/>
                  <a:moveTo>
                    <a:pt x="1305" y="0"/>
                  </a:moveTo>
                  <a:cubicBezTo>
                    <a:pt x="1216" y="0"/>
                    <a:pt x="1116" y="26"/>
                    <a:pt x="1003" y="80"/>
                  </a:cubicBezTo>
                  <a:cubicBezTo>
                    <a:pt x="0" y="536"/>
                    <a:pt x="1277" y="2542"/>
                    <a:pt x="1611" y="3120"/>
                  </a:cubicBezTo>
                  <a:cubicBezTo>
                    <a:pt x="1649" y="3187"/>
                    <a:pt x="1709" y="3215"/>
                    <a:pt x="1769" y="3215"/>
                  </a:cubicBezTo>
                  <a:cubicBezTo>
                    <a:pt x="1880" y="3215"/>
                    <a:pt x="1993" y="3117"/>
                    <a:pt x="1968" y="2996"/>
                  </a:cubicBezTo>
                  <a:lnTo>
                    <a:pt x="1968" y="2996"/>
                  </a:lnTo>
                  <a:cubicBezTo>
                    <a:pt x="2623" y="2546"/>
                    <a:pt x="3764" y="1421"/>
                    <a:pt x="2918" y="688"/>
                  </a:cubicBezTo>
                  <a:cubicBezTo>
                    <a:pt x="2844" y="631"/>
                    <a:pt x="2762" y="607"/>
                    <a:pt x="2677" y="607"/>
                  </a:cubicBezTo>
                  <a:cubicBezTo>
                    <a:pt x="2449" y="607"/>
                    <a:pt x="2208" y="784"/>
                    <a:pt x="2097" y="962"/>
                  </a:cubicBezTo>
                  <a:cubicBezTo>
                    <a:pt x="2047" y="1045"/>
                    <a:pt x="2002" y="1132"/>
                    <a:pt x="1962" y="1220"/>
                  </a:cubicBezTo>
                  <a:lnTo>
                    <a:pt x="1962" y="1220"/>
                  </a:lnTo>
                  <a:cubicBezTo>
                    <a:pt x="1901" y="570"/>
                    <a:pt x="1728" y="0"/>
                    <a:pt x="1305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7" name="Google Shape;707;p40"/>
            <p:cNvSpPr/>
            <p:nvPr/>
          </p:nvSpPr>
          <p:spPr>
            <a:xfrm>
              <a:off x="6746209" y="4102221"/>
              <a:ext cx="231966" cy="137270"/>
            </a:xfrm>
            <a:custGeom>
              <a:avLst/>
              <a:gdLst/>
              <a:ahLst/>
              <a:cxnLst/>
              <a:rect l="l" t="t" r="r" b="b"/>
              <a:pathLst>
                <a:path w="4348" h="2573" extrusionOk="0">
                  <a:moveTo>
                    <a:pt x="2021" y="0"/>
                  </a:moveTo>
                  <a:cubicBezTo>
                    <a:pt x="1458" y="0"/>
                    <a:pt x="894" y="82"/>
                    <a:pt x="335" y="260"/>
                  </a:cubicBezTo>
                  <a:cubicBezTo>
                    <a:pt x="1" y="1446"/>
                    <a:pt x="61" y="2479"/>
                    <a:pt x="1247" y="2570"/>
                  </a:cubicBezTo>
                  <a:cubicBezTo>
                    <a:pt x="1285" y="2572"/>
                    <a:pt x="1322" y="2573"/>
                    <a:pt x="1359" y="2573"/>
                  </a:cubicBezTo>
                  <a:cubicBezTo>
                    <a:pt x="2613" y="2573"/>
                    <a:pt x="3609" y="1594"/>
                    <a:pt x="4347" y="443"/>
                  </a:cubicBezTo>
                  <a:cubicBezTo>
                    <a:pt x="3586" y="160"/>
                    <a:pt x="2805" y="0"/>
                    <a:pt x="2021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8" name="Google Shape;708;p40"/>
            <p:cNvSpPr/>
            <p:nvPr/>
          </p:nvSpPr>
          <p:spPr>
            <a:xfrm>
              <a:off x="6824525" y="3995632"/>
              <a:ext cx="180857" cy="20220"/>
            </a:xfrm>
            <a:custGeom>
              <a:avLst/>
              <a:gdLst/>
              <a:ahLst/>
              <a:cxnLst/>
              <a:rect l="l" t="t" r="r" b="b"/>
              <a:pathLst>
                <a:path w="3390" h="379" extrusionOk="0">
                  <a:moveTo>
                    <a:pt x="2012" y="1"/>
                  </a:moveTo>
                  <a:cubicBezTo>
                    <a:pt x="1362" y="1"/>
                    <a:pt x="697" y="132"/>
                    <a:pt x="52" y="222"/>
                  </a:cubicBezTo>
                  <a:cubicBezTo>
                    <a:pt x="26" y="222"/>
                    <a:pt x="0" y="289"/>
                    <a:pt x="32" y="289"/>
                  </a:cubicBezTo>
                  <a:cubicBezTo>
                    <a:pt x="37" y="289"/>
                    <a:pt x="44" y="287"/>
                    <a:pt x="52" y="283"/>
                  </a:cubicBezTo>
                  <a:cubicBezTo>
                    <a:pt x="687" y="248"/>
                    <a:pt x="1283" y="166"/>
                    <a:pt x="1878" y="166"/>
                  </a:cubicBezTo>
                  <a:cubicBezTo>
                    <a:pt x="2338" y="166"/>
                    <a:pt x="2798" y="215"/>
                    <a:pt x="3274" y="374"/>
                  </a:cubicBezTo>
                  <a:cubicBezTo>
                    <a:pt x="3281" y="377"/>
                    <a:pt x="3288" y="379"/>
                    <a:pt x="3294" y="379"/>
                  </a:cubicBezTo>
                  <a:cubicBezTo>
                    <a:pt x="3347" y="379"/>
                    <a:pt x="3389" y="279"/>
                    <a:pt x="3335" y="252"/>
                  </a:cubicBezTo>
                  <a:cubicBezTo>
                    <a:pt x="2910" y="65"/>
                    <a:pt x="2465" y="1"/>
                    <a:pt x="2012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9" name="Google Shape;709;p40"/>
            <p:cNvSpPr/>
            <p:nvPr/>
          </p:nvSpPr>
          <p:spPr>
            <a:xfrm>
              <a:off x="6807827" y="4042044"/>
              <a:ext cx="179629" cy="19259"/>
            </a:xfrm>
            <a:custGeom>
              <a:avLst/>
              <a:gdLst/>
              <a:ahLst/>
              <a:cxnLst/>
              <a:rect l="l" t="t" r="r" b="b"/>
              <a:pathLst>
                <a:path w="3367" h="361" extrusionOk="0">
                  <a:moveTo>
                    <a:pt x="1926" y="0"/>
                  </a:moveTo>
                  <a:cubicBezTo>
                    <a:pt x="1301" y="0"/>
                    <a:pt x="667" y="116"/>
                    <a:pt x="61" y="203"/>
                  </a:cubicBezTo>
                  <a:cubicBezTo>
                    <a:pt x="1" y="203"/>
                    <a:pt x="1" y="294"/>
                    <a:pt x="61" y="294"/>
                  </a:cubicBezTo>
                  <a:cubicBezTo>
                    <a:pt x="680" y="242"/>
                    <a:pt x="1279" y="162"/>
                    <a:pt x="1875" y="162"/>
                  </a:cubicBezTo>
                  <a:cubicBezTo>
                    <a:pt x="2334" y="162"/>
                    <a:pt x="2791" y="209"/>
                    <a:pt x="3253" y="355"/>
                  </a:cubicBezTo>
                  <a:cubicBezTo>
                    <a:pt x="3266" y="359"/>
                    <a:pt x="3277" y="361"/>
                    <a:pt x="3287" y="361"/>
                  </a:cubicBezTo>
                  <a:cubicBezTo>
                    <a:pt x="3351" y="361"/>
                    <a:pt x="3366" y="290"/>
                    <a:pt x="3314" y="264"/>
                  </a:cubicBezTo>
                  <a:cubicBezTo>
                    <a:pt x="2868" y="67"/>
                    <a:pt x="2400" y="0"/>
                    <a:pt x="192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0" name="Google Shape;710;p40"/>
            <p:cNvSpPr/>
            <p:nvPr/>
          </p:nvSpPr>
          <p:spPr>
            <a:xfrm>
              <a:off x="7075371" y="3368531"/>
              <a:ext cx="296839" cy="253039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78" y="4743"/>
                  </a:lnTo>
                  <a:cubicBezTo>
                    <a:pt x="2068" y="3770"/>
                    <a:pt x="3770" y="3071"/>
                    <a:pt x="5503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1" name="Google Shape;711;p40"/>
            <p:cNvSpPr/>
            <p:nvPr/>
          </p:nvSpPr>
          <p:spPr>
            <a:xfrm>
              <a:off x="7104606" y="3511236"/>
              <a:ext cx="264349" cy="441151"/>
            </a:xfrm>
            <a:custGeom>
              <a:avLst/>
              <a:gdLst/>
              <a:ahLst/>
              <a:cxnLst/>
              <a:rect l="l" t="t" r="r" b="b"/>
              <a:pathLst>
                <a:path w="4955" h="8269" extrusionOk="0">
                  <a:moveTo>
                    <a:pt x="4955" y="1"/>
                  </a:moveTo>
                  <a:lnTo>
                    <a:pt x="4955" y="1"/>
                  </a:lnTo>
                  <a:cubicBezTo>
                    <a:pt x="3222" y="396"/>
                    <a:pt x="1520" y="1095"/>
                    <a:pt x="0" y="2068"/>
                  </a:cubicBezTo>
                  <a:lnTo>
                    <a:pt x="760" y="8208"/>
                  </a:lnTo>
                  <a:lnTo>
                    <a:pt x="4772" y="826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40"/>
            <p:cNvSpPr/>
            <p:nvPr/>
          </p:nvSpPr>
          <p:spPr>
            <a:xfrm>
              <a:off x="6966753" y="3926013"/>
              <a:ext cx="398951" cy="333117"/>
            </a:xfrm>
            <a:custGeom>
              <a:avLst/>
              <a:gdLst/>
              <a:ahLst/>
              <a:cxnLst/>
              <a:rect l="l" t="t" r="r" b="b"/>
              <a:pathLst>
                <a:path w="7478" h="6244" extrusionOk="0">
                  <a:moveTo>
                    <a:pt x="7387" y="1"/>
                  </a:moveTo>
                  <a:cubicBezTo>
                    <a:pt x="7335" y="1"/>
                    <a:pt x="7211" y="1093"/>
                    <a:pt x="5550" y="1093"/>
                  </a:cubicBezTo>
                  <a:cubicBezTo>
                    <a:pt x="4995" y="1093"/>
                    <a:pt x="4267" y="971"/>
                    <a:pt x="3314" y="645"/>
                  </a:cubicBezTo>
                  <a:cubicBezTo>
                    <a:pt x="3314" y="645"/>
                    <a:pt x="0" y="6086"/>
                    <a:pt x="2736" y="6238"/>
                  </a:cubicBezTo>
                  <a:cubicBezTo>
                    <a:pt x="2790" y="6242"/>
                    <a:pt x="2843" y="6244"/>
                    <a:pt x="2896" y="6244"/>
                  </a:cubicBezTo>
                  <a:cubicBezTo>
                    <a:pt x="5864" y="6244"/>
                    <a:pt x="7478" y="493"/>
                    <a:pt x="7478" y="493"/>
                  </a:cubicBezTo>
                  <a:cubicBezTo>
                    <a:pt x="7415" y="134"/>
                    <a:pt x="7405" y="1"/>
                    <a:pt x="7387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3" name="Google Shape;713;p40"/>
            <p:cNvSpPr/>
            <p:nvPr/>
          </p:nvSpPr>
          <p:spPr>
            <a:xfrm>
              <a:off x="7064061" y="3939350"/>
              <a:ext cx="295186" cy="186512"/>
            </a:xfrm>
            <a:custGeom>
              <a:avLst/>
              <a:gdLst/>
              <a:ahLst/>
              <a:cxnLst/>
              <a:rect l="l" t="t" r="r" b="b"/>
              <a:pathLst>
                <a:path w="5533" h="3496" extrusionOk="0">
                  <a:moveTo>
                    <a:pt x="1490" y="0"/>
                  </a:moveTo>
                  <a:cubicBezTo>
                    <a:pt x="1490" y="0"/>
                    <a:pt x="426" y="1763"/>
                    <a:pt x="0" y="3313"/>
                  </a:cubicBezTo>
                  <a:cubicBezTo>
                    <a:pt x="546" y="3135"/>
                    <a:pt x="1109" y="3053"/>
                    <a:pt x="1674" y="3053"/>
                  </a:cubicBezTo>
                  <a:cubicBezTo>
                    <a:pt x="2460" y="3053"/>
                    <a:pt x="3252" y="3213"/>
                    <a:pt x="4012" y="3496"/>
                  </a:cubicBezTo>
                  <a:cubicBezTo>
                    <a:pt x="5015" y="1885"/>
                    <a:pt x="5532" y="0"/>
                    <a:pt x="5532" y="0"/>
                  </a:cubicBezTo>
                  <a:lnTo>
                    <a:pt x="5532" y="0"/>
                  </a:lnTo>
                  <a:cubicBezTo>
                    <a:pt x="5066" y="122"/>
                    <a:pt x="4462" y="162"/>
                    <a:pt x="3863" y="162"/>
                  </a:cubicBezTo>
                  <a:cubicBezTo>
                    <a:pt x="2665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4" name="Google Shape;714;p40"/>
            <p:cNvSpPr/>
            <p:nvPr/>
          </p:nvSpPr>
          <p:spPr>
            <a:xfrm>
              <a:off x="7114316" y="3829668"/>
              <a:ext cx="200809" cy="171520"/>
            </a:xfrm>
            <a:custGeom>
              <a:avLst/>
              <a:gdLst/>
              <a:ahLst/>
              <a:cxnLst/>
              <a:rect l="l" t="t" r="r" b="b"/>
              <a:pathLst>
                <a:path w="3764" h="3215" extrusionOk="0">
                  <a:moveTo>
                    <a:pt x="1222" y="323"/>
                  </a:moveTo>
                  <a:cubicBezTo>
                    <a:pt x="1522" y="323"/>
                    <a:pt x="1672" y="1564"/>
                    <a:pt x="1672" y="1691"/>
                  </a:cubicBezTo>
                  <a:cubicBezTo>
                    <a:pt x="1672" y="1935"/>
                    <a:pt x="1663" y="2170"/>
                    <a:pt x="1651" y="2400"/>
                  </a:cubicBezTo>
                  <a:lnTo>
                    <a:pt x="1651" y="2400"/>
                  </a:lnTo>
                  <a:cubicBezTo>
                    <a:pt x="1554" y="2215"/>
                    <a:pt x="1461" y="2029"/>
                    <a:pt x="1368" y="1843"/>
                  </a:cubicBezTo>
                  <a:cubicBezTo>
                    <a:pt x="1216" y="1539"/>
                    <a:pt x="821" y="810"/>
                    <a:pt x="1034" y="476"/>
                  </a:cubicBezTo>
                  <a:cubicBezTo>
                    <a:pt x="1102" y="368"/>
                    <a:pt x="1165" y="323"/>
                    <a:pt x="1222" y="323"/>
                  </a:cubicBezTo>
                  <a:close/>
                  <a:moveTo>
                    <a:pt x="2599" y="991"/>
                  </a:moveTo>
                  <a:cubicBezTo>
                    <a:pt x="2749" y="991"/>
                    <a:pt x="2870" y="1144"/>
                    <a:pt x="2827" y="1357"/>
                  </a:cubicBezTo>
                  <a:cubicBezTo>
                    <a:pt x="2777" y="1909"/>
                    <a:pt x="2375" y="2357"/>
                    <a:pt x="1963" y="2736"/>
                  </a:cubicBezTo>
                  <a:lnTo>
                    <a:pt x="1963" y="2736"/>
                  </a:lnTo>
                  <a:cubicBezTo>
                    <a:pt x="1983" y="2379"/>
                    <a:pt x="2009" y="2026"/>
                    <a:pt x="2128" y="1691"/>
                  </a:cubicBezTo>
                  <a:cubicBezTo>
                    <a:pt x="2189" y="1509"/>
                    <a:pt x="2250" y="1205"/>
                    <a:pt x="2402" y="1083"/>
                  </a:cubicBezTo>
                  <a:cubicBezTo>
                    <a:pt x="2466" y="1020"/>
                    <a:pt x="2535" y="991"/>
                    <a:pt x="2599" y="991"/>
                  </a:cubicBezTo>
                  <a:close/>
                  <a:moveTo>
                    <a:pt x="1304" y="0"/>
                  </a:moveTo>
                  <a:cubicBezTo>
                    <a:pt x="1216" y="0"/>
                    <a:pt x="1116" y="26"/>
                    <a:pt x="1003" y="80"/>
                  </a:cubicBezTo>
                  <a:cubicBezTo>
                    <a:pt x="0" y="536"/>
                    <a:pt x="1277" y="2542"/>
                    <a:pt x="1611" y="3120"/>
                  </a:cubicBezTo>
                  <a:cubicBezTo>
                    <a:pt x="1650" y="3187"/>
                    <a:pt x="1709" y="3215"/>
                    <a:pt x="1769" y="3215"/>
                  </a:cubicBezTo>
                  <a:cubicBezTo>
                    <a:pt x="1881" y="3215"/>
                    <a:pt x="1993" y="3117"/>
                    <a:pt x="1968" y="2996"/>
                  </a:cubicBezTo>
                  <a:lnTo>
                    <a:pt x="1968" y="2996"/>
                  </a:lnTo>
                  <a:cubicBezTo>
                    <a:pt x="2624" y="2546"/>
                    <a:pt x="3764" y="1421"/>
                    <a:pt x="2918" y="688"/>
                  </a:cubicBezTo>
                  <a:cubicBezTo>
                    <a:pt x="2845" y="631"/>
                    <a:pt x="2762" y="607"/>
                    <a:pt x="2678" y="607"/>
                  </a:cubicBezTo>
                  <a:cubicBezTo>
                    <a:pt x="2449" y="607"/>
                    <a:pt x="2209" y="784"/>
                    <a:pt x="2098" y="962"/>
                  </a:cubicBezTo>
                  <a:cubicBezTo>
                    <a:pt x="2043" y="1047"/>
                    <a:pt x="1994" y="1135"/>
                    <a:pt x="1951" y="1225"/>
                  </a:cubicBezTo>
                  <a:lnTo>
                    <a:pt x="1951" y="1225"/>
                  </a:lnTo>
                  <a:cubicBezTo>
                    <a:pt x="1893" y="572"/>
                    <a:pt x="1726" y="0"/>
                    <a:pt x="1304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5" name="Google Shape;715;p40"/>
            <p:cNvSpPr/>
            <p:nvPr/>
          </p:nvSpPr>
          <p:spPr>
            <a:xfrm>
              <a:off x="7046189" y="4102221"/>
              <a:ext cx="231966" cy="137270"/>
            </a:xfrm>
            <a:custGeom>
              <a:avLst/>
              <a:gdLst/>
              <a:ahLst/>
              <a:cxnLst/>
              <a:rect l="l" t="t" r="r" b="b"/>
              <a:pathLst>
                <a:path w="4348" h="2573" extrusionOk="0">
                  <a:moveTo>
                    <a:pt x="2009" y="0"/>
                  </a:moveTo>
                  <a:cubicBezTo>
                    <a:pt x="1444" y="0"/>
                    <a:pt x="881" y="82"/>
                    <a:pt x="335" y="260"/>
                  </a:cubicBezTo>
                  <a:cubicBezTo>
                    <a:pt x="1" y="1446"/>
                    <a:pt x="62" y="2479"/>
                    <a:pt x="1247" y="2570"/>
                  </a:cubicBezTo>
                  <a:cubicBezTo>
                    <a:pt x="1285" y="2572"/>
                    <a:pt x="1322" y="2573"/>
                    <a:pt x="1360" y="2573"/>
                  </a:cubicBezTo>
                  <a:cubicBezTo>
                    <a:pt x="2614" y="2573"/>
                    <a:pt x="3609" y="1594"/>
                    <a:pt x="4347" y="443"/>
                  </a:cubicBezTo>
                  <a:cubicBezTo>
                    <a:pt x="3587" y="160"/>
                    <a:pt x="2795" y="0"/>
                    <a:pt x="200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6" name="Google Shape;716;p40"/>
            <p:cNvSpPr/>
            <p:nvPr/>
          </p:nvSpPr>
          <p:spPr>
            <a:xfrm>
              <a:off x="7125732" y="3995632"/>
              <a:ext cx="179629" cy="20220"/>
            </a:xfrm>
            <a:custGeom>
              <a:avLst/>
              <a:gdLst/>
              <a:ahLst/>
              <a:cxnLst/>
              <a:rect l="l" t="t" r="r" b="b"/>
              <a:pathLst>
                <a:path w="3367" h="379" extrusionOk="0">
                  <a:moveTo>
                    <a:pt x="1991" y="1"/>
                  </a:moveTo>
                  <a:cubicBezTo>
                    <a:pt x="1345" y="1"/>
                    <a:pt x="686" y="132"/>
                    <a:pt x="60" y="222"/>
                  </a:cubicBezTo>
                  <a:cubicBezTo>
                    <a:pt x="8" y="222"/>
                    <a:pt x="0" y="289"/>
                    <a:pt x="18" y="289"/>
                  </a:cubicBezTo>
                  <a:cubicBezTo>
                    <a:pt x="21" y="289"/>
                    <a:pt x="25" y="287"/>
                    <a:pt x="30" y="283"/>
                  </a:cubicBezTo>
                  <a:cubicBezTo>
                    <a:pt x="664" y="248"/>
                    <a:pt x="1260" y="166"/>
                    <a:pt x="1856" y="166"/>
                  </a:cubicBezTo>
                  <a:cubicBezTo>
                    <a:pt x="2315" y="166"/>
                    <a:pt x="2775" y="215"/>
                    <a:pt x="3251" y="374"/>
                  </a:cubicBezTo>
                  <a:cubicBezTo>
                    <a:pt x="3258" y="377"/>
                    <a:pt x="3265" y="379"/>
                    <a:pt x="3271" y="379"/>
                  </a:cubicBezTo>
                  <a:cubicBezTo>
                    <a:pt x="3324" y="379"/>
                    <a:pt x="3366" y="279"/>
                    <a:pt x="3312" y="252"/>
                  </a:cubicBezTo>
                  <a:cubicBezTo>
                    <a:pt x="2887" y="65"/>
                    <a:pt x="2442" y="1"/>
                    <a:pt x="1991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7" name="Google Shape;717;p40"/>
            <p:cNvSpPr/>
            <p:nvPr/>
          </p:nvSpPr>
          <p:spPr>
            <a:xfrm>
              <a:off x="7107807" y="4042044"/>
              <a:ext cx="179629" cy="19259"/>
            </a:xfrm>
            <a:custGeom>
              <a:avLst/>
              <a:gdLst/>
              <a:ahLst/>
              <a:cxnLst/>
              <a:rect l="l" t="t" r="r" b="b"/>
              <a:pathLst>
                <a:path w="3367" h="361" extrusionOk="0">
                  <a:moveTo>
                    <a:pt x="1926" y="0"/>
                  </a:moveTo>
                  <a:cubicBezTo>
                    <a:pt x="1301" y="0"/>
                    <a:pt x="667" y="116"/>
                    <a:pt x="62" y="203"/>
                  </a:cubicBezTo>
                  <a:cubicBezTo>
                    <a:pt x="1" y="203"/>
                    <a:pt x="1" y="294"/>
                    <a:pt x="62" y="294"/>
                  </a:cubicBezTo>
                  <a:cubicBezTo>
                    <a:pt x="680" y="242"/>
                    <a:pt x="1279" y="162"/>
                    <a:pt x="1881" y="162"/>
                  </a:cubicBezTo>
                  <a:cubicBezTo>
                    <a:pt x="2344" y="162"/>
                    <a:pt x="2808" y="209"/>
                    <a:pt x="3284" y="355"/>
                  </a:cubicBezTo>
                  <a:cubicBezTo>
                    <a:pt x="3292" y="359"/>
                    <a:pt x="3300" y="361"/>
                    <a:pt x="3307" y="361"/>
                  </a:cubicBezTo>
                  <a:cubicBezTo>
                    <a:pt x="3351" y="361"/>
                    <a:pt x="3366" y="290"/>
                    <a:pt x="3314" y="264"/>
                  </a:cubicBezTo>
                  <a:cubicBezTo>
                    <a:pt x="2868" y="67"/>
                    <a:pt x="2400" y="0"/>
                    <a:pt x="192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8" name="Google Shape;718;p40"/>
            <p:cNvSpPr/>
            <p:nvPr/>
          </p:nvSpPr>
          <p:spPr>
            <a:xfrm>
              <a:off x="7681839" y="2611315"/>
              <a:ext cx="285476" cy="582209"/>
            </a:xfrm>
            <a:custGeom>
              <a:avLst/>
              <a:gdLst/>
              <a:ahLst/>
              <a:cxnLst/>
              <a:rect l="l" t="t" r="r" b="b"/>
              <a:pathLst>
                <a:path w="5351" h="10913" extrusionOk="0">
                  <a:moveTo>
                    <a:pt x="5351" y="0"/>
                  </a:moveTo>
                  <a:lnTo>
                    <a:pt x="426" y="7751"/>
                  </a:lnTo>
                  <a:lnTo>
                    <a:pt x="1" y="10912"/>
                  </a:lnTo>
                  <a:lnTo>
                    <a:pt x="5351" y="2797"/>
                  </a:lnTo>
                  <a:lnTo>
                    <a:pt x="535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9" name="Google Shape;719;p40"/>
            <p:cNvSpPr/>
            <p:nvPr/>
          </p:nvSpPr>
          <p:spPr>
            <a:xfrm>
              <a:off x="6499738" y="3109102"/>
              <a:ext cx="157329" cy="1054089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0" name="Google Shape;720;p40"/>
            <p:cNvSpPr/>
            <p:nvPr/>
          </p:nvSpPr>
          <p:spPr>
            <a:xfrm>
              <a:off x="6626228" y="3109102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0" y="1"/>
                  </a:moveTo>
                  <a:lnTo>
                    <a:pt x="578" y="19758"/>
                  </a:lnTo>
                  <a:lnTo>
                    <a:pt x="1915" y="18694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1" name="Google Shape;721;p40"/>
            <p:cNvSpPr/>
            <p:nvPr/>
          </p:nvSpPr>
          <p:spPr>
            <a:xfrm>
              <a:off x="7719130" y="3094538"/>
              <a:ext cx="131454" cy="1068654"/>
            </a:xfrm>
            <a:custGeom>
              <a:avLst/>
              <a:gdLst/>
              <a:ahLst/>
              <a:cxnLst/>
              <a:rect l="l" t="t" r="r" b="b"/>
              <a:pathLst>
                <a:path w="2464" h="20031" extrusionOk="0">
                  <a:moveTo>
                    <a:pt x="1" y="0"/>
                  </a:moveTo>
                  <a:lnTo>
                    <a:pt x="578" y="20031"/>
                  </a:lnTo>
                  <a:lnTo>
                    <a:pt x="2463" y="20031"/>
                  </a:lnTo>
                  <a:lnTo>
                    <a:pt x="1886" y="27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2" name="Google Shape;722;p40"/>
            <p:cNvSpPr/>
            <p:nvPr/>
          </p:nvSpPr>
          <p:spPr>
            <a:xfrm>
              <a:off x="7819693" y="3002086"/>
              <a:ext cx="102219" cy="1161109"/>
            </a:xfrm>
            <a:custGeom>
              <a:avLst/>
              <a:gdLst/>
              <a:ahLst/>
              <a:cxnLst/>
              <a:rect l="l" t="t" r="r" b="b"/>
              <a:pathLst>
                <a:path w="1916" h="21764" extrusionOk="0">
                  <a:moveTo>
                    <a:pt x="1368" y="0"/>
                  </a:moveTo>
                  <a:lnTo>
                    <a:pt x="1" y="2007"/>
                  </a:lnTo>
                  <a:lnTo>
                    <a:pt x="578" y="21764"/>
                  </a:lnTo>
                  <a:lnTo>
                    <a:pt x="1915" y="20700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3" name="Google Shape;723;p40"/>
            <p:cNvSpPr/>
            <p:nvPr/>
          </p:nvSpPr>
          <p:spPr>
            <a:xfrm>
              <a:off x="6013251" y="3193444"/>
              <a:ext cx="1684900" cy="175148"/>
            </a:xfrm>
            <a:custGeom>
              <a:avLst/>
              <a:gdLst/>
              <a:ahLst/>
              <a:cxnLst/>
              <a:rect l="l" t="t" r="r" b="b"/>
              <a:pathLst>
                <a:path w="31582" h="3283" extrusionOk="0">
                  <a:moveTo>
                    <a:pt x="1" y="0"/>
                  </a:moveTo>
                  <a:lnTo>
                    <a:pt x="1" y="3283"/>
                  </a:lnTo>
                  <a:lnTo>
                    <a:pt x="31582" y="3283"/>
                  </a:lnTo>
                  <a:lnTo>
                    <a:pt x="3127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4" name="Google Shape;724;p40"/>
            <p:cNvSpPr/>
            <p:nvPr/>
          </p:nvSpPr>
          <p:spPr>
            <a:xfrm>
              <a:off x="7681839" y="2801019"/>
              <a:ext cx="259548" cy="567591"/>
            </a:xfrm>
            <a:custGeom>
              <a:avLst/>
              <a:gdLst/>
              <a:ahLst/>
              <a:cxnLst/>
              <a:rect l="l" t="t" r="r" b="b"/>
              <a:pathLst>
                <a:path w="4865" h="10639" extrusionOk="0">
                  <a:moveTo>
                    <a:pt x="4864" y="0"/>
                  </a:moveTo>
                  <a:lnTo>
                    <a:pt x="1" y="7356"/>
                  </a:lnTo>
                  <a:lnTo>
                    <a:pt x="305" y="10639"/>
                  </a:lnTo>
                  <a:lnTo>
                    <a:pt x="4743" y="2949"/>
                  </a:lnTo>
                  <a:lnTo>
                    <a:pt x="4864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5" name="Google Shape;725;p40"/>
            <p:cNvSpPr/>
            <p:nvPr/>
          </p:nvSpPr>
          <p:spPr>
            <a:xfrm>
              <a:off x="6079724" y="3368531"/>
              <a:ext cx="157382" cy="1054089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6" name="Google Shape;726;p40"/>
            <p:cNvSpPr/>
            <p:nvPr/>
          </p:nvSpPr>
          <p:spPr>
            <a:xfrm>
              <a:off x="6206213" y="3368531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7" name="Google Shape;727;p40"/>
            <p:cNvSpPr/>
            <p:nvPr/>
          </p:nvSpPr>
          <p:spPr>
            <a:xfrm>
              <a:off x="7453240" y="3368531"/>
              <a:ext cx="157329" cy="1054089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34" y="19758"/>
                  </a:lnTo>
                  <a:lnTo>
                    <a:pt x="2948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8" name="Google Shape;728;p40"/>
            <p:cNvSpPr/>
            <p:nvPr/>
          </p:nvSpPr>
          <p:spPr>
            <a:xfrm>
              <a:off x="7579677" y="3368531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9" name="Google Shape;729;p40"/>
            <p:cNvSpPr/>
            <p:nvPr/>
          </p:nvSpPr>
          <p:spPr>
            <a:xfrm>
              <a:off x="5885161" y="3024812"/>
              <a:ext cx="468680" cy="168693"/>
            </a:xfrm>
            <a:custGeom>
              <a:avLst/>
              <a:gdLst/>
              <a:ahLst/>
              <a:cxnLst/>
              <a:rect l="l" t="t" r="r" b="b"/>
              <a:pathLst>
                <a:path w="8785" h="3162" extrusionOk="0">
                  <a:moveTo>
                    <a:pt x="0" y="0"/>
                  </a:moveTo>
                  <a:lnTo>
                    <a:pt x="578" y="3161"/>
                  </a:lnTo>
                  <a:lnTo>
                    <a:pt x="8785" y="3161"/>
                  </a:lnTo>
                  <a:cubicBezTo>
                    <a:pt x="8055" y="2310"/>
                    <a:pt x="7295" y="912"/>
                    <a:pt x="6596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0" name="Google Shape;730;p40"/>
            <p:cNvSpPr/>
            <p:nvPr/>
          </p:nvSpPr>
          <p:spPr>
            <a:xfrm>
              <a:off x="6237049" y="3024812"/>
              <a:ext cx="248131" cy="168693"/>
            </a:xfrm>
            <a:custGeom>
              <a:avLst/>
              <a:gdLst/>
              <a:ahLst/>
              <a:cxnLst/>
              <a:rect l="l" t="t" r="r" b="b"/>
              <a:pathLst>
                <a:path w="4651" h="3162" extrusionOk="0">
                  <a:moveTo>
                    <a:pt x="0" y="0"/>
                  </a:moveTo>
                  <a:cubicBezTo>
                    <a:pt x="699" y="912"/>
                    <a:pt x="1459" y="2310"/>
                    <a:pt x="2189" y="3161"/>
                  </a:cubicBezTo>
                  <a:lnTo>
                    <a:pt x="4651" y="3161"/>
                  </a:lnTo>
                  <a:cubicBezTo>
                    <a:pt x="3982" y="2249"/>
                    <a:pt x="3070" y="882"/>
                    <a:pt x="2310" y="0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1" name="Google Shape;731;p40"/>
            <p:cNvSpPr/>
            <p:nvPr/>
          </p:nvSpPr>
          <p:spPr>
            <a:xfrm>
              <a:off x="6361885" y="3024812"/>
              <a:ext cx="275766" cy="168693"/>
            </a:xfrm>
            <a:custGeom>
              <a:avLst/>
              <a:gdLst/>
              <a:ahLst/>
              <a:cxnLst/>
              <a:rect l="l" t="t" r="r" b="b"/>
              <a:pathLst>
                <a:path w="5169" h="3162" extrusionOk="0">
                  <a:moveTo>
                    <a:pt x="1" y="0"/>
                  </a:moveTo>
                  <a:cubicBezTo>
                    <a:pt x="730" y="882"/>
                    <a:pt x="1642" y="2249"/>
                    <a:pt x="2311" y="3161"/>
                  </a:cubicBezTo>
                  <a:lnTo>
                    <a:pt x="5168" y="3161"/>
                  </a:lnTo>
                  <a:cubicBezTo>
                    <a:pt x="4651" y="2249"/>
                    <a:pt x="3831" y="882"/>
                    <a:pt x="3344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2" name="Google Shape;732;p40"/>
            <p:cNvSpPr/>
            <p:nvPr/>
          </p:nvSpPr>
          <p:spPr>
            <a:xfrm>
              <a:off x="6775391" y="3024812"/>
              <a:ext cx="929250" cy="168693"/>
            </a:xfrm>
            <a:custGeom>
              <a:avLst/>
              <a:gdLst/>
              <a:ahLst/>
              <a:cxnLst/>
              <a:rect l="l" t="t" r="r" b="b"/>
              <a:pathLst>
                <a:path w="17418" h="3162" extrusionOk="0">
                  <a:moveTo>
                    <a:pt x="1" y="0"/>
                  </a:moveTo>
                  <a:cubicBezTo>
                    <a:pt x="457" y="942"/>
                    <a:pt x="1277" y="2219"/>
                    <a:pt x="1885" y="3161"/>
                  </a:cubicBezTo>
                  <a:lnTo>
                    <a:pt x="16992" y="3161"/>
                  </a:lnTo>
                  <a:lnTo>
                    <a:pt x="17417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3" name="Google Shape;733;p40"/>
            <p:cNvSpPr/>
            <p:nvPr/>
          </p:nvSpPr>
          <p:spPr>
            <a:xfrm>
              <a:off x="6540283" y="3024812"/>
              <a:ext cx="335732" cy="168693"/>
            </a:xfrm>
            <a:custGeom>
              <a:avLst/>
              <a:gdLst/>
              <a:ahLst/>
              <a:cxnLst/>
              <a:rect l="l" t="t" r="r" b="b"/>
              <a:pathLst>
                <a:path w="6293" h="3162" extrusionOk="0">
                  <a:moveTo>
                    <a:pt x="0" y="0"/>
                  </a:moveTo>
                  <a:cubicBezTo>
                    <a:pt x="487" y="912"/>
                    <a:pt x="1307" y="2249"/>
                    <a:pt x="1824" y="3161"/>
                  </a:cubicBezTo>
                  <a:lnTo>
                    <a:pt x="6292" y="3161"/>
                  </a:lnTo>
                  <a:cubicBezTo>
                    <a:pt x="5684" y="2219"/>
                    <a:pt x="4864" y="942"/>
                    <a:pt x="4408" y="0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4" name="Google Shape;734;p40"/>
            <p:cNvSpPr/>
            <p:nvPr/>
          </p:nvSpPr>
          <p:spPr>
            <a:xfrm>
              <a:off x="5890016" y="2578880"/>
              <a:ext cx="2083851" cy="446006"/>
            </a:xfrm>
            <a:custGeom>
              <a:avLst/>
              <a:gdLst/>
              <a:ahLst/>
              <a:cxnLst/>
              <a:rect l="l" t="t" r="r" b="b"/>
              <a:pathLst>
                <a:path w="39060" h="8360" extrusionOk="0">
                  <a:moveTo>
                    <a:pt x="8511" y="0"/>
                  </a:moveTo>
                  <a:lnTo>
                    <a:pt x="1" y="8359"/>
                  </a:lnTo>
                  <a:lnTo>
                    <a:pt x="34105" y="8359"/>
                  </a:lnTo>
                  <a:lnTo>
                    <a:pt x="39059" y="608"/>
                  </a:lnTo>
                  <a:lnTo>
                    <a:pt x="8511" y="0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5" name="Google Shape;735;p40"/>
            <p:cNvSpPr/>
            <p:nvPr/>
          </p:nvSpPr>
          <p:spPr>
            <a:xfrm>
              <a:off x="6890518" y="2611315"/>
              <a:ext cx="638973" cy="361660"/>
            </a:xfrm>
            <a:custGeom>
              <a:avLst/>
              <a:gdLst/>
              <a:ahLst/>
              <a:cxnLst/>
              <a:rect l="l" t="t" r="r" b="b"/>
              <a:pathLst>
                <a:path w="11977" h="6779" extrusionOk="0">
                  <a:moveTo>
                    <a:pt x="10852" y="578"/>
                  </a:moveTo>
                  <a:cubicBezTo>
                    <a:pt x="11034" y="578"/>
                    <a:pt x="11186" y="699"/>
                    <a:pt x="11186" y="851"/>
                  </a:cubicBezTo>
                  <a:cubicBezTo>
                    <a:pt x="11186" y="1003"/>
                    <a:pt x="11034" y="1125"/>
                    <a:pt x="10852" y="1125"/>
                  </a:cubicBezTo>
                  <a:cubicBezTo>
                    <a:pt x="10670" y="1125"/>
                    <a:pt x="10518" y="1003"/>
                    <a:pt x="10518" y="851"/>
                  </a:cubicBezTo>
                  <a:cubicBezTo>
                    <a:pt x="10518" y="699"/>
                    <a:pt x="10670" y="578"/>
                    <a:pt x="10852" y="578"/>
                  </a:cubicBezTo>
                  <a:close/>
                  <a:moveTo>
                    <a:pt x="10183" y="2827"/>
                  </a:moveTo>
                  <a:cubicBezTo>
                    <a:pt x="10366" y="2827"/>
                    <a:pt x="10518" y="2979"/>
                    <a:pt x="10518" y="3131"/>
                  </a:cubicBezTo>
                  <a:cubicBezTo>
                    <a:pt x="10518" y="3283"/>
                    <a:pt x="10366" y="3404"/>
                    <a:pt x="10183" y="3404"/>
                  </a:cubicBezTo>
                  <a:cubicBezTo>
                    <a:pt x="10001" y="3404"/>
                    <a:pt x="9849" y="3252"/>
                    <a:pt x="9849" y="3131"/>
                  </a:cubicBezTo>
                  <a:cubicBezTo>
                    <a:pt x="9849" y="2979"/>
                    <a:pt x="10001" y="2827"/>
                    <a:pt x="10183" y="2827"/>
                  </a:cubicBezTo>
                  <a:close/>
                  <a:moveTo>
                    <a:pt x="9211" y="5593"/>
                  </a:moveTo>
                  <a:cubicBezTo>
                    <a:pt x="9393" y="5593"/>
                    <a:pt x="9545" y="5715"/>
                    <a:pt x="9545" y="5867"/>
                  </a:cubicBezTo>
                  <a:cubicBezTo>
                    <a:pt x="9545" y="5988"/>
                    <a:pt x="9363" y="6140"/>
                    <a:pt x="9211" y="6140"/>
                  </a:cubicBezTo>
                  <a:cubicBezTo>
                    <a:pt x="9028" y="6140"/>
                    <a:pt x="8876" y="6018"/>
                    <a:pt x="8876" y="5867"/>
                  </a:cubicBezTo>
                  <a:cubicBezTo>
                    <a:pt x="8876" y="5715"/>
                    <a:pt x="8998" y="5593"/>
                    <a:pt x="9211" y="5593"/>
                  </a:cubicBezTo>
                  <a:close/>
                  <a:moveTo>
                    <a:pt x="3132" y="0"/>
                  </a:moveTo>
                  <a:lnTo>
                    <a:pt x="1" y="6778"/>
                  </a:lnTo>
                  <a:lnTo>
                    <a:pt x="9849" y="6778"/>
                  </a:lnTo>
                  <a:lnTo>
                    <a:pt x="11977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6" name="Google Shape;736;p40"/>
            <p:cNvSpPr/>
            <p:nvPr/>
          </p:nvSpPr>
          <p:spPr>
            <a:xfrm>
              <a:off x="7320935" y="2623052"/>
              <a:ext cx="110595" cy="330130"/>
            </a:xfrm>
            <a:custGeom>
              <a:avLst/>
              <a:gdLst/>
              <a:ahLst/>
              <a:cxnLst/>
              <a:rect l="l" t="t" r="r" b="b"/>
              <a:pathLst>
                <a:path w="2073" h="6188" extrusionOk="0">
                  <a:moveTo>
                    <a:pt x="1977" y="1"/>
                  </a:moveTo>
                  <a:cubicBezTo>
                    <a:pt x="1945" y="1"/>
                    <a:pt x="1915" y="18"/>
                    <a:pt x="1903" y="54"/>
                  </a:cubicBezTo>
                  <a:cubicBezTo>
                    <a:pt x="1143" y="1999"/>
                    <a:pt x="535" y="4096"/>
                    <a:pt x="18" y="6102"/>
                  </a:cubicBezTo>
                  <a:cubicBezTo>
                    <a:pt x="0" y="6155"/>
                    <a:pt x="34" y="6188"/>
                    <a:pt x="71" y="6188"/>
                  </a:cubicBezTo>
                  <a:cubicBezTo>
                    <a:pt x="98" y="6188"/>
                    <a:pt x="127" y="6171"/>
                    <a:pt x="140" y="6133"/>
                  </a:cubicBezTo>
                  <a:cubicBezTo>
                    <a:pt x="900" y="4218"/>
                    <a:pt x="1568" y="2121"/>
                    <a:pt x="2055" y="115"/>
                  </a:cubicBezTo>
                  <a:cubicBezTo>
                    <a:pt x="2073" y="41"/>
                    <a:pt x="2024" y="1"/>
                    <a:pt x="1977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7" name="Google Shape;737;p40"/>
            <p:cNvSpPr/>
            <p:nvPr/>
          </p:nvSpPr>
          <p:spPr>
            <a:xfrm>
              <a:off x="6955390" y="2862316"/>
              <a:ext cx="441151" cy="19419"/>
            </a:xfrm>
            <a:custGeom>
              <a:avLst/>
              <a:gdLst/>
              <a:ahLst/>
              <a:cxnLst/>
              <a:rect l="l" t="t" r="r" b="b"/>
              <a:pathLst>
                <a:path w="8269" h="364" extrusionOk="0">
                  <a:moveTo>
                    <a:pt x="5180" y="1"/>
                  </a:moveTo>
                  <a:cubicBezTo>
                    <a:pt x="3355" y="1"/>
                    <a:pt x="1369" y="53"/>
                    <a:pt x="92" y="128"/>
                  </a:cubicBezTo>
                  <a:cubicBezTo>
                    <a:pt x="1" y="128"/>
                    <a:pt x="1" y="250"/>
                    <a:pt x="92" y="250"/>
                  </a:cubicBezTo>
                  <a:cubicBezTo>
                    <a:pt x="1125" y="326"/>
                    <a:pt x="2630" y="364"/>
                    <a:pt x="4134" y="364"/>
                  </a:cubicBezTo>
                  <a:cubicBezTo>
                    <a:pt x="5639" y="364"/>
                    <a:pt x="7144" y="326"/>
                    <a:pt x="8177" y="250"/>
                  </a:cubicBezTo>
                  <a:cubicBezTo>
                    <a:pt x="8268" y="250"/>
                    <a:pt x="8268" y="98"/>
                    <a:pt x="8177" y="67"/>
                  </a:cubicBezTo>
                  <a:cubicBezTo>
                    <a:pt x="7376" y="21"/>
                    <a:pt x="6309" y="1"/>
                    <a:pt x="518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8" name="Google Shape;738;p40"/>
            <p:cNvSpPr/>
            <p:nvPr/>
          </p:nvSpPr>
          <p:spPr>
            <a:xfrm>
              <a:off x="6970007" y="2800646"/>
              <a:ext cx="442752" cy="18086"/>
            </a:xfrm>
            <a:custGeom>
              <a:avLst/>
              <a:gdLst/>
              <a:ahLst/>
              <a:cxnLst/>
              <a:rect l="l" t="t" r="r" b="b"/>
              <a:pathLst>
                <a:path w="8299" h="339" extrusionOk="0">
                  <a:moveTo>
                    <a:pt x="5029" y="0"/>
                  </a:moveTo>
                  <a:cubicBezTo>
                    <a:pt x="3254" y="0"/>
                    <a:pt x="1350" y="44"/>
                    <a:pt x="91" y="99"/>
                  </a:cubicBezTo>
                  <a:cubicBezTo>
                    <a:pt x="0" y="129"/>
                    <a:pt x="0" y="251"/>
                    <a:pt x="91" y="251"/>
                  </a:cubicBezTo>
                  <a:cubicBezTo>
                    <a:pt x="1082" y="308"/>
                    <a:pt x="2478" y="338"/>
                    <a:pt x="3895" y="338"/>
                  </a:cubicBezTo>
                  <a:cubicBezTo>
                    <a:pt x="5478" y="338"/>
                    <a:pt x="7086" y="300"/>
                    <a:pt x="8177" y="220"/>
                  </a:cubicBezTo>
                  <a:cubicBezTo>
                    <a:pt x="8298" y="220"/>
                    <a:pt x="8268" y="68"/>
                    <a:pt x="8177" y="68"/>
                  </a:cubicBezTo>
                  <a:cubicBezTo>
                    <a:pt x="7338" y="20"/>
                    <a:pt x="6212" y="0"/>
                    <a:pt x="5029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9" name="Google Shape;739;p40"/>
            <p:cNvSpPr/>
            <p:nvPr/>
          </p:nvSpPr>
          <p:spPr>
            <a:xfrm>
              <a:off x="7012153" y="2749219"/>
              <a:ext cx="411915" cy="17072"/>
            </a:xfrm>
            <a:custGeom>
              <a:avLst/>
              <a:gdLst/>
              <a:ahLst/>
              <a:cxnLst/>
              <a:rect l="l" t="t" r="r" b="b"/>
              <a:pathLst>
                <a:path w="7721" h="320" extrusionOk="0">
                  <a:moveTo>
                    <a:pt x="5130" y="1"/>
                  </a:moveTo>
                  <a:cubicBezTo>
                    <a:pt x="3354" y="1"/>
                    <a:pt x="1345" y="61"/>
                    <a:pt x="92" y="120"/>
                  </a:cubicBezTo>
                  <a:cubicBezTo>
                    <a:pt x="0" y="120"/>
                    <a:pt x="0" y="242"/>
                    <a:pt x="92" y="242"/>
                  </a:cubicBezTo>
                  <a:cubicBezTo>
                    <a:pt x="931" y="295"/>
                    <a:pt x="2110" y="319"/>
                    <a:pt x="3333" y="319"/>
                  </a:cubicBezTo>
                  <a:cubicBezTo>
                    <a:pt x="4899" y="319"/>
                    <a:pt x="6537" y="280"/>
                    <a:pt x="7630" y="212"/>
                  </a:cubicBezTo>
                  <a:cubicBezTo>
                    <a:pt x="7721" y="181"/>
                    <a:pt x="7721" y="60"/>
                    <a:pt x="7599" y="60"/>
                  </a:cubicBezTo>
                  <a:cubicBezTo>
                    <a:pt x="6938" y="18"/>
                    <a:pt x="6066" y="1"/>
                    <a:pt x="513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0" name="Google Shape;740;p40"/>
            <p:cNvSpPr/>
            <p:nvPr/>
          </p:nvSpPr>
          <p:spPr>
            <a:xfrm>
              <a:off x="7020262" y="2699712"/>
              <a:ext cx="411915" cy="16859"/>
            </a:xfrm>
            <a:custGeom>
              <a:avLst/>
              <a:gdLst/>
              <a:ahLst/>
              <a:cxnLst/>
              <a:rect l="l" t="t" r="r" b="b"/>
              <a:pathLst>
                <a:path w="7721" h="316" extrusionOk="0">
                  <a:moveTo>
                    <a:pt x="5119" y="0"/>
                  </a:moveTo>
                  <a:cubicBezTo>
                    <a:pt x="3348" y="0"/>
                    <a:pt x="1359" y="47"/>
                    <a:pt x="92" y="106"/>
                  </a:cubicBezTo>
                  <a:cubicBezTo>
                    <a:pt x="0" y="106"/>
                    <a:pt x="31" y="228"/>
                    <a:pt x="92" y="228"/>
                  </a:cubicBezTo>
                  <a:cubicBezTo>
                    <a:pt x="1010" y="285"/>
                    <a:pt x="2308" y="315"/>
                    <a:pt x="3627" y="315"/>
                  </a:cubicBezTo>
                  <a:cubicBezTo>
                    <a:pt x="5102" y="315"/>
                    <a:pt x="6603" y="278"/>
                    <a:pt x="7630" y="197"/>
                  </a:cubicBezTo>
                  <a:cubicBezTo>
                    <a:pt x="7721" y="197"/>
                    <a:pt x="7721" y="45"/>
                    <a:pt x="7630" y="45"/>
                  </a:cubicBezTo>
                  <a:cubicBezTo>
                    <a:pt x="6952" y="14"/>
                    <a:pt x="6067" y="0"/>
                    <a:pt x="5119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1" name="Google Shape;741;p40"/>
            <p:cNvSpPr/>
            <p:nvPr/>
          </p:nvSpPr>
          <p:spPr>
            <a:xfrm>
              <a:off x="7036480" y="2648712"/>
              <a:ext cx="411915" cy="17019"/>
            </a:xfrm>
            <a:custGeom>
              <a:avLst/>
              <a:gdLst/>
              <a:ahLst/>
              <a:cxnLst/>
              <a:rect l="l" t="t" r="r" b="b"/>
              <a:pathLst>
                <a:path w="7721" h="319" extrusionOk="0">
                  <a:moveTo>
                    <a:pt x="5145" y="0"/>
                  </a:moveTo>
                  <a:cubicBezTo>
                    <a:pt x="3368" y="0"/>
                    <a:pt x="1365" y="60"/>
                    <a:pt x="92" y="120"/>
                  </a:cubicBezTo>
                  <a:cubicBezTo>
                    <a:pt x="0" y="120"/>
                    <a:pt x="0" y="241"/>
                    <a:pt x="92" y="241"/>
                  </a:cubicBezTo>
                  <a:cubicBezTo>
                    <a:pt x="944" y="295"/>
                    <a:pt x="2125" y="319"/>
                    <a:pt x="3345" y="319"/>
                  </a:cubicBezTo>
                  <a:cubicBezTo>
                    <a:pt x="4908" y="319"/>
                    <a:pt x="6537" y="279"/>
                    <a:pt x="7630" y="211"/>
                  </a:cubicBezTo>
                  <a:cubicBezTo>
                    <a:pt x="7721" y="181"/>
                    <a:pt x="7721" y="59"/>
                    <a:pt x="7630" y="59"/>
                  </a:cubicBezTo>
                  <a:cubicBezTo>
                    <a:pt x="6958" y="17"/>
                    <a:pt x="6083" y="0"/>
                    <a:pt x="5145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2" name="Google Shape;742;p40"/>
            <p:cNvSpPr/>
            <p:nvPr/>
          </p:nvSpPr>
          <p:spPr>
            <a:xfrm>
              <a:off x="7190498" y="2920998"/>
              <a:ext cx="17926" cy="22780"/>
            </a:xfrm>
            <a:custGeom>
              <a:avLst/>
              <a:gdLst/>
              <a:ahLst/>
              <a:cxnLst/>
              <a:rect l="l" t="t" r="r" b="b"/>
              <a:pathLst>
                <a:path w="336" h="427" extrusionOk="0">
                  <a:moveTo>
                    <a:pt x="214" y="1"/>
                  </a:moveTo>
                  <a:cubicBezTo>
                    <a:pt x="123" y="122"/>
                    <a:pt x="1" y="244"/>
                    <a:pt x="1" y="426"/>
                  </a:cubicBezTo>
                  <a:cubicBezTo>
                    <a:pt x="123" y="426"/>
                    <a:pt x="244" y="396"/>
                    <a:pt x="275" y="335"/>
                  </a:cubicBezTo>
                  <a:cubicBezTo>
                    <a:pt x="335" y="274"/>
                    <a:pt x="275" y="153"/>
                    <a:pt x="2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3" name="Google Shape;743;p40"/>
            <p:cNvSpPr/>
            <p:nvPr/>
          </p:nvSpPr>
          <p:spPr>
            <a:xfrm>
              <a:off x="6992681" y="2796165"/>
              <a:ext cx="170347" cy="145966"/>
            </a:xfrm>
            <a:custGeom>
              <a:avLst/>
              <a:gdLst/>
              <a:ahLst/>
              <a:cxnLst/>
              <a:rect l="l" t="t" r="r" b="b"/>
              <a:pathLst>
                <a:path w="3193" h="2736" extrusionOk="0">
                  <a:moveTo>
                    <a:pt x="487" y="0"/>
                  </a:moveTo>
                  <a:lnTo>
                    <a:pt x="1" y="821"/>
                  </a:lnTo>
                  <a:lnTo>
                    <a:pt x="3071" y="2705"/>
                  </a:lnTo>
                  <a:lnTo>
                    <a:pt x="3071" y="2736"/>
                  </a:lnTo>
                  <a:lnTo>
                    <a:pt x="3101" y="2736"/>
                  </a:lnTo>
                  <a:cubicBezTo>
                    <a:pt x="3131" y="2675"/>
                    <a:pt x="3162" y="2645"/>
                    <a:pt x="3192" y="2614"/>
                  </a:cubicBezTo>
                  <a:cubicBezTo>
                    <a:pt x="2372" y="2189"/>
                    <a:pt x="1308" y="1581"/>
                    <a:pt x="700" y="851"/>
                  </a:cubicBezTo>
                  <a:cubicBezTo>
                    <a:pt x="517" y="608"/>
                    <a:pt x="548" y="335"/>
                    <a:pt x="669" y="91"/>
                  </a:cubicBezTo>
                  <a:lnTo>
                    <a:pt x="487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4" name="Google Shape;744;p40"/>
            <p:cNvSpPr/>
            <p:nvPr/>
          </p:nvSpPr>
          <p:spPr>
            <a:xfrm>
              <a:off x="7020262" y="2801019"/>
              <a:ext cx="165438" cy="134655"/>
            </a:xfrm>
            <a:custGeom>
              <a:avLst/>
              <a:gdLst/>
              <a:ahLst/>
              <a:cxnLst/>
              <a:rect l="l" t="t" r="r" b="b"/>
              <a:pathLst>
                <a:path w="3101" h="2524" extrusionOk="0">
                  <a:moveTo>
                    <a:pt x="152" y="0"/>
                  </a:moveTo>
                  <a:lnTo>
                    <a:pt x="152" y="0"/>
                  </a:lnTo>
                  <a:cubicBezTo>
                    <a:pt x="31" y="244"/>
                    <a:pt x="0" y="517"/>
                    <a:pt x="183" y="760"/>
                  </a:cubicBezTo>
                  <a:cubicBezTo>
                    <a:pt x="791" y="1490"/>
                    <a:pt x="1855" y="2067"/>
                    <a:pt x="2675" y="2523"/>
                  </a:cubicBezTo>
                  <a:cubicBezTo>
                    <a:pt x="2736" y="2462"/>
                    <a:pt x="2797" y="2432"/>
                    <a:pt x="2797" y="2432"/>
                  </a:cubicBezTo>
                  <a:cubicBezTo>
                    <a:pt x="2645" y="2128"/>
                    <a:pt x="3010" y="2037"/>
                    <a:pt x="3010" y="2037"/>
                  </a:cubicBezTo>
                  <a:cubicBezTo>
                    <a:pt x="2949" y="1915"/>
                    <a:pt x="3010" y="1824"/>
                    <a:pt x="3101" y="1794"/>
                  </a:cubicBezTo>
                  <a:cubicBezTo>
                    <a:pt x="3070" y="1763"/>
                    <a:pt x="3070" y="1763"/>
                    <a:pt x="3070" y="1763"/>
                  </a:cubicBezTo>
                  <a:lnTo>
                    <a:pt x="3070" y="1794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5" name="Google Shape;745;p40"/>
            <p:cNvSpPr/>
            <p:nvPr/>
          </p:nvSpPr>
          <p:spPr>
            <a:xfrm>
              <a:off x="7158115" y="2935615"/>
              <a:ext cx="17872" cy="8163"/>
            </a:xfrm>
            <a:custGeom>
              <a:avLst/>
              <a:gdLst/>
              <a:ahLst/>
              <a:cxnLst/>
              <a:rect l="l" t="t" r="r" b="b"/>
              <a:pathLst>
                <a:path w="335" h="153" extrusionOk="0">
                  <a:moveTo>
                    <a:pt x="91" y="0"/>
                  </a:moveTo>
                  <a:cubicBezTo>
                    <a:pt x="61" y="31"/>
                    <a:pt x="30" y="61"/>
                    <a:pt x="0" y="122"/>
                  </a:cubicBezTo>
                  <a:cubicBezTo>
                    <a:pt x="61" y="122"/>
                    <a:pt x="182" y="122"/>
                    <a:pt x="334" y="152"/>
                  </a:cubicBezTo>
                  <a:lnTo>
                    <a:pt x="91" y="0"/>
                  </a:lnTo>
                  <a:close/>
                </a:path>
              </a:pathLst>
            </a:custGeom>
            <a:solidFill>
              <a:srgbClr val="FFD4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6" name="Google Shape;746;p40"/>
            <p:cNvSpPr/>
            <p:nvPr/>
          </p:nvSpPr>
          <p:spPr>
            <a:xfrm>
              <a:off x="7161316" y="2896671"/>
              <a:ext cx="40599" cy="47108"/>
            </a:xfrm>
            <a:custGeom>
              <a:avLst/>
              <a:gdLst/>
              <a:ahLst/>
              <a:cxnLst/>
              <a:rect l="l" t="t" r="r" b="b"/>
              <a:pathLst>
                <a:path w="761" h="883" extrusionOk="0">
                  <a:moveTo>
                    <a:pt x="457" y="1"/>
                  </a:moveTo>
                  <a:cubicBezTo>
                    <a:pt x="366" y="31"/>
                    <a:pt x="305" y="122"/>
                    <a:pt x="366" y="244"/>
                  </a:cubicBezTo>
                  <a:cubicBezTo>
                    <a:pt x="366" y="244"/>
                    <a:pt x="1" y="335"/>
                    <a:pt x="153" y="639"/>
                  </a:cubicBezTo>
                  <a:cubicBezTo>
                    <a:pt x="153" y="639"/>
                    <a:pt x="92" y="669"/>
                    <a:pt x="31" y="730"/>
                  </a:cubicBezTo>
                  <a:lnTo>
                    <a:pt x="274" y="882"/>
                  </a:lnTo>
                  <a:lnTo>
                    <a:pt x="518" y="882"/>
                  </a:lnTo>
                  <a:cubicBezTo>
                    <a:pt x="548" y="700"/>
                    <a:pt x="670" y="578"/>
                    <a:pt x="761" y="457"/>
                  </a:cubicBezTo>
                  <a:cubicBezTo>
                    <a:pt x="700" y="335"/>
                    <a:pt x="487" y="31"/>
                    <a:pt x="457" y="1"/>
                  </a:cubicBezTo>
                  <a:close/>
                </a:path>
              </a:pathLst>
            </a:custGeom>
            <a:solidFill>
              <a:srgbClr val="FFE1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7" name="Google Shape;747;p40"/>
            <p:cNvSpPr/>
            <p:nvPr/>
          </p:nvSpPr>
          <p:spPr>
            <a:xfrm>
              <a:off x="6970007" y="2804273"/>
              <a:ext cx="25981" cy="33130"/>
            </a:xfrm>
            <a:custGeom>
              <a:avLst/>
              <a:gdLst/>
              <a:ahLst/>
              <a:cxnLst/>
              <a:rect l="l" t="t" r="r" b="b"/>
              <a:pathLst>
                <a:path w="487" h="621" extrusionOk="0">
                  <a:moveTo>
                    <a:pt x="183" y="0"/>
                  </a:moveTo>
                  <a:lnTo>
                    <a:pt x="61" y="183"/>
                  </a:lnTo>
                  <a:cubicBezTo>
                    <a:pt x="61" y="243"/>
                    <a:pt x="0" y="395"/>
                    <a:pt x="91" y="456"/>
                  </a:cubicBezTo>
                  <a:lnTo>
                    <a:pt x="304" y="608"/>
                  </a:lnTo>
                  <a:cubicBezTo>
                    <a:pt x="313" y="617"/>
                    <a:pt x="322" y="621"/>
                    <a:pt x="331" y="621"/>
                  </a:cubicBezTo>
                  <a:cubicBezTo>
                    <a:pt x="352" y="621"/>
                    <a:pt x="374" y="599"/>
                    <a:pt x="395" y="578"/>
                  </a:cubicBezTo>
                  <a:lnTo>
                    <a:pt x="486" y="456"/>
                  </a:lnTo>
                  <a:cubicBezTo>
                    <a:pt x="304" y="335"/>
                    <a:pt x="213" y="183"/>
                    <a:pt x="183" y="0"/>
                  </a:cubicBezTo>
                  <a:close/>
                </a:path>
              </a:pathLst>
            </a:custGeom>
            <a:solidFill>
              <a:srgbClr val="F95D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8" name="Google Shape;748;p40"/>
            <p:cNvSpPr/>
            <p:nvPr/>
          </p:nvSpPr>
          <p:spPr>
            <a:xfrm>
              <a:off x="6979717" y="2784055"/>
              <a:ext cx="35745" cy="44601"/>
            </a:xfrm>
            <a:custGeom>
              <a:avLst/>
              <a:gdLst/>
              <a:ahLst/>
              <a:cxnLst/>
              <a:rect l="l" t="t" r="r" b="b"/>
              <a:pathLst>
                <a:path w="670" h="836" extrusionOk="0">
                  <a:moveTo>
                    <a:pt x="349" y="0"/>
                  </a:moveTo>
                  <a:cubicBezTo>
                    <a:pt x="267" y="0"/>
                    <a:pt x="178" y="111"/>
                    <a:pt x="153" y="136"/>
                  </a:cubicBezTo>
                  <a:lnTo>
                    <a:pt x="31" y="349"/>
                  </a:lnTo>
                  <a:lnTo>
                    <a:pt x="1" y="410"/>
                  </a:lnTo>
                  <a:cubicBezTo>
                    <a:pt x="31" y="592"/>
                    <a:pt x="122" y="744"/>
                    <a:pt x="304" y="835"/>
                  </a:cubicBezTo>
                  <a:lnTo>
                    <a:pt x="426" y="622"/>
                  </a:lnTo>
                  <a:lnTo>
                    <a:pt x="456" y="562"/>
                  </a:lnTo>
                  <a:lnTo>
                    <a:pt x="639" y="258"/>
                  </a:lnTo>
                  <a:cubicBezTo>
                    <a:pt x="669" y="197"/>
                    <a:pt x="669" y="166"/>
                    <a:pt x="639" y="136"/>
                  </a:cubicBezTo>
                  <a:lnTo>
                    <a:pt x="396" y="14"/>
                  </a:lnTo>
                  <a:cubicBezTo>
                    <a:pt x="381" y="5"/>
                    <a:pt x="365" y="0"/>
                    <a:pt x="349" y="0"/>
                  </a:cubicBezTo>
                  <a:close/>
                </a:path>
              </a:pathLst>
            </a:custGeom>
            <a:solidFill>
              <a:srgbClr val="FA7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9" name="Google Shape;749;p40"/>
            <p:cNvSpPr/>
            <p:nvPr/>
          </p:nvSpPr>
          <p:spPr>
            <a:xfrm>
              <a:off x="6986225" y="2825346"/>
              <a:ext cx="13017" cy="14618"/>
            </a:xfrm>
            <a:custGeom>
              <a:avLst/>
              <a:gdLst/>
              <a:ahLst/>
              <a:cxnLst/>
              <a:rect l="l" t="t" r="r" b="b"/>
              <a:pathLst>
                <a:path w="244" h="274" extrusionOk="0">
                  <a:moveTo>
                    <a:pt x="122" y="0"/>
                  </a:moveTo>
                  <a:lnTo>
                    <a:pt x="0" y="213"/>
                  </a:lnTo>
                  <a:lnTo>
                    <a:pt x="122" y="274"/>
                  </a:lnTo>
                  <a:lnTo>
                    <a:pt x="243" y="92"/>
                  </a:lnTo>
                  <a:cubicBezTo>
                    <a:pt x="182" y="61"/>
                    <a:pt x="152" y="31"/>
                    <a:pt x="122" y="0"/>
                  </a:cubicBezTo>
                  <a:close/>
                </a:path>
              </a:pathLst>
            </a:custGeom>
            <a:solidFill>
              <a:srgbClr val="E3E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0" name="Google Shape;750;p40"/>
            <p:cNvSpPr/>
            <p:nvPr/>
          </p:nvSpPr>
          <p:spPr>
            <a:xfrm>
              <a:off x="6992681" y="2791310"/>
              <a:ext cx="27635" cy="38946"/>
            </a:xfrm>
            <a:custGeom>
              <a:avLst/>
              <a:gdLst/>
              <a:ahLst/>
              <a:cxnLst/>
              <a:rect l="l" t="t" r="r" b="b"/>
              <a:pathLst>
                <a:path w="518" h="730" extrusionOk="0">
                  <a:moveTo>
                    <a:pt x="365" y="0"/>
                  </a:moveTo>
                  <a:lnTo>
                    <a:pt x="1" y="638"/>
                  </a:lnTo>
                  <a:cubicBezTo>
                    <a:pt x="31" y="669"/>
                    <a:pt x="61" y="699"/>
                    <a:pt x="122" y="730"/>
                  </a:cubicBezTo>
                  <a:lnTo>
                    <a:pt x="517" y="91"/>
                  </a:lnTo>
                  <a:lnTo>
                    <a:pt x="365" y="0"/>
                  </a:lnTo>
                  <a:close/>
                </a:path>
              </a:pathLst>
            </a:custGeom>
            <a:solidFill>
              <a:srgbClr val="F1F3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1" name="Google Shape;751;p40"/>
            <p:cNvSpPr/>
            <p:nvPr/>
          </p:nvSpPr>
          <p:spPr>
            <a:xfrm>
              <a:off x="6404084" y="2014676"/>
              <a:ext cx="1251911" cy="585356"/>
            </a:xfrm>
            <a:custGeom>
              <a:avLst/>
              <a:gdLst/>
              <a:ahLst/>
              <a:cxnLst/>
              <a:rect l="l" t="t" r="r" b="b"/>
              <a:pathLst>
                <a:path w="23466" h="10972" extrusionOk="0">
                  <a:moveTo>
                    <a:pt x="15508" y="0"/>
                  </a:moveTo>
                  <a:cubicBezTo>
                    <a:pt x="14830" y="0"/>
                    <a:pt x="14408" y="90"/>
                    <a:pt x="14408" y="90"/>
                  </a:cubicBezTo>
                  <a:lnTo>
                    <a:pt x="14073" y="1123"/>
                  </a:lnTo>
                  <a:cubicBezTo>
                    <a:pt x="13344" y="1458"/>
                    <a:pt x="12158" y="1488"/>
                    <a:pt x="11763" y="1518"/>
                  </a:cubicBezTo>
                  <a:lnTo>
                    <a:pt x="11733" y="1518"/>
                  </a:lnTo>
                  <a:cubicBezTo>
                    <a:pt x="11307" y="1488"/>
                    <a:pt x="10122" y="1458"/>
                    <a:pt x="9392" y="1123"/>
                  </a:cubicBezTo>
                  <a:lnTo>
                    <a:pt x="9362" y="211"/>
                  </a:lnTo>
                  <a:cubicBezTo>
                    <a:pt x="9362" y="211"/>
                    <a:pt x="8855" y="99"/>
                    <a:pt x="8060" y="99"/>
                  </a:cubicBezTo>
                  <a:cubicBezTo>
                    <a:pt x="6046" y="99"/>
                    <a:pt x="2179" y="818"/>
                    <a:pt x="0" y="5895"/>
                  </a:cubicBezTo>
                  <a:cubicBezTo>
                    <a:pt x="0" y="5895"/>
                    <a:pt x="3526" y="8327"/>
                    <a:pt x="4590" y="8509"/>
                  </a:cubicBezTo>
                  <a:lnTo>
                    <a:pt x="4833" y="10698"/>
                  </a:lnTo>
                  <a:lnTo>
                    <a:pt x="11398" y="10819"/>
                  </a:lnTo>
                  <a:lnTo>
                    <a:pt x="12098" y="10819"/>
                  </a:lnTo>
                  <a:lnTo>
                    <a:pt x="18693" y="10971"/>
                  </a:lnTo>
                  <a:lnTo>
                    <a:pt x="18876" y="8509"/>
                  </a:lnTo>
                  <a:cubicBezTo>
                    <a:pt x="19970" y="8327"/>
                    <a:pt x="23466" y="5895"/>
                    <a:pt x="23466" y="5895"/>
                  </a:cubicBezTo>
                  <a:cubicBezTo>
                    <a:pt x="21231" y="690"/>
                    <a:pt x="17388" y="0"/>
                    <a:pt x="15508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2" name="Google Shape;752;p40"/>
            <p:cNvSpPr/>
            <p:nvPr/>
          </p:nvSpPr>
          <p:spPr>
            <a:xfrm>
              <a:off x="6875953" y="1868610"/>
              <a:ext cx="347042" cy="234206"/>
            </a:xfrm>
            <a:custGeom>
              <a:avLst/>
              <a:gdLst/>
              <a:ahLst/>
              <a:cxnLst/>
              <a:rect l="l" t="t" r="r" b="b"/>
              <a:pathLst>
                <a:path w="6505" h="4390" extrusionOk="0">
                  <a:moveTo>
                    <a:pt x="6505" y="1"/>
                  </a:moveTo>
                  <a:lnTo>
                    <a:pt x="0" y="639"/>
                  </a:lnTo>
                  <a:cubicBezTo>
                    <a:pt x="0" y="639"/>
                    <a:pt x="578" y="2007"/>
                    <a:pt x="608" y="4074"/>
                  </a:cubicBezTo>
                  <a:cubicBezTo>
                    <a:pt x="608" y="4074"/>
                    <a:pt x="1725" y="4389"/>
                    <a:pt x="3052" y="4389"/>
                  </a:cubicBezTo>
                  <a:cubicBezTo>
                    <a:pt x="3743" y="4389"/>
                    <a:pt x="4491" y="4304"/>
                    <a:pt x="5167" y="4044"/>
                  </a:cubicBezTo>
                  <a:lnTo>
                    <a:pt x="6505" y="1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3" name="Google Shape;753;p40"/>
            <p:cNvSpPr/>
            <p:nvPr/>
          </p:nvSpPr>
          <p:spPr>
            <a:xfrm>
              <a:off x="6261376" y="1519290"/>
              <a:ext cx="241675" cy="149647"/>
            </a:xfrm>
            <a:custGeom>
              <a:avLst/>
              <a:gdLst/>
              <a:ahLst/>
              <a:cxnLst/>
              <a:rect l="l" t="t" r="r" b="b"/>
              <a:pathLst>
                <a:path w="4530" h="2805" extrusionOk="0">
                  <a:moveTo>
                    <a:pt x="2592" y="0"/>
                  </a:moveTo>
                  <a:cubicBezTo>
                    <a:pt x="1673" y="0"/>
                    <a:pt x="757" y="289"/>
                    <a:pt x="0" y="865"/>
                  </a:cubicBezTo>
                  <a:cubicBezTo>
                    <a:pt x="199" y="1859"/>
                    <a:pt x="1055" y="2804"/>
                    <a:pt x="2558" y="2804"/>
                  </a:cubicBezTo>
                  <a:cubicBezTo>
                    <a:pt x="3124" y="2804"/>
                    <a:pt x="3781" y="2670"/>
                    <a:pt x="4529" y="2354"/>
                  </a:cubicBezTo>
                  <a:lnTo>
                    <a:pt x="4438" y="409"/>
                  </a:lnTo>
                  <a:cubicBezTo>
                    <a:pt x="3856" y="137"/>
                    <a:pt x="3224" y="0"/>
                    <a:pt x="2592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4" name="Google Shape;754;p40"/>
            <p:cNvSpPr/>
            <p:nvPr/>
          </p:nvSpPr>
          <p:spPr>
            <a:xfrm>
              <a:off x="6253267" y="1434360"/>
              <a:ext cx="244876" cy="131081"/>
            </a:xfrm>
            <a:custGeom>
              <a:avLst/>
              <a:gdLst/>
              <a:ahLst/>
              <a:cxnLst/>
              <a:rect l="l" t="t" r="r" b="b"/>
              <a:pathLst>
                <a:path w="4590" h="2457" extrusionOk="0">
                  <a:moveTo>
                    <a:pt x="2427" y="1"/>
                  </a:moveTo>
                  <a:cubicBezTo>
                    <a:pt x="1936" y="1"/>
                    <a:pt x="1404" y="118"/>
                    <a:pt x="882" y="451"/>
                  </a:cubicBezTo>
                  <a:cubicBezTo>
                    <a:pt x="243" y="876"/>
                    <a:pt x="0" y="1697"/>
                    <a:pt x="152" y="2457"/>
                  </a:cubicBezTo>
                  <a:cubicBezTo>
                    <a:pt x="909" y="1881"/>
                    <a:pt x="1825" y="1592"/>
                    <a:pt x="2744" y="1592"/>
                  </a:cubicBezTo>
                  <a:cubicBezTo>
                    <a:pt x="3376" y="1592"/>
                    <a:pt x="4008" y="1729"/>
                    <a:pt x="4590" y="2001"/>
                  </a:cubicBezTo>
                  <a:lnTo>
                    <a:pt x="4529" y="664"/>
                  </a:lnTo>
                  <a:cubicBezTo>
                    <a:pt x="4529" y="664"/>
                    <a:pt x="3595" y="1"/>
                    <a:pt x="2427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5" name="Google Shape;755;p40"/>
            <p:cNvSpPr/>
            <p:nvPr/>
          </p:nvSpPr>
          <p:spPr>
            <a:xfrm>
              <a:off x="6331103" y="1525211"/>
              <a:ext cx="152474" cy="121318"/>
            </a:xfrm>
            <a:custGeom>
              <a:avLst/>
              <a:gdLst/>
              <a:ahLst/>
              <a:cxnLst/>
              <a:rect l="l" t="t" r="r" b="b"/>
              <a:pathLst>
                <a:path w="2858" h="2274" extrusionOk="0">
                  <a:moveTo>
                    <a:pt x="1290" y="0"/>
                  </a:moveTo>
                  <a:cubicBezTo>
                    <a:pt x="860" y="0"/>
                    <a:pt x="406" y="123"/>
                    <a:pt x="31" y="237"/>
                  </a:cubicBezTo>
                  <a:cubicBezTo>
                    <a:pt x="0" y="237"/>
                    <a:pt x="0" y="298"/>
                    <a:pt x="31" y="298"/>
                  </a:cubicBezTo>
                  <a:cubicBezTo>
                    <a:pt x="440" y="264"/>
                    <a:pt x="897" y="134"/>
                    <a:pt x="1327" y="134"/>
                  </a:cubicBezTo>
                  <a:cubicBezTo>
                    <a:pt x="1663" y="134"/>
                    <a:pt x="1983" y="214"/>
                    <a:pt x="2250" y="480"/>
                  </a:cubicBezTo>
                  <a:cubicBezTo>
                    <a:pt x="2645" y="906"/>
                    <a:pt x="2645" y="1635"/>
                    <a:pt x="2675" y="2183"/>
                  </a:cubicBezTo>
                  <a:cubicBezTo>
                    <a:pt x="2690" y="2243"/>
                    <a:pt x="2736" y="2274"/>
                    <a:pt x="2778" y="2274"/>
                  </a:cubicBezTo>
                  <a:cubicBezTo>
                    <a:pt x="2819" y="2274"/>
                    <a:pt x="2857" y="2243"/>
                    <a:pt x="2857" y="2183"/>
                  </a:cubicBezTo>
                  <a:cubicBezTo>
                    <a:pt x="2827" y="1575"/>
                    <a:pt x="2797" y="784"/>
                    <a:pt x="2280" y="359"/>
                  </a:cubicBezTo>
                  <a:cubicBezTo>
                    <a:pt x="2013" y="91"/>
                    <a:pt x="1660" y="0"/>
                    <a:pt x="12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6" name="Google Shape;756;p40"/>
            <p:cNvSpPr/>
            <p:nvPr/>
          </p:nvSpPr>
          <p:spPr>
            <a:xfrm>
              <a:off x="6394748" y="1558927"/>
              <a:ext cx="87867" cy="49082"/>
            </a:xfrm>
            <a:custGeom>
              <a:avLst/>
              <a:gdLst/>
              <a:ahLst/>
              <a:cxnLst/>
              <a:rect l="l" t="t" r="r" b="b"/>
              <a:pathLst>
                <a:path w="1647" h="920" extrusionOk="0">
                  <a:moveTo>
                    <a:pt x="580" y="1"/>
                  </a:moveTo>
                  <a:cubicBezTo>
                    <a:pt x="408" y="1"/>
                    <a:pt x="229" y="64"/>
                    <a:pt x="53" y="213"/>
                  </a:cubicBezTo>
                  <a:cubicBezTo>
                    <a:pt x="1" y="266"/>
                    <a:pt x="62" y="341"/>
                    <a:pt x="119" y="341"/>
                  </a:cubicBezTo>
                  <a:cubicBezTo>
                    <a:pt x="127" y="341"/>
                    <a:pt x="136" y="339"/>
                    <a:pt x="145" y="335"/>
                  </a:cubicBezTo>
                  <a:cubicBezTo>
                    <a:pt x="297" y="244"/>
                    <a:pt x="441" y="190"/>
                    <a:pt x="585" y="190"/>
                  </a:cubicBezTo>
                  <a:cubicBezTo>
                    <a:pt x="730" y="190"/>
                    <a:pt x="874" y="244"/>
                    <a:pt x="1026" y="365"/>
                  </a:cubicBezTo>
                  <a:cubicBezTo>
                    <a:pt x="1209" y="517"/>
                    <a:pt x="1330" y="730"/>
                    <a:pt x="1482" y="882"/>
                  </a:cubicBezTo>
                  <a:cubicBezTo>
                    <a:pt x="1500" y="909"/>
                    <a:pt x="1523" y="920"/>
                    <a:pt x="1545" y="920"/>
                  </a:cubicBezTo>
                  <a:cubicBezTo>
                    <a:pt x="1598" y="920"/>
                    <a:pt x="1647" y="855"/>
                    <a:pt x="1604" y="791"/>
                  </a:cubicBezTo>
                  <a:cubicBezTo>
                    <a:pt x="1388" y="380"/>
                    <a:pt x="1003" y="1"/>
                    <a:pt x="5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7" name="Google Shape;757;p40"/>
            <p:cNvSpPr/>
            <p:nvPr/>
          </p:nvSpPr>
          <p:spPr>
            <a:xfrm>
              <a:off x="7573221" y="1456180"/>
              <a:ext cx="236821" cy="150554"/>
            </a:xfrm>
            <a:custGeom>
              <a:avLst/>
              <a:gdLst/>
              <a:ahLst/>
              <a:cxnLst/>
              <a:rect l="l" t="t" r="r" b="b"/>
              <a:pathLst>
                <a:path w="4439" h="2822" extrusionOk="0">
                  <a:moveTo>
                    <a:pt x="2197" y="0"/>
                  </a:moveTo>
                  <a:cubicBezTo>
                    <a:pt x="1430" y="0"/>
                    <a:pt x="663" y="198"/>
                    <a:pt x="0" y="589"/>
                  </a:cubicBezTo>
                  <a:lnTo>
                    <a:pt x="92" y="2534"/>
                  </a:lnTo>
                  <a:cubicBezTo>
                    <a:pt x="711" y="2734"/>
                    <a:pt x="1262" y="2822"/>
                    <a:pt x="1746" y="2822"/>
                  </a:cubicBezTo>
                  <a:cubicBezTo>
                    <a:pt x="3470" y="2822"/>
                    <a:pt x="4343" y="1711"/>
                    <a:pt x="4438" y="619"/>
                  </a:cubicBezTo>
                  <a:cubicBezTo>
                    <a:pt x="3763" y="205"/>
                    <a:pt x="2980" y="0"/>
                    <a:pt x="2197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8" name="Google Shape;758;p40"/>
            <p:cNvSpPr/>
            <p:nvPr/>
          </p:nvSpPr>
          <p:spPr>
            <a:xfrm>
              <a:off x="7568367" y="1370397"/>
              <a:ext cx="246530" cy="118864"/>
            </a:xfrm>
            <a:custGeom>
              <a:avLst/>
              <a:gdLst/>
              <a:ahLst/>
              <a:cxnLst/>
              <a:rect l="l" t="t" r="r" b="b"/>
              <a:pathLst>
                <a:path w="4621" h="2228" extrusionOk="0">
                  <a:moveTo>
                    <a:pt x="2320" y="0"/>
                  </a:moveTo>
                  <a:cubicBezTo>
                    <a:pt x="1018" y="0"/>
                    <a:pt x="0" y="860"/>
                    <a:pt x="0" y="860"/>
                  </a:cubicBezTo>
                  <a:lnTo>
                    <a:pt x="91" y="2197"/>
                  </a:lnTo>
                  <a:cubicBezTo>
                    <a:pt x="754" y="1806"/>
                    <a:pt x="1521" y="1608"/>
                    <a:pt x="2288" y="1608"/>
                  </a:cubicBezTo>
                  <a:cubicBezTo>
                    <a:pt x="3071" y="1608"/>
                    <a:pt x="3854" y="1813"/>
                    <a:pt x="4529" y="2227"/>
                  </a:cubicBezTo>
                  <a:cubicBezTo>
                    <a:pt x="4620" y="1437"/>
                    <a:pt x="4286" y="677"/>
                    <a:pt x="3617" y="313"/>
                  </a:cubicBezTo>
                  <a:cubicBezTo>
                    <a:pt x="3172" y="86"/>
                    <a:pt x="2731" y="0"/>
                    <a:pt x="2320" y="0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9" name="Google Shape;759;p40"/>
            <p:cNvSpPr/>
            <p:nvPr/>
          </p:nvSpPr>
          <p:spPr>
            <a:xfrm>
              <a:off x="7592694" y="1462315"/>
              <a:ext cx="145966" cy="129107"/>
            </a:xfrm>
            <a:custGeom>
              <a:avLst/>
              <a:gdLst/>
              <a:ahLst/>
              <a:cxnLst/>
              <a:rect l="l" t="t" r="r" b="b"/>
              <a:pathLst>
                <a:path w="2736" h="2420" extrusionOk="0">
                  <a:moveTo>
                    <a:pt x="1698" y="1"/>
                  </a:moveTo>
                  <a:cubicBezTo>
                    <a:pt x="1228" y="1"/>
                    <a:pt x="771" y="106"/>
                    <a:pt x="456" y="474"/>
                  </a:cubicBezTo>
                  <a:cubicBezTo>
                    <a:pt x="0" y="960"/>
                    <a:pt x="31" y="1720"/>
                    <a:pt x="91" y="2328"/>
                  </a:cubicBezTo>
                  <a:cubicBezTo>
                    <a:pt x="91" y="2389"/>
                    <a:pt x="129" y="2419"/>
                    <a:pt x="167" y="2419"/>
                  </a:cubicBezTo>
                  <a:cubicBezTo>
                    <a:pt x="205" y="2419"/>
                    <a:pt x="243" y="2389"/>
                    <a:pt x="243" y="2328"/>
                  </a:cubicBezTo>
                  <a:cubicBezTo>
                    <a:pt x="243" y="1811"/>
                    <a:pt x="152" y="1173"/>
                    <a:pt x="456" y="687"/>
                  </a:cubicBezTo>
                  <a:cubicBezTo>
                    <a:pt x="740" y="226"/>
                    <a:pt x="1199" y="137"/>
                    <a:pt x="1683" y="137"/>
                  </a:cubicBezTo>
                  <a:cubicBezTo>
                    <a:pt x="1987" y="137"/>
                    <a:pt x="2301" y="172"/>
                    <a:pt x="2587" y="172"/>
                  </a:cubicBezTo>
                  <a:cubicBezTo>
                    <a:pt x="2627" y="172"/>
                    <a:pt x="2667" y="172"/>
                    <a:pt x="2705" y="170"/>
                  </a:cubicBezTo>
                  <a:cubicBezTo>
                    <a:pt x="2736" y="170"/>
                    <a:pt x="2736" y="140"/>
                    <a:pt x="2705" y="109"/>
                  </a:cubicBezTo>
                  <a:cubicBezTo>
                    <a:pt x="2396" y="58"/>
                    <a:pt x="2043" y="1"/>
                    <a:pt x="16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0" name="Google Shape;760;p40"/>
            <p:cNvSpPr/>
            <p:nvPr/>
          </p:nvSpPr>
          <p:spPr>
            <a:xfrm>
              <a:off x="7593814" y="1498964"/>
              <a:ext cx="83013" cy="53617"/>
            </a:xfrm>
            <a:custGeom>
              <a:avLst/>
              <a:gdLst/>
              <a:ahLst/>
              <a:cxnLst/>
              <a:rect l="l" t="t" r="r" b="b"/>
              <a:pathLst>
                <a:path w="1556" h="1005" extrusionOk="0">
                  <a:moveTo>
                    <a:pt x="1029" y="1"/>
                  </a:moveTo>
                  <a:cubicBezTo>
                    <a:pt x="582" y="1"/>
                    <a:pt x="220" y="440"/>
                    <a:pt x="40" y="912"/>
                  </a:cubicBezTo>
                  <a:cubicBezTo>
                    <a:pt x="1" y="971"/>
                    <a:pt x="50" y="1004"/>
                    <a:pt x="106" y="1004"/>
                  </a:cubicBezTo>
                  <a:cubicBezTo>
                    <a:pt x="137" y="1004"/>
                    <a:pt x="170" y="994"/>
                    <a:pt x="192" y="972"/>
                  </a:cubicBezTo>
                  <a:cubicBezTo>
                    <a:pt x="344" y="760"/>
                    <a:pt x="435" y="517"/>
                    <a:pt x="648" y="334"/>
                  </a:cubicBezTo>
                  <a:cubicBezTo>
                    <a:pt x="775" y="223"/>
                    <a:pt x="910" y="178"/>
                    <a:pt x="1054" y="178"/>
                  </a:cubicBezTo>
                  <a:cubicBezTo>
                    <a:pt x="1185" y="178"/>
                    <a:pt x="1324" y="215"/>
                    <a:pt x="1469" y="273"/>
                  </a:cubicBezTo>
                  <a:cubicBezTo>
                    <a:pt x="1477" y="278"/>
                    <a:pt x="1485" y="279"/>
                    <a:pt x="1492" y="279"/>
                  </a:cubicBezTo>
                  <a:cubicBezTo>
                    <a:pt x="1537" y="279"/>
                    <a:pt x="1555" y="208"/>
                    <a:pt x="1529" y="182"/>
                  </a:cubicBezTo>
                  <a:cubicBezTo>
                    <a:pt x="1355" y="55"/>
                    <a:pt x="1187" y="1"/>
                    <a:pt x="10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1" name="Google Shape;761;p40"/>
            <p:cNvSpPr/>
            <p:nvPr/>
          </p:nvSpPr>
          <p:spPr>
            <a:xfrm>
              <a:off x="6443882" y="867809"/>
              <a:ext cx="1173220" cy="1076283"/>
            </a:xfrm>
            <a:custGeom>
              <a:avLst/>
              <a:gdLst/>
              <a:ahLst/>
              <a:cxnLst/>
              <a:rect l="l" t="t" r="r" b="b"/>
              <a:pathLst>
                <a:path w="21991" h="20174" extrusionOk="0">
                  <a:moveTo>
                    <a:pt x="8671" y="0"/>
                  </a:moveTo>
                  <a:cubicBezTo>
                    <a:pt x="4207" y="0"/>
                    <a:pt x="1" y="2149"/>
                    <a:pt x="622" y="10585"/>
                  </a:cubicBezTo>
                  <a:cubicBezTo>
                    <a:pt x="622" y="10585"/>
                    <a:pt x="713" y="14384"/>
                    <a:pt x="1716" y="16208"/>
                  </a:cubicBezTo>
                  <a:cubicBezTo>
                    <a:pt x="2719" y="18062"/>
                    <a:pt x="5880" y="20007"/>
                    <a:pt x="9984" y="20159"/>
                  </a:cubicBezTo>
                  <a:cubicBezTo>
                    <a:pt x="10192" y="20169"/>
                    <a:pt x="10404" y="20173"/>
                    <a:pt x="10618" y="20173"/>
                  </a:cubicBezTo>
                  <a:cubicBezTo>
                    <a:pt x="14596" y="20173"/>
                    <a:pt x="19491" y="18577"/>
                    <a:pt x="20501" y="15721"/>
                  </a:cubicBezTo>
                  <a:cubicBezTo>
                    <a:pt x="21595" y="12712"/>
                    <a:pt x="21990" y="10645"/>
                    <a:pt x="21473" y="7667"/>
                  </a:cubicBezTo>
                  <a:cubicBezTo>
                    <a:pt x="20926" y="4688"/>
                    <a:pt x="20713" y="3350"/>
                    <a:pt x="17856" y="2135"/>
                  </a:cubicBezTo>
                  <a:cubicBezTo>
                    <a:pt x="16536" y="1587"/>
                    <a:pt x="12508" y="0"/>
                    <a:pt x="8671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2" name="Google Shape;762;p40"/>
            <p:cNvSpPr/>
            <p:nvPr/>
          </p:nvSpPr>
          <p:spPr>
            <a:xfrm>
              <a:off x="6995935" y="1405286"/>
              <a:ext cx="82746" cy="136523"/>
            </a:xfrm>
            <a:custGeom>
              <a:avLst/>
              <a:gdLst/>
              <a:ahLst/>
              <a:cxnLst/>
              <a:rect l="l" t="t" r="r" b="b"/>
              <a:pathLst>
                <a:path w="1551" h="2559" extrusionOk="0">
                  <a:moveTo>
                    <a:pt x="259" y="0"/>
                  </a:moveTo>
                  <a:cubicBezTo>
                    <a:pt x="244" y="0"/>
                    <a:pt x="228" y="8"/>
                    <a:pt x="213" y="23"/>
                  </a:cubicBezTo>
                  <a:cubicBezTo>
                    <a:pt x="122" y="388"/>
                    <a:pt x="122" y="783"/>
                    <a:pt x="61" y="1117"/>
                  </a:cubicBezTo>
                  <a:cubicBezTo>
                    <a:pt x="31" y="1361"/>
                    <a:pt x="0" y="1634"/>
                    <a:pt x="152" y="1817"/>
                  </a:cubicBezTo>
                  <a:cubicBezTo>
                    <a:pt x="228" y="1943"/>
                    <a:pt x="347" y="2007"/>
                    <a:pt x="472" y="2007"/>
                  </a:cubicBezTo>
                  <a:cubicBezTo>
                    <a:pt x="497" y="2007"/>
                    <a:pt x="522" y="2004"/>
                    <a:pt x="548" y="1999"/>
                  </a:cubicBezTo>
                  <a:cubicBezTo>
                    <a:pt x="639" y="1969"/>
                    <a:pt x="730" y="1908"/>
                    <a:pt x="791" y="1847"/>
                  </a:cubicBezTo>
                  <a:cubicBezTo>
                    <a:pt x="821" y="1847"/>
                    <a:pt x="973" y="1695"/>
                    <a:pt x="1034" y="1695"/>
                  </a:cubicBezTo>
                  <a:cubicBezTo>
                    <a:pt x="1095" y="1847"/>
                    <a:pt x="1186" y="1999"/>
                    <a:pt x="1277" y="2151"/>
                  </a:cubicBezTo>
                  <a:cubicBezTo>
                    <a:pt x="1186" y="2273"/>
                    <a:pt x="1095" y="2333"/>
                    <a:pt x="973" y="2394"/>
                  </a:cubicBezTo>
                  <a:cubicBezTo>
                    <a:pt x="895" y="2420"/>
                    <a:pt x="951" y="2558"/>
                    <a:pt x="1026" y="2558"/>
                  </a:cubicBezTo>
                  <a:cubicBezTo>
                    <a:pt x="1039" y="2558"/>
                    <a:pt x="1051" y="2555"/>
                    <a:pt x="1064" y="2546"/>
                  </a:cubicBezTo>
                  <a:cubicBezTo>
                    <a:pt x="1338" y="2424"/>
                    <a:pt x="1551" y="2181"/>
                    <a:pt x="1520" y="1877"/>
                  </a:cubicBezTo>
                  <a:cubicBezTo>
                    <a:pt x="1469" y="1670"/>
                    <a:pt x="1285" y="1530"/>
                    <a:pt x="1081" y="1530"/>
                  </a:cubicBezTo>
                  <a:cubicBezTo>
                    <a:pt x="1046" y="1530"/>
                    <a:pt x="1009" y="1534"/>
                    <a:pt x="973" y="1543"/>
                  </a:cubicBezTo>
                  <a:cubicBezTo>
                    <a:pt x="852" y="1573"/>
                    <a:pt x="791" y="1665"/>
                    <a:pt x="700" y="1725"/>
                  </a:cubicBezTo>
                  <a:cubicBezTo>
                    <a:pt x="615" y="1758"/>
                    <a:pt x="544" y="1773"/>
                    <a:pt x="485" y="1773"/>
                  </a:cubicBezTo>
                  <a:cubicBezTo>
                    <a:pt x="163" y="1773"/>
                    <a:pt x="192" y="1335"/>
                    <a:pt x="244" y="1026"/>
                  </a:cubicBezTo>
                  <a:cubicBezTo>
                    <a:pt x="274" y="753"/>
                    <a:pt x="456" y="297"/>
                    <a:pt x="304" y="23"/>
                  </a:cubicBezTo>
                  <a:cubicBezTo>
                    <a:pt x="289" y="8"/>
                    <a:pt x="274" y="0"/>
                    <a:pt x="2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3" name="Google Shape;763;p40"/>
            <p:cNvSpPr/>
            <p:nvPr/>
          </p:nvSpPr>
          <p:spPr>
            <a:xfrm>
              <a:off x="6645700" y="1250845"/>
              <a:ext cx="103819" cy="81252"/>
            </a:xfrm>
            <a:custGeom>
              <a:avLst/>
              <a:gdLst/>
              <a:ahLst/>
              <a:cxnLst/>
              <a:rect l="l" t="t" r="r" b="b"/>
              <a:pathLst>
                <a:path w="1946" h="1523" extrusionOk="0">
                  <a:moveTo>
                    <a:pt x="1824" y="0"/>
                  </a:moveTo>
                  <a:cubicBezTo>
                    <a:pt x="1125" y="0"/>
                    <a:pt x="122" y="730"/>
                    <a:pt x="0" y="1459"/>
                  </a:cubicBezTo>
                  <a:cubicBezTo>
                    <a:pt x="0" y="1497"/>
                    <a:pt x="23" y="1523"/>
                    <a:pt x="48" y="1523"/>
                  </a:cubicBezTo>
                  <a:cubicBezTo>
                    <a:pt x="64" y="1523"/>
                    <a:pt x="80" y="1513"/>
                    <a:pt x="91" y="1490"/>
                  </a:cubicBezTo>
                  <a:cubicBezTo>
                    <a:pt x="517" y="821"/>
                    <a:pt x="1033" y="395"/>
                    <a:pt x="1854" y="183"/>
                  </a:cubicBezTo>
                  <a:cubicBezTo>
                    <a:pt x="1945" y="152"/>
                    <a:pt x="1915" y="31"/>
                    <a:pt x="182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4" name="Google Shape;764;p40"/>
            <p:cNvSpPr/>
            <p:nvPr/>
          </p:nvSpPr>
          <p:spPr>
            <a:xfrm>
              <a:off x="7281351" y="1211421"/>
              <a:ext cx="118971" cy="47428"/>
            </a:xfrm>
            <a:custGeom>
              <a:avLst/>
              <a:gdLst/>
              <a:ahLst/>
              <a:cxnLst/>
              <a:rect l="l" t="t" r="r" b="b"/>
              <a:pathLst>
                <a:path w="2230" h="889" extrusionOk="0">
                  <a:moveTo>
                    <a:pt x="435" y="1"/>
                  </a:moveTo>
                  <a:cubicBezTo>
                    <a:pt x="304" y="1"/>
                    <a:pt x="178" y="14"/>
                    <a:pt x="61" y="40"/>
                  </a:cubicBezTo>
                  <a:cubicBezTo>
                    <a:pt x="0" y="40"/>
                    <a:pt x="0" y="131"/>
                    <a:pt x="61" y="162"/>
                  </a:cubicBezTo>
                  <a:cubicBezTo>
                    <a:pt x="760" y="283"/>
                    <a:pt x="1429" y="344"/>
                    <a:pt x="1976" y="861"/>
                  </a:cubicBezTo>
                  <a:cubicBezTo>
                    <a:pt x="2002" y="881"/>
                    <a:pt x="2030" y="889"/>
                    <a:pt x="2056" y="889"/>
                  </a:cubicBezTo>
                  <a:cubicBezTo>
                    <a:pt x="2152" y="889"/>
                    <a:pt x="2230" y="780"/>
                    <a:pt x="2158" y="709"/>
                  </a:cubicBezTo>
                  <a:cubicBezTo>
                    <a:pt x="1782" y="282"/>
                    <a:pt x="1054" y="1"/>
                    <a:pt x="43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5" name="Google Shape;765;p40"/>
            <p:cNvSpPr/>
            <p:nvPr/>
          </p:nvSpPr>
          <p:spPr>
            <a:xfrm>
              <a:off x="6625383" y="1572387"/>
              <a:ext cx="256337" cy="235649"/>
            </a:xfrm>
            <a:custGeom>
              <a:avLst/>
              <a:gdLst/>
              <a:ahLst/>
              <a:cxnLst/>
              <a:rect l="l" t="t" r="r" b="b"/>
              <a:pathLst>
                <a:path w="4105" h="3774" extrusionOk="0">
                  <a:moveTo>
                    <a:pt x="2063" y="1"/>
                  </a:moveTo>
                  <a:cubicBezTo>
                    <a:pt x="2024" y="1"/>
                    <a:pt x="1985" y="2"/>
                    <a:pt x="1946" y="4"/>
                  </a:cubicBezTo>
                  <a:cubicBezTo>
                    <a:pt x="852" y="65"/>
                    <a:pt x="1" y="946"/>
                    <a:pt x="61" y="1980"/>
                  </a:cubicBezTo>
                  <a:cubicBezTo>
                    <a:pt x="91" y="2994"/>
                    <a:pt x="999" y="3774"/>
                    <a:pt x="2067" y="3774"/>
                  </a:cubicBezTo>
                  <a:cubicBezTo>
                    <a:pt x="2088" y="3774"/>
                    <a:pt x="2108" y="3774"/>
                    <a:pt x="2128" y="3773"/>
                  </a:cubicBezTo>
                  <a:cubicBezTo>
                    <a:pt x="3253" y="3712"/>
                    <a:pt x="4104" y="2831"/>
                    <a:pt x="4043" y="1797"/>
                  </a:cubicBezTo>
                  <a:cubicBezTo>
                    <a:pt x="3985" y="800"/>
                    <a:pt x="3133" y="1"/>
                    <a:pt x="2063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6" name="Google Shape;766;p40"/>
            <p:cNvSpPr/>
            <p:nvPr/>
          </p:nvSpPr>
          <p:spPr>
            <a:xfrm>
              <a:off x="7196415" y="1533105"/>
              <a:ext cx="280169" cy="257672"/>
            </a:xfrm>
            <a:custGeom>
              <a:avLst/>
              <a:gdLst/>
              <a:ahLst/>
              <a:cxnLst/>
              <a:rect l="l" t="t" r="r" b="b"/>
              <a:pathLst>
                <a:path w="4074" h="3747" extrusionOk="0">
                  <a:moveTo>
                    <a:pt x="2064" y="1"/>
                  </a:moveTo>
                  <a:cubicBezTo>
                    <a:pt x="2024" y="1"/>
                    <a:pt x="1985" y="2"/>
                    <a:pt x="1945" y="4"/>
                  </a:cubicBezTo>
                  <a:cubicBezTo>
                    <a:pt x="851" y="35"/>
                    <a:pt x="0" y="916"/>
                    <a:pt x="30" y="1980"/>
                  </a:cubicBezTo>
                  <a:cubicBezTo>
                    <a:pt x="89" y="2976"/>
                    <a:pt x="967" y="3746"/>
                    <a:pt x="2010" y="3746"/>
                  </a:cubicBezTo>
                  <a:cubicBezTo>
                    <a:pt x="2049" y="3746"/>
                    <a:pt x="2088" y="3745"/>
                    <a:pt x="2128" y="3743"/>
                  </a:cubicBezTo>
                  <a:cubicBezTo>
                    <a:pt x="3222" y="3682"/>
                    <a:pt x="4073" y="2801"/>
                    <a:pt x="4043" y="1767"/>
                  </a:cubicBezTo>
                  <a:cubicBezTo>
                    <a:pt x="3984" y="771"/>
                    <a:pt x="3107" y="1"/>
                    <a:pt x="2064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7" name="Google Shape;767;p40"/>
            <p:cNvSpPr/>
            <p:nvPr/>
          </p:nvSpPr>
          <p:spPr>
            <a:xfrm>
              <a:off x="6963499" y="1595150"/>
              <a:ext cx="100618" cy="69248"/>
            </a:xfrm>
            <a:custGeom>
              <a:avLst/>
              <a:gdLst/>
              <a:ahLst/>
              <a:cxnLst/>
              <a:rect l="l" t="t" r="r" b="b"/>
              <a:pathLst>
                <a:path w="1886" h="1298" extrusionOk="0">
                  <a:moveTo>
                    <a:pt x="149" y="1"/>
                  </a:moveTo>
                  <a:cubicBezTo>
                    <a:pt x="123" y="1"/>
                    <a:pt x="92" y="15"/>
                    <a:pt x="92" y="51"/>
                  </a:cubicBezTo>
                  <a:cubicBezTo>
                    <a:pt x="1" y="932"/>
                    <a:pt x="1095" y="1236"/>
                    <a:pt x="1764" y="1297"/>
                  </a:cubicBezTo>
                  <a:cubicBezTo>
                    <a:pt x="1855" y="1297"/>
                    <a:pt x="1885" y="1145"/>
                    <a:pt x="1794" y="1145"/>
                  </a:cubicBezTo>
                  <a:cubicBezTo>
                    <a:pt x="1460" y="1054"/>
                    <a:pt x="1125" y="993"/>
                    <a:pt x="791" y="841"/>
                  </a:cubicBezTo>
                  <a:cubicBezTo>
                    <a:pt x="457" y="659"/>
                    <a:pt x="305" y="416"/>
                    <a:pt x="183" y="21"/>
                  </a:cubicBezTo>
                  <a:cubicBezTo>
                    <a:pt x="183" y="8"/>
                    <a:pt x="167" y="1"/>
                    <a:pt x="1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8" name="Google Shape;768;p40"/>
            <p:cNvSpPr/>
            <p:nvPr/>
          </p:nvSpPr>
          <p:spPr>
            <a:xfrm>
              <a:off x="6747810" y="1437188"/>
              <a:ext cx="60072" cy="69889"/>
            </a:xfrm>
            <a:custGeom>
              <a:avLst/>
              <a:gdLst/>
              <a:ahLst/>
              <a:cxnLst/>
              <a:rect l="l" t="t" r="r" b="b"/>
              <a:pathLst>
                <a:path w="1126" h="1310" extrusionOk="0">
                  <a:moveTo>
                    <a:pt x="564" y="0"/>
                  </a:moveTo>
                  <a:cubicBezTo>
                    <a:pt x="548" y="0"/>
                    <a:pt x="533" y="1"/>
                    <a:pt x="518" y="3"/>
                  </a:cubicBezTo>
                  <a:cubicBezTo>
                    <a:pt x="214" y="33"/>
                    <a:pt x="1" y="337"/>
                    <a:pt x="1" y="702"/>
                  </a:cubicBezTo>
                  <a:cubicBezTo>
                    <a:pt x="31" y="1036"/>
                    <a:pt x="305" y="1310"/>
                    <a:pt x="609" y="1310"/>
                  </a:cubicBezTo>
                  <a:cubicBezTo>
                    <a:pt x="913" y="1279"/>
                    <a:pt x="1126" y="975"/>
                    <a:pt x="1095" y="611"/>
                  </a:cubicBezTo>
                  <a:cubicBezTo>
                    <a:pt x="1066" y="264"/>
                    <a:pt x="846" y="0"/>
                    <a:pt x="564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9" name="Google Shape;769;p40"/>
            <p:cNvSpPr/>
            <p:nvPr/>
          </p:nvSpPr>
          <p:spPr>
            <a:xfrm>
              <a:off x="7222934" y="1404752"/>
              <a:ext cx="60072" cy="69889"/>
            </a:xfrm>
            <a:custGeom>
              <a:avLst/>
              <a:gdLst/>
              <a:ahLst/>
              <a:cxnLst/>
              <a:rect l="l" t="t" r="r" b="b"/>
              <a:pathLst>
                <a:path w="1126" h="1310" extrusionOk="0">
                  <a:moveTo>
                    <a:pt x="559" y="1"/>
                  </a:moveTo>
                  <a:cubicBezTo>
                    <a:pt x="545" y="1"/>
                    <a:pt x="532" y="1"/>
                    <a:pt x="518" y="3"/>
                  </a:cubicBezTo>
                  <a:cubicBezTo>
                    <a:pt x="214" y="33"/>
                    <a:pt x="1" y="337"/>
                    <a:pt x="1" y="702"/>
                  </a:cubicBezTo>
                  <a:cubicBezTo>
                    <a:pt x="31" y="1036"/>
                    <a:pt x="305" y="1310"/>
                    <a:pt x="609" y="1310"/>
                  </a:cubicBezTo>
                  <a:cubicBezTo>
                    <a:pt x="882" y="1279"/>
                    <a:pt x="1126" y="976"/>
                    <a:pt x="1095" y="611"/>
                  </a:cubicBezTo>
                  <a:cubicBezTo>
                    <a:pt x="1066" y="265"/>
                    <a:pt x="818" y="1"/>
                    <a:pt x="559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0" name="Google Shape;770;p40"/>
            <p:cNvSpPr/>
            <p:nvPr/>
          </p:nvSpPr>
          <p:spPr>
            <a:xfrm>
              <a:off x="6363539" y="887601"/>
              <a:ext cx="282222" cy="571859"/>
            </a:xfrm>
            <a:custGeom>
              <a:avLst/>
              <a:gdLst/>
              <a:ahLst/>
              <a:cxnLst/>
              <a:rect l="l" t="t" r="r" b="b"/>
              <a:pathLst>
                <a:path w="5290" h="10719" extrusionOk="0">
                  <a:moveTo>
                    <a:pt x="5289" y="1"/>
                  </a:moveTo>
                  <a:lnTo>
                    <a:pt x="5289" y="1"/>
                  </a:lnTo>
                  <a:cubicBezTo>
                    <a:pt x="3192" y="882"/>
                    <a:pt x="1520" y="2554"/>
                    <a:pt x="973" y="4165"/>
                  </a:cubicBezTo>
                  <a:cubicBezTo>
                    <a:pt x="0" y="7022"/>
                    <a:pt x="547" y="10244"/>
                    <a:pt x="547" y="10244"/>
                  </a:cubicBezTo>
                  <a:cubicBezTo>
                    <a:pt x="912" y="10305"/>
                    <a:pt x="1976" y="10639"/>
                    <a:pt x="2158" y="10700"/>
                  </a:cubicBezTo>
                  <a:cubicBezTo>
                    <a:pt x="2179" y="10712"/>
                    <a:pt x="2196" y="10718"/>
                    <a:pt x="2209" y="10718"/>
                  </a:cubicBezTo>
                  <a:cubicBezTo>
                    <a:pt x="2388" y="10718"/>
                    <a:pt x="1905" y="9628"/>
                    <a:pt x="2189" y="9514"/>
                  </a:cubicBezTo>
                  <a:cubicBezTo>
                    <a:pt x="2857" y="9302"/>
                    <a:pt x="3526" y="9119"/>
                    <a:pt x="4195" y="8998"/>
                  </a:cubicBezTo>
                  <a:cubicBezTo>
                    <a:pt x="3830" y="6414"/>
                    <a:pt x="4134" y="3831"/>
                    <a:pt x="4894" y="1460"/>
                  </a:cubicBezTo>
                  <a:cubicBezTo>
                    <a:pt x="5046" y="973"/>
                    <a:pt x="5167" y="487"/>
                    <a:pt x="5289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1" name="Google Shape;771;p40"/>
            <p:cNvSpPr/>
            <p:nvPr/>
          </p:nvSpPr>
          <p:spPr>
            <a:xfrm>
              <a:off x="6567865" y="861674"/>
              <a:ext cx="171894" cy="505971"/>
            </a:xfrm>
            <a:custGeom>
              <a:avLst/>
              <a:gdLst/>
              <a:ahLst/>
              <a:cxnLst/>
              <a:rect l="l" t="t" r="r" b="b"/>
              <a:pathLst>
                <a:path w="3222" h="9484" extrusionOk="0">
                  <a:moveTo>
                    <a:pt x="3040" y="0"/>
                  </a:moveTo>
                  <a:cubicBezTo>
                    <a:pt x="2492" y="92"/>
                    <a:pt x="1976" y="274"/>
                    <a:pt x="1489" y="487"/>
                  </a:cubicBezTo>
                  <a:cubicBezTo>
                    <a:pt x="1337" y="973"/>
                    <a:pt x="1216" y="1459"/>
                    <a:pt x="1094" y="1946"/>
                  </a:cubicBezTo>
                  <a:cubicBezTo>
                    <a:pt x="334" y="4317"/>
                    <a:pt x="0" y="6900"/>
                    <a:pt x="365" y="9484"/>
                  </a:cubicBezTo>
                  <a:cubicBezTo>
                    <a:pt x="1337" y="9271"/>
                    <a:pt x="2280" y="9119"/>
                    <a:pt x="3222" y="8997"/>
                  </a:cubicBezTo>
                  <a:cubicBezTo>
                    <a:pt x="2553" y="6019"/>
                    <a:pt x="2523" y="2979"/>
                    <a:pt x="3040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2" name="Google Shape;772;p40"/>
            <p:cNvSpPr/>
            <p:nvPr/>
          </p:nvSpPr>
          <p:spPr>
            <a:xfrm>
              <a:off x="6702410" y="728625"/>
              <a:ext cx="724920" cy="621207"/>
            </a:xfrm>
            <a:custGeom>
              <a:avLst/>
              <a:gdLst/>
              <a:ahLst/>
              <a:cxnLst/>
              <a:rect l="l" t="t" r="r" b="b"/>
              <a:pathLst>
                <a:path w="13588" h="11644" extrusionOk="0">
                  <a:moveTo>
                    <a:pt x="6538" y="1"/>
                  </a:moveTo>
                  <a:cubicBezTo>
                    <a:pt x="6527" y="1"/>
                    <a:pt x="6517" y="1"/>
                    <a:pt x="6506" y="2"/>
                  </a:cubicBezTo>
                  <a:cubicBezTo>
                    <a:pt x="5563" y="32"/>
                    <a:pt x="5138" y="2525"/>
                    <a:pt x="5138" y="2525"/>
                  </a:cubicBezTo>
                  <a:cubicBezTo>
                    <a:pt x="5138" y="2525"/>
                    <a:pt x="4806" y="839"/>
                    <a:pt x="3954" y="839"/>
                  </a:cubicBezTo>
                  <a:cubicBezTo>
                    <a:pt x="3877" y="839"/>
                    <a:pt x="3795" y="853"/>
                    <a:pt x="3709" y="883"/>
                  </a:cubicBezTo>
                  <a:cubicBezTo>
                    <a:pt x="2676" y="1248"/>
                    <a:pt x="4135" y="2616"/>
                    <a:pt x="4135" y="2616"/>
                  </a:cubicBezTo>
                  <a:cubicBezTo>
                    <a:pt x="3453" y="2394"/>
                    <a:pt x="2762" y="2297"/>
                    <a:pt x="2083" y="2297"/>
                  </a:cubicBezTo>
                  <a:cubicBezTo>
                    <a:pt x="1551" y="2297"/>
                    <a:pt x="1025" y="2357"/>
                    <a:pt x="518" y="2464"/>
                  </a:cubicBezTo>
                  <a:cubicBezTo>
                    <a:pt x="1" y="5473"/>
                    <a:pt x="31" y="8513"/>
                    <a:pt x="700" y="11491"/>
                  </a:cubicBezTo>
                  <a:cubicBezTo>
                    <a:pt x="2549" y="11286"/>
                    <a:pt x="4267" y="11237"/>
                    <a:pt x="5490" y="11237"/>
                  </a:cubicBezTo>
                  <a:cubicBezTo>
                    <a:pt x="6619" y="11237"/>
                    <a:pt x="7326" y="11279"/>
                    <a:pt x="7326" y="11279"/>
                  </a:cubicBezTo>
                  <a:cubicBezTo>
                    <a:pt x="7326" y="11279"/>
                    <a:pt x="7103" y="8376"/>
                    <a:pt x="7396" y="8376"/>
                  </a:cubicBezTo>
                  <a:cubicBezTo>
                    <a:pt x="7427" y="8376"/>
                    <a:pt x="7465" y="8409"/>
                    <a:pt x="7509" y="8482"/>
                  </a:cubicBezTo>
                  <a:cubicBezTo>
                    <a:pt x="7965" y="9242"/>
                    <a:pt x="8208" y="11339"/>
                    <a:pt x="8208" y="11339"/>
                  </a:cubicBezTo>
                  <a:lnTo>
                    <a:pt x="11035" y="11309"/>
                  </a:lnTo>
                  <a:cubicBezTo>
                    <a:pt x="11156" y="10610"/>
                    <a:pt x="10852" y="7449"/>
                    <a:pt x="10852" y="7449"/>
                  </a:cubicBezTo>
                  <a:lnTo>
                    <a:pt x="10852" y="7449"/>
                  </a:lnTo>
                  <a:cubicBezTo>
                    <a:pt x="11521" y="8482"/>
                    <a:pt x="12220" y="11431"/>
                    <a:pt x="12220" y="11431"/>
                  </a:cubicBezTo>
                  <a:cubicBezTo>
                    <a:pt x="12585" y="11491"/>
                    <a:pt x="13071" y="11583"/>
                    <a:pt x="13588" y="11643"/>
                  </a:cubicBezTo>
                  <a:cubicBezTo>
                    <a:pt x="12858" y="8269"/>
                    <a:pt x="11095" y="4987"/>
                    <a:pt x="9180" y="2008"/>
                  </a:cubicBezTo>
                  <a:cubicBezTo>
                    <a:pt x="7387" y="2099"/>
                    <a:pt x="5928" y="2494"/>
                    <a:pt x="5928" y="2494"/>
                  </a:cubicBezTo>
                  <a:cubicBezTo>
                    <a:pt x="5928" y="2494"/>
                    <a:pt x="7412" y="1"/>
                    <a:pt x="6538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3" name="Google Shape;773;p40"/>
            <p:cNvSpPr/>
            <p:nvPr/>
          </p:nvSpPr>
          <p:spPr>
            <a:xfrm>
              <a:off x="7192151" y="835160"/>
              <a:ext cx="371369" cy="532486"/>
            </a:xfrm>
            <a:custGeom>
              <a:avLst/>
              <a:gdLst/>
              <a:ahLst/>
              <a:cxnLst/>
              <a:rect l="l" t="t" r="r" b="b"/>
              <a:pathLst>
                <a:path w="6961" h="9981" extrusionOk="0">
                  <a:moveTo>
                    <a:pt x="617" y="1"/>
                  </a:moveTo>
                  <a:cubicBezTo>
                    <a:pt x="409" y="1"/>
                    <a:pt x="203" y="4"/>
                    <a:pt x="0" y="11"/>
                  </a:cubicBezTo>
                  <a:cubicBezTo>
                    <a:pt x="1915" y="3020"/>
                    <a:pt x="3678" y="6303"/>
                    <a:pt x="4408" y="9646"/>
                  </a:cubicBezTo>
                  <a:cubicBezTo>
                    <a:pt x="5259" y="9768"/>
                    <a:pt x="6201" y="9890"/>
                    <a:pt x="6961" y="9981"/>
                  </a:cubicBezTo>
                  <a:cubicBezTo>
                    <a:pt x="6566" y="6455"/>
                    <a:pt x="5168" y="2959"/>
                    <a:pt x="2949" y="193"/>
                  </a:cubicBezTo>
                  <a:cubicBezTo>
                    <a:pt x="2162" y="50"/>
                    <a:pt x="1374" y="1"/>
                    <a:pt x="617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4" name="Google Shape;774;p40"/>
            <p:cNvSpPr/>
            <p:nvPr/>
          </p:nvSpPr>
          <p:spPr>
            <a:xfrm>
              <a:off x="7349423" y="845456"/>
              <a:ext cx="300040" cy="549772"/>
            </a:xfrm>
            <a:custGeom>
              <a:avLst/>
              <a:gdLst/>
              <a:ahLst/>
              <a:cxnLst/>
              <a:rect l="l" t="t" r="r" b="b"/>
              <a:pathLst>
                <a:path w="5624" h="10305" extrusionOk="0">
                  <a:moveTo>
                    <a:pt x="1" y="0"/>
                  </a:moveTo>
                  <a:cubicBezTo>
                    <a:pt x="2220" y="2766"/>
                    <a:pt x="3618" y="6262"/>
                    <a:pt x="4013" y="9788"/>
                  </a:cubicBezTo>
                  <a:cubicBezTo>
                    <a:pt x="4195" y="9818"/>
                    <a:pt x="4378" y="9818"/>
                    <a:pt x="4560" y="9849"/>
                  </a:cubicBezTo>
                  <a:cubicBezTo>
                    <a:pt x="5046" y="9909"/>
                    <a:pt x="4469" y="10274"/>
                    <a:pt x="4712" y="10304"/>
                  </a:cubicBezTo>
                  <a:cubicBezTo>
                    <a:pt x="4955" y="10304"/>
                    <a:pt x="5594" y="9940"/>
                    <a:pt x="5594" y="9940"/>
                  </a:cubicBezTo>
                  <a:cubicBezTo>
                    <a:pt x="5594" y="9940"/>
                    <a:pt x="5624" y="7478"/>
                    <a:pt x="3739" y="2797"/>
                  </a:cubicBezTo>
                  <a:cubicBezTo>
                    <a:pt x="3040" y="1125"/>
                    <a:pt x="1581" y="335"/>
                    <a:pt x="1" y="0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5" name="Google Shape;775;p40"/>
            <p:cNvSpPr/>
            <p:nvPr/>
          </p:nvSpPr>
          <p:spPr>
            <a:xfrm>
              <a:off x="6219177" y="2335615"/>
              <a:ext cx="351950" cy="342400"/>
            </a:xfrm>
            <a:custGeom>
              <a:avLst/>
              <a:gdLst/>
              <a:ahLst/>
              <a:cxnLst/>
              <a:rect l="l" t="t" r="r" b="b"/>
              <a:pathLst>
                <a:path w="6597" h="6418" extrusionOk="0">
                  <a:moveTo>
                    <a:pt x="3648" y="1"/>
                  </a:moveTo>
                  <a:cubicBezTo>
                    <a:pt x="3648" y="1"/>
                    <a:pt x="1" y="4165"/>
                    <a:pt x="31" y="5624"/>
                  </a:cubicBezTo>
                  <a:cubicBezTo>
                    <a:pt x="44" y="6237"/>
                    <a:pt x="659" y="6418"/>
                    <a:pt x="1379" y="6418"/>
                  </a:cubicBezTo>
                  <a:cubicBezTo>
                    <a:pt x="2407" y="6418"/>
                    <a:pt x="3648" y="6050"/>
                    <a:pt x="3648" y="6050"/>
                  </a:cubicBezTo>
                  <a:lnTo>
                    <a:pt x="6597" y="1551"/>
                  </a:lnTo>
                  <a:lnTo>
                    <a:pt x="3648" y="1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6" name="Google Shape;776;p40"/>
            <p:cNvSpPr/>
            <p:nvPr/>
          </p:nvSpPr>
          <p:spPr>
            <a:xfrm>
              <a:off x="6600247" y="1951352"/>
              <a:ext cx="411969" cy="718411"/>
            </a:xfrm>
            <a:custGeom>
              <a:avLst/>
              <a:gdLst/>
              <a:ahLst/>
              <a:cxnLst/>
              <a:rect l="l" t="t" r="r" b="b"/>
              <a:pathLst>
                <a:path w="7722" h="13466" extrusionOk="0">
                  <a:moveTo>
                    <a:pt x="1278" y="0"/>
                  </a:moveTo>
                  <a:lnTo>
                    <a:pt x="882" y="2067"/>
                  </a:lnTo>
                  <a:lnTo>
                    <a:pt x="1" y="10031"/>
                  </a:lnTo>
                  <a:lnTo>
                    <a:pt x="7721" y="13465"/>
                  </a:lnTo>
                  <a:lnTo>
                    <a:pt x="7721" y="4073"/>
                  </a:lnTo>
                  <a:cubicBezTo>
                    <a:pt x="6202" y="1945"/>
                    <a:pt x="1278" y="0"/>
                    <a:pt x="1278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7" name="Google Shape;777;p40"/>
            <p:cNvSpPr/>
            <p:nvPr/>
          </p:nvSpPr>
          <p:spPr>
            <a:xfrm>
              <a:off x="6699209" y="1933481"/>
              <a:ext cx="330823" cy="718464"/>
            </a:xfrm>
            <a:custGeom>
              <a:avLst/>
              <a:gdLst/>
              <a:ahLst/>
              <a:cxnLst/>
              <a:rect l="l" t="t" r="r" b="b"/>
              <a:pathLst>
                <a:path w="6201" h="13467" extrusionOk="0">
                  <a:moveTo>
                    <a:pt x="1034" y="1"/>
                  </a:moveTo>
                  <a:lnTo>
                    <a:pt x="699" y="2068"/>
                  </a:lnTo>
                  <a:lnTo>
                    <a:pt x="0" y="10031"/>
                  </a:lnTo>
                  <a:lnTo>
                    <a:pt x="6201" y="13466"/>
                  </a:lnTo>
                  <a:lnTo>
                    <a:pt x="6201" y="4074"/>
                  </a:lnTo>
                  <a:cubicBezTo>
                    <a:pt x="4985" y="1977"/>
                    <a:pt x="1034" y="1"/>
                    <a:pt x="1034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8" name="Google Shape;778;p40"/>
            <p:cNvSpPr/>
            <p:nvPr/>
          </p:nvSpPr>
          <p:spPr>
            <a:xfrm>
              <a:off x="6806227" y="1920517"/>
              <a:ext cx="225457" cy="718411"/>
            </a:xfrm>
            <a:custGeom>
              <a:avLst/>
              <a:gdLst/>
              <a:ahLst/>
              <a:cxnLst/>
              <a:rect l="l" t="t" r="r" b="b"/>
              <a:pathLst>
                <a:path w="4226" h="13466" extrusionOk="0">
                  <a:moveTo>
                    <a:pt x="699" y="1"/>
                  </a:moveTo>
                  <a:lnTo>
                    <a:pt x="456" y="2068"/>
                  </a:lnTo>
                  <a:lnTo>
                    <a:pt x="0" y="10031"/>
                  </a:lnTo>
                  <a:lnTo>
                    <a:pt x="4225" y="13466"/>
                  </a:lnTo>
                  <a:lnTo>
                    <a:pt x="4225" y="4074"/>
                  </a:lnTo>
                  <a:cubicBezTo>
                    <a:pt x="3405" y="1976"/>
                    <a:pt x="699" y="1"/>
                    <a:pt x="699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9" name="Google Shape;779;p40"/>
            <p:cNvSpPr/>
            <p:nvPr/>
          </p:nvSpPr>
          <p:spPr>
            <a:xfrm>
              <a:off x="7033226" y="1948098"/>
              <a:ext cx="411969" cy="718411"/>
            </a:xfrm>
            <a:custGeom>
              <a:avLst/>
              <a:gdLst/>
              <a:ahLst/>
              <a:cxnLst/>
              <a:rect l="l" t="t" r="r" b="b"/>
              <a:pathLst>
                <a:path w="7722" h="13466" extrusionOk="0">
                  <a:moveTo>
                    <a:pt x="6444" y="0"/>
                  </a:moveTo>
                  <a:cubicBezTo>
                    <a:pt x="6444" y="0"/>
                    <a:pt x="1520" y="1976"/>
                    <a:pt x="1" y="4104"/>
                  </a:cubicBezTo>
                  <a:lnTo>
                    <a:pt x="1" y="13466"/>
                  </a:lnTo>
                  <a:lnTo>
                    <a:pt x="7721" y="10061"/>
                  </a:lnTo>
                  <a:lnTo>
                    <a:pt x="6870" y="2067"/>
                  </a:lnTo>
                  <a:lnTo>
                    <a:pt x="6444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0" name="Google Shape;780;p40"/>
            <p:cNvSpPr/>
            <p:nvPr/>
          </p:nvSpPr>
          <p:spPr>
            <a:xfrm>
              <a:off x="7015407" y="1930280"/>
              <a:ext cx="330823" cy="718411"/>
            </a:xfrm>
            <a:custGeom>
              <a:avLst/>
              <a:gdLst/>
              <a:ahLst/>
              <a:cxnLst/>
              <a:rect l="l" t="t" r="r" b="b"/>
              <a:pathLst>
                <a:path w="6201" h="13466" extrusionOk="0">
                  <a:moveTo>
                    <a:pt x="5168" y="0"/>
                  </a:moveTo>
                  <a:cubicBezTo>
                    <a:pt x="5168" y="0"/>
                    <a:pt x="1216" y="1976"/>
                    <a:pt x="0" y="4103"/>
                  </a:cubicBezTo>
                  <a:lnTo>
                    <a:pt x="0" y="13465"/>
                  </a:lnTo>
                  <a:lnTo>
                    <a:pt x="6201" y="10061"/>
                  </a:lnTo>
                  <a:lnTo>
                    <a:pt x="5502" y="2067"/>
                  </a:lnTo>
                  <a:lnTo>
                    <a:pt x="5168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1" name="Google Shape;781;p40"/>
            <p:cNvSpPr/>
            <p:nvPr/>
          </p:nvSpPr>
          <p:spPr>
            <a:xfrm>
              <a:off x="7013753" y="1918917"/>
              <a:ext cx="227111" cy="716811"/>
            </a:xfrm>
            <a:custGeom>
              <a:avLst/>
              <a:gdLst/>
              <a:ahLst/>
              <a:cxnLst/>
              <a:rect l="l" t="t" r="r" b="b"/>
              <a:pathLst>
                <a:path w="4257" h="13436" extrusionOk="0">
                  <a:moveTo>
                    <a:pt x="3557" y="0"/>
                  </a:moveTo>
                  <a:cubicBezTo>
                    <a:pt x="3557" y="0"/>
                    <a:pt x="852" y="1946"/>
                    <a:pt x="1" y="4073"/>
                  </a:cubicBezTo>
                  <a:lnTo>
                    <a:pt x="1" y="13435"/>
                  </a:lnTo>
                  <a:lnTo>
                    <a:pt x="4256" y="10031"/>
                  </a:lnTo>
                  <a:lnTo>
                    <a:pt x="3770" y="2037"/>
                  </a:lnTo>
                  <a:lnTo>
                    <a:pt x="3557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2" name="Google Shape;782;p40"/>
            <p:cNvSpPr/>
            <p:nvPr/>
          </p:nvSpPr>
          <p:spPr>
            <a:xfrm>
              <a:off x="6542097" y="1994724"/>
              <a:ext cx="445793" cy="694510"/>
            </a:xfrm>
            <a:custGeom>
              <a:avLst/>
              <a:gdLst/>
              <a:ahLst/>
              <a:cxnLst/>
              <a:rect l="l" t="t" r="r" b="b"/>
              <a:pathLst>
                <a:path w="8356" h="13018" extrusionOk="0">
                  <a:moveTo>
                    <a:pt x="1182" y="1"/>
                  </a:moveTo>
                  <a:cubicBezTo>
                    <a:pt x="1" y="1"/>
                    <a:pt x="179" y="1376"/>
                    <a:pt x="179" y="1376"/>
                  </a:cubicBezTo>
                  <a:lnTo>
                    <a:pt x="453" y="9704"/>
                  </a:lnTo>
                  <a:cubicBezTo>
                    <a:pt x="2276" y="10069"/>
                    <a:pt x="8356" y="13017"/>
                    <a:pt x="8356" y="13017"/>
                  </a:cubicBezTo>
                  <a:lnTo>
                    <a:pt x="8356" y="3199"/>
                  </a:lnTo>
                  <a:cubicBezTo>
                    <a:pt x="7869" y="2835"/>
                    <a:pt x="3097" y="342"/>
                    <a:pt x="1547" y="38"/>
                  </a:cubicBezTo>
                  <a:cubicBezTo>
                    <a:pt x="1413" y="12"/>
                    <a:pt x="1292" y="1"/>
                    <a:pt x="1182" y="1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3" name="Google Shape;783;p40"/>
            <p:cNvSpPr/>
            <p:nvPr/>
          </p:nvSpPr>
          <p:spPr>
            <a:xfrm>
              <a:off x="7075371" y="1985014"/>
              <a:ext cx="445793" cy="694457"/>
            </a:xfrm>
            <a:custGeom>
              <a:avLst/>
              <a:gdLst/>
              <a:ahLst/>
              <a:cxnLst/>
              <a:rect l="l" t="t" r="r" b="b"/>
              <a:pathLst>
                <a:path w="8356" h="13017" extrusionOk="0">
                  <a:moveTo>
                    <a:pt x="7174" y="0"/>
                  </a:moveTo>
                  <a:cubicBezTo>
                    <a:pt x="7065" y="0"/>
                    <a:pt x="6943" y="12"/>
                    <a:pt x="6810" y="38"/>
                  </a:cubicBezTo>
                  <a:cubicBezTo>
                    <a:pt x="5259" y="311"/>
                    <a:pt x="487" y="2956"/>
                    <a:pt x="1" y="3321"/>
                  </a:cubicBezTo>
                  <a:lnTo>
                    <a:pt x="1" y="13017"/>
                  </a:lnTo>
                  <a:cubicBezTo>
                    <a:pt x="1" y="13017"/>
                    <a:pt x="6080" y="10068"/>
                    <a:pt x="7904" y="9673"/>
                  </a:cubicBezTo>
                  <a:lnTo>
                    <a:pt x="8177" y="1375"/>
                  </a:lnTo>
                  <a:cubicBezTo>
                    <a:pt x="8177" y="1375"/>
                    <a:pt x="8356" y="0"/>
                    <a:pt x="7174" y="0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4" name="Google Shape;784;p40"/>
            <p:cNvSpPr/>
            <p:nvPr/>
          </p:nvSpPr>
          <p:spPr>
            <a:xfrm>
              <a:off x="6987826" y="2149218"/>
              <a:ext cx="87601" cy="545984"/>
            </a:xfrm>
            <a:custGeom>
              <a:avLst/>
              <a:gdLst/>
              <a:ahLst/>
              <a:cxnLst/>
              <a:rect l="l" t="t" r="r" b="b"/>
              <a:pathLst>
                <a:path w="1642" h="10234" extrusionOk="0">
                  <a:moveTo>
                    <a:pt x="1008" y="1"/>
                  </a:moveTo>
                  <a:cubicBezTo>
                    <a:pt x="505" y="1"/>
                    <a:pt x="1" y="303"/>
                    <a:pt x="1" y="303"/>
                  </a:cubicBezTo>
                  <a:lnTo>
                    <a:pt x="1" y="10121"/>
                  </a:lnTo>
                  <a:cubicBezTo>
                    <a:pt x="342" y="10203"/>
                    <a:pt x="615" y="10234"/>
                    <a:pt x="832" y="10234"/>
                  </a:cubicBezTo>
                  <a:cubicBezTo>
                    <a:pt x="1503" y="10234"/>
                    <a:pt x="1642" y="9939"/>
                    <a:pt x="1642" y="9939"/>
                  </a:cubicBezTo>
                  <a:lnTo>
                    <a:pt x="1642" y="243"/>
                  </a:lnTo>
                  <a:cubicBezTo>
                    <a:pt x="1462" y="63"/>
                    <a:pt x="1235" y="1"/>
                    <a:pt x="1008" y="1"/>
                  </a:cubicBezTo>
                  <a:close/>
                </a:path>
              </a:pathLst>
            </a:custGeom>
            <a:solidFill>
              <a:srgbClr val="B4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5" name="Google Shape;785;p40"/>
            <p:cNvSpPr/>
            <p:nvPr/>
          </p:nvSpPr>
          <p:spPr>
            <a:xfrm>
              <a:off x="6206160" y="2304993"/>
              <a:ext cx="564443" cy="494234"/>
            </a:xfrm>
            <a:custGeom>
              <a:avLst/>
              <a:gdLst/>
              <a:ahLst/>
              <a:cxnLst/>
              <a:rect l="l" t="t" r="r" b="b"/>
              <a:pathLst>
                <a:path w="10580" h="9264" extrusionOk="0">
                  <a:moveTo>
                    <a:pt x="8803" y="1"/>
                  </a:moveTo>
                  <a:cubicBezTo>
                    <a:pt x="8019" y="1"/>
                    <a:pt x="6962" y="1639"/>
                    <a:pt x="6962" y="1639"/>
                  </a:cubicBezTo>
                  <a:cubicBezTo>
                    <a:pt x="6962" y="1639"/>
                    <a:pt x="6699" y="31"/>
                    <a:pt x="5975" y="31"/>
                  </a:cubicBezTo>
                  <a:cubicBezTo>
                    <a:pt x="5922" y="31"/>
                    <a:pt x="5866" y="39"/>
                    <a:pt x="5807" y="58"/>
                  </a:cubicBezTo>
                  <a:cubicBezTo>
                    <a:pt x="4926" y="301"/>
                    <a:pt x="5807" y="2642"/>
                    <a:pt x="5807" y="2642"/>
                  </a:cubicBezTo>
                  <a:lnTo>
                    <a:pt x="1400" y="5134"/>
                  </a:lnTo>
                  <a:cubicBezTo>
                    <a:pt x="1400" y="5134"/>
                    <a:pt x="397" y="5621"/>
                    <a:pt x="245" y="6198"/>
                  </a:cubicBezTo>
                  <a:cubicBezTo>
                    <a:pt x="1" y="7467"/>
                    <a:pt x="2087" y="9264"/>
                    <a:pt x="3832" y="9264"/>
                  </a:cubicBezTo>
                  <a:cubicBezTo>
                    <a:pt x="4261" y="9264"/>
                    <a:pt x="4669" y="9155"/>
                    <a:pt x="5017" y="8903"/>
                  </a:cubicBezTo>
                  <a:cubicBezTo>
                    <a:pt x="6810" y="7657"/>
                    <a:pt x="10579" y="2824"/>
                    <a:pt x="10549" y="2368"/>
                  </a:cubicBezTo>
                  <a:cubicBezTo>
                    <a:pt x="10549" y="2110"/>
                    <a:pt x="10413" y="2019"/>
                    <a:pt x="10222" y="2019"/>
                  </a:cubicBezTo>
                  <a:cubicBezTo>
                    <a:pt x="9946" y="2019"/>
                    <a:pt x="9554" y="2207"/>
                    <a:pt x="9283" y="2360"/>
                  </a:cubicBezTo>
                  <a:lnTo>
                    <a:pt x="9283" y="2360"/>
                  </a:lnTo>
                  <a:cubicBezTo>
                    <a:pt x="9753" y="2055"/>
                    <a:pt x="10530" y="1460"/>
                    <a:pt x="10002" y="1152"/>
                  </a:cubicBezTo>
                  <a:cubicBezTo>
                    <a:pt x="9906" y="1094"/>
                    <a:pt x="9804" y="1069"/>
                    <a:pt x="9700" y="1069"/>
                  </a:cubicBezTo>
                  <a:cubicBezTo>
                    <a:pt x="9281" y="1069"/>
                    <a:pt x="8823" y="1479"/>
                    <a:pt x="8548" y="1773"/>
                  </a:cubicBezTo>
                  <a:lnTo>
                    <a:pt x="8548" y="1773"/>
                  </a:lnTo>
                  <a:cubicBezTo>
                    <a:pt x="8921" y="1266"/>
                    <a:pt x="9557" y="234"/>
                    <a:pt x="8969" y="28"/>
                  </a:cubicBezTo>
                  <a:cubicBezTo>
                    <a:pt x="8915" y="9"/>
                    <a:pt x="8860" y="1"/>
                    <a:pt x="8803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6" name="Google Shape;786;p40"/>
            <p:cNvSpPr/>
            <p:nvPr/>
          </p:nvSpPr>
          <p:spPr>
            <a:xfrm>
              <a:off x="7488877" y="2335615"/>
              <a:ext cx="353604" cy="342400"/>
            </a:xfrm>
            <a:custGeom>
              <a:avLst/>
              <a:gdLst/>
              <a:ahLst/>
              <a:cxnLst/>
              <a:rect l="l" t="t" r="r" b="b"/>
              <a:pathLst>
                <a:path w="6628" h="6418" extrusionOk="0">
                  <a:moveTo>
                    <a:pt x="2980" y="1"/>
                  </a:moveTo>
                  <a:lnTo>
                    <a:pt x="1" y="1551"/>
                  </a:lnTo>
                  <a:lnTo>
                    <a:pt x="2980" y="6050"/>
                  </a:lnTo>
                  <a:cubicBezTo>
                    <a:pt x="2980" y="6050"/>
                    <a:pt x="4221" y="6418"/>
                    <a:pt x="5249" y="6418"/>
                  </a:cubicBezTo>
                  <a:cubicBezTo>
                    <a:pt x="5969" y="6418"/>
                    <a:pt x="6584" y="6237"/>
                    <a:pt x="6597" y="5624"/>
                  </a:cubicBezTo>
                  <a:cubicBezTo>
                    <a:pt x="6627" y="4165"/>
                    <a:pt x="2980" y="1"/>
                    <a:pt x="2980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7" name="Google Shape;787;p40"/>
            <p:cNvSpPr/>
            <p:nvPr/>
          </p:nvSpPr>
          <p:spPr>
            <a:xfrm>
              <a:off x="7291060" y="2304993"/>
              <a:ext cx="562789" cy="494234"/>
            </a:xfrm>
            <a:custGeom>
              <a:avLst/>
              <a:gdLst/>
              <a:ahLst/>
              <a:cxnLst/>
              <a:rect l="l" t="t" r="r" b="b"/>
              <a:pathLst>
                <a:path w="10549" h="9264" extrusionOk="0">
                  <a:moveTo>
                    <a:pt x="1777" y="1"/>
                  </a:moveTo>
                  <a:cubicBezTo>
                    <a:pt x="1720" y="1"/>
                    <a:pt x="1665" y="9"/>
                    <a:pt x="1611" y="28"/>
                  </a:cubicBezTo>
                  <a:cubicBezTo>
                    <a:pt x="973" y="241"/>
                    <a:pt x="1703" y="1335"/>
                    <a:pt x="2067" y="1821"/>
                  </a:cubicBezTo>
                  <a:cubicBezTo>
                    <a:pt x="2189" y="1973"/>
                    <a:pt x="2250" y="2064"/>
                    <a:pt x="2250" y="2064"/>
                  </a:cubicBezTo>
                  <a:cubicBezTo>
                    <a:pt x="2250" y="2064"/>
                    <a:pt x="1526" y="1069"/>
                    <a:pt x="878" y="1069"/>
                  </a:cubicBezTo>
                  <a:cubicBezTo>
                    <a:pt x="775" y="1069"/>
                    <a:pt x="674" y="1094"/>
                    <a:pt x="578" y="1152"/>
                  </a:cubicBezTo>
                  <a:cubicBezTo>
                    <a:pt x="48" y="1461"/>
                    <a:pt x="832" y="2059"/>
                    <a:pt x="1302" y="2363"/>
                  </a:cubicBezTo>
                  <a:lnTo>
                    <a:pt x="1302" y="2363"/>
                  </a:lnTo>
                  <a:cubicBezTo>
                    <a:pt x="1029" y="2210"/>
                    <a:pt x="631" y="2019"/>
                    <a:pt x="348" y="2019"/>
                  </a:cubicBezTo>
                  <a:cubicBezTo>
                    <a:pt x="151" y="2019"/>
                    <a:pt x="9" y="2110"/>
                    <a:pt x="1" y="2368"/>
                  </a:cubicBezTo>
                  <a:cubicBezTo>
                    <a:pt x="1" y="2824"/>
                    <a:pt x="3770" y="7657"/>
                    <a:pt x="5563" y="8903"/>
                  </a:cubicBezTo>
                  <a:cubicBezTo>
                    <a:pt x="5911" y="9155"/>
                    <a:pt x="6318" y="9264"/>
                    <a:pt x="6745" y="9264"/>
                  </a:cubicBezTo>
                  <a:cubicBezTo>
                    <a:pt x="8482" y="9264"/>
                    <a:pt x="10549" y="7467"/>
                    <a:pt x="10305" y="6198"/>
                  </a:cubicBezTo>
                  <a:cubicBezTo>
                    <a:pt x="10183" y="5621"/>
                    <a:pt x="9150" y="5134"/>
                    <a:pt x="9150" y="5134"/>
                  </a:cubicBezTo>
                  <a:lnTo>
                    <a:pt x="4773" y="2642"/>
                  </a:lnTo>
                  <a:cubicBezTo>
                    <a:pt x="4773" y="2642"/>
                    <a:pt x="5624" y="301"/>
                    <a:pt x="4773" y="58"/>
                  </a:cubicBezTo>
                  <a:cubicBezTo>
                    <a:pt x="4712" y="39"/>
                    <a:pt x="4654" y="31"/>
                    <a:pt x="4599" y="31"/>
                  </a:cubicBezTo>
                  <a:cubicBezTo>
                    <a:pt x="3851" y="31"/>
                    <a:pt x="3587" y="1639"/>
                    <a:pt x="3587" y="1639"/>
                  </a:cubicBezTo>
                  <a:cubicBezTo>
                    <a:pt x="3587" y="1639"/>
                    <a:pt x="2557" y="1"/>
                    <a:pt x="1777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88" name="Google Shape;788;p40"/>
          <p:cNvGrpSpPr/>
          <p:nvPr/>
        </p:nvGrpSpPr>
        <p:grpSpPr>
          <a:xfrm>
            <a:off x="4572000" y="655851"/>
            <a:ext cx="817614" cy="955942"/>
            <a:chOff x="4786575" y="766525"/>
            <a:chExt cx="921775" cy="1077725"/>
          </a:xfrm>
        </p:grpSpPr>
        <p:sp>
          <p:nvSpPr>
            <p:cNvPr id="789" name="Google Shape;789;p40"/>
            <p:cNvSpPr/>
            <p:nvPr/>
          </p:nvSpPr>
          <p:spPr>
            <a:xfrm>
              <a:off x="4786575" y="768400"/>
              <a:ext cx="921775" cy="1075850"/>
            </a:xfrm>
            <a:custGeom>
              <a:avLst/>
              <a:gdLst/>
              <a:ahLst/>
              <a:cxnLst/>
              <a:rect l="l" t="t" r="r" b="b"/>
              <a:pathLst>
                <a:path w="36871" h="43034" extrusionOk="0">
                  <a:moveTo>
                    <a:pt x="7113" y="0"/>
                  </a:moveTo>
                  <a:cubicBezTo>
                    <a:pt x="6019" y="790"/>
                    <a:pt x="5502" y="4438"/>
                    <a:pt x="5502" y="4438"/>
                  </a:cubicBezTo>
                  <a:lnTo>
                    <a:pt x="92" y="34560"/>
                  </a:lnTo>
                  <a:cubicBezTo>
                    <a:pt x="1" y="35077"/>
                    <a:pt x="183" y="37691"/>
                    <a:pt x="2949" y="38207"/>
                  </a:cubicBezTo>
                  <a:lnTo>
                    <a:pt x="29819" y="43010"/>
                  </a:lnTo>
                  <a:cubicBezTo>
                    <a:pt x="29890" y="43026"/>
                    <a:pt x="29961" y="43033"/>
                    <a:pt x="30030" y="43033"/>
                  </a:cubicBezTo>
                  <a:cubicBezTo>
                    <a:pt x="30486" y="43033"/>
                    <a:pt x="30864" y="42699"/>
                    <a:pt x="30943" y="42250"/>
                  </a:cubicBezTo>
                  <a:lnTo>
                    <a:pt x="36871" y="9301"/>
                  </a:lnTo>
                  <a:lnTo>
                    <a:pt x="711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0" name="Google Shape;790;p40"/>
            <p:cNvSpPr/>
            <p:nvPr/>
          </p:nvSpPr>
          <p:spPr>
            <a:xfrm>
              <a:off x="4812425" y="842100"/>
              <a:ext cx="869325" cy="973025"/>
            </a:xfrm>
            <a:custGeom>
              <a:avLst/>
              <a:gdLst/>
              <a:ahLst/>
              <a:cxnLst/>
              <a:rect l="l" t="t" r="r" b="b"/>
              <a:pathLst>
                <a:path w="34773" h="38921" extrusionOk="0">
                  <a:moveTo>
                    <a:pt x="5988" y="1"/>
                  </a:moveTo>
                  <a:lnTo>
                    <a:pt x="91" y="32949"/>
                  </a:lnTo>
                  <a:cubicBezTo>
                    <a:pt x="0" y="33466"/>
                    <a:pt x="334" y="33983"/>
                    <a:pt x="882" y="34074"/>
                  </a:cubicBezTo>
                  <a:lnTo>
                    <a:pt x="27751" y="38907"/>
                  </a:lnTo>
                  <a:cubicBezTo>
                    <a:pt x="27805" y="38916"/>
                    <a:pt x="27858" y="38921"/>
                    <a:pt x="27911" y="38921"/>
                  </a:cubicBezTo>
                  <a:cubicBezTo>
                    <a:pt x="28371" y="38921"/>
                    <a:pt x="28794" y="38580"/>
                    <a:pt x="28876" y="38117"/>
                  </a:cubicBezTo>
                  <a:lnTo>
                    <a:pt x="34773" y="5168"/>
                  </a:lnTo>
                  <a:lnTo>
                    <a:pt x="5988" y="1"/>
                  </a:ln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1" name="Google Shape;791;p40"/>
            <p:cNvSpPr/>
            <p:nvPr/>
          </p:nvSpPr>
          <p:spPr>
            <a:xfrm>
              <a:off x="4805575" y="820825"/>
              <a:ext cx="869350" cy="972275"/>
            </a:xfrm>
            <a:custGeom>
              <a:avLst/>
              <a:gdLst/>
              <a:ahLst/>
              <a:cxnLst/>
              <a:rect l="l" t="t" r="r" b="b"/>
              <a:pathLst>
                <a:path w="34774" h="38891" extrusionOk="0">
                  <a:moveTo>
                    <a:pt x="5988" y="0"/>
                  </a:moveTo>
                  <a:lnTo>
                    <a:pt x="92" y="32919"/>
                  </a:lnTo>
                  <a:cubicBezTo>
                    <a:pt x="1" y="33436"/>
                    <a:pt x="335" y="33952"/>
                    <a:pt x="852" y="34044"/>
                  </a:cubicBezTo>
                  <a:lnTo>
                    <a:pt x="27721" y="38876"/>
                  </a:lnTo>
                  <a:cubicBezTo>
                    <a:pt x="27778" y="38886"/>
                    <a:pt x="27834" y="38890"/>
                    <a:pt x="27889" y="38890"/>
                  </a:cubicBezTo>
                  <a:cubicBezTo>
                    <a:pt x="28365" y="38890"/>
                    <a:pt x="28767" y="38549"/>
                    <a:pt x="28876" y="38086"/>
                  </a:cubicBezTo>
                  <a:lnTo>
                    <a:pt x="34773" y="5168"/>
                  </a:lnTo>
                  <a:lnTo>
                    <a:pt x="59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2" name="Google Shape;792;p40"/>
            <p:cNvSpPr/>
            <p:nvPr/>
          </p:nvSpPr>
          <p:spPr>
            <a:xfrm>
              <a:off x="4800250" y="766525"/>
              <a:ext cx="871625" cy="992400"/>
            </a:xfrm>
            <a:custGeom>
              <a:avLst/>
              <a:gdLst/>
              <a:ahLst/>
              <a:cxnLst/>
              <a:rect l="l" t="t" r="r" b="b"/>
              <a:pathLst>
                <a:path w="34865" h="39696" extrusionOk="0">
                  <a:moveTo>
                    <a:pt x="6976" y="0"/>
                  </a:moveTo>
                  <a:cubicBezTo>
                    <a:pt x="6500" y="0"/>
                    <a:pt x="6101" y="341"/>
                    <a:pt x="6019" y="805"/>
                  </a:cubicBezTo>
                  <a:lnTo>
                    <a:pt x="92" y="33723"/>
                  </a:lnTo>
                  <a:cubicBezTo>
                    <a:pt x="1" y="34270"/>
                    <a:pt x="366" y="34757"/>
                    <a:pt x="882" y="34848"/>
                  </a:cubicBezTo>
                  <a:lnTo>
                    <a:pt x="27752" y="39681"/>
                  </a:lnTo>
                  <a:cubicBezTo>
                    <a:pt x="27809" y="39691"/>
                    <a:pt x="27866" y="39696"/>
                    <a:pt x="27922" y="39696"/>
                  </a:cubicBezTo>
                  <a:cubicBezTo>
                    <a:pt x="28377" y="39696"/>
                    <a:pt x="28796" y="39377"/>
                    <a:pt x="28877" y="38890"/>
                  </a:cubicBezTo>
                  <a:lnTo>
                    <a:pt x="34773" y="5972"/>
                  </a:lnTo>
                  <a:cubicBezTo>
                    <a:pt x="34865" y="5455"/>
                    <a:pt x="34530" y="4938"/>
                    <a:pt x="33983" y="4847"/>
                  </a:cubicBezTo>
                  <a:lnTo>
                    <a:pt x="7144" y="14"/>
                  </a:lnTo>
                  <a:cubicBezTo>
                    <a:pt x="7087" y="5"/>
                    <a:pt x="7031" y="0"/>
                    <a:pt x="6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3" name="Google Shape;793;p40"/>
            <p:cNvSpPr/>
            <p:nvPr/>
          </p:nvSpPr>
          <p:spPr>
            <a:xfrm>
              <a:off x="5063175" y="985375"/>
              <a:ext cx="364775" cy="252250"/>
            </a:xfrm>
            <a:custGeom>
              <a:avLst/>
              <a:gdLst/>
              <a:ahLst/>
              <a:cxnLst/>
              <a:rect l="l" t="t" r="r" b="b"/>
              <a:pathLst>
                <a:path w="14591" h="10090" extrusionOk="0">
                  <a:moveTo>
                    <a:pt x="2143" y="0"/>
                  </a:moveTo>
                  <a:cubicBezTo>
                    <a:pt x="1667" y="0"/>
                    <a:pt x="1268" y="341"/>
                    <a:pt x="1186" y="805"/>
                  </a:cubicBezTo>
                  <a:lnTo>
                    <a:pt x="92" y="6884"/>
                  </a:lnTo>
                  <a:cubicBezTo>
                    <a:pt x="1" y="7431"/>
                    <a:pt x="335" y="7917"/>
                    <a:pt x="882" y="8008"/>
                  </a:cubicBezTo>
                  <a:lnTo>
                    <a:pt x="12281" y="10075"/>
                  </a:lnTo>
                  <a:cubicBezTo>
                    <a:pt x="12334" y="10085"/>
                    <a:pt x="12388" y="10089"/>
                    <a:pt x="12441" y="10089"/>
                  </a:cubicBezTo>
                  <a:cubicBezTo>
                    <a:pt x="12900" y="10089"/>
                    <a:pt x="13323" y="9748"/>
                    <a:pt x="13405" y="9285"/>
                  </a:cubicBezTo>
                  <a:lnTo>
                    <a:pt x="14499" y="3206"/>
                  </a:lnTo>
                  <a:cubicBezTo>
                    <a:pt x="14591" y="2689"/>
                    <a:pt x="14256" y="2172"/>
                    <a:pt x="13709" y="2081"/>
                  </a:cubicBezTo>
                  <a:lnTo>
                    <a:pt x="2311" y="14"/>
                  </a:lnTo>
                  <a:cubicBezTo>
                    <a:pt x="2254" y="5"/>
                    <a:pt x="2198" y="0"/>
                    <a:pt x="2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94" name="Google Shape;794;p40"/>
          <p:cNvSpPr/>
          <p:nvPr/>
        </p:nvSpPr>
        <p:spPr>
          <a:xfrm>
            <a:off x="547400" y="742674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5" name="Google Shape;795;p40"/>
          <p:cNvSpPr txBox="1"/>
          <p:nvPr/>
        </p:nvSpPr>
        <p:spPr>
          <a:xfrm>
            <a:off x="944200" y="2348650"/>
            <a:ext cx="3739500" cy="17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n" sz="2600" b="0" i="0" u="none" strike="noStrike" cap="none">
                <a:solidFill>
                  <a:srgbClr val="000000"/>
                </a:solidFill>
                <a:latin typeface="Caveat"/>
                <a:ea typeface="Caveat"/>
                <a:cs typeface="Caveat"/>
                <a:sym typeface="Caveat"/>
              </a:rPr>
              <a:t>Nos referimos a que nuestra bandera es un símbolo patrio porque, representa México el país en donde vivimos </a:t>
            </a:r>
            <a:endParaRPr sz="2600" b="0" i="0" u="none" strike="noStrike" cap="none">
              <a:solidFill>
                <a:srgbClr val="000000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  <p:extLst>
      <p:ext uri="{BB962C8B-B14F-4D97-AF65-F5344CB8AC3E}">
        <p14:creationId xmlns:p14="http://schemas.microsoft.com/office/powerpoint/2010/main" val="1320754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41"/>
          <p:cNvSpPr txBox="1">
            <a:spLocks noGrp="1"/>
          </p:cNvSpPr>
          <p:nvPr>
            <p:ph type="title"/>
          </p:nvPr>
        </p:nvSpPr>
        <p:spPr>
          <a:xfrm>
            <a:off x="250200" y="614975"/>
            <a:ext cx="8315400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en"/>
              <a:t>¿¿COMO SE HACE EL SALUDO A LA BANDERA??</a:t>
            </a:r>
            <a:endParaRPr/>
          </a:p>
        </p:txBody>
      </p:sp>
      <p:sp>
        <p:nvSpPr>
          <p:cNvPr id="801" name="Google Shape;801;p41"/>
          <p:cNvSpPr txBox="1">
            <a:spLocks noGrp="1"/>
          </p:cNvSpPr>
          <p:nvPr>
            <p:ph type="title" idx="2"/>
          </p:nvPr>
        </p:nvSpPr>
        <p:spPr>
          <a:xfrm>
            <a:off x="1448975" y="1873750"/>
            <a:ext cx="6246300" cy="21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b="1">
                <a:latin typeface="Lobster"/>
                <a:ea typeface="Lobster"/>
                <a:cs typeface="Lobster"/>
                <a:sym typeface="Lobster"/>
              </a:rPr>
              <a:t>Vamos a poner nuestro brazo derecha sobre nuestro pecho y la mano derecha sobre el corazón, estiramos nuestra manita de forma que se quede planita planita, y mantendremos asi mientras pasa la bandera...</a:t>
            </a:r>
            <a:endParaRPr b="1"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id="802" name="Google Shape;802;p41">
            <a:hlinkClick r:id="rId3" action="ppaction://hlinksldjump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26666" y="4538775"/>
            <a:ext cx="392872" cy="392882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04218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42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en"/>
              <a:t>Seamos la escolta.</a:t>
            </a:r>
            <a:endParaRPr/>
          </a:p>
        </p:txBody>
      </p:sp>
      <p:sp>
        <p:nvSpPr>
          <p:cNvPr id="808" name="Google Shape;808;p42"/>
          <p:cNvSpPr txBox="1"/>
          <p:nvPr/>
        </p:nvSpPr>
        <p:spPr>
          <a:xfrm>
            <a:off x="673972" y="1373301"/>
            <a:ext cx="7315200" cy="29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Patrick Hand"/>
                <a:ea typeface="Patrick Hand"/>
                <a:cs typeface="Patrick Hand"/>
                <a:sym typeface="Patrick Hand"/>
              </a:rPr>
              <a:t>Para esto ocupamos a 3 alumnas que marchen, una abanderada y dos laterales.</a:t>
            </a:r>
            <a:endParaRPr sz="1800" b="0" i="0" u="none" strike="noStrike" cap="none">
              <a:solidFill>
                <a:srgbClr val="000000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Patrick Hand"/>
                <a:ea typeface="Patrick Hand"/>
                <a:cs typeface="Patrick Hand"/>
                <a:sym typeface="Patrick Hand"/>
              </a:rPr>
              <a:t>Para estos se pondrá una marcha del siguiente línk.</a:t>
            </a:r>
            <a:endParaRPr sz="1800" b="0" i="0" u="none" strike="noStrike" cap="none">
              <a:solidFill>
                <a:srgbClr val="000000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sng" strike="noStrike" cap="none">
                <a:solidFill>
                  <a:schemeClr val="hlink"/>
                </a:solidFill>
                <a:latin typeface="Patrick Hand"/>
                <a:ea typeface="Patrick Hand"/>
                <a:cs typeface="Patrick Hand"/>
                <a:sym typeface="Patrick Hand"/>
                <a:hlinkClick r:id="rId3"/>
              </a:rPr>
              <a:t>https://youtu.be/3ybtKLOAUIM</a:t>
            </a:r>
            <a:endParaRPr sz="1800" b="0" i="0" u="none" strike="noStrike" cap="none">
              <a:solidFill>
                <a:srgbClr val="000000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Patrick Hand"/>
                <a:ea typeface="Patrick Hand"/>
                <a:cs typeface="Patrick Hand"/>
                <a:sym typeface="Patrick Hand"/>
              </a:rPr>
              <a:t>Mientras nuestras compañeras marchan las demás mantendremos saludo  a la bandera </a:t>
            </a:r>
            <a:endParaRPr sz="1800" b="0" i="0" u="none" strike="noStrike" cap="none">
              <a:solidFill>
                <a:srgbClr val="000000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>
                <a:solidFill>
                  <a:srgbClr val="000000"/>
                </a:solidFill>
                <a:latin typeface="Patrick Hand"/>
                <a:ea typeface="Patrick Hand"/>
                <a:cs typeface="Patrick Hand"/>
                <a:sym typeface="Patrick Hand"/>
              </a:rPr>
              <a:t>Proseguiremos a cantar el toque a la bandera </a:t>
            </a:r>
            <a:endParaRPr sz="1800" b="0" i="0" u="none" strike="noStrike" cap="none">
              <a:solidFill>
                <a:srgbClr val="000000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sng" strike="noStrike" cap="none">
                <a:solidFill>
                  <a:schemeClr val="hlink"/>
                </a:solidFill>
                <a:latin typeface="Patrick Hand"/>
                <a:ea typeface="Patrick Hand"/>
                <a:cs typeface="Patrick Hand"/>
                <a:sym typeface="Patrick Hand"/>
                <a:hlinkClick r:id="rId4"/>
              </a:rPr>
              <a:t>https://youtu.be/LIWx_xkg3gA</a:t>
            </a:r>
            <a:endParaRPr sz="1800" b="0" i="0" u="none" strike="noStrike" cap="none">
              <a:solidFill>
                <a:srgbClr val="000000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  <p:grpSp>
        <p:nvGrpSpPr>
          <p:cNvPr id="809" name="Google Shape;809;p42"/>
          <p:cNvGrpSpPr/>
          <p:nvPr/>
        </p:nvGrpSpPr>
        <p:grpSpPr>
          <a:xfrm>
            <a:off x="7846183" y="2341907"/>
            <a:ext cx="1247690" cy="2371022"/>
            <a:chOff x="35658225" y="12492275"/>
            <a:chExt cx="1104150" cy="2065350"/>
          </a:xfrm>
        </p:grpSpPr>
        <p:sp>
          <p:nvSpPr>
            <p:cNvPr id="810" name="Google Shape;810;p42"/>
            <p:cNvSpPr/>
            <p:nvPr/>
          </p:nvSpPr>
          <p:spPr>
            <a:xfrm>
              <a:off x="35658225" y="12736025"/>
              <a:ext cx="1104150" cy="1000175"/>
            </a:xfrm>
            <a:custGeom>
              <a:avLst/>
              <a:gdLst/>
              <a:ahLst/>
              <a:cxnLst/>
              <a:rect l="l" t="t" r="r" b="b"/>
              <a:pathLst>
                <a:path w="44166" h="40007" extrusionOk="0">
                  <a:moveTo>
                    <a:pt x="31369" y="1"/>
                  </a:moveTo>
                  <a:lnTo>
                    <a:pt x="1581" y="4591"/>
                  </a:lnTo>
                  <a:cubicBezTo>
                    <a:pt x="1581" y="4591"/>
                    <a:pt x="1" y="26020"/>
                    <a:pt x="9089" y="33436"/>
                  </a:cubicBezTo>
                  <a:cubicBezTo>
                    <a:pt x="14157" y="37572"/>
                    <a:pt x="21816" y="40007"/>
                    <a:pt x="27858" y="40007"/>
                  </a:cubicBezTo>
                  <a:cubicBezTo>
                    <a:pt x="32650" y="40007"/>
                    <a:pt x="36425" y="38475"/>
                    <a:pt x="37083" y="35047"/>
                  </a:cubicBezTo>
                  <a:cubicBezTo>
                    <a:pt x="37083" y="35047"/>
                    <a:pt x="37118" y="35050"/>
                    <a:pt x="37182" y="35050"/>
                  </a:cubicBezTo>
                  <a:cubicBezTo>
                    <a:pt x="37773" y="35050"/>
                    <a:pt x="40829" y="34777"/>
                    <a:pt x="40609" y="29120"/>
                  </a:cubicBezTo>
                  <a:cubicBezTo>
                    <a:pt x="40609" y="29120"/>
                    <a:pt x="43254" y="28542"/>
                    <a:pt x="43710" y="24895"/>
                  </a:cubicBezTo>
                  <a:cubicBezTo>
                    <a:pt x="44166" y="21248"/>
                    <a:pt x="36111" y="18269"/>
                    <a:pt x="34378" y="13162"/>
                  </a:cubicBezTo>
                  <a:cubicBezTo>
                    <a:pt x="32646" y="8025"/>
                    <a:pt x="31369" y="1"/>
                    <a:pt x="31369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1" name="Google Shape;811;p42"/>
            <p:cNvSpPr/>
            <p:nvPr/>
          </p:nvSpPr>
          <p:spPr>
            <a:xfrm>
              <a:off x="35897600" y="13187750"/>
              <a:ext cx="551700" cy="602400"/>
            </a:xfrm>
            <a:custGeom>
              <a:avLst/>
              <a:gdLst/>
              <a:ahLst/>
              <a:cxnLst/>
              <a:rect l="l" t="t" r="r" b="b"/>
              <a:pathLst>
                <a:path w="22068" h="24096" extrusionOk="0">
                  <a:moveTo>
                    <a:pt x="11171" y="0"/>
                  </a:moveTo>
                  <a:cubicBezTo>
                    <a:pt x="9954" y="0"/>
                    <a:pt x="8643" y="74"/>
                    <a:pt x="7265" y="230"/>
                  </a:cubicBezTo>
                  <a:cubicBezTo>
                    <a:pt x="7265" y="230"/>
                    <a:pt x="0" y="929"/>
                    <a:pt x="395" y="5337"/>
                  </a:cubicBezTo>
                  <a:cubicBezTo>
                    <a:pt x="821" y="9744"/>
                    <a:pt x="456" y="19714"/>
                    <a:pt x="2797" y="23392"/>
                  </a:cubicBezTo>
                  <a:cubicBezTo>
                    <a:pt x="3132" y="23900"/>
                    <a:pt x="4690" y="24095"/>
                    <a:pt x="6733" y="24095"/>
                  </a:cubicBezTo>
                  <a:cubicBezTo>
                    <a:pt x="10801" y="24095"/>
                    <a:pt x="16792" y="23320"/>
                    <a:pt x="18876" y="22692"/>
                  </a:cubicBezTo>
                  <a:cubicBezTo>
                    <a:pt x="21976" y="21750"/>
                    <a:pt x="22067" y="18832"/>
                    <a:pt x="21733" y="15853"/>
                  </a:cubicBezTo>
                  <a:cubicBezTo>
                    <a:pt x="21368" y="12875"/>
                    <a:pt x="20426" y="5793"/>
                    <a:pt x="19362" y="2601"/>
                  </a:cubicBezTo>
                  <a:cubicBezTo>
                    <a:pt x="18837" y="1000"/>
                    <a:pt x="15643" y="0"/>
                    <a:pt x="1117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2" name="Google Shape;812;p42"/>
            <p:cNvSpPr/>
            <p:nvPr/>
          </p:nvSpPr>
          <p:spPr>
            <a:xfrm>
              <a:off x="35917350" y="13186300"/>
              <a:ext cx="551700" cy="602325"/>
            </a:xfrm>
            <a:custGeom>
              <a:avLst/>
              <a:gdLst/>
              <a:ahLst/>
              <a:cxnLst/>
              <a:rect l="l" t="t" r="r" b="b"/>
              <a:pathLst>
                <a:path w="22068" h="24093" extrusionOk="0">
                  <a:moveTo>
                    <a:pt x="11118" y="1"/>
                  </a:moveTo>
                  <a:cubicBezTo>
                    <a:pt x="9916" y="1"/>
                    <a:pt x="8623" y="74"/>
                    <a:pt x="7265" y="227"/>
                  </a:cubicBezTo>
                  <a:cubicBezTo>
                    <a:pt x="7265" y="227"/>
                    <a:pt x="0" y="957"/>
                    <a:pt x="426" y="5364"/>
                  </a:cubicBezTo>
                  <a:cubicBezTo>
                    <a:pt x="852" y="9741"/>
                    <a:pt x="456" y="19741"/>
                    <a:pt x="2827" y="23389"/>
                  </a:cubicBezTo>
                  <a:cubicBezTo>
                    <a:pt x="3152" y="23897"/>
                    <a:pt x="4704" y="24092"/>
                    <a:pt x="6742" y="24092"/>
                  </a:cubicBezTo>
                  <a:cubicBezTo>
                    <a:pt x="10802" y="24092"/>
                    <a:pt x="16792" y="23317"/>
                    <a:pt x="18876" y="22690"/>
                  </a:cubicBezTo>
                  <a:cubicBezTo>
                    <a:pt x="22007" y="21747"/>
                    <a:pt x="22068" y="18860"/>
                    <a:pt x="21733" y="15881"/>
                  </a:cubicBezTo>
                  <a:cubicBezTo>
                    <a:pt x="21369" y="12902"/>
                    <a:pt x="20426" y="5820"/>
                    <a:pt x="19363" y="2629"/>
                  </a:cubicBezTo>
                  <a:cubicBezTo>
                    <a:pt x="18835" y="1021"/>
                    <a:pt x="15618" y="1"/>
                    <a:pt x="11118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3" name="Google Shape;813;p42"/>
            <p:cNvSpPr/>
            <p:nvPr/>
          </p:nvSpPr>
          <p:spPr>
            <a:xfrm>
              <a:off x="35978900" y="14042275"/>
              <a:ext cx="208225" cy="222675"/>
            </a:xfrm>
            <a:custGeom>
              <a:avLst/>
              <a:gdLst/>
              <a:ahLst/>
              <a:cxnLst/>
              <a:rect l="l" t="t" r="r" b="b"/>
              <a:pathLst>
                <a:path w="8329" h="8907" extrusionOk="0">
                  <a:moveTo>
                    <a:pt x="8329" y="1"/>
                  </a:moveTo>
                  <a:lnTo>
                    <a:pt x="1" y="366"/>
                  </a:lnTo>
                  <a:lnTo>
                    <a:pt x="517" y="4135"/>
                  </a:lnTo>
                  <a:cubicBezTo>
                    <a:pt x="2919" y="6080"/>
                    <a:pt x="5502" y="7752"/>
                    <a:pt x="8268" y="8907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4" name="Google Shape;814;p42"/>
            <p:cNvSpPr/>
            <p:nvPr/>
          </p:nvSpPr>
          <p:spPr>
            <a:xfrm>
              <a:off x="35991825" y="14145625"/>
              <a:ext cx="193800" cy="328000"/>
            </a:xfrm>
            <a:custGeom>
              <a:avLst/>
              <a:gdLst/>
              <a:ahLst/>
              <a:cxnLst/>
              <a:rect l="l" t="t" r="r" b="b"/>
              <a:pathLst>
                <a:path w="7752" h="13120" extrusionOk="0">
                  <a:moveTo>
                    <a:pt x="0" y="1"/>
                  </a:moveTo>
                  <a:lnTo>
                    <a:pt x="1794" y="12767"/>
                  </a:lnTo>
                  <a:cubicBezTo>
                    <a:pt x="2878" y="13025"/>
                    <a:pt x="3813" y="13119"/>
                    <a:pt x="4600" y="13119"/>
                  </a:cubicBezTo>
                  <a:cubicBezTo>
                    <a:pt x="6680" y="13119"/>
                    <a:pt x="7721" y="12463"/>
                    <a:pt x="7721" y="12463"/>
                  </a:cubicBezTo>
                  <a:lnTo>
                    <a:pt x="7751" y="4773"/>
                  </a:lnTo>
                  <a:cubicBezTo>
                    <a:pt x="4985" y="3618"/>
                    <a:pt x="2402" y="1946"/>
                    <a:pt x="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5" name="Google Shape;815;p42"/>
            <p:cNvSpPr/>
            <p:nvPr/>
          </p:nvSpPr>
          <p:spPr>
            <a:xfrm>
              <a:off x="35929500" y="14512100"/>
              <a:ext cx="257875" cy="45525"/>
            </a:xfrm>
            <a:custGeom>
              <a:avLst/>
              <a:gdLst/>
              <a:ahLst/>
              <a:cxnLst/>
              <a:rect l="l" t="t" r="r" b="b"/>
              <a:pathLst>
                <a:path w="10315" h="1821" extrusionOk="0">
                  <a:moveTo>
                    <a:pt x="7831" y="0"/>
                  </a:moveTo>
                  <a:cubicBezTo>
                    <a:pt x="4809" y="0"/>
                    <a:pt x="92" y="266"/>
                    <a:pt x="92" y="266"/>
                  </a:cubicBezTo>
                  <a:cubicBezTo>
                    <a:pt x="92" y="266"/>
                    <a:pt x="1" y="1117"/>
                    <a:pt x="1308" y="1391"/>
                  </a:cubicBezTo>
                  <a:cubicBezTo>
                    <a:pt x="2254" y="1606"/>
                    <a:pt x="3762" y="1821"/>
                    <a:pt x="5295" y="1821"/>
                  </a:cubicBezTo>
                  <a:cubicBezTo>
                    <a:pt x="5930" y="1821"/>
                    <a:pt x="6569" y="1784"/>
                    <a:pt x="7174" y="1695"/>
                  </a:cubicBezTo>
                  <a:cubicBezTo>
                    <a:pt x="9211" y="1421"/>
                    <a:pt x="10153" y="1208"/>
                    <a:pt x="10153" y="1208"/>
                  </a:cubicBezTo>
                  <a:cubicBezTo>
                    <a:pt x="10153" y="1208"/>
                    <a:pt x="10244" y="813"/>
                    <a:pt x="10305" y="236"/>
                  </a:cubicBezTo>
                  <a:cubicBezTo>
                    <a:pt x="10315" y="60"/>
                    <a:pt x="9263" y="0"/>
                    <a:pt x="78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6" name="Google Shape;816;p42"/>
            <p:cNvSpPr/>
            <p:nvPr/>
          </p:nvSpPr>
          <p:spPr>
            <a:xfrm>
              <a:off x="35928750" y="14478475"/>
              <a:ext cx="96525" cy="67650"/>
            </a:xfrm>
            <a:custGeom>
              <a:avLst/>
              <a:gdLst/>
              <a:ahLst/>
              <a:cxnLst/>
              <a:rect l="l" t="t" r="r" b="b"/>
              <a:pathLst>
                <a:path w="3861" h="2706" extrusionOk="0">
                  <a:moveTo>
                    <a:pt x="2432" y="0"/>
                  </a:moveTo>
                  <a:cubicBezTo>
                    <a:pt x="1399" y="395"/>
                    <a:pt x="274" y="942"/>
                    <a:pt x="122" y="1611"/>
                  </a:cubicBezTo>
                  <a:cubicBezTo>
                    <a:pt x="0" y="2219"/>
                    <a:pt x="1703" y="2614"/>
                    <a:pt x="3861" y="2705"/>
                  </a:cubicBezTo>
                  <a:cubicBezTo>
                    <a:pt x="3587" y="1763"/>
                    <a:pt x="3131" y="821"/>
                    <a:pt x="243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7" name="Google Shape;817;p42"/>
            <p:cNvSpPr/>
            <p:nvPr/>
          </p:nvSpPr>
          <p:spPr>
            <a:xfrm>
              <a:off x="35989550" y="14457175"/>
              <a:ext cx="203675" cy="89850"/>
            </a:xfrm>
            <a:custGeom>
              <a:avLst/>
              <a:gdLst/>
              <a:ahLst/>
              <a:cxnLst/>
              <a:rect l="l" t="t" r="r" b="b"/>
              <a:pathLst>
                <a:path w="8147" h="3594" extrusionOk="0">
                  <a:moveTo>
                    <a:pt x="7812" y="1"/>
                  </a:moveTo>
                  <a:cubicBezTo>
                    <a:pt x="7812" y="1"/>
                    <a:pt x="6413" y="644"/>
                    <a:pt x="4387" y="644"/>
                  </a:cubicBezTo>
                  <a:cubicBezTo>
                    <a:pt x="3628" y="644"/>
                    <a:pt x="2780" y="554"/>
                    <a:pt x="1885" y="305"/>
                  </a:cubicBezTo>
                  <a:cubicBezTo>
                    <a:pt x="1885" y="305"/>
                    <a:pt x="973" y="518"/>
                    <a:pt x="0" y="852"/>
                  </a:cubicBezTo>
                  <a:cubicBezTo>
                    <a:pt x="699" y="1673"/>
                    <a:pt x="1155" y="2615"/>
                    <a:pt x="1429" y="3557"/>
                  </a:cubicBezTo>
                  <a:cubicBezTo>
                    <a:pt x="1866" y="3582"/>
                    <a:pt x="2321" y="3594"/>
                    <a:pt x="2781" y="3594"/>
                  </a:cubicBezTo>
                  <a:cubicBezTo>
                    <a:pt x="4621" y="3594"/>
                    <a:pt x="6547" y="3399"/>
                    <a:pt x="7812" y="3010"/>
                  </a:cubicBezTo>
                  <a:cubicBezTo>
                    <a:pt x="7812" y="3010"/>
                    <a:pt x="8146" y="1247"/>
                    <a:pt x="781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8" name="Google Shape;818;p42"/>
            <p:cNvSpPr/>
            <p:nvPr/>
          </p:nvSpPr>
          <p:spPr>
            <a:xfrm>
              <a:off x="35981825" y="14422225"/>
              <a:ext cx="51750" cy="56650"/>
            </a:xfrm>
            <a:custGeom>
              <a:avLst/>
              <a:gdLst/>
              <a:ahLst/>
              <a:cxnLst/>
              <a:rect l="l" t="t" r="r" b="b"/>
              <a:pathLst>
                <a:path w="2070" h="2266" extrusionOk="0">
                  <a:moveTo>
                    <a:pt x="1272" y="233"/>
                  </a:moveTo>
                  <a:cubicBezTo>
                    <a:pt x="1306" y="233"/>
                    <a:pt x="1349" y="245"/>
                    <a:pt x="1403" y="274"/>
                  </a:cubicBezTo>
                  <a:cubicBezTo>
                    <a:pt x="1646" y="396"/>
                    <a:pt x="1646" y="1004"/>
                    <a:pt x="1646" y="1247"/>
                  </a:cubicBezTo>
                  <a:cubicBezTo>
                    <a:pt x="1661" y="1395"/>
                    <a:pt x="1662" y="1536"/>
                    <a:pt x="1658" y="1676"/>
                  </a:cubicBezTo>
                  <a:lnTo>
                    <a:pt x="1658" y="1676"/>
                  </a:lnTo>
                  <a:cubicBezTo>
                    <a:pt x="1571" y="1533"/>
                    <a:pt x="1483" y="1390"/>
                    <a:pt x="1403" y="1247"/>
                  </a:cubicBezTo>
                  <a:cubicBezTo>
                    <a:pt x="1376" y="1165"/>
                    <a:pt x="984" y="233"/>
                    <a:pt x="1272" y="233"/>
                  </a:cubicBezTo>
                  <a:close/>
                  <a:moveTo>
                    <a:pt x="664" y="1084"/>
                  </a:moveTo>
                  <a:cubicBezTo>
                    <a:pt x="686" y="1084"/>
                    <a:pt x="709" y="1088"/>
                    <a:pt x="735" y="1095"/>
                  </a:cubicBezTo>
                  <a:cubicBezTo>
                    <a:pt x="887" y="1156"/>
                    <a:pt x="1039" y="1308"/>
                    <a:pt x="1130" y="1399"/>
                  </a:cubicBezTo>
                  <a:cubicBezTo>
                    <a:pt x="1262" y="1550"/>
                    <a:pt x="1382" y="1713"/>
                    <a:pt x="1491" y="1880"/>
                  </a:cubicBezTo>
                  <a:lnTo>
                    <a:pt x="1491" y="1880"/>
                  </a:lnTo>
                  <a:cubicBezTo>
                    <a:pt x="1517" y="1924"/>
                    <a:pt x="1541" y="1965"/>
                    <a:pt x="1563" y="2002"/>
                  </a:cubicBezTo>
                  <a:lnTo>
                    <a:pt x="1563" y="2002"/>
                  </a:lnTo>
                  <a:cubicBezTo>
                    <a:pt x="1188" y="1894"/>
                    <a:pt x="777" y="1755"/>
                    <a:pt x="552" y="1429"/>
                  </a:cubicBezTo>
                  <a:cubicBezTo>
                    <a:pt x="445" y="1269"/>
                    <a:pt x="503" y="1084"/>
                    <a:pt x="664" y="1084"/>
                  </a:cubicBezTo>
                  <a:close/>
                  <a:moveTo>
                    <a:pt x="1303" y="0"/>
                  </a:moveTo>
                  <a:cubicBezTo>
                    <a:pt x="1296" y="0"/>
                    <a:pt x="1289" y="1"/>
                    <a:pt x="1282" y="1"/>
                  </a:cubicBezTo>
                  <a:cubicBezTo>
                    <a:pt x="780" y="16"/>
                    <a:pt x="852" y="517"/>
                    <a:pt x="1065" y="1039"/>
                  </a:cubicBezTo>
                  <a:lnTo>
                    <a:pt x="1065" y="1039"/>
                  </a:lnTo>
                  <a:cubicBezTo>
                    <a:pt x="1017" y="1004"/>
                    <a:pt x="968" y="972"/>
                    <a:pt x="917" y="943"/>
                  </a:cubicBezTo>
                  <a:cubicBezTo>
                    <a:pt x="834" y="887"/>
                    <a:pt x="712" y="851"/>
                    <a:pt x="596" y="851"/>
                  </a:cubicBezTo>
                  <a:cubicBezTo>
                    <a:pt x="458" y="851"/>
                    <a:pt x="328" y="902"/>
                    <a:pt x="279" y="1034"/>
                  </a:cubicBezTo>
                  <a:cubicBezTo>
                    <a:pt x="0" y="1758"/>
                    <a:pt x="1074" y="2100"/>
                    <a:pt x="1653" y="2175"/>
                  </a:cubicBezTo>
                  <a:lnTo>
                    <a:pt x="1653" y="2175"/>
                  </a:lnTo>
                  <a:cubicBezTo>
                    <a:pt x="1672" y="2235"/>
                    <a:pt x="1728" y="2265"/>
                    <a:pt x="1783" y="2265"/>
                  </a:cubicBezTo>
                  <a:cubicBezTo>
                    <a:pt x="1852" y="2265"/>
                    <a:pt x="1920" y="2220"/>
                    <a:pt x="1920" y="2128"/>
                  </a:cubicBezTo>
                  <a:cubicBezTo>
                    <a:pt x="1950" y="1647"/>
                    <a:pt x="2070" y="0"/>
                    <a:pt x="130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9" name="Google Shape;819;p42"/>
            <p:cNvSpPr/>
            <p:nvPr/>
          </p:nvSpPr>
          <p:spPr>
            <a:xfrm>
              <a:off x="36273750" y="13928200"/>
              <a:ext cx="315375" cy="280675"/>
            </a:xfrm>
            <a:custGeom>
              <a:avLst/>
              <a:gdLst/>
              <a:ahLst/>
              <a:cxnLst/>
              <a:rect l="l" t="t" r="r" b="b"/>
              <a:pathLst>
                <a:path w="12615" h="11227" extrusionOk="0">
                  <a:moveTo>
                    <a:pt x="6357" y="0"/>
                  </a:moveTo>
                  <a:cubicBezTo>
                    <a:pt x="4426" y="0"/>
                    <a:pt x="241" y="3110"/>
                    <a:pt x="91" y="4807"/>
                  </a:cubicBezTo>
                  <a:cubicBezTo>
                    <a:pt x="0" y="6327"/>
                    <a:pt x="1277" y="8485"/>
                    <a:pt x="2948" y="10643"/>
                  </a:cubicBezTo>
                  <a:cubicBezTo>
                    <a:pt x="4750" y="11045"/>
                    <a:pt x="6622" y="11226"/>
                    <a:pt x="8495" y="11226"/>
                  </a:cubicBezTo>
                  <a:cubicBezTo>
                    <a:pt x="9877" y="11226"/>
                    <a:pt x="11259" y="11128"/>
                    <a:pt x="12614" y="10947"/>
                  </a:cubicBezTo>
                  <a:cubicBezTo>
                    <a:pt x="10943" y="8090"/>
                    <a:pt x="8754" y="4108"/>
                    <a:pt x="7234" y="491"/>
                  </a:cubicBezTo>
                  <a:cubicBezTo>
                    <a:pt x="7093" y="148"/>
                    <a:pt x="6779" y="0"/>
                    <a:pt x="635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0" name="Google Shape;820;p42"/>
            <p:cNvSpPr/>
            <p:nvPr/>
          </p:nvSpPr>
          <p:spPr>
            <a:xfrm>
              <a:off x="36347450" y="14194275"/>
              <a:ext cx="304750" cy="189225"/>
            </a:xfrm>
            <a:custGeom>
              <a:avLst/>
              <a:gdLst/>
              <a:ahLst/>
              <a:cxnLst/>
              <a:rect l="l" t="t" r="r" b="b"/>
              <a:pathLst>
                <a:path w="12190" h="7569" extrusionOk="0">
                  <a:moveTo>
                    <a:pt x="0" y="0"/>
                  </a:moveTo>
                  <a:lnTo>
                    <a:pt x="0" y="0"/>
                  </a:lnTo>
                  <a:cubicBezTo>
                    <a:pt x="2949" y="3800"/>
                    <a:pt x="7143" y="7569"/>
                    <a:pt x="7143" y="7569"/>
                  </a:cubicBezTo>
                  <a:cubicBezTo>
                    <a:pt x="11064" y="6505"/>
                    <a:pt x="12189" y="4438"/>
                    <a:pt x="12189" y="4438"/>
                  </a:cubicBezTo>
                  <a:cubicBezTo>
                    <a:pt x="12189" y="4438"/>
                    <a:pt x="11125" y="2766"/>
                    <a:pt x="9666" y="304"/>
                  </a:cubicBezTo>
                  <a:cubicBezTo>
                    <a:pt x="8311" y="485"/>
                    <a:pt x="6929" y="583"/>
                    <a:pt x="5547" y="583"/>
                  </a:cubicBezTo>
                  <a:cubicBezTo>
                    <a:pt x="3674" y="583"/>
                    <a:pt x="1802" y="402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1" name="Google Shape;821;p42"/>
            <p:cNvSpPr/>
            <p:nvPr/>
          </p:nvSpPr>
          <p:spPr>
            <a:xfrm>
              <a:off x="36459925" y="14357525"/>
              <a:ext cx="231775" cy="136275"/>
            </a:xfrm>
            <a:custGeom>
              <a:avLst/>
              <a:gdLst/>
              <a:ahLst/>
              <a:cxnLst/>
              <a:rect l="l" t="t" r="r" b="b"/>
              <a:pathLst>
                <a:path w="9271" h="5451" extrusionOk="0">
                  <a:moveTo>
                    <a:pt x="8852" y="1"/>
                  </a:moveTo>
                  <a:cubicBezTo>
                    <a:pt x="7919" y="1"/>
                    <a:pt x="0" y="4929"/>
                    <a:pt x="0" y="4929"/>
                  </a:cubicBezTo>
                  <a:cubicBezTo>
                    <a:pt x="0" y="4929"/>
                    <a:pt x="221" y="5451"/>
                    <a:pt x="988" y="5451"/>
                  </a:cubicBezTo>
                  <a:cubicBezTo>
                    <a:pt x="1165" y="5451"/>
                    <a:pt x="1372" y="5423"/>
                    <a:pt x="1611" y="5355"/>
                  </a:cubicBezTo>
                  <a:cubicBezTo>
                    <a:pt x="2918" y="4990"/>
                    <a:pt x="5198" y="4048"/>
                    <a:pt x="6869" y="2802"/>
                  </a:cubicBezTo>
                  <a:cubicBezTo>
                    <a:pt x="8541" y="1586"/>
                    <a:pt x="9271" y="917"/>
                    <a:pt x="9271" y="917"/>
                  </a:cubicBezTo>
                  <a:cubicBezTo>
                    <a:pt x="9271" y="917"/>
                    <a:pt x="9180" y="552"/>
                    <a:pt x="8936" y="36"/>
                  </a:cubicBezTo>
                  <a:cubicBezTo>
                    <a:pt x="8925" y="12"/>
                    <a:pt x="8897" y="1"/>
                    <a:pt x="885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2" name="Google Shape;822;p42"/>
            <p:cNvSpPr/>
            <p:nvPr/>
          </p:nvSpPr>
          <p:spPr>
            <a:xfrm>
              <a:off x="36455350" y="14418425"/>
              <a:ext cx="99575" cy="69075"/>
            </a:xfrm>
            <a:custGeom>
              <a:avLst/>
              <a:gdLst/>
              <a:ahLst/>
              <a:cxnLst/>
              <a:rect l="l" t="t" r="r" b="b"/>
              <a:pathLst>
                <a:path w="3983" h="2763" extrusionOk="0">
                  <a:moveTo>
                    <a:pt x="1429" y="1"/>
                  </a:moveTo>
                  <a:cubicBezTo>
                    <a:pt x="700" y="821"/>
                    <a:pt x="1" y="1855"/>
                    <a:pt x="183" y="2493"/>
                  </a:cubicBezTo>
                  <a:cubicBezTo>
                    <a:pt x="239" y="2679"/>
                    <a:pt x="433" y="2762"/>
                    <a:pt x="731" y="2762"/>
                  </a:cubicBezTo>
                  <a:cubicBezTo>
                    <a:pt x="1410" y="2762"/>
                    <a:pt x="2630" y="2328"/>
                    <a:pt x="3982" y="1673"/>
                  </a:cubicBezTo>
                  <a:cubicBezTo>
                    <a:pt x="3283" y="943"/>
                    <a:pt x="2432" y="396"/>
                    <a:pt x="142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3" name="Google Shape;823;p42"/>
            <p:cNvSpPr/>
            <p:nvPr/>
          </p:nvSpPr>
          <p:spPr>
            <a:xfrm>
              <a:off x="36491075" y="14305200"/>
              <a:ext cx="197575" cy="155050"/>
            </a:xfrm>
            <a:custGeom>
              <a:avLst/>
              <a:gdLst/>
              <a:ahLst/>
              <a:cxnLst/>
              <a:rect l="l" t="t" r="r" b="b"/>
              <a:pathLst>
                <a:path w="7903" h="6202" extrusionOk="0">
                  <a:moveTo>
                    <a:pt x="6444" y="1"/>
                  </a:moveTo>
                  <a:cubicBezTo>
                    <a:pt x="6444" y="1"/>
                    <a:pt x="4712" y="2341"/>
                    <a:pt x="1398" y="3132"/>
                  </a:cubicBezTo>
                  <a:cubicBezTo>
                    <a:pt x="1398" y="3132"/>
                    <a:pt x="699" y="3740"/>
                    <a:pt x="0" y="4530"/>
                  </a:cubicBezTo>
                  <a:cubicBezTo>
                    <a:pt x="1003" y="4925"/>
                    <a:pt x="1854" y="5502"/>
                    <a:pt x="2553" y="6202"/>
                  </a:cubicBezTo>
                  <a:cubicBezTo>
                    <a:pt x="4529" y="5259"/>
                    <a:pt x="6748" y="3831"/>
                    <a:pt x="7873" y="2645"/>
                  </a:cubicBezTo>
                  <a:cubicBezTo>
                    <a:pt x="7903" y="2645"/>
                    <a:pt x="7326" y="943"/>
                    <a:pt x="6444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4" name="Google Shape;824;p42"/>
            <p:cNvSpPr/>
            <p:nvPr/>
          </p:nvSpPr>
          <p:spPr>
            <a:xfrm>
              <a:off x="36474800" y="14355275"/>
              <a:ext cx="51525" cy="50275"/>
            </a:xfrm>
            <a:custGeom>
              <a:avLst/>
              <a:gdLst/>
              <a:ahLst/>
              <a:cxnLst/>
              <a:rect l="l" t="t" r="r" b="b"/>
              <a:pathLst>
                <a:path w="2061" h="2011" extrusionOk="0">
                  <a:moveTo>
                    <a:pt x="651" y="247"/>
                  </a:moveTo>
                  <a:cubicBezTo>
                    <a:pt x="955" y="247"/>
                    <a:pt x="1229" y="794"/>
                    <a:pt x="1350" y="977"/>
                  </a:cubicBezTo>
                  <a:cubicBezTo>
                    <a:pt x="1423" y="1108"/>
                    <a:pt x="1490" y="1233"/>
                    <a:pt x="1555" y="1357"/>
                  </a:cubicBezTo>
                  <a:lnTo>
                    <a:pt x="1555" y="1357"/>
                  </a:lnTo>
                  <a:cubicBezTo>
                    <a:pt x="1416" y="1276"/>
                    <a:pt x="1277" y="1191"/>
                    <a:pt x="1138" y="1098"/>
                  </a:cubicBezTo>
                  <a:cubicBezTo>
                    <a:pt x="1046" y="1037"/>
                    <a:pt x="104" y="247"/>
                    <a:pt x="651" y="247"/>
                  </a:cubicBezTo>
                  <a:close/>
                  <a:moveTo>
                    <a:pt x="600" y="1291"/>
                  </a:moveTo>
                  <a:cubicBezTo>
                    <a:pt x="718" y="1291"/>
                    <a:pt x="863" y="1349"/>
                    <a:pt x="955" y="1372"/>
                  </a:cubicBezTo>
                  <a:cubicBezTo>
                    <a:pt x="1162" y="1434"/>
                    <a:pt x="1369" y="1538"/>
                    <a:pt x="1566" y="1646"/>
                  </a:cubicBezTo>
                  <a:lnTo>
                    <a:pt x="1566" y="1646"/>
                  </a:lnTo>
                  <a:cubicBezTo>
                    <a:pt x="1587" y="1659"/>
                    <a:pt x="1608" y="1670"/>
                    <a:pt x="1627" y="1681"/>
                  </a:cubicBezTo>
                  <a:lnTo>
                    <a:pt x="1627" y="1681"/>
                  </a:lnTo>
                  <a:cubicBezTo>
                    <a:pt x="1416" y="1736"/>
                    <a:pt x="1189" y="1782"/>
                    <a:pt x="969" y="1782"/>
                  </a:cubicBezTo>
                  <a:cubicBezTo>
                    <a:pt x="794" y="1782"/>
                    <a:pt x="623" y="1753"/>
                    <a:pt x="469" y="1676"/>
                  </a:cubicBezTo>
                  <a:cubicBezTo>
                    <a:pt x="286" y="1585"/>
                    <a:pt x="256" y="1341"/>
                    <a:pt x="499" y="1311"/>
                  </a:cubicBezTo>
                  <a:cubicBezTo>
                    <a:pt x="529" y="1296"/>
                    <a:pt x="563" y="1291"/>
                    <a:pt x="600" y="1291"/>
                  </a:cubicBezTo>
                  <a:close/>
                  <a:moveTo>
                    <a:pt x="662" y="1"/>
                  </a:moveTo>
                  <a:cubicBezTo>
                    <a:pt x="588" y="1"/>
                    <a:pt x="513" y="21"/>
                    <a:pt x="438" y="65"/>
                  </a:cubicBezTo>
                  <a:cubicBezTo>
                    <a:pt x="0" y="331"/>
                    <a:pt x="295" y="734"/>
                    <a:pt x="730" y="1087"/>
                  </a:cubicBezTo>
                  <a:lnTo>
                    <a:pt x="730" y="1087"/>
                  </a:lnTo>
                  <a:cubicBezTo>
                    <a:pt x="673" y="1078"/>
                    <a:pt x="617" y="1071"/>
                    <a:pt x="560" y="1068"/>
                  </a:cubicBezTo>
                  <a:cubicBezTo>
                    <a:pt x="347" y="1068"/>
                    <a:pt x="13" y="1220"/>
                    <a:pt x="43" y="1463"/>
                  </a:cubicBezTo>
                  <a:cubicBezTo>
                    <a:pt x="102" y="1877"/>
                    <a:pt x="435" y="2010"/>
                    <a:pt x="817" y="2010"/>
                  </a:cubicBezTo>
                  <a:cubicBezTo>
                    <a:pt x="1155" y="2010"/>
                    <a:pt x="1533" y="1905"/>
                    <a:pt x="1793" y="1798"/>
                  </a:cubicBezTo>
                  <a:lnTo>
                    <a:pt x="1793" y="1798"/>
                  </a:lnTo>
                  <a:cubicBezTo>
                    <a:pt x="1814" y="1824"/>
                    <a:pt x="1843" y="1836"/>
                    <a:pt x="1873" y="1836"/>
                  </a:cubicBezTo>
                  <a:cubicBezTo>
                    <a:pt x="1960" y="1836"/>
                    <a:pt x="2061" y="1740"/>
                    <a:pt x="2019" y="1615"/>
                  </a:cubicBezTo>
                  <a:cubicBezTo>
                    <a:pt x="1830" y="1264"/>
                    <a:pt x="1257" y="1"/>
                    <a:pt x="66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5" name="Google Shape;825;p42"/>
            <p:cNvSpPr/>
            <p:nvPr/>
          </p:nvSpPr>
          <p:spPr>
            <a:xfrm>
              <a:off x="36457625" y="12735950"/>
              <a:ext cx="205950" cy="377525"/>
            </a:xfrm>
            <a:custGeom>
              <a:avLst/>
              <a:gdLst/>
              <a:ahLst/>
              <a:cxnLst/>
              <a:rect l="l" t="t" r="r" b="b"/>
              <a:pathLst>
                <a:path w="8238" h="15101" extrusionOk="0">
                  <a:moveTo>
                    <a:pt x="5792" y="0"/>
                  </a:moveTo>
                  <a:cubicBezTo>
                    <a:pt x="5059" y="0"/>
                    <a:pt x="4621" y="2892"/>
                    <a:pt x="4621" y="2892"/>
                  </a:cubicBezTo>
                  <a:cubicBezTo>
                    <a:pt x="4621" y="2892"/>
                    <a:pt x="4986" y="65"/>
                    <a:pt x="4226" y="34"/>
                  </a:cubicBezTo>
                  <a:cubicBezTo>
                    <a:pt x="4223" y="34"/>
                    <a:pt x="4219" y="34"/>
                    <a:pt x="4216" y="34"/>
                  </a:cubicBezTo>
                  <a:cubicBezTo>
                    <a:pt x="3496" y="34"/>
                    <a:pt x="3405" y="3317"/>
                    <a:pt x="3405" y="3317"/>
                  </a:cubicBezTo>
                  <a:cubicBezTo>
                    <a:pt x="3405" y="3317"/>
                    <a:pt x="3259" y="2318"/>
                    <a:pt x="2761" y="2318"/>
                  </a:cubicBezTo>
                  <a:cubicBezTo>
                    <a:pt x="2657" y="2318"/>
                    <a:pt x="2538" y="2361"/>
                    <a:pt x="2402" y="2466"/>
                  </a:cubicBezTo>
                  <a:cubicBezTo>
                    <a:pt x="1612" y="3074"/>
                    <a:pt x="3284" y="5749"/>
                    <a:pt x="3284" y="5749"/>
                  </a:cubicBezTo>
                  <a:cubicBezTo>
                    <a:pt x="3284" y="5749"/>
                    <a:pt x="3284" y="6205"/>
                    <a:pt x="2615" y="8819"/>
                  </a:cubicBezTo>
                  <a:cubicBezTo>
                    <a:pt x="2068" y="10946"/>
                    <a:pt x="1004" y="13165"/>
                    <a:pt x="1" y="14898"/>
                  </a:cubicBezTo>
                  <a:cubicBezTo>
                    <a:pt x="588" y="15036"/>
                    <a:pt x="1166" y="15101"/>
                    <a:pt x="1733" y="15101"/>
                  </a:cubicBezTo>
                  <a:cubicBezTo>
                    <a:pt x="3163" y="15101"/>
                    <a:pt x="4531" y="14691"/>
                    <a:pt x="5837" y="14016"/>
                  </a:cubicBezTo>
                  <a:cubicBezTo>
                    <a:pt x="6202" y="12953"/>
                    <a:pt x="6536" y="11889"/>
                    <a:pt x="6779" y="10825"/>
                  </a:cubicBezTo>
                  <a:cubicBezTo>
                    <a:pt x="8238" y="4776"/>
                    <a:pt x="7813" y="490"/>
                    <a:pt x="7174" y="430"/>
                  </a:cubicBezTo>
                  <a:cubicBezTo>
                    <a:pt x="7170" y="429"/>
                    <a:pt x="7167" y="429"/>
                    <a:pt x="7163" y="429"/>
                  </a:cubicBezTo>
                  <a:cubicBezTo>
                    <a:pt x="6562" y="429"/>
                    <a:pt x="6201" y="2833"/>
                    <a:pt x="6141" y="3196"/>
                  </a:cubicBezTo>
                  <a:cubicBezTo>
                    <a:pt x="6202" y="2800"/>
                    <a:pt x="6536" y="126"/>
                    <a:pt x="5837" y="4"/>
                  </a:cubicBezTo>
                  <a:cubicBezTo>
                    <a:pt x="5822" y="2"/>
                    <a:pt x="5807" y="0"/>
                    <a:pt x="5792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6" name="Google Shape;826;p42"/>
            <p:cNvSpPr/>
            <p:nvPr/>
          </p:nvSpPr>
          <p:spPr>
            <a:xfrm>
              <a:off x="36404450" y="13086350"/>
              <a:ext cx="199100" cy="307775"/>
            </a:xfrm>
            <a:custGeom>
              <a:avLst/>
              <a:gdLst/>
              <a:ahLst/>
              <a:cxnLst/>
              <a:rect l="l" t="t" r="r" b="b"/>
              <a:pathLst>
                <a:path w="7964" h="12311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658" y="675"/>
                    <a:pt x="5290" y="1085"/>
                    <a:pt x="3860" y="1085"/>
                  </a:cubicBezTo>
                  <a:cubicBezTo>
                    <a:pt x="3293" y="1085"/>
                    <a:pt x="2715" y="1020"/>
                    <a:pt x="2128" y="882"/>
                  </a:cubicBezTo>
                  <a:cubicBezTo>
                    <a:pt x="1034" y="2888"/>
                    <a:pt x="0" y="4317"/>
                    <a:pt x="0" y="4317"/>
                  </a:cubicBezTo>
                  <a:lnTo>
                    <a:pt x="1064" y="12311"/>
                  </a:lnTo>
                  <a:cubicBezTo>
                    <a:pt x="2888" y="10669"/>
                    <a:pt x="5380" y="6505"/>
                    <a:pt x="7204" y="2067"/>
                  </a:cubicBezTo>
                  <a:cubicBezTo>
                    <a:pt x="7477" y="1368"/>
                    <a:pt x="7721" y="699"/>
                    <a:pt x="796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7" name="Google Shape;827;p42"/>
            <p:cNvSpPr/>
            <p:nvPr/>
          </p:nvSpPr>
          <p:spPr>
            <a:xfrm>
              <a:off x="35836800" y="13675250"/>
              <a:ext cx="717350" cy="455825"/>
            </a:xfrm>
            <a:custGeom>
              <a:avLst/>
              <a:gdLst/>
              <a:ahLst/>
              <a:cxnLst/>
              <a:rect l="l" t="t" r="r" b="b"/>
              <a:pathLst>
                <a:path w="28694" h="18233" extrusionOk="0">
                  <a:moveTo>
                    <a:pt x="4985" y="1"/>
                  </a:moveTo>
                  <a:lnTo>
                    <a:pt x="5107" y="1004"/>
                  </a:lnTo>
                  <a:lnTo>
                    <a:pt x="5016" y="1004"/>
                  </a:lnTo>
                  <a:lnTo>
                    <a:pt x="1" y="15047"/>
                  </a:lnTo>
                  <a:cubicBezTo>
                    <a:pt x="1" y="15047"/>
                    <a:pt x="1733" y="17266"/>
                    <a:pt x="5502" y="17326"/>
                  </a:cubicBezTo>
                  <a:cubicBezTo>
                    <a:pt x="6088" y="17341"/>
                    <a:pt x="6631" y="17344"/>
                    <a:pt x="7143" y="17344"/>
                  </a:cubicBezTo>
                  <a:cubicBezTo>
                    <a:pt x="7766" y="17344"/>
                    <a:pt x="8344" y="17339"/>
                    <a:pt x="8901" y="17339"/>
                  </a:cubicBezTo>
                  <a:cubicBezTo>
                    <a:pt x="10831" y="17339"/>
                    <a:pt x="12503" y="17408"/>
                    <a:pt x="14894" y="18026"/>
                  </a:cubicBezTo>
                  <a:cubicBezTo>
                    <a:pt x="15464" y="18168"/>
                    <a:pt x="16107" y="18233"/>
                    <a:pt x="16793" y="18233"/>
                  </a:cubicBezTo>
                  <a:cubicBezTo>
                    <a:pt x="20497" y="18233"/>
                    <a:pt x="25463" y="16349"/>
                    <a:pt x="27053" y="14682"/>
                  </a:cubicBezTo>
                  <a:cubicBezTo>
                    <a:pt x="27691" y="14044"/>
                    <a:pt x="28238" y="13375"/>
                    <a:pt x="28694" y="12767"/>
                  </a:cubicBezTo>
                  <a:cubicBezTo>
                    <a:pt x="19758" y="11642"/>
                    <a:pt x="11338" y="6810"/>
                    <a:pt x="4985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8" name="Google Shape;828;p42"/>
            <p:cNvSpPr/>
            <p:nvPr/>
          </p:nvSpPr>
          <p:spPr>
            <a:xfrm>
              <a:off x="35890750" y="13159300"/>
              <a:ext cx="612500" cy="496975"/>
            </a:xfrm>
            <a:custGeom>
              <a:avLst/>
              <a:gdLst/>
              <a:ahLst/>
              <a:cxnLst/>
              <a:rect l="l" t="t" r="r" b="b"/>
              <a:pathLst>
                <a:path w="24500" h="19879" extrusionOk="0">
                  <a:moveTo>
                    <a:pt x="20548" y="0"/>
                  </a:moveTo>
                  <a:cubicBezTo>
                    <a:pt x="20548" y="0"/>
                    <a:pt x="19454" y="1885"/>
                    <a:pt x="15806" y="3921"/>
                  </a:cubicBezTo>
                  <a:cubicBezTo>
                    <a:pt x="15778" y="3940"/>
                    <a:pt x="15747" y="3947"/>
                    <a:pt x="15715" y="3947"/>
                  </a:cubicBezTo>
                  <a:cubicBezTo>
                    <a:pt x="15643" y="3947"/>
                    <a:pt x="15565" y="3912"/>
                    <a:pt x="15502" y="3891"/>
                  </a:cubicBezTo>
                  <a:cubicBezTo>
                    <a:pt x="14092" y="3684"/>
                    <a:pt x="12856" y="3603"/>
                    <a:pt x="11784" y="3603"/>
                  </a:cubicBezTo>
                  <a:cubicBezTo>
                    <a:pt x="7983" y="3603"/>
                    <a:pt x="6262" y="4620"/>
                    <a:pt x="6262" y="4620"/>
                  </a:cubicBezTo>
                  <a:cubicBezTo>
                    <a:pt x="6262" y="4620"/>
                    <a:pt x="2128" y="5137"/>
                    <a:pt x="274" y="8177"/>
                  </a:cubicBezTo>
                  <a:cubicBezTo>
                    <a:pt x="153" y="8329"/>
                    <a:pt x="92" y="8511"/>
                    <a:pt x="1" y="8663"/>
                  </a:cubicBezTo>
                  <a:cubicBezTo>
                    <a:pt x="5502" y="14499"/>
                    <a:pt x="12980" y="17599"/>
                    <a:pt x="20579" y="19879"/>
                  </a:cubicBezTo>
                  <a:lnTo>
                    <a:pt x="20639" y="19879"/>
                  </a:lnTo>
                  <a:lnTo>
                    <a:pt x="20214" y="19210"/>
                  </a:lnTo>
                  <a:lnTo>
                    <a:pt x="20031" y="12007"/>
                  </a:lnTo>
                  <a:cubicBezTo>
                    <a:pt x="20031" y="12007"/>
                    <a:pt x="22919" y="10274"/>
                    <a:pt x="24013" y="7599"/>
                  </a:cubicBezTo>
                  <a:cubicBezTo>
                    <a:pt x="24500" y="6414"/>
                    <a:pt x="21186" y="517"/>
                    <a:pt x="205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9" name="Google Shape;829;p42"/>
            <p:cNvSpPr/>
            <p:nvPr/>
          </p:nvSpPr>
          <p:spPr>
            <a:xfrm>
              <a:off x="35850475" y="13375875"/>
              <a:ext cx="554750" cy="328225"/>
            </a:xfrm>
            <a:custGeom>
              <a:avLst/>
              <a:gdLst/>
              <a:ahLst/>
              <a:cxnLst/>
              <a:rect l="l" t="t" r="r" b="b"/>
              <a:pathLst>
                <a:path w="22190" h="13129" extrusionOk="0">
                  <a:moveTo>
                    <a:pt x="1612" y="0"/>
                  </a:moveTo>
                  <a:cubicBezTo>
                    <a:pt x="1" y="2827"/>
                    <a:pt x="61" y="5015"/>
                    <a:pt x="61" y="5015"/>
                  </a:cubicBezTo>
                  <a:cubicBezTo>
                    <a:pt x="61" y="5015"/>
                    <a:pt x="1247" y="5927"/>
                    <a:pt x="3679" y="6110"/>
                  </a:cubicBezTo>
                  <a:cubicBezTo>
                    <a:pt x="3770" y="6110"/>
                    <a:pt x="3861" y="6140"/>
                    <a:pt x="3983" y="6140"/>
                  </a:cubicBezTo>
                  <a:lnTo>
                    <a:pt x="3952" y="7751"/>
                  </a:lnTo>
                  <a:lnTo>
                    <a:pt x="4438" y="11976"/>
                  </a:lnTo>
                  <a:cubicBezTo>
                    <a:pt x="4803" y="12371"/>
                    <a:pt x="5168" y="12736"/>
                    <a:pt x="5533" y="13101"/>
                  </a:cubicBezTo>
                  <a:cubicBezTo>
                    <a:pt x="6339" y="13118"/>
                    <a:pt x="7152" y="13129"/>
                    <a:pt x="7968" y="13129"/>
                  </a:cubicBezTo>
                  <a:cubicBezTo>
                    <a:pt x="12840" y="13129"/>
                    <a:pt x="17816" y="12752"/>
                    <a:pt x="22190" y="11216"/>
                  </a:cubicBezTo>
                  <a:cubicBezTo>
                    <a:pt x="14591" y="8936"/>
                    <a:pt x="7113" y="5836"/>
                    <a:pt x="1612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0" name="Google Shape;830;p42"/>
            <p:cNvSpPr/>
            <p:nvPr/>
          </p:nvSpPr>
          <p:spPr>
            <a:xfrm>
              <a:off x="35988775" y="13655500"/>
              <a:ext cx="602625" cy="338950"/>
            </a:xfrm>
            <a:custGeom>
              <a:avLst/>
              <a:gdLst/>
              <a:ahLst/>
              <a:cxnLst/>
              <a:rect l="l" t="t" r="r" b="b"/>
              <a:pathLst>
                <a:path w="24105" h="13558" extrusionOk="0">
                  <a:moveTo>
                    <a:pt x="16718" y="1"/>
                  </a:moveTo>
                  <a:cubicBezTo>
                    <a:pt x="12315" y="1564"/>
                    <a:pt x="7332" y="1943"/>
                    <a:pt x="2437" y="1943"/>
                  </a:cubicBezTo>
                  <a:cubicBezTo>
                    <a:pt x="1622" y="1943"/>
                    <a:pt x="808" y="1933"/>
                    <a:pt x="1" y="1916"/>
                  </a:cubicBezTo>
                  <a:lnTo>
                    <a:pt x="1" y="1916"/>
                  </a:lnTo>
                  <a:cubicBezTo>
                    <a:pt x="6232" y="8116"/>
                    <a:pt x="14195" y="12493"/>
                    <a:pt x="22615" y="13557"/>
                  </a:cubicBezTo>
                  <a:cubicBezTo>
                    <a:pt x="23557" y="12372"/>
                    <a:pt x="24104" y="11460"/>
                    <a:pt x="24104" y="11460"/>
                  </a:cubicBezTo>
                  <a:lnTo>
                    <a:pt x="16718" y="1"/>
                  </a:ln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1" name="Google Shape;831;p42"/>
            <p:cNvSpPr/>
            <p:nvPr/>
          </p:nvSpPr>
          <p:spPr>
            <a:xfrm>
              <a:off x="36259300" y="13205750"/>
              <a:ext cx="198350" cy="489300"/>
            </a:xfrm>
            <a:custGeom>
              <a:avLst/>
              <a:gdLst/>
              <a:ahLst/>
              <a:cxnLst/>
              <a:rect l="l" t="t" r="r" b="b"/>
              <a:pathLst>
                <a:path w="7934" h="19572" extrusionOk="0">
                  <a:moveTo>
                    <a:pt x="2240" y="0"/>
                  </a:moveTo>
                  <a:cubicBezTo>
                    <a:pt x="1284" y="0"/>
                    <a:pt x="800" y="897"/>
                    <a:pt x="153" y="1121"/>
                  </a:cubicBezTo>
                  <a:cubicBezTo>
                    <a:pt x="61" y="2732"/>
                    <a:pt x="1" y="6349"/>
                    <a:pt x="730" y="9115"/>
                  </a:cubicBezTo>
                  <a:cubicBezTo>
                    <a:pt x="2280" y="14951"/>
                    <a:pt x="4651" y="16836"/>
                    <a:pt x="7934" y="19571"/>
                  </a:cubicBezTo>
                  <a:cubicBezTo>
                    <a:pt x="7812" y="17930"/>
                    <a:pt x="6840" y="14981"/>
                    <a:pt x="6840" y="14981"/>
                  </a:cubicBezTo>
                  <a:cubicBezTo>
                    <a:pt x="6840" y="14981"/>
                    <a:pt x="4742" y="9936"/>
                    <a:pt x="4134" y="7687"/>
                  </a:cubicBezTo>
                  <a:cubicBezTo>
                    <a:pt x="3526" y="5437"/>
                    <a:pt x="2949" y="148"/>
                    <a:pt x="2949" y="148"/>
                  </a:cubicBezTo>
                  <a:cubicBezTo>
                    <a:pt x="2685" y="44"/>
                    <a:pt x="2451" y="0"/>
                    <a:pt x="224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2" name="Google Shape;832;p42"/>
            <p:cNvSpPr/>
            <p:nvPr/>
          </p:nvSpPr>
          <p:spPr>
            <a:xfrm>
              <a:off x="36228900" y="13233775"/>
              <a:ext cx="230275" cy="484075"/>
            </a:xfrm>
            <a:custGeom>
              <a:avLst/>
              <a:gdLst/>
              <a:ahLst/>
              <a:cxnLst/>
              <a:rect l="l" t="t" r="r" b="b"/>
              <a:pathLst>
                <a:path w="9211" h="19363" extrusionOk="0">
                  <a:moveTo>
                    <a:pt x="1369" y="0"/>
                  </a:moveTo>
                  <a:lnTo>
                    <a:pt x="1369" y="0"/>
                  </a:lnTo>
                  <a:cubicBezTo>
                    <a:pt x="913" y="152"/>
                    <a:pt x="639" y="395"/>
                    <a:pt x="609" y="760"/>
                  </a:cubicBezTo>
                  <a:cubicBezTo>
                    <a:pt x="457" y="1793"/>
                    <a:pt x="1" y="5958"/>
                    <a:pt x="2128" y="11246"/>
                  </a:cubicBezTo>
                  <a:cubicBezTo>
                    <a:pt x="4226" y="16535"/>
                    <a:pt x="9089" y="19362"/>
                    <a:pt x="9089" y="19362"/>
                  </a:cubicBezTo>
                  <a:cubicBezTo>
                    <a:pt x="9180" y="19180"/>
                    <a:pt x="9211" y="18845"/>
                    <a:pt x="9180" y="18450"/>
                  </a:cubicBezTo>
                  <a:cubicBezTo>
                    <a:pt x="5867" y="15715"/>
                    <a:pt x="3496" y="13800"/>
                    <a:pt x="1946" y="7994"/>
                  </a:cubicBezTo>
                  <a:cubicBezTo>
                    <a:pt x="1217" y="5228"/>
                    <a:pt x="1277" y="1611"/>
                    <a:pt x="13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3" name="Google Shape;833;p42"/>
            <p:cNvSpPr/>
            <p:nvPr/>
          </p:nvSpPr>
          <p:spPr>
            <a:xfrm>
              <a:off x="35722825" y="12981525"/>
              <a:ext cx="136025" cy="83300"/>
            </a:xfrm>
            <a:custGeom>
              <a:avLst/>
              <a:gdLst/>
              <a:ahLst/>
              <a:cxnLst/>
              <a:rect l="l" t="t" r="r" b="b"/>
              <a:pathLst>
                <a:path w="5441" h="3332" extrusionOk="0">
                  <a:moveTo>
                    <a:pt x="3464" y="0"/>
                  </a:moveTo>
                  <a:cubicBezTo>
                    <a:pt x="2197" y="0"/>
                    <a:pt x="935" y="483"/>
                    <a:pt x="0" y="1397"/>
                  </a:cubicBezTo>
                  <a:cubicBezTo>
                    <a:pt x="343" y="2424"/>
                    <a:pt x="1299" y="3331"/>
                    <a:pt x="2780" y="3331"/>
                  </a:cubicBezTo>
                  <a:cubicBezTo>
                    <a:pt x="3535" y="3331"/>
                    <a:pt x="4426" y="3096"/>
                    <a:pt x="5441" y="2522"/>
                  </a:cubicBezTo>
                  <a:lnTo>
                    <a:pt x="5076" y="272"/>
                  </a:lnTo>
                  <a:cubicBezTo>
                    <a:pt x="4555" y="89"/>
                    <a:pt x="4009" y="0"/>
                    <a:pt x="34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4" name="Google Shape;834;p42"/>
            <p:cNvSpPr/>
            <p:nvPr/>
          </p:nvSpPr>
          <p:spPr>
            <a:xfrm>
              <a:off x="35715975" y="12937200"/>
              <a:ext cx="133775" cy="79250"/>
            </a:xfrm>
            <a:custGeom>
              <a:avLst/>
              <a:gdLst/>
              <a:ahLst/>
              <a:cxnLst/>
              <a:rect l="l" t="t" r="r" b="b"/>
              <a:pathLst>
                <a:path w="5351" h="3170" extrusionOk="0">
                  <a:moveTo>
                    <a:pt x="3042" y="1"/>
                  </a:moveTo>
                  <a:cubicBezTo>
                    <a:pt x="2345" y="1"/>
                    <a:pt x="1564" y="183"/>
                    <a:pt x="852" y="769"/>
                  </a:cubicBezTo>
                  <a:cubicBezTo>
                    <a:pt x="183" y="1316"/>
                    <a:pt x="1" y="2288"/>
                    <a:pt x="305" y="3170"/>
                  </a:cubicBezTo>
                  <a:cubicBezTo>
                    <a:pt x="1218" y="2256"/>
                    <a:pt x="2474" y="1773"/>
                    <a:pt x="3739" y="1773"/>
                  </a:cubicBezTo>
                  <a:cubicBezTo>
                    <a:pt x="4283" y="1773"/>
                    <a:pt x="4829" y="1862"/>
                    <a:pt x="5350" y="2045"/>
                  </a:cubicBezTo>
                  <a:lnTo>
                    <a:pt x="5107" y="495"/>
                  </a:lnTo>
                  <a:cubicBezTo>
                    <a:pt x="5107" y="495"/>
                    <a:pt x="4189" y="1"/>
                    <a:pt x="3042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5" name="Google Shape;835;p42"/>
            <p:cNvSpPr/>
            <p:nvPr/>
          </p:nvSpPr>
          <p:spPr>
            <a:xfrm>
              <a:off x="35758525" y="12985325"/>
              <a:ext cx="89700" cy="61675"/>
            </a:xfrm>
            <a:custGeom>
              <a:avLst/>
              <a:gdLst/>
              <a:ahLst/>
              <a:cxnLst/>
              <a:rect l="l" t="t" r="r" b="b"/>
              <a:pathLst>
                <a:path w="3588" h="2467" extrusionOk="0">
                  <a:moveTo>
                    <a:pt x="1759" y="1"/>
                  </a:moveTo>
                  <a:cubicBezTo>
                    <a:pt x="1173" y="1"/>
                    <a:pt x="549" y="240"/>
                    <a:pt x="62" y="455"/>
                  </a:cubicBezTo>
                  <a:cubicBezTo>
                    <a:pt x="1" y="485"/>
                    <a:pt x="31" y="515"/>
                    <a:pt x="62" y="515"/>
                  </a:cubicBezTo>
                  <a:cubicBezTo>
                    <a:pt x="615" y="423"/>
                    <a:pt x="1236" y="163"/>
                    <a:pt x="1801" y="163"/>
                  </a:cubicBezTo>
                  <a:cubicBezTo>
                    <a:pt x="2167" y="163"/>
                    <a:pt x="2510" y="272"/>
                    <a:pt x="2797" y="607"/>
                  </a:cubicBezTo>
                  <a:cubicBezTo>
                    <a:pt x="3192" y="1093"/>
                    <a:pt x="3284" y="1792"/>
                    <a:pt x="3405" y="2400"/>
                  </a:cubicBezTo>
                  <a:cubicBezTo>
                    <a:pt x="3405" y="2446"/>
                    <a:pt x="3432" y="2466"/>
                    <a:pt x="3465" y="2466"/>
                  </a:cubicBezTo>
                  <a:cubicBezTo>
                    <a:pt x="3518" y="2466"/>
                    <a:pt x="3587" y="2414"/>
                    <a:pt x="3587" y="2339"/>
                  </a:cubicBezTo>
                  <a:cubicBezTo>
                    <a:pt x="3466" y="1640"/>
                    <a:pt x="3314" y="728"/>
                    <a:pt x="2676" y="272"/>
                  </a:cubicBezTo>
                  <a:cubicBezTo>
                    <a:pt x="2403" y="76"/>
                    <a:pt x="2087" y="1"/>
                    <a:pt x="175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6" name="Google Shape;836;p42"/>
            <p:cNvSpPr/>
            <p:nvPr/>
          </p:nvSpPr>
          <p:spPr>
            <a:xfrm>
              <a:off x="35796075" y="13002750"/>
              <a:ext cx="49525" cy="23325"/>
            </a:xfrm>
            <a:custGeom>
              <a:avLst/>
              <a:gdLst/>
              <a:ahLst/>
              <a:cxnLst/>
              <a:rect l="l" t="t" r="r" b="b"/>
              <a:pathLst>
                <a:path w="1981" h="933" extrusionOk="0">
                  <a:moveTo>
                    <a:pt x="739" y="1"/>
                  </a:moveTo>
                  <a:cubicBezTo>
                    <a:pt x="503" y="1"/>
                    <a:pt x="266" y="98"/>
                    <a:pt x="49" y="335"/>
                  </a:cubicBezTo>
                  <a:cubicBezTo>
                    <a:pt x="0" y="360"/>
                    <a:pt x="50" y="443"/>
                    <a:pt x="102" y="443"/>
                  </a:cubicBezTo>
                  <a:cubicBezTo>
                    <a:pt x="115" y="443"/>
                    <a:pt x="128" y="438"/>
                    <a:pt x="140" y="426"/>
                  </a:cubicBezTo>
                  <a:cubicBezTo>
                    <a:pt x="352" y="292"/>
                    <a:pt x="539" y="194"/>
                    <a:pt x="748" y="194"/>
                  </a:cubicBezTo>
                  <a:cubicBezTo>
                    <a:pt x="869" y="194"/>
                    <a:pt x="998" y="227"/>
                    <a:pt x="1143" y="305"/>
                  </a:cubicBezTo>
                  <a:cubicBezTo>
                    <a:pt x="1386" y="457"/>
                    <a:pt x="1569" y="700"/>
                    <a:pt x="1782" y="913"/>
                  </a:cubicBezTo>
                  <a:cubicBezTo>
                    <a:pt x="1795" y="926"/>
                    <a:pt x="1814" y="932"/>
                    <a:pt x="1833" y="932"/>
                  </a:cubicBezTo>
                  <a:cubicBezTo>
                    <a:pt x="1900" y="932"/>
                    <a:pt x="1981" y="862"/>
                    <a:pt x="1933" y="791"/>
                  </a:cubicBezTo>
                  <a:cubicBezTo>
                    <a:pt x="1652" y="369"/>
                    <a:pt x="1199" y="1"/>
                    <a:pt x="73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7" name="Google Shape;837;p42"/>
            <p:cNvSpPr/>
            <p:nvPr/>
          </p:nvSpPr>
          <p:spPr>
            <a:xfrm>
              <a:off x="36429525" y="12867300"/>
              <a:ext cx="129850" cy="85075"/>
            </a:xfrm>
            <a:custGeom>
              <a:avLst/>
              <a:gdLst/>
              <a:ahLst/>
              <a:cxnLst/>
              <a:rect l="l" t="t" r="r" b="b"/>
              <a:pathLst>
                <a:path w="5194" h="3403" extrusionOk="0">
                  <a:moveTo>
                    <a:pt x="3067" y="0"/>
                  </a:moveTo>
                  <a:cubicBezTo>
                    <a:pt x="1973" y="0"/>
                    <a:pt x="881" y="351"/>
                    <a:pt x="0" y="1011"/>
                  </a:cubicBezTo>
                  <a:lnTo>
                    <a:pt x="365" y="3261"/>
                  </a:lnTo>
                  <a:cubicBezTo>
                    <a:pt x="865" y="3358"/>
                    <a:pt x="1321" y="3403"/>
                    <a:pt x="1737" y="3403"/>
                  </a:cubicBezTo>
                  <a:cubicBezTo>
                    <a:pt x="4176" y="3403"/>
                    <a:pt x="5193" y="1867"/>
                    <a:pt x="5167" y="464"/>
                  </a:cubicBezTo>
                  <a:cubicBezTo>
                    <a:pt x="4505" y="151"/>
                    <a:pt x="3785" y="0"/>
                    <a:pt x="306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8" name="Google Shape;838;p42"/>
            <p:cNvSpPr/>
            <p:nvPr/>
          </p:nvSpPr>
          <p:spPr>
            <a:xfrm>
              <a:off x="36423450" y="12831975"/>
              <a:ext cx="135275" cy="61375"/>
            </a:xfrm>
            <a:custGeom>
              <a:avLst/>
              <a:gdLst/>
              <a:ahLst/>
              <a:cxnLst/>
              <a:rect l="l" t="t" r="r" b="b"/>
              <a:pathLst>
                <a:path w="5411" h="2455" extrusionOk="0">
                  <a:moveTo>
                    <a:pt x="2159" y="0"/>
                  </a:moveTo>
                  <a:cubicBezTo>
                    <a:pt x="748" y="0"/>
                    <a:pt x="0" y="881"/>
                    <a:pt x="0" y="905"/>
                  </a:cubicBezTo>
                  <a:lnTo>
                    <a:pt x="243" y="2455"/>
                  </a:lnTo>
                  <a:cubicBezTo>
                    <a:pt x="1128" y="1773"/>
                    <a:pt x="2224" y="1415"/>
                    <a:pt x="3324" y="1415"/>
                  </a:cubicBezTo>
                  <a:cubicBezTo>
                    <a:pt x="4037" y="1415"/>
                    <a:pt x="4752" y="1566"/>
                    <a:pt x="5410" y="1877"/>
                  </a:cubicBezTo>
                  <a:cubicBezTo>
                    <a:pt x="5410" y="965"/>
                    <a:pt x="4377" y="570"/>
                    <a:pt x="3556" y="266"/>
                  </a:cubicBezTo>
                  <a:cubicBezTo>
                    <a:pt x="3036" y="75"/>
                    <a:pt x="2569" y="0"/>
                    <a:pt x="215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9" name="Google Shape;839;p42"/>
            <p:cNvSpPr/>
            <p:nvPr/>
          </p:nvSpPr>
          <p:spPr>
            <a:xfrm>
              <a:off x="36442425" y="12871300"/>
              <a:ext cx="76775" cy="75875"/>
            </a:xfrm>
            <a:custGeom>
              <a:avLst/>
              <a:gdLst/>
              <a:ahLst/>
              <a:cxnLst/>
              <a:rect l="l" t="t" r="r" b="b"/>
              <a:pathLst>
                <a:path w="3071" h="3035" extrusionOk="0">
                  <a:moveTo>
                    <a:pt x="2360" y="4"/>
                  </a:moveTo>
                  <a:cubicBezTo>
                    <a:pt x="1632" y="4"/>
                    <a:pt x="844" y="135"/>
                    <a:pt x="426" y="760"/>
                  </a:cubicBezTo>
                  <a:cubicBezTo>
                    <a:pt x="1" y="1368"/>
                    <a:pt x="153" y="2280"/>
                    <a:pt x="274" y="2979"/>
                  </a:cubicBezTo>
                  <a:cubicBezTo>
                    <a:pt x="287" y="3017"/>
                    <a:pt x="327" y="3034"/>
                    <a:pt x="366" y="3034"/>
                  </a:cubicBezTo>
                  <a:cubicBezTo>
                    <a:pt x="420" y="3034"/>
                    <a:pt x="475" y="3002"/>
                    <a:pt x="457" y="2949"/>
                  </a:cubicBezTo>
                  <a:cubicBezTo>
                    <a:pt x="396" y="2310"/>
                    <a:pt x="183" y="1551"/>
                    <a:pt x="518" y="943"/>
                  </a:cubicBezTo>
                  <a:cubicBezTo>
                    <a:pt x="1004" y="0"/>
                    <a:pt x="2159" y="244"/>
                    <a:pt x="3010" y="92"/>
                  </a:cubicBezTo>
                  <a:cubicBezTo>
                    <a:pt x="3071" y="92"/>
                    <a:pt x="3040" y="31"/>
                    <a:pt x="3010" y="31"/>
                  </a:cubicBezTo>
                  <a:cubicBezTo>
                    <a:pt x="2808" y="16"/>
                    <a:pt x="2587" y="4"/>
                    <a:pt x="2360" y="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0" name="Google Shape;840;p42"/>
            <p:cNvSpPr/>
            <p:nvPr/>
          </p:nvSpPr>
          <p:spPr>
            <a:xfrm>
              <a:off x="36445475" y="12894350"/>
              <a:ext cx="43075" cy="32025"/>
            </a:xfrm>
            <a:custGeom>
              <a:avLst/>
              <a:gdLst/>
              <a:ahLst/>
              <a:cxnLst/>
              <a:rect l="l" t="t" r="r" b="b"/>
              <a:pathLst>
                <a:path w="1723" h="1281" extrusionOk="0">
                  <a:moveTo>
                    <a:pt x="1155" y="1"/>
                  </a:moveTo>
                  <a:cubicBezTo>
                    <a:pt x="596" y="1"/>
                    <a:pt x="167" y="573"/>
                    <a:pt x="0" y="1145"/>
                  </a:cubicBezTo>
                  <a:cubicBezTo>
                    <a:pt x="0" y="1226"/>
                    <a:pt x="68" y="1280"/>
                    <a:pt x="122" y="1280"/>
                  </a:cubicBezTo>
                  <a:cubicBezTo>
                    <a:pt x="149" y="1280"/>
                    <a:pt x="173" y="1267"/>
                    <a:pt x="183" y="1236"/>
                  </a:cubicBezTo>
                  <a:cubicBezTo>
                    <a:pt x="365" y="963"/>
                    <a:pt x="426" y="659"/>
                    <a:pt x="639" y="446"/>
                  </a:cubicBezTo>
                  <a:cubicBezTo>
                    <a:pt x="806" y="260"/>
                    <a:pt x="997" y="188"/>
                    <a:pt x="1196" y="188"/>
                  </a:cubicBezTo>
                  <a:cubicBezTo>
                    <a:pt x="1322" y="188"/>
                    <a:pt x="1452" y="217"/>
                    <a:pt x="1581" y="264"/>
                  </a:cubicBezTo>
                  <a:cubicBezTo>
                    <a:pt x="1591" y="267"/>
                    <a:pt x="1601" y="269"/>
                    <a:pt x="1610" y="269"/>
                  </a:cubicBezTo>
                  <a:cubicBezTo>
                    <a:pt x="1684" y="269"/>
                    <a:pt x="1723" y="169"/>
                    <a:pt x="1642" y="142"/>
                  </a:cubicBezTo>
                  <a:cubicBezTo>
                    <a:pt x="1472" y="44"/>
                    <a:pt x="1308" y="1"/>
                    <a:pt x="115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1" name="Google Shape;841;p42"/>
            <p:cNvSpPr/>
            <p:nvPr/>
          </p:nvSpPr>
          <p:spPr>
            <a:xfrm>
              <a:off x="36094400" y="13210200"/>
              <a:ext cx="151250" cy="77075"/>
            </a:xfrm>
            <a:custGeom>
              <a:avLst/>
              <a:gdLst/>
              <a:ahLst/>
              <a:cxnLst/>
              <a:rect l="l" t="t" r="r" b="b"/>
              <a:pathLst>
                <a:path w="6050" h="3083" extrusionOk="0">
                  <a:moveTo>
                    <a:pt x="6049" y="1"/>
                  </a:moveTo>
                  <a:lnTo>
                    <a:pt x="6049" y="1"/>
                  </a:lnTo>
                  <a:cubicBezTo>
                    <a:pt x="4074" y="122"/>
                    <a:pt x="2128" y="457"/>
                    <a:pt x="213" y="1095"/>
                  </a:cubicBezTo>
                  <a:cubicBezTo>
                    <a:pt x="153" y="1308"/>
                    <a:pt x="92" y="1521"/>
                    <a:pt x="1" y="1703"/>
                  </a:cubicBezTo>
                  <a:cubicBezTo>
                    <a:pt x="1" y="1703"/>
                    <a:pt x="1305" y="3082"/>
                    <a:pt x="3250" y="3082"/>
                  </a:cubicBezTo>
                  <a:cubicBezTo>
                    <a:pt x="4075" y="3082"/>
                    <a:pt x="5015" y="2834"/>
                    <a:pt x="6019" y="2129"/>
                  </a:cubicBezTo>
                  <a:cubicBezTo>
                    <a:pt x="6019" y="2129"/>
                    <a:pt x="5958" y="1156"/>
                    <a:pt x="60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2" name="Google Shape;842;p42"/>
            <p:cNvSpPr/>
            <p:nvPr/>
          </p:nvSpPr>
          <p:spPr>
            <a:xfrm>
              <a:off x="36094400" y="13153225"/>
              <a:ext cx="162650" cy="84375"/>
            </a:xfrm>
            <a:custGeom>
              <a:avLst/>
              <a:gdLst/>
              <a:ahLst/>
              <a:cxnLst/>
              <a:rect l="l" t="t" r="r" b="b"/>
              <a:pathLst>
                <a:path w="6506" h="3375" extrusionOk="0">
                  <a:moveTo>
                    <a:pt x="6505" y="0"/>
                  </a:moveTo>
                  <a:lnTo>
                    <a:pt x="1" y="547"/>
                  </a:lnTo>
                  <a:cubicBezTo>
                    <a:pt x="1" y="547"/>
                    <a:pt x="517" y="2128"/>
                    <a:pt x="213" y="3374"/>
                  </a:cubicBezTo>
                  <a:cubicBezTo>
                    <a:pt x="2128" y="2736"/>
                    <a:pt x="4074" y="2401"/>
                    <a:pt x="6049" y="2280"/>
                  </a:cubicBezTo>
                  <a:cubicBezTo>
                    <a:pt x="6110" y="1520"/>
                    <a:pt x="6232" y="699"/>
                    <a:pt x="650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3" name="Google Shape;843;p42"/>
            <p:cNvSpPr/>
            <p:nvPr/>
          </p:nvSpPr>
          <p:spPr>
            <a:xfrm>
              <a:off x="35779500" y="12594425"/>
              <a:ext cx="671325" cy="584125"/>
            </a:xfrm>
            <a:custGeom>
              <a:avLst/>
              <a:gdLst/>
              <a:ahLst/>
              <a:cxnLst/>
              <a:rect l="l" t="t" r="r" b="b"/>
              <a:pathLst>
                <a:path w="26853" h="23365" extrusionOk="0">
                  <a:moveTo>
                    <a:pt x="12130" y="0"/>
                  </a:moveTo>
                  <a:cubicBezTo>
                    <a:pt x="6200" y="0"/>
                    <a:pt x="0" y="2436"/>
                    <a:pt x="2080" y="13446"/>
                  </a:cubicBezTo>
                  <a:cubicBezTo>
                    <a:pt x="2080" y="13446"/>
                    <a:pt x="2688" y="17854"/>
                    <a:pt x="4086" y="19829"/>
                  </a:cubicBezTo>
                  <a:cubicBezTo>
                    <a:pt x="5400" y="21674"/>
                    <a:pt x="8821" y="23365"/>
                    <a:pt x="13050" y="23365"/>
                  </a:cubicBezTo>
                  <a:cubicBezTo>
                    <a:pt x="13420" y="23365"/>
                    <a:pt x="13796" y="23352"/>
                    <a:pt x="14177" y="23325"/>
                  </a:cubicBezTo>
                  <a:cubicBezTo>
                    <a:pt x="18949" y="22990"/>
                    <a:pt x="24937" y="20407"/>
                    <a:pt x="25819" y="16790"/>
                  </a:cubicBezTo>
                  <a:cubicBezTo>
                    <a:pt x="26670" y="13142"/>
                    <a:pt x="26852" y="10711"/>
                    <a:pt x="25849" y="7306"/>
                  </a:cubicBezTo>
                  <a:cubicBezTo>
                    <a:pt x="24846" y="3932"/>
                    <a:pt x="24390" y="2413"/>
                    <a:pt x="20925" y="1379"/>
                  </a:cubicBezTo>
                  <a:cubicBezTo>
                    <a:pt x="19577" y="989"/>
                    <a:pt x="15908" y="0"/>
                    <a:pt x="121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4" name="Google Shape;844;p42"/>
            <p:cNvSpPr/>
            <p:nvPr/>
          </p:nvSpPr>
          <p:spPr>
            <a:xfrm>
              <a:off x="35973575" y="12924300"/>
              <a:ext cx="38025" cy="42200"/>
            </a:xfrm>
            <a:custGeom>
              <a:avLst/>
              <a:gdLst/>
              <a:ahLst/>
              <a:cxnLst/>
              <a:rect l="l" t="t" r="r" b="b"/>
              <a:pathLst>
                <a:path w="1521" h="1688" extrusionOk="0">
                  <a:moveTo>
                    <a:pt x="702" y="1"/>
                  </a:moveTo>
                  <a:cubicBezTo>
                    <a:pt x="671" y="1"/>
                    <a:pt x="640" y="3"/>
                    <a:pt x="609" y="8"/>
                  </a:cubicBezTo>
                  <a:cubicBezTo>
                    <a:pt x="244" y="69"/>
                    <a:pt x="1" y="494"/>
                    <a:pt x="62" y="981"/>
                  </a:cubicBezTo>
                  <a:cubicBezTo>
                    <a:pt x="145" y="1398"/>
                    <a:pt x="457" y="1688"/>
                    <a:pt x="789" y="1688"/>
                  </a:cubicBezTo>
                  <a:cubicBezTo>
                    <a:pt x="820" y="1688"/>
                    <a:pt x="851" y="1685"/>
                    <a:pt x="882" y="1680"/>
                  </a:cubicBezTo>
                  <a:cubicBezTo>
                    <a:pt x="1277" y="1619"/>
                    <a:pt x="1521" y="1194"/>
                    <a:pt x="1460" y="738"/>
                  </a:cubicBezTo>
                  <a:cubicBezTo>
                    <a:pt x="1376" y="318"/>
                    <a:pt x="1060" y="1"/>
                    <a:pt x="70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5" name="Google Shape;845;p42"/>
            <p:cNvSpPr/>
            <p:nvPr/>
          </p:nvSpPr>
          <p:spPr>
            <a:xfrm>
              <a:off x="36258550" y="12877325"/>
              <a:ext cx="38000" cy="42250"/>
            </a:xfrm>
            <a:custGeom>
              <a:avLst/>
              <a:gdLst/>
              <a:ahLst/>
              <a:cxnLst/>
              <a:rect l="l" t="t" r="r" b="b"/>
              <a:pathLst>
                <a:path w="1520" h="1690" extrusionOk="0">
                  <a:moveTo>
                    <a:pt x="689" y="0"/>
                  </a:moveTo>
                  <a:cubicBezTo>
                    <a:pt x="672" y="0"/>
                    <a:pt x="655" y="1"/>
                    <a:pt x="638" y="3"/>
                  </a:cubicBezTo>
                  <a:cubicBezTo>
                    <a:pt x="243" y="94"/>
                    <a:pt x="0" y="519"/>
                    <a:pt x="61" y="975"/>
                  </a:cubicBezTo>
                  <a:cubicBezTo>
                    <a:pt x="142" y="1380"/>
                    <a:pt x="439" y="1689"/>
                    <a:pt x="781" y="1689"/>
                  </a:cubicBezTo>
                  <a:cubicBezTo>
                    <a:pt x="824" y="1689"/>
                    <a:pt x="868" y="1684"/>
                    <a:pt x="912" y="1674"/>
                  </a:cubicBezTo>
                  <a:cubicBezTo>
                    <a:pt x="1277" y="1614"/>
                    <a:pt x="1520" y="1218"/>
                    <a:pt x="1459" y="732"/>
                  </a:cubicBezTo>
                  <a:cubicBezTo>
                    <a:pt x="1401" y="297"/>
                    <a:pt x="1039" y="0"/>
                    <a:pt x="68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6" name="Google Shape;846;p42"/>
            <p:cNvSpPr/>
            <p:nvPr/>
          </p:nvSpPr>
          <p:spPr>
            <a:xfrm>
              <a:off x="36116450" y="12883150"/>
              <a:ext cx="47875" cy="71550"/>
            </a:xfrm>
            <a:custGeom>
              <a:avLst/>
              <a:gdLst/>
              <a:ahLst/>
              <a:cxnLst/>
              <a:rect l="l" t="t" r="r" b="b"/>
              <a:pathLst>
                <a:path w="1915" h="2862" extrusionOk="0">
                  <a:moveTo>
                    <a:pt x="125" y="0"/>
                  </a:moveTo>
                  <a:cubicBezTo>
                    <a:pt x="104" y="0"/>
                    <a:pt x="82" y="22"/>
                    <a:pt x="61" y="43"/>
                  </a:cubicBezTo>
                  <a:cubicBezTo>
                    <a:pt x="31" y="408"/>
                    <a:pt x="61" y="803"/>
                    <a:pt x="31" y="1198"/>
                  </a:cubicBezTo>
                  <a:cubicBezTo>
                    <a:pt x="31" y="1472"/>
                    <a:pt x="0" y="1836"/>
                    <a:pt x="183" y="2080"/>
                  </a:cubicBezTo>
                  <a:cubicBezTo>
                    <a:pt x="278" y="2199"/>
                    <a:pt x="430" y="2281"/>
                    <a:pt x="594" y="2281"/>
                  </a:cubicBezTo>
                  <a:cubicBezTo>
                    <a:pt x="639" y="2281"/>
                    <a:pt x="684" y="2275"/>
                    <a:pt x="730" y="2262"/>
                  </a:cubicBezTo>
                  <a:cubicBezTo>
                    <a:pt x="821" y="2232"/>
                    <a:pt x="912" y="2140"/>
                    <a:pt x="973" y="2080"/>
                  </a:cubicBezTo>
                  <a:cubicBezTo>
                    <a:pt x="1034" y="2019"/>
                    <a:pt x="1125" y="1897"/>
                    <a:pt x="1186" y="1897"/>
                  </a:cubicBezTo>
                  <a:cubicBezTo>
                    <a:pt x="1307" y="2019"/>
                    <a:pt x="1429" y="2171"/>
                    <a:pt x="1581" y="2323"/>
                  </a:cubicBezTo>
                  <a:cubicBezTo>
                    <a:pt x="1520" y="2475"/>
                    <a:pt x="1429" y="2596"/>
                    <a:pt x="1277" y="2657"/>
                  </a:cubicBezTo>
                  <a:cubicBezTo>
                    <a:pt x="1176" y="2707"/>
                    <a:pt x="1221" y="2862"/>
                    <a:pt x="1309" y="2862"/>
                  </a:cubicBezTo>
                  <a:cubicBezTo>
                    <a:pt x="1327" y="2862"/>
                    <a:pt x="1347" y="2855"/>
                    <a:pt x="1368" y="2840"/>
                  </a:cubicBezTo>
                  <a:cubicBezTo>
                    <a:pt x="1672" y="2688"/>
                    <a:pt x="1915" y="2323"/>
                    <a:pt x="1794" y="1988"/>
                  </a:cubicBezTo>
                  <a:cubicBezTo>
                    <a:pt x="1721" y="1794"/>
                    <a:pt x="1511" y="1658"/>
                    <a:pt x="1306" y="1658"/>
                  </a:cubicBezTo>
                  <a:cubicBezTo>
                    <a:pt x="1255" y="1658"/>
                    <a:pt x="1204" y="1666"/>
                    <a:pt x="1155" y="1684"/>
                  </a:cubicBezTo>
                  <a:cubicBezTo>
                    <a:pt x="1003" y="1745"/>
                    <a:pt x="942" y="1897"/>
                    <a:pt x="821" y="1958"/>
                  </a:cubicBezTo>
                  <a:cubicBezTo>
                    <a:pt x="714" y="2020"/>
                    <a:pt x="626" y="2046"/>
                    <a:pt x="553" y="2046"/>
                  </a:cubicBezTo>
                  <a:cubicBezTo>
                    <a:pt x="233" y="2046"/>
                    <a:pt x="213" y="1531"/>
                    <a:pt x="213" y="1259"/>
                  </a:cubicBezTo>
                  <a:cubicBezTo>
                    <a:pt x="243" y="894"/>
                    <a:pt x="395" y="317"/>
                    <a:pt x="152" y="13"/>
                  </a:cubicBezTo>
                  <a:cubicBezTo>
                    <a:pt x="143" y="4"/>
                    <a:pt x="134" y="0"/>
                    <a:pt x="12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7" name="Google Shape;847;p42"/>
            <p:cNvSpPr/>
            <p:nvPr/>
          </p:nvSpPr>
          <p:spPr>
            <a:xfrm>
              <a:off x="36125850" y="12994175"/>
              <a:ext cx="62800" cy="35625"/>
            </a:xfrm>
            <a:custGeom>
              <a:avLst/>
              <a:gdLst/>
              <a:ahLst/>
              <a:cxnLst/>
              <a:rect l="l" t="t" r="r" b="b"/>
              <a:pathLst>
                <a:path w="2512" h="1425" extrusionOk="0">
                  <a:moveTo>
                    <a:pt x="2292" y="1"/>
                  </a:moveTo>
                  <a:cubicBezTo>
                    <a:pt x="2220" y="1"/>
                    <a:pt x="2147" y="48"/>
                    <a:pt x="2147" y="131"/>
                  </a:cubicBezTo>
                  <a:cubicBezTo>
                    <a:pt x="2177" y="709"/>
                    <a:pt x="1873" y="1104"/>
                    <a:pt x="1296" y="1195"/>
                  </a:cubicBezTo>
                  <a:cubicBezTo>
                    <a:pt x="1083" y="1195"/>
                    <a:pt x="840" y="1165"/>
                    <a:pt x="627" y="1043"/>
                  </a:cubicBezTo>
                  <a:cubicBezTo>
                    <a:pt x="414" y="921"/>
                    <a:pt x="323" y="709"/>
                    <a:pt x="171" y="557"/>
                  </a:cubicBezTo>
                  <a:cubicBezTo>
                    <a:pt x="141" y="557"/>
                    <a:pt x="110" y="557"/>
                    <a:pt x="80" y="587"/>
                  </a:cubicBezTo>
                  <a:cubicBezTo>
                    <a:pt x="0" y="1146"/>
                    <a:pt x="712" y="1425"/>
                    <a:pt x="1196" y="1425"/>
                  </a:cubicBezTo>
                  <a:cubicBezTo>
                    <a:pt x="1266" y="1425"/>
                    <a:pt x="1330" y="1419"/>
                    <a:pt x="1387" y="1408"/>
                  </a:cubicBezTo>
                  <a:cubicBezTo>
                    <a:pt x="2056" y="1316"/>
                    <a:pt x="2512" y="769"/>
                    <a:pt x="2421" y="101"/>
                  </a:cubicBezTo>
                  <a:cubicBezTo>
                    <a:pt x="2407" y="32"/>
                    <a:pt x="2350" y="1"/>
                    <a:pt x="229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8" name="Google Shape;848;p42"/>
            <p:cNvSpPr/>
            <p:nvPr/>
          </p:nvSpPr>
          <p:spPr>
            <a:xfrm>
              <a:off x="35908225" y="12827975"/>
              <a:ext cx="51700" cy="49550"/>
            </a:xfrm>
            <a:custGeom>
              <a:avLst/>
              <a:gdLst/>
              <a:ahLst/>
              <a:cxnLst/>
              <a:rect l="l" t="t" r="r" b="b"/>
              <a:pathLst>
                <a:path w="2068" h="1982" extrusionOk="0">
                  <a:moveTo>
                    <a:pt x="1946" y="1"/>
                  </a:moveTo>
                  <a:cubicBezTo>
                    <a:pt x="1095" y="62"/>
                    <a:pt x="31" y="1065"/>
                    <a:pt x="1" y="1946"/>
                  </a:cubicBezTo>
                  <a:cubicBezTo>
                    <a:pt x="1" y="1964"/>
                    <a:pt x="21" y="1981"/>
                    <a:pt x="44" y="1981"/>
                  </a:cubicBezTo>
                  <a:cubicBezTo>
                    <a:pt x="61" y="1981"/>
                    <a:pt x="79" y="1972"/>
                    <a:pt x="92" y="1946"/>
                  </a:cubicBezTo>
                  <a:cubicBezTo>
                    <a:pt x="517" y="1095"/>
                    <a:pt x="1065" y="548"/>
                    <a:pt x="1976" y="183"/>
                  </a:cubicBezTo>
                  <a:cubicBezTo>
                    <a:pt x="2068" y="153"/>
                    <a:pt x="2068" y="1"/>
                    <a:pt x="19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9" name="Google Shape;849;p42"/>
            <p:cNvSpPr/>
            <p:nvPr/>
          </p:nvSpPr>
          <p:spPr>
            <a:xfrm>
              <a:off x="36246375" y="12770850"/>
              <a:ext cx="67150" cy="21250"/>
            </a:xfrm>
            <a:custGeom>
              <a:avLst/>
              <a:gdLst/>
              <a:ahLst/>
              <a:cxnLst/>
              <a:rect l="l" t="t" r="r" b="b"/>
              <a:pathLst>
                <a:path w="2686" h="850" extrusionOk="0">
                  <a:moveTo>
                    <a:pt x="791" y="1"/>
                  </a:moveTo>
                  <a:cubicBezTo>
                    <a:pt x="530" y="1"/>
                    <a:pt x="280" y="41"/>
                    <a:pt x="62" y="128"/>
                  </a:cubicBezTo>
                  <a:cubicBezTo>
                    <a:pt x="1" y="158"/>
                    <a:pt x="1" y="249"/>
                    <a:pt x="62" y="249"/>
                  </a:cubicBezTo>
                  <a:cubicBezTo>
                    <a:pt x="913" y="310"/>
                    <a:pt x="1703" y="310"/>
                    <a:pt x="2402" y="827"/>
                  </a:cubicBezTo>
                  <a:cubicBezTo>
                    <a:pt x="2423" y="842"/>
                    <a:pt x="2445" y="849"/>
                    <a:pt x="2468" y="849"/>
                  </a:cubicBezTo>
                  <a:cubicBezTo>
                    <a:pt x="2577" y="849"/>
                    <a:pt x="2685" y="690"/>
                    <a:pt x="2584" y="614"/>
                  </a:cubicBezTo>
                  <a:cubicBezTo>
                    <a:pt x="2151" y="246"/>
                    <a:pt x="1439" y="1"/>
                    <a:pt x="79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0" name="Google Shape;850;p42"/>
            <p:cNvSpPr/>
            <p:nvPr/>
          </p:nvSpPr>
          <p:spPr>
            <a:xfrm>
              <a:off x="35934825" y="12998850"/>
              <a:ext cx="125400" cy="109650"/>
            </a:xfrm>
            <a:custGeom>
              <a:avLst/>
              <a:gdLst/>
              <a:ahLst/>
              <a:cxnLst/>
              <a:rect l="l" t="t" r="r" b="b"/>
              <a:pathLst>
                <a:path w="5016" h="4386" extrusionOk="0">
                  <a:moveTo>
                    <a:pt x="2574" y="1"/>
                  </a:moveTo>
                  <a:cubicBezTo>
                    <a:pt x="2438" y="1"/>
                    <a:pt x="2299" y="12"/>
                    <a:pt x="2159" y="35"/>
                  </a:cubicBezTo>
                  <a:cubicBezTo>
                    <a:pt x="882" y="218"/>
                    <a:pt x="1" y="1373"/>
                    <a:pt x="213" y="2558"/>
                  </a:cubicBezTo>
                  <a:cubicBezTo>
                    <a:pt x="376" y="3641"/>
                    <a:pt x="1334" y="4386"/>
                    <a:pt x="2443" y="4386"/>
                  </a:cubicBezTo>
                  <a:cubicBezTo>
                    <a:pt x="2579" y="4386"/>
                    <a:pt x="2718" y="4375"/>
                    <a:pt x="2858" y="4351"/>
                  </a:cubicBezTo>
                  <a:cubicBezTo>
                    <a:pt x="4134" y="4139"/>
                    <a:pt x="5016" y="3014"/>
                    <a:pt x="4803" y="1798"/>
                  </a:cubicBezTo>
                  <a:cubicBezTo>
                    <a:pt x="4641" y="743"/>
                    <a:pt x="3683" y="1"/>
                    <a:pt x="257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1" name="Google Shape;851;p42"/>
            <p:cNvSpPr/>
            <p:nvPr/>
          </p:nvSpPr>
          <p:spPr>
            <a:xfrm>
              <a:off x="36250175" y="12946625"/>
              <a:ext cx="124650" cy="110200"/>
            </a:xfrm>
            <a:custGeom>
              <a:avLst/>
              <a:gdLst/>
              <a:ahLst/>
              <a:cxnLst/>
              <a:rect l="l" t="t" r="r" b="b"/>
              <a:pathLst>
                <a:path w="4986" h="4408" extrusionOk="0">
                  <a:moveTo>
                    <a:pt x="2495" y="1"/>
                  </a:moveTo>
                  <a:cubicBezTo>
                    <a:pt x="2374" y="1"/>
                    <a:pt x="2252" y="9"/>
                    <a:pt x="2129" y="27"/>
                  </a:cubicBezTo>
                  <a:cubicBezTo>
                    <a:pt x="852" y="240"/>
                    <a:pt x="1" y="1395"/>
                    <a:pt x="183" y="2580"/>
                  </a:cubicBezTo>
                  <a:cubicBezTo>
                    <a:pt x="373" y="3639"/>
                    <a:pt x="1340" y="4407"/>
                    <a:pt x="2454" y="4407"/>
                  </a:cubicBezTo>
                  <a:cubicBezTo>
                    <a:pt x="2587" y="4407"/>
                    <a:pt x="2722" y="4396"/>
                    <a:pt x="2858" y="4374"/>
                  </a:cubicBezTo>
                  <a:cubicBezTo>
                    <a:pt x="4104" y="4161"/>
                    <a:pt x="4986" y="3006"/>
                    <a:pt x="4803" y="1820"/>
                  </a:cubicBezTo>
                  <a:cubicBezTo>
                    <a:pt x="4611" y="749"/>
                    <a:pt x="3625" y="1"/>
                    <a:pt x="249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2" name="Google Shape;852;p42"/>
            <p:cNvSpPr/>
            <p:nvPr/>
          </p:nvSpPr>
          <p:spPr>
            <a:xfrm>
              <a:off x="35968250" y="13032400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183" y="0"/>
                  </a:moveTo>
                  <a:cubicBezTo>
                    <a:pt x="92" y="31"/>
                    <a:pt x="1" y="152"/>
                    <a:pt x="31" y="274"/>
                  </a:cubicBezTo>
                  <a:cubicBezTo>
                    <a:pt x="31" y="406"/>
                    <a:pt x="124" y="492"/>
                    <a:pt x="228" y="492"/>
                  </a:cubicBezTo>
                  <a:cubicBezTo>
                    <a:pt x="243" y="492"/>
                    <a:pt x="259" y="491"/>
                    <a:pt x="275" y="487"/>
                  </a:cubicBezTo>
                  <a:cubicBezTo>
                    <a:pt x="396" y="487"/>
                    <a:pt x="487" y="335"/>
                    <a:pt x="457" y="213"/>
                  </a:cubicBezTo>
                  <a:cubicBezTo>
                    <a:pt x="427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3" name="Google Shape;853;p42"/>
            <p:cNvSpPr/>
            <p:nvPr/>
          </p:nvSpPr>
          <p:spPr>
            <a:xfrm>
              <a:off x="36010825" y="1306127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13" y="0"/>
                  </a:moveTo>
                  <a:cubicBezTo>
                    <a:pt x="91" y="31"/>
                    <a:pt x="0" y="152"/>
                    <a:pt x="31" y="274"/>
                  </a:cubicBezTo>
                  <a:cubicBezTo>
                    <a:pt x="57" y="406"/>
                    <a:pt x="130" y="492"/>
                    <a:pt x="228" y="492"/>
                  </a:cubicBezTo>
                  <a:cubicBezTo>
                    <a:pt x="243" y="492"/>
                    <a:pt x="258" y="491"/>
                    <a:pt x="274" y="487"/>
                  </a:cubicBezTo>
                  <a:cubicBezTo>
                    <a:pt x="395" y="487"/>
                    <a:pt x="486" y="335"/>
                    <a:pt x="456" y="213"/>
                  </a:cubicBezTo>
                  <a:cubicBezTo>
                    <a:pt x="426" y="91"/>
                    <a:pt x="335" y="0"/>
                    <a:pt x="21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4" name="Google Shape;854;p42"/>
            <p:cNvSpPr/>
            <p:nvPr/>
          </p:nvSpPr>
          <p:spPr>
            <a:xfrm>
              <a:off x="35969775" y="13092275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50" y="1"/>
                  </a:moveTo>
                  <a:cubicBezTo>
                    <a:pt x="238" y="1"/>
                    <a:pt x="225" y="3"/>
                    <a:pt x="214" y="7"/>
                  </a:cubicBezTo>
                  <a:cubicBezTo>
                    <a:pt x="92" y="37"/>
                    <a:pt x="1" y="158"/>
                    <a:pt x="31" y="280"/>
                  </a:cubicBezTo>
                  <a:cubicBezTo>
                    <a:pt x="31" y="412"/>
                    <a:pt x="123" y="499"/>
                    <a:pt x="227" y="499"/>
                  </a:cubicBezTo>
                  <a:cubicBezTo>
                    <a:pt x="243" y="499"/>
                    <a:pt x="259" y="497"/>
                    <a:pt x="274" y="493"/>
                  </a:cubicBezTo>
                  <a:cubicBezTo>
                    <a:pt x="396" y="462"/>
                    <a:pt x="487" y="341"/>
                    <a:pt x="457" y="219"/>
                  </a:cubicBezTo>
                  <a:cubicBezTo>
                    <a:pt x="430" y="87"/>
                    <a:pt x="335" y="1"/>
                    <a:pt x="25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5" name="Google Shape;855;p42"/>
            <p:cNvSpPr/>
            <p:nvPr/>
          </p:nvSpPr>
          <p:spPr>
            <a:xfrm>
              <a:off x="36029825" y="13013250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60" y="1"/>
                  </a:moveTo>
                  <a:cubicBezTo>
                    <a:pt x="244" y="1"/>
                    <a:pt x="229" y="2"/>
                    <a:pt x="213" y="6"/>
                  </a:cubicBezTo>
                  <a:cubicBezTo>
                    <a:pt x="91" y="37"/>
                    <a:pt x="0" y="158"/>
                    <a:pt x="30" y="280"/>
                  </a:cubicBezTo>
                  <a:cubicBezTo>
                    <a:pt x="57" y="412"/>
                    <a:pt x="153" y="499"/>
                    <a:pt x="257" y="499"/>
                  </a:cubicBezTo>
                  <a:cubicBezTo>
                    <a:pt x="273" y="499"/>
                    <a:pt x="288" y="497"/>
                    <a:pt x="304" y="493"/>
                  </a:cubicBezTo>
                  <a:cubicBezTo>
                    <a:pt x="395" y="462"/>
                    <a:pt x="486" y="341"/>
                    <a:pt x="456" y="219"/>
                  </a:cubicBezTo>
                  <a:cubicBezTo>
                    <a:pt x="456" y="87"/>
                    <a:pt x="364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6" name="Google Shape;856;p42"/>
            <p:cNvSpPr/>
            <p:nvPr/>
          </p:nvSpPr>
          <p:spPr>
            <a:xfrm>
              <a:off x="36070850" y="13064150"/>
              <a:ext cx="12175" cy="11725"/>
            </a:xfrm>
            <a:custGeom>
              <a:avLst/>
              <a:gdLst/>
              <a:ahLst/>
              <a:cxnLst/>
              <a:rect l="l" t="t" r="r" b="b"/>
              <a:pathLst>
                <a:path w="487" h="469" extrusionOk="0">
                  <a:moveTo>
                    <a:pt x="260" y="1"/>
                  </a:moveTo>
                  <a:cubicBezTo>
                    <a:pt x="245" y="1"/>
                    <a:pt x="229" y="3"/>
                    <a:pt x="213" y="7"/>
                  </a:cubicBezTo>
                  <a:cubicBezTo>
                    <a:pt x="92" y="7"/>
                    <a:pt x="0" y="128"/>
                    <a:pt x="31" y="280"/>
                  </a:cubicBezTo>
                  <a:cubicBezTo>
                    <a:pt x="57" y="386"/>
                    <a:pt x="129" y="469"/>
                    <a:pt x="228" y="469"/>
                  </a:cubicBezTo>
                  <a:cubicBezTo>
                    <a:pt x="243" y="469"/>
                    <a:pt x="258" y="467"/>
                    <a:pt x="274" y="463"/>
                  </a:cubicBezTo>
                  <a:cubicBezTo>
                    <a:pt x="396" y="463"/>
                    <a:pt x="487" y="341"/>
                    <a:pt x="456" y="189"/>
                  </a:cubicBezTo>
                  <a:cubicBezTo>
                    <a:pt x="430" y="84"/>
                    <a:pt x="358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7" name="Google Shape;857;p42"/>
            <p:cNvSpPr/>
            <p:nvPr/>
          </p:nvSpPr>
          <p:spPr>
            <a:xfrm>
              <a:off x="36242575" y="12987425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259" y="0"/>
                  </a:moveTo>
                  <a:cubicBezTo>
                    <a:pt x="245" y="0"/>
                    <a:pt x="229" y="2"/>
                    <a:pt x="214" y="6"/>
                  </a:cubicBezTo>
                  <a:cubicBezTo>
                    <a:pt x="92" y="36"/>
                    <a:pt x="1" y="158"/>
                    <a:pt x="31" y="279"/>
                  </a:cubicBezTo>
                  <a:cubicBezTo>
                    <a:pt x="62" y="401"/>
                    <a:pt x="183" y="492"/>
                    <a:pt x="274" y="492"/>
                  </a:cubicBezTo>
                  <a:cubicBezTo>
                    <a:pt x="396" y="462"/>
                    <a:pt x="487" y="340"/>
                    <a:pt x="457" y="219"/>
                  </a:cubicBezTo>
                  <a:cubicBezTo>
                    <a:pt x="430" y="86"/>
                    <a:pt x="358" y="0"/>
                    <a:pt x="2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8" name="Google Shape;858;p42"/>
            <p:cNvSpPr/>
            <p:nvPr/>
          </p:nvSpPr>
          <p:spPr>
            <a:xfrm>
              <a:off x="36274500" y="13042150"/>
              <a:ext cx="11425" cy="12450"/>
            </a:xfrm>
            <a:custGeom>
              <a:avLst/>
              <a:gdLst/>
              <a:ahLst/>
              <a:cxnLst/>
              <a:rect l="l" t="t" r="r" b="b"/>
              <a:pathLst>
                <a:path w="457" h="498" extrusionOk="0">
                  <a:moveTo>
                    <a:pt x="221" y="1"/>
                  </a:moveTo>
                  <a:cubicBezTo>
                    <a:pt x="209" y="1"/>
                    <a:pt x="196" y="2"/>
                    <a:pt x="183" y="5"/>
                  </a:cubicBezTo>
                  <a:cubicBezTo>
                    <a:pt x="61" y="36"/>
                    <a:pt x="0" y="157"/>
                    <a:pt x="0" y="279"/>
                  </a:cubicBezTo>
                  <a:cubicBezTo>
                    <a:pt x="27" y="411"/>
                    <a:pt x="123" y="498"/>
                    <a:pt x="227" y="498"/>
                  </a:cubicBezTo>
                  <a:cubicBezTo>
                    <a:pt x="243" y="498"/>
                    <a:pt x="258" y="496"/>
                    <a:pt x="274" y="492"/>
                  </a:cubicBezTo>
                  <a:cubicBezTo>
                    <a:pt x="365" y="461"/>
                    <a:pt x="456" y="340"/>
                    <a:pt x="426" y="218"/>
                  </a:cubicBezTo>
                  <a:cubicBezTo>
                    <a:pt x="426" y="109"/>
                    <a:pt x="329" y="1"/>
                    <a:pt x="22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9" name="Google Shape;859;p42"/>
            <p:cNvSpPr/>
            <p:nvPr/>
          </p:nvSpPr>
          <p:spPr>
            <a:xfrm>
              <a:off x="36310225" y="1297982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49" y="0"/>
                  </a:moveTo>
                  <a:cubicBezTo>
                    <a:pt x="237" y="0"/>
                    <a:pt x="225" y="2"/>
                    <a:pt x="213" y="6"/>
                  </a:cubicBezTo>
                  <a:cubicBezTo>
                    <a:pt x="91" y="36"/>
                    <a:pt x="0" y="158"/>
                    <a:pt x="30" y="280"/>
                  </a:cubicBezTo>
                  <a:cubicBezTo>
                    <a:pt x="30" y="401"/>
                    <a:pt x="152" y="492"/>
                    <a:pt x="274" y="492"/>
                  </a:cubicBezTo>
                  <a:cubicBezTo>
                    <a:pt x="395" y="462"/>
                    <a:pt x="486" y="340"/>
                    <a:pt x="456" y="219"/>
                  </a:cubicBezTo>
                  <a:cubicBezTo>
                    <a:pt x="430" y="86"/>
                    <a:pt x="334" y="0"/>
                    <a:pt x="24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0" name="Google Shape;860;p42"/>
            <p:cNvSpPr/>
            <p:nvPr/>
          </p:nvSpPr>
          <p:spPr>
            <a:xfrm>
              <a:off x="36349725" y="13017950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183" y="1"/>
                  </a:moveTo>
                  <a:cubicBezTo>
                    <a:pt x="92" y="31"/>
                    <a:pt x="1" y="153"/>
                    <a:pt x="31" y="274"/>
                  </a:cubicBezTo>
                  <a:cubicBezTo>
                    <a:pt x="31" y="407"/>
                    <a:pt x="123" y="493"/>
                    <a:pt x="227" y="493"/>
                  </a:cubicBezTo>
                  <a:cubicBezTo>
                    <a:pt x="243" y="493"/>
                    <a:pt x="258" y="491"/>
                    <a:pt x="274" y="487"/>
                  </a:cubicBezTo>
                  <a:cubicBezTo>
                    <a:pt x="396" y="487"/>
                    <a:pt x="487" y="335"/>
                    <a:pt x="457" y="214"/>
                  </a:cubicBezTo>
                  <a:cubicBezTo>
                    <a:pt x="42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1" name="Google Shape;861;p42"/>
            <p:cNvSpPr/>
            <p:nvPr/>
          </p:nvSpPr>
          <p:spPr>
            <a:xfrm>
              <a:off x="36304900" y="13019325"/>
              <a:ext cx="11425" cy="12325"/>
            </a:xfrm>
            <a:custGeom>
              <a:avLst/>
              <a:gdLst/>
              <a:ahLst/>
              <a:cxnLst/>
              <a:rect l="l" t="t" r="r" b="b"/>
              <a:pathLst>
                <a:path w="457" h="493" extrusionOk="0">
                  <a:moveTo>
                    <a:pt x="230" y="1"/>
                  </a:moveTo>
                  <a:cubicBezTo>
                    <a:pt x="214" y="1"/>
                    <a:pt x="198" y="3"/>
                    <a:pt x="183" y="7"/>
                  </a:cubicBezTo>
                  <a:cubicBezTo>
                    <a:pt x="61" y="37"/>
                    <a:pt x="0" y="159"/>
                    <a:pt x="0" y="280"/>
                  </a:cubicBezTo>
                  <a:cubicBezTo>
                    <a:pt x="31" y="402"/>
                    <a:pt x="152" y="493"/>
                    <a:pt x="274" y="493"/>
                  </a:cubicBezTo>
                  <a:cubicBezTo>
                    <a:pt x="395" y="462"/>
                    <a:pt x="456" y="341"/>
                    <a:pt x="456" y="219"/>
                  </a:cubicBezTo>
                  <a:cubicBezTo>
                    <a:pt x="430" y="87"/>
                    <a:pt x="334" y="1"/>
                    <a:pt x="23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2" name="Google Shape;862;p42"/>
            <p:cNvSpPr/>
            <p:nvPr/>
          </p:nvSpPr>
          <p:spPr>
            <a:xfrm>
              <a:off x="35879350" y="12782600"/>
              <a:ext cx="520550" cy="261200"/>
            </a:xfrm>
            <a:custGeom>
              <a:avLst/>
              <a:gdLst/>
              <a:ahLst/>
              <a:cxnLst/>
              <a:rect l="l" t="t" r="r" b="b"/>
              <a:pathLst>
                <a:path w="20822" h="10448" extrusionOk="0">
                  <a:moveTo>
                    <a:pt x="16204" y="430"/>
                  </a:moveTo>
                  <a:cubicBezTo>
                    <a:pt x="18062" y="430"/>
                    <a:pt x="19699" y="1778"/>
                    <a:pt x="20001" y="3670"/>
                  </a:cubicBezTo>
                  <a:cubicBezTo>
                    <a:pt x="20335" y="5737"/>
                    <a:pt x="18937" y="7713"/>
                    <a:pt x="16840" y="8077"/>
                  </a:cubicBezTo>
                  <a:cubicBezTo>
                    <a:pt x="16635" y="8110"/>
                    <a:pt x="16431" y="8126"/>
                    <a:pt x="16229" y="8126"/>
                  </a:cubicBezTo>
                  <a:cubicBezTo>
                    <a:pt x="14372" y="8126"/>
                    <a:pt x="12734" y="6781"/>
                    <a:pt x="12433" y="4916"/>
                  </a:cubicBezTo>
                  <a:cubicBezTo>
                    <a:pt x="12098" y="2819"/>
                    <a:pt x="13496" y="843"/>
                    <a:pt x="15594" y="478"/>
                  </a:cubicBezTo>
                  <a:cubicBezTo>
                    <a:pt x="15799" y="446"/>
                    <a:pt x="16003" y="430"/>
                    <a:pt x="16204" y="430"/>
                  </a:cubicBezTo>
                  <a:close/>
                  <a:moveTo>
                    <a:pt x="4593" y="2345"/>
                  </a:moveTo>
                  <a:cubicBezTo>
                    <a:pt x="6451" y="2345"/>
                    <a:pt x="8088" y="3690"/>
                    <a:pt x="8390" y="5555"/>
                  </a:cubicBezTo>
                  <a:cubicBezTo>
                    <a:pt x="8724" y="7652"/>
                    <a:pt x="7326" y="9628"/>
                    <a:pt x="5229" y="9962"/>
                  </a:cubicBezTo>
                  <a:cubicBezTo>
                    <a:pt x="5008" y="10000"/>
                    <a:pt x="4789" y="10019"/>
                    <a:pt x="4573" y="10019"/>
                  </a:cubicBezTo>
                  <a:cubicBezTo>
                    <a:pt x="2734" y="10019"/>
                    <a:pt x="1121" y="8677"/>
                    <a:pt x="821" y="6801"/>
                  </a:cubicBezTo>
                  <a:cubicBezTo>
                    <a:pt x="457" y="4734"/>
                    <a:pt x="1885" y="2728"/>
                    <a:pt x="3983" y="2393"/>
                  </a:cubicBezTo>
                  <a:cubicBezTo>
                    <a:pt x="4188" y="2361"/>
                    <a:pt x="4392" y="2345"/>
                    <a:pt x="4593" y="2345"/>
                  </a:cubicBezTo>
                  <a:close/>
                  <a:moveTo>
                    <a:pt x="16176" y="1"/>
                  </a:moveTo>
                  <a:cubicBezTo>
                    <a:pt x="15954" y="1"/>
                    <a:pt x="15729" y="18"/>
                    <a:pt x="15503" y="53"/>
                  </a:cubicBezTo>
                  <a:cubicBezTo>
                    <a:pt x="13192" y="448"/>
                    <a:pt x="11612" y="2637"/>
                    <a:pt x="12007" y="4977"/>
                  </a:cubicBezTo>
                  <a:cubicBezTo>
                    <a:pt x="12007" y="4977"/>
                    <a:pt x="11495" y="4919"/>
                    <a:pt x="10864" y="4919"/>
                  </a:cubicBezTo>
                  <a:cubicBezTo>
                    <a:pt x="10127" y="4919"/>
                    <a:pt x="9227" y="4998"/>
                    <a:pt x="8785" y="5342"/>
                  </a:cubicBezTo>
                  <a:cubicBezTo>
                    <a:pt x="8562" y="3645"/>
                    <a:pt x="6583" y="1922"/>
                    <a:pt x="4501" y="1922"/>
                  </a:cubicBezTo>
                  <a:cubicBezTo>
                    <a:pt x="4308" y="1922"/>
                    <a:pt x="4115" y="1937"/>
                    <a:pt x="3922" y="1968"/>
                  </a:cubicBezTo>
                  <a:cubicBezTo>
                    <a:pt x="1581" y="2363"/>
                    <a:pt x="1" y="4551"/>
                    <a:pt x="396" y="6892"/>
                  </a:cubicBezTo>
                  <a:cubicBezTo>
                    <a:pt x="723" y="8963"/>
                    <a:pt x="2541" y="10448"/>
                    <a:pt x="4578" y="10448"/>
                  </a:cubicBezTo>
                  <a:cubicBezTo>
                    <a:pt x="4813" y="10448"/>
                    <a:pt x="5051" y="10428"/>
                    <a:pt x="5290" y="10387"/>
                  </a:cubicBezTo>
                  <a:cubicBezTo>
                    <a:pt x="7478" y="10053"/>
                    <a:pt x="8998" y="8077"/>
                    <a:pt x="8876" y="5919"/>
                  </a:cubicBezTo>
                  <a:cubicBezTo>
                    <a:pt x="9007" y="5723"/>
                    <a:pt x="9480" y="5185"/>
                    <a:pt x="10553" y="5185"/>
                  </a:cubicBezTo>
                  <a:cubicBezTo>
                    <a:pt x="10979" y="5185"/>
                    <a:pt x="11499" y="5269"/>
                    <a:pt x="12129" y="5494"/>
                  </a:cubicBezTo>
                  <a:cubicBezTo>
                    <a:pt x="12673" y="7317"/>
                    <a:pt x="14361" y="8555"/>
                    <a:pt x="16236" y="8555"/>
                  </a:cubicBezTo>
                  <a:cubicBezTo>
                    <a:pt x="16455" y="8555"/>
                    <a:pt x="16677" y="8538"/>
                    <a:pt x="16901" y="8503"/>
                  </a:cubicBezTo>
                  <a:cubicBezTo>
                    <a:pt x="19241" y="8108"/>
                    <a:pt x="20822" y="5919"/>
                    <a:pt x="20427" y="3579"/>
                  </a:cubicBezTo>
                  <a:cubicBezTo>
                    <a:pt x="20070" y="1492"/>
                    <a:pt x="18249" y="1"/>
                    <a:pt x="1617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3" name="Google Shape;863;p42"/>
            <p:cNvSpPr/>
            <p:nvPr/>
          </p:nvSpPr>
          <p:spPr>
            <a:xfrm>
              <a:off x="35691650" y="12692725"/>
              <a:ext cx="217375" cy="180125"/>
            </a:xfrm>
            <a:custGeom>
              <a:avLst/>
              <a:gdLst/>
              <a:ahLst/>
              <a:cxnLst/>
              <a:rect l="l" t="t" r="r" b="b"/>
              <a:pathLst>
                <a:path w="8695" h="7205" extrusionOk="0">
                  <a:moveTo>
                    <a:pt x="1521" y="0"/>
                  </a:moveTo>
                  <a:cubicBezTo>
                    <a:pt x="639" y="1216"/>
                    <a:pt x="1" y="2827"/>
                    <a:pt x="214" y="4894"/>
                  </a:cubicBezTo>
                  <a:cubicBezTo>
                    <a:pt x="244" y="4985"/>
                    <a:pt x="244" y="5076"/>
                    <a:pt x="244" y="5168"/>
                  </a:cubicBezTo>
                  <a:cubicBezTo>
                    <a:pt x="2463" y="6505"/>
                    <a:pt x="5107" y="7174"/>
                    <a:pt x="7752" y="7204"/>
                  </a:cubicBezTo>
                  <a:cubicBezTo>
                    <a:pt x="8086" y="6657"/>
                    <a:pt x="8421" y="6080"/>
                    <a:pt x="8694" y="5472"/>
                  </a:cubicBezTo>
                  <a:cubicBezTo>
                    <a:pt x="6019" y="4134"/>
                    <a:pt x="3648" y="2219"/>
                    <a:pt x="152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4" name="Google Shape;864;p42"/>
            <p:cNvSpPr/>
            <p:nvPr/>
          </p:nvSpPr>
          <p:spPr>
            <a:xfrm>
              <a:off x="35729650" y="12492625"/>
              <a:ext cx="527400" cy="336900"/>
            </a:xfrm>
            <a:custGeom>
              <a:avLst/>
              <a:gdLst/>
              <a:ahLst/>
              <a:cxnLst/>
              <a:rect l="l" t="t" r="r" b="b"/>
              <a:pathLst>
                <a:path w="21096" h="13476" extrusionOk="0">
                  <a:moveTo>
                    <a:pt x="4874" y="0"/>
                  </a:moveTo>
                  <a:cubicBezTo>
                    <a:pt x="4815" y="0"/>
                    <a:pt x="4751" y="13"/>
                    <a:pt x="4682" y="41"/>
                  </a:cubicBezTo>
                  <a:cubicBezTo>
                    <a:pt x="3435" y="558"/>
                    <a:pt x="4439" y="4144"/>
                    <a:pt x="4439" y="4144"/>
                  </a:cubicBezTo>
                  <a:cubicBezTo>
                    <a:pt x="4439" y="4144"/>
                    <a:pt x="3256" y="1876"/>
                    <a:pt x="2611" y="1876"/>
                  </a:cubicBezTo>
                  <a:cubicBezTo>
                    <a:pt x="2532" y="1876"/>
                    <a:pt x="2462" y="1910"/>
                    <a:pt x="2402" y="1986"/>
                  </a:cubicBezTo>
                  <a:cubicBezTo>
                    <a:pt x="1824" y="2685"/>
                    <a:pt x="3648" y="5117"/>
                    <a:pt x="3648" y="5117"/>
                  </a:cubicBezTo>
                  <a:cubicBezTo>
                    <a:pt x="3648" y="5117"/>
                    <a:pt x="1490" y="5998"/>
                    <a:pt x="1" y="8004"/>
                  </a:cubicBezTo>
                  <a:cubicBezTo>
                    <a:pt x="2098" y="10223"/>
                    <a:pt x="4469" y="12138"/>
                    <a:pt x="7174" y="13476"/>
                  </a:cubicBezTo>
                  <a:cubicBezTo>
                    <a:pt x="7721" y="12351"/>
                    <a:pt x="8086" y="11196"/>
                    <a:pt x="8056" y="10223"/>
                  </a:cubicBezTo>
                  <a:lnTo>
                    <a:pt x="8056" y="10223"/>
                  </a:lnTo>
                  <a:cubicBezTo>
                    <a:pt x="8056" y="10224"/>
                    <a:pt x="10913" y="12290"/>
                    <a:pt x="13466" y="12959"/>
                  </a:cubicBezTo>
                  <a:cubicBezTo>
                    <a:pt x="13979" y="13077"/>
                    <a:pt x="14479" y="13157"/>
                    <a:pt x="14941" y="13157"/>
                  </a:cubicBezTo>
                  <a:cubicBezTo>
                    <a:pt x="15191" y="13157"/>
                    <a:pt x="15430" y="13134"/>
                    <a:pt x="15655" y="13080"/>
                  </a:cubicBezTo>
                  <a:cubicBezTo>
                    <a:pt x="18025" y="12503"/>
                    <a:pt x="16840" y="10254"/>
                    <a:pt x="16475" y="9646"/>
                  </a:cubicBezTo>
                  <a:lnTo>
                    <a:pt x="16475" y="9646"/>
                  </a:lnTo>
                  <a:cubicBezTo>
                    <a:pt x="16915" y="10320"/>
                    <a:pt x="18827" y="13061"/>
                    <a:pt x="20872" y="13061"/>
                  </a:cubicBezTo>
                  <a:cubicBezTo>
                    <a:pt x="20946" y="13061"/>
                    <a:pt x="21021" y="13058"/>
                    <a:pt x="21095" y="13050"/>
                  </a:cubicBezTo>
                  <a:cubicBezTo>
                    <a:pt x="19545" y="8156"/>
                    <a:pt x="16901" y="3658"/>
                    <a:pt x="12889" y="497"/>
                  </a:cubicBezTo>
                  <a:cubicBezTo>
                    <a:pt x="8603" y="1530"/>
                    <a:pt x="5563" y="3597"/>
                    <a:pt x="5563" y="3597"/>
                  </a:cubicBezTo>
                  <a:cubicBezTo>
                    <a:pt x="5563" y="3597"/>
                    <a:pt x="5861" y="0"/>
                    <a:pt x="4874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5" name="Google Shape;865;p42"/>
            <p:cNvSpPr/>
            <p:nvPr/>
          </p:nvSpPr>
          <p:spPr>
            <a:xfrm>
              <a:off x="36051850" y="12492275"/>
              <a:ext cx="250025" cy="326625"/>
            </a:xfrm>
            <a:custGeom>
              <a:avLst/>
              <a:gdLst/>
              <a:ahLst/>
              <a:cxnLst/>
              <a:rect l="l" t="t" r="r" b="b"/>
              <a:pathLst>
                <a:path w="10001" h="13065" extrusionOk="0">
                  <a:moveTo>
                    <a:pt x="4036" y="0"/>
                  </a:moveTo>
                  <a:cubicBezTo>
                    <a:pt x="3672" y="0"/>
                    <a:pt x="3300" y="18"/>
                    <a:pt x="2919" y="55"/>
                  </a:cubicBezTo>
                  <a:cubicBezTo>
                    <a:pt x="1915" y="146"/>
                    <a:pt x="912" y="298"/>
                    <a:pt x="1" y="511"/>
                  </a:cubicBezTo>
                  <a:cubicBezTo>
                    <a:pt x="4013" y="3672"/>
                    <a:pt x="6657" y="8170"/>
                    <a:pt x="8207" y="13064"/>
                  </a:cubicBezTo>
                  <a:cubicBezTo>
                    <a:pt x="8329" y="13064"/>
                    <a:pt x="8420" y="13064"/>
                    <a:pt x="8511" y="13034"/>
                  </a:cubicBezTo>
                  <a:cubicBezTo>
                    <a:pt x="9302" y="12851"/>
                    <a:pt x="9758" y="12487"/>
                    <a:pt x="10001" y="12031"/>
                  </a:cubicBezTo>
                  <a:cubicBezTo>
                    <a:pt x="9727" y="7836"/>
                    <a:pt x="8603" y="3733"/>
                    <a:pt x="6384" y="237"/>
                  </a:cubicBezTo>
                  <a:cubicBezTo>
                    <a:pt x="5645" y="89"/>
                    <a:pt x="4863" y="0"/>
                    <a:pt x="403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6" name="Google Shape;866;p42"/>
            <p:cNvSpPr/>
            <p:nvPr/>
          </p:nvSpPr>
          <p:spPr>
            <a:xfrm>
              <a:off x="36211425" y="12498200"/>
              <a:ext cx="302450" cy="344475"/>
            </a:xfrm>
            <a:custGeom>
              <a:avLst/>
              <a:gdLst/>
              <a:ahLst/>
              <a:cxnLst/>
              <a:rect l="l" t="t" r="r" b="b"/>
              <a:pathLst>
                <a:path w="12098" h="13779" extrusionOk="0">
                  <a:moveTo>
                    <a:pt x="1" y="0"/>
                  </a:moveTo>
                  <a:cubicBezTo>
                    <a:pt x="2220" y="3496"/>
                    <a:pt x="3344" y="7599"/>
                    <a:pt x="3618" y="11794"/>
                  </a:cubicBezTo>
                  <a:cubicBezTo>
                    <a:pt x="4195" y="10821"/>
                    <a:pt x="3831" y="9606"/>
                    <a:pt x="3830" y="9605"/>
                  </a:cubicBezTo>
                  <a:lnTo>
                    <a:pt x="3830" y="9605"/>
                  </a:lnTo>
                  <a:cubicBezTo>
                    <a:pt x="3831" y="9607"/>
                    <a:pt x="5865" y="13778"/>
                    <a:pt x="8528" y="13778"/>
                  </a:cubicBezTo>
                  <a:cubicBezTo>
                    <a:pt x="8722" y="13778"/>
                    <a:pt x="8919" y="13756"/>
                    <a:pt x="9119" y="13709"/>
                  </a:cubicBezTo>
                  <a:cubicBezTo>
                    <a:pt x="12098" y="12979"/>
                    <a:pt x="8694" y="6626"/>
                    <a:pt x="7448" y="4742"/>
                  </a:cubicBezTo>
                  <a:cubicBezTo>
                    <a:pt x="6475" y="3283"/>
                    <a:pt x="3861" y="790"/>
                    <a:pt x="1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7" name="Google Shape;867;p42"/>
            <p:cNvSpPr/>
            <p:nvPr/>
          </p:nvSpPr>
          <p:spPr>
            <a:xfrm>
              <a:off x="35697750" y="12821900"/>
              <a:ext cx="187700" cy="145925"/>
            </a:xfrm>
            <a:custGeom>
              <a:avLst/>
              <a:gdLst/>
              <a:ahLst/>
              <a:cxnLst/>
              <a:rect l="l" t="t" r="r" b="b"/>
              <a:pathLst>
                <a:path w="7508" h="5837" extrusionOk="0">
                  <a:moveTo>
                    <a:pt x="0" y="1"/>
                  </a:moveTo>
                  <a:lnTo>
                    <a:pt x="0" y="1"/>
                  </a:lnTo>
                  <a:cubicBezTo>
                    <a:pt x="547" y="5320"/>
                    <a:pt x="1186" y="5837"/>
                    <a:pt x="1186" y="5837"/>
                  </a:cubicBezTo>
                  <a:cubicBezTo>
                    <a:pt x="1186" y="5837"/>
                    <a:pt x="2242" y="4610"/>
                    <a:pt x="3939" y="4610"/>
                  </a:cubicBezTo>
                  <a:cubicBezTo>
                    <a:pt x="4396" y="4610"/>
                    <a:pt x="4899" y="4699"/>
                    <a:pt x="5441" y="4925"/>
                  </a:cubicBezTo>
                  <a:cubicBezTo>
                    <a:pt x="5441" y="4925"/>
                    <a:pt x="6505" y="3679"/>
                    <a:pt x="7508" y="2037"/>
                  </a:cubicBezTo>
                  <a:cubicBezTo>
                    <a:pt x="4863" y="2007"/>
                    <a:pt x="2189" y="1338"/>
                    <a:pt x="0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8" name="Google Shape;868;p42"/>
            <p:cNvSpPr/>
            <p:nvPr/>
          </p:nvSpPr>
          <p:spPr>
            <a:xfrm>
              <a:off x="36189400" y="12726150"/>
              <a:ext cx="1525" cy="3825"/>
            </a:xfrm>
            <a:custGeom>
              <a:avLst/>
              <a:gdLst/>
              <a:ahLst/>
              <a:cxnLst/>
              <a:rect l="l" t="t" r="r" b="b"/>
              <a:pathLst>
                <a:path w="61" h="153" extrusionOk="0">
                  <a:moveTo>
                    <a:pt x="61" y="153"/>
                  </a:moveTo>
                  <a:cubicBezTo>
                    <a:pt x="31" y="62"/>
                    <a:pt x="0" y="1"/>
                    <a:pt x="0" y="1"/>
                  </a:cubicBezTo>
                  <a:cubicBezTo>
                    <a:pt x="0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9" name="Google Shape;869;p42"/>
            <p:cNvSpPr/>
            <p:nvPr/>
          </p:nvSpPr>
          <p:spPr>
            <a:xfrm>
              <a:off x="35931800" y="13248625"/>
              <a:ext cx="136025" cy="490500"/>
            </a:xfrm>
            <a:custGeom>
              <a:avLst/>
              <a:gdLst/>
              <a:ahLst/>
              <a:cxnLst/>
              <a:rect l="l" t="t" r="r" b="b"/>
              <a:pathLst>
                <a:path w="5441" h="19620" extrusionOk="0">
                  <a:moveTo>
                    <a:pt x="4019" y="0"/>
                  </a:moveTo>
                  <a:cubicBezTo>
                    <a:pt x="3180" y="0"/>
                    <a:pt x="2028" y="372"/>
                    <a:pt x="851" y="1139"/>
                  </a:cubicBezTo>
                  <a:cubicBezTo>
                    <a:pt x="851" y="1139"/>
                    <a:pt x="1793" y="4908"/>
                    <a:pt x="1611" y="7248"/>
                  </a:cubicBezTo>
                  <a:cubicBezTo>
                    <a:pt x="1459" y="9589"/>
                    <a:pt x="365" y="14908"/>
                    <a:pt x="365" y="14908"/>
                  </a:cubicBezTo>
                  <a:cubicBezTo>
                    <a:pt x="365" y="14908"/>
                    <a:pt x="0" y="18008"/>
                    <a:pt x="152" y="19619"/>
                  </a:cubicBezTo>
                  <a:cubicBezTo>
                    <a:pt x="2857" y="16336"/>
                    <a:pt x="4833" y="13996"/>
                    <a:pt x="5228" y="7978"/>
                  </a:cubicBezTo>
                  <a:cubicBezTo>
                    <a:pt x="5441" y="5120"/>
                    <a:pt x="4681" y="1595"/>
                    <a:pt x="4286" y="14"/>
                  </a:cubicBezTo>
                  <a:cubicBezTo>
                    <a:pt x="4201" y="5"/>
                    <a:pt x="4112" y="0"/>
                    <a:pt x="4019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0" name="Google Shape;870;p42"/>
            <p:cNvSpPr/>
            <p:nvPr/>
          </p:nvSpPr>
          <p:spPr>
            <a:xfrm>
              <a:off x="35935575" y="13248975"/>
              <a:ext cx="164925" cy="512175"/>
            </a:xfrm>
            <a:custGeom>
              <a:avLst/>
              <a:gdLst/>
              <a:ahLst/>
              <a:cxnLst/>
              <a:rect l="l" t="t" r="r" b="b"/>
              <a:pathLst>
                <a:path w="6597" h="20487" extrusionOk="0">
                  <a:moveTo>
                    <a:pt x="4135" y="0"/>
                  </a:moveTo>
                  <a:lnTo>
                    <a:pt x="4135" y="0"/>
                  </a:lnTo>
                  <a:cubicBezTo>
                    <a:pt x="4530" y="1581"/>
                    <a:pt x="5290" y="5106"/>
                    <a:pt x="5077" y="7964"/>
                  </a:cubicBezTo>
                  <a:cubicBezTo>
                    <a:pt x="4682" y="13982"/>
                    <a:pt x="2706" y="16322"/>
                    <a:pt x="1" y="19605"/>
                  </a:cubicBezTo>
                  <a:cubicBezTo>
                    <a:pt x="62" y="20031"/>
                    <a:pt x="123" y="20335"/>
                    <a:pt x="244" y="20487"/>
                  </a:cubicBezTo>
                  <a:cubicBezTo>
                    <a:pt x="244" y="20487"/>
                    <a:pt x="4469" y="16778"/>
                    <a:pt x="5533" y="11186"/>
                  </a:cubicBezTo>
                  <a:cubicBezTo>
                    <a:pt x="6597" y="5593"/>
                    <a:pt x="5381" y="1611"/>
                    <a:pt x="5047" y="608"/>
                  </a:cubicBezTo>
                  <a:cubicBezTo>
                    <a:pt x="4925" y="274"/>
                    <a:pt x="4591" y="61"/>
                    <a:pt x="4135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1" name="Google Shape;871;p42"/>
            <p:cNvSpPr/>
            <p:nvPr/>
          </p:nvSpPr>
          <p:spPr>
            <a:xfrm>
              <a:off x="35821600" y="13499725"/>
              <a:ext cx="135275" cy="144400"/>
            </a:xfrm>
            <a:custGeom>
              <a:avLst/>
              <a:gdLst/>
              <a:ahLst/>
              <a:cxnLst/>
              <a:rect l="l" t="t" r="r" b="b"/>
              <a:pathLst>
                <a:path w="5411" h="5776" extrusionOk="0">
                  <a:moveTo>
                    <a:pt x="1460" y="1"/>
                  </a:moveTo>
                  <a:cubicBezTo>
                    <a:pt x="1460" y="1"/>
                    <a:pt x="761" y="1855"/>
                    <a:pt x="1" y="4134"/>
                  </a:cubicBezTo>
                  <a:cubicBezTo>
                    <a:pt x="2226" y="5331"/>
                    <a:pt x="2304" y="5661"/>
                    <a:pt x="2236" y="5747"/>
                  </a:cubicBezTo>
                  <a:lnTo>
                    <a:pt x="2236" y="5747"/>
                  </a:lnTo>
                  <a:cubicBezTo>
                    <a:pt x="3599" y="4901"/>
                    <a:pt x="5411" y="2584"/>
                    <a:pt x="5411" y="2584"/>
                  </a:cubicBezTo>
                  <a:lnTo>
                    <a:pt x="5138" y="973"/>
                  </a:lnTo>
                  <a:cubicBezTo>
                    <a:pt x="5138" y="973"/>
                    <a:pt x="3131" y="730"/>
                    <a:pt x="1460" y="1"/>
                  </a:cubicBezTo>
                  <a:close/>
                  <a:moveTo>
                    <a:pt x="2236" y="5747"/>
                  </a:moveTo>
                  <a:cubicBezTo>
                    <a:pt x="2220" y="5757"/>
                    <a:pt x="2205" y="5766"/>
                    <a:pt x="2189" y="5776"/>
                  </a:cubicBezTo>
                  <a:cubicBezTo>
                    <a:pt x="2189" y="5776"/>
                    <a:pt x="2218" y="5770"/>
                    <a:pt x="2236" y="5747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2" name="Google Shape;872;p42"/>
            <p:cNvSpPr/>
            <p:nvPr/>
          </p:nvSpPr>
          <p:spPr>
            <a:xfrm>
              <a:off x="35795275" y="13432300"/>
              <a:ext cx="349300" cy="360150"/>
            </a:xfrm>
            <a:custGeom>
              <a:avLst/>
              <a:gdLst/>
              <a:ahLst/>
              <a:cxnLst/>
              <a:rect l="l" t="t" r="r" b="b"/>
              <a:pathLst>
                <a:path w="13972" h="14406" extrusionOk="0">
                  <a:moveTo>
                    <a:pt x="11334" y="0"/>
                  </a:moveTo>
                  <a:cubicBezTo>
                    <a:pt x="10733" y="0"/>
                    <a:pt x="9832" y="1103"/>
                    <a:pt x="9534" y="1482"/>
                  </a:cubicBezTo>
                  <a:cubicBezTo>
                    <a:pt x="9319" y="1306"/>
                    <a:pt x="9017" y="1005"/>
                    <a:pt x="8820" y="1005"/>
                  </a:cubicBezTo>
                  <a:cubicBezTo>
                    <a:pt x="8710" y="1005"/>
                    <a:pt x="8633" y="1099"/>
                    <a:pt x="8622" y="1360"/>
                  </a:cubicBezTo>
                  <a:cubicBezTo>
                    <a:pt x="8561" y="2120"/>
                    <a:pt x="8744" y="2546"/>
                    <a:pt x="8744" y="2546"/>
                  </a:cubicBezTo>
                  <a:cubicBezTo>
                    <a:pt x="8744" y="2546"/>
                    <a:pt x="4701" y="7530"/>
                    <a:pt x="3303" y="8442"/>
                  </a:cubicBezTo>
                  <a:cubicBezTo>
                    <a:pt x="3364" y="8351"/>
                    <a:pt x="3273" y="8017"/>
                    <a:pt x="1054" y="6831"/>
                  </a:cubicBezTo>
                  <a:cubicBezTo>
                    <a:pt x="567" y="8382"/>
                    <a:pt x="111" y="9962"/>
                    <a:pt x="81" y="10783"/>
                  </a:cubicBezTo>
                  <a:cubicBezTo>
                    <a:pt x="0" y="12559"/>
                    <a:pt x="1301" y="14406"/>
                    <a:pt x="2908" y="14406"/>
                  </a:cubicBezTo>
                  <a:cubicBezTo>
                    <a:pt x="3116" y="14406"/>
                    <a:pt x="3330" y="14375"/>
                    <a:pt x="3546" y="14309"/>
                  </a:cubicBezTo>
                  <a:cubicBezTo>
                    <a:pt x="5431" y="13701"/>
                    <a:pt x="8409" y="10935"/>
                    <a:pt x="11145" y="6619"/>
                  </a:cubicBezTo>
                  <a:cubicBezTo>
                    <a:pt x="11145" y="6619"/>
                    <a:pt x="11935" y="5676"/>
                    <a:pt x="12391" y="4612"/>
                  </a:cubicBezTo>
                  <a:cubicBezTo>
                    <a:pt x="12391" y="4612"/>
                    <a:pt x="13972" y="2029"/>
                    <a:pt x="13637" y="1421"/>
                  </a:cubicBezTo>
                  <a:cubicBezTo>
                    <a:pt x="13564" y="1293"/>
                    <a:pt x="13472" y="1242"/>
                    <a:pt x="13371" y="1242"/>
                  </a:cubicBezTo>
                  <a:cubicBezTo>
                    <a:pt x="12966" y="1242"/>
                    <a:pt x="12422" y="2059"/>
                    <a:pt x="12422" y="2059"/>
                  </a:cubicBezTo>
                  <a:cubicBezTo>
                    <a:pt x="12422" y="2059"/>
                    <a:pt x="12938" y="935"/>
                    <a:pt x="12574" y="661"/>
                  </a:cubicBezTo>
                  <a:cubicBezTo>
                    <a:pt x="12537" y="637"/>
                    <a:pt x="12496" y="626"/>
                    <a:pt x="12452" y="626"/>
                  </a:cubicBezTo>
                  <a:cubicBezTo>
                    <a:pt x="12053" y="626"/>
                    <a:pt x="11388" y="1512"/>
                    <a:pt x="11388" y="1512"/>
                  </a:cubicBezTo>
                  <a:cubicBezTo>
                    <a:pt x="11388" y="1512"/>
                    <a:pt x="12026" y="357"/>
                    <a:pt x="11540" y="53"/>
                  </a:cubicBezTo>
                  <a:cubicBezTo>
                    <a:pt x="11477" y="17"/>
                    <a:pt x="11408" y="0"/>
                    <a:pt x="1133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0699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9" name="Google Shape;2919;p70"/>
          <p:cNvSpPr txBox="1">
            <a:spLocks noGrp="1"/>
          </p:cNvSpPr>
          <p:nvPr>
            <p:ph type="title"/>
          </p:nvPr>
        </p:nvSpPr>
        <p:spPr>
          <a:xfrm>
            <a:off x="384081" y="710047"/>
            <a:ext cx="3947869" cy="12836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S"/>
              <a:t>Links de las actividades </a:t>
            </a:r>
            <a:endParaRPr/>
          </a:p>
        </p:txBody>
      </p:sp>
      <p:sp>
        <p:nvSpPr>
          <p:cNvPr id="2933" name="Google Shape;2933;p70"/>
          <p:cNvSpPr txBox="1">
            <a:spLocks noGrp="1"/>
          </p:cNvSpPr>
          <p:nvPr>
            <p:ph type="subTitle" idx="2"/>
          </p:nvPr>
        </p:nvSpPr>
        <p:spPr>
          <a:xfrm>
            <a:off x="379350" y="2268378"/>
            <a:ext cx="4285117" cy="2572657"/>
          </a:xfrm>
          <a:prstGeom prst="rect">
            <a:avLst/>
          </a:prstGeom>
          <a:solidFill>
            <a:schemeClr val="bg1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1000" u="sng" baseline="-25000">
                <a:solidFill>
                  <a:schemeClr val="accent1">
                    <a:lumMod val="75000"/>
                  </a:schemeClr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https://youtu.be/afKHGW5LqDk</a:t>
            </a:r>
            <a:endParaRPr lang="es-US" sz="1000">
              <a:solidFill>
                <a:schemeClr val="accent1">
                  <a:lumMod val="75000"/>
                </a:schemeClr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1000" u="sng" baseline="-25000">
                <a:solidFill>
                  <a:schemeClr val="accent1">
                    <a:lumMod val="75000"/>
                  </a:schemeClr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ttps://youtu.be/mrxTQZW9b08</a:t>
            </a:r>
            <a:endParaRPr lang="es-US" sz="1000">
              <a:solidFill>
                <a:schemeClr val="accent1">
                  <a:lumMod val="75000"/>
                </a:schemeClr>
              </a:solidFill>
              <a:latin typeface="Cavolini" panose="03000502040302020204" pitchFamily="66" charset="0"/>
              <a:cs typeface="Cavolini" panose="03000502040302020204" pitchFamily="66" charset="0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1000" u="sng" baseline="-25000">
                <a:solidFill>
                  <a:schemeClr val="accent1">
                    <a:lumMod val="75000"/>
                  </a:schemeClr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https://youtu.be/mrxTQZW9b08</a:t>
            </a:r>
            <a:endParaRPr lang="es-US" sz="1000" u="sng" baseline="-25000">
              <a:solidFill>
                <a:schemeClr val="accent1">
                  <a:lumMod val="75000"/>
                </a:schemeClr>
              </a:solidFill>
              <a:effectLst/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900" u="sng">
                <a:solidFill>
                  <a:schemeClr val="accent1">
                    <a:lumMod val="75000"/>
                  </a:schemeClr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https://drive.google.com/file/d/1CXVPIETbS7-wZkRUvlumEF1EWLNvhNY1/view?usp=drivesdk</a:t>
            </a:r>
            <a:endParaRPr lang="es-US" sz="900" u="sng">
              <a:solidFill>
                <a:schemeClr val="accent1">
                  <a:lumMod val="75000"/>
                </a:schemeClr>
              </a:solidFill>
              <a:effectLst/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900">
                <a:solidFill>
                  <a:schemeClr val="accent1">
                    <a:lumMod val="75000"/>
                  </a:schemeClr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https://youtu.be/cgEnBkmcpuQ</a:t>
            </a:r>
            <a:endParaRPr lang="es-US" sz="900">
              <a:solidFill>
                <a:schemeClr val="accent1">
                  <a:lumMod val="75000"/>
                </a:schemeClr>
              </a:solidFill>
              <a:effectLst/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1000">
                <a:solidFill>
                  <a:schemeClr val="accent1">
                    <a:lumMod val="75000"/>
                  </a:schemeClr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https://youtu.be/e-nrjTYbDY0</a:t>
            </a:r>
            <a:endParaRPr lang="es-US" sz="1000">
              <a:solidFill>
                <a:schemeClr val="accent1">
                  <a:lumMod val="75000"/>
                </a:schemeClr>
              </a:solidFill>
              <a:effectLst/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US" sz="1000" b="0" i="0" u="sng" strike="noStrike" cap="none">
                <a:solidFill>
                  <a:schemeClr val="accent1">
                    <a:lumMod val="75000"/>
                  </a:schemeClr>
                </a:solidFill>
                <a:latin typeface="Cavolini" panose="03000502040302020204" pitchFamily="66" charset="0"/>
                <a:ea typeface="Patrick Hand"/>
                <a:cs typeface="Cavolini" panose="03000502040302020204" pitchFamily="66" charset="0"/>
                <a:sym typeface="Patrick Hand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https://youtu.be/3ybtKLOAUIM</a:t>
            </a:r>
            <a:endParaRPr lang="es-US" sz="1000" b="0" i="0" u="none" strike="noStrike" cap="none">
              <a:solidFill>
                <a:schemeClr val="accent1">
                  <a:lumMod val="75000"/>
                </a:schemeClr>
              </a:solidFill>
              <a:latin typeface="Cavolini" panose="03000502040302020204" pitchFamily="66" charset="0"/>
              <a:ea typeface="Patrick Hand"/>
              <a:cs typeface="Cavolini" panose="03000502040302020204" pitchFamily="66" charset="0"/>
              <a:sym typeface="Patrick Hand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s-US" sz="1000">
              <a:solidFill>
                <a:schemeClr val="accent1">
                  <a:lumMod val="75000"/>
                </a:schemeClr>
              </a:solidFill>
              <a:effectLst/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s-US" sz="900" u="sng" baseline="-25000">
              <a:solidFill>
                <a:schemeClr val="accent1">
                  <a:lumMod val="75000"/>
                </a:schemeClr>
              </a:solidFill>
              <a:effectLst/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grpSp>
        <p:nvGrpSpPr>
          <p:cNvPr id="2934" name="Google Shape;2934;p70"/>
          <p:cNvGrpSpPr/>
          <p:nvPr/>
        </p:nvGrpSpPr>
        <p:grpSpPr>
          <a:xfrm>
            <a:off x="5141589" y="1312265"/>
            <a:ext cx="3005101" cy="3058766"/>
            <a:chOff x="5640250" y="1786988"/>
            <a:chExt cx="2965073" cy="3018023"/>
          </a:xfrm>
        </p:grpSpPr>
        <p:sp>
          <p:nvSpPr>
            <p:cNvPr id="2939" name="Google Shape;2939;p70"/>
            <p:cNvSpPr/>
            <p:nvPr/>
          </p:nvSpPr>
          <p:spPr>
            <a:xfrm>
              <a:off x="6646975" y="2400471"/>
              <a:ext cx="381326" cy="757522"/>
            </a:xfrm>
            <a:custGeom>
              <a:avLst/>
              <a:gdLst/>
              <a:ahLst/>
              <a:cxnLst/>
              <a:rect l="l" t="t" r="r" b="b"/>
              <a:pathLst>
                <a:path w="4609" h="9156" extrusionOk="0">
                  <a:moveTo>
                    <a:pt x="1538" y="0"/>
                  </a:moveTo>
                  <a:cubicBezTo>
                    <a:pt x="840" y="0"/>
                    <a:pt x="441" y="381"/>
                    <a:pt x="441" y="381"/>
                  </a:cubicBezTo>
                  <a:cubicBezTo>
                    <a:pt x="0" y="797"/>
                    <a:pt x="215" y="2440"/>
                    <a:pt x="215" y="2440"/>
                  </a:cubicBezTo>
                  <a:cubicBezTo>
                    <a:pt x="465" y="3774"/>
                    <a:pt x="465" y="5965"/>
                    <a:pt x="465" y="5965"/>
                  </a:cubicBezTo>
                  <a:cubicBezTo>
                    <a:pt x="405" y="6060"/>
                    <a:pt x="334" y="6536"/>
                    <a:pt x="334" y="6536"/>
                  </a:cubicBezTo>
                  <a:cubicBezTo>
                    <a:pt x="108" y="6751"/>
                    <a:pt x="203" y="7489"/>
                    <a:pt x="203" y="7489"/>
                  </a:cubicBezTo>
                  <a:cubicBezTo>
                    <a:pt x="72" y="7751"/>
                    <a:pt x="48" y="9156"/>
                    <a:pt x="48" y="9156"/>
                  </a:cubicBezTo>
                  <a:lnTo>
                    <a:pt x="4608" y="2917"/>
                  </a:lnTo>
                  <a:cubicBezTo>
                    <a:pt x="4608" y="2917"/>
                    <a:pt x="4037" y="1809"/>
                    <a:pt x="3918" y="1679"/>
                  </a:cubicBezTo>
                  <a:lnTo>
                    <a:pt x="3810" y="1476"/>
                  </a:lnTo>
                  <a:cubicBezTo>
                    <a:pt x="3715" y="1309"/>
                    <a:pt x="3215" y="666"/>
                    <a:pt x="3215" y="666"/>
                  </a:cubicBezTo>
                  <a:lnTo>
                    <a:pt x="3072" y="559"/>
                  </a:lnTo>
                  <a:cubicBezTo>
                    <a:pt x="2470" y="134"/>
                    <a:pt x="1951" y="0"/>
                    <a:pt x="1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0" name="Google Shape;2940;p70"/>
            <p:cNvSpPr/>
            <p:nvPr/>
          </p:nvSpPr>
          <p:spPr>
            <a:xfrm>
              <a:off x="6318929" y="2340571"/>
              <a:ext cx="1689449" cy="2400225"/>
            </a:xfrm>
            <a:custGeom>
              <a:avLst/>
              <a:gdLst/>
              <a:ahLst/>
              <a:cxnLst/>
              <a:rect l="l" t="t" r="r" b="b"/>
              <a:pathLst>
                <a:path w="20420" h="29011" extrusionOk="0">
                  <a:moveTo>
                    <a:pt x="12613" y="1"/>
                  </a:moveTo>
                  <a:cubicBezTo>
                    <a:pt x="12025" y="1"/>
                    <a:pt x="11728" y="450"/>
                    <a:pt x="11728" y="450"/>
                  </a:cubicBezTo>
                  <a:cubicBezTo>
                    <a:pt x="11728" y="450"/>
                    <a:pt x="10002" y="1664"/>
                    <a:pt x="8561" y="3712"/>
                  </a:cubicBezTo>
                  <a:cubicBezTo>
                    <a:pt x="8561" y="3712"/>
                    <a:pt x="5775" y="7379"/>
                    <a:pt x="5597" y="7713"/>
                  </a:cubicBezTo>
                  <a:cubicBezTo>
                    <a:pt x="5597" y="7713"/>
                    <a:pt x="3942" y="9856"/>
                    <a:pt x="3834" y="10011"/>
                  </a:cubicBezTo>
                  <a:cubicBezTo>
                    <a:pt x="2632" y="11820"/>
                    <a:pt x="1036" y="14035"/>
                    <a:pt x="667" y="16214"/>
                  </a:cubicBezTo>
                  <a:cubicBezTo>
                    <a:pt x="667" y="16214"/>
                    <a:pt x="1" y="18238"/>
                    <a:pt x="644" y="20059"/>
                  </a:cubicBezTo>
                  <a:cubicBezTo>
                    <a:pt x="1334" y="22048"/>
                    <a:pt x="2346" y="23977"/>
                    <a:pt x="3775" y="25548"/>
                  </a:cubicBezTo>
                  <a:cubicBezTo>
                    <a:pt x="4513" y="26346"/>
                    <a:pt x="5347" y="27001"/>
                    <a:pt x="6311" y="27513"/>
                  </a:cubicBezTo>
                  <a:cubicBezTo>
                    <a:pt x="8025" y="28406"/>
                    <a:pt x="10085" y="28668"/>
                    <a:pt x="11978" y="28941"/>
                  </a:cubicBezTo>
                  <a:cubicBezTo>
                    <a:pt x="12303" y="28985"/>
                    <a:pt x="12659" y="29010"/>
                    <a:pt x="13026" y="29010"/>
                  </a:cubicBezTo>
                  <a:cubicBezTo>
                    <a:pt x="14177" y="29010"/>
                    <a:pt x="15437" y="28756"/>
                    <a:pt x="16205" y="27989"/>
                  </a:cubicBezTo>
                  <a:cubicBezTo>
                    <a:pt x="16205" y="27989"/>
                    <a:pt x="20420" y="23310"/>
                    <a:pt x="20372" y="19476"/>
                  </a:cubicBezTo>
                  <a:lnTo>
                    <a:pt x="20313" y="19024"/>
                  </a:lnTo>
                  <a:cubicBezTo>
                    <a:pt x="20313" y="19024"/>
                    <a:pt x="20146" y="18547"/>
                    <a:pt x="19598" y="18119"/>
                  </a:cubicBezTo>
                  <a:cubicBezTo>
                    <a:pt x="19598" y="18119"/>
                    <a:pt x="18443" y="17154"/>
                    <a:pt x="18301" y="17083"/>
                  </a:cubicBezTo>
                  <a:cubicBezTo>
                    <a:pt x="18384" y="16488"/>
                    <a:pt x="18003" y="15547"/>
                    <a:pt x="18003" y="15547"/>
                  </a:cubicBezTo>
                  <a:cubicBezTo>
                    <a:pt x="18003" y="15547"/>
                    <a:pt x="17491" y="13904"/>
                    <a:pt x="14479" y="13237"/>
                  </a:cubicBezTo>
                  <a:lnTo>
                    <a:pt x="14657" y="12916"/>
                  </a:lnTo>
                  <a:cubicBezTo>
                    <a:pt x="14657" y="12916"/>
                    <a:pt x="15503" y="10796"/>
                    <a:pt x="13086" y="9546"/>
                  </a:cubicBezTo>
                  <a:cubicBezTo>
                    <a:pt x="13086" y="9546"/>
                    <a:pt x="12331" y="9026"/>
                    <a:pt x="11465" y="9026"/>
                  </a:cubicBezTo>
                  <a:cubicBezTo>
                    <a:pt x="11227" y="9026"/>
                    <a:pt x="10981" y="9065"/>
                    <a:pt x="10740" y="9165"/>
                  </a:cubicBezTo>
                  <a:lnTo>
                    <a:pt x="11062" y="8653"/>
                  </a:lnTo>
                  <a:cubicBezTo>
                    <a:pt x="11062" y="8653"/>
                    <a:pt x="11859" y="7105"/>
                    <a:pt x="12312" y="5962"/>
                  </a:cubicBezTo>
                  <a:lnTo>
                    <a:pt x="12407" y="5736"/>
                  </a:lnTo>
                  <a:cubicBezTo>
                    <a:pt x="12407" y="5736"/>
                    <a:pt x="14002" y="3248"/>
                    <a:pt x="13895" y="1426"/>
                  </a:cubicBezTo>
                  <a:cubicBezTo>
                    <a:pt x="13836" y="628"/>
                    <a:pt x="13181" y="128"/>
                    <a:pt x="13181" y="128"/>
                  </a:cubicBezTo>
                  <a:cubicBezTo>
                    <a:pt x="12969" y="37"/>
                    <a:pt x="12779" y="1"/>
                    <a:pt x="126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1" name="Google Shape;2941;p70"/>
            <p:cNvSpPr/>
            <p:nvPr/>
          </p:nvSpPr>
          <p:spPr>
            <a:xfrm>
              <a:off x="7517766" y="3414891"/>
              <a:ext cx="402009" cy="878894"/>
            </a:xfrm>
            <a:custGeom>
              <a:avLst/>
              <a:gdLst/>
              <a:ahLst/>
              <a:cxnLst/>
              <a:rect l="l" t="t" r="r" b="b"/>
              <a:pathLst>
                <a:path w="4859" h="10623" extrusionOk="0">
                  <a:moveTo>
                    <a:pt x="179" y="1"/>
                  </a:moveTo>
                  <a:cubicBezTo>
                    <a:pt x="96" y="1"/>
                    <a:pt x="35" y="56"/>
                    <a:pt x="24" y="121"/>
                  </a:cubicBezTo>
                  <a:cubicBezTo>
                    <a:pt x="1" y="193"/>
                    <a:pt x="60" y="276"/>
                    <a:pt x="143" y="300"/>
                  </a:cubicBezTo>
                  <a:cubicBezTo>
                    <a:pt x="3013" y="943"/>
                    <a:pt x="3549" y="2502"/>
                    <a:pt x="3560" y="2526"/>
                  </a:cubicBezTo>
                  <a:cubicBezTo>
                    <a:pt x="4549" y="4800"/>
                    <a:pt x="2644" y="7801"/>
                    <a:pt x="2072" y="8467"/>
                  </a:cubicBezTo>
                  <a:cubicBezTo>
                    <a:pt x="1691" y="8932"/>
                    <a:pt x="810" y="10325"/>
                    <a:pt x="774" y="10384"/>
                  </a:cubicBezTo>
                  <a:cubicBezTo>
                    <a:pt x="739" y="10456"/>
                    <a:pt x="751" y="10551"/>
                    <a:pt x="822" y="10599"/>
                  </a:cubicBezTo>
                  <a:cubicBezTo>
                    <a:pt x="834" y="10622"/>
                    <a:pt x="870" y="10622"/>
                    <a:pt x="893" y="10622"/>
                  </a:cubicBezTo>
                  <a:cubicBezTo>
                    <a:pt x="941" y="10622"/>
                    <a:pt x="989" y="10599"/>
                    <a:pt x="1013" y="10539"/>
                  </a:cubicBezTo>
                  <a:cubicBezTo>
                    <a:pt x="1036" y="10527"/>
                    <a:pt x="1906" y="9075"/>
                    <a:pt x="2287" y="8646"/>
                  </a:cubicBezTo>
                  <a:cubicBezTo>
                    <a:pt x="2882" y="7944"/>
                    <a:pt x="4858" y="4824"/>
                    <a:pt x="3822" y="2407"/>
                  </a:cubicBezTo>
                  <a:cubicBezTo>
                    <a:pt x="3811" y="2336"/>
                    <a:pt x="3251" y="669"/>
                    <a:pt x="203" y="2"/>
                  </a:cubicBezTo>
                  <a:cubicBezTo>
                    <a:pt x="195" y="1"/>
                    <a:pt x="187" y="1"/>
                    <a:pt x="17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2" name="Google Shape;2942;p70"/>
            <p:cNvSpPr/>
            <p:nvPr/>
          </p:nvSpPr>
          <p:spPr>
            <a:xfrm>
              <a:off x="7206515" y="3068808"/>
              <a:ext cx="364530" cy="918607"/>
            </a:xfrm>
            <a:custGeom>
              <a:avLst/>
              <a:gdLst/>
              <a:ahLst/>
              <a:cxnLst/>
              <a:rect l="l" t="t" r="r" b="b"/>
              <a:pathLst>
                <a:path w="4406" h="11103" extrusionOk="0">
                  <a:moveTo>
                    <a:pt x="885" y="0"/>
                  </a:moveTo>
                  <a:cubicBezTo>
                    <a:pt x="631" y="0"/>
                    <a:pt x="367" y="42"/>
                    <a:pt x="107" y="149"/>
                  </a:cubicBezTo>
                  <a:cubicBezTo>
                    <a:pt x="36" y="173"/>
                    <a:pt x="0" y="268"/>
                    <a:pt x="36" y="339"/>
                  </a:cubicBezTo>
                  <a:cubicBezTo>
                    <a:pt x="54" y="403"/>
                    <a:pt x="113" y="432"/>
                    <a:pt x="171" y="432"/>
                  </a:cubicBezTo>
                  <a:cubicBezTo>
                    <a:pt x="190" y="432"/>
                    <a:pt x="209" y="429"/>
                    <a:pt x="226" y="423"/>
                  </a:cubicBezTo>
                  <a:cubicBezTo>
                    <a:pt x="450" y="327"/>
                    <a:pt x="680" y="289"/>
                    <a:pt x="904" y="289"/>
                  </a:cubicBezTo>
                  <a:cubicBezTo>
                    <a:pt x="1705" y="289"/>
                    <a:pt x="2420" y="773"/>
                    <a:pt x="2429" y="792"/>
                  </a:cubicBezTo>
                  <a:cubicBezTo>
                    <a:pt x="2441" y="792"/>
                    <a:pt x="2441" y="804"/>
                    <a:pt x="2453" y="804"/>
                  </a:cubicBezTo>
                  <a:cubicBezTo>
                    <a:pt x="3405" y="1232"/>
                    <a:pt x="3941" y="1911"/>
                    <a:pt x="4060" y="2780"/>
                  </a:cubicBezTo>
                  <a:cubicBezTo>
                    <a:pt x="4120" y="3304"/>
                    <a:pt x="4024" y="3840"/>
                    <a:pt x="3739" y="4352"/>
                  </a:cubicBezTo>
                  <a:cubicBezTo>
                    <a:pt x="2739" y="6138"/>
                    <a:pt x="536" y="10853"/>
                    <a:pt x="524" y="10900"/>
                  </a:cubicBezTo>
                  <a:cubicBezTo>
                    <a:pt x="488" y="10972"/>
                    <a:pt x="524" y="11055"/>
                    <a:pt x="595" y="11091"/>
                  </a:cubicBezTo>
                  <a:cubicBezTo>
                    <a:pt x="607" y="11103"/>
                    <a:pt x="643" y="11103"/>
                    <a:pt x="655" y="11103"/>
                  </a:cubicBezTo>
                  <a:cubicBezTo>
                    <a:pt x="715" y="11103"/>
                    <a:pt x="762" y="11079"/>
                    <a:pt x="774" y="11043"/>
                  </a:cubicBezTo>
                  <a:cubicBezTo>
                    <a:pt x="786" y="10995"/>
                    <a:pt x="2977" y="6281"/>
                    <a:pt x="3977" y="4507"/>
                  </a:cubicBezTo>
                  <a:cubicBezTo>
                    <a:pt x="4286" y="3947"/>
                    <a:pt x="4405" y="3352"/>
                    <a:pt x="4334" y="2756"/>
                  </a:cubicBezTo>
                  <a:cubicBezTo>
                    <a:pt x="4239" y="2066"/>
                    <a:pt x="3870" y="1149"/>
                    <a:pt x="2572" y="554"/>
                  </a:cubicBezTo>
                  <a:cubicBezTo>
                    <a:pt x="2471" y="471"/>
                    <a:pt x="1735" y="0"/>
                    <a:pt x="88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3" name="Google Shape;2943;p70"/>
            <p:cNvSpPr/>
            <p:nvPr/>
          </p:nvSpPr>
          <p:spPr>
            <a:xfrm>
              <a:off x="6811454" y="3293104"/>
              <a:ext cx="279893" cy="487475"/>
            </a:xfrm>
            <a:custGeom>
              <a:avLst/>
              <a:gdLst/>
              <a:ahLst/>
              <a:cxnLst/>
              <a:rect l="l" t="t" r="r" b="b"/>
              <a:pathLst>
                <a:path w="3383" h="5892" extrusionOk="0">
                  <a:moveTo>
                    <a:pt x="3220" y="1"/>
                  </a:moveTo>
                  <a:cubicBezTo>
                    <a:pt x="3161" y="1"/>
                    <a:pt x="3102" y="30"/>
                    <a:pt x="3084" y="93"/>
                  </a:cubicBezTo>
                  <a:cubicBezTo>
                    <a:pt x="2870" y="510"/>
                    <a:pt x="1179" y="3677"/>
                    <a:pt x="1156" y="3701"/>
                  </a:cubicBezTo>
                  <a:cubicBezTo>
                    <a:pt x="882" y="4201"/>
                    <a:pt x="1" y="5748"/>
                    <a:pt x="1" y="5748"/>
                  </a:cubicBezTo>
                  <a:lnTo>
                    <a:pt x="251" y="5891"/>
                  </a:lnTo>
                  <a:cubicBezTo>
                    <a:pt x="251" y="5891"/>
                    <a:pt x="1132" y="4355"/>
                    <a:pt x="1429" y="3843"/>
                  </a:cubicBezTo>
                  <a:cubicBezTo>
                    <a:pt x="1501" y="3701"/>
                    <a:pt x="3144" y="629"/>
                    <a:pt x="3346" y="212"/>
                  </a:cubicBezTo>
                  <a:cubicBezTo>
                    <a:pt x="3382" y="129"/>
                    <a:pt x="3346" y="45"/>
                    <a:pt x="3275" y="10"/>
                  </a:cubicBezTo>
                  <a:cubicBezTo>
                    <a:pt x="3258" y="4"/>
                    <a:pt x="3239" y="1"/>
                    <a:pt x="32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4" name="Google Shape;2944;p70"/>
            <p:cNvSpPr/>
            <p:nvPr/>
          </p:nvSpPr>
          <p:spPr>
            <a:xfrm>
              <a:off x="7078441" y="2813156"/>
              <a:ext cx="283781" cy="469935"/>
            </a:xfrm>
            <a:custGeom>
              <a:avLst/>
              <a:gdLst/>
              <a:ahLst/>
              <a:cxnLst/>
              <a:rect l="l" t="t" r="r" b="b"/>
              <a:pathLst>
                <a:path w="3430" h="5680" extrusionOk="0">
                  <a:moveTo>
                    <a:pt x="3252" y="0"/>
                  </a:moveTo>
                  <a:cubicBezTo>
                    <a:pt x="3191" y="0"/>
                    <a:pt x="3135" y="41"/>
                    <a:pt x="3108" y="96"/>
                  </a:cubicBezTo>
                  <a:cubicBezTo>
                    <a:pt x="2679" y="1227"/>
                    <a:pt x="1893" y="2763"/>
                    <a:pt x="1882" y="2775"/>
                  </a:cubicBezTo>
                  <a:lnTo>
                    <a:pt x="1882" y="2786"/>
                  </a:lnTo>
                  <a:cubicBezTo>
                    <a:pt x="1798" y="2989"/>
                    <a:pt x="1441" y="3406"/>
                    <a:pt x="1310" y="3548"/>
                  </a:cubicBezTo>
                  <a:cubicBezTo>
                    <a:pt x="572" y="4132"/>
                    <a:pt x="48" y="5418"/>
                    <a:pt x="36" y="5465"/>
                  </a:cubicBezTo>
                  <a:cubicBezTo>
                    <a:pt x="0" y="5549"/>
                    <a:pt x="48" y="5632"/>
                    <a:pt x="119" y="5668"/>
                  </a:cubicBezTo>
                  <a:cubicBezTo>
                    <a:pt x="155" y="5680"/>
                    <a:pt x="167" y="5680"/>
                    <a:pt x="179" y="5680"/>
                  </a:cubicBezTo>
                  <a:cubicBezTo>
                    <a:pt x="238" y="5680"/>
                    <a:pt x="298" y="5632"/>
                    <a:pt x="310" y="5573"/>
                  </a:cubicBezTo>
                  <a:cubicBezTo>
                    <a:pt x="310" y="5561"/>
                    <a:pt x="822" y="4299"/>
                    <a:pt x="1501" y="3775"/>
                  </a:cubicBezTo>
                  <a:lnTo>
                    <a:pt x="1524" y="3763"/>
                  </a:lnTo>
                  <a:cubicBezTo>
                    <a:pt x="1560" y="3703"/>
                    <a:pt x="2024" y="3179"/>
                    <a:pt x="2143" y="2894"/>
                  </a:cubicBezTo>
                  <a:cubicBezTo>
                    <a:pt x="2203" y="2786"/>
                    <a:pt x="2977" y="1298"/>
                    <a:pt x="3394" y="203"/>
                  </a:cubicBezTo>
                  <a:cubicBezTo>
                    <a:pt x="3429" y="131"/>
                    <a:pt x="3382" y="36"/>
                    <a:pt x="3310" y="12"/>
                  </a:cubicBezTo>
                  <a:cubicBezTo>
                    <a:pt x="3291" y="4"/>
                    <a:pt x="3271" y="0"/>
                    <a:pt x="325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5" name="Google Shape;2945;p70"/>
            <p:cNvSpPr/>
            <p:nvPr/>
          </p:nvSpPr>
          <p:spPr>
            <a:xfrm>
              <a:off x="7344436" y="2429098"/>
              <a:ext cx="178377" cy="391006"/>
            </a:xfrm>
            <a:custGeom>
              <a:avLst/>
              <a:gdLst/>
              <a:ahLst/>
              <a:cxnLst/>
              <a:rect l="l" t="t" r="r" b="b"/>
              <a:pathLst>
                <a:path w="2156" h="4726" extrusionOk="0">
                  <a:moveTo>
                    <a:pt x="1610" y="0"/>
                  </a:moveTo>
                  <a:cubicBezTo>
                    <a:pt x="1594" y="0"/>
                    <a:pt x="1577" y="4"/>
                    <a:pt x="1560" y="11"/>
                  </a:cubicBezTo>
                  <a:cubicBezTo>
                    <a:pt x="1488" y="23"/>
                    <a:pt x="1441" y="118"/>
                    <a:pt x="1464" y="190"/>
                  </a:cubicBezTo>
                  <a:cubicBezTo>
                    <a:pt x="1845" y="1559"/>
                    <a:pt x="60" y="4476"/>
                    <a:pt x="48" y="4500"/>
                  </a:cubicBezTo>
                  <a:cubicBezTo>
                    <a:pt x="0" y="4583"/>
                    <a:pt x="12" y="4666"/>
                    <a:pt x="95" y="4714"/>
                  </a:cubicBezTo>
                  <a:cubicBezTo>
                    <a:pt x="107" y="4726"/>
                    <a:pt x="131" y="4726"/>
                    <a:pt x="167" y="4726"/>
                  </a:cubicBezTo>
                  <a:cubicBezTo>
                    <a:pt x="214" y="4726"/>
                    <a:pt x="250" y="4702"/>
                    <a:pt x="298" y="4666"/>
                  </a:cubicBezTo>
                  <a:cubicBezTo>
                    <a:pt x="369" y="4535"/>
                    <a:pt x="2155" y="1618"/>
                    <a:pt x="1738" y="118"/>
                  </a:cubicBezTo>
                  <a:cubicBezTo>
                    <a:pt x="1729" y="52"/>
                    <a:pt x="1674" y="0"/>
                    <a:pt x="16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6" name="Google Shape;2946;p70"/>
            <p:cNvSpPr/>
            <p:nvPr/>
          </p:nvSpPr>
          <p:spPr>
            <a:xfrm>
              <a:off x="7230095" y="2322038"/>
              <a:ext cx="295612" cy="245888"/>
            </a:xfrm>
            <a:custGeom>
              <a:avLst/>
              <a:gdLst/>
              <a:ahLst/>
              <a:cxnLst/>
              <a:rect l="l" t="t" r="r" b="b"/>
              <a:pathLst>
                <a:path w="3573" h="2972" extrusionOk="0">
                  <a:moveTo>
                    <a:pt x="1777" y="273"/>
                  </a:moveTo>
                  <a:cubicBezTo>
                    <a:pt x="1919" y="273"/>
                    <a:pt x="2081" y="302"/>
                    <a:pt x="2263" y="376"/>
                  </a:cubicBezTo>
                  <a:cubicBezTo>
                    <a:pt x="2346" y="436"/>
                    <a:pt x="3156" y="960"/>
                    <a:pt x="2680" y="1912"/>
                  </a:cubicBezTo>
                  <a:cubicBezTo>
                    <a:pt x="2680" y="1912"/>
                    <a:pt x="2465" y="2424"/>
                    <a:pt x="2013" y="2603"/>
                  </a:cubicBezTo>
                  <a:cubicBezTo>
                    <a:pt x="1901" y="2649"/>
                    <a:pt x="1786" y="2672"/>
                    <a:pt x="1665" y="2672"/>
                  </a:cubicBezTo>
                  <a:cubicBezTo>
                    <a:pt x="1475" y="2672"/>
                    <a:pt x="1269" y="2616"/>
                    <a:pt x="1037" y="2507"/>
                  </a:cubicBezTo>
                  <a:cubicBezTo>
                    <a:pt x="763" y="2400"/>
                    <a:pt x="358" y="2186"/>
                    <a:pt x="322" y="2007"/>
                  </a:cubicBezTo>
                  <a:lnTo>
                    <a:pt x="1001" y="650"/>
                  </a:lnTo>
                  <a:cubicBezTo>
                    <a:pt x="1047" y="595"/>
                    <a:pt x="1304" y="273"/>
                    <a:pt x="1777" y="273"/>
                  </a:cubicBezTo>
                  <a:close/>
                  <a:moveTo>
                    <a:pt x="1772" y="1"/>
                  </a:moveTo>
                  <a:cubicBezTo>
                    <a:pt x="1113" y="1"/>
                    <a:pt x="763" y="500"/>
                    <a:pt x="763" y="519"/>
                  </a:cubicBezTo>
                  <a:cubicBezTo>
                    <a:pt x="739" y="519"/>
                    <a:pt x="739" y="531"/>
                    <a:pt x="739" y="531"/>
                  </a:cubicBezTo>
                  <a:lnTo>
                    <a:pt x="49" y="1912"/>
                  </a:lnTo>
                  <a:cubicBezTo>
                    <a:pt x="25" y="1924"/>
                    <a:pt x="25" y="1960"/>
                    <a:pt x="25" y="1972"/>
                  </a:cubicBezTo>
                  <a:cubicBezTo>
                    <a:pt x="1" y="2436"/>
                    <a:pt x="787" y="2746"/>
                    <a:pt x="941" y="2793"/>
                  </a:cubicBezTo>
                  <a:cubicBezTo>
                    <a:pt x="1192" y="2912"/>
                    <a:pt x="1430" y="2972"/>
                    <a:pt x="1668" y="2972"/>
                  </a:cubicBezTo>
                  <a:cubicBezTo>
                    <a:pt x="1811" y="2972"/>
                    <a:pt x="1977" y="2936"/>
                    <a:pt x="2144" y="2912"/>
                  </a:cubicBezTo>
                  <a:cubicBezTo>
                    <a:pt x="2704" y="2674"/>
                    <a:pt x="2966" y="2079"/>
                    <a:pt x="2966" y="2067"/>
                  </a:cubicBezTo>
                  <a:cubicBezTo>
                    <a:pt x="3573" y="841"/>
                    <a:pt x="2430" y="162"/>
                    <a:pt x="2406" y="162"/>
                  </a:cubicBezTo>
                  <a:cubicBezTo>
                    <a:pt x="2406" y="138"/>
                    <a:pt x="2394" y="138"/>
                    <a:pt x="2394" y="138"/>
                  </a:cubicBezTo>
                  <a:cubicBezTo>
                    <a:pt x="2163" y="40"/>
                    <a:pt x="1956" y="1"/>
                    <a:pt x="17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7" name="Google Shape;2947;p70"/>
            <p:cNvSpPr/>
            <p:nvPr/>
          </p:nvSpPr>
          <p:spPr>
            <a:xfrm>
              <a:off x="6279547" y="2358607"/>
              <a:ext cx="1753486" cy="2387318"/>
            </a:xfrm>
            <a:custGeom>
              <a:avLst/>
              <a:gdLst/>
              <a:ahLst/>
              <a:cxnLst/>
              <a:rect l="l" t="t" r="r" b="b"/>
              <a:pathLst>
                <a:path w="21194" h="28855" extrusionOk="0">
                  <a:moveTo>
                    <a:pt x="12360" y="0"/>
                  </a:moveTo>
                  <a:cubicBezTo>
                    <a:pt x="12328" y="0"/>
                    <a:pt x="12294" y="10"/>
                    <a:pt x="12264" y="29"/>
                  </a:cubicBezTo>
                  <a:cubicBezTo>
                    <a:pt x="12252" y="29"/>
                    <a:pt x="10502" y="1268"/>
                    <a:pt x="9049" y="3316"/>
                  </a:cubicBezTo>
                  <a:cubicBezTo>
                    <a:pt x="8763" y="3685"/>
                    <a:pt x="6311" y="6923"/>
                    <a:pt x="6084" y="7340"/>
                  </a:cubicBezTo>
                  <a:cubicBezTo>
                    <a:pt x="5953" y="7518"/>
                    <a:pt x="4453" y="9471"/>
                    <a:pt x="4346" y="9626"/>
                  </a:cubicBezTo>
                  <a:cubicBezTo>
                    <a:pt x="2251" y="12674"/>
                    <a:pt x="0" y="16591"/>
                    <a:pt x="1131" y="19806"/>
                  </a:cubicBezTo>
                  <a:cubicBezTo>
                    <a:pt x="1917" y="22056"/>
                    <a:pt x="2989" y="23913"/>
                    <a:pt x="4299" y="25342"/>
                  </a:cubicBezTo>
                  <a:cubicBezTo>
                    <a:pt x="5061" y="26164"/>
                    <a:pt x="5918" y="26842"/>
                    <a:pt x="6870" y="27330"/>
                  </a:cubicBezTo>
                  <a:cubicBezTo>
                    <a:pt x="8561" y="28212"/>
                    <a:pt x="10621" y="28509"/>
                    <a:pt x="12454" y="28771"/>
                  </a:cubicBezTo>
                  <a:lnTo>
                    <a:pt x="12585" y="28783"/>
                  </a:lnTo>
                  <a:cubicBezTo>
                    <a:pt x="12931" y="28819"/>
                    <a:pt x="13300" y="28854"/>
                    <a:pt x="13681" y="28854"/>
                  </a:cubicBezTo>
                  <a:cubicBezTo>
                    <a:pt x="14883" y="28854"/>
                    <a:pt x="16157" y="28593"/>
                    <a:pt x="16991" y="27807"/>
                  </a:cubicBezTo>
                  <a:cubicBezTo>
                    <a:pt x="17157" y="27628"/>
                    <a:pt x="21158" y="23163"/>
                    <a:pt x="21193" y="19329"/>
                  </a:cubicBezTo>
                  <a:cubicBezTo>
                    <a:pt x="21193" y="19258"/>
                    <a:pt x="21193" y="19163"/>
                    <a:pt x="21170" y="19079"/>
                  </a:cubicBezTo>
                  <a:cubicBezTo>
                    <a:pt x="21134" y="18722"/>
                    <a:pt x="20991" y="18401"/>
                    <a:pt x="20789" y="18151"/>
                  </a:cubicBezTo>
                  <a:cubicBezTo>
                    <a:pt x="20658" y="17984"/>
                    <a:pt x="20515" y="17841"/>
                    <a:pt x="20360" y="17722"/>
                  </a:cubicBezTo>
                  <a:cubicBezTo>
                    <a:pt x="19562" y="17032"/>
                    <a:pt x="19110" y="16674"/>
                    <a:pt x="19015" y="16651"/>
                  </a:cubicBezTo>
                  <a:cubicBezTo>
                    <a:pt x="19004" y="16649"/>
                    <a:pt x="18994" y="16648"/>
                    <a:pt x="18983" y="16648"/>
                  </a:cubicBezTo>
                  <a:cubicBezTo>
                    <a:pt x="18911" y="16648"/>
                    <a:pt x="18845" y="16685"/>
                    <a:pt x="18824" y="16758"/>
                  </a:cubicBezTo>
                  <a:cubicBezTo>
                    <a:pt x="18788" y="16829"/>
                    <a:pt x="18836" y="16901"/>
                    <a:pt x="18907" y="16936"/>
                  </a:cubicBezTo>
                  <a:cubicBezTo>
                    <a:pt x="19003" y="16972"/>
                    <a:pt x="19622" y="17484"/>
                    <a:pt x="20158" y="17948"/>
                  </a:cubicBezTo>
                  <a:cubicBezTo>
                    <a:pt x="20312" y="18067"/>
                    <a:pt x="20431" y="18198"/>
                    <a:pt x="20551" y="18329"/>
                  </a:cubicBezTo>
                  <a:cubicBezTo>
                    <a:pt x="20717" y="18544"/>
                    <a:pt x="20836" y="18806"/>
                    <a:pt x="20860" y="19091"/>
                  </a:cubicBezTo>
                  <a:cubicBezTo>
                    <a:pt x="20872" y="19163"/>
                    <a:pt x="20872" y="19234"/>
                    <a:pt x="20872" y="19294"/>
                  </a:cubicBezTo>
                  <a:cubicBezTo>
                    <a:pt x="20848" y="23020"/>
                    <a:pt x="16788" y="27545"/>
                    <a:pt x="16752" y="27592"/>
                  </a:cubicBezTo>
                  <a:cubicBezTo>
                    <a:pt x="16032" y="28313"/>
                    <a:pt x="14834" y="28570"/>
                    <a:pt x="13706" y="28570"/>
                  </a:cubicBezTo>
                  <a:cubicBezTo>
                    <a:pt x="13343" y="28570"/>
                    <a:pt x="12987" y="28544"/>
                    <a:pt x="12657" y="28497"/>
                  </a:cubicBezTo>
                  <a:lnTo>
                    <a:pt x="12526" y="28485"/>
                  </a:lnTo>
                  <a:cubicBezTo>
                    <a:pt x="10728" y="28223"/>
                    <a:pt x="8692" y="27950"/>
                    <a:pt x="7037" y="27080"/>
                  </a:cubicBezTo>
                  <a:cubicBezTo>
                    <a:pt x="6108" y="26604"/>
                    <a:pt x="5263" y="25949"/>
                    <a:pt x="4537" y="25152"/>
                  </a:cubicBezTo>
                  <a:cubicBezTo>
                    <a:pt x="3251" y="23747"/>
                    <a:pt x="2203" y="21913"/>
                    <a:pt x="1429" y="19710"/>
                  </a:cubicBezTo>
                  <a:cubicBezTo>
                    <a:pt x="322" y="16615"/>
                    <a:pt x="2536" y="12793"/>
                    <a:pt x="4596" y="9804"/>
                  </a:cubicBezTo>
                  <a:cubicBezTo>
                    <a:pt x="4668" y="9685"/>
                    <a:pt x="5775" y="8257"/>
                    <a:pt x="6334" y="7507"/>
                  </a:cubicBezTo>
                  <a:cubicBezTo>
                    <a:pt x="6334" y="7495"/>
                    <a:pt x="6346" y="7495"/>
                    <a:pt x="6346" y="7483"/>
                  </a:cubicBezTo>
                  <a:cubicBezTo>
                    <a:pt x="6477" y="7245"/>
                    <a:pt x="8180" y="4971"/>
                    <a:pt x="9299" y="3494"/>
                  </a:cubicBezTo>
                  <a:cubicBezTo>
                    <a:pt x="10728" y="1482"/>
                    <a:pt x="12430" y="280"/>
                    <a:pt x="12442" y="268"/>
                  </a:cubicBezTo>
                  <a:cubicBezTo>
                    <a:pt x="12502" y="220"/>
                    <a:pt x="12514" y="125"/>
                    <a:pt x="12466" y="53"/>
                  </a:cubicBezTo>
                  <a:cubicBezTo>
                    <a:pt x="12445" y="19"/>
                    <a:pt x="12404" y="0"/>
                    <a:pt x="1236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8" name="Google Shape;2948;p70"/>
            <p:cNvSpPr/>
            <p:nvPr/>
          </p:nvSpPr>
          <p:spPr>
            <a:xfrm>
              <a:off x="6649954" y="2382021"/>
              <a:ext cx="280803" cy="767119"/>
            </a:xfrm>
            <a:custGeom>
              <a:avLst/>
              <a:gdLst/>
              <a:ahLst/>
              <a:cxnLst/>
              <a:rect l="l" t="t" r="r" b="b"/>
              <a:pathLst>
                <a:path w="3394" h="9272" extrusionOk="0">
                  <a:moveTo>
                    <a:pt x="1688" y="1"/>
                  </a:moveTo>
                  <a:cubicBezTo>
                    <a:pt x="931" y="1"/>
                    <a:pt x="484" y="406"/>
                    <a:pt x="476" y="413"/>
                  </a:cubicBezTo>
                  <a:cubicBezTo>
                    <a:pt x="0" y="878"/>
                    <a:pt x="179" y="2425"/>
                    <a:pt x="214" y="2604"/>
                  </a:cubicBezTo>
                  <a:cubicBezTo>
                    <a:pt x="429" y="3806"/>
                    <a:pt x="464" y="5759"/>
                    <a:pt x="464" y="6057"/>
                  </a:cubicBezTo>
                  <a:cubicBezTo>
                    <a:pt x="417" y="6164"/>
                    <a:pt x="369" y="6343"/>
                    <a:pt x="333" y="6593"/>
                  </a:cubicBezTo>
                  <a:cubicBezTo>
                    <a:pt x="119" y="6854"/>
                    <a:pt x="167" y="7390"/>
                    <a:pt x="179" y="7593"/>
                  </a:cubicBezTo>
                  <a:cubicBezTo>
                    <a:pt x="48" y="7926"/>
                    <a:pt x="12" y="8914"/>
                    <a:pt x="12" y="9117"/>
                  </a:cubicBezTo>
                  <a:cubicBezTo>
                    <a:pt x="12" y="9200"/>
                    <a:pt x="72" y="9271"/>
                    <a:pt x="167" y="9271"/>
                  </a:cubicBezTo>
                  <a:cubicBezTo>
                    <a:pt x="238" y="9271"/>
                    <a:pt x="310" y="9200"/>
                    <a:pt x="310" y="9117"/>
                  </a:cubicBezTo>
                  <a:cubicBezTo>
                    <a:pt x="333" y="8629"/>
                    <a:pt x="369" y="7843"/>
                    <a:pt x="464" y="7676"/>
                  </a:cubicBezTo>
                  <a:cubicBezTo>
                    <a:pt x="476" y="7652"/>
                    <a:pt x="476" y="7616"/>
                    <a:pt x="476" y="7593"/>
                  </a:cubicBezTo>
                  <a:cubicBezTo>
                    <a:pt x="453" y="7331"/>
                    <a:pt x="453" y="6890"/>
                    <a:pt x="572" y="6771"/>
                  </a:cubicBezTo>
                  <a:cubicBezTo>
                    <a:pt x="595" y="6735"/>
                    <a:pt x="607" y="6712"/>
                    <a:pt x="607" y="6676"/>
                  </a:cubicBezTo>
                  <a:cubicBezTo>
                    <a:pt x="643" y="6485"/>
                    <a:pt x="691" y="6247"/>
                    <a:pt x="714" y="6200"/>
                  </a:cubicBezTo>
                  <a:cubicBezTo>
                    <a:pt x="750" y="6176"/>
                    <a:pt x="762" y="6140"/>
                    <a:pt x="762" y="6104"/>
                  </a:cubicBezTo>
                  <a:cubicBezTo>
                    <a:pt x="762" y="6009"/>
                    <a:pt x="750" y="3878"/>
                    <a:pt x="512" y="2556"/>
                  </a:cubicBezTo>
                  <a:cubicBezTo>
                    <a:pt x="429" y="1949"/>
                    <a:pt x="405" y="889"/>
                    <a:pt x="691" y="628"/>
                  </a:cubicBezTo>
                  <a:cubicBezTo>
                    <a:pt x="705" y="606"/>
                    <a:pt x="1061" y="288"/>
                    <a:pt x="1678" y="288"/>
                  </a:cubicBezTo>
                  <a:cubicBezTo>
                    <a:pt x="2065" y="288"/>
                    <a:pt x="2557" y="413"/>
                    <a:pt x="3131" y="818"/>
                  </a:cubicBezTo>
                  <a:cubicBezTo>
                    <a:pt x="3161" y="843"/>
                    <a:pt x="3193" y="855"/>
                    <a:pt x="3223" y="855"/>
                  </a:cubicBezTo>
                  <a:cubicBezTo>
                    <a:pt x="3266" y="855"/>
                    <a:pt x="3306" y="831"/>
                    <a:pt x="3334" y="782"/>
                  </a:cubicBezTo>
                  <a:cubicBezTo>
                    <a:pt x="3393" y="711"/>
                    <a:pt x="3381" y="628"/>
                    <a:pt x="3310" y="580"/>
                  </a:cubicBezTo>
                  <a:cubicBezTo>
                    <a:pt x="2681" y="140"/>
                    <a:pt x="2131" y="1"/>
                    <a:pt x="16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9" name="Google Shape;2949;p70"/>
            <p:cNvSpPr/>
            <p:nvPr/>
          </p:nvSpPr>
          <p:spPr>
            <a:xfrm>
              <a:off x="6910984" y="2435137"/>
              <a:ext cx="143876" cy="211636"/>
            </a:xfrm>
            <a:custGeom>
              <a:avLst/>
              <a:gdLst/>
              <a:ahLst/>
              <a:cxnLst/>
              <a:rect l="l" t="t" r="r" b="b"/>
              <a:pathLst>
                <a:path w="1739" h="2558" extrusionOk="0">
                  <a:moveTo>
                    <a:pt x="167" y="0"/>
                  </a:moveTo>
                  <a:cubicBezTo>
                    <a:pt x="128" y="0"/>
                    <a:pt x="90" y="15"/>
                    <a:pt x="60" y="45"/>
                  </a:cubicBezTo>
                  <a:cubicBezTo>
                    <a:pt x="0" y="105"/>
                    <a:pt x="0" y="188"/>
                    <a:pt x="60" y="247"/>
                  </a:cubicBezTo>
                  <a:cubicBezTo>
                    <a:pt x="596" y="759"/>
                    <a:pt x="905" y="1414"/>
                    <a:pt x="1227" y="2033"/>
                  </a:cubicBezTo>
                  <a:lnTo>
                    <a:pt x="1441" y="2486"/>
                  </a:lnTo>
                  <a:cubicBezTo>
                    <a:pt x="1477" y="2522"/>
                    <a:pt x="1524" y="2557"/>
                    <a:pt x="1584" y="2557"/>
                  </a:cubicBezTo>
                  <a:cubicBezTo>
                    <a:pt x="1608" y="2557"/>
                    <a:pt x="1620" y="2557"/>
                    <a:pt x="1643" y="2545"/>
                  </a:cubicBezTo>
                  <a:cubicBezTo>
                    <a:pt x="1715" y="2510"/>
                    <a:pt x="1739" y="2426"/>
                    <a:pt x="1703" y="2343"/>
                  </a:cubicBezTo>
                  <a:cubicBezTo>
                    <a:pt x="1620" y="2212"/>
                    <a:pt x="1560" y="2069"/>
                    <a:pt x="1489" y="1914"/>
                  </a:cubicBezTo>
                  <a:cubicBezTo>
                    <a:pt x="1179" y="1260"/>
                    <a:pt x="846" y="593"/>
                    <a:pt x="274" y="45"/>
                  </a:cubicBezTo>
                  <a:cubicBezTo>
                    <a:pt x="244" y="15"/>
                    <a:pt x="206" y="0"/>
                    <a:pt x="16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0" name="Google Shape;2950;p70"/>
            <p:cNvSpPr/>
            <p:nvPr/>
          </p:nvSpPr>
          <p:spPr>
            <a:xfrm>
              <a:off x="6664681" y="2372010"/>
              <a:ext cx="158686" cy="109293"/>
            </a:xfrm>
            <a:custGeom>
              <a:avLst/>
              <a:gdLst/>
              <a:ahLst/>
              <a:cxnLst/>
              <a:rect l="l" t="t" r="r" b="b"/>
              <a:pathLst>
                <a:path w="1918" h="1321" extrusionOk="0">
                  <a:moveTo>
                    <a:pt x="1040" y="1"/>
                  </a:moveTo>
                  <a:cubicBezTo>
                    <a:pt x="823" y="1"/>
                    <a:pt x="594" y="44"/>
                    <a:pt x="406" y="177"/>
                  </a:cubicBezTo>
                  <a:cubicBezTo>
                    <a:pt x="120" y="368"/>
                    <a:pt x="1" y="713"/>
                    <a:pt x="36" y="1189"/>
                  </a:cubicBezTo>
                  <a:cubicBezTo>
                    <a:pt x="36" y="1261"/>
                    <a:pt x="108" y="1320"/>
                    <a:pt x="179" y="1320"/>
                  </a:cubicBezTo>
                  <a:cubicBezTo>
                    <a:pt x="275" y="1320"/>
                    <a:pt x="334" y="1249"/>
                    <a:pt x="346" y="1189"/>
                  </a:cubicBezTo>
                  <a:cubicBezTo>
                    <a:pt x="310" y="820"/>
                    <a:pt x="406" y="570"/>
                    <a:pt x="584" y="427"/>
                  </a:cubicBezTo>
                  <a:cubicBezTo>
                    <a:pt x="711" y="336"/>
                    <a:pt x="876" y="305"/>
                    <a:pt x="1041" y="305"/>
                  </a:cubicBezTo>
                  <a:cubicBezTo>
                    <a:pt x="1369" y="305"/>
                    <a:pt x="1691" y="427"/>
                    <a:pt x="1691" y="427"/>
                  </a:cubicBezTo>
                  <a:cubicBezTo>
                    <a:pt x="1711" y="435"/>
                    <a:pt x="1730" y="439"/>
                    <a:pt x="1749" y="439"/>
                  </a:cubicBezTo>
                  <a:cubicBezTo>
                    <a:pt x="1811" y="439"/>
                    <a:pt x="1866" y="398"/>
                    <a:pt x="1894" y="344"/>
                  </a:cubicBezTo>
                  <a:cubicBezTo>
                    <a:pt x="1918" y="272"/>
                    <a:pt x="1882" y="177"/>
                    <a:pt x="1799" y="153"/>
                  </a:cubicBezTo>
                  <a:cubicBezTo>
                    <a:pt x="1776" y="138"/>
                    <a:pt x="1426" y="1"/>
                    <a:pt x="10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1" name="Google Shape;2951;p70"/>
            <p:cNvSpPr/>
            <p:nvPr/>
          </p:nvSpPr>
          <p:spPr>
            <a:xfrm>
              <a:off x="6720858" y="4233393"/>
              <a:ext cx="161581" cy="140153"/>
            </a:xfrm>
            <a:custGeom>
              <a:avLst/>
              <a:gdLst/>
              <a:ahLst/>
              <a:cxnLst/>
              <a:rect l="l" t="t" r="r" b="b"/>
              <a:pathLst>
                <a:path w="1953" h="1694" extrusionOk="0">
                  <a:moveTo>
                    <a:pt x="151" y="1"/>
                  </a:moveTo>
                  <a:cubicBezTo>
                    <a:pt x="140" y="1"/>
                    <a:pt x="130" y="2"/>
                    <a:pt x="119" y="3"/>
                  </a:cubicBezTo>
                  <a:cubicBezTo>
                    <a:pt x="48" y="15"/>
                    <a:pt x="0" y="110"/>
                    <a:pt x="24" y="182"/>
                  </a:cubicBezTo>
                  <a:cubicBezTo>
                    <a:pt x="24" y="241"/>
                    <a:pt x="334" y="1444"/>
                    <a:pt x="1774" y="1694"/>
                  </a:cubicBezTo>
                  <a:lnTo>
                    <a:pt x="1810" y="1694"/>
                  </a:lnTo>
                  <a:cubicBezTo>
                    <a:pt x="1882" y="1694"/>
                    <a:pt x="1941" y="1646"/>
                    <a:pt x="1941" y="1587"/>
                  </a:cubicBezTo>
                  <a:cubicBezTo>
                    <a:pt x="1953" y="1491"/>
                    <a:pt x="1893" y="1420"/>
                    <a:pt x="1822" y="1396"/>
                  </a:cubicBezTo>
                  <a:cubicBezTo>
                    <a:pt x="584" y="1182"/>
                    <a:pt x="322" y="146"/>
                    <a:pt x="298" y="110"/>
                  </a:cubicBezTo>
                  <a:cubicBezTo>
                    <a:pt x="288" y="37"/>
                    <a:pt x="222" y="1"/>
                    <a:pt x="1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2" name="Google Shape;2952;p70"/>
            <p:cNvSpPr/>
            <p:nvPr/>
          </p:nvSpPr>
          <p:spPr>
            <a:xfrm>
              <a:off x="6417467" y="3870019"/>
              <a:ext cx="93656" cy="174571"/>
            </a:xfrm>
            <a:custGeom>
              <a:avLst/>
              <a:gdLst/>
              <a:ahLst/>
              <a:cxnLst/>
              <a:rect l="l" t="t" r="r" b="b"/>
              <a:pathLst>
                <a:path w="1132" h="2110" extrusionOk="0">
                  <a:moveTo>
                    <a:pt x="162" y="0"/>
                  </a:moveTo>
                  <a:cubicBezTo>
                    <a:pt x="155" y="0"/>
                    <a:pt x="149" y="1"/>
                    <a:pt x="143" y="2"/>
                  </a:cubicBezTo>
                  <a:cubicBezTo>
                    <a:pt x="60" y="26"/>
                    <a:pt x="0" y="97"/>
                    <a:pt x="12" y="168"/>
                  </a:cubicBezTo>
                  <a:cubicBezTo>
                    <a:pt x="24" y="216"/>
                    <a:pt x="191" y="1538"/>
                    <a:pt x="857" y="2073"/>
                  </a:cubicBezTo>
                  <a:cubicBezTo>
                    <a:pt x="893" y="2085"/>
                    <a:pt x="917" y="2109"/>
                    <a:pt x="953" y="2109"/>
                  </a:cubicBezTo>
                  <a:cubicBezTo>
                    <a:pt x="1000" y="2109"/>
                    <a:pt x="1036" y="2085"/>
                    <a:pt x="1084" y="2062"/>
                  </a:cubicBezTo>
                  <a:cubicBezTo>
                    <a:pt x="1131" y="2002"/>
                    <a:pt x="1108" y="1895"/>
                    <a:pt x="1060" y="1847"/>
                  </a:cubicBezTo>
                  <a:cubicBezTo>
                    <a:pt x="476" y="1407"/>
                    <a:pt x="310" y="157"/>
                    <a:pt x="310" y="133"/>
                  </a:cubicBezTo>
                  <a:cubicBezTo>
                    <a:pt x="299" y="57"/>
                    <a:pt x="228" y="0"/>
                    <a:pt x="16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3" name="Google Shape;2953;p70"/>
            <p:cNvSpPr/>
            <p:nvPr/>
          </p:nvSpPr>
          <p:spPr>
            <a:xfrm>
              <a:off x="7056764" y="4552835"/>
              <a:ext cx="227604" cy="58163"/>
            </a:xfrm>
            <a:custGeom>
              <a:avLst/>
              <a:gdLst/>
              <a:ahLst/>
              <a:cxnLst/>
              <a:rect l="l" t="t" r="r" b="b"/>
              <a:pathLst>
                <a:path w="2751" h="703" extrusionOk="0">
                  <a:moveTo>
                    <a:pt x="164" y="1"/>
                  </a:moveTo>
                  <a:cubicBezTo>
                    <a:pt x="108" y="1"/>
                    <a:pt x="57" y="21"/>
                    <a:pt x="24" y="71"/>
                  </a:cubicBezTo>
                  <a:cubicBezTo>
                    <a:pt x="0" y="143"/>
                    <a:pt x="12" y="238"/>
                    <a:pt x="84" y="286"/>
                  </a:cubicBezTo>
                  <a:cubicBezTo>
                    <a:pt x="667" y="619"/>
                    <a:pt x="1405" y="702"/>
                    <a:pt x="1929" y="702"/>
                  </a:cubicBezTo>
                  <a:cubicBezTo>
                    <a:pt x="2322" y="702"/>
                    <a:pt x="2584" y="655"/>
                    <a:pt x="2620" y="619"/>
                  </a:cubicBezTo>
                  <a:cubicBezTo>
                    <a:pt x="2691" y="619"/>
                    <a:pt x="2751" y="536"/>
                    <a:pt x="2739" y="464"/>
                  </a:cubicBezTo>
                  <a:cubicBezTo>
                    <a:pt x="2739" y="393"/>
                    <a:pt x="2670" y="340"/>
                    <a:pt x="2606" y="340"/>
                  </a:cubicBezTo>
                  <a:cubicBezTo>
                    <a:pt x="2594" y="340"/>
                    <a:pt x="2583" y="342"/>
                    <a:pt x="2572" y="345"/>
                  </a:cubicBezTo>
                  <a:cubicBezTo>
                    <a:pt x="2567" y="345"/>
                    <a:pt x="2302" y="383"/>
                    <a:pt x="1929" y="383"/>
                  </a:cubicBezTo>
                  <a:cubicBezTo>
                    <a:pt x="1435" y="383"/>
                    <a:pt x="754" y="317"/>
                    <a:pt x="239" y="12"/>
                  </a:cubicBezTo>
                  <a:cubicBezTo>
                    <a:pt x="213" y="5"/>
                    <a:pt x="188" y="1"/>
                    <a:pt x="1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4" name="Google Shape;2954;p70"/>
            <p:cNvSpPr/>
            <p:nvPr/>
          </p:nvSpPr>
          <p:spPr>
            <a:xfrm>
              <a:off x="7246890" y="3106536"/>
              <a:ext cx="249281" cy="125344"/>
            </a:xfrm>
            <a:custGeom>
              <a:avLst/>
              <a:gdLst/>
              <a:ahLst/>
              <a:cxnLst/>
              <a:rect l="l" t="t" r="r" b="b"/>
              <a:pathLst>
                <a:path w="3013" h="1515" extrusionOk="0">
                  <a:moveTo>
                    <a:pt x="237" y="0"/>
                  </a:moveTo>
                  <a:cubicBezTo>
                    <a:pt x="176" y="0"/>
                    <a:pt x="139" y="2"/>
                    <a:pt x="131" y="2"/>
                  </a:cubicBezTo>
                  <a:cubicBezTo>
                    <a:pt x="60" y="26"/>
                    <a:pt x="0" y="86"/>
                    <a:pt x="0" y="169"/>
                  </a:cubicBezTo>
                  <a:cubicBezTo>
                    <a:pt x="24" y="241"/>
                    <a:pt x="72" y="300"/>
                    <a:pt x="167" y="300"/>
                  </a:cubicBezTo>
                  <a:cubicBezTo>
                    <a:pt x="167" y="300"/>
                    <a:pt x="191" y="299"/>
                    <a:pt x="236" y="299"/>
                  </a:cubicBezTo>
                  <a:cubicBezTo>
                    <a:pt x="474" y="299"/>
                    <a:pt x="1288" y="341"/>
                    <a:pt x="2120" y="872"/>
                  </a:cubicBezTo>
                  <a:lnTo>
                    <a:pt x="2727" y="1467"/>
                  </a:lnTo>
                  <a:cubicBezTo>
                    <a:pt x="2763" y="1491"/>
                    <a:pt x="2798" y="1515"/>
                    <a:pt x="2834" y="1515"/>
                  </a:cubicBezTo>
                  <a:cubicBezTo>
                    <a:pt x="2858" y="1515"/>
                    <a:pt x="2905" y="1491"/>
                    <a:pt x="2953" y="1431"/>
                  </a:cubicBezTo>
                  <a:cubicBezTo>
                    <a:pt x="3013" y="1372"/>
                    <a:pt x="3013" y="1288"/>
                    <a:pt x="2953" y="1229"/>
                  </a:cubicBezTo>
                  <a:lnTo>
                    <a:pt x="2322" y="634"/>
                  </a:lnTo>
                  <a:cubicBezTo>
                    <a:pt x="2310" y="634"/>
                    <a:pt x="2310" y="622"/>
                    <a:pt x="2298" y="622"/>
                  </a:cubicBezTo>
                  <a:cubicBezTo>
                    <a:pt x="1391" y="49"/>
                    <a:pt x="532" y="0"/>
                    <a:pt x="2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5" name="Google Shape;2955;p70"/>
            <p:cNvSpPr/>
            <p:nvPr/>
          </p:nvSpPr>
          <p:spPr>
            <a:xfrm>
              <a:off x="7096146" y="2631055"/>
              <a:ext cx="216766" cy="106314"/>
            </a:xfrm>
            <a:custGeom>
              <a:avLst/>
              <a:gdLst/>
              <a:ahLst/>
              <a:cxnLst/>
              <a:rect l="l" t="t" r="r" b="b"/>
              <a:pathLst>
                <a:path w="2620" h="1285" extrusionOk="0">
                  <a:moveTo>
                    <a:pt x="157" y="0"/>
                  </a:moveTo>
                  <a:cubicBezTo>
                    <a:pt x="96" y="0"/>
                    <a:pt x="34" y="49"/>
                    <a:pt x="24" y="106"/>
                  </a:cubicBezTo>
                  <a:cubicBezTo>
                    <a:pt x="1" y="189"/>
                    <a:pt x="60" y="273"/>
                    <a:pt x="132" y="285"/>
                  </a:cubicBezTo>
                  <a:cubicBezTo>
                    <a:pt x="548" y="392"/>
                    <a:pt x="1167" y="582"/>
                    <a:pt x="1287" y="689"/>
                  </a:cubicBezTo>
                  <a:cubicBezTo>
                    <a:pt x="1298" y="689"/>
                    <a:pt x="1298" y="701"/>
                    <a:pt x="1322" y="701"/>
                  </a:cubicBezTo>
                  <a:lnTo>
                    <a:pt x="2358" y="1273"/>
                  </a:lnTo>
                  <a:cubicBezTo>
                    <a:pt x="2394" y="1285"/>
                    <a:pt x="2406" y="1285"/>
                    <a:pt x="2441" y="1285"/>
                  </a:cubicBezTo>
                  <a:cubicBezTo>
                    <a:pt x="2501" y="1285"/>
                    <a:pt x="2537" y="1261"/>
                    <a:pt x="2572" y="1225"/>
                  </a:cubicBezTo>
                  <a:cubicBezTo>
                    <a:pt x="2620" y="1154"/>
                    <a:pt x="2584" y="1070"/>
                    <a:pt x="2513" y="1023"/>
                  </a:cubicBezTo>
                  <a:lnTo>
                    <a:pt x="1489" y="475"/>
                  </a:lnTo>
                  <a:cubicBezTo>
                    <a:pt x="1227" y="273"/>
                    <a:pt x="382" y="58"/>
                    <a:pt x="203" y="11"/>
                  </a:cubicBezTo>
                  <a:cubicBezTo>
                    <a:pt x="188" y="3"/>
                    <a:pt x="173" y="0"/>
                    <a:pt x="1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6" name="Google Shape;2956;p70"/>
            <p:cNvSpPr/>
            <p:nvPr/>
          </p:nvSpPr>
          <p:spPr>
            <a:xfrm>
              <a:off x="6872512" y="2907060"/>
              <a:ext cx="272033" cy="113016"/>
            </a:xfrm>
            <a:custGeom>
              <a:avLst/>
              <a:gdLst/>
              <a:ahLst/>
              <a:cxnLst/>
              <a:rect l="l" t="t" r="r" b="b"/>
              <a:pathLst>
                <a:path w="3288" h="1366" extrusionOk="0">
                  <a:moveTo>
                    <a:pt x="520" y="0"/>
                  </a:moveTo>
                  <a:cubicBezTo>
                    <a:pt x="309" y="0"/>
                    <a:pt x="174" y="17"/>
                    <a:pt x="156" y="20"/>
                  </a:cubicBezTo>
                  <a:cubicBezTo>
                    <a:pt x="60" y="32"/>
                    <a:pt x="1" y="116"/>
                    <a:pt x="25" y="187"/>
                  </a:cubicBezTo>
                  <a:cubicBezTo>
                    <a:pt x="36" y="263"/>
                    <a:pt x="96" y="320"/>
                    <a:pt x="161" y="320"/>
                  </a:cubicBezTo>
                  <a:cubicBezTo>
                    <a:pt x="167" y="320"/>
                    <a:pt x="173" y="319"/>
                    <a:pt x="180" y="318"/>
                  </a:cubicBezTo>
                  <a:cubicBezTo>
                    <a:pt x="185" y="318"/>
                    <a:pt x="296" y="305"/>
                    <a:pt x="477" y="305"/>
                  </a:cubicBezTo>
                  <a:cubicBezTo>
                    <a:pt x="1013" y="305"/>
                    <a:pt x="2164" y="418"/>
                    <a:pt x="3001" y="1318"/>
                  </a:cubicBezTo>
                  <a:cubicBezTo>
                    <a:pt x="3025" y="1342"/>
                    <a:pt x="3061" y="1366"/>
                    <a:pt x="3097" y="1366"/>
                  </a:cubicBezTo>
                  <a:cubicBezTo>
                    <a:pt x="3144" y="1366"/>
                    <a:pt x="3180" y="1342"/>
                    <a:pt x="3239" y="1318"/>
                  </a:cubicBezTo>
                  <a:cubicBezTo>
                    <a:pt x="3287" y="1259"/>
                    <a:pt x="3287" y="1163"/>
                    <a:pt x="3239" y="1104"/>
                  </a:cubicBezTo>
                  <a:cubicBezTo>
                    <a:pt x="2324" y="136"/>
                    <a:pt x="1116" y="0"/>
                    <a:pt x="52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7" name="Google Shape;2957;p70"/>
            <p:cNvSpPr/>
            <p:nvPr/>
          </p:nvSpPr>
          <p:spPr>
            <a:xfrm>
              <a:off x="6840990" y="2992692"/>
              <a:ext cx="203032" cy="86541"/>
            </a:xfrm>
            <a:custGeom>
              <a:avLst/>
              <a:gdLst/>
              <a:ahLst/>
              <a:cxnLst/>
              <a:rect l="l" t="t" r="r" b="b"/>
              <a:pathLst>
                <a:path w="2454" h="1046" extrusionOk="0">
                  <a:moveTo>
                    <a:pt x="167" y="1"/>
                  </a:moveTo>
                  <a:cubicBezTo>
                    <a:pt x="106" y="1"/>
                    <a:pt x="52" y="29"/>
                    <a:pt x="25" y="93"/>
                  </a:cubicBezTo>
                  <a:cubicBezTo>
                    <a:pt x="1" y="164"/>
                    <a:pt x="25" y="247"/>
                    <a:pt x="108" y="283"/>
                  </a:cubicBezTo>
                  <a:cubicBezTo>
                    <a:pt x="287" y="355"/>
                    <a:pt x="1834" y="1021"/>
                    <a:pt x="2287" y="1021"/>
                  </a:cubicBezTo>
                  <a:cubicBezTo>
                    <a:pt x="2287" y="1021"/>
                    <a:pt x="2311" y="1021"/>
                    <a:pt x="2311" y="1045"/>
                  </a:cubicBezTo>
                  <a:cubicBezTo>
                    <a:pt x="2394" y="1045"/>
                    <a:pt x="2454" y="986"/>
                    <a:pt x="2454" y="890"/>
                  </a:cubicBezTo>
                  <a:cubicBezTo>
                    <a:pt x="2454" y="795"/>
                    <a:pt x="2394" y="747"/>
                    <a:pt x="2311" y="747"/>
                  </a:cubicBezTo>
                  <a:cubicBezTo>
                    <a:pt x="2307" y="748"/>
                    <a:pt x="2303" y="748"/>
                    <a:pt x="2300" y="748"/>
                  </a:cubicBezTo>
                  <a:cubicBezTo>
                    <a:pt x="1996" y="748"/>
                    <a:pt x="874" y="291"/>
                    <a:pt x="227" y="9"/>
                  </a:cubicBezTo>
                  <a:cubicBezTo>
                    <a:pt x="207" y="3"/>
                    <a:pt x="187" y="1"/>
                    <a:pt x="16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8" name="Google Shape;2958;p70"/>
            <p:cNvSpPr/>
            <p:nvPr/>
          </p:nvSpPr>
          <p:spPr>
            <a:xfrm>
              <a:off x="6672541" y="3000303"/>
              <a:ext cx="45422" cy="37562"/>
            </a:xfrm>
            <a:custGeom>
              <a:avLst/>
              <a:gdLst/>
              <a:ahLst/>
              <a:cxnLst/>
              <a:rect l="l" t="t" r="r" b="b"/>
              <a:pathLst>
                <a:path w="549" h="454" extrusionOk="0">
                  <a:moveTo>
                    <a:pt x="144" y="1"/>
                  </a:moveTo>
                  <a:lnTo>
                    <a:pt x="1" y="263"/>
                  </a:lnTo>
                  <a:cubicBezTo>
                    <a:pt x="1" y="263"/>
                    <a:pt x="180" y="370"/>
                    <a:pt x="299" y="441"/>
                  </a:cubicBezTo>
                  <a:cubicBezTo>
                    <a:pt x="311" y="453"/>
                    <a:pt x="334" y="453"/>
                    <a:pt x="370" y="453"/>
                  </a:cubicBezTo>
                  <a:cubicBezTo>
                    <a:pt x="406" y="453"/>
                    <a:pt x="453" y="429"/>
                    <a:pt x="501" y="382"/>
                  </a:cubicBezTo>
                  <a:cubicBezTo>
                    <a:pt x="549" y="310"/>
                    <a:pt x="537" y="215"/>
                    <a:pt x="453" y="179"/>
                  </a:cubicBezTo>
                  <a:cubicBezTo>
                    <a:pt x="334" y="96"/>
                    <a:pt x="144" y="1"/>
                    <a:pt x="14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9" name="Google Shape;2959;p70"/>
            <p:cNvSpPr/>
            <p:nvPr/>
          </p:nvSpPr>
          <p:spPr>
            <a:xfrm>
              <a:off x="7575847" y="3467676"/>
              <a:ext cx="113430" cy="27220"/>
            </a:xfrm>
            <a:custGeom>
              <a:avLst/>
              <a:gdLst/>
              <a:ahLst/>
              <a:cxnLst/>
              <a:rect l="l" t="t" r="r" b="b"/>
              <a:pathLst>
                <a:path w="1371" h="329" extrusionOk="0">
                  <a:moveTo>
                    <a:pt x="386" y="1"/>
                  </a:moveTo>
                  <a:cubicBezTo>
                    <a:pt x="270" y="1"/>
                    <a:pt x="173" y="6"/>
                    <a:pt x="120" y="19"/>
                  </a:cubicBezTo>
                  <a:cubicBezTo>
                    <a:pt x="49" y="31"/>
                    <a:pt x="1" y="126"/>
                    <a:pt x="13" y="198"/>
                  </a:cubicBezTo>
                  <a:cubicBezTo>
                    <a:pt x="34" y="262"/>
                    <a:pt x="103" y="307"/>
                    <a:pt x="169" y="307"/>
                  </a:cubicBezTo>
                  <a:cubicBezTo>
                    <a:pt x="177" y="307"/>
                    <a:pt x="184" y="306"/>
                    <a:pt x="191" y="305"/>
                  </a:cubicBezTo>
                  <a:cubicBezTo>
                    <a:pt x="228" y="294"/>
                    <a:pt x="305" y="290"/>
                    <a:pt x="404" y="290"/>
                  </a:cubicBezTo>
                  <a:cubicBezTo>
                    <a:pt x="632" y="290"/>
                    <a:pt x="979" y="312"/>
                    <a:pt x="1227" y="329"/>
                  </a:cubicBezTo>
                  <a:cubicBezTo>
                    <a:pt x="1299" y="329"/>
                    <a:pt x="1358" y="269"/>
                    <a:pt x="1358" y="209"/>
                  </a:cubicBezTo>
                  <a:cubicBezTo>
                    <a:pt x="1370" y="126"/>
                    <a:pt x="1299" y="43"/>
                    <a:pt x="1227" y="43"/>
                  </a:cubicBezTo>
                  <a:cubicBezTo>
                    <a:pt x="1116" y="34"/>
                    <a:pt x="687" y="1"/>
                    <a:pt x="3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0" name="Google Shape;2960;p70"/>
            <p:cNvSpPr/>
            <p:nvPr/>
          </p:nvSpPr>
          <p:spPr>
            <a:xfrm>
              <a:off x="7203537" y="3205570"/>
              <a:ext cx="189215" cy="102178"/>
            </a:xfrm>
            <a:custGeom>
              <a:avLst/>
              <a:gdLst/>
              <a:ahLst/>
              <a:cxnLst/>
              <a:rect l="l" t="t" r="r" b="b"/>
              <a:pathLst>
                <a:path w="2287" h="1235" extrusionOk="0">
                  <a:moveTo>
                    <a:pt x="184" y="1"/>
                  </a:moveTo>
                  <a:cubicBezTo>
                    <a:pt x="129" y="1"/>
                    <a:pt x="82" y="40"/>
                    <a:pt x="48" y="91"/>
                  </a:cubicBezTo>
                  <a:cubicBezTo>
                    <a:pt x="0" y="163"/>
                    <a:pt x="48" y="258"/>
                    <a:pt x="131" y="282"/>
                  </a:cubicBezTo>
                  <a:cubicBezTo>
                    <a:pt x="143" y="294"/>
                    <a:pt x="1620" y="889"/>
                    <a:pt x="2013" y="1211"/>
                  </a:cubicBezTo>
                  <a:cubicBezTo>
                    <a:pt x="2048" y="1222"/>
                    <a:pt x="2072" y="1234"/>
                    <a:pt x="2108" y="1234"/>
                  </a:cubicBezTo>
                  <a:cubicBezTo>
                    <a:pt x="2167" y="1234"/>
                    <a:pt x="2215" y="1222"/>
                    <a:pt x="2239" y="1175"/>
                  </a:cubicBezTo>
                  <a:cubicBezTo>
                    <a:pt x="2286" y="1115"/>
                    <a:pt x="2263" y="1008"/>
                    <a:pt x="2215" y="972"/>
                  </a:cubicBezTo>
                  <a:cubicBezTo>
                    <a:pt x="1763" y="639"/>
                    <a:pt x="298" y="44"/>
                    <a:pt x="250" y="20"/>
                  </a:cubicBezTo>
                  <a:cubicBezTo>
                    <a:pt x="227" y="7"/>
                    <a:pt x="205" y="1"/>
                    <a:pt x="18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1" name="Google Shape;2961;p70"/>
            <p:cNvSpPr/>
            <p:nvPr/>
          </p:nvSpPr>
          <p:spPr>
            <a:xfrm>
              <a:off x="6726732" y="1808747"/>
              <a:ext cx="681736" cy="463647"/>
            </a:xfrm>
            <a:custGeom>
              <a:avLst/>
              <a:gdLst/>
              <a:ahLst/>
              <a:cxnLst/>
              <a:rect l="l" t="t" r="r" b="b"/>
              <a:pathLst>
                <a:path w="8240" h="5604" extrusionOk="0">
                  <a:moveTo>
                    <a:pt x="2351" y="0"/>
                  </a:moveTo>
                  <a:cubicBezTo>
                    <a:pt x="2032" y="0"/>
                    <a:pt x="1708" y="76"/>
                    <a:pt x="1406" y="234"/>
                  </a:cubicBezTo>
                  <a:cubicBezTo>
                    <a:pt x="394" y="746"/>
                    <a:pt x="1" y="1984"/>
                    <a:pt x="513" y="2996"/>
                  </a:cubicBezTo>
                  <a:cubicBezTo>
                    <a:pt x="989" y="3937"/>
                    <a:pt x="3692" y="5366"/>
                    <a:pt x="4108" y="5568"/>
                  </a:cubicBezTo>
                  <a:lnTo>
                    <a:pt x="4108" y="5604"/>
                  </a:lnTo>
                  <a:cubicBezTo>
                    <a:pt x="4108" y="5604"/>
                    <a:pt x="4120" y="5604"/>
                    <a:pt x="4132" y="5592"/>
                  </a:cubicBezTo>
                  <a:cubicBezTo>
                    <a:pt x="4144" y="5604"/>
                    <a:pt x="4168" y="5604"/>
                    <a:pt x="4168" y="5604"/>
                  </a:cubicBezTo>
                  <a:lnTo>
                    <a:pt x="4168" y="5568"/>
                  </a:lnTo>
                  <a:cubicBezTo>
                    <a:pt x="4585" y="5354"/>
                    <a:pt x="7276" y="3925"/>
                    <a:pt x="7752" y="2996"/>
                  </a:cubicBezTo>
                  <a:cubicBezTo>
                    <a:pt x="8240" y="1984"/>
                    <a:pt x="7835" y="746"/>
                    <a:pt x="6823" y="234"/>
                  </a:cubicBezTo>
                  <a:cubicBezTo>
                    <a:pt x="6523" y="77"/>
                    <a:pt x="6203" y="3"/>
                    <a:pt x="5888" y="3"/>
                  </a:cubicBezTo>
                  <a:cubicBezTo>
                    <a:pt x="5177" y="3"/>
                    <a:pt x="4492" y="380"/>
                    <a:pt x="4120" y="1032"/>
                  </a:cubicBezTo>
                  <a:cubicBezTo>
                    <a:pt x="3750" y="374"/>
                    <a:pt x="3063" y="0"/>
                    <a:pt x="2351" y="0"/>
                  </a:cubicBezTo>
                  <a:close/>
                </a:path>
              </a:pathLst>
            </a:custGeom>
            <a:solidFill>
              <a:srgbClr val="FF72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2" name="Google Shape;2962;p70"/>
            <p:cNvSpPr/>
            <p:nvPr/>
          </p:nvSpPr>
          <p:spPr>
            <a:xfrm>
              <a:off x="6754366" y="1786988"/>
              <a:ext cx="672884" cy="487392"/>
            </a:xfrm>
            <a:custGeom>
              <a:avLst/>
              <a:gdLst/>
              <a:ahLst/>
              <a:cxnLst/>
              <a:rect l="l" t="t" r="r" b="b"/>
              <a:pathLst>
                <a:path w="8133" h="5891" extrusionOk="0">
                  <a:moveTo>
                    <a:pt x="2262" y="283"/>
                  </a:moveTo>
                  <a:cubicBezTo>
                    <a:pt x="2941" y="283"/>
                    <a:pt x="3572" y="640"/>
                    <a:pt x="3929" y="1235"/>
                  </a:cubicBezTo>
                  <a:cubicBezTo>
                    <a:pt x="3953" y="1283"/>
                    <a:pt x="4004" y="1307"/>
                    <a:pt x="4056" y="1307"/>
                  </a:cubicBezTo>
                  <a:cubicBezTo>
                    <a:pt x="4108" y="1307"/>
                    <a:pt x="4161" y="1283"/>
                    <a:pt x="4191" y="1235"/>
                  </a:cubicBezTo>
                  <a:cubicBezTo>
                    <a:pt x="4537" y="627"/>
                    <a:pt x="5172" y="285"/>
                    <a:pt x="5830" y="285"/>
                  </a:cubicBezTo>
                  <a:cubicBezTo>
                    <a:pt x="6124" y="285"/>
                    <a:pt x="6424" y="354"/>
                    <a:pt x="6703" y="497"/>
                  </a:cubicBezTo>
                  <a:cubicBezTo>
                    <a:pt x="7168" y="735"/>
                    <a:pt x="7489" y="1116"/>
                    <a:pt x="7656" y="1604"/>
                  </a:cubicBezTo>
                  <a:cubicBezTo>
                    <a:pt x="7799" y="2105"/>
                    <a:pt x="7775" y="2617"/>
                    <a:pt x="7537" y="3069"/>
                  </a:cubicBezTo>
                  <a:cubicBezTo>
                    <a:pt x="7084" y="3950"/>
                    <a:pt x="4501" y="5331"/>
                    <a:pt x="4048" y="5569"/>
                  </a:cubicBezTo>
                  <a:cubicBezTo>
                    <a:pt x="3596" y="5331"/>
                    <a:pt x="1012" y="3950"/>
                    <a:pt x="572" y="3069"/>
                  </a:cubicBezTo>
                  <a:cubicBezTo>
                    <a:pt x="334" y="2605"/>
                    <a:pt x="286" y="2105"/>
                    <a:pt x="453" y="1604"/>
                  </a:cubicBezTo>
                  <a:cubicBezTo>
                    <a:pt x="607" y="1116"/>
                    <a:pt x="953" y="735"/>
                    <a:pt x="1405" y="497"/>
                  </a:cubicBezTo>
                  <a:cubicBezTo>
                    <a:pt x="1691" y="354"/>
                    <a:pt x="1965" y="283"/>
                    <a:pt x="2262" y="283"/>
                  </a:cubicBezTo>
                  <a:close/>
                  <a:moveTo>
                    <a:pt x="2279" y="1"/>
                  </a:moveTo>
                  <a:cubicBezTo>
                    <a:pt x="1944" y="1"/>
                    <a:pt x="1604" y="76"/>
                    <a:pt x="1286" y="235"/>
                  </a:cubicBezTo>
                  <a:cubicBezTo>
                    <a:pt x="750" y="509"/>
                    <a:pt x="357" y="950"/>
                    <a:pt x="179" y="1521"/>
                  </a:cubicBezTo>
                  <a:cubicBezTo>
                    <a:pt x="0" y="2081"/>
                    <a:pt x="48" y="2676"/>
                    <a:pt x="310" y="3200"/>
                  </a:cubicBezTo>
                  <a:cubicBezTo>
                    <a:pt x="798" y="4141"/>
                    <a:pt x="3274" y="5498"/>
                    <a:pt x="3905" y="5819"/>
                  </a:cubicBezTo>
                  <a:cubicBezTo>
                    <a:pt x="3917" y="5855"/>
                    <a:pt x="3929" y="5867"/>
                    <a:pt x="3965" y="5879"/>
                  </a:cubicBezTo>
                  <a:cubicBezTo>
                    <a:pt x="3989" y="5891"/>
                    <a:pt x="4024" y="5891"/>
                    <a:pt x="4048" y="5891"/>
                  </a:cubicBezTo>
                  <a:lnTo>
                    <a:pt x="4084" y="5891"/>
                  </a:lnTo>
                  <a:cubicBezTo>
                    <a:pt x="4096" y="5891"/>
                    <a:pt x="4132" y="5879"/>
                    <a:pt x="4167" y="5879"/>
                  </a:cubicBezTo>
                  <a:cubicBezTo>
                    <a:pt x="4203" y="5867"/>
                    <a:pt x="4215" y="5855"/>
                    <a:pt x="4227" y="5819"/>
                  </a:cubicBezTo>
                  <a:cubicBezTo>
                    <a:pt x="4858" y="5474"/>
                    <a:pt x="7346" y="4141"/>
                    <a:pt x="7811" y="3200"/>
                  </a:cubicBezTo>
                  <a:cubicBezTo>
                    <a:pt x="8085" y="2676"/>
                    <a:pt x="8132" y="2081"/>
                    <a:pt x="7954" y="1521"/>
                  </a:cubicBezTo>
                  <a:cubicBezTo>
                    <a:pt x="7763" y="962"/>
                    <a:pt x="7370" y="509"/>
                    <a:pt x="6846" y="235"/>
                  </a:cubicBezTo>
                  <a:cubicBezTo>
                    <a:pt x="6528" y="76"/>
                    <a:pt x="6188" y="1"/>
                    <a:pt x="5854" y="1"/>
                  </a:cubicBezTo>
                  <a:cubicBezTo>
                    <a:pt x="5161" y="1"/>
                    <a:pt x="4489" y="324"/>
                    <a:pt x="4072" y="902"/>
                  </a:cubicBezTo>
                  <a:cubicBezTo>
                    <a:pt x="3647" y="324"/>
                    <a:pt x="2972" y="1"/>
                    <a:pt x="227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3" name="Google Shape;2963;p70"/>
            <p:cNvSpPr/>
            <p:nvPr/>
          </p:nvSpPr>
          <p:spPr>
            <a:xfrm>
              <a:off x="8220108" y="2421320"/>
              <a:ext cx="228597" cy="232320"/>
            </a:xfrm>
            <a:custGeom>
              <a:avLst/>
              <a:gdLst/>
              <a:ahLst/>
              <a:cxnLst/>
              <a:rect l="l" t="t" r="r" b="b"/>
              <a:pathLst>
                <a:path w="2763" h="2808" extrusionOk="0">
                  <a:moveTo>
                    <a:pt x="161" y="1"/>
                  </a:moveTo>
                  <a:cubicBezTo>
                    <a:pt x="126" y="1"/>
                    <a:pt x="90" y="16"/>
                    <a:pt x="60" y="45"/>
                  </a:cubicBezTo>
                  <a:cubicBezTo>
                    <a:pt x="1" y="105"/>
                    <a:pt x="1" y="188"/>
                    <a:pt x="60" y="248"/>
                  </a:cubicBezTo>
                  <a:lnTo>
                    <a:pt x="2501" y="2772"/>
                  </a:lnTo>
                  <a:cubicBezTo>
                    <a:pt x="2525" y="2796"/>
                    <a:pt x="2561" y="2808"/>
                    <a:pt x="2608" y="2808"/>
                  </a:cubicBezTo>
                  <a:cubicBezTo>
                    <a:pt x="2632" y="2808"/>
                    <a:pt x="2680" y="2796"/>
                    <a:pt x="2703" y="2772"/>
                  </a:cubicBezTo>
                  <a:cubicBezTo>
                    <a:pt x="2763" y="2712"/>
                    <a:pt x="2763" y="2617"/>
                    <a:pt x="2703" y="2558"/>
                  </a:cubicBezTo>
                  <a:lnTo>
                    <a:pt x="263" y="45"/>
                  </a:lnTo>
                  <a:cubicBezTo>
                    <a:pt x="233" y="16"/>
                    <a:pt x="197" y="1"/>
                    <a:pt x="16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4" name="Google Shape;2964;p70"/>
            <p:cNvSpPr/>
            <p:nvPr/>
          </p:nvSpPr>
          <p:spPr>
            <a:xfrm>
              <a:off x="7918703" y="2112055"/>
              <a:ext cx="247295" cy="251018"/>
            </a:xfrm>
            <a:custGeom>
              <a:avLst/>
              <a:gdLst/>
              <a:ahLst/>
              <a:cxnLst/>
              <a:rect l="l" t="t" r="r" b="b"/>
              <a:pathLst>
                <a:path w="2989" h="3034" extrusionOk="0">
                  <a:moveTo>
                    <a:pt x="161" y="0"/>
                  </a:moveTo>
                  <a:cubicBezTo>
                    <a:pt x="125" y="0"/>
                    <a:pt x="90" y="15"/>
                    <a:pt x="60" y="45"/>
                  </a:cubicBezTo>
                  <a:cubicBezTo>
                    <a:pt x="0" y="104"/>
                    <a:pt x="0" y="200"/>
                    <a:pt x="60" y="259"/>
                  </a:cubicBezTo>
                  <a:lnTo>
                    <a:pt x="2715" y="2998"/>
                  </a:lnTo>
                  <a:cubicBezTo>
                    <a:pt x="2751" y="3021"/>
                    <a:pt x="2775" y="3033"/>
                    <a:pt x="2822" y="3033"/>
                  </a:cubicBezTo>
                  <a:cubicBezTo>
                    <a:pt x="2858" y="3033"/>
                    <a:pt x="2894" y="3021"/>
                    <a:pt x="2929" y="2998"/>
                  </a:cubicBezTo>
                  <a:cubicBezTo>
                    <a:pt x="2989" y="2938"/>
                    <a:pt x="2989" y="2843"/>
                    <a:pt x="2929" y="2783"/>
                  </a:cubicBezTo>
                  <a:lnTo>
                    <a:pt x="262" y="45"/>
                  </a:lnTo>
                  <a:cubicBezTo>
                    <a:pt x="233" y="15"/>
                    <a:pt x="197" y="0"/>
                    <a:pt x="16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5" name="Google Shape;2965;p70"/>
            <p:cNvSpPr/>
            <p:nvPr/>
          </p:nvSpPr>
          <p:spPr>
            <a:xfrm>
              <a:off x="7993578" y="2036187"/>
              <a:ext cx="530000" cy="541583"/>
            </a:xfrm>
            <a:custGeom>
              <a:avLst/>
              <a:gdLst/>
              <a:ahLst/>
              <a:cxnLst/>
              <a:rect l="l" t="t" r="r" b="b"/>
              <a:pathLst>
                <a:path w="6406" h="6546" extrusionOk="0">
                  <a:moveTo>
                    <a:pt x="161" y="0"/>
                  </a:moveTo>
                  <a:cubicBezTo>
                    <a:pt x="125" y="0"/>
                    <a:pt x="90" y="15"/>
                    <a:pt x="60" y="45"/>
                  </a:cubicBezTo>
                  <a:cubicBezTo>
                    <a:pt x="0" y="105"/>
                    <a:pt x="0" y="188"/>
                    <a:pt x="60" y="247"/>
                  </a:cubicBezTo>
                  <a:lnTo>
                    <a:pt x="6144" y="6498"/>
                  </a:lnTo>
                  <a:cubicBezTo>
                    <a:pt x="6180" y="6522"/>
                    <a:pt x="6203" y="6546"/>
                    <a:pt x="6251" y="6546"/>
                  </a:cubicBezTo>
                  <a:cubicBezTo>
                    <a:pt x="6275" y="6546"/>
                    <a:pt x="6322" y="6534"/>
                    <a:pt x="6358" y="6498"/>
                  </a:cubicBezTo>
                  <a:cubicBezTo>
                    <a:pt x="6406" y="6439"/>
                    <a:pt x="6406" y="6355"/>
                    <a:pt x="6358" y="6296"/>
                  </a:cubicBezTo>
                  <a:lnTo>
                    <a:pt x="262" y="45"/>
                  </a:lnTo>
                  <a:cubicBezTo>
                    <a:pt x="232" y="15"/>
                    <a:pt x="197" y="0"/>
                    <a:pt x="16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6" name="Google Shape;2966;p70"/>
            <p:cNvSpPr/>
            <p:nvPr/>
          </p:nvSpPr>
          <p:spPr>
            <a:xfrm>
              <a:off x="8378712" y="2278519"/>
              <a:ext cx="218751" cy="221482"/>
            </a:xfrm>
            <a:custGeom>
              <a:avLst/>
              <a:gdLst/>
              <a:ahLst/>
              <a:cxnLst/>
              <a:rect l="l" t="t" r="r" b="b"/>
              <a:pathLst>
                <a:path w="2644" h="2677" extrusionOk="0">
                  <a:moveTo>
                    <a:pt x="166" y="0"/>
                  </a:moveTo>
                  <a:cubicBezTo>
                    <a:pt x="129" y="0"/>
                    <a:pt x="90" y="15"/>
                    <a:pt x="60" y="45"/>
                  </a:cubicBezTo>
                  <a:cubicBezTo>
                    <a:pt x="1" y="105"/>
                    <a:pt x="1" y="188"/>
                    <a:pt x="60" y="247"/>
                  </a:cubicBezTo>
                  <a:lnTo>
                    <a:pt x="2382" y="2629"/>
                  </a:lnTo>
                  <a:cubicBezTo>
                    <a:pt x="2418" y="2664"/>
                    <a:pt x="2441" y="2676"/>
                    <a:pt x="2489" y="2676"/>
                  </a:cubicBezTo>
                  <a:cubicBezTo>
                    <a:pt x="2537" y="2676"/>
                    <a:pt x="2560" y="2664"/>
                    <a:pt x="2596" y="2629"/>
                  </a:cubicBezTo>
                  <a:cubicBezTo>
                    <a:pt x="2644" y="2569"/>
                    <a:pt x="2644" y="2486"/>
                    <a:pt x="2596" y="2426"/>
                  </a:cubicBezTo>
                  <a:lnTo>
                    <a:pt x="263" y="45"/>
                  </a:lnTo>
                  <a:cubicBezTo>
                    <a:pt x="239" y="15"/>
                    <a:pt x="203" y="0"/>
                    <a:pt x="1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7" name="Google Shape;2967;p70"/>
            <p:cNvSpPr/>
            <p:nvPr/>
          </p:nvSpPr>
          <p:spPr>
            <a:xfrm>
              <a:off x="8067461" y="1958333"/>
              <a:ext cx="253252" cy="256975"/>
            </a:xfrm>
            <a:custGeom>
              <a:avLst/>
              <a:gdLst/>
              <a:ahLst/>
              <a:cxnLst/>
              <a:rect l="l" t="t" r="r" b="b"/>
              <a:pathLst>
                <a:path w="3061" h="3106" extrusionOk="0">
                  <a:moveTo>
                    <a:pt x="161" y="1"/>
                  </a:moveTo>
                  <a:cubicBezTo>
                    <a:pt x="125" y="1"/>
                    <a:pt x="89" y="16"/>
                    <a:pt x="60" y="45"/>
                  </a:cubicBezTo>
                  <a:cubicBezTo>
                    <a:pt x="0" y="105"/>
                    <a:pt x="0" y="188"/>
                    <a:pt x="60" y="248"/>
                  </a:cubicBezTo>
                  <a:lnTo>
                    <a:pt x="2798" y="3070"/>
                  </a:lnTo>
                  <a:cubicBezTo>
                    <a:pt x="2822" y="3093"/>
                    <a:pt x="2858" y="3105"/>
                    <a:pt x="2905" y="3105"/>
                  </a:cubicBezTo>
                  <a:cubicBezTo>
                    <a:pt x="2941" y="3105"/>
                    <a:pt x="2977" y="3093"/>
                    <a:pt x="3001" y="3070"/>
                  </a:cubicBezTo>
                  <a:cubicBezTo>
                    <a:pt x="3060" y="3010"/>
                    <a:pt x="3060" y="2915"/>
                    <a:pt x="3001" y="2855"/>
                  </a:cubicBezTo>
                  <a:lnTo>
                    <a:pt x="262" y="45"/>
                  </a:lnTo>
                  <a:cubicBezTo>
                    <a:pt x="232" y="16"/>
                    <a:pt x="197" y="1"/>
                    <a:pt x="16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8" name="Google Shape;2968;p70"/>
            <p:cNvSpPr/>
            <p:nvPr/>
          </p:nvSpPr>
          <p:spPr>
            <a:xfrm>
              <a:off x="5790911" y="2112055"/>
              <a:ext cx="530083" cy="541583"/>
            </a:xfrm>
            <a:custGeom>
              <a:avLst/>
              <a:gdLst/>
              <a:ahLst/>
              <a:cxnLst/>
              <a:rect l="l" t="t" r="r" b="b"/>
              <a:pathLst>
                <a:path w="6407" h="6546" extrusionOk="0">
                  <a:moveTo>
                    <a:pt x="6246" y="0"/>
                  </a:moveTo>
                  <a:cubicBezTo>
                    <a:pt x="6210" y="0"/>
                    <a:pt x="6174" y="15"/>
                    <a:pt x="6144" y="45"/>
                  </a:cubicBezTo>
                  <a:lnTo>
                    <a:pt x="60" y="6296"/>
                  </a:lnTo>
                  <a:cubicBezTo>
                    <a:pt x="1" y="6355"/>
                    <a:pt x="1" y="6450"/>
                    <a:pt x="60" y="6510"/>
                  </a:cubicBezTo>
                  <a:cubicBezTo>
                    <a:pt x="84" y="6534"/>
                    <a:pt x="120" y="6546"/>
                    <a:pt x="156" y="6546"/>
                  </a:cubicBezTo>
                  <a:cubicBezTo>
                    <a:pt x="203" y="6546"/>
                    <a:pt x="239" y="6534"/>
                    <a:pt x="263" y="6510"/>
                  </a:cubicBezTo>
                  <a:lnTo>
                    <a:pt x="6347" y="259"/>
                  </a:lnTo>
                  <a:cubicBezTo>
                    <a:pt x="6406" y="200"/>
                    <a:pt x="6406" y="104"/>
                    <a:pt x="6347" y="45"/>
                  </a:cubicBezTo>
                  <a:cubicBezTo>
                    <a:pt x="6317" y="15"/>
                    <a:pt x="6281" y="0"/>
                    <a:pt x="624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9" name="Google Shape;2969;p70"/>
            <p:cNvSpPr/>
            <p:nvPr/>
          </p:nvSpPr>
          <p:spPr>
            <a:xfrm>
              <a:off x="5715126" y="2036187"/>
              <a:ext cx="530993" cy="541583"/>
            </a:xfrm>
            <a:custGeom>
              <a:avLst/>
              <a:gdLst/>
              <a:ahLst/>
              <a:cxnLst/>
              <a:rect l="l" t="t" r="r" b="b"/>
              <a:pathLst>
                <a:path w="6418" h="6546" extrusionOk="0">
                  <a:moveTo>
                    <a:pt x="6252" y="0"/>
                  </a:moveTo>
                  <a:cubicBezTo>
                    <a:pt x="6215" y="0"/>
                    <a:pt x="6179" y="15"/>
                    <a:pt x="6156" y="45"/>
                  </a:cubicBezTo>
                  <a:lnTo>
                    <a:pt x="60" y="6296"/>
                  </a:lnTo>
                  <a:cubicBezTo>
                    <a:pt x="0" y="6355"/>
                    <a:pt x="0" y="6439"/>
                    <a:pt x="60" y="6498"/>
                  </a:cubicBezTo>
                  <a:cubicBezTo>
                    <a:pt x="95" y="6522"/>
                    <a:pt x="119" y="6546"/>
                    <a:pt x="167" y="6546"/>
                  </a:cubicBezTo>
                  <a:cubicBezTo>
                    <a:pt x="214" y="6546"/>
                    <a:pt x="238" y="6534"/>
                    <a:pt x="274" y="6498"/>
                  </a:cubicBezTo>
                  <a:lnTo>
                    <a:pt x="6358" y="247"/>
                  </a:lnTo>
                  <a:cubicBezTo>
                    <a:pt x="6418" y="188"/>
                    <a:pt x="6418" y="105"/>
                    <a:pt x="6358" y="45"/>
                  </a:cubicBezTo>
                  <a:cubicBezTo>
                    <a:pt x="6328" y="15"/>
                    <a:pt x="6290" y="0"/>
                    <a:pt x="625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0" name="Google Shape;2970;p70"/>
            <p:cNvSpPr/>
            <p:nvPr/>
          </p:nvSpPr>
          <p:spPr>
            <a:xfrm>
              <a:off x="5640250" y="1958333"/>
              <a:ext cx="530993" cy="541666"/>
            </a:xfrm>
            <a:custGeom>
              <a:avLst/>
              <a:gdLst/>
              <a:ahLst/>
              <a:cxnLst/>
              <a:rect l="l" t="t" r="r" b="b"/>
              <a:pathLst>
                <a:path w="6418" h="6547" extrusionOk="0">
                  <a:moveTo>
                    <a:pt x="6251" y="1"/>
                  </a:moveTo>
                  <a:cubicBezTo>
                    <a:pt x="6212" y="1"/>
                    <a:pt x="6174" y="16"/>
                    <a:pt x="6144" y="45"/>
                  </a:cubicBezTo>
                  <a:lnTo>
                    <a:pt x="60" y="6296"/>
                  </a:lnTo>
                  <a:cubicBezTo>
                    <a:pt x="0" y="6356"/>
                    <a:pt x="0" y="6439"/>
                    <a:pt x="60" y="6499"/>
                  </a:cubicBezTo>
                  <a:cubicBezTo>
                    <a:pt x="95" y="6534"/>
                    <a:pt x="119" y="6546"/>
                    <a:pt x="167" y="6546"/>
                  </a:cubicBezTo>
                  <a:cubicBezTo>
                    <a:pt x="215" y="6546"/>
                    <a:pt x="250" y="6534"/>
                    <a:pt x="274" y="6499"/>
                  </a:cubicBezTo>
                  <a:lnTo>
                    <a:pt x="6358" y="248"/>
                  </a:lnTo>
                  <a:cubicBezTo>
                    <a:pt x="6418" y="188"/>
                    <a:pt x="6418" y="105"/>
                    <a:pt x="6358" y="45"/>
                  </a:cubicBezTo>
                  <a:cubicBezTo>
                    <a:pt x="6328" y="16"/>
                    <a:pt x="6290" y="1"/>
                    <a:pt x="62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1" name="Google Shape;2971;p70"/>
            <p:cNvSpPr/>
            <p:nvPr/>
          </p:nvSpPr>
          <p:spPr>
            <a:xfrm>
              <a:off x="5790911" y="4107801"/>
              <a:ext cx="530083" cy="542576"/>
            </a:xfrm>
            <a:custGeom>
              <a:avLst/>
              <a:gdLst/>
              <a:ahLst/>
              <a:cxnLst/>
              <a:rect l="l" t="t" r="r" b="b"/>
              <a:pathLst>
                <a:path w="6407" h="6558" extrusionOk="0">
                  <a:moveTo>
                    <a:pt x="162" y="0"/>
                  </a:moveTo>
                  <a:cubicBezTo>
                    <a:pt x="126" y="0"/>
                    <a:pt x="90" y="15"/>
                    <a:pt x="60" y="45"/>
                  </a:cubicBezTo>
                  <a:cubicBezTo>
                    <a:pt x="1" y="104"/>
                    <a:pt x="1" y="200"/>
                    <a:pt x="60" y="259"/>
                  </a:cubicBezTo>
                  <a:lnTo>
                    <a:pt x="6144" y="6510"/>
                  </a:lnTo>
                  <a:cubicBezTo>
                    <a:pt x="6168" y="6534"/>
                    <a:pt x="6204" y="6558"/>
                    <a:pt x="6252" y="6558"/>
                  </a:cubicBezTo>
                  <a:cubicBezTo>
                    <a:pt x="6275" y="6558"/>
                    <a:pt x="6323" y="6534"/>
                    <a:pt x="6347" y="6510"/>
                  </a:cubicBezTo>
                  <a:cubicBezTo>
                    <a:pt x="6406" y="6450"/>
                    <a:pt x="6406" y="6355"/>
                    <a:pt x="6347" y="6296"/>
                  </a:cubicBezTo>
                  <a:lnTo>
                    <a:pt x="263" y="45"/>
                  </a:lnTo>
                  <a:cubicBezTo>
                    <a:pt x="233" y="15"/>
                    <a:pt x="197" y="0"/>
                    <a:pt x="16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2" name="Google Shape;2972;p70"/>
            <p:cNvSpPr/>
            <p:nvPr/>
          </p:nvSpPr>
          <p:spPr>
            <a:xfrm>
              <a:off x="5715126" y="4184579"/>
              <a:ext cx="243324" cy="246137"/>
            </a:xfrm>
            <a:custGeom>
              <a:avLst/>
              <a:gdLst/>
              <a:ahLst/>
              <a:cxnLst/>
              <a:rect l="l" t="t" r="r" b="b"/>
              <a:pathLst>
                <a:path w="2941" h="2975" extrusionOk="0">
                  <a:moveTo>
                    <a:pt x="167" y="1"/>
                  </a:moveTo>
                  <a:cubicBezTo>
                    <a:pt x="128" y="1"/>
                    <a:pt x="89" y="16"/>
                    <a:pt x="60" y="46"/>
                  </a:cubicBezTo>
                  <a:cubicBezTo>
                    <a:pt x="0" y="105"/>
                    <a:pt x="0" y="188"/>
                    <a:pt x="60" y="248"/>
                  </a:cubicBezTo>
                  <a:lnTo>
                    <a:pt x="2667" y="2927"/>
                  </a:lnTo>
                  <a:cubicBezTo>
                    <a:pt x="2703" y="2963"/>
                    <a:pt x="2727" y="2974"/>
                    <a:pt x="2774" y="2974"/>
                  </a:cubicBezTo>
                  <a:cubicBezTo>
                    <a:pt x="2822" y="2974"/>
                    <a:pt x="2846" y="2963"/>
                    <a:pt x="2881" y="2927"/>
                  </a:cubicBezTo>
                  <a:cubicBezTo>
                    <a:pt x="2941" y="2867"/>
                    <a:pt x="2941" y="2784"/>
                    <a:pt x="2881" y="2724"/>
                  </a:cubicBezTo>
                  <a:lnTo>
                    <a:pt x="274" y="46"/>
                  </a:lnTo>
                  <a:cubicBezTo>
                    <a:pt x="244" y="16"/>
                    <a:pt x="205" y="1"/>
                    <a:pt x="16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3" name="Google Shape;2973;p70"/>
            <p:cNvSpPr/>
            <p:nvPr/>
          </p:nvSpPr>
          <p:spPr>
            <a:xfrm>
              <a:off x="6015538" y="4493927"/>
              <a:ext cx="230582" cy="232320"/>
            </a:xfrm>
            <a:custGeom>
              <a:avLst/>
              <a:gdLst/>
              <a:ahLst/>
              <a:cxnLst/>
              <a:rect l="l" t="t" r="r" b="b"/>
              <a:pathLst>
                <a:path w="2787" h="2808" extrusionOk="0">
                  <a:moveTo>
                    <a:pt x="167" y="0"/>
                  </a:moveTo>
                  <a:cubicBezTo>
                    <a:pt x="128" y="0"/>
                    <a:pt x="90" y="15"/>
                    <a:pt x="60" y="45"/>
                  </a:cubicBezTo>
                  <a:cubicBezTo>
                    <a:pt x="0" y="105"/>
                    <a:pt x="0" y="188"/>
                    <a:pt x="60" y="247"/>
                  </a:cubicBezTo>
                  <a:lnTo>
                    <a:pt x="2525" y="2760"/>
                  </a:lnTo>
                  <a:cubicBezTo>
                    <a:pt x="2548" y="2795"/>
                    <a:pt x="2572" y="2807"/>
                    <a:pt x="2620" y="2807"/>
                  </a:cubicBezTo>
                  <a:cubicBezTo>
                    <a:pt x="2667" y="2807"/>
                    <a:pt x="2691" y="2795"/>
                    <a:pt x="2727" y="2760"/>
                  </a:cubicBezTo>
                  <a:cubicBezTo>
                    <a:pt x="2787" y="2700"/>
                    <a:pt x="2787" y="2617"/>
                    <a:pt x="2727" y="2557"/>
                  </a:cubicBezTo>
                  <a:lnTo>
                    <a:pt x="274" y="45"/>
                  </a:lnTo>
                  <a:cubicBezTo>
                    <a:pt x="245" y="15"/>
                    <a:pt x="206" y="0"/>
                    <a:pt x="16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4" name="Google Shape;2974;p70"/>
            <p:cNvSpPr/>
            <p:nvPr/>
          </p:nvSpPr>
          <p:spPr>
            <a:xfrm>
              <a:off x="5640250" y="4260448"/>
              <a:ext cx="530993" cy="542576"/>
            </a:xfrm>
            <a:custGeom>
              <a:avLst/>
              <a:gdLst/>
              <a:ahLst/>
              <a:cxnLst/>
              <a:rect l="l" t="t" r="r" b="b"/>
              <a:pathLst>
                <a:path w="6418" h="6558" extrusionOk="0">
                  <a:moveTo>
                    <a:pt x="167" y="1"/>
                  </a:moveTo>
                  <a:cubicBezTo>
                    <a:pt x="128" y="1"/>
                    <a:pt x="89" y="16"/>
                    <a:pt x="60" y="45"/>
                  </a:cubicBezTo>
                  <a:cubicBezTo>
                    <a:pt x="0" y="105"/>
                    <a:pt x="0" y="200"/>
                    <a:pt x="60" y="260"/>
                  </a:cubicBezTo>
                  <a:lnTo>
                    <a:pt x="6144" y="6510"/>
                  </a:lnTo>
                  <a:cubicBezTo>
                    <a:pt x="6180" y="6534"/>
                    <a:pt x="6203" y="6558"/>
                    <a:pt x="6251" y="6558"/>
                  </a:cubicBezTo>
                  <a:cubicBezTo>
                    <a:pt x="6299" y="6558"/>
                    <a:pt x="6322" y="6534"/>
                    <a:pt x="6358" y="6510"/>
                  </a:cubicBezTo>
                  <a:cubicBezTo>
                    <a:pt x="6418" y="6451"/>
                    <a:pt x="6418" y="6356"/>
                    <a:pt x="6358" y="6296"/>
                  </a:cubicBezTo>
                  <a:lnTo>
                    <a:pt x="274" y="45"/>
                  </a:lnTo>
                  <a:cubicBezTo>
                    <a:pt x="244" y="16"/>
                    <a:pt x="206" y="1"/>
                    <a:pt x="16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5" name="Google Shape;2975;p70"/>
            <p:cNvSpPr/>
            <p:nvPr/>
          </p:nvSpPr>
          <p:spPr>
            <a:xfrm>
              <a:off x="8205381" y="4106808"/>
              <a:ext cx="243324" cy="248040"/>
            </a:xfrm>
            <a:custGeom>
              <a:avLst/>
              <a:gdLst/>
              <a:ahLst/>
              <a:cxnLst/>
              <a:rect l="l" t="t" r="r" b="b"/>
              <a:pathLst>
                <a:path w="2941" h="2998" extrusionOk="0">
                  <a:moveTo>
                    <a:pt x="2780" y="0"/>
                  </a:moveTo>
                  <a:cubicBezTo>
                    <a:pt x="2744" y="0"/>
                    <a:pt x="2709" y="15"/>
                    <a:pt x="2679" y="45"/>
                  </a:cubicBezTo>
                  <a:lnTo>
                    <a:pt x="60" y="2736"/>
                  </a:lnTo>
                  <a:cubicBezTo>
                    <a:pt x="0" y="2795"/>
                    <a:pt x="0" y="2891"/>
                    <a:pt x="60" y="2950"/>
                  </a:cubicBezTo>
                  <a:cubicBezTo>
                    <a:pt x="83" y="2974"/>
                    <a:pt x="119" y="2998"/>
                    <a:pt x="167" y="2998"/>
                  </a:cubicBezTo>
                  <a:cubicBezTo>
                    <a:pt x="202" y="2998"/>
                    <a:pt x="238" y="2974"/>
                    <a:pt x="262" y="2950"/>
                  </a:cubicBezTo>
                  <a:lnTo>
                    <a:pt x="2881" y="259"/>
                  </a:lnTo>
                  <a:cubicBezTo>
                    <a:pt x="2941" y="200"/>
                    <a:pt x="2941" y="104"/>
                    <a:pt x="2881" y="45"/>
                  </a:cubicBezTo>
                  <a:cubicBezTo>
                    <a:pt x="2852" y="15"/>
                    <a:pt x="2816" y="0"/>
                    <a:pt x="278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6" name="Google Shape;2976;p70"/>
            <p:cNvSpPr/>
            <p:nvPr/>
          </p:nvSpPr>
          <p:spPr>
            <a:xfrm>
              <a:off x="7918703" y="4425919"/>
              <a:ext cx="219744" cy="224460"/>
            </a:xfrm>
            <a:custGeom>
              <a:avLst/>
              <a:gdLst/>
              <a:ahLst/>
              <a:cxnLst/>
              <a:rect l="l" t="t" r="r" b="b"/>
              <a:pathLst>
                <a:path w="2656" h="2713" extrusionOk="0">
                  <a:moveTo>
                    <a:pt x="2495" y="1"/>
                  </a:moveTo>
                  <a:cubicBezTo>
                    <a:pt x="2459" y="1"/>
                    <a:pt x="2423" y="16"/>
                    <a:pt x="2394" y="46"/>
                  </a:cubicBezTo>
                  <a:lnTo>
                    <a:pt x="60" y="2451"/>
                  </a:lnTo>
                  <a:cubicBezTo>
                    <a:pt x="0" y="2510"/>
                    <a:pt x="0" y="2605"/>
                    <a:pt x="60" y="2665"/>
                  </a:cubicBezTo>
                  <a:cubicBezTo>
                    <a:pt x="84" y="2689"/>
                    <a:pt x="119" y="2713"/>
                    <a:pt x="155" y="2713"/>
                  </a:cubicBezTo>
                  <a:cubicBezTo>
                    <a:pt x="203" y="2713"/>
                    <a:pt x="238" y="2689"/>
                    <a:pt x="262" y="2665"/>
                  </a:cubicBezTo>
                  <a:lnTo>
                    <a:pt x="2596" y="248"/>
                  </a:lnTo>
                  <a:cubicBezTo>
                    <a:pt x="2655" y="188"/>
                    <a:pt x="2655" y="105"/>
                    <a:pt x="2596" y="46"/>
                  </a:cubicBezTo>
                  <a:cubicBezTo>
                    <a:pt x="2566" y="16"/>
                    <a:pt x="2530" y="1"/>
                    <a:pt x="24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7" name="Google Shape;2977;p70"/>
            <p:cNvSpPr/>
            <p:nvPr/>
          </p:nvSpPr>
          <p:spPr>
            <a:xfrm>
              <a:off x="8283152" y="4185572"/>
              <a:ext cx="243406" cy="248122"/>
            </a:xfrm>
            <a:custGeom>
              <a:avLst/>
              <a:gdLst/>
              <a:ahLst/>
              <a:cxnLst/>
              <a:rect l="l" t="t" r="r" b="b"/>
              <a:pathLst>
                <a:path w="2942" h="2999" extrusionOk="0">
                  <a:moveTo>
                    <a:pt x="2781" y="1"/>
                  </a:moveTo>
                  <a:cubicBezTo>
                    <a:pt x="2745" y="1"/>
                    <a:pt x="2709" y="16"/>
                    <a:pt x="2680" y="45"/>
                  </a:cubicBezTo>
                  <a:lnTo>
                    <a:pt x="60" y="2736"/>
                  </a:lnTo>
                  <a:cubicBezTo>
                    <a:pt x="1" y="2796"/>
                    <a:pt x="1" y="2891"/>
                    <a:pt x="60" y="2951"/>
                  </a:cubicBezTo>
                  <a:cubicBezTo>
                    <a:pt x="84" y="2974"/>
                    <a:pt x="120" y="2998"/>
                    <a:pt x="155" y="2998"/>
                  </a:cubicBezTo>
                  <a:cubicBezTo>
                    <a:pt x="203" y="2998"/>
                    <a:pt x="251" y="2974"/>
                    <a:pt x="263" y="2951"/>
                  </a:cubicBezTo>
                  <a:lnTo>
                    <a:pt x="2882" y="260"/>
                  </a:lnTo>
                  <a:cubicBezTo>
                    <a:pt x="2942" y="200"/>
                    <a:pt x="2942" y="105"/>
                    <a:pt x="2882" y="45"/>
                  </a:cubicBezTo>
                  <a:cubicBezTo>
                    <a:pt x="2852" y="16"/>
                    <a:pt x="2816" y="1"/>
                    <a:pt x="278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8" name="Google Shape;2978;p70"/>
            <p:cNvSpPr/>
            <p:nvPr/>
          </p:nvSpPr>
          <p:spPr>
            <a:xfrm>
              <a:off x="7995564" y="4503773"/>
              <a:ext cx="220737" cy="223467"/>
            </a:xfrm>
            <a:custGeom>
              <a:avLst/>
              <a:gdLst/>
              <a:ahLst/>
              <a:cxnLst/>
              <a:rect l="l" t="t" r="r" b="b"/>
              <a:pathLst>
                <a:path w="2668" h="2701" extrusionOk="0">
                  <a:moveTo>
                    <a:pt x="2506" y="0"/>
                  </a:moveTo>
                  <a:cubicBezTo>
                    <a:pt x="2471" y="0"/>
                    <a:pt x="2435" y="15"/>
                    <a:pt x="2405" y="45"/>
                  </a:cubicBezTo>
                  <a:lnTo>
                    <a:pt x="60" y="2450"/>
                  </a:lnTo>
                  <a:cubicBezTo>
                    <a:pt x="0" y="2510"/>
                    <a:pt x="0" y="2605"/>
                    <a:pt x="60" y="2665"/>
                  </a:cubicBezTo>
                  <a:cubicBezTo>
                    <a:pt x="95" y="2688"/>
                    <a:pt x="119" y="2700"/>
                    <a:pt x="167" y="2700"/>
                  </a:cubicBezTo>
                  <a:cubicBezTo>
                    <a:pt x="214" y="2700"/>
                    <a:pt x="262" y="2688"/>
                    <a:pt x="274" y="2665"/>
                  </a:cubicBezTo>
                  <a:lnTo>
                    <a:pt x="2608" y="248"/>
                  </a:lnTo>
                  <a:cubicBezTo>
                    <a:pt x="2667" y="188"/>
                    <a:pt x="2667" y="105"/>
                    <a:pt x="2608" y="45"/>
                  </a:cubicBezTo>
                  <a:cubicBezTo>
                    <a:pt x="2578" y="15"/>
                    <a:pt x="2542" y="0"/>
                    <a:pt x="250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9" name="Google Shape;2979;p70"/>
            <p:cNvSpPr/>
            <p:nvPr/>
          </p:nvSpPr>
          <p:spPr>
            <a:xfrm>
              <a:off x="8361999" y="4263426"/>
              <a:ext cx="243324" cy="247047"/>
            </a:xfrm>
            <a:custGeom>
              <a:avLst/>
              <a:gdLst/>
              <a:ahLst/>
              <a:cxnLst/>
              <a:rect l="l" t="t" r="r" b="b"/>
              <a:pathLst>
                <a:path w="2941" h="2986" extrusionOk="0">
                  <a:moveTo>
                    <a:pt x="2780" y="0"/>
                  </a:moveTo>
                  <a:cubicBezTo>
                    <a:pt x="2745" y="0"/>
                    <a:pt x="2709" y="15"/>
                    <a:pt x="2679" y="45"/>
                  </a:cubicBezTo>
                  <a:lnTo>
                    <a:pt x="60" y="2736"/>
                  </a:lnTo>
                  <a:cubicBezTo>
                    <a:pt x="0" y="2795"/>
                    <a:pt x="0" y="2891"/>
                    <a:pt x="60" y="2950"/>
                  </a:cubicBezTo>
                  <a:cubicBezTo>
                    <a:pt x="84" y="2974"/>
                    <a:pt x="119" y="2986"/>
                    <a:pt x="155" y="2986"/>
                  </a:cubicBezTo>
                  <a:cubicBezTo>
                    <a:pt x="191" y="2986"/>
                    <a:pt x="238" y="2974"/>
                    <a:pt x="262" y="2950"/>
                  </a:cubicBezTo>
                  <a:lnTo>
                    <a:pt x="2881" y="247"/>
                  </a:lnTo>
                  <a:cubicBezTo>
                    <a:pt x="2941" y="188"/>
                    <a:pt x="2941" y="105"/>
                    <a:pt x="2881" y="45"/>
                  </a:cubicBezTo>
                  <a:cubicBezTo>
                    <a:pt x="2852" y="15"/>
                    <a:pt x="2816" y="0"/>
                    <a:pt x="278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0" name="Google Shape;2980;p70"/>
            <p:cNvSpPr/>
            <p:nvPr/>
          </p:nvSpPr>
          <p:spPr>
            <a:xfrm>
              <a:off x="8074328" y="4580634"/>
              <a:ext cx="220737" cy="224377"/>
            </a:xfrm>
            <a:custGeom>
              <a:avLst/>
              <a:gdLst/>
              <a:ahLst/>
              <a:cxnLst/>
              <a:rect l="l" t="t" r="r" b="b"/>
              <a:pathLst>
                <a:path w="2668" h="2712" extrusionOk="0">
                  <a:moveTo>
                    <a:pt x="2507" y="0"/>
                  </a:moveTo>
                  <a:cubicBezTo>
                    <a:pt x="2471" y="0"/>
                    <a:pt x="2435" y="15"/>
                    <a:pt x="2406" y="45"/>
                  </a:cubicBezTo>
                  <a:lnTo>
                    <a:pt x="60" y="2462"/>
                  </a:lnTo>
                  <a:cubicBezTo>
                    <a:pt x="1" y="2521"/>
                    <a:pt x="1" y="2605"/>
                    <a:pt x="60" y="2664"/>
                  </a:cubicBezTo>
                  <a:cubicBezTo>
                    <a:pt x="96" y="2700"/>
                    <a:pt x="120" y="2712"/>
                    <a:pt x="167" y="2712"/>
                  </a:cubicBezTo>
                  <a:cubicBezTo>
                    <a:pt x="203" y="2712"/>
                    <a:pt x="239" y="2700"/>
                    <a:pt x="274" y="2664"/>
                  </a:cubicBezTo>
                  <a:lnTo>
                    <a:pt x="2608" y="259"/>
                  </a:lnTo>
                  <a:cubicBezTo>
                    <a:pt x="2668" y="200"/>
                    <a:pt x="2668" y="104"/>
                    <a:pt x="2608" y="45"/>
                  </a:cubicBezTo>
                  <a:cubicBezTo>
                    <a:pt x="2578" y="15"/>
                    <a:pt x="2543" y="0"/>
                    <a:pt x="250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6" name="Google Shape;1736;p53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S" sz="3500"/>
              <a:t>Índice.</a:t>
            </a:r>
            <a:endParaRPr sz="3500"/>
          </a:p>
        </p:txBody>
      </p:sp>
      <p:sp>
        <p:nvSpPr>
          <p:cNvPr id="1737" name="Google Shape;1737;p53"/>
          <p:cNvSpPr txBox="1">
            <a:spLocks noGrp="1"/>
          </p:cNvSpPr>
          <p:nvPr>
            <p:ph type="title" idx="2"/>
          </p:nvPr>
        </p:nvSpPr>
        <p:spPr>
          <a:xfrm>
            <a:off x="4078835" y="1995297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S">
                <a:solidFill>
                  <a:schemeClr val="dk2"/>
                </a:solidFill>
              </a:rPr>
              <a:t>Actividad 3.</a:t>
            </a:r>
            <a:br>
              <a:rPr lang="es-US">
                <a:solidFill>
                  <a:schemeClr val="dk2"/>
                </a:solidFill>
              </a:rPr>
            </a:br>
            <a:r>
              <a:rPr lang="es-US">
                <a:solidFill>
                  <a:schemeClr val="dk2"/>
                </a:solidFill>
              </a:rPr>
              <a:t>Digitales 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738" name="Google Shape;1738;p53"/>
          <p:cNvSpPr txBox="1">
            <a:spLocks noGrp="1"/>
          </p:cNvSpPr>
          <p:nvPr>
            <p:ph type="subTitle" idx="1"/>
          </p:nvPr>
        </p:nvSpPr>
        <p:spPr>
          <a:xfrm>
            <a:off x="4211885" y="2441680"/>
            <a:ext cx="2060100" cy="3777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S"/>
              <a:t>Diapositivas 7 y 8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9" name="Google Shape;1739;p53"/>
          <p:cNvSpPr txBox="1">
            <a:spLocks noGrp="1"/>
          </p:cNvSpPr>
          <p:nvPr>
            <p:ph type="title" idx="3"/>
          </p:nvPr>
        </p:nvSpPr>
        <p:spPr>
          <a:xfrm>
            <a:off x="5715002" y="1986228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S">
                <a:solidFill>
                  <a:schemeClr val="dk2"/>
                </a:solidFill>
              </a:rPr>
              <a:t>Actividad 4.</a:t>
            </a:r>
            <a:br>
              <a:rPr lang="es-US">
                <a:solidFill>
                  <a:schemeClr val="dk2"/>
                </a:solidFill>
              </a:rPr>
            </a:br>
            <a:r>
              <a:rPr lang="es-US">
                <a:solidFill>
                  <a:schemeClr val="dk2"/>
                </a:solidFill>
              </a:rPr>
              <a:t>Marchas.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740" name="Google Shape;1740;p53"/>
          <p:cNvSpPr txBox="1">
            <a:spLocks noGrp="1"/>
          </p:cNvSpPr>
          <p:nvPr>
            <p:ph type="subTitle" idx="4"/>
          </p:nvPr>
        </p:nvSpPr>
        <p:spPr>
          <a:xfrm>
            <a:off x="5930674" y="2425489"/>
            <a:ext cx="2060100" cy="4211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S"/>
              <a:t>Diapositivas 9 y 10.</a:t>
            </a:r>
            <a:endParaRPr/>
          </a:p>
        </p:txBody>
      </p:sp>
      <p:sp>
        <p:nvSpPr>
          <p:cNvPr id="1741" name="Google Shape;1741;p53"/>
          <p:cNvSpPr txBox="1">
            <a:spLocks noGrp="1"/>
          </p:cNvSpPr>
          <p:nvPr>
            <p:ph type="title" idx="5"/>
          </p:nvPr>
        </p:nvSpPr>
        <p:spPr>
          <a:xfrm>
            <a:off x="382867" y="1967913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S">
                <a:solidFill>
                  <a:schemeClr val="dk2"/>
                </a:solidFill>
              </a:rPr>
              <a:t>Actividad 1.</a:t>
            </a:r>
            <a:br>
              <a:rPr lang="es-US">
                <a:solidFill>
                  <a:schemeClr val="dk2"/>
                </a:solidFill>
              </a:rPr>
            </a:br>
            <a:r>
              <a:rPr lang="es-US">
                <a:solidFill>
                  <a:schemeClr val="dk2"/>
                </a:solidFill>
              </a:rPr>
              <a:t>Saludo y despedida 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742" name="Google Shape;1742;p53"/>
          <p:cNvSpPr txBox="1">
            <a:spLocks noGrp="1"/>
          </p:cNvSpPr>
          <p:nvPr>
            <p:ph type="subTitle" idx="6"/>
          </p:nvPr>
        </p:nvSpPr>
        <p:spPr>
          <a:xfrm>
            <a:off x="482179" y="2447669"/>
            <a:ext cx="2060100" cy="3777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S"/>
              <a:t>Diapositivas 3 y 4.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3" name="Google Shape;1743;p53"/>
          <p:cNvSpPr txBox="1">
            <a:spLocks noGrp="1"/>
          </p:cNvSpPr>
          <p:nvPr>
            <p:ph type="title" idx="7"/>
          </p:nvPr>
        </p:nvSpPr>
        <p:spPr>
          <a:xfrm>
            <a:off x="2280507" y="1986228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S">
                <a:solidFill>
                  <a:schemeClr val="dk2"/>
                </a:solidFill>
              </a:rPr>
              <a:t>Actividad 2.</a:t>
            </a:r>
            <a:br>
              <a:rPr lang="es-US">
                <a:solidFill>
                  <a:schemeClr val="dk2"/>
                </a:solidFill>
              </a:rPr>
            </a:br>
            <a:r>
              <a:rPr lang="es-US">
                <a:solidFill>
                  <a:schemeClr val="dk2"/>
                </a:solidFill>
              </a:rPr>
              <a:t>Rimas y arrullos.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744" name="Google Shape;1744;p53"/>
          <p:cNvSpPr txBox="1">
            <a:spLocks noGrp="1"/>
          </p:cNvSpPr>
          <p:nvPr>
            <p:ph type="subTitle" idx="8"/>
          </p:nvPr>
        </p:nvSpPr>
        <p:spPr>
          <a:xfrm>
            <a:off x="2379819" y="2435691"/>
            <a:ext cx="2060100" cy="3777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S"/>
              <a:t>Diapositivas 5 y 6</a:t>
            </a:r>
            <a:endParaRPr/>
          </a:p>
        </p:txBody>
      </p:sp>
      <p:grpSp>
        <p:nvGrpSpPr>
          <p:cNvPr id="1745" name="Google Shape;1745;p53"/>
          <p:cNvGrpSpPr/>
          <p:nvPr/>
        </p:nvGrpSpPr>
        <p:grpSpPr>
          <a:xfrm>
            <a:off x="1284195" y="1427685"/>
            <a:ext cx="456068" cy="598120"/>
            <a:chOff x="1801425" y="238125"/>
            <a:chExt cx="3979650" cy="5219200"/>
          </a:xfrm>
        </p:grpSpPr>
        <p:sp>
          <p:nvSpPr>
            <p:cNvPr id="1746" name="Google Shape;1746;p53"/>
            <p:cNvSpPr/>
            <p:nvPr/>
          </p:nvSpPr>
          <p:spPr>
            <a:xfrm>
              <a:off x="2965125" y="4738025"/>
              <a:ext cx="152525" cy="298500"/>
            </a:xfrm>
            <a:custGeom>
              <a:avLst/>
              <a:gdLst/>
              <a:ahLst/>
              <a:cxnLst/>
              <a:rect l="l" t="t" r="r" b="b"/>
              <a:pathLst>
                <a:path w="6101" h="11940" extrusionOk="0">
                  <a:moveTo>
                    <a:pt x="3067" y="0"/>
                  </a:moveTo>
                  <a:cubicBezTo>
                    <a:pt x="1371" y="0"/>
                    <a:pt x="1" y="1370"/>
                    <a:pt x="1" y="3067"/>
                  </a:cubicBezTo>
                  <a:lnTo>
                    <a:pt x="1" y="8906"/>
                  </a:lnTo>
                  <a:cubicBezTo>
                    <a:pt x="1" y="10569"/>
                    <a:pt x="1371" y="11939"/>
                    <a:pt x="3067" y="11939"/>
                  </a:cubicBezTo>
                  <a:cubicBezTo>
                    <a:pt x="4731" y="11939"/>
                    <a:pt x="6101" y="10569"/>
                    <a:pt x="6101" y="8906"/>
                  </a:cubicBezTo>
                  <a:lnTo>
                    <a:pt x="6101" y="3067"/>
                  </a:lnTo>
                  <a:cubicBezTo>
                    <a:pt x="6101" y="1370"/>
                    <a:pt x="4731" y="0"/>
                    <a:pt x="30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53"/>
            <p:cNvSpPr/>
            <p:nvPr/>
          </p:nvSpPr>
          <p:spPr>
            <a:xfrm>
              <a:off x="4482775" y="4738025"/>
              <a:ext cx="152525" cy="298500"/>
            </a:xfrm>
            <a:custGeom>
              <a:avLst/>
              <a:gdLst/>
              <a:ahLst/>
              <a:cxnLst/>
              <a:rect l="l" t="t" r="r" b="b"/>
              <a:pathLst>
                <a:path w="6101" h="11940" extrusionOk="0">
                  <a:moveTo>
                    <a:pt x="3034" y="0"/>
                  </a:moveTo>
                  <a:cubicBezTo>
                    <a:pt x="1370" y="0"/>
                    <a:pt x="0" y="1370"/>
                    <a:pt x="0" y="3067"/>
                  </a:cubicBezTo>
                  <a:lnTo>
                    <a:pt x="0" y="8906"/>
                  </a:lnTo>
                  <a:cubicBezTo>
                    <a:pt x="0" y="10569"/>
                    <a:pt x="1370" y="11939"/>
                    <a:pt x="3034" y="11939"/>
                  </a:cubicBezTo>
                  <a:cubicBezTo>
                    <a:pt x="4730" y="11939"/>
                    <a:pt x="6100" y="10569"/>
                    <a:pt x="6100" y="8906"/>
                  </a:cubicBezTo>
                  <a:lnTo>
                    <a:pt x="6100" y="3067"/>
                  </a:lnTo>
                  <a:cubicBezTo>
                    <a:pt x="6100" y="1370"/>
                    <a:pt x="4730" y="0"/>
                    <a:pt x="30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53"/>
            <p:cNvSpPr/>
            <p:nvPr/>
          </p:nvSpPr>
          <p:spPr>
            <a:xfrm>
              <a:off x="3514775" y="4879850"/>
              <a:ext cx="570875" cy="243925"/>
            </a:xfrm>
            <a:custGeom>
              <a:avLst/>
              <a:gdLst/>
              <a:ahLst/>
              <a:cxnLst/>
              <a:rect l="l" t="t" r="r" b="b"/>
              <a:pathLst>
                <a:path w="22835" h="9757" extrusionOk="0">
                  <a:moveTo>
                    <a:pt x="3409" y="0"/>
                  </a:moveTo>
                  <a:cubicBezTo>
                    <a:pt x="2698" y="0"/>
                    <a:pt x="1983" y="248"/>
                    <a:pt x="1403" y="754"/>
                  </a:cubicBezTo>
                  <a:cubicBezTo>
                    <a:pt x="131" y="1863"/>
                    <a:pt x="1" y="3787"/>
                    <a:pt x="1110" y="5059"/>
                  </a:cubicBezTo>
                  <a:cubicBezTo>
                    <a:pt x="3719" y="8028"/>
                    <a:pt x="7471" y="9757"/>
                    <a:pt x="11418" y="9757"/>
                  </a:cubicBezTo>
                  <a:cubicBezTo>
                    <a:pt x="15365" y="9757"/>
                    <a:pt x="19116" y="8028"/>
                    <a:pt x="21725" y="5059"/>
                  </a:cubicBezTo>
                  <a:cubicBezTo>
                    <a:pt x="22835" y="3787"/>
                    <a:pt x="22704" y="1863"/>
                    <a:pt x="21432" y="754"/>
                  </a:cubicBezTo>
                  <a:cubicBezTo>
                    <a:pt x="20852" y="248"/>
                    <a:pt x="20137" y="0"/>
                    <a:pt x="19426" y="0"/>
                  </a:cubicBezTo>
                  <a:cubicBezTo>
                    <a:pt x="18575" y="0"/>
                    <a:pt x="17730" y="354"/>
                    <a:pt x="17126" y="1047"/>
                  </a:cubicBezTo>
                  <a:cubicBezTo>
                    <a:pt x="15609" y="2776"/>
                    <a:pt x="13513" y="3640"/>
                    <a:pt x="11418" y="3640"/>
                  </a:cubicBezTo>
                  <a:cubicBezTo>
                    <a:pt x="9322" y="3640"/>
                    <a:pt x="7226" y="2776"/>
                    <a:pt x="5709" y="1047"/>
                  </a:cubicBezTo>
                  <a:cubicBezTo>
                    <a:pt x="5105" y="354"/>
                    <a:pt x="4260" y="0"/>
                    <a:pt x="3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53"/>
            <p:cNvSpPr/>
            <p:nvPr/>
          </p:nvSpPr>
          <p:spPr>
            <a:xfrm>
              <a:off x="1801425" y="238125"/>
              <a:ext cx="3979650" cy="5219200"/>
            </a:xfrm>
            <a:custGeom>
              <a:avLst/>
              <a:gdLst/>
              <a:ahLst/>
              <a:cxnLst/>
              <a:rect l="l" t="t" r="r" b="b"/>
              <a:pathLst>
                <a:path w="159186" h="208768" extrusionOk="0">
                  <a:moveTo>
                    <a:pt x="86117" y="6133"/>
                  </a:moveTo>
                  <a:cubicBezTo>
                    <a:pt x="88139" y="6133"/>
                    <a:pt x="89966" y="7339"/>
                    <a:pt x="90781" y="9231"/>
                  </a:cubicBezTo>
                  <a:cubicBezTo>
                    <a:pt x="92314" y="12852"/>
                    <a:pt x="94696" y="16310"/>
                    <a:pt x="97795" y="19376"/>
                  </a:cubicBezTo>
                  <a:cubicBezTo>
                    <a:pt x="96947" y="19474"/>
                    <a:pt x="96066" y="19539"/>
                    <a:pt x="95348" y="19539"/>
                  </a:cubicBezTo>
                  <a:cubicBezTo>
                    <a:pt x="89370" y="19512"/>
                    <a:pt x="84566" y="19504"/>
                    <a:pt x="80681" y="19504"/>
                  </a:cubicBezTo>
                  <a:cubicBezTo>
                    <a:pt x="73139" y="19504"/>
                    <a:pt x="69060" y="19537"/>
                    <a:pt x="66578" y="19537"/>
                  </a:cubicBezTo>
                  <a:cubicBezTo>
                    <a:pt x="64136" y="19537"/>
                    <a:pt x="63239" y="19505"/>
                    <a:pt x="62109" y="19376"/>
                  </a:cubicBezTo>
                  <a:cubicBezTo>
                    <a:pt x="65207" y="16310"/>
                    <a:pt x="67589" y="12852"/>
                    <a:pt x="69122" y="9231"/>
                  </a:cubicBezTo>
                  <a:cubicBezTo>
                    <a:pt x="69937" y="7339"/>
                    <a:pt x="71764" y="6133"/>
                    <a:pt x="73786" y="6133"/>
                  </a:cubicBezTo>
                  <a:close/>
                  <a:moveTo>
                    <a:pt x="112942" y="19662"/>
                  </a:moveTo>
                  <a:cubicBezTo>
                    <a:pt x="113093" y="19662"/>
                    <a:pt x="113240" y="19719"/>
                    <a:pt x="113354" y="19833"/>
                  </a:cubicBezTo>
                  <a:lnTo>
                    <a:pt x="121868" y="28347"/>
                  </a:lnTo>
                  <a:cubicBezTo>
                    <a:pt x="122129" y="28608"/>
                    <a:pt x="122096" y="29032"/>
                    <a:pt x="121835" y="29260"/>
                  </a:cubicBezTo>
                  <a:cubicBezTo>
                    <a:pt x="114072" y="35751"/>
                    <a:pt x="104775" y="38850"/>
                    <a:pt x="95348" y="38850"/>
                  </a:cubicBezTo>
                  <a:cubicBezTo>
                    <a:pt x="82418" y="38850"/>
                    <a:pt x="74816" y="38861"/>
                    <a:pt x="70180" y="38861"/>
                  </a:cubicBezTo>
                  <a:cubicBezTo>
                    <a:pt x="63225" y="38861"/>
                    <a:pt x="62944" y="38837"/>
                    <a:pt x="61358" y="38720"/>
                  </a:cubicBezTo>
                  <a:cubicBezTo>
                    <a:pt x="52942" y="38100"/>
                    <a:pt x="44918" y="35001"/>
                    <a:pt x="38068" y="29260"/>
                  </a:cubicBezTo>
                  <a:cubicBezTo>
                    <a:pt x="37807" y="29032"/>
                    <a:pt x="37774" y="28608"/>
                    <a:pt x="38035" y="28347"/>
                  </a:cubicBezTo>
                  <a:cubicBezTo>
                    <a:pt x="46684" y="19793"/>
                    <a:pt x="46533" y="19670"/>
                    <a:pt x="46935" y="19670"/>
                  </a:cubicBezTo>
                  <a:cubicBezTo>
                    <a:pt x="46947" y="19670"/>
                    <a:pt x="46960" y="19670"/>
                    <a:pt x="46973" y="19670"/>
                  </a:cubicBezTo>
                  <a:cubicBezTo>
                    <a:pt x="47136" y="19670"/>
                    <a:pt x="47266" y="19702"/>
                    <a:pt x="47397" y="19833"/>
                  </a:cubicBezTo>
                  <a:cubicBezTo>
                    <a:pt x="51638" y="23095"/>
                    <a:pt x="56596" y="24987"/>
                    <a:pt x="61717" y="25509"/>
                  </a:cubicBezTo>
                  <a:cubicBezTo>
                    <a:pt x="62989" y="25623"/>
                    <a:pt x="63275" y="25647"/>
                    <a:pt x="67303" y="25647"/>
                  </a:cubicBezTo>
                  <a:cubicBezTo>
                    <a:pt x="70325" y="25647"/>
                    <a:pt x="75452" y="25634"/>
                    <a:pt x="84679" y="25634"/>
                  </a:cubicBezTo>
                  <a:cubicBezTo>
                    <a:pt x="87755" y="25634"/>
                    <a:pt x="91287" y="25635"/>
                    <a:pt x="95348" y="25639"/>
                  </a:cubicBezTo>
                  <a:cubicBezTo>
                    <a:pt x="101448" y="25639"/>
                    <a:pt x="107450" y="23715"/>
                    <a:pt x="112506" y="19833"/>
                  </a:cubicBezTo>
                  <a:cubicBezTo>
                    <a:pt x="112637" y="19719"/>
                    <a:pt x="112792" y="19662"/>
                    <a:pt x="112942" y="19662"/>
                  </a:cubicBezTo>
                  <a:close/>
                  <a:moveTo>
                    <a:pt x="79952" y="54769"/>
                  </a:moveTo>
                  <a:cubicBezTo>
                    <a:pt x="82855" y="54769"/>
                    <a:pt x="85203" y="57117"/>
                    <a:pt x="85203" y="60021"/>
                  </a:cubicBezTo>
                  <a:lnTo>
                    <a:pt x="85203" y="62728"/>
                  </a:lnTo>
                  <a:lnTo>
                    <a:pt x="74700" y="62728"/>
                  </a:lnTo>
                  <a:lnTo>
                    <a:pt x="74700" y="60021"/>
                  </a:lnTo>
                  <a:cubicBezTo>
                    <a:pt x="74700" y="57117"/>
                    <a:pt x="77048" y="54769"/>
                    <a:pt x="79952" y="54769"/>
                  </a:cubicBezTo>
                  <a:close/>
                  <a:moveTo>
                    <a:pt x="104906" y="44004"/>
                  </a:moveTo>
                  <a:lnTo>
                    <a:pt x="104906" y="62728"/>
                  </a:lnTo>
                  <a:lnTo>
                    <a:pt x="91336" y="62728"/>
                  </a:lnTo>
                  <a:lnTo>
                    <a:pt x="91336" y="60021"/>
                  </a:lnTo>
                  <a:cubicBezTo>
                    <a:pt x="91336" y="53758"/>
                    <a:pt x="86215" y="48636"/>
                    <a:pt x="79952" y="48636"/>
                  </a:cubicBezTo>
                  <a:cubicBezTo>
                    <a:pt x="73689" y="48636"/>
                    <a:pt x="68567" y="53758"/>
                    <a:pt x="68567" y="60021"/>
                  </a:cubicBezTo>
                  <a:lnTo>
                    <a:pt x="68567" y="62728"/>
                  </a:lnTo>
                  <a:lnTo>
                    <a:pt x="54997" y="62728"/>
                  </a:lnTo>
                  <a:lnTo>
                    <a:pt x="54997" y="44004"/>
                  </a:lnTo>
                  <a:cubicBezTo>
                    <a:pt x="56726" y="44363"/>
                    <a:pt x="58488" y="44624"/>
                    <a:pt x="60282" y="44787"/>
                  </a:cubicBezTo>
                  <a:cubicBezTo>
                    <a:pt x="62141" y="44950"/>
                    <a:pt x="63030" y="44983"/>
                    <a:pt x="67393" y="44983"/>
                  </a:cubicBezTo>
                  <a:cubicBezTo>
                    <a:pt x="70302" y="44983"/>
                    <a:pt x="74754" y="44968"/>
                    <a:pt x="82068" y="44968"/>
                  </a:cubicBezTo>
                  <a:cubicBezTo>
                    <a:pt x="85724" y="44968"/>
                    <a:pt x="90096" y="44972"/>
                    <a:pt x="95348" y="44983"/>
                  </a:cubicBezTo>
                  <a:cubicBezTo>
                    <a:pt x="98480" y="44983"/>
                    <a:pt x="101774" y="44657"/>
                    <a:pt x="104906" y="44004"/>
                  </a:cubicBezTo>
                  <a:close/>
                  <a:moveTo>
                    <a:pt x="63315" y="98218"/>
                  </a:moveTo>
                  <a:cubicBezTo>
                    <a:pt x="66219" y="98218"/>
                    <a:pt x="68567" y="100567"/>
                    <a:pt x="68567" y="103470"/>
                  </a:cubicBezTo>
                  <a:lnTo>
                    <a:pt x="68567" y="105949"/>
                  </a:lnTo>
                  <a:lnTo>
                    <a:pt x="58031" y="105949"/>
                  </a:lnTo>
                  <a:lnTo>
                    <a:pt x="58031" y="103470"/>
                  </a:lnTo>
                  <a:cubicBezTo>
                    <a:pt x="58031" y="100567"/>
                    <a:pt x="60412" y="98218"/>
                    <a:pt x="63315" y="98218"/>
                  </a:cubicBezTo>
                  <a:close/>
                  <a:moveTo>
                    <a:pt x="96588" y="98218"/>
                  </a:moveTo>
                  <a:cubicBezTo>
                    <a:pt x="99491" y="98218"/>
                    <a:pt x="101872" y="100567"/>
                    <a:pt x="101872" y="103470"/>
                  </a:cubicBezTo>
                  <a:lnTo>
                    <a:pt x="101872" y="105949"/>
                  </a:lnTo>
                  <a:lnTo>
                    <a:pt x="91336" y="105949"/>
                  </a:lnTo>
                  <a:lnTo>
                    <a:pt x="91336" y="103470"/>
                  </a:lnTo>
                  <a:cubicBezTo>
                    <a:pt x="91336" y="100567"/>
                    <a:pt x="93685" y="98218"/>
                    <a:pt x="96588" y="98218"/>
                  </a:cubicBezTo>
                  <a:close/>
                  <a:moveTo>
                    <a:pt x="123233" y="62879"/>
                  </a:moveTo>
                  <a:cubicBezTo>
                    <a:pt x="123390" y="62879"/>
                    <a:pt x="123544" y="62936"/>
                    <a:pt x="123662" y="63054"/>
                  </a:cubicBezTo>
                  <a:cubicBezTo>
                    <a:pt x="132372" y="71894"/>
                    <a:pt x="132372" y="71503"/>
                    <a:pt x="132372" y="72025"/>
                  </a:cubicBezTo>
                  <a:cubicBezTo>
                    <a:pt x="132339" y="72155"/>
                    <a:pt x="132306" y="72318"/>
                    <a:pt x="132143" y="72481"/>
                  </a:cubicBezTo>
                  <a:cubicBezTo>
                    <a:pt x="127609" y="76265"/>
                    <a:pt x="122455" y="79005"/>
                    <a:pt x="116518" y="80636"/>
                  </a:cubicBezTo>
                  <a:cubicBezTo>
                    <a:pt x="111811" y="81912"/>
                    <a:pt x="108126" y="82120"/>
                    <a:pt x="102534" y="82120"/>
                  </a:cubicBezTo>
                  <a:cubicBezTo>
                    <a:pt x="99834" y="82120"/>
                    <a:pt x="96690" y="82072"/>
                    <a:pt x="92771" y="82072"/>
                  </a:cubicBezTo>
                  <a:cubicBezTo>
                    <a:pt x="91075" y="82072"/>
                    <a:pt x="89705" y="83442"/>
                    <a:pt x="89705" y="85138"/>
                  </a:cubicBezTo>
                  <a:cubicBezTo>
                    <a:pt x="89705" y="86801"/>
                    <a:pt x="91075" y="88171"/>
                    <a:pt x="92771" y="88171"/>
                  </a:cubicBezTo>
                  <a:cubicBezTo>
                    <a:pt x="96413" y="88180"/>
                    <a:pt x="99281" y="88196"/>
                    <a:pt x="101629" y="88196"/>
                  </a:cubicBezTo>
                  <a:cubicBezTo>
                    <a:pt x="107988" y="88196"/>
                    <a:pt x="110527" y="88079"/>
                    <a:pt x="114268" y="87389"/>
                  </a:cubicBezTo>
                  <a:lnTo>
                    <a:pt x="114268" y="105949"/>
                  </a:lnTo>
                  <a:lnTo>
                    <a:pt x="107972" y="105949"/>
                  </a:lnTo>
                  <a:lnTo>
                    <a:pt x="107972" y="103470"/>
                  </a:lnTo>
                  <a:cubicBezTo>
                    <a:pt x="107972" y="97207"/>
                    <a:pt x="102883" y="92086"/>
                    <a:pt x="96588" y="92086"/>
                  </a:cubicBezTo>
                  <a:cubicBezTo>
                    <a:pt x="90325" y="92086"/>
                    <a:pt x="85203" y="97207"/>
                    <a:pt x="85203" y="103470"/>
                  </a:cubicBezTo>
                  <a:lnTo>
                    <a:pt x="85203" y="105949"/>
                  </a:lnTo>
                  <a:lnTo>
                    <a:pt x="74700" y="105949"/>
                  </a:lnTo>
                  <a:lnTo>
                    <a:pt x="74700" y="103470"/>
                  </a:lnTo>
                  <a:cubicBezTo>
                    <a:pt x="74700" y="97207"/>
                    <a:pt x="69578" y="92086"/>
                    <a:pt x="63315" y="92086"/>
                  </a:cubicBezTo>
                  <a:cubicBezTo>
                    <a:pt x="57020" y="92086"/>
                    <a:pt x="51931" y="97207"/>
                    <a:pt x="51931" y="103470"/>
                  </a:cubicBezTo>
                  <a:lnTo>
                    <a:pt x="51931" y="105949"/>
                  </a:lnTo>
                  <a:lnTo>
                    <a:pt x="45635" y="105949"/>
                  </a:lnTo>
                  <a:lnTo>
                    <a:pt x="45635" y="87389"/>
                  </a:lnTo>
                  <a:cubicBezTo>
                    <a:pt x="47788" y="87780"/>
                    <a:pt x="49941" y="88041"/>
                    <a:pt x="52159" y="88139"/>
                  </a:cubicBezTo>
                  <a:cubicBezTo>
                    <a:pt x="53546" y="88171"/>
                    <a:pt x="60690" y="88180"/>
                    <a:pt x="67503" y="88180"/>
                  </a:cubicBezTo>
                  <a:cubicBezTo>
                    <a:pt x="74316" y="88180"/>
                    <a:pt x="80800" y="88171"/>
                    <a:pt x="80865" y="88171"/>
                  </a:cubicBezTo>
                  <a:cubicBezTo>
                    <a:pt x="82398" y="88008"/>
                    <a:pt x="83605" y="86704"/>
                    <a:pt x="83605" y="85138"/>
                  </a:cubicBezTo>
                  <a:cubicBezTo>
                    <a:pt x="83605" y="83442"/>
                    <a:pt x="82235" y="82072"/>
                    <a:pt x="80571" y="82072"/>
                  </a:cubicBezTo>
                  <a:cubicBezTo>
                    <a:pt x="73501" y="82063"/>
                    <a:pt x="68304" y="82061"/>
                    <a:pt x="64455" y="82061"/>
                  </a:cubicBezTo>
                  <a:cubicBezTo>
                    <a:pt x="60605" y="82061"/>
                    <a:pt x="58102" y="82063"/>
                    <a:pt x="56420" y="82063"/>
                  </a:cubicBezTo>
                  <a:cubicBezTo>
                    <a:pt x="53056" y="82063"/>
                    <a:pt x="52975" y="82055"/>
                    <a:pt x="51964" y="82006"/>
                  </a:cubicBezTo>
                  <a:cubicBezTo>
                    <a:pt x="43352" y="81550"/>
                    <a:pt x="34904" y="78451"/>
                    <a:pt x="27760" y="72481"/>
                  </a:cubicBezTo>
                  <a:cubicBezTo>
                    <a:pt x="27597" y="72318"/>
                    <a:pt x="27531" y="72155"/>
                    <a:pt x="27531" y="72025"/>
                  </a:cubicBezTo>
                  <a:cubicBezTo>
                    <a:pt x="27531" y="71927"/>
                    <a:pt x="27564" y="71731"/>
                    <a:pt x="27727" y="71568"/>
                  </a:cubicBezTo>
                  <a:lnTo>
                    <a:pt x="36241" y="63054"/>
                  </a:lnTo>
                  <a:cubicBezTo>
                    <a:pt x="36360" y="62936"/>
                    <a:pt x="36513" y="62879"/>
                    <a:pt x="36670" y="62879"/>
                  </a:cubicBezTo>
                  <a:cubicBezTo>
                    <a:pt x="36816" y="62879"/>
                    <a:pt x="36964" y="62927"/>
                    <a:pt x="37089" y="63022"/>
                  </a:cubicBezTo>
                  <a:cubicBezTo>
                    <a:pt x="42047" y="66838"/>
                    <a:pt x="47951" y="68861"/>
                    <a:pt x="54247" y="68861"/>
                  </a:cubicBezTo>
                  <a:lnTo>
                    <a:pt x="105656" y="68861"/>
                  </a:lnTo>
                  <a:cubicBezTo>
                    <a:pt x="111952" y="68861"/>
                    <a:pt x="117856" y="66838"/>
                    <a:pt x="122814" y="63022"/>
                  </a:cubicBezTo>
                  <a:cubicBezTo>
                    <a:pt x="122940" y="62927"/>
                    <a:pt x="123088" y="62879"/>
                    <a:pt x="123233" y="62879"/>
                  </a:cubicBezTo>
                  <a:close/>
                  <a:moveTo>
                    <a:pt x="26357" y="106080"/>
                  </a:moveTo>
                  <a:cubicBezTo>
                    <a:pt x="26488" y="106080"/>
                    <a:pt x="26651" y="106145"/>
                    <a:pt x="26781" y="106243"/>
                  </a:cubicBezTo>
                  <a:cubicBezTo>
                    <a:pt x="31478" y="109864"/>
                    <a:pt x="37056" y="111854"/>
                    <a:pt x="42993" y="112049"/>
                  </a:cubicBezTo>
                  <a:cubicBezTo>
                    <a:pt x="43363" y="112049"/>
                    <a:pt x="75599" y="112064"/>
                    <a:pt x="97377" y="112064"/>
                  </a:cubicBezTo>
                  <a:cubicBezTo>
                    <a:pt x="108266" y="112064"/>
                    <a:pt x="116540" y="112060"/>
                    <a:pt x="116910" y="112049"/>
                  </a:cubicBezTo>
                  <a:cubicBezTo>
                    <a:pt x="122847" y="111854"/>
                    <a:pt x="128425" y="109864"/>
                    <a:pt x="133122" y="106243"/>
                  </a:cubicBezTo>
                  <a:cubicBezTo>
                    <a:pt x="133247" y="106133"/>
                    <a:pt x="133396" y="106084"/>
                    <a:pt x="133541" y="106084"/>
                  </a:cubicBezTo>
                  <a:cubicBezTo>
                    <a:pt x="133698" y="106084"/>
                    <a:pt x="133852" y="106141"/>
                    <a:pt x="133970" y="106243"/>
                  </a:cubicBezTo>
                  <a:lnTo>
                    <a:pt x="142484" y="114789"/>
                  </a:lnTo>
                  <a:cubicBezTo>
                    <a:pt x="142745" y="115050"/>
                    <a:pt x="142712" y="115442"/>
                    <a:pt x="142451" y="115670"/>
                  </a:cubicBezTo>
                  <a:cubicBezTo>
                    <a:pt x="134753" y="122129"/>
                    <a:pt x="125522" y="125260"/>
                    <a:pt x="115964" y="125260"/>
                  </a:cubicBezTo>
                  <a:lnTo>
                    <a:pt x="43939" y="125260"/>
                  </a:lnTo>
                  <a:cubicBezTo>
                    <a:pt x="34414" y="125260"/>
                    <a:pt x="25150" y="122129"/>
                    <a:pt x="17452" y="115670"/>
                  </a:cubicBezTo>
                  <a:cubicBezTo>
                    <a:pt x="17289" y="115540"/>
                    <a:pt x="17224" y="115376"/>
                    <a:pt x="17224" y="115246"/>
                  </a:cubicBezTo>
                  <a:cubicBezTo>
                    <a:pt x="17224" y="115116"/>
                    <a:pt x="17256" y="114952"/>
                    <a:pt x="17419" y="114789"/>
                  </a:cubicBezTo>
                  <a:lnTo>
                    <a:pt x="25933" y="106243"/>
                  </a:lnTo>
                  <a:cubicBezTo>
                    <a:pt x="26064" y="106145"/>
                    <a:pt x="26194" y="106080"/>
                    <a:pt x="26357" y="106080"/>
                  </a:cubicBezTo>
                  <a:close/>
                  <a:moveTo>
                    <a:pt x="57118" y="141179"/>
                  </a:moveTo>
                  <a:cubicBezTo>
                    <a:pt x="60021" y="141179"/>
                    <a:pt x="62369" y="143527"/>
                    <a:pt x="62369" y="146431"/>
                  </a:cubicBezTo>
                  <a:lnTo>
                    <a:pt x="62369" y="149138"/>
                  </a:lnTo>
                  <a:lnTo>
                    <a:pt x="51866" y="149138"/>
                  </a:lnTo>
                  <a:lnTo>
                    <a:pt x="51866" y="146431"/>
                  </a:lnTo>
                  <a:cubicBezTo>
                    <a:pt x="51866" y="143527"/>
                    <a:pt x="54214" y="141179"/>
                    <a:pt x="57118" y="141179"/>
                  </a:cubicBezTo>
                  <a:close/>
                  <a:moveTo>
                    <a:pt x="102785" y="141179"/>
                  </a:moveTo>
                  <a:cubicBezTo>
                    <a:pt x="105689" y="141179"/>
                    <a:pt x="108037" y="143527"/>
                    <a:pt x="108037" y="146431"/>
                  </a:cubicBezTo>
                  <a:lnTo>
                    <a:pt x="108037" y="149138"/>
                  </a:lnTo>
                  <a:lnTo>
                    <a:pt x="97534" y="149138"/>
                  </a:lnTo>
                  <a:lnTo>
                    <a:pt x="97534" y="146431"/>
                  </a:lnTo>
                  <a:cubicBezTo>
                    <a:pt x="97534" y="143527"/>
                    <a:pt x="99882" y="141179"/>
                    <a:pt x="102785" y="141179"/>
                  </a:cubicBezTo>
                  <a:close/>
                  <a:moveTo>
                    <a:pt x="122064" y="131001"/>
                  </a:moveTo>
                  <a:lnTo>
                    <a:pt x="122064" y="149138"/>
                  </a:lnTo>
                  <a:lnTo>
                    <a:pt x="114170" y="149138"/>
                  </a:lnTo>
                  <a:lnTo>
                    <a:pt x="114170" y="146431"/>
                  </a:lnTo>
                  <a:cubicBezTo>
                    <a:pt x="114170" y="140168"/>
                    <a:pt x="109048" y="135046"/>
                    <a:pt x="102785" y="135046"/>
                  </a:cubicBezTo>
                  <a:cubicBezTo>
                    <a:pt x="96522" y="135046"/>
                    <a:pt x="91401" y="140168"/>
                    <a:pt x="91401" y="146431"/>
                  </a:cubicBezTo>
                  <a:lnTo>
                    <a:pt x="91401" y="149138"/>
                  </a:lnTo>
                  <a:lnTo>
                    <a:pt x="68502" y="149138"/>
                  </a:lnTo>
                  <a:lnTo>
                    <a:pt x="68502" y="146431"/>
                  </a:lnTo>
                  <a:cubicBezTo>
                    <a:pt x="68502" y="140168"/>
                    <a:pt x="63381" y="135046"/>
                    <a:pt x="57118" y="135046"/>
                  </a:cubicBezTo>
                  <a:cubicBezTo>
                    <a:pt x="50855" y="135046"/>
                    <a:pt x="45733" y="140168"/>
                    <a:pt x="45733" y="146431"/>
                  </a:cubicBezTo>
                  <a:lnTo>
                    <a:pt x="45733" y="149138"/>
                  </a:lnTo>
                  <a:lnTo>
                    <a:pt x="37839" y="149138"/>
                  </a:lnTo>
                  <a:lnTo>
                    <a:pt x="37839" y="131001"/>
                  </a:lnTo>
                  <a:cubicBezTo>
                    <a:pt x="40407" y="131334"/>
                    <a:pt x="41003" y="131405"/>
                    <a:pt x="49645" y="131405"/>
                  </a:cubicBezTo>
                  <a:cubicBezTo>
                    <a:pt x="56075" y="131405"/>
                    <a:pt x="66961" y="131366"/>
                    <a:pt x="86427" y="131366"/>
                  </a:cubicBezTo>
                  <a:cubicBezTo>
                    <a:pt x="94642" y="131366"/>
                    <a:pt x="104384" y="131373"/>
                    <a:pt x="115964" y="131393"/>
                  </a:cubicBezTo>
                  <a:cubicBezTo>
                    <a:pt x="117986" y="131393"/>
                    <a:pt x="120270" y="131230"/>
                    <a:pt x="122064" y="131001"/>
                  </a:cubicBezTo>
                  <a:close/>
                  <a:moveTo>
                    <a:pt x="143849" y="149289"/>
                  </a:moveTo>
                  <a:cubicBezTo>
                    <a:pt x="144006" y="149289"/>
                    <a:pt x="144159" y="149346"/>
                    <a:pt x="144278" y="149464"/>
                  </a:cubicBezTo>
                  <a:lnTo>
                    <a:pt x="152792" y="157978"/>
                  </a:lnTo>
                  <a:cubicBezTo>
                    <a:pt x="152955" y="158141"/>
                    <a:pt x="152987" y="158337"/>
                    <a:pt x="152987" y="158467"/>
                  </a:cubicBezTo>
                  <a:cubicBezTo>
                    <a:pt x="152987" y="158565"/>
                    <a:pt x="152922" y="158761"/>
                    <a:pt x="152759" y="158891"/>
                  </a:cubicBezTo>
                  <a:cubicBezTo>
                    <a:pt x="145159" y="165252"/>
                    <a:pt x="135927" y="168482"/>
                    <a:pt x="126272" y="168482"/>
                  </a:cubicBezTo>
                  <a:lnTo>
                    <a:pt x="64522" y="168482"/>
                  </a:lnTo>
                  <a:cubicBezTo>
                    <a:pt x="62859" y="168482"/>
                    <a:pt x="61489" y="169852"/>
                    <a:pt x="61489" y="171548"/>
                  </a:cubicBezTo>
                  <a:cubicBezTo>
                    <a:pt x="61489" y="173244"/>
                    <a:pt x="62859" y="174614"/>
                    <a:pt x="64522" y="174614"/>
                  </a:cubicBezTo>
                  <a:cubicBezTo>
                    <a:pt x="70050" y="174611"/>
                    <a:pt x="75097" y="174610"/>
                    <a:pt x="79706" y="174610"/>
                  </a:cubicBezTo>
                  <a:cubicBezTo>
                    <a:pt x="94921" y="174610"/>
                    <a:pt x="105376" y="174622"/>
                    <a:pt x="112691" y="174622"/>
                  </a:cubicBezTo>
                  <a:cubicBezTo>
                    <a:pt x="128332" y="174622"/>
                    <a:pt x="129615" y="174567"/>
                    <a:pt x="132372" y="174223"/>
                  </a:cubicBezTo>
                  <a:lnTo>
                    <a:pt x="132372" y="202667"/>
                  </a:lnTo>
                  <a:lnTo>
                    <a:pt x="27531" y="202667"/>
                  </a:lnTo>
                  <a:lnTo>
                    <a:pt x="27531" y="174223"/>
                  </a:lnTo>
                  <a:cubicBezTo>
                    <a:pt x="30121" y="174544"/>
                    <a:pt x="31660" y="174606"/>
                    <a:pt x="36932" y="174606"/>
                  </a:cubicBezTo>
                  <a:cubicBezTo>
                    <a:pt x="40226" y="174606"/>
                    <a:pt x="44978" y="174582"/>
                    <a:pt x="52355" y="174582"/>
                  </a:cubicBezTo>
                  <a:cubicBezTo>
                    <a:pt x="54019" y="174582"/>
                    <a:pt x="55389" y="173244"/>
                    <a:pt x="55389" y="171548"/>
                  </a:cubicBezTo>
                  <a:cubicBezTo>
                    <a:pt x="55389" y="169852"/>
                    <a:pt x="54019" y="168482"/>
                    <a:pt x="52355" y="168482"/>
                  </a:cubicBezTo>
                  <a:cubicBezTo>
                    <a:pt x="45820" y="168482"/>
                    <a:pt x="41239" y="168514"/>
                    <a:pt x="37827" y="168514"/>
                  </a:cubicBezTo>
                  <a:cubicBezTo>
                    <a:pt x="31004" y="168514"/>
                    <a:pt x="28858" y="168384"/>
                    <a:pt x="25118" y="167601"/>
                  </a:cubicBezTo>
                  <a:cubicBezTo>
                    <a:pt x="18333" y="166198"/>
                    <a:pt x="12331" y="163262"/>
                    <a:pt x="7144" y="158891"/>
                  </a:cubicBezTo>
                  <a:cubicBezTo>
                    <a:pt x="6981" y="158761"/>
                    <a:pt x="6916" y="158565"/>
                    <a:pt x="6916" y="158467"/>
                  </a:cubicBezTo>
                  <a:cubicBezTo>
                    <a:pt x="6883" y="157880"/>
                    <a:pt x="6981" y="158272"/>
                    <a:pt x="15625" y="149464"/>
                  </a:cubicBezTo>
                  <a:cubicBezTo>
                    <a:pt x="15744" y="149346"/>
                    <a:pt x="15898" y="149289"/>
                    <a:pt x="16054" y="149289"/>
                  </a:cubicBezTo>
                  <a:cubicBezTo>
                    <a:pt x="16200" y="149289"/>
                    <a:pt x="16348" y="149338"/>
                    <a:pt x="16473" y="149432"/>
                  </a:cubicBezTo>
                  <a:cubicBezTo>
                    <a:pt x="21399" y="153248"/>
                    <a:pt x="27336" y="155271"/>
                    <a:pt x="33599" y="155271"/>
                  </a:cubicBezTo>
                  <a:lnTo>
                    <a:pt x="126272" y="155271"/>
                  </a:lnTo>
                  <a:cubicBezTo>
                    <a:pt x="132567" y="155271"/>
                    <a:pt x="138472" y="153248"/>
                    <a:pt x="143430" y="149432"/>
                  </a:cubicBezTo>
                  <a:cubicBezTo>
                    <a:pt x="143555" y="149338"/>
                    <a:pt x="143703" y="149289"/>
                    <a:pt x="143849" y="149289"/>
                  </a:cubicBezTo>
                  <a:close/>
                  <a:moveTo>
                    <a:pt x="73786" y="0"/>
                  </a:moveTo>
                  <a:cubicBezTo>
                    <a:pt x="69285" y="0"/>
                    <a:pt x="65240" y="2675"/>
                    <a:pt x="63479" y="6850"/>
                  </a:cubicBezTo>
                  <a:cubicBezTo>
                    <a:pt x="61521" y="11515"/>
                    <a:pt x="58064" y="15070"/>
                    <a:pt x="55128" y="17419"/>
                  </a:cubicBezTo>
                  <a:cubicBezTo>
                    <a:pt x="53725" y="16767"/>
                    <a:pt x="52388" y="15951"/>
                    <a:pt x="51148" y="14973"/>
                  </a:cubicBezTo>
                  <a:cubicBezTo>
                    <a:pt x="49912" y="14019"/>
                    <a:pt x="48445" y="13549"/>
                    <a:pt x="46988" y="13549"/>
                  </a:cubicBezTo>
                  <a:cubicBezTo>
                    <a:pt x="45255" y="13549"/>
                    <a:pt x="43537" y="14215"/>
                    <a:pt x="42243" y="15527"/>
                  </a:cubicBezTo>
                  <a:lnTo>
                    <a:pt x="33697" y="24041"/>
                  </a:lnTo>
                  <a:cubicBezTo>
                    <a:pt x="30924" y="26814"/>
                    <a:pt x="31120" y="31413"/>
                    <a:pt x="34121" y="33957"/>
                  </a:cubicBezTo>
                  <a:cubicBezTo>
                    <a:pt x="38524" y="37611"/>
                    <a:pt x="43515" y="40449"/>
                    <a:pt x="48865" y="42308"/>
                  </a:cubicBezTo>
                  <a:lnTo>
                    <a:pt x="48865" y="62076"/>
                  </a:lnTo>
                  <a:cubicBezTo>
                    <a:pt x="45962" y="61358"/>
                    <a:pt x="43254" y="60053"/>
                    <a:pt x="40840" y="58194"/>
                  </a:cubicBezTo>
                  <a:cubicBezTo>
                    <a:pt x="39600" y="57237"/>
                    <a:pt x="38127" y="56767"/>
                    <a:pt x="36666" y="56767"/>
                  </a:cubicBezTo>
                  <a:cubicBezTo>
                    <a:pt x="34937" y="56767"/>
                    <a:pt x="33226" y="57425"/>
                    <a:pt x="31935" y="58716"/>
                  </a:cubicBezTo>
                  <a:lnTo>
                    <a:pt x="23389" y="67230"/>
                  </a:lnTo>
                  <a:cubicBezTo>
                    <a:pt x="22051" y="68567"/>
                    <a:pt x="21334" y="70426"/>
                    <a:pt x="21432" y="72318"/>
                  </a:cubicBezTo>
                  <a:cubicBezTo>
                    <a:pt x="21529" y="74178"/>
                    <a:pt x="22378" y="75939"/>
                    <a:pt x="23813" y="77146"/>
                  </a:cubicBezTo>
                  <a:cubicBezTo>
                    <a:pt x="28477" y="81060"/>
                    <a:pt x="33827" y="83964"/>
                    <a:pt x="39503" y="85823"/>
                  </a:cubicBezTo>
                  <a:lnTo>
                    <a:pt x="39503" y="105493"/>
                  </a:lnTo>
                  <a:cubicBezTo>
                    <a:pt x="36241" y="104840"/>
                    <a:pt x="33207" y="103470"/>
                    <a:pt x="30532" y="101383"/>
                  </a:cubicBezTo>
                  <a:cubicBezTo>
                    <a:pt x="29298" y="100446"/>
                    <a:pt x="27833" y="99983"/>
                    <a:pt x="26379" y="99983"/>
                  </a:cubicBezTo>
                  <a:cubicBezTo>
                    <a:pt x="24643" y="99983"/>
                    <a:pt x="22923" y="100642"/>
                    <a:pt x="21627" y="101937"/>
                  </a:cubicBezTo>
                  <a:lnTo>
                    <a:pt x="13081" y="110451"/>
                  </a:lnTo>
                  <a:cubicBezTo>
                    <a:pt x="11743" y="111788"/>
                    <a:pt x="11026" y="113648"/>
                    <a:pt x="11124" y="115507"/>
                  </a:cubicBezTo>
                  <a:cubicBezTo>
                    <a:pt x="11189" y="117399"/>
                    <a:pt x="12070" y="119160"/>
                    <a:pt x="13505" y="120367"/>
                  </a:cubicBezTo>
                  <a:cubicBezTo>
                    <a:pt x="18855" y="124836"/>
                    <a:pt x="25085" y="128033"/>
                    <a:pt x="31739" y="129794"/>
                  </a:cubicBezTo>
                  <a:lnTo>
                    <a:pt x="31739" y="149073"/>
                  </a:lnTo>
                  <a:cubicBezTo>
                    <a:pt x="27531" y="148714"/>
                    <a:pt x="23584" y="147181"/>
                    <a:pt x="20225" y="144604"/>
                  </a:cubicBezTo>
                  <a:cubicBezTo>
                    <a:pt x="18984" y="143648"/>
                    <a:pt x="17511" y="143177"/>
                    <a:pt x="16047" y="143177"/>
                  </a:cubicBezTo>
                  <a:cubicBezTo>
                    <a:pt x="14315" y="143177"/>
                    <a:pt x="12595" y="143835"/>
                    <a:pt x="11287" y="145126"/>
                  </a:cubicBezTo>
                  <a:lnTo>
                    <a:pt x="2773" y="153672"/>
                  </a:lnTo>
                  <a:cubicBezTo>
                    <a:pt x="0" y="156445"/>
                    <a:pt x="196" y="161044"/>
                    <a:pt x="3197" y="163589"/>
                  </a:cubicBezTo>
                  <a:cubicBezTo>
                    <a:pt x="8547" y="168025"/>
                    <a:pt x="14777" y="171222"/>
                    <a:pt x="21432" y="173016"/>
                  </a:cubicBezTo>
                  <a:lnTo>
                    <a:pt x="21432" y="205701"/>
                  </a:lnTo>
                  <a:cubicBezTo>
                    <a:pt x="21432" y="207397"/>
                    <a:pt x="22802" y="208767"/>
                    <a:pt x="24498" y="208767"/>
                  </a:cubicBezTo>
                  <a:lnTo>
                    <a:pt x="135405" y="208767"/>
                  </a:lnTo>
                  <a:cubicBezTo>
                    <a:pt x="137102" y="208767"/>
                    <a:pt x="138472" y="207397"/>
                    <a:pt x="138472" y="205701"/>
                  </a:cubicBezTo>
                  <a:lnTo>
                    <a:pt x="138472" y="173016"/>
                  </a:lnTo>
                  <a:cubicBezTo>
                    <a:pt x="145126" y="171222"/>
                    <a:pt x="151356" y="168025"/>
                    <a:pt x="156706" y="163589"/>
                  </a:cubicBezTo>
                  <a:cubicBezTo>
                    <a:pt x="158141" y="162382"/>
                    <a:pt x="159022" y="160588"/>
                    <a:pt x="159087" y="158728"/>
                  </a:cubicBezTo>
                  <a:cubicBezTo>
                    <a:pt x="159185" y="156836"/>
                    <a:pt x="158468" y="155010"/>
                    <a:pt x="157130" y="153672"/>
                  </a:cubicBezTo>
                  <a:lnTo>
                    <a:pt x="148584" y="145126"/>
                  </a:lnTo>
                  <a:cubicBezTo>
                    <a:pt x="147293" y="143835"/>
                    <a:pt x="145581" y="143177"/>
                    <a:pt x="143853" y="143177"/>
                  </a:cubicBezTo>
                  <a:cubicBezTo>
                    <a:pt x="142392" y="143177"/>
                    <a:pt x="140919" y="143648"/>
                    <a:pt x="139679" y="144604"/>
                  </a:cubicBezTo>
                  <a:cubicBezTo>
                    <a:pt x="136319" y="147181"/>
                    <a:pt x="132372" y="148714"/>
                    <a:pt x="128164" y="149073"/>
                  </a:cubicBezTo>
                  <a:lnTo>
                    <a:pt x="128164" y="129794"/>
                  </a:lnTo>
                  <a:cubicBezTo>
                    <a:pt x="134818" y="128033"/>
                    <a:pt x="141049" y="124836"/>
                    <a:pt x="146398" y="120367"/>
                  </a:cubicBezTo>
                  <a:cubicBezTo>
                    <a:pt x="149399" y="117823"/>
                    <a:pt x="149595" y="113256"/>
                    <a:pt x="146822" y="110451"/>
                  </a:cubicBezTo>
                  <a:lnTo>
                    <a:pt x="138276" y="101937"/>
                  </a:lnTo>
                  <a:cubicBezTo>
                    <a:pt x="136980" y="100642"/>
                    <a:pt x="135260" y="99983"/>
                    <a:pt x="133524" y="99983"/>
                  </a:cubicBezTo>
                  <a:cubicBezTo>
                    <a:pt x="132070" y="99983"/>
                    <a:pt x="130605" y="100446"/>
                    <a:pt x="129371" y="101383"/>
                  </a:cubicBezTo>
                  <a:cubicBezTo>
                    <a:pt x="126696" y="103470"/>
                    <a:pt x="123662" y="104840"/>
                    <a:pt x="120400" y="105493"/>
                  </a:cubicBezTo>
                  <a:lnTo>
                    <a:pt x="120400" y="85823"/>
                  </a:lnTo>
                  <a:cubicBezTo>
                    <a:pt x="126076" y="83964"/>
                    <a:pt x="131426" y="81060"/>
                    <a:pt x="136090" y="77146"/>
                  </a:cubicBezTo>
                  <a:cubicBezTo>
                    <a:pt x="139091" y="74634"/>
                    <a:pt x="139287" y="70035"/>
                    <a:pt x="136514" y="67230"/>
                  </a:cubicBezTo>
                  <a:lnTo>
                    <a:pt x="127968" y="58716"/>
                  </a:lnTo>
                  <a:cubicBezTo>
                    <a:pt x="126678" y="57425"/>
                    <a:pt x="124966" y="56767"/>
                    <a:pt x="123237" y="56767"/>
                  </a:cubicBezTo>
                  <a:cubicBezTo>
                    <a:pt x="121776" y="56767"/>
                    <a:pt x="120303" y="57237"/>
                    <a:pt x="119063" y="58194"/>
                  </a:cubicBezTo>
                  <a:cubicBezTo>
                    <a:pt x="116649" y="60053"/>
                    <a:pt x="113941" y="61358"/>
                    <a:pt x="111038" y="62076"/>
                  </a:cubicBezTo>
                  <a:lnTo>
                    <a:pt x="111038" y="42308"/>
                  </a:lnTo>
                  <a:cubicBezTo>
                    <a:pt x="116388" y="40449"/>
                    <a:pt x="121379" y="37611"/>
                    <a:pt x="125750" y="33957"/>
                  </a:cubicBezTo>
                  <a:cubicBezTo>
                    <a:pt x="128784" y="31413"/>
                    <a:pt x="128979" y="26814"/>
                    <a:pt x="126207" y="24041"/>
                  </a:cubicBezTo>
                  <a:lnTo>
                    <a:pt x="117660" y="15527"/>
                  </a:lnTo>
                  <a:cubicBezTo>
                    <a:pt x="116366" y="14215"/>
                    <a:pt x="114648" y="13549"/>
                    <a:pt x="112915" y="13549"/>
                  </a:cubicBezTo>
                  <a:cubicBezTo>
                    <a:pt x="111458" y="13549"/>
                    <a:pt x="109991" y="14019"/>
                    <a:pt x="108755" y="14973"/>
                  </a:cubicBezTo>
                  <a:cubicBezTo>
                    <a:pt x="107515" y="15951"/>
                    <a:pt x="106178" y="16767"/>
                    <a:pt x="104775" y="17419"/>
                  </a:cubicBezTo>
                  <a:cubicBezTo>
                    <a:pt x="101839" y="15070"/>
                    <a:pt x="98382" y="11515"/>
                    <a:pt x="96392" y="6850"/>
                  </a:cubicBezTo>
                  <a:cubicBezTo>
                    <a:pt x="94663" y="2675"/>
                    <a:pt x="90618" y="0"/>
                    <a:pt x="861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0" name="Google Shape;1750;p53"/>
          <p:cNvGrpSpPr/>
          <p:nvPr/>
        </p:nvGrpSpPr>
        <p:grpSpPr>
          <a:xfrm>
            <a:off x="4949935" y="1415906"/>
            <a:ext cx="598120" cy="527467"/>
            <a:chOff x="1190625" y="546375"/>
            <a:chExt cx="5219200" cy="4602675"/>
          </a:xfrm>
        </p:grpSpPr>
        <p:sp>
          <p:nvSpPr>
            <p:cNvPr id="1751" name="Google Shape;1751;p53"/>
            <p:cNvSpPr/>
            <p:nvPr/>
          </p:nvSpPr>
          <p:spPr>
            <a:xfrm>
              <a:off x="1190625" y="1992250"/>
              <a:ext cx="5219200" cy="3156800"/>
            </a:xfrm>
            <a:custGeom>
              <a:avLst/>
              <a:gdLst/>
              <a:ahLst/>
              <a:cxnLst/>
              <a:rect l="l" t="t" r="r" b="b"/>
              <a:pathLst>
                <a:path w="208768" h="126272" extrusionOk="0">
                  <a:moveTo>
                    <a:pt x="205701" y="0"/>
                  </a:moveTo>
                  <a:cubicBezTo>
                    <a:pt x="204005" y="0"/>
                    <a:pt x="202667" y="1370"/>
                    <a:pt x="202667" y="3067"/>
                  </a:cubicBezTo>
                  <a:lnTo>
                    <a:pt x="202667" y="106798"/>
                  </a:lnTo>
                  <a:cubicBezTo>
                    <a:pt x="202667" y="114170"/>
                    <a:pt x="196665" y="120139"/>
                    <a:pt x="189293" y="120139"/>
                  </a:cubicBezTo>
                  <a:lnTo>
                    <a:pt x="19474" y="120139"/>
                  </a:lnTo>
                  <a:cubicBezTo>
                    <a:pt x="12102" y="120139"/>
                    <a:pt x="6100" y="114170"/>
                    <a:pt x="6100" y="106798"/>
                  </a:cubicBezTo>
                  <a:lnTo>
                    <a:pt x="6100" y="70785"/>
                  </a:lnTo>
                  <a:cubicBezTo>
                    <a:pt x="6100" y="69122"/>
                    <a:pt x="4763" y="67752"/>
                    <a:pt x="3066" y="67752"/>
                  </a:cubicBezTo>
                  <a:cubicBezTo>
                    <a:pt x="1370" y="67752"/>
                    <a:pt x="0" y="69122"/>
                    <a:pt x="0" y="70785"/>
                  </a:cubicBezTo>
                  <a:lnTo>
                    <a:pt x="0" y="106798"/>
                  </a:lnTo>
                  <a:cubicBezTo>
                    <a:pt x="0" y="117530"/>
                    <a:pt x="8742" y="126272"/>
                    <a:pt x="19474" y="126272"/>
                  </a:cubicBezTo>
                  <a:lnTo>
                    <a:pt x="189293" y="126272"/>
                  </a:lnTo>
                  <a:cubicBezTo>
                    <a:pt x="200025" y="126272"/>
                    <a:pt x="208767" y="117530"/>
                    <a:pt x="208767" y="106798"/>
                  </a:cubicBezTo>
                  <a:lnTo>
                    <a:pt x="208767" y="3067"/>
                  </a:lnTo>
                  <a:cubicBezTo>
                    <a:pt x="208767" y="1370"/>
                    <a:pt x="207397" y="0"/>
                    <a:pt x="2057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53"/>
            <p:cNvSpPr/>
            <p:nvPr/>
          </p:nvSpPr>
          <p:spPr>
            <a:xfrm>
              <a:off x="1190625" y="546375"/>
              <a:ext cx="5219200" cy="2986375"/>
            </a:xfrm>
            <a:custGeom>
              <a:avLst/>
              <a:gdLst/>
              <a:ahLst/>
              <a:cxnLst/>
              <a:rect l="l" t="t" r="r" b="b"/>
              <a:pathLst>
                <a:path w="208768" h="119455" extrusionOk="0">
                  <a:moveTo>
                    <a:pt x="19474" y="0"/>
                  </a:moveTo>
                  <a:cubicBezTo>
                    <a:pt x="8742" y="0"/>
                    <a:pt x="0" y="8742"/>
                    <a:pt x="0" y="19474"/>
                  </a:cubicBezTo>
                  <a:lnTo>
                    <a:pt x="0" y="116388"/>
                  </a:lnTo>
                  <a:cubicBezTo>
                    <a:pt x="0" y="118084"/>
                    <a:pt x="1370" y="119454"/>
                    <a:pt x="3066" y="119454"/>
                  </a:cubicBezTo>
                  <a:cubicBezTo>
                    <a:pt x="4763" y="119454"/>
                    <a:pt x="6133" y="118084"/>
                    <a:pt x="6133" y="116388"/>
                  </a:cubicBezTo>
                  <a:lnTo>
                    <a:pt x="6133" y="19474"/>
                  </a:lnTo>
                  <a:cubicBezTo>
                    <a:pt x="6133" y="12102"/>
                    <a:pt x="12102" y="6133"/>
                    <a:pt x="19474" y="6133"/>
                  </a:cubicBezTo>
                  <a:lnTo>
                    <a:pt x="189293" y="6133"/>
                  </a:lnTo>
                  <a:cubicBezTo>
                    <a:pt x="196665" y="6133"/>
                    <a:pt x="202667" y="12102"/>
                    <a:pt x="202667" y="19474"/>
                  </a:cubicBezTo>
                  <a:lnTo>
                    <a:pt x="202667" y="48669"/>
                  </a:lnTo>
                  <a:cubicBezTo>
                    <a:pt x="202667" y="50365"/>
                    <a:pt x="204005" y="51735"/>
                    <a:pt x="205701" y="51735"/>
                  </a:cubicBezTo>
                  <a:cubicBezTo>
                    <a:pt x="207397" y="51735"/>
                    <a:pt x="208767" y="50365"/>
                    <a:pt x="208767" y="48669"/>
                  </a:cubicBezTo>
                  <a:lnTo>
                    <a:pt x="208767" y="19474"/>
                  </a:lnTo>
                  <a:cubicBezTo>
                    <a:pt x="208767" y="8742"/>
                    <a:pt x="200025" y="0"/>
                    <a:pt x="1892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53"/>
            <p:cNvSpPr/>
            <p:nvPr/>
          </p:nvSpPr>
          <p:spPr>
            <a:xfrm>
              <a:off x="2649525" y="1697025"/>
              <a:ext cx="2301375" cy="2301375"/>
            </a:xfrm>
            <a:custGeom>
              <a:avLst/>
              <a:gdLst/>
              <a:ahLst/>
              <a:cxnLst/>
              <a:rect l="l" t="t" r="r" b="b"/>
              <a:pathLst>
                <a:path w="92055" h="92055" extrusionOk="0">
                  <a:moveTo>
                    <a:pt x="46028" y="6133"/>
                  </a:moveTo>
                  <a:cubicBezTo>
                    <a:pt x="60217" y="6133"/>
                    <a:pt x="72711" y="13603"/>
                    <a:pt x="79789" y="24792"/>
                  </a:cubicBezTo>
                  <a:cubicBezTo>
                    <a:pt x="75871" y="22512"/>
                    <a:pt x="71685" y="21470"/>
                    <a:pt x="67593" y="21470"/>
                  </a:cubicBezTo>
                  <a:cubicBezTo>
                    <a:pt x="54823" y="21470"/>
                    <a:pt x="42961" y="31625"/>
                    <a:pt x="42961" y="46028"/>
                  </a:cubicBezTo>
                  <a:cubicBezTo>
                    <a:pt x="42961" y="56172"/>
                    <a:pt x="34708" y="64458"/>
                    <a:pt x="24564" y="64458"/>
                  </a:cubicBezTo>
                  <a:cubicBezTo>
                    <a:pt x="14386" y="64458"/>
                    <a:pt x="6133" y="56172"/>
                    <a:pt x="6133" y="46028"/>
                  </a:cubicBezTo>
                  <a:cubicBezTo>
                    <a:pt x="6133" y="45995"/>
                    <a:pt x="6133" y="45962"/>
                    <a:pt x="6133" y="45930"/>
                  </a:cubicBezTo>
                  <a:cubicBezTo>
                    <a:pt x="6199" y="23977"/>
                    <a:pt x="24074" y="6133"/>
                    <a:pt x="46028" y="6133"/>
                  </a:cubicBezTo>
                  <a:close/>
                  <a:moveTo>
                    <a:pt x="67491" y="27597"/>
                  </a:moveTo>
                  <a:cubicBezTo>
                    <a:pt x="77669" y="27597"/>
                    <a:pt x="85922" y="35883"/>
                    <a:pt x="85922" y="46028"/>
                  </a:cubicBezTo>
                  <a:cubicBezTo>
                    <a:pt x="85922" y="46060"/>
                    <a:pt x="85922" y="46093"/>
                    <a:pt x="85922" y="46125"/>
                  </a:cubicBezTo>
                  <a:cubicBezTo>
                    <a:pt x="85856" y="68079"/>
                    <a:pt x="67981" y="85922"/>
                    <a:pt x="46028" y="85922"/>
                  </a:cubicBezTo>
                  <a:cubicBezTo>
                    <a:pt x="31838" y="85922"/>
                    <a:pt x="19345" y="78452"/>
                    <a:pt x="12266" y="67263"/>
                  </a:cubicBezTo>
                  <a:lnTo>
                    <a:pt x="12266" y="67263"/>
                  </a:lnTo>
                  <a:cubicBezTo>
                    <a:pt x="16166" y="69527"/>
                    <a:pt x="20351" y="70567"/>
                    <a:pt x="24451" y="70567"/>
                  </a:cubicBezTo>
                  <a:cubicBezTo>
                    <a:pt x="37184" y="70567"/>
                    <a:pt x="49094" y="60537"/>
                    <a:pt x="49094" y="46028"/>
                  </a:cubicBezTo>
                  <a:cubicBezTo>
                    <a:pt x="49094" y="35883"/>
                    <a:pt x="57347" y="27597"/>
                    <a:pt x="67491" y="27597"/>
                  </a:cubicBezTo>
                  <a:close/>
                  <a:moveTo>
                    <a:pt x="46028" y="1"/>
                  </a:moveTo>
                  <a:cubicBezTo>
                    <a:pt x="20649" y="1"/>
                    <a:pt x="1" y="20649"/>
                    <a:pt x="1" y="46028"/>
                  </a:cubicBezTo>
                  <a:cubicBezTo>
                    <a:pt x="1" y="71406"/>
                    <a:pt x="20649" y="92054"/>
                    <a:pt x="46028" y="92054"/>
                  </a:cubicBezTo>
                  <a:cubicBezTo>
                    <a:pt x="71406" y="92054"/>
                    <a:pt x="92054" y="71406"/>
                    <a:pt x="92054" y="46028"/>
                  </a:cubicBezTo>
                  <a:cubicBezTo>
                    <a:pt x="92054" y="20649"/>
                    <a:pt x="71406" y="1"/>
                    <a:pt x="4602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53"/>
            <p:cNvSpPr/>
            <p:nvPr/>
          </p:nvSpPr>
          <p:spPr>
            <a:xfrm>
              <a:off x="1933525" y="1172675"/>
              <a:ext cx="703800" cy="689125"/>
            </a:xfrm>
            <a:custGeom>
              <a:avLst/>
              <a:gdLst/>
              <a:ahLst/>
              <a:cxnLst/>
              <a:rect l="l" t="t" r="r" b="b"/>
              <a:pathLst>
                <a:path w="28152" h="27565" extrusionOk="0">
                  <a:moveTo>
                    <a:pt x="24775" y="0"/>
                  </a:moveTo>
                  <a:cubicBezTo>
                    <a:pt x="23993" y="0"/>
                    <a:pt x="23210" y="294"/>
                    <a:pt x="22606" y="881"/>
                  </a:cubicBezTo>
                  <a:lnTo>
                    <a:pt x="1175" y="22345"/>
                  </a:lnTo>
                  <a:cubicBezTo>
                    <a:pt x="1" y="23519"/>
                    <a:pt x="1" y="25476"/>
                    <a:pt x="1175" y="26651"/>
                  </a:cubicBezTo>
                  <a:cubicBezTo>
                    <a:pt x="1795" y="27238"/>
                    <a:pt x="2578" y="27564"/>
                    <a:pt x="3328" y="27564"/>
                  </a:cubicBezTo>
                  <a:cubicBezTo>
                    <a:pt x="4111" y="27564"/>
                    <a:pt x="4894" y="27238"/>
                    <a:pt x="5513" y="26651"/>
                  </a:cubicBezTo>
                  <a:lnTo>
                    <a:pt x="26945" y="5220"/>
                  </a:lnTo>
                  <a:cubicBezTo>
                    <a:pt x="28152" y="4013"/>
                    <a:pt x="28152" y="2088"/>
                    <a:pt x="26945" y="881"/>
                  </a:cubicBezTo>
                  <a:cubicBezTo>
                    <a:pt x="26341" y="294"/>
                    <a:pt x="25558" y="0"/>
                    <a:pt x="2477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53"/>
            <p:cNvSpPr/>
            <p:nvPr/>
          </p:nvSpPr>
          <p:spPr>
            <a:xfrm>
              <a:off x="1695400" y="934750"/>
              <a:ext cx="703800" cy="688925"/>
            </a:xfrm>
            <a:custGeom>
              <a:avLst/>
              <a:gdLst/>
              <a:ahLst/>
              <a:cxnLst/>
              <a:rect l="l" t="t" r="r" b="b"/>
              <a:pathLst>
                <a:path w="28152" h="27557" extrusionOk="0">
                  <a:moveTo>
                    <a:pt x="24808" y="1"/>
                  </a:moveTo>
                  <a:cubicBezTo>
                    <a:pt x="24025" y="1"/>
                    <a:pt x="23242" y="302"/>
                    <a:pt x="22639" y="906"/>
                  </a:cubicBezTo>
                  <a:lnTo>
                    <a:pt x="1208" y="22337"/>
                  </a:lnTo>
                  <a:cubicBezTo>
                    <a:pt x="1" y="23544"/>
                    <a:pt x="1" y="25468"/>
                    <a:pt x="1208" y="26675"/>
                  </a:cubicBezTo>
                  <a:cubicBezTo>
                    <a:pt x="1795" y="27263"/>
                    <a:pt x="2578" y="27556"/>
                    <a:pt x="3361" y="27556"/>
                  </a:cubicBezTo>
                  <a:cubicBezTo>
                    <a:pt x="4143" y="27556"/>
                    <a:pt x="4926" y="27263"/>
                    <a:pt x="5513" y="26675"/>
                  </a:cubicBezTo>
                  <a:lnTo>
                    <a:pt x="26977" y="5244"/>
                  </a:lnTo>
                  <a:cubicBezTo>
                    <a:pt x="28152" y="4037"/>
                    <a:pt x="28152" y="2113"/>
                    <a:pt x="26977" y="906"/>
                  </a:cubicBezTo>
                  <a:cubicBezTo>
                    <a:pt x="26374" y="302"/>
                    <a:pt x="25591" y="1"/>
                    <a:pt x="2480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53"/>
            <p:cNvSpPr/>
            <p:nvPr/>
          </p:nvSpPr>
          <p:spPr>
            <a:xfrm>
              <a:off x="2170850" y="1410175"/>
              <a:ext cx="703800" cy="688925"/>
            </a:xfrm>
            <a:custGeom>
              <a:avLst/>
              <a:gdLst/>
              <a:ahLst/>
              <a:cxnLst/>
              <a:rect l="l" t="t" r="r" b="b"/>
              <a:pathLst>
                <a:path w="28152" h="27557" extrusionOk="0">
                  <a:moveTo>
                    <a:pt x="24791" y="1"/>
                  </a:moveTo>
                  <a:cubicBezTo>
                    <a:pt x="24008" y="1"/>
                    <a:pt x="23225" y="303"/>
                    <a:pt x="22638" y="906"/>
                  </a:cubicBezTo>
                  <a:lnTo>
                    <a:pt x="1207" y="22337"/>
                  </a:lnTo>
                  <a:cubicBezTo>
                    <a:pt x="0" y="23544"/>
                    <a:pt x="0" y="25469"/>
                    <a:pt x="1207" y="26676"/>
                  </a:cubicBezTo>
                  <a:cubicBezTo>
                    <a:pt x="1794" y="27263"/>
                    <a:pt x="2577" y="27557"/>
                    <a:pt x="3360" y="27557"/>
                  </a:cubicBezTo>
                  <a:cubicBezTo>
                    <a:pt x="4143" y="27557"/>
                    <a:pt x="4926" y="27263"/>
                    <a:pt x="5513" y="26676"/>
                  </a:cubicBezTo>
                  <a:lnTo>
                    <a:pt x="26944" y="5212"/>
                  </a:lnTo>
                  <a:cubicBezTo>
                    <a:pt x="28151" y="4038"/>
                    <a:pt x="28151" y="2080"/>
                    <a:pt x="26944" y="906"/>
                  </a:cubicBezTo>
                  <a:cubicBezTo>
                    <a:pt x="26357" y="303"/>
                    <a:pt x="25574" y="1"/>
                    <a:pt x="2479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53"/>
            <p:cNvSpPr/>
            <p:nvPr/>
          </p:nvSpPr>
          <p:spPr>
            <a:xfrm>
              <a:off x="4963100" y="1172675"/>
              <a:ext cx="703800" cy="689125"/>
            </a:xfrm>
            <a:custGeom>
              <a:avLst/>
              <a:gdLst/>
              <a:ahLst/>
              <a:cxnLst/>
              <a:rect l="l" t="t" r="r" b="b"/>
              <a:pathLst>
                <a:path w="28152" h="27565" extrusionOk="0">
                  <a:moveTo>
                    <a:pt x="3377" y="0"/>
                  </a:moveTo>
                  <a:cubicBezTo>
                    <a:pt x="2594" y="0"/>
                    <a:pt x="1811" y="294"/>
                    <a:pt x="1207" y="881"/>
                  </a:cubicBezTo>
                  <a:cubicBezTo>
                    <a:pt x="0" y="2088"/>
                    <a:pt x="0" y="4013"/>
                    <a:pt x="1207" y="5220"/>
                  </a:cubicBezTo>
                  <a:lnTo>
                    <a:pt x="22639" y="26651"/>
                  </a:lnTo>
                  <a:cubicBezTo>
                    <a:pt x="23258" y="27238"/>
                    <a:pt x="24041" y="27564"/>
                    <a:pt x="24824" y="27564"/>
                  </a:cubicBezTo>
                  <a:cubicBezTo>
                    <a:pt x="25607" y="27564"/>
                    <a:pt x="26390" y="27238"/>
                    <a:pt x="26977" y="26651"/>
                  </a:cubicBezTo>
                  <a:cubicBezTo>
                    <a:pt x="28151" y="25476"/>
                    <a:pt x="28151" y="23519"/>
                    <a:pt x="26977" y="22345"/>
                  </a:cubicBezTo>
                  <a:lnTo>
                    <a:pt x="5546" y="881"/>
                  </a:lnTo>
                  <a:cubicBezTo>
                    <a:pt x="4942" y="294"/>
                    <a:pt x="4160" y="0"/>
                    <a:pt x="33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53"/>
            <p:cNvSpPr/>
            <p:nvPr/>
          </p:nvSpPr>
          <p:spPr>
            <a:xfrm>
              <a:off x="5576350" y="1310500"/>
              <a:ext cx="328675" cy="313175"/>
            </a:xfrm>
            <a:custGeom>
              <a:avLst/>
              <a:gdLst/>
              <a:ahLst/>
              <a:cxnLst/>
              <a:rect l="l" t="t" r="r" b="b"/>
              <a:pathLst>
                <a:path w="13147" h="12527" extrusionOk="0">
                  <a:moveTo>
                    <a:pt x="3360" y="0"/>
                  </a:moveTo>
                  <a:cubicBezTo>
                    <a:pt x="2578" y="0"/>
                    <a:pt x="1795" y="294"/>
                    <a:pt x="1208" y="881"/>
                  </a:cubicBezTo>
                  <a:cubicBezTo>
                    <a:pt x="1" y="2088"/>
                    <a:pt x="1" y="4012"/>
                    <a:pt x="1208" y="5219"/>
                  </a:cubicBezTo>
                  <a:lnTo>
                    <a:pt x="7634" y="11645"/>
                  </a:lnTo>
                  <a:cubicBezTo>
                    <a:pt x="8221" y="12233"/>
                    <a:pt x="9004" y="12526"/>
                    <a:pt x="9787" y="12526"/>
                  </a:cubicBezTo>
                  <a:cubicBezTo>
                    <a:pt x="10569" y="12526"/>
                    <a:pt x="11352" y="12233"/>
                    <a:pt x="11940" y="11645"/>
                  </a:cubicBezTo>
                  <a:cubicBezTo>
                    <a:pt x="13146" y="10438"/>
                    <a:pt x="13146" y="8514"/>
                    <a:pt x="11940" y="7307"/>
                  </a:cubicBezTo>
                  <a:lnTo>
                    <a:pt x="5513" y="881"/>
                  </a:lnTo>
                  <a:cubicBezTo>
                    <a:pt x="4926" y="294"/>
                    <a:pt x="4143" y="0"/>
                    <a:pt x="33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53"/>
            <p:cNvSpPr/>
            <p:nvPr/>
          </p:nvSpPr>
          <p:spPr>
            <a:xfrm>
              <a:off x="5225700" y="959225"/>
              <a:ext cx="328650" cy="313775"/>
            </a:xfrm>
            <a:custGeom>
              <a:avLst/>
              <a:gdLst/>
              <a:ahLst/>
              <a:cxnLst/>
              <a:rect l="l" t="t" r="r" b="b"/>
              <a:pathLst>
                <a:path w="13146" h="12551" extrusionOk="0">
                  <a:moveTo>
                    <a:pt x="3344" y="0"/>
                  </a:moveTo>
                  <a:cubicBezTo>
                    <a:pt x="2561" y="0"/>
                    <a:pt x="1778" y="302"/>
                    <a:pt x="1174" y="905"/>
                  </a:cubicBezTo>
                  <a:cubicBezTo>
                    <a:pt x="0" y="2112"/>
                    <a:pt x="0" y="4037"/>
                    <a:pt x="1174" y="5244"/>
                  </a:cubicBezTo>
                  <a:lnTo>
                    <a:pt x="7601" y="11637"/>
                  </a:lnTo>
                  <a:cubicBezTo>
                    <a:pt x="8220" y="12257"/>
                    <a:pt x="9003" y="12551"/>
                    <a:pt x="9786" y="12551"/>
                  </a:cubicBezTo>
                  <a:cubicBezTo>
                    <a:pt x="10569" y="12551"/>
                    <a:pt x="11352" y="12257"/>
                    <a:pt x="11939" y="11637"/>
                  </a:cubicBezTo>
                  <a:cubicBezTo>
                    <a:pt x="13146" y="10463"/>
                    <a:pt x="13146" y="8538"/>
                    <a:pt x="11939" y="7331"/>
                  </a:cubicBezTo>
                  <a:lnTo>
                    <a:pt x="5513" y="905"/>
                  </a:lnTo>
                  <a:cubicBezTo>
                    <a:pt x="4909" y="302"/>
                    <a:pt x="4127" y="0"/>
                    <a:pt x="334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53"/>
            <p:cNvSpPr/>
            <p:nvPr/>
          </p:nvSpPr>
          <p:spPr>
            <a:xfrm>
              <a:off x="5100925" y="1785325"/>
              <a:ext cx="328675" cy="313775"/>
            </a:xfrm>
            <a:custGeom>
              <a:avLst/>
              <a:gdLst/>
              <a:ahLst/>
              <a:cxnLst/>
              <a:rect l="l" t="t" r="r" b="b"/>
              <a:pathLst>
                <a:path w="13147" h="12551" extrusionOk="0">
                  <a:moveTo>
                    <a:pt x="3360" y="0"/>
                  </a:moveTo>
                  <a:cubicBezTo>
                    <a:pt x="2577" y="0"/>
                    <a:pt x="1794" y="302"/>
                    <a:pt x="1207" y="905"/>
                  </a:cubicBezTo>
                  <a:cubicBezTo>
                    <a:pt x="0" y="2112"/>
                    <a:pt x="0" y="4037"/>
                    <a:pt x="1207" y="5244"/>
                  </a:cubicBezTo>
                  <a:lnTo>
                    <a:pt x="7633" y="11670"/>
                  </a:lnTo>
                  <a:cubicBezTo>
                    <a:pt x="8220" y="12257"/>
                    <a:pt x="9003" y="12551"/>
                    <a:pt x="9786" y="12551"/>
                  </a:cubicBezTo>
                  <a:cubicBezTo>
                    <a:pt x="10569" y="12551"/>
                    <a:pt x="11352" y="12257"/>
                    <a:pt x="11939" y="11670"/>
                  </a:cubicBezTo>
                  <a:cubicBezTo>
                    <a:pt x="13146" y="10463"/>
                    <a:pt x="13146" y="8538"/>
                    <a:pt x="11939" y="7331"/>
                  </a:cubicBezTo>
                  <a:lnTo>
                    <a:pt x="5513" y="905"/>
                  </a:lnTo>
                  <a:cubicBezTo>
                    <a:pt x="4926" y="302"/>
                    <a:pt x="4143" y="0"/>
                    <a:pt x="33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53"/>
            <p:cNvSpPr/>
            <p:nvPr/>
          </p:nvSpPr>
          <p:spPr>
            <a:xfrm>
              <a:off x="4750250" y="1434650"/>
              <a:ext cx="328675" cy="313775"/>
            </a:xfrm>
            <a:custGeom>
              <a:avLst/>
              <a:gdLst/>
              <a:ahLst/>
              <a:cxnLst/>
              <a:rect l="l" t="t" r="r" b="b"/>
              <a:pathLst>
                <a:path w="13147" h="12551" extrusionOk="0">
                  <a:moveTo>
                    <a:pt x="3361" y="0"/>
                  </a:moveTo>
                  <a:cubicBezTo>
                    <a:pt x="2578" y="0"/>
                    <a:pt x="1795" y="302"/>
                    <a:pt x="1208" y="906"/>
                  </a:cubicBezTo>
                  <a:cubicBezTo>
                    <a:pt x="1" y="2080"/>
                    <a:pt x="1" y="4037"/>
                    <a:pt x="1208" y="5212"/>
                  </a:cubicBezTo>
                  <a:lnTo>
                    <a:pt x="7634" y="11638"/>
                  </a:lnTo>
                  <a:cubicBezTo>
                    <a:pt x="8221" y="12257"/>
                    <a:pt x="9004" y="12551"/>
                    <a:pt x="9787" y="12551"/>
                  </a:cubicBezTo>
                  <a:cubicBezTo>
                    <a:pt x="10570" y="12551"/>
                    <a:pt x="11352" y="12257"/>
                    <a:pt x="11940" y="11638"/>
                  </a:cubicBezTo>
                  <a:cubicBezTo>
                    <a:pt x="13147" y="10463"/>
                    <a:pt x="13147" y="8506"/>
                    <a:pt x="11940" y="7332"/>
                  </a:cubicBezTo>
                  <a:lnTo>
                    <a:pt x="5513" y="906"/>
                  </a:lnTo>
                  <a:cubicBezTo>
                    <a:pt x="4926" y="302"/>
                    <a:pt x="4143" y="0"/>
                    <a:pt x="336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53"/>
            <p:cNvSpPr/>
            <p:nvPr/>
          </p:nvSpPr>
          <p:spPr>
            <a:xfrm>
              <a:off x="5576350" y="4071750"/>
              <a:ext cx="328675" cy="313175"/>
            </a:xfrm>
            <a:custGeom>
              <a:avLst/>
              <a:gdLst/>
              <a:ahLst/>
              <a:cxnLst/>
              <a:rect l="l" t="t" r="r" b="b"/>
              <a:pathLst>
                <a:path w="13147" h="12527" extrusionOk="0">
                  <a:moveTo>
                    <a:pt x="9787" y="1"/>
                  </a:moveTo>
                  <a:cubicBezTo>
                    <a:pt x="9004" y="1"/>
                    <a:pt x="8221" y="295"/>
                    <a:pt x="7634" y="882"/>
                  </a:cubicBezTo>
                  <a:lnTo>
                    <a:pt x="1208" y="7308"/>
                  </a:lnTo>
                  <a:cubicBezTo>
                    <a:pt x="1" y="8515"/>
                    <a:pt x="1" y="10439"/>
                    <a:pt x="1208" y="11646"/>
                  </a:cubicBezTo>
                  <a:cubicBezTo>
                    <a:pt x="1795" y="12233"/>
                    <a:pt x="2578" y="12527"/>
                    <a:pt x="3360" y="12527"/>
                  </a:cubicBezTo>
                  <a:cubicBezTo>
                    <a:pt x="4143" y="12527"/>
                    <a:pt x="4926" y="12233"/>
                    <a:pt x="5513" y="11646"/>
                  </a:cubicBezTo>
                  <a:lnTo>
                    <a:pt x="11940" y="5220"/>
                  </a:lnTo>
                  <a:cubicBezTo>
                    <a:pt x="13146" y="4013"/>
                    <a:pt x="13146" y="2089"/>
                    <a:pt x="11940" y="882"/>
                  </a:cubicBezTo>
                  <a:cubicBezTo>
                    <a:pt x="11352" y="295"/>
                    <a:pt x="10569" y="1"/>
                    <a:pt x="9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53"/>
            <p:cNvSpPr/>
            <p:nvPr/>
          </p:nvSpPr>
          <p:spPr>
            <a:xfrm>
              <a:off x="5225700" y="4422625"/>
              <a:ext cx="328650" cy="313800"/>
            </a:xfrm>
            <a:custGeom>
              <a:avLst/>
              <a:gdLst/>
              <a:ahLst/>
              <a:cxnLst/>
              <a:rect l="l" t="t" r="r" b="b"/>
              <a:pathLst>
                <a:path w="13146" h="12552" extrusionOk="0">
                  <a:moveTo>
                    <a:pt x="9770" y="1"/>
                  </a:moveTo>
                  <a:cubicBezTo>
                    <a:pt x="8987" y="1"/>
                    <a:pt x="8204" y="302"/>
                    <a:pt x="7601" y="906"/>
                  </a:cubicBezTo>
                  <a:lnTo>
                    <a:pt x="1174" y="7332"/>
                  </a:lnTo>
                  <a:cubicBezTo>
                    <a:pt x="0" y="8506"/>
                    <a:pt x="0" y="10464"/>
                    <a:pt x="1174" y="11638"/>
                  </a:cubicBezTo>
                  <a:cubicBezTo>
                    <a:pt x="1794" y="12258"/>
                    <a:pt x="2577" y="12551"/>
                    <a:pt x="3360" y="12551"/>
                  </a:cubicBezTo>
                  <a:cubicBezTo>
                    <a:pt x="4143" y="12551"/>
                    <a:pt x="4926" y="12258"/>
                    <a:pt x="5513" y="11638"/>
                  </a:cubicBezTo>
                  <a:lnTo>
                    <a:pt x="11939" y="5212"/>
                  </a:lnTo>
                  <a:cubicBezTo>
                    <a:pt x="13146" y="4037"/>
                    <a:pt x="13146" y="2080"/>
                    <a:pt x="11939" y="906"/>
                  </a:cubicBezTo>
                  <a:cubicBezTo>
                    <a:pt x="11335" y="302"/>
                    <a:pt x="10553" y="1"/>
                    <a:pt x="97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53"/>
            <p:cNvSpPr/>
            <p:nvPr/>
          </p:nvSpPr>
          <p:spPr>
            <a:xfrm>
              <a:off x="5100925" y="3596525"/>
              <a:ext cx="328675" cy="313800"/>
            </a:xfrm>
            <a:custGeom>
              <a:avLst/>
              <a:gdLst/>
              <a:ahLst/>
              <a:cxnLst/>
              <a:rect l="l" t="t" r="r" b="b"/>
              <a:pathLst>
                <a:path w="13147" h="12552" extrusionOk="0">
                  <a:moveTo>
                    <a:pt x="9786" y="1"/>
                  </a:moveTo>
                  <a:cubicBezTo>
                    <a:pt x="9003" y="1"/>
                    <a:pt x="8220" y="302"/>
                    <a:pt x="7633" y="906"/>
                  </a:cubicBezTo>
                  <a:lnTo>
                    <a:pt x="1207" y="7332"/>
                  </a:lnTo>
                  <a:cubicBezTo>
                    <a:pt x="0" y="8506"/>
                    <a:pt x="0" y="10464"/>
                    <a:pt x="1207" y="11638"/>
                  </a:cubicBezTo>
                  <a:cubicBezTo>
                    <a:pt x="1794" y="12258"/>
                    <a:pt x="2577" y="12551"/>
                    <a:pt x="3360" y="12551"/>
                  </a:cubicBezTo>
                  <a:cubicBezTo>
                    <a:pt x="4143" y="12551"/>
                    <a:pt x="4926" y="12258"/>
                    <a:pt x="5513" y="11638"/>
                  </a:cubicBezTo>
                  <a:lnTo>
                    <a:pt x="11939" y="5212"/>
                  </a:lnTo>
                  <a:cubicBezTo>
                    <a:pt x="13146" y="4037"/>
                    <a:pt x="13146" y="2080"/>
                    <a:pt x="11939" y="906"/>
                  </a:cubicBezTo>
                  <a:cubicBezTo>
                    <a:pt x="11352" y="302"/>
                    <a:pt x="10569" y="1"/>
                    <a:pt x="9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53"/>
            <p:cNvSpPr/>
            <p:nvPr/>
          </p:nvSpPr>
          <p:spPr>
            <a:xfrm>
              <a:off x="4750250" y="3947200"/>
              <a:ext cx="328675" cy="313775"/>
            </a:xfrm>
            <a:custGeom>
              <a:avLst/>
              <a:gdLst/>
              <a:ahLst/>
              <a:cxnLst/>
              <a:rect l="l" t="t" r="r" b="b"/>
              <a:pathLst>
                <a:path w="13147" h="12551" extrusionOk="0">
                  <a:moveTo>
                    <a:pt x="9787" y="0"/>
                  </a:moveTo>
                  <a:cubicBezTo>
                    <a:pt x="9004" y="0"/>
                    <a:pt x="8221" y="302"/>
                    <a:pt x="7634" y="906"/>
                  </a:cubicBezTo>
                  <a:lnTo>
                    <a:pt x="1208" y="7332"/>
                  </a:lnTo>
                  <a:cubicBezTo>
                    <a:pt x="1" y="8506"/>
                    <a:pt x="1" y="10463"/>
                    <a:pt x="1208" y="11637"/>
                  </a:cubicBezTo>
                  <a:cubicBezTo>
                    <a:pt x="1795" y="12257"/>
                    <a:pt x="2578" y="12551"/>
                    <a:pt x="3361" y="12551"/>
                  </a:cubicBezTo>
                  <a:cubicBezTo>
                    <a:pt x="4143" y="12551"/>
                    <a:pt x="4926" y="12257"/>
                    <a:pt x="5513" y="11637"/>
                  </a:cubicBezTo>
                  <a:lnTo>
                    <a:pt x="11940" y="5211"/>
                  </a:lnTo>
                  <a:cubicBezTo>
                    <a:pt x="13147" y="4037"/>
                    <a:pt x="13147" y="2080"/>
                    <a:pt x="11940" y="906"/>
                  </a:cubicBezTo>
                  <a:cubicBezTo>
                    <a:pt x="11352" y="302"/>
                    <a:pt x="10570" y="0"/>
                    <a:pt x="9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53"/>
            <p:cNvSpPr/>
            <p:nvPr/>
          </p:nvSpPr>
          <p:spPr>
            <a:xfrm>
              <a:off x="1933525" y="3833850"/>
              <a:ext cx="327850" cy="313775"/>
            </a:xfrm>
            <a:custGeom>
              <a:avLst/>
              <a:gdLst/>
              <a:ahLst/>
              <a:cxnLst/>
              <a:rect l="l" t="t" r="r" b="b"/>
              <a:pathLst>
                <a:path w="13114" h="12551" extrusionOk="0">
                  <a:moveTo>
                    <a:pt x="3344" y="0"/>
                  </a:moveTo>
                  <a:cubicBezTo>
                    <a:pt x="2561" y="0"/>
                    <a:pt x="1778" y="302"/>
                    <a:pt x="1175" y="905"/>
                  </a:cubicBezTo>
                  <a:cubicBezTo>
                    <a:pt x="1" y="2112"/>
                    <a:pt x="1" y="4037"/>
                    <a:pt x="1175" y="5244"/>
                  </a:cubicBezTo>
                  <a:lnTo>
                    <a:pt x="7601" y="11670"/>
                  </a:lnTo>
                  <a:cubicBezTo>
                    <a:pt x="8188" y="12257"/>
                    <a:pt x="8971" y="12551"/>
                    <a:pt x="9754" y="12551"/>
                  </a:cubicBezTo>
                  <a:cubicBezTo>
                    <a:pt x="10537" y="12551"/>
                    <a:pt x="11320" y="12257"/>
                    <a:pt x="11940" y="11670"/>
                  </a:cubicBezTo>
                  <a:cubicBezTo>
                    <a:pt x="13114" y="10463"/>
                    <a:pt x="13114" y="8538"/>
                    <a:pt x="11940" y="7331"/>
                  </a:cubicBezTo>
                  <a:lnTo>
                    <a:pt x="5513" y="905"/>
                  </a:lnTo>
                  <a:cubicBezTo>
                    <a:pt x="4910" y="302"/>
                    <a:pt x="4127" y="0"/>
                    <a:pt x="334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53"/>
            <p:cNvSpPr/>
            <p:nvPr/>
          </p:nvSpPr>
          <p:spPr>
            <a:xfrm>
              <a:off x="2284200" y="4185125"/>
              <a:ext cx="328675" cy="313175"/>
            </a:xfrm>
            <a:custGeom>
              <a:avLst/>
              <a:gdLst/>
              <a:ahLst/>
              <a:cxnLst/>
              <a:rect l="l" t="t" r="r" b="b"/>
              <a:pathLst>
                <a:path w="13147" h="12527" extrusionOk="0">
                  <a:moveTo>
                    <a:pt x="3344" y="0"/>
                  </a:moveTo>
                  <a:cubicBezTo>
                    <a:pt x="2561" y="0"/>
                    <a:pt x="1778" y="294"/>
                    <a:pt x="1175" y="881"/>
                  </a:cubicBezTo>
                  <a:cubicBezTo>
                    <a:pt x="0" y="2088"/>
                    <a:pt x="0" y="4012"/>
                    <a:pt x="1175" y="5219"/>
                  </a:cubicBezTo>
                  <a:lnTo>
                    <a:pt x="7601" y="11645"/>
                  </a:lnTo>
                  <a:cubicBezTo>
                    <a:pt x="8220" y="12233"/>
                    <a:pt x="9003" y="12526"/>
                    <a:pt x="9786" y="12526"/>
                  </a:cubicBezTo>
                  <a:cubicBezTo>
                    <a:pt x="10569" y="12526"/>
                    <a:pt x="11352" y="12233"/>
                    <a:pt x="11939" y="11645"/>
                  </a:cubicBezTo>
                  <a:cubicBezTo>
                    <a:pt x="13146" y="10439"/>
                    <a:pt x="13146" y="8514"/>
                    <a:pt x="11939" y="7307"/>
                  </a:cubicBezTo>
                  <a:lnTo>
                    <a:pt x="5513" y="881"/>
                  </a:lnTo>
                  <a:cubicBezTo>
                    <a:pt x="4910" y="294"/>
                    <a:pt x="4127" y="0"/>
                    <a:pt x="334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53"/>
            <p:cNvSpPr/>
            <p:nvPr/>
          </p:nvSpPr>
          <p:spPr>
            <a:xfrm>
              <a:off x="1695400" y="4071750"/>
              <a:ext cx="703800" cy="689125"/>
            </a:xfrm>
            <a:custGeom>
              <a:avLst/>
              <a:gdLst/>
              <a:ahLst/>
              <a:cxnLst/>
              <a:rect l="l" t="t" r="r" b="b"/>
              <a:pathLst>
                <a:path w="28152" h="27565" extrusionOk="0">
                  <a:moveTo>
                    <a:pt x="3361" y="1"/>
                  </a:moveTo>
                  <a:cubicBezTo>
                    <a:pt x="2578" y="1"/>
                    <a:pt x="1795" y="295"/>
                    <a:pt x="1208" y="882"/>
                  </a:cubicBezTo>
                  <a:cubicBezTo>
                    <a:pt x="1" y="2089"/>
                    <a:pt x="1" y="4013"/>
                    <a:pt x="1208" y="5220"/>
                  </a:cubicBezTo>
                  <a:lnTo>
                    <a:pt x="22639" y="26651"/>
                  </a:lnTo>
                  <a:cubicBezTo>
                    <a:pt x="23226" y="27271"/>
                    <a:pt x="24009" y="27565"/>
                    <a:pt x="24792" y="27565"/>
                  </a:cubicBezTo>
                  <a:cubicBezTo>
                    <a:pt x="25575" y="27565"/>
                    <a:pt x="26358" y="27271"/>
                    <a:pt x="26977" y="26651"/>
                  </a:cubicBezTo>
                  <a:cubicBezTo>
                    <a:pt x="28152" y="25477"/>
                    <a:pt x="28152" y="23520"/>
                    <a:pt x="26977" y="22346"/>
                  </a:cubicBezTo>
                  <a:lnTo>
                    <a:pt x="5513" y="882"/>
                  </a:lnTo>
                  <a:cubicBezTo>
                    <a:pt x="4926" y="295"/>
                    <a:pt x="4143" y="1"/>
                    <a:pt x="33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53"/>
            <p:cNvSpPr/>
            <p:nvPr/>
          </p:nvSpPr>
          <p:spPr>
            <a:xfrm>
              <a:off x="2170850" y="3596525"/>
              <a:ext cx="703800" cy="688925"/>
            </a:xfrm>
            <a:custGeom>
              <a:avLst/>
              <a:gdLst/>
              <a:ahLst/>
              <a:cxnLst/>
              <a:rect l="l" t="t" r="r" b="b"/>
              <a:pathLst>
                <a:path w="28152" h="27557" extrusionOk="0">
                  <a:moveTo>
                    <a:pt x="3360" y="1"/>
                  </a:moveTo>
                  <a:cubicBezTo>
                    <a:pt x="2577" y="1"/>
                    <a:pt x="1794" y="302"/>
                    <a:pt x="1207" y="906"/>
                  </a:cubicBezTo>
                  <a:cubicBezTo>
                    <a:pt x="0" y="2080"/>
                    <a:pt x="0" y="4037"/>
                    <a:pt x="1207" y="5212"/>
                  </a:cubicBezTo>
                  <a:lnTo>
                    <a:pt x="22638" y="26643"/>
                  </a:lnTo>
                  <a:cubicBezTo>
                    <a:pt x="23225" y="27263"/>
                    <a:pt x="24008" y="27556"/>
                    <a:pt x="24791" y="27556"/>
                  </a:cubicBezTo>
                  <a:cubicBezTo>
                    <a:pt x="25574" y="27556"/>
                    <a:pt x="26357" y="27263"/>
                    <a:pt x="26944" y="26643"/>
                  </a:cubicBezTo>
                  <a:cubicBezTo>
                    <a:pt x="28151" y="25469"/>
                    <a:pt x="28151" y="23512"/>
                    <a:pt x="26944" y="22337"/>
                  </a:cubicBezTo>
                  <a:lnTo>
                    <a:pt x="5513" y="906"/>
                  </a:lnTo>
                  <a:cubicBezTo>
                    <a:pt x="4926" y="302"/>
                    <a:pt x="4143" y="1"/>
                    <a:pt x="33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53"/>
            <p:cNvSpPr/>
            <p:nvPr/>
          </p:nvSpPr>
          <p:spPr>
            <a:xfrm>
              <a:off x="5339050" y="3833850"/>
              <a:ext cx="327850" cy="313775"/>
            </a:xfrm>
            <a:custGeom>
              <a:avLst/>
              <a:gdLst/>
              <a:ahLst/>
              <a:cxnLst/>
              <a:rect l="l" t="t" r="r" b="b"/>
              <a:pathLst>
                <a:path w="13114" h="12551" extrusionOk="0">
                  <a:moveTo>
                    <a:pt x="9770" y="0"/>
                  </a:moveTo>
                  <a:cubicBezTo>
                    <a:pt x="8987" y="0"/>
                    <a:pt x="8204" y="302"/>
                    <a:pt x="7601" y="905"/>
                  </a:cubicBezTo>
                  <a:lnTo>
                    <a:pt x="1175" y="7331"/>
                  </a:lnTo>
                  <a:cubicBezTo>
                    <a:pt x="0" y="8538"/>
                    <a:pt x="0" y="10463"/>
                    <a:pt x="1175" y="11670"/>
                  </a:cubicBezTo>
                  <a:cubicBezTo>
                    <a:pt x="1794" y="12257"/>
                    <a:pt x="2577" y="12551"/>
                    <a:pt x="3360" y="12551"/>
                  </a:cubicBezTo>
                  <a:cubicBezTo>
                    <a:pt x="4143" y="12551"/>
                    <a:pt x="4926" y="12257"/>
                    <a:pt x="5513" y="11670"/>
                  </a:cubicBezTo>
                  <a:lnTo>
                    <a:pt x="11939" y="5244"/>
                  </a:lnTo>
                  <a:cubicBezTo>
                    <a:pt x="13113" y="4037"/>
                    <a:pt x="13113" y="2112"/>
                    <a:pt x="11939" y="905"/>
                  </a:cubicBezTo>
                  <a:cubicBezTo>
                    <a:pt x="11336" y="302"/>
                    <a:pt x="10553" y="0"/>
                    <a:pt x="977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53"/>
            <p:cNvSpPr/>
            <p:nvPr/>
          </p:nvSpPr>
          <p:spPr>
            <a:xfrm>
              <a:off x="4987575" y="4185125"/>
              <a:ext cx="328650" cy="313175"/>
            </a:xfrm>
            <a:custGeom>
              <a:avLst/>
              <a:gdLst/>
              <a:ahLst/>
              <a:cxnLst/>
              <a:rect l="l" t="t" r="r" b="b"/>
              <a:pathLst>
                <a:path w="13146" h="12527" extrusionOk="0">
                  <a:moveTo>
                    <a:pt x="9802" y="0"/>
                  </a:moveTo>
                  <a:cubicBezTo>
                    <a:pt x="9019" y="0"/>
                    <a:pt x="8237" y="294"/>
                    <a:pt x="7633" y="881"/>
                  </a:cubicBezTo>
                  <a:lnTo>
                    <a:pt x="1207" y="7307"/>
                  </a:lnTo>
                  <a:cubicBezTo>
                    <a:pt x="0" y="8514"/>
                    <a:pt x="0" y="10439"/>
                    <a:pt x="1207" y="11645"/>
                  </a:cubicBezTo>
                  <a:cubicBezTo>
                    <a:pt x="1794" y="12233"/>
                    <a:pt x="2577" y="12526"/>
                    <a:pt x="3360" y="12526"/>
                  </a:cubicBezTo>
                  <a:cubicBezTo>
                    <a:pt x="4143" y="12526"/>
                    <a:pt x="4926" y="12233"/>
                    <a:pt x="5545" y="11645"/>
                  </a:cubicBezTo>
                  <a:lnTo>
                    <a:pt x="11972" y="5219"/>
                  </a:lnTo>
                  <a:cubicBezTo>
                    <a:pt x="13146" y="4012"/>
                    <a:pt x="13146" y="2088"/>
                    <a:pt x="11972" y="881"/>
                  </a:cubicBezTo>
                  <a:cubicBezTo>
                    <a:pt x="11368" y="294"/>
                    <a:pt x="10585" y="0"/>
                    <a:pt x="98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72" name="Google Shape;1772;p53"/>
          <p:cNvGrpSpPr/>
          <p:nvPr/>
        </p:nvGrpSpPr>
        <p:grpSpPr>
          <a:xfrm>
            <a:off x="3043516" y="1427685"/>
            <a:ext cx="603166" cy="598120"/>
            <a:chOff x="1168600" y="238125"/>
            <a:chExt cx="5263225" cy="5219200"/>
          </a:xfrm>
        </p:grpSpPr>
        <p:sp>
          <p:nvSpPr>
            <p:cNvPr id="1773" name="Google Shape;1773;p53"/>
            <p:cNvSpPr/>
            <p:nvPr/>
          </p:nvSpPr>
          <p:spPr>
            <a:xfrm>
              <a:off x="2770225" y="499075"/>
              <a:ext cx="153350" cy="336000"/>
            </a:xfrm>
            <a:custGeom>
              <a:avLst/>
              <a:gdLst/>
              <a:ahLst/>
              <a:cxnLst/>
              <a:rect l="l" t="t" r="r" b="b"/>
              <a:pathLst>
                <a:path w="6134" h="13440" extrusionOk="0">
                  <a:moveTo>
                    <a:pt x="3067" y="0"/>
                  </a:moveTo>
                  <a:cubicBezTo>
                    <a:pt x="1371" y="0"/>
                    <a:pt x="1" y="1370"/>
                    <a:pt x="1" y="3067"/>
                  </a:cubicBezTo>
                  <a:lnTo>
                    <a:pt x="1" y="10373"/>
                  </a:lnTo>
                  <a:cubicBezTo>
                    <a:pt x="1" y="12070"/>
                    <a:pt x="1371" y="13440"/>
                    <a:pt x="3067" y="13440"/>
                  </a:cubicBezTo>
                  <a:cubicBezTo>
                    <a:pt x="4763" y="13440"/>
                    <a:pt x="6133" y="12070"/>
                    <a:pt x="6133" y="10373"/>
                  </a:cubicBezTo>
                  <a:lnTo>
                    <a:pt x="6133" y="3067"/>
                  </a:lnTo>
                  <a:cubicBezTo>
                    <a:pt x="6133" y="1370"/>
                    <a:pt x="4763" y="0"/>
                    <a:pt x="30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53"/>
            <p:cNvSpPr/>
            <p:nvPr/>
          </p:nvSpPr>
          <p:spPr>
            <a:xfrm>
              <a:off x="4676850" y="499075"/>
              <a:ext cx="153350" cy="336000"/>
            </a:xfrm>
            <a:custGeom>
              <a:avLst/>
              <a:gdLst/>
              <a:ahLst/>
              <a:cxnLst/>
              <a:rect l="l" t="t" r="r" b="b"/>
              <a:pathLst>
                <a:path w="6134" h="13440" extrusionOk="0">
                  <a:moveTo>
                    <a:pt x="3067" y="0"/>
                  </a:moveTo>
                  <a:cubicBezTo>
                    <a:pt x="1371" y="0"/>
                    <a:pt x="1" y="1370"/>
                    <a:pt x="1" y="3067"/>
                  </a:cubicBezTo>
                  <a:lnTo>
                    <a:pt x="1" y="10373"/>
                  </a:lnTo>
                  <a:cubicBezTo>
                    <a:pt x="1" y="12070"/>
                    <a:pt x="1371" y="13440"/>
                    <a:pt x="3067" y="13440"/>
                  </a:cubicBezTo>
                  <a:cubicBezTo>
                    <a:pt x="4763" y="13440"/>
                    <a:pt x="6133" y="12070"/>
                    <a:pt x="6133" y="10373"/>
                  </a:cubicBezTo>
                  <a:lnTo>
                    <a:pt x="6133" y="3067"/>
                  </a:lnTo>
                  <a:cubicBezTo>
                    <a:pt x="6133" y="1370"/>
                    <a:pt x="4763" y="0"/>
                    <a:pt x="30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53"/>
            <p:cNvSpPr/>
            <p:nvPr/>
          </p:nvSpPr>
          <p:spPr>
            <a:xfrm>
              <a:off x="3494400" y="663400"/>
              <a:ext cx="611650" cy="253425"/>
            </a:xfrm>
            <a:custGeom>
              <a:avLst/>
              <a:gdLst/>
              <a:ahLst/>
              <a:cxnLst/>
              <a:rect l="l" t="t" r="r" b="b"/>
              <a:pathLst>
                <a:path w="24466" h="10137" extrusionOk="0">
                  <a:moveTo>
                    <a:pt x="3396" y="0"/>
                  </a:moveTo>
                  <a:cubicBezTo>
                    <a:pt x="2689" y="0"/>
                    <a:pt x="1979" y="250"/>
                    <a:pt x="1403" y="767"/>
                  </a:cubicBezTo>
                  <a:cubicBezTo>
                    <a:pt x="131" y="1876"/>
                    <a:pt x="0" y="3800"/>
                    <a:pt x="1109" y="5073"/>
                  </a:cubicBezTo>
                  <a:cubicBezTo>
                    <a:pt x="4045" y="8449"/>
                    <a:pt x="8139" y="10137"/>
                    <a:pt x="12233" y="10137"/>
                  </a:cubicBezTo>
                  <a:cubicBezTo>
                    <a:pt x="16326" y="10137"/>
                    <a:pt x="20420" y="8449"/>
                    <a:pt x="23356" y="5073"/>
                  </a:cubicBezTo>
                  <a:cubicBezTo>
                    <a:pt x="24465" y="3800"/>
                    <a:pt x="24335" y="1876"/>
                    <a:pt x="23062" y="767"/>
                  </a:cubicBezTo>
                  <a:cubicBezTo>
                    <a:pt x="22483" y="262"/>
                    <a:pt x="21768" y="14"/>
                    <a:pt x="21056" y="14"/>
                  </a:cubicBezTo>
                  <a:cubicBezTo>
                    <a:pt x="20206" y="14"/>
                    <a:pt x="19360" y="368"/>
                    <a:pt x="18757" y="1060"/>
                  </a:cubicBezTo>
                  <a:cubicBezTo>
                    <a:pt x="17028" y="3034"/>
                    <a:pt x="14630" y="4021"/>
                    <a:pt x="12233" y="4021"/>
                  </a:cubicBezTo>
                  <a:cubicBezTo>
                    <a:pt x="9835" y="4021"/>
                    <a:pt x="7437" y="3034"/>
                    <a:pt x="5709" y="1060"/>
                  </a:cubicBezTo>
                  <a:cubicBezTo>
                    <a:pt x="5102" y="364"/>
                    <a:pt x="4251" y="0"/>
                    <a:pt x="33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53"/>
            <p:cNvSpPr/>
            <p:nvPr/>
          </p:nvSpPr>
          <p:spPr>
            <a:xfrm>
              <a:off x="3100500" y="1988975"/>
              <a:ext cx="1399425" cy="1398600"/>
            </a:xfrm>
            <a:custGeom>
              <a:avLst/>
              <a:gdLst/>
              <a:ahLst/>
              <a:cxnLst/>
              <a:rect l="l" t="t" r="r" b="b"/>
              <a:pathLst>
                <a:path w="55977" h="55944" extrusionOk="0">
                  <a:moveTo>
                    <a:pt x="27989" y="6133"/>
                  </a:moveTo>
                  <a:cubicBezTo>
                    <a:pt x="34154" y="6133"/>
                    <a:pt x="39732" y="8678"/>
                    <a:pt x="43711" y="12820"/>
                  </a:cubicBezTo>
                  <a:cubicBezTo>
                    <a:pt x="42700" y="12592"/>
                    <a:pt x="41558" y="12462"/>
                    <a:pt x="40449" y="12462"/>
                  </a:cubicBezTo>
                  <a:cubicBezTo>
                    <a:pt x="31903" y="12462"/>
                    <a:pt x="24922" y="19442"/>
                    <a:pt x="24922" y="27989"/>
                  </a:cubicBezTo>
                  <a:cubicBezTo>
                    <a:pt x="24922" y="33175"/>
                    <a:pt x="20714" y="37383"/>
                    <a:pt x="15528" y="37383"/>
                  </a:cubicBezTo>
                  <a:cubicBezTo>
                    <a:pt x="10341" y="37383"/>
                    <a:pt x="6133" y="33175"/>
                    <a:pt x="6133" y="27989"/>
                  </a:cubicBezTo>
                  <a:cubicBezTo>
                    <a:pt x="6133" y="27956"/>
                    <a:pt x="6133" y="27923"/>
                    <a:pt x="6133" y="27923"/>
                  </a:cubicBezTo>
                  <a:cubicBezTo>
                    <a:pt x="6166" y="15887"/>
                    <a:pt x="15952" y="6133"/>
                    <a:pt x="27989" y="6133"/>
                  </a:cubicBezTo>
                  <a:close/>
                  <a:moveTo>
                    <a:pt x="40449" y="18594"/>
                  </a:moveTo>
                  <a:cubicBezTo>
                    <a:pt x="45636" y="18594"/>
                    <a:pt x="49844" y="22802"/>
                    <a:pt x="49844" y="27989"/>
                  </a:cubicBezTo>
                  <a:cubicBezTo>
                    <a:pt x="49844" y="28021"/>
                    <a:pt x="49844" y="28021"/>
                    <a:pt x="49844" y="28054"/>
                  </a:cubicBezTo>
                  <a:cubicBezTo>
                    <a:pt x="49811" y="40058"/>
                    <a:pt x="40025" y="49844"/>
                    <a:pt x="27989" y="49844"/>
                  </a:cubicBezTo>
                  <a:cubicBezTo>
                    <a:pt x="21823" y="49844"/>
                    <a:pt x="16245" y="47267"/>
                    <a:pt x="12266" y="43157"/>
                  </a:cubicBezTo>
                  <a:lnTo>
                    <a:pt x="12266" y="43157"/>
                  </a:lnTo>
                  <a:cubicBezTo>
                    <a:pt x="13244" y="43353"/>
                    <a:pt x="14419" y="43483"/>
                    <a:pt x="15528" y="43483"/>
                  </a:cubicBezTo>
                  <a:cubicBezTo>
                    <a:pt x="24074" y="43483"/>
                    <a:pt x="31055" y="36535"/>
                    <a:pt x="31055" y="27989"/>
                  </a:cubicBezTo>
                  <a:cubicBezTo>
                    <a:pt x="31055" y="22802"/>
                    <a:pt x="35263" y="18594"/>
                    <a:pt x="40449" y="18594"/>
                  </a:cubicBezTo>
                  <a:close/>
                  <a:moveTo>
                    <a:pt x="27989" y="1"/>
                  </a:moveTo>
                  <a:cubicBezTo>
                    <a:pt x="12559" y="1"/>
                    <a:pt x="1" y="12559"/>
                    <a:pt x="1" y="27989"/>
                  </a:cubicBezTo>
                  <a:cubicBezTo>
                    <a:pt x="1" y="28021"/>
                    <a:pt x="1" y="28054"/>
                    <a:pt x="33" y="28054"/>
                  </a:cubicBezTo>
                  <a:cubicBezTo>
                    <a:pt x="33" y="28119"/>
                    <a:pt x="33" y="28184"/>
                    <a:pt x="33" y="28250"/>
                  </a:cubicBezTo>
                  <a:cubicBezTo>
                    <a:pt x="164" y="43548"/>
                    <a:pt x="12657" y="55944"/>
                    <a:pt x="27989" y="55944"/>
                  </a:cubicBezTo>
                  <a:cubicBezTo>
                    <a:pt x="43418" y="55944"/>
                    <a:pt x="55944" y="43418"/>
                    <a:pt x="55976" y="27989"/>
                  </a:cubicBezTo>
                  <a:cubicBezTo>
                    <a:pt x="55976" y="27956"/>
                    <a:pt x="55976" y="27923"/>
                    <a:pt x="55944" y="27891"/>
                  </a:cubicBezTo>
                  <a:cubicBezTo>
                    <a:pt x="55944" y="27826"/>
                    <a:pt x="55944" y="27793"/>
                    <a:pt x="55944" y="27728"/>
                  </a:cubicBezTo>
                  <a:cubicBezTo>
                    <a:pt x="55813" y="12429"/>
                    <a:pt x="43320" y="1"/>
                    <a:pt x="2798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53"/>
            <p:cNvSpPr/>
            <p:nvPr/>
          </p:nvSpPr>
          <p:spPr>
            <a:xfrm>
              <a:off x="1168600" y="238125"/>
              <a:ext cx="5263225" cy="5219200"/>
            </a:xfrm>
            <a:custGeom>
              <a:avLst/>
              <a:gdLst/>
              <a:ahLst/>
              <a:cxnLst/>
              <a:rect l="l" t="t" r="r" b="b"/>
              <a:pathLst>
                <a:path w="210529" h="208768" extrusionOk="0">
                  <a:moveTo>
                    <a:pt x="196829" y="6100"/>
                  </a:moveTo>
                  <a:cubicBezTo>
                    <a:pt x="200547" y="6100"/>
                    <a:pt x="202896" y="10112"/>
                    <a:pt x="201036" y="13342"/>
                  </a:cubicBezTo>
                  <a:lnTo>
                    <a:pt x="190892" y="31087"/>
                  </a:lnTo>
                  <a:lnTo>
                    <a:pt x="19637" y="31087"/>
                  </a:lnTo>
                  <a:lnTo>
                    <a:pt x="9493" y="13342"/>
                  </a:lnTo>
                  <a:cubicBezTo>
                    <a:pt x="7633" y="10145"/>
                    <a:pt x="9982" y="6100"/>
                    <a:pt x="13701" y="6100"/>
                  </a:cubicBezTo>
                  <a:close/>
                  <a:moveTo>
                    <a:pt x="108331" y="37219"/>
                  </a:moveTo>
                  <a:lnTo>
                    <a:pt x="108331" y="52583"/>
                  </a:lnTo>
                  <a:cubicBezTo>
                    <a:pt x="107401" y="52518"/>
                    <a:pt x="106382" y="52485"/>
                    <a:pt x="105338" y="52485"/>
                  </a:cubicBezTo>
                  <a:cubicBezTo>
                    <a:pt x="104294" y="52485"/>
                    <a:pt x="103226" y="52518"/>
                    <a:pt x="102198" y="52583"/>
                  </a:cubicBezTo>
                  <a:lnTo>
                    <a:pt x="102198" y="37219"/>
                  </a:lnTo>
                  <a:close/>
                  <a:moveTo>
                    <a:pt x="105265" y="58585"/>
                  </a:moveTo>
                  <a:cubicBezTo>
                    <a:pt x="107124" y="58585"/>
                    <a:pt x="108983" y="58716"/>
                    <a:pt x="110843" y="58977"/>
                  </a:cubicBezTo>
                  <a:cubicBezTo>
                    <a:pt x="130414" y="61717"/>
                    <a:pt x="145517" y="78549"/>
                    <a:pt x="145517" y="98871"/>
                  </a:cubicBezTo>
                  <a:cubicBezTo>
                    <a:pt x="145517" y="121052"/>
                    <a:pt x="127479" y="139124"/>
                    <a:pt x="105265" y="139124"/>
                  </a:cubicBezTo>
                  <a:cubicBezTo>
                    <a:pt x="83050" y="139124"/>
                    <a:pt x="65012" y="121052"/>
                    <a:pt x="65012" y="98871"/>
                  </a:cubicBezTo>
                  <a:cubicBezTo>
                    <a:pt x="65012" y="78549"/>
                    <a:pt x="80115" y="61717"/>
                    <a:pt x="99687" y="58977"/>
                  </a:cubicBezTo>
                  <a:cubicBezTo>
                    <a:pt x="101546" y="58716"/>
                    <a:pt x="103405" y="58585"/>
                    <a:pt x="105265" y="58585"/>
                  </a:cubicBezTo>
                  <a:close/>
                  <a:moveTo>
                    <a:pt x="169493" y="159576"/>
                  </a:moveTo>
                  <a:lnTo>
                    <a:pt x="169493" y="171907"/>
                  </a:lnTo>
                  <a:lnTo>
                    <a:pt x="41036" y="171907"/>
                  </a:lnTo>
                  <a:lnTo>
                    <a:pt x="41036" y="159576"/>
                  </a:lnTo>
                  <a:close/>
                  <a:moveTo>
                    <a:pt x="189587" y="37219"/>
                  </a:moveTo>
                  <a:lnTo>
                    <a:pt x="189587" y="184987"/>
                  </a:lnTo>
                  <a:lnTo>
                    <a:pt x="175626" y="184987"/>
                  </a:lnTo>
                  <a:lnTo>
                    <a:pt x="175626" y="72449"/>
                  </a:lnTo>
                  <a:cubicBezTo>
                    <a:pt x="175626" y="70785"/>
                    <a:pt x="174256" y="69415"/>
                    <a:pt x="172559" y="69415"/>
                  </a:cubicBezTo>
                  <a:cubicBezTo>
                    <a:pt x="170863" y="69415"/>
                    <a:pt x="169493" y="70785"/>
                    <a:pt x="169493" y="72449"/>
                  </a:cubicBezTo>
                  <a:lnTo>
                    <a:pt x="169493" y="153476"/>
                  </a:lnTo>
                  <a:lnTo>
                    <a:pt x="41036" y="153476"/>
                  </a:lnTo>
                  <a:lnTo>
                    <a:pt x="41036" y="37219"/>
                  </a:lnTo>
                  <a:lnTo>
                    <a:pt x="96098" y="37219"/>
                  </a:lnTo>
                  <a:lnTo>
                    <a:pt x="96098" y="53399"/>
                  </a:lnTo>
                  <a:cubicBezTo>
                    <a:pt x="74895" y="57672"/>
                    <a:pt x="58879" y="76428"/>
                    <a:pt x="58879" y="98871"/>
                  </a:cubicBezTo>
                  <a:cubicBezTo>
                    <a:pt x="58879" y="124445"/>
                    <a:pt x="79691" y="145256"/>
                    <a:pt x="105265" y="145256"/>
                  </a:cubicBezTo>
                  <a:cubicBezTo>
                    <a:pt x="130839" y="145256"/>
                    <a:pt x="151650" y="124445"/>
                    <a:pt x="151650" y="98871"/>
                  </a:cubicBezTo>
                  <a:cubicBezTo>
                    <a:pt x="151650" y="76428"/>
                    <a:pt x="135634" y="57672"/>
                    <a:pt x="114431" y="53399"/>
                  </a:cubicBezTo>
                  <a:lnTo>
                    <a:pt x="114431" y="37219"/>
                  </a:lnTo>
                  <a:lnTo>
                    <a:pt x="169493" y="37219"/>
                  </a:lnTo>
                  <a:lnTo>
                    <a:pt x="169493" y="60216"/>
                  </a:lnTo>
                  <a:cubicBezTo>
                    <a:pt x="169493" y="61913"/>
                    <a:pt x="170863" y="63283"/>
                    <a:pt x="172559" y="63283"/>
                  </a:cubicBezTo>
                  <a:cubicBezTo>
                    <a:pt x="174256" y="63283"/>
                    <a:pt x="175626" y="61913"/>
                    <a:pt x="175626" y="60216"/>
                  </a:cubicBezTo>
                  <a:lnTo>
                    <a:pt x="175626" y="37219"/>
                  </a:lnTo>
                  <a:close/>
                  <a:moveTo>
                    <a:pt x="41917" y="191120"/>
                  </a:moveTo>
                  <a:cubicBezTo>
                    <a:pt x="43385" y="191120"/>
                    <a:pt x="44624" y="192327"/>
                    <a:pt x="44624" y="193827"/>
                  </a:cubicBezTo>
                  <a:lnTo>
                    <a:pt x="44624" y="199960"/>
                  </a:lnTo>
                  <a:cubicBezTo>
                    <a:pt x="44624" y="201428"/>
                    <a:pt x="43385" y="202635"/>
                    <a:pt x="41917" y="202635"/>
                  </a:cubicBezTo>
                  <a:lnTo>
                    <a:pt x="13929" y="202635"/>
                  </a:lnTo>
                  <a:cubicBezTo>
                    <a:pt x="12428" y="202635"/>
                    <a:pt x="11221" y="201428"/>
                    <a:pt x="11221" y="199960"/>
                  </a:cubicBezTo>
                  <a:lnTo>
                    <a:pt x="11221" y="193827"/>
                  </a:lnTo>
                  <a:cubicBezTo>
                    <a:pt x="11221" y="192327"/>
                    <a:pt x="12428" y="191120"/>
                    <a:pt x="13929" y="191120"/>
                  </a:cubicBezTo>
                  <a:close/>
                  <a:moveTo>
                    <a:pt x="196600" y="191120"/>
                  </a:moveTo>
                  <a:cubicBezTo>
                    <a:pt x="198101" y="191120"/>
                    <a:pt x="199308" y="192327"/>
                    <a:pt x="199308" y="193827"/>
                  </a:cubicBezTo>
                  <a:lnTo>
                    <a:pt x="199308" y="199960"/>
                  </a:lnTo>
                  <a:cubicBezTo>
                    <a:pt x="199308" y="201428"/>
                    <a:pt x="198101" y="202635"/>
                    <a:pt x="196600" y="202635"/>
                  </a:cubicBezTo>
                  <a:lnTo>
                    <a:pt x="168612" y="202635"/>
                  </a:lnTo>
                  <a:cubicBezTo>
                    <a:pt x="167144" y="202635"/>
                    <a:pt x="165905" y="201428"/>
                    <a:pt x="165905" y="199960"/>
                  </a:cubicBezTo>
                  <a:lnTo>
                    <a:pt x="165905" y="193827"/>
                  </a:lnTo>
                  <a:cubicBezTo>
                    <a:pt x="165905" y="192327"/>
                    <a:pt x="167144" y="191120"/>
                    <a:pt x="168612" y="191120"/>
                  </a:cubicBezTo>
                  <a:close/>
                  <a:moveTo>
                    <a:pt x="13701" y="0"/>
                  </a:moveTo>
                  <a:cubicBezTo>
                    <a:pt x="5285" y="0"/>
                    <a:pt x="0" y="9101"/>
                    <a:pt x="4176" y="16408"/>
                  </a:cubicBezTo>
                  <a:lnTo>
                    <a:pt x="14810" y="34968"/>
                  </a:lnTo>
                  <a:lnTo>
                    <a:pt x="14810" y="149823"/>
                  </a:lnTo>
                  <a:cubicBezTo>
                    <a:pt x="14810" y="151519"/>
                    <a:pt x="16180" y="152889"/>
                    <a:pt x="17876" y="152889"/>
                  </a:cubicBezTo>
                  <a:cubicBezTo>
                    <a:pt x="19572" y="152889"/>
                    <a:pt x="20942" y="151519"/>
                    <a:pt x="20942" y="149823"/>
                  </a:cubicBezTo>
                  <a:lnTo>
                    <a:pt x="20942" y="37219"/>
                  </a:lnTo>
                  <a:lnTo>
                    <a:pt x="34904" y="37219"/>
                  </a:lnTo>
                  <a:lnTo>
                    <a:pt x="34904" y="184987"/>
                  </a:lnTo>
                  <a:lnTo>
                    <a:pt x="20942" y="184987"/>
                  </a:lnTo>
                  <a:lnTo>
                    <a:pt x="20942" y="162055"/>
                  </a:lnTo>
                  <a:cubicBezTo>
                    <a:pt x="20942" y="160392"/>
                    <a:pt x="19572" y="159022"/>
                    <a:pt x="17876" y="159022"/>
                  </a:cubicBezTo>
                  <a:cubicBezTo>
                    <a:pt x="16180" y="159022"/>
                    <a:pt x="14810" y="160392"/>
                    <a:pt x="14810" y="162055"/>
                  </a:cubicBezTo>
                  <a:lnTo>
                    <a:pt x="14810" y="184987"/>
                  </a:lnTo>
                  <a:lnTo>
                    <a:pt x="13929" y="184987"/>
                  </a:lnTo>
                  <a:cubicBezTo>
                    <a:pt x="9069" y="184987"/>
                    <a:pt x="5122" y="188967"/>
                    <a:pt x="5122" y="193827"/>
                  </a:cubicBezTo>
                  <a:lnTo>
                    <a:pt x="5122" y="199960"/>
                  </a:lnTo>
                  <a:cubicBezTo>
                    <a:pt x="5122" y="204820"/>
                    <a:pt x="9069" y="208767"/>
                    <a:pt x="13929" y="208767"/>
                  </a:cubicBezTo>
                  <a:lnTo>
                    <a:pt x="41917" y="208767"/>
                  </a:lnTo>
                  <a:cubicBezTo>
                    <a:pt x="46777" y="208767"/>
                    <a:pt x="50724" y="204820"/>
                    <a:pt x="50724" y="199960"/>
                  </a:cubicBezTo>
                  <a:lnTo>
                    <a:pt x="50724" y="193827"/>
                  </a:lnTo>
                  <a:cubicBezTo>
                    <a:pt x="50724" y="188967"/>
                    <a:pt x="46777" y="184987"/>
                    <a:pt x="41917" y="184987"/>
                  </a:cubicBezTo>
                  <a:lnTo>
                    <a:pt x="41036" y="184987"/>
                  </a:lnTo>
                  <a:lnTo>
                    <a:pt x="41036" y="178039"/>
                  </a:lnTo>
                  <a:lnTo>
                    <a:pt x="169493" y="178039"/>
                  </a:lnTo>
                  <a:lnTo>
                    <a:pt x="169493" y="184987"/>
                  </a:lnTo>
                  <a:lnTo>
                    <a:pt x="168612" y="184987"/>
                  </a:lnTo>
                  <a:cubicBezTo>
                    <a:pt x="163752" y="184987"/>
                    <a:pt x="159805" y="188967"/>
                    <a:pt x="159805" y="193827"/>
                  </a:cubicBezTo>
                  <a:lnTo>
                    <a:pt x="159805" y="199960"/>
                  </a:lnTo>
                  <a:cubicBezTo>
                    <a:pt x="159805" y="204820"/>
                    <a:pt x="163752" y="208767"/>
                    <a:pt x="168612" y="208767"/>
                  </a:cubicBezTo>
                  <a:lnTo>
                    <a:pt x="196600" y="208767"/>
                  </a:lnTo>
                  <a:cubicBezTo>
                    <a:pt x="201461" y="208767"/>
                    <a:pt x="205408" y="204820"/>
                    <a:pt x="205408" y="199960"/>
                  </a:cubicBezTo>
                  <a:lnTo>
                    <a:pt x="205408" y="193827"/>
                  </a:lnTo>
                  <a:cubicBezTo>
                    <a:pt x="205408" y="188967"/>
                    <a:pt x="201461" y="184987"/>
                    <a:pt x="196600" y="184987"/>
                  </a:cubicBezTo>
                  <a:lnTo>
                    <a:pt x="195719" y="184987"/>
                  </a:lnTo>
                  <a:lnTo>
                    <a:pt x="195719" y="34968"/>
                  </a:lnTo>
                  <a:lnTo>
                    <a:pt x="206354" y="16408"/>
                  </a:lnTo>
                  <a:cubicBezTo>
                    <a:pt x="210529" y="9101"/>
                    <a:pt x="205277" y="0"/>
                    <a:pt x="1968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78" name="Google Shape;1778;p53"/>
          <p:cNvGrpSpPr/>
          <p:nvPr/>
        </p:nvGrpSpPr>
        <p:grpSpPr>
          <a:xfrm>
            <a:off x="6644371" y="1406123"/>
            <a:ext cx="603061" cy="589174"/>
            <a:chOff x="1098450" y="238525"/>
            <a:chExt cx="5341550" cy="5218550"/>
          </a:xfrm>
        </p:grpSpPr>
        <p:sp>
          <p:nvSpPr>
            <p:cNvPr id="1779" name="Google Shape;1779;p53"/>
            <p:cNvSpPr/>
            <p:nvPr/>
          </p:nvSpPr>
          <p:spPr>
            <a:xfrm>
              <a:off x="2797950" y="2615275"/>
              <a:ext cx="278925" cy="245500"/>
            </a:xfrm>
            <a:custGeom>
              <a:avLst/>
              <a:gdLst/>
              <a:ahLst/>
              <a:cxnLst/>
              <a:rect l="l" t="t" r="r" b="b"/>
              <a:pathLst>
                <a:path w="11157" h="9820" extrusionOk="0">
                  <a:moveTo>
                    <a:pt x="7813" y="1"/>
                  </a:moveTo>
                  <a:cubicBezTo>
                    <a:pt x="7030" y="1"/>
                    <a:pt x="6247" y="294"/>
                    <a:pt x="5644" y="882"/>
                  </a:cubicBezTo>
                  <a:lnTo>
                    <a:pt x="1925" y="4600"/>
                  </a:lnTo>
                  <a:cubicBezTo>
                    <a:pt x="1" y="6525"/>
                    <a:pt x="1403" y="9819"/>
                    <a:pt x="4111" y="9819"/>
                  </a:cubicBezTo>
                  <a:cubicBezTo>
                    <a:pt x="4894" y="9819"/>
                    <a:pt x="5677" y="9526"/>
                    <a:pt x="6264" y="8906"/>
                  </a:cubicBezTo>
                  <a:lnTo>
                    <a:pt x="9982" y="5220"/>
                  </a:lnTo>
                  <a:cubicBezTo>
                    <a:pt x="11157" y="4013"/>
                    <a:pt x="11157" y="2089"/>
                    <a:pt x="9982" y="882"/>
                  </a:cubicBezTo>
                  <a:cubicBezTo>
                    <a:pt x="9379" y="294"/>
                    <a:pt x="8596" y="1"/>
                    <a:pt x="78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53"/>
            <p:cNvSpPr/>
            <p:nvPr/>
          </p:nvSpPr>
          <p:spPr>
            <a:xfrm>
              <a:off x="3761050" y="3578600"/>
              <a:ext cx="278925" cy="245275"/>
            </a:xfrm>
            <a:custGeom>
              <a:avLst/>
              <a:gdLst/>
              <a:ahLst/>
              <a:cxnLst/>
              <a:rect l="l" t="t" r="r" b="b"/>
              <a:pathLst>
                <a:path w="11157" h="9811" extrusionOk="0">
                  <a:moveTo>
                    <a:pt x="7813" y="0"/>
                  </a:moveTo>
                  <a:cubicBezTo>
                    <a:pt x="7030" y="0"/>
                    <a:pt x="6248" y="302"/>
                    <a:pt x="5644" y="905"/>
                  </a:cubicBezTo>
                  <a:lnTo>
                    <a:pt x="1958" y="4591"/>
                  </a:lnTo>
                  <a:cubicBezTo>
                    <a:pt x="1" y="6516"/>
                    <a:pt x="1403" y="9811"/>
                    <a:pt x="4111" y="9811"/>
                  </a:cubicBezTo>
                  <a:cubicBezTo>
                    <a:pt x="4894" y="9811"/>
                    <a:pt x="5677" y="9517"/>
                    <a:pt x="6264" y="8930"/>
                  </a:cubicBezTo>
                  <a:lnTo>
                    <a:pt x="9982" y="5211"/>
                  </a:lnTo>
                  <a:cubicBezTo>
                    <a:pt x="11157" y="4037"/>
                    <a:pt x="11157" y="2080"/>
                    <a:pt x="9982" y="905"/>
                  </a:cubicBezTo>
                  <a:cubicBezTo>
                    <a:pt x="9379" y="302"/>
                    <a:pt x="8596" y="0"/>
                    <a:pt x="78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53"/>
            <p:cNvSpPr/>
            <p:nvPr/>
          </p:nvSpPr>
          <p:spPr>
            <a:xfrm>
              <a:off x="3168700" y="3059600"/>
              <a:ext cx="421950" cy="407850"/>
            </a:xfrm>
            <a:custGeom>
              <a:avLst/>
              <a:gdLst/>
              <a:ahLst/>
              <a:cxnLst/>
              <a:rect l="l" t="t" r="r" b="b"/>
              <a:pathLst>
                <a:path w="16878" h="16314" extrusionOk="0">
                  <a:moveTo>
                    <a:pt x="3584" y="0"/>
                  </a:moveTo>
                  <a:cubicBezTo>
                    <a:pt x="1996" y="0"/>
                    <a:pt x="628" y="1240"/>
                    <a:pt x="502" y="2844"/>
                  </a:cubicBezTo>
                  <a:cubicBezTo>
                    <a:pt x="0" y="10151"/>
                    <a:pt x="5831" y="16313"/>
                    <a:pt x="13065" y="16313"/>
                  </a:cubicBezTo>
                  <a:cubicBezTo>
                    <a:pt x="13355" y="16313"/>
                    <a:pt x="13647" y="16303"/>
                    <a:pt x="13941" y="16283"/>
                  </a:cubicBezTo>
                  <a:cubicBezTo>
                    <a:pt x="15605" y="16153"/>
                    <a:pt x="16877" y="14685"/>
                    <a:pt x="16779" y="13021"/>
                  </a:cubicBezTo>
                  <a:cubicBezTo>
                    <a:pt x="16655" y="11405"/>
                    <a:pt x="15346" y="10174"/>
                    <a:pt x="13756" y="10174"/>
                  </a:cubicBezTo>
                  <a:cubicBezTo>
                    <a:pt x="13677" y="10174"/>
                    <a:pt x="13598" y="10177"/>
                    <a:pt x="13517" y="10183"/>
                  </a:cubicBezTo>
                  <a:cubicBezTo>
                    <a:pt x="13369" y="10193"/>
                    <a:pt x="13221" y="10198"/>
                    <a:pt x="13075" y="10198"/>
                  </a:cubicBezTo>
                  <a:cubicBezTo>
                    <a:pt x="9361" y="10198"/>
                    <a:pt x="6352" y="7065"/>
                    <a:pt x="6635" y="3268"/>
                  </a:cubicBezTo>
                  <a:cubicBezTo>
                    <a:pt x="6732" y="1571"/>
                    <a:pt x="5460" y="136"/>
                    <a:pt x="3764" y="6"/>
                  </a:cubicBezTo>
                  <a:cubicBezTo>
                    <a:pt x="3704" y="2"/>
                    <a:pt x="3644" y="0"/>
                    <a:pt x="35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53"/>
            <p:cNvSpPr/>
            <p:nvPr/>
          </p:nvSpPr>
          <p:spPr>
            <a:xfrm>
              <a:off x="1098450" y="238525"/>
              <a:ext cx="5341550" cy="5218550"/>
            </a:xfrm>
            <a:custGeom>
              <a:avLst/>
              <a:gdLst/>
              <a:ahLst/>
              <a:cxnLst/>
              <a:rect l="l" t="t" r="r" b="b"/>
              <a:pathLst>
                <a:path w="213662" h="208742" extrusionOk="0">
                  <a:moveTo>
                    <a:pt x="187647" y="6092"/>
                  </a:moveTo>
                  <a:cubicBezTo>
                    <a:pt x="189294" y="6092"/>
                    <a:pt x="190941" y="6720"/>
                    <a:pt x="192197" y="7976"/>
                  </a:cubicBezTo>
                  <a:lnTo>
                    <a:pt x="204462" y="20241"/>
                  </a:lnTo>
                  <a:cubicBezTo>
                    <a:pt x="206974" y="22753"/>
                    <a:pt x="206974" y="26830"/>
                    <a:pt x="204462" y="29342"/>
                  </a:cubicBezTo>
                  <a:lnTo>
                    <a:pt x="191871" y="41933"/>
                  </a:lnTo>
                  <a:lnTo>
                    <a:pt x="170505" y="20567"/>
                  </a:lnTo>
                  <a:lnTo>
                    <a:pt x="183096" y="7976"/>
                  </a:lnTo>
                  <a:cubicBezTo>
                    <a:pt x="184352" y="6720"/>
                    <a:pt x="185999" y="6092"/>
                    <a:pt x="187647" y="6092"/>
                  </a:cubicBezTo>
                  <a:close/>
                  <a:moveTo>
                    <a:pt x="159675" y="21676"/>
                  </a:moveTo>
                  <a:cubicBezTo>
                    <a:pt x="161437" y="21676"/>
                    <a:pt x="163100" y="22263"/>
                    <a:pt x="164503" y="23307"/>
                  </a:cubicBezTo>
                  <a:cubicBezTo>
                    <a:pt x="165253" y="23894"/>
                    <a:pt x="188544" y="47185"/>
                    <a:pt x="189131" y="47935"/>
                  </a:cubicBezTo>
                  <a:cubicBezTo>
                    <a:pt x="190175" y="49338"/>
                    <a:pt x="190762" y="51001"/>
                    <a:pt x="190762" y="52763"/>
                  </a:cubicBezTo>
                  <a:cubicBezTo>
                    <a:pt x="190762" y="57199"/>
                    <a:pt x="187174" y="60820"/>
                    <a:pt x="182737" y="60820"/>
                  </a:cubicBezTo>
                  <a:cubicBezTo>
                    <a:pt x="179084" y="60820"/>
                    <a:pt x="177094" y="58471"/>
                    <a:pt x="177062" y="58439"/>
                  </a:cubicBezTo>
                  <a:cubicBezTo>
                    <a:pt x="171810" y="53220"/>
                    <a:pt x="157979" y="39389"/>
                    <a:pt x="153999" y="35377"/>
                  </a:cubicBezTo>
                  <a:cubicBezTo>
                    <a:pt x="148878" y="30288"/>
                    <a:pt x="152597" y="21676"/>
                    <a:pt x="159675" y="21676"/>
                  </a:cubicBezTo>
                  <a:close/>
                  <a:moveTo>
                    <a:pt x="124348" y="154798"/>
                  </a:moveTo>
                  <a:lnTo>
                    <a:pt x="112279" y="168335"/>
                  </a:lnTo>
                  <a:lnTo>
                    <a:pt x="72743" y="168335"/>
                  </a:lnTo>
                  <a:lnTo>
                    <a:pt x="59239" y="154798"/>
                  </a:lnTo>
                  <a:close/>
                  <a:moveTo>
                    <a:pt x="106831" y="174435"/>
                  </a:moveTo>
                  <a:lnTo>
                    <a:pt x="93653" y="189212"/>
                  </a:lnTo>
                  <a:lnTo>
                    <a:pt x="78876" y="174435"/>
                  </a:lnTo>
                  <a:close/>
                  <a:moveTo>
                    <a:pt x="18660" y="122863"/>
                  </a:moveTo>
                  <a:lnTo>
                    <a:pt x="89575" y="193811"/>
                  </a:lnTo>
                  <a:lnTo>
                    <a:pt x="89510" y="193844"/>
                  </a:lnTo>
                  <a:cubicBezTo>
                    <a:pt x="84326" y="199671"/>
                    <a:pt x="77136" y="202631"/>
                    <a:pt x="69924" y="202631"/>
                  </a:cubicBezTo>
                  <a:cubicBezTo>
                    <a:pt x="63248" y="202631"/>
                    <a:pt x="56553" y="200096"/>
                    <a:pt x="51410" y="194953"/>
                  </a:cubicBezTo>
                  <a:lnTo>
                    <a:pt x="17485" y="161028"/>
                  </a:lnTo>
                  <a:cubicBezTo>
                    <a:pt x="12331" y="155874"/>
                    <a:pt x="9624" y="149024"/>
                    <a:pt x="9820" y="141750"/>
                  </a:cubicBezTo>
                  <a:cubicBezTo>
                    <a:pt x="10178" y="129517"/>
                    <a:pt x="18431" y="123124"/>
                    <a:pt x="18660" y="122863"/>
                  </a:cubicBezTo>
                  <a:close/>
                  <a:moveTo>
                    <a:pt x="187647" y="0"/>
                  </a:moveTo>
                  <a:cubicBezTo>
                    <a:pt x="184442" y="0"/>
                    <a:pt x="181237" y="1224"/>
                    <a:pt x="178790" y="3670"/>
                  </a:cubicBezTo>
                  <a:lnTo>
                    <a:pt x="165579" y="16848"/>
                  </a:lnTo>
                  <a:cubicBezTo>
                    <a:pt x="163718" y="15994"/>
                    <a:pt x="161702" y="15564"/>
                    <a:pt x="159681" y="15564"/>
                  </a:cubicBezTo>
                  <a:cubicBezTo>
                    <a:pt x="156069" y="15564"/>
                    <a:pt x="152443" y="16937"/>
                    <a:pt x="149661" y="19719"/>
                  </a:cubicBezTo>
                  <a:cubicBezTo>
                    <a:pt x="145029" y="24351"/>
                    <a:pt x="144279" y="31462"/>
                    <a:pt x="147475" y="36877"/>
                  </a:cubicBezTo>
                  <a:lnTo>
                    <a:pt x="123565" y="53644"/>
                  </a:lnTo>
                  <a:cubicBezTo>
                    <a:pt x="119830" y="56246"/>
                    <a:pt x="115319" y="57641"/>
                    <a:pt x="110761" y="57641"/>
                  </a:cubicBezTo>
                  <a:cubicBezTo>
                    <a:pt x="110462" y="57641"/>
                    <a:pt x="110164" y="57635"/>
                    <a:pt x="109865" y="57623"/>
                  </a:cubicBezTo>
                  <a:lnTo>
                    <a:pt x="98056" y="57069"/>
                  </a:lnTo>
                  <a:cubicBezTo>
                    <a:pt x="97488" y="57043"/>
                    <a:pt x="96929" y="57031"/>
                    <a:pt x="96379" y="57031"/>
                  </a:cubicBezTo>
                  <a:cubicBezTo>
                    <a:pt x="80121" y="57031"/>
                    <a:pt x="71637" y="67873"/>
                    <a:pt x="69807" y="69040"/>
                  </a:cubicBezTo>
                  <a:cubicBezTo>
                    <a:pt x="61489" y="76478"/>
                    <a:pt x="45571" y="90667"/>
                    <a:pt x="40352" y="95332"/>
                  </a:cubicBezTo>
                  <a:cubicBezTo>
                    <a:pt x="39080" y="96441"/>
                    <a:pt x="38982" y="98398"/>
                    <a:pt x="40091" y="99638"/>
                  </a:cubicBezTo>
                  <a:cubicBezTo>
                    <a:pt x="40687" y="100322"/>
                    <a:pt x="41529" y="100666"/>
                    <a:pt x="42372" y="100666"/>
                  </a:cubicBezTo>
                  <a:cubicBezTo>
                    <a:pt x="43097" y="100666"/>
                    <a:pt x="43823" y="100411"/>
                    <a:pt x="44397" y="99899"/>
                  </a:cubicBezTo>
                  <a:lnTo>
                    <a:pt x="71732" y="75532"/>
                  </a:lnTo>
                  <a:lnTo>
                    <a:pt x="136907" y="140706"/>
                  </a:lnTo>
                  <a:lnTo>
                    <a:pt x="129795" y="148698"/>
                  </a:lnTo>
                  <a:lnTo>
                    <a:pt x="53106" y="148698"/>
                  </a:lnTo>
                  <a:cubicBezTo>
                    <a:pt x="50105" y="145697"/>
                    <a:pt x="26162" y="121721"/>
                    <a:pt x="23226" y="118786"/>
                  </a:cubicBezTo>
                  <a:lnTo>
                    <a:pt x="35263" y="108054"/>
                  </a:lnTo>
                  <a:cubicBezTo>
                    <a:pt x="36535" y="106912"/>
                    <a:pt x="36633" y="104987"/>
                    <a:pt x="35524" y="103748"/>
                  </a:cubicBezTo>
                  <a:cubicBezTo>
                    <a:pt x="34910" y="103064"/>
                    <a:pt x="34070" y="102719"/>
                    <a:pt x="33227" y="102719"/>
                  </a:cubicBezTo>
                  <a:cubicBezTo>
                    <a:pt x="32501" y="102719"/>
                    <a:pt x="31774" y="102974"/>
                    <a:pt x="31186" y="103487"/>
                  </a:cubicBezTo>
                  <a:cubicBezTo>
                    <a:pt x="31153" y="103519"/>
                    <a:pt x="14488" y="118362"/>
                    <a:pt x="14517" y="118362"/>
                  </a:cubicBezTo>
                  <a:cubicBezTo>
                    <a:pt x="14517" y="118362"/>
                    <a:pt x="14517" y="118362"/>
                    <a:pt x="14517" y="118361"/>
                  </a:cubicBezTo>
                  <a:lnTo>
                    <a:pt x="14517" y="118361"/>
                  </a:lnTo>
                  <a:cubicBezTo>
                    <a:pt x="621" y="130757"/>
                    <a:pt x="1" y="152188"/>
                    <a:pt x="13179" y="165334"/>
                  </a:cubicBezTo>
                  <a:lnTo>
                    <a:pt x="47104" y="199259"/>
                  </a:lnTo>
                  <a:cubicBezTo>
                    <a:pt x="53427" y="205582"/>
                    <a:pt x="61710" y="208742"/>
                    <a:pt x="69983" y="208742"/>
                  </a:cubicBezTo>
                  <a:cubicBezTo>
                    <a:pt x="78825" y="208742"/>
                    <a:pt x="87656" y="205134"/>
                    <a:pt x="94077" y="197921"/>
                  </a:cubicBezTo>
                  <a:cubicBezTo>
                    <a:pt x="94109" y="197889"/>
                    <a:pt x="96070" y="195703"/>
                    <a:pt x="96067" y="195703"/>
                  </a:cubicBezTo>
                  <a:lnTo>
                    <a:pt x="96067" y="195703"/>
                  </a:lnTo>
                  <a:cubicBezTo>
                    <a:pt x="96067" y="195703"/>
                    <a:pt x="96067" y="195703"/>
                    <a:pt x="96066" y="195703"/>
                  </a:cubicBezTo>
                  <a:cubicBezTo>
                    <a:pt x="96098" y="195672"/>
                    <a:pt x="143541" y="142467"/>
                    <a:pt x="143544" y="142467"/>
                  </a:cubicBezTo>
                  <a:lnTo>
                    <a:pt x="143544" y="142467"/>
                  </a:lnTo>
                  <a:cubicBezTo>
                    <a:pt x="143544" y="142467"/>
                    <a:pt x="143496" y="142520"/>
                    <a:pt x="143398" y="142631"/>
                  </a:cubicBezTo>
                  <a:cubicBezTo>
                    <a:pt x="145322" y="140478"/>
                    <a:pt x="144670" y="141195"/>
                    <a:pt x="146595" y="139010"/>
                  </a:cubicBezTo>
                  <a:cubicBezTo>
                    <a:pt x="152662" y="132225"/>
                    <a:pt x="155793" y="123483"/>
                    <a:pt x="155369" y="114382"/>
                  </a:cubicBezTo>
                  <a:lnTo>
                    <a:pt x="155076" y="108217"/>
                  </a:lnTo>
                  <a:cubicBezTo>
                    <a:pt x="155013" y="106611"/>
                    <a:pt x="153673" y="105308"/>
                    <a:pt x="152054" y="105308"/>
                  </a:cubicBezTo>
                  <a:cubicBezTo>
                    <a:pt x="151996" y="105308"/>
                    <a:pt x="151938" y="105310"/>
                    <a:pt x="151879" y="105314"/>
                  </a:cubicBezTo>
                  <a:cubicBezTo>
                    <a:pt x="150215" y="105379"/>
                    <a:pt x="148911" y="106814"/>
                    <a:pt x="148976" y="108510"/>
                  </a:cubicBezTo>
                  <a:lnTo>
                    <a:pt x="149269" y="114643"/>
                  </a:lnTo>
                  <a:cubicBezTo>
                    <a:pt x="149857" y="128050"/>
                    <a:pt x="141343" y="135552"/>
                    <a:pt x="140984" y="136139"/>
                  </a:cubicBezTo>
                  <a:lnTo>
                    <a:pt x="76299" y="71454"/>
                  </a:lnTo>
                  <a:cubicBezTo>
                    <a:pt x="76865" y="71108"/>
                    <a:pt x="83870" y="63169"/>
                    <a:pt x="96406" y="63169"/>
                  </a:cubicBezTo>
                  <a:cubicBezTo>
                    <a:pt x="96862" y="63169"/>
                    <a:pt x="97325" y="63180"/>
                    <a:pt x="97795" y="63201"/>
                  </a:cubicBezTo>
                  <a:lnTo>
                    <a:pt x="109571" y="63723"/>
                  </a:lnTo>
                  <a:cubicBezTo>
                    <a:pt x="110003" y="63744"/>
                    <a:pt x="110435" y="63754"/>
                    <a:pt x="110867" y="63754"/>
                  </a:cubicBezTo>
                  <a:cubicBezTo>
                    <a:pt x="116632" y="63754"/>
                    <a:pt x="122354" y="61942"/>
                    <a:pt x="127088" y="58635"/>
                  </a:cubicBezTo>
                  <a:lnTo>
                    <a:pt x="151488" y="41542"/>
                  </a:lnTo>
                  <a:cubicBezTo>
                    <a:pt x="156805" y="46826"/>
                    <a:pt x="167863" y="57917"/>
                    <a:pt x="170896" y="60951"/>
                  </a:cubicBezTo>
                  <a:lnTo>
                    <a:pt x="153804" y="85383"/>
                  </a:lnTo>
                  <a:cubicBezTo>
                    <a:pt x="151651" y="88416"/>
                    <a:pt x="150150" y="91842"/>
                    <a:pt x="149367" y="95495"/>
                  </a:cubicBezTo>
                  <a:cubicBezTo>
                    <a:pt x="149008" y="97159"/>
                    <a:pt x="150020" y="98790"/>
                    <a:pt x="151683" y="99148"/>
                  </a:cubicBezTo>
                  <a:cubicBezTo>
                    <a:pt x="151904" y="99196"/>
                    <a:pt x="152125" y="99219"/>
                    <a:pt x="152342" y="99219"/>
                  </a:cubicBezTo>
                  <a:cubicBezTo>
                    <a:pt x="153758" y="99219"/>
                    <a:pt x="155026" y="98242"/>
                    <a:pt x="155337" y="96800"/>
                  </a:cubicBezTo>
                  <a:cubicBezTo>
                    <a:pt x="155957" y="93929"/>
                    <a:pt x="157131" y="91287"/>
                    <a:pt x="158827" y="88873"/>
                  </a:cubicBezTo>
                  <a:lnTo>
                    <a:pt x="175561" y="64963"/>
                  </a:lnTo>
                  <a:cubicBezTo>
                    <a:pt x="177861" y="66324"/>
                    <a:pt x="180307" y="66943"/>
                    <a:pt x="182691" y="66943"/>
                  </a:cubicBezTo>
                  <a:cubicBezTo>
                    <a:pt x="190076" y="66943"/>
                    <a:pt x="196862" y="61000"/>
                    <a:pt x="196862" y="52763"/>
                  </a:cubicBezTo>
                  <a:cubicBezTo>
                    <a:pt x="196862" y="50708"/>
                    <a:pt x="196438" y="48685"/>
                    <a:pt x="195590" y="46859"/>
                  </a:cubicBezTo>
                  <a:lnTo>
                    <a:pt x="208801" y="33648"/>
                  </a:lnTo>
                  <a:cubicBezTo>
                    <a:pt x="213661" y="28787"/>
                    <a:pt x="213661" y="20828"/>
                    <a:pt x="208801" y="15935"/>
                  </a:cubicBezTo>
                  <a:lnTo>
                    <a:pt x="196503" y="3670"/>
                  </a:lnTo>
                  <a:cubicBezTo>
                    <a:pt x="194057" y="1224"/>
                    <a:pt x="190852" y="0"/>
                    <a:pt x="1876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Google Shape;1745;p53">
            <a:extLst>
              <a:ext uri="{FF2B5EF4-FFF2-40B4-BE49-F238E27FC236}">
                <a16:creationId xmlns:a16="http://schemas.microsoft.com/office/drawing/2014/main" id="{E3D5805A-5795-0241-834F-C262B4E60638}"/>
              </a:ext>
            </a:extLst>
          </p:cNvPr>
          <p:cNvGrpSpPr/>
          <p:nvPr/>
        </p:nvGrpSpPr>
        <p:grpSpPr>
          <a:xfrm>
            <a:off x="3082024" y="3168160"/>
            <a:ext cx="456058" cy="598121"/>
            <a:chOff x="1801425" y="238125"/>
            <a:chExt cx="3979650" cy="5219200"/>
          </a:xfrm>
        </p:grpSpPr>
        <p:sp>
          <p:nvSpPr>
            <p:cNvPr id="50" name="Google Shape;1746;p53">
              <a:extLst>
                <a:ext uri="{FF2B5EF4-FFF2-40B4-BE49-F238E27FC236}">
                  <a16:creationId xmlns:a16="http://schemas.microsoft.com/office/drawing/2014/main" id="{95ADCBA4-BDEE-E44C-8592-DBA37D9BC65B}"/>
                </a:ext>
              </a:extLst>
            </p:cNvPr>
            <p:cNvSpPr/>
            <p:nvPr/>
          </p:nvSpPr>
          <p:spPr>
            <a:xfrm>
              <a:off x="2965125" y="4738025"/>
              <a:ext cx="152525" cy="298500"/>
            </a:xfrm>
            <a:custGeom>
              <a:avLst/>
              <a:gdLst/>
              <a:ahLst/>
              <a:cxnLst/>
              <a:rect l="l" t="t" r="r" b="b"/>
              <a:pathLst>
                <a:path w="6101" h="11940" extrusionOk="0">
                  <a:moveTo>
                    <a:pt x="3067" y="0"/>
                  </a:moveTo>
                  <a:cubicBezTo>
                    <a:pt x="1371" y="0"/>
                    <a:pt x="1" y="1370"/>
                    <a:pt x="1" y="3067"/>
                  </a:cubicBezTo>
                  <a:lnTo>
                    <a:pt x="1" y="8906"/>
                  </a:lnTo>
                  <a:cubicBezTo>
                    <a:pt x="1" y="10569"/>
                    <a:pt x="1371" y="11939"/>
                    <a:pt x="3067" y="11939"/>
                  </a:cubicBezTo>
                  <a:cubicBezTo>
                    <a:pt x="4731" y="11939"/>
                    <a:pt x="6101" y="10569"/>
                    <a:pt x="6101" y="8906"/>
                  </a:cubicBezTo>
                  <a:lnTo>
                    <a:pt x="6101" y="3067"/>
                  </a:lnTo>
                  <a:cubicBezTo>
                    <a:pt x="6101" y="1370"/>
                    <a:pt x="4731" y="0"/>
                    <a:pt x="30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747;p53">
              <a:extLst>
                <a:ext uri="{FF2B5EF4-FFF2-40B4-BE49-F238E27FC236}">
                  <a16:creationId xmlns:a16="http://schemas.microsoft.com/office/drawing/2014/main" id="{7AE1D2A7-3111-FD44-BF26-9AB84B66BC22}"/>
                </a:ext>
              </a:extLst>
            </p:cNvPr>
            <p:cNvSpPr/>
            <p:nvPr/>
          </p:nvSpPr>
          <p:spPr>
            <a:xfrm>
              <a:off x="4482775" y="4738025"/>
              <a:ext cx="152525" cy="298500"/>
            </a:xfrm>
            <a:custGeom>
              <a:avLst/>
              <a:gdLst/>
              <a:ahLst/>
              <a:cxnLst/>
              <a:rect l="l" t="t" r="r" b="b"/>
              <a:pathLst>
                <a:path w="6101" h="11940" extrusionOk="0">
                  <a:moveTo>
                    <a:pt x="3034" y="0"/>
                  </a:moveTo>
                  <a:cubicBezTo>
                    <a:pt x="1370" y="0"/>
                    <a:pt x="0" y="1370"/>
                    <a:pt x="0" y="3067"/>
                  </a:cubicBezTo>
                  <a:lnTo>
                    <a:pt x="0" y="8906"/>
                  </a:lnTo>
                  <a:cubicBezTo>
                    <a:pt x="0" y="10569"/>
                    <a:pt x="1370" y="11939"/>
                    <a:pt x="3034" y="11939"/>
                  </a:cubicBezTo>
                  <a:cubicBezTo>
                    <a:pt x="4730" y="11939"/>
                    <a:pt x="6100" y="10569"/>
                    <a:pt x="6100" y="8906"/>
                  </a:cubicBezTo>
                  <a:lnTo>
                    <a:pt x="6100" y="3067"/>
                  </a:lnTo>
                  <a:cubicBezTo>
                    <a:pt x="6100" y="1370"/>
                    <a:pt x="4730" y="0"/>
                    <a:pt x="30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748;p53">
              <a:extLst>
                <a:ext uri="{FF2B5EF4-FFF2-40B4-BE49-F238E27FC236}">
                  <a16:creationId xmlns:a16="http://schemas.microsoft.com/office/drawing/2014/main" id="{2C2E8F31-6C3A-8840-A4E6-1FD510BE5B95}"/>
                </a:ext>
              </a:extLst>
            </p:cNvPr>
            <p:cNvSpPr/>
            <p:nvPr/>
          </p:nvSpPr>
          <p:spPr>
            <a:xfrm>
              <a:off x="3514775" y="4879850"/>
              <a:ext cx="570875" cy="243925"/>
            </a:xfrm>
            <a:custGeom>
              <a:avLst/>
              <a:gdLst/>
              <a:ahLst/>
              <a:cxnLst/>
              <a:rect l="l" t="t" r="r" b="b"/>
              <a:pathLst>
                <a:path w="22835" h="9757" extrusionOk="0">
                  <a:moveTo>
                    <a:pt x="3409" y="0"/>
                  </a:moveTo>
                  <a:cubicBezTo>
                    <a:pt x="2698" y="0"/>
                    <a:pt x="1983" y="248"/>
                    <a:pt x="1403" y="754"/>
                  </a:cubicBezTo>
                  <a:cubicBezTo>
                    <a:pt x="131" y="1863"/>
                    <a:pt x="1" y="3787"/>
                    <a:pt x="1110" y="5059"/>
                  </a:cubicBezTo>
                  <a:cubicBezTo>
                    <a:pt x="3719" y="8028"/>
                    <a:pt x="7471" y="9757"/>
                    <a:pt x="11418" y="9757"/>
                  </a:cubicBezTo>
                  <a:cubicBezTo>
                    <a:pt x="15365" y="9757"/>
                    <a:pt x="19116" y="8028"/>
                    <a:pt x="21725" y="5059"/>
                  </a:cubicBezTo>
                  <a:cubicBezTo>
                    <a:pt x="22835" y="3787"/>
                    <a:pt x="22704" y="1863"/>
                    <a:pt x="21432" y="754"/>
                  </a:cubicBezTo>
                  <a:cubicBezTo>
                    <a:pt x="20852" y="248"/>
                    <a:pt x="20137" y="0"/>
                    <a:pt x="19426" y="0"/>
                  </a:cubicBezTo>
                  <a:cubicBezTo>
                    <a:pt x="18575" y="0"/>
                    <a:pt x="17730" y="354"/>
                    <a:pt x="17126" y="1047"/>
                  </a:cubicBezTo>
                  <a:cubicBezTo>
                    <a:pt x="15609" y="2776"/>
                    <a:pt x="13513" y="3640"/>
                    <a:pt x="11418" y="3640"/>
                  </a:cubicBezTo>
                  <a:cubicBezTo>
                    <a:pt x="9322" y="3640"/>
                    <a:pt x="7226" y="2776"/>
                    <a:pt x="5709" y="1047"/>
                  </a:cubicBezTo>
                  <a:cubicBezTo>
                    <a:pt x="5105" y="354"/>
                    <a:pt x="4260" y="0"/>
                    <a:pt x="3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749;p53">
              <a:extLst>
                <a:ext uri="{FF2B5EF4-FFF2-40B4-BE49-F238E27FC236}">
                  <a16:creationId xmlns:a16="http://schemas.microsoft.com/office/drawing/2014/main" id="{81C2711D-FE1D-B348-925E-A9B3BE418ECA}"/>
                </a:ext>
              </a:extLst>
            </p:cNvPr>
            <p:cNvSpPr/>
            <p:nvPr/>
          </p:nvSpPr>
          <p:spPr>
            <a:xfrm>
              <a:off x="1801425" y="238125"/>
              <a:ext cx="3979650" cy="5219200"/>
            </a:xfrm>
            <a:custGeom>
              <a:avLst/>
              <a:gdLst/>
              <a:ahLst/>
              <a:cxnLst/>
              <a:rect l="l" t="t" r="r" b="b"/>
              <a:pathLst>
                <a:path w="159186" h="208768" extrusionOk="0">
                  <a:moveTo>
                    <a:pt x="86117" y="6133"/>
                  </a:moveTo>
                  <a:cubicBezTo>
                    <a:pt x="88139" y="6133"/>
                    <a:pt x="89966" y="7339"/>
                    <a:pt x="90781" y="9231"/>
                  </a:cubicBezTo>
                  <a:cubicBezTo>
                    <a:pt x="92314" y="12852"/>
                    <a:pt x="94696" y="16310"/>
                    <a:pt x="97795" y="19376"/>
                  </a:cubicBezTo>
                  <a:cubicBezTo>
                    <a:pt x="96947" y="19474"/>
                    <a:pt x="96066" y="19539"/>
                    <a:pt x="95348" y="19539"/>
                  </a:cubicBezTo>
                  <a:cubicBezTo>
                    <a:pt x="89370" y="19512"/>
                    <a:pt x="84566" y="19504"/>
                    <a:pt x="80681" y="19504"/>
                  </a:cubicBezTo>
                  <a:cubicBezTo>
                    <a:pt x="73139" y="19504"/>
                    <a:pt x="69060" y="19537"/>
                    <a:pt x="66578" y="19537"/>
                  </a:cubicBezTo>
                  <a:cubicBezTo>
                    <a:pt x="64136" y="19537"/>
                    <a:pt x="63239" y="19505"/>
                    <a:pt x="62109" y="19376"/>
                  </a:cubicBezTo>
                  <a:cubicBezTo>
                    <a:pt x="65207" y="16310"/>
                    <a:pt x="67589" y="12852"/>
                    <a:pt x="69122" y="9231"/>
                  </a:cubicBezTo>
                  <a:cubicBezTo>
                    <a:pt x="69937" y="7339"/>
                    <a:pt x="71764" y="6133"/>
                    <a:pt x="73786" y="6133"/>
                  </a:cubicBezTo>
                  <a:close/>
                  <a:moveTo>
                    <a:pt x="112942" y="19662"/>
                  </a:moveTo>
                  <a:cubicBezTo>
                    <a:pt x="113093" y="19662"/>
                    <a:pt x="113240" y="19719"/>
                    <a:pt x="113354" y="19833"/>
                  </a:cubicBezTo>
                  <a:lnTo>
                    <a:pt x="121868" y="28347"/>
                  </a:lnTo>
                  <a:cubicBezTo>
                    <a:pt x="122129" y="28608"/>
                    <a:pt x="122096" y="29032"/>
                    <a:pt x="121835" y="29260"/>
                  </a:cubicBezTo>
                  <a:cubicBezTo>
                    <a:pt x="114072" y="35751"/>
                    <a:pt x="104775" y="38850"/>
                    <a:pt x="95348" y="38850"/>
                  </a:cubicBezTo>
                  <a:cubicBezTo>
                    <a:pt x="82418" y="38850"/>
                    <a:pt x="74816" y="38861"/>
                    <a:pt x="70180" y="38861"/>
                  </a:cubicBezTo>
                  <a:cubicBezTo>
                    <a:pt x="63225" y="38861"/>
                    <a:pt x="62944" y="38837"/>
                    <a:pt x="61358" y="38720"/>
                  </a:cubicBezTo>
                  <a:cubicBezTo>
                    <a:pt x="52942" y="38100"/>
                    <a:pt x="44918" y="35001"/>
                    <a:pt x="38068" y="29260"/>
                  </a:cubicBezTo>
                  <a:cubicBezTo>
                    <a:pt x="37807" y="29032"/>
                    <a:pt x="37774" y="28608"/>
                    <a:pt x="38035" y="28347"/>
                  </a:cubicBezTo>
                  <a:cubicBezTo>
                    <a:pt x="46684" y="19793"/>
                    <a:pt x="46533" y="19670"/>
                    <a:pt x="46935" y="19670"/>
                  </a:cubicBezTo>
                  <a:cubicBezTo>
                    <a:pt x="46947" y="19670"/>
                    <a:pt x="46960" y="19670"/>
                    <a:pt x="46973" y="19670"/>
                  </a:cubicBezTo>
                  <a:cubicBezTo>
                    <a:pt x="47136" y="19670"/>
                    <a:pt x="47266" y="19702"/>
                    <a:pt x="47397" y="19833"/>
                  </a:cubicBezTo>
                  <a:cubicBezTo>
                    <a:pt x="51638" y="23095"/>
                    <a:pt x="56596" y="24987"/>
                    <a:pt x="61717" y="25509"/>
                  </a:cubicBezTo>
                  <a:cubicBezTo>
                    <a:pt x="62989" y="25623"/>
                    <a:pt x="63275" y="25647"/>
                    <a:pt x="67303" y="25647"/>
                  </a:cubicBezTo>
                  <a:cubicBezTo>
                    <a:pt x="70325" y="25647"/>
                    <a:pt x="75452" y="25634"/>
                    <a:pt x="84679" y="25634"/>
                  </a:cubicBezTo>
                  <a:cubicBezTo>
                    <a:pt x="87755" y="25634"/>
                    <a:pt x="91287" y="25635"/>
                    <a:pt x="95348" y="25639"/>
                  </a:cubicBezTo>
                  <a:cubicBezTo>
                    <a:pt x="101448" y="25639"/>
                    <a:pt x="107450" y="23715"/>
                    <a:pt x="112506" y="19833"/>
                  </a:cubicBezTo>
                  <a:cubicBezTo>
                    <a:pt x="112637" y="19719"/>
                    <a:pt x="112792" y="19662"/>
                    <a:pt x="112942" y="19662"/>
                  </a:cubicBezTo>
                  <a:close/>
                  <a:moveTo>
                    <a:pt x="79952" y="54769"/>
                  </a:moveTo>
                  <a:cubicBezTo>
                    <a:pt x="82855" y="54769"/>
                    <a:pt x="85203" y="57117"/>
                    <a:pt x="85203" y="60021"/>
                  </a:cubicBezTo>
                  <a:lnTo>
                    <a:pt x="85203" y="62728"/>
                  </a:lnTo>
                  <a:lnTo>
                    <a:pt x="74700" y="62728"/>
                  </a:lnTo>
                  <a:lnTo>
                    <a:pt x="74700" y="60021"/>
                  </a:lnTo>
                  <a:cubicBezTo>
                    <a:pt x="74700" y="57117"/>
                    <a:pt x="77048" y="54769"/>
                    <a:pt x="79952" y="54769"/>
                  </a:cubicBezTo>
                  <a:close/>
                  <a:moveTo>
                    <a:pt x="104906" y="44004"/>
                  </a:moveTo>
                  <a:lnTo>
                    <a:pt x="104906" y="62728"/>
                  </a:lnTo>
                  <a:lnTo>
                    <a:pt x="91336" y="62728"/>
                  </a:lnTo>
                  <a:lnTo>
                    <a:pt x="91336" y="60021"/>
                  </a:lnTo>
                  <a:cubicBezTo>
                    <a:pt x="91336" y="53758"/>
                    <a:pt x="86215" y="48636"/>
                    <a:pt x="79952" y="48636"/>
                  </a:cubicBezTo>
                  <a:cubicBezTo>
                    <a:pt x="73689" y="48636"/>
                    <a:pt x="68567" y="53758"/>
                    <a:pt x="68567" y="60021"/>
                  </a:cubicBezTo>
                  <a:lnTo>
                    <a:pt x="68567" y="62728"/>
                  </a:lnTo>
                  <a:lnTo>
                    <a:pt x="54997" y="62728"/>
                  </a:lnTo>
                  <a:lnTo>
                    <a:pt x="54997" y="44004"/>
                  </a:lnTo>
                  <a:cubicBezTo>
                    <a:pt x="56726" y="44363"/>
                    <a:pt x="58488" y="44624"/>
                    <a:pt x="60282" y="44787"/>
                  </a:cubicBezTo>
                  <a:cubicBezTo>
                    <a:pt x="62141" y="44950"/>
                    <a:pt x="63030" y="44983"/>
                    <a:pt x="67393" y="44983"/>
                  </a:cubicBezTo>
                  <a:cubicBezTo>
                    <a:pt x="70302" y="44983"/>
                    <a:pt x="74754" y="44968"/>
                    <a:pt x="82068" y="44968"/>
                  </a:cubicBezTo>
                  <a:cubicBezTo>
                    <a:pt x="85724" y="44968"/>
                    <a:pt x="90096" y="44972"/>
                    <a:pt x="95348" y="44983"/>
                  </a:cubicBezTo>
                  <a:cubicBezTo>
                    <a:pt x="98480" y="44983"/>
                    <a:pt x="101774" y="44657"/>
                    <a:pt x="104906" y="44004"/>
                  </a:cubicBezTo>
                  <a:close/>
                  <a:moveTo>
                    <a:pt x="63315" y="98218"/>
                  </a:moveTo>
                  <a:cubicBezTo>
                    <a:pt x="66219" y="98218"/>
                    <a:pt x="68567" y="100567"/>
                    <a:pt x="68567" y="103470"/>
                  </a:cubicBezTo>
                  <a:lnTo>
                    <a:pt x="68567" y="105949"/>
                  </a:lnTo>
                  <a:lnTo>
                    <a:pt x="58031" y="105949"/>
                  </a:lnTo>
                  <a:lnTo>
                    <a:pt x="58031" y="103470"/>
                  </a:lnTo>
                  <a:cubicBezTo>
                    <a:pt x="58031" y="100567"/>
                    <a:pt x="60412" y="98218"/>
                    <a:pt x="63315" y="98218"/>
                  </a:cubicBezTo>
                  <a:close/>
                  <a:moveTo>
                    <a:pt x="96588" y="98218"/>
                  </a:moveTo>
                  <a:cubicBezTo>
                    <a:pt x="99491" y="98218"/>
                    <a:pt x="101872" y="100567"/>
                    <a:pt x="101872" y="103470"/>
                  </a:cubicBezTo>
                  <a:lnTo>
                    <a:pt x="101872" y="105949"/>
                  </a:lnTo>
                  <a:lnTo>
                    <a:pt x="91336" y="105949"/>
                  </a:lnTo>
                  <a:lnTo>
                    <a:pt x="91336" y="103470"/>
                  </a:lnTo>
                  <a:cubicBezTo>
                    <a:pt x="91336" y="100567"/>
                    <a:pt x="93685" y="98218"/>
                    <a:pt x="96588" y="98218"/>
                  </a:cubicBezTo>
                  <a:close/>
                  <a:moveTo>
                    <a:pt x="123233" y="62879"/>
                  </a:moveTo>
                  <a:cubicBezTo>
                    <a:pt x="123390" y="62879"/>
                    <a:pt x="123544" y="62936"/>
                    <a:pt x="123662" y="63054"/>
                  </a:cubicBezTo>
                  <a:cubicBezTo>
                    <a:pt x="132372" y="71894"/>
                    <a:pt x="132372" y="71503"/>
                    <a:pt x="132372" y="72025"/>
                  </a:cubicBezTo>
                  <a:cubicBezTo>
                    <a:pt x="132339" y="72155"/>
                    <a:pt x="132306" y="72318"/>
                    <a:pt x="132143" y="72481"/>
                  </a:cubicBezTo>
                  <a:cubicBezTo>
                    <a:pt x="127609" y="76265"/>
                    <a:pt x="122455" y="79005"/>
                    <a:pt x="116518" y="80636"/>
                  </a:cubicBezTo>
                  <a:cubicBezTo>
                    <a:pt x="111811" y="81912"/>
                    <a:pt x="108126" y="82120"/>
                    <a:pt x="102534" y="82120"/>
                  </a:cubicBezTo>
                  <a:cubicBezTo>
                    <a:pt x="99834" y="82120"/>
                    <a:pt x="96690" y="82072"/>
                    <a:pt x="92771" y="82072"/>
                  </a:cubicBezTo>
                  <a:cubicBezTo>
                    <a:pt x="91075" y="82072"/>
                    <a:pt x="89705" y="83442"/>
                    <a:pt x="89705" y="85138"/>
                  </a:cubicBezTo>
                  <a:cubicBezTo>
                    <a:pt x="89705" y="86801"/>
                    <a:pt x="91075" y="88171"/>
                    <a:pt x="92771" y="88171"/>
                  </a:cubicBezTo>
                  <a:cubicBezTo>
                    <a:pt x="96413" y="88180"/>
                    <a:pt x="99281" y="88196"/>
                    <a:pt x="101629" y="88196"/>
                  </a:cubicBezTo>
                  <a:cubicBezTo>
                    <a:pt x="107988" y="88196"/>
                    <a:pt x="110527" y="88079"/>
                    <a:pt x="114268" y="87389"/>
                  </a:cubicBezTo>
                  <a:lnTo>
                    <a:pt x="114268" y="105949"/>
                  </a:lnTo>
                  <a:lnTo>
                    <a:pt x="107972" y="105949"/>
                  </a:lnTo>
                  <a:lnTo>
                    <a:pt x="107972" y="103470"/>
                  </a:lnTo>
                  <a:cubicBezTo>
                    <a:pt x="107972" y="97207"/>
                    <a:pt x="102883" y="92086"/>
                    <a:pt x="96588" y="92086"/>
                  </a:cubicBezTo>
                  <a:cubicBezTo>
                    <a:pt x="90325" y="92086"/>
                    <a:pt x="85203" y="97207"/>
                    <a:pt x="85203" y="103470"/>
                  </a:cubicBezTo>
                  <a:lnTo>
                    <a:pt x="85203" y="105949"/>
                  </a:lnTo>
                  <a:lnTo>
                    <a:pt x="74700" y="105949"/>
                  </a:lnTo>
                  <a:lnTo>
                    <a:pt x="74700" y="103470"/>
                  </a:lnTo>
                  <a:cubicBezTo>
                    <a:pt x="74700" y="97207"/>
                    <a:pt x="69578" y="92086"/>
                    <a:pt x="63315" y="92086"/>
                  </a:cubicBezTo>
                  <a:cubicBezTo>
                    <a:pt x="57020" y="92086"/>
                    <a:pt x="51931" y="97207"/>
                    <a:pt x="51931" y="103470"/>
                  </a:cubicBezTo>
                  <a:lnTo>
                    <a:pt x="51931" y="105949"/>
                  </a:lnTo>
                  <a:lnTo>
                    <a:pt x="45635" y="105949"/>
                  </a:lnTo>
                  <a:lnTo>
                    <a:pt x="45635" y="87389"/>
                  </a:lnTo>
                  <a:cubicBezTo>
                    <a:pt x="47788" y="87780"/>
                    <a:pt x="49941" y="88041"/>
                    <a:pt x="52159" y="88139"/>
                  </a:cubicBezTo>
                  <a:cubicBezTo>
                    <a:pt x="53546" y="88171"/>
                    <a:pt x="60690" y="88180"/>
                    <a:pt x="67503" y="88180"/>
                  </a:cubicBezTo>
                  <a:cubicBezTo>
                    <a:pt x="74316" y="88180"/>
                    <a:pt x="80800" y="88171"/>
                    <a:pt x="80865" y="88171"/>
                  </a:cubicBezTo>
                  <a:cubicBezTo>
                    <a:pt x="82398" y="88008"/>
                    <a:pt x="83605" y="86704"/>
                    <a:pt x="83605" y="85138"/>
                  </a:cubicBezTo>
                  <a:cubicBezTo>
                    <a:pt x="83605" y="83442"/>
                    <a:pt x="82235" y="82072"/>
                    <a:pt x="80571" y="82072"/>
                  </a:cubicBezTo>
                  <a:cubicBezTo>
                    <a:pt x="73501" y="82063"/>
                    <a:pt x="68304" y="82061"/>
                    <a:pt x="64455" y="82061"/>
                  </a:cubicBezTo>
                  <a:cubicBezTo>
                    <a:pt x="60605" y="82061"/>
                    <a:pt x="58102" y="82063"/>
                    <a:pt x="56420" y="82063"/>
                  </a:cubicBezTo>
                  <a:cubicBezTo>
                    <a:pt x="53056" y="82063"/>
                    <a:pt x="52975" y="82055"/>
                    <a:pt x="51964" y="82006"/>
                  </a:cubicBezTo>
                  <a:cubicBezTo>
                    <a:pt x="43352" y="81550"/>
                    <a:pt x="34904" y="78451"/>
                    <a:pt x="27760" y="72481"/>
                  </a:cubicBezTo>
                  <a:cubicBezTo>
                    <a:pt x="27597" y="72318"/>
                    <a:pt x="27531" y="72155"/>
                    <a:pt x="27531" y="72025"/>
                  </a:cubicBezTo>
                  <a:cubicBezTo>
                    <a:pt x="27531" y="71927"/>
                    <a:pt x="27564" y="71731"/>
                    <a:pt x="27727" y="71568"/>
                  </a:cubicBezTo>
                  <a:lnTo>
                    <a:pt x="36241" y="63054"/>
                  </a:lnTo>
                  <a:cubicBezTo>
                    <a:pt x="36360" y="62936"/>
                    <a:pt x="36513" y="62879"/>
                    <a:pt x="36670" y="62879"/>
                  </a:cubicBezTo>
                  <a:cubicBezTo>
                    <a:pt x="36816" y="62879"/>
                    <a:pt x="36964" y="62927"/>
                    <a:pt x="37089" y="63022"/>
                  </a:cubicBezTo>
                  <a:cubicBezTo>
                    <a:pt x="42047" y="66838"/>
                    <a:pt x="47951" y="68861"/>
                    <a:pt x="54247" y="68861"/>
                  </a:cubicBezTo>
                  <a:lnTo>
                    <a:pt x="105656" y="68861"/>
                  </a:lnTo>
                  <a:cubicBezTo>
                    <a:pt x="111952" y="68861"/>
                    <a:pt x="117856" y="66838"/>
                    <a:pt x="122814" y="63022"/>
                  </a:cubicBezTo>
                  <a:cubicBezTo>
                    <a:pt x="122940" y="62927"/>
                    <a:pt x="123088" y="62879"/>
                    <a:pt x="123233" y="62879"/>
                  </a:cubicBezTo>
                  <a:close/>
                  <a:moveTo>
                    <a:pt x="26357" y="106080"/>
                  </a:moveTo>
                  <a:cubicBezTo>
                    <a:pt x="26488" y="106080"/>
                    <a:pt x="26651" y="106145"/>
                    <a:pt x="26781" y="106243"/>
                  </a:cubicBezTo>
                  <a:cubicBezTo>
                    <a:pt x="31478" y="109864"/>
                    <a:pt x="37056" y="111854"/>
                    <a:pt x="42993" y="112049"/>
                  </a:cubicBezTo>
                  <a:cubicBezTo>
                    <a:pt x="43363" y="112049"/>
                    <a:pt x="75599" y="112064"/>
                    <a:pt x="97377" y="112064"/>
                  </a:cubicBezTo>
                  <a:cubicBezTo>
                    <a:pt x="108266" y="112064"/>
                    <a:pt x="116540" y="112060"/>
                    <a:pt x="116910" y="112049"/>
                  </a:cubicBezTo>
                  <a:cubicBezTo>
                    <a:pt x="122847" y="111854"/>
                    <a:pt x="128425" y="109864"/>
                    <a:pt x="133122" y="106243"/>
                  </a:cubicBezTo>
                  <a:cubicBezTo>
                    <a:pt x="133247" y="106133"/>
                    <a:pt x="133396" y="106084"/>
                    <a:pt x="133541" y="106084"/>
                  </a:cubicBezTo>
                  <a:cubicBezTo>
                    <a:pt x="133698" y="106084"/>
                    <a:pt x="133852" y="106141"/>
                    <a:pt x="133970" y="106243"/>
                  </a:cubicBezTo>
                  <a:lnTo>
                    <a:pt x="142484" y="114789"/>
                  </a:lnTo>
                  <a:cubicBezTo>
                    <a:pt x="142745" y="115050"/>
                    <a:pt x="142712" y="115442"/>
                    <a:pt x="142451" y="115670"/>
                  </a:cubicBezTo>
                  <a:cubicBezTo>
                    <a:pt x="134753" y="122129"/>
                    <a:pt x="125522" y="125260"/>
                    <a:pt x="115964" y="125260"/>
                  </a:cubicBezTo>
                  <a:lnTo>
                    <a:pt x="43939" y="125260"/>
                  </a:lnTo>
                  <a:cubicBezTo>
                    <a:pt x="34414" y="125260"/>
                    <a:pt x="25150" y="122129"/>
                    <a:pt x="17452" y="115670"/>
                  </a:cubicBezTo>
                  <a:cubicBezTo>
                    <a:pt x="17289" y="115540"/>
                    <a:pt x="17224" y="115376"/>
                    <a:pt x="17224" y="115246"/>
                  </a:cubicBezTo>
                  <a:cubicBezTo>
                    <a:pt x="17224" y="115116"/>
                    <a:pt x="17256" y="114952"/>
                    <a:pt x="17419" y="114789"/>
                  </a:cubicBezTo>
                  <a:lnTo>
                    <a:pt x="25933" y="106243"/>
                  </a:lnTo>
                  <a:cubicBezTo>
                    <a:pt x="26064" y="106145"/>
                    <a:pt x="26194" y="106080"/>
                    <a:pt x="26357" y="106080"/>
                  </a:cubicBezTo>
                  <a:close/>
                  <a:moveTo>
                    <a:pt x="57118" y="141179"/>
                  </a:moveTo>
                  <a:cubicBezTo>
                    <a:pt x="60021" y="141179"/>
                    <a:pt x="62369" y="143527"/>
                    <a:pt x="62369" y="146431"/>
                  </a:cubicBezTo>
                  <a:lnTo>
                    <a:pt x="62369" y="149138"/>
                  </a:lnTo>
                  <a:lnTo>
                    <a:pt x="51866" y="149138"/>
                  </a:lnTo>
                  <a:lnTo>
                    <a:pt x="51866" y="146431"/>
                  </a:lnTo>
                  <a:cubicBezTo>
                    <a:pt x="51866" y="143527"/>
                    <a:pt x="54214" y="141179"/>
                    <a:pt x="57118" y="141179"/>
                  </a:cubicBezTo>
                  <a:close/>
                  <a:moveTo>
                    <a:pt x="102785" y="141179"/>
                  </a:moveTo>
                  <a:cubicBezTo>
                    <a:pt x="105689" y="141179"/>
                    <a:pt x="108037" y="143527"/>
                    <a:pt x="108037" y="146431"/>
                  </a:cubicBezTo>
                  <a:lnTo>
                    <a:pt x="108037" y="149138"/>
                  </a:lnTo>
                  <a:lnTo>
                    <a:pt x="97534" y="149138"/>
                  </a:lnTo>
                  <a:lnTo>
                    <a:pt x="97534" y="146431"/>
                  </a:lnTo>
                  <a:cubicBezTo>
                    <a:pt x="97534" y="143527"/>
                    <a:pt x="99882" y="141179"/>
                    <a:pt x="102785" y="141179"/>
                  </a:cubicBezTo>
                  <a:close/>
                  <a:moveTo>
                    <a:pt x="122064" y="131001"/>
                  </a:moveTo>
                  <a:lnTo>
                    <a:pt x="122064" y="149138"/>
                  </a:lnTo>
                  <a:lnTo>
                    <a:pt x="114170" y="149138"/>
                  </a:lnTo>
                  <a:lnTo>
                    <a:pt x="114170" y="146431"/>
                  </a:lnTo>
                  <a:cubicBezTo>
                    <a:pt x="114170" y="140168"/>
                    <a:pt x="109048" y="135046"/>
                    <a:pt x="102785" y="135046"/>
                  </a:cubicBezTo>
                  <a:cubicBezTo>
                    <a:pt x="96522" y="135046"/>
                    <a:pt x="91401" y="140168"/>
                    <a:pt x="91401" y="146431"/>
                  </a:cubicBezTo>
                  <a:lnTo>
                    <a:pt x="91401" y="149138"/>
                  </a:lnTo>
                  <a:lnTo>
                    <a:pt x="68502" y="149138"/>
                  </a:lnTo>
                  <a:lnTo>
                    <a:pt x="68502" y="146431"/>
                  </a:lnTo>
                  <a:cubicBezTo>
                    <a:pt x="68502" y="140168"/>
                    <a:pt x="63381" y="135046"/>
                    <a:pt x="57118" y="135046"/>
                  </a:cubicBezTo>
                  <a:cubicBezTo>
                    <a:pt x="50855" y="135046"/>
                    <a:pt x="45733" y="140168"/>
                    <a:pt x="45733" y="146431"/>
                  </a:cubicBezTo>
                  <a:lnTo>
                    <a:pt x="45733" y="149138"/>
                  </a:lnTo>
                  <a:lnTo>
                    <a:pt x="37839" y="149138"/>
                  </a:lnTo>
                  <a:lnTo>
                    <a:pt x="37839" y="131001"/>
                  </a:lnTo>
                  <a:cubicBezTo>
                    <a:pt x="40407" y="131334"/>
                    <a:pt x="41003" y="131405"/>
                    <a:pt x="49645" y="131405"/>
                  </a:cubicBezTo>
                  <a:cubicBezTo>
                    <a:pt x="56075" y="131405"/>
                    <a:pt x="66961" y="131366"/>
                    <a:pt x="86427" y="131366"/>
                  </a:cubicBezTo>
                  <a:cubicBezTo>
                    <a:pt x="94642" y="131366"/>
                    <a:pt x="104384" y="131373"/>
                    <a:pt x="115964" y="131393"/>
                  </a:cubicBezTo>
                  <a:cubicBezTo>
                    <a:pt x="117986" y="131393"/>
                    <a:pt x="120270" y="131230"/>
                    <a:pt x="122064" y="131001"/>
                  </a:cubicBezTo>
                  <a:close/>
                  <a:moveTo>
                    <a:pt x="143849" y="149289"/>
                  </a:moveTo>
                  <a:cubicBezTo>
                    <a:pt x="144006" y="149289"/>
                    <a:pt x="144159" y="149346"/>
                    <a:pt x="144278" y="149464"/>
                  </a:cubicBezTo>
                  <a:lnTo>
                    <a:pt x="152792" y="157978"/>
                  </a:lnTo>
                  <a:cubicBezTo>
                    <a:pt x="152955" y="158141"/>
                    <a:pt x="152987" y="158337"/>
                    <a:pt x="152987" y="158467"/>
                  </a:cubicBezTo>
                  <a:cubicBezTo>
                    <a:pt x="152987" y="158565"/>
                    <a:pt x="152922" y="158761"/>
                    <a:pt x="152759" y="158891"/>
                  </a:cubicBezTo>
                  <a:cubicBezTo>
                    <a:pt x="145159" y="165252"/>
                    <a:pt x="135927" y="168482"/>
                    <a:pt x="126272" y="168482"/>
                  </a:cubicBezTo>
                  <a:lnTo>
                    <a:pt x="64522" y="168482"/>
                  </a:lnTo>
                  <a:cubicBezTo>
                    <a:pt x="62859" y="168482"/>
                    <a:pt x="61489" y="169852"/>
                    <a:pt x="61489" y="171548"/>
                  </a:cubicBezTo>
                  <a:cubicBezTo>
                    <a:pt x="61489" y="173244"/>
                    <a:pt x="62859" y="174614"/>
                    <a:pt x="64522" y="174614"/>
                  </a:cubicBezTo>
                  <a:cubicBezTo>
                    <a:pt x="70050" y="174611"/>
                    <a:pt x="75097" y="174610"/>
                    <a:pt x="79706" y="174610"/>
                  </a:cubicBezTo>
                  <a:cubicBezTo>
                    <a:pt x="94921" y="174610"/>
                    <a:pt x="105376" y="174622"/>
                    <a:pt x="112691" y="174622"/>
                  </a:cubicBezTo>
                  <a:cubicBezTo>
                    <a:pt x="128332" y="174622"/>
                    <a:pt x="129615" y="174567"/>
                    <a:pt x="132372" y="174223"/>
                  </a:cubicBezTo>
                  <a:lnTo>
                    <a:pt x="132372" y="202667"/>
                  </a:lnTo>
                  <a:lnTo>
                    <a:pt x="27531" y="202667"/>
                  </a:lnTo>
                  <a:lnTo>
                    <a:pt x="27531" y="174223"/>
                  </a:lnTo>
                  <a:cubicBezTo>
                    <a:pt x="30121" y="174544"/>
                    <a:pt x="31660" y="174606"/>
                    <a:pt x="36932" y="174606"/>
                  </a:cubicBezTo>
                  <a:cubicBezTo>
                    <a:pt x="40226" y="174606"/>
                    <a:pt x="44978" y="174582"/>
                    <a:pt x="52355" y="174582"/>
                  </a:cubicBezTo>
                  <a:cubicBezTo>
                    <a:pt x="54019" y="174582"/>
                    <a:pt x="55389" y="173244"/>
                    <a:pt x="55389" y="171548"/>
                  </a:cubicBezTo>
                  <a:cubicBezTo>
                    <a:pt x="55389" y="169852"/>
                    <a:pt x="54019" y="168482"/>
                    <a:pt x="52355" y="168482"/>
                  </a:cubicBezTo>
                  <a:cubicBezTo>
                    <a:pt x="45820" y="168482"/>
                    <a:pt x="41239" y="168514"/>
                    <a:pt x="37827" y="168514"/>
                  </a:cubicBezTo>
                  <a:cubicBezTo>
                    <a:pt x="31004" y="168514"/>
                    <a:pt x="28858" y="168384"/>
                    <a:pt x="25118" y="167601"/>
                  </a:cubicBezTo>
                  <a:cubicBezTo>
                    <a:pt x="18333" y="166198"/>
                    <a:pt x="12331" y="163262"/>
                    <a:pt x="7144" y="158891"/>
                  </a:cubicBezTo>
                  <a:cubicBezTo>
                    <a:pt x="6981" y="158761"/>
                    <a:pt x="6916" y="158565"/>
                    <a:pt x="6916" y="158467"/>
                  </a:cubicBezTo>
                  <a:cubicBezTo>
                    <a:pt x="6883" y="157880"/>
                    <a:pt x="6981" y="158272"/>
                    <a:pt x="15625" y="149464"/>
                  </a:cubicBezTo>
                  <a:cubicBezTo>
                    <a:pt x="15744" y="149346"/>
                    <a:pt x="15898" y="149289"/>
                    <a:pt x="16054" y="149289"/>
                  </a:cubicBezTo>
                  <a:cubicBezTo>
                    <a:pt x="16200" y="149289"/>
                    <a:pt x="16348" y="149338"/>
                    <a:pt x="16473" y="149432"/>
                  </a:cubicBezTo>
                  <a:cubicBezTo>
                    <a:pt x="21399" y="153248"/>
                    <a:pt x="27336" y="155271"/>
                    <a:pt x="33599" y="155271"/>
                  </a:cubicBezTo>
                  <a:lnTo>
                    <a:pt x="126272" y="155271"/>
                  </a:lnTo>
                  <a:cubicBezTo>
                    <a:pt x="132567" y="155271"/>
                    <a:pt x="138472" y="153248"/>
                    <a:pt x="143430" y="149432"/>
                  </a:cubicBezTo>
                  <a:cubicBezTo>
                    <a:pt x="143555" y="149338"/>
                    <a:pt x="143703" y="149289"/>
                    <a:pt x="143849" y="149289"/>
                  </a:cubicBezTo>
                  <a:close/>
                  <a:moveTo>
                    <a:pt x="73786" y="0"/>
                  </a:moveTo>
                  <a:cubicBezTo>
                    <a:pt x="69285" y="0"/>
                    <a:pt x="65240" y="2675"/>
                    <a:pt x="63479" y="6850"/>
                  </a:cubicBezTo>
                  <a:cubicBezTo>
                    <a:pt x="61521" y="11515"/>
                    <a:pt x="58064" y="15070"/>
                    <a:pt x="55128" y="17419"/>
                  </a:cubicBezTo>
                  <a:cubicBezTo>
                    <a:pt x="53725" y="16767"/>
                    <a:pt x="52388" y="15951"/>
                    <a:pt x="51148" y="14973"/>
                  </a:cubicBezTo>
                  <a:cubicBezTo>
                    <a:pt x="49912" y="14019"/>
                    <a:pt x="48445" y="13549"/>
                    <a:pt x="46988" y="13549"/>
                  </a:cubicBezTo>
                  <a:cubicBezTo>
                    <a:pt x="45255" y="13549"/>
                    <a:pt x="43537" y="14215"/>
                    <a:pt x="42243" y="15527"/>
                  </a:cubicBezTo>
                  <a:lnTo>
                    <a:pt x="33697" y="24041"/>
                  </a:lnTo>
                  <a:cubicBezTo>
                    <a:pt x="30924" y="26814"/>
                    <a:pt x="31120" y="31413"/>
                    <a:pt x="34121" y="33957"/>
                  </a:cubicBezTo>
                  <a:cubicBezTo>
                    <a:pt x="38524" y="37611"/>
                    <a:pt x="43515" y="40449"/>
                    <a:pt x="48865" y="42308"/>
                  </a:cubicBezTo>
                  <a:lnTo>
                    <a:pt x="48865" y="62076"/>
                  </a:lnTo>
                  <a:cubicBezTo>
                    <a:pt x="45962" y="61358"/>
                    <a:pt x="43254" y="60053"/>
                    <a:pt x="40840" y="58194"/>
                  </a:cubicBezTo>
                  <a:cubicBezTo>
                    <a:pt x="39600" y="57237"/>
                    <a:pt x="38127" y="56767"/>
                    <a:pt x="36666" y="56767"/>
                  </a:cubicBezTo>
                  <a:cubicBezTo>
                    <a:pt x="34937" y="56767"/>
                    <a:pt x="33226" y="57425"/>
                    <a:pt x="31935" y="58716"/>
                  </a:cubicBezTo>
                  <a:lnTo>
                    <a:pt x="23389" y="67230"/>
                  </a:lnTo>
                  <a:cubicBezTo>
                    <a:pt x="22051" y="68567"/>
                    <a:pt x="21334" y="70426"/>
                    <a:pt x="21432" y="72318"/>
                  </a:cubicBezTo>
                  <a:cubicBezTo>
                    <a:pt x="21529" y="74178"/>
                    <a:pt x="22378" y="75939"/>
                    <a:pt x="23813" y="77146"/>
                  </a:cubicBezTo>
                  <a:cubicBezTo>
                    <a:pt x="28477" y="81060"/>
                    <a:pt x="33827" y="83964"/>
                    <a:pt x="39503" y="85823"/>
                  </a:cubicBezTo>
                  <a:lnTo>
                    <a:pt x="39503" y="105493"/>
                  </a:lnTo>
                  <a:cubicBezTo>
                    <a:pt x="36241" y="104840"/>
                    <a:pt x="33207" y="103470"/>
                    <a:pt x="30532" y="101383"/>
                  </a:cubicBezTo>
                  <a:cubicBezTo>
                    <a:pt x="29298" y="100446"/>
                    <a:pt x="27833" y="99983"/>
                    <a:pt x="26379" y="99983"/>
                  </a:cubicBezTo>
                  <a:cubicBezTo>
                    <a:pt x="24643" y="99983"/>
                    <a:pt x="22923" y="100642"/>
                    <a:pt x="21627" y="101937"/>
                  </a:cubicBezTo>
                  <a:lnTo>
                    <a:pt x="13081" y="110451"/>
                  </a:lnTo>
                  <a:cubicBezTo>
                    <a:pt x="11743" y="111788"/>
                    <a:pt x="11026" y="113648"/>
                    <a:pt x="11124" y="115507"/>
                  </a:cubicBezTo>
                  <a:cubicBezTo>
                    <a:pt x="11189" y="117399"/>
                    <a:pt x="12070" y="119160"/>
                    <a:pt x="13505" y="120367"/>
                  </a:cubicBezTo>
                  <a:cubicBezTo>
                    <a:pt x="18855" y="124836"/>
                    <a:pt x="25085" y="128033"/>
                    <a:pt x="31739" y="129794"/>
                  </a:cubicBezTo>
                  <a:lnTo>
                    <a:pt x="31739" y="149073"/>
                  </a:lnTo>
                  <a:cubicBezTo>
                    <a:pt x="27531" y="148714"/>
                    <a:pt x="23584" y="147181"/>
                    <a:pt x="20225" y="144604"/>
                  </a:cubicBezTo>
                  <a:cubicBezTo>
                    <a:pt x="18984" y="143648"/>
                    <a:pt x="17511" y="143177"/>
                    <a:pt x="16047" y="143177"/>
                  </a:cubicBezTo>
                  <a:cubicBezTo>
                    <a:pt x="14315" y="143177"/>
                    <a:pt x="12595" y="143835"/>
                    <a:pt x="11287" y="145126"/>
                  </a:cubicBezTo>
                  <a:lnTo>
                    <a:pt x="2773" y="153672"/>
                  </a:lnTo>
                  <a:cubicBezTo>
                    <a:pt x="0" y="156445"/>
                    <a:pt x="196" y="161044"/>
                    <a:pt x="3197" y="163589"/>
                  </a:cubicBezTo>
                  <a:cubicBezTo>
                    <a:pt x="8547" y="168025"/>
                    <a:pt x="14777" y="171222"/>
                    <a:pt x="21432" y="173016"/>
                  </a:cubicBezTo>
                  <a:lnTo>
                    <a:pt x="21432" y="205701"/>
                  </a:lnTo>
                  <a:cubicBezTo>
                    <a:pt x="21432" y="207397"/>
                    <a:pt x="22802" y="208767"/>
                    <a:pt x="24498" y="208767"/>
                  </a:cubicBezTo>
                  <a:lnTo>
                    <a:pt x="135405" y="208767"/>
                  </a:lnTo>
                  <a:cubicBezTo>
                    <a:pt x="137102" y="208767"/>
                    <a:pt x="138472" y="207397"/>
                    <a:pt x="138472" y="205701"/>
                  </a:cubicBezTo>
                  <a:lnTo>
                    <a:pt x="138472" y="173016"/>
                  </a:lnTo>
                  <a:cubicBezTo>
                    <a:pt x="145126" y="171222"/>
                    <a:pt x="151356" y="168025"/>
                    <a:pt x="156706" y="163589"/>
                  </a:cubicBezTo>
                  <a:cubicBezTo>
                    <a:pt x="158141" y="162382"/>
                    <a:pt x="159022" y="160588"/>
                    <a:pt x="159087" y="158728"/>
                  </a:cubicBezTo>
                  <a:cubicBezTo>
                    <a:pt x="159185" y="156836"/>
                    <a:pt x="158468" y="155010"/>
                    <a:pt x="157130" y="153672"/>
                  </a:cubicBezTo>
                  <a:lnTo>
                    <a:pt x="148584" y="145126"/>
                  </a:lnTo>
                  <a:cubicBezTo>
                    <a:pt x="147293" y="143835"/>
                    <a:pt x="145581" y="143177"/>
                    <a:pt x="143853" y="143177"/>
                  </a:cubicBezTo>
                  <a:cubicBezTo>
                    <a:pt x="142392" y="143177"/>
                    <a:pt x="140919" y="143648"/>
                    <a:pt x="139679" y="144604"/>
                  </a:cubicBezTo>
                  <a:cubicBezTo>
                    <a:pt x="136319" y="147181"/>
                    <a:pt x="132372" y="148714"/>
                    <a:pt x="128164" y="149073"/>
                  </a:cubicBezTo>
                  <a:lnTo>
                    <a:pt x="128164" y="129794"/>
                  </a:lnTo>
                  <a:cubicBezTo>
                    <a:pt x="134818" y="128033"/>
                    <a:pt x="141049" y="124836"/>
                    <a:pt x="146398" y="120367"/>
                  </a:cubicBezTo>
                  <a:cubicBezTo>
                    <a:pt x="149399" y="117823"/>
                    <a:pt x="149595" y="113256"/>
                    <a:pt x="146822" y="110451"/>
                  </a:cubicBezTo>
                  <a:lnTo>
                    <a:pt x="138276" y="101937"/>
                  </a:lnTo>
                  <a:cubicBezTo>
                    <a:pt x="136980" y="100642"/>
                    <a:pt x="135260" y="99983"/>
                    <a:pt x="133524" y="99983"/>
                  </a:cubicBezTo>
                  <a:cubicBezTo>
                    <a:pt x="132070" y="99983"/>
                    <a:pt x="130605" y="100446"/>
                    <a:pt x="129371" y="101383"/>
                  </a:cubicBezTo>
                  <a:cubicBezTo>
                    <a:pt x="126696" y="103470"/>
                    <a:pt x="123662" y="104840"/>
                    <a:pt x="120400" y="105493"/>
                  </a:cubicBezTo>
                  <a:lnTo>
                    <a:pt x="120400" y="85823"/>
                  </a:lnTo>
                  <a:cubicBezTo>
                    <a:pt x="126076" y="83964"/>
                    <a:pt x="131426" y="81060"/>
                    <a:pt x="136090" y="77146"/>
                  </a:cubicBezTo>
                  <a:cubicBezTo>
                    <a:pt x="139091" y="74634"/>
                    <a:pt x="139287" y="70035"/>
                    <a:pt x="136514" y="67230"/>
                  </a:cubicBezTo>
                  <a:lnTo>
                    <a:pt x="127968" y="58716"/>
                  </a:lnTo>
                  <a:cubicBezTo>
                    <a:pt x="126678" y="57425"/>
                    <a:pt x="124966" y="56767"/>
                    <a:pt x="123237" y="56767"/>
                  </a:cubicBezTo>
                  <a:cubicBezTo>
                    <a:pt x="121776" y="56767"/>
                    <a:pt x="120303" y="57237"/>
                    <a:pt x="119063" y="58194"/>
                  </a:cubicBezTo>
                  <a:cubicBezTo>
                    <a:pt x="116649" y="60053"/>
                    <a:pt x="113941" y="61358"/>
                    <a:pt x="111038" y="62076"/>
                  </a:cubicBezTo>
                  <a:lnTo>
                    <a:pt x="111038" y="42308"/>
                  </a:lnTo>
                  <a:cubicBezTo>
                    <a:pt x="116388" y="40449"/>
                    <a:pt x="121379" y="37611"/>
                    <a:pt x="125750" y="33957"/>
                  </a:cubicBezTo>
                  <a:cubicBezTo>
                    <a:pt x="128784" y="31413"/>
                    <a:pt x="128979" y="26814"/>
                    <a:pt x="126207" y="24041"/>
                  </a:cubicBezTo>
                  <a:lnTo>
                    <a:pt x="117660" y="15527"/>
                  </a:lnTo>
                  <a:cubicBezTo>
                    <a:pt x="116366" y="14215"/>
                    <a:pt x="114648" y="13549"/>
                    <a:pt x="112915" y="13549"/>
                  </a:cubicBezTo>
                  <a:cubicBezTo>
                    <a:pt x="111458" y="13549"/>
                    <a:pt x="109991" y="14019"/>
                    <a:pt x="108755" y="14973"/>
                  </a:cubicBezTo>
                  <a:cubicBezTo>
                    <a:pt x="107515" y="15951"/>
                    <a:pt x="106178" y="16767"/>
                    <a:pt x="104775" y="17419"/>
                  </a:cubicBezTo>
                  <a:cubicBezTo>
                    <a:pt x="101839" y="15070"/>
                    <a:pt x="98382" y="11515"/>
                    <a:pt x="96392" y="6850"/>
                  </a:cubicBezTo>
                  <a:cubicBezTo>
                    <a:pt x="94663" y="2675"/>
                    <a:pt x="90618" y="0"/>
                    <a:pt x="861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Google Shape;1741;p53">
            <a:extLst>
              <a:ext uri="{FF2B5EF4-FFF2-40B4-BE49-F238E27FC236}">
                <a16:creationId xmlns:a16="http://schemas.microsoft.com/office/drawing/2014/main" id="{80CEF6DA-D97B-A548-977F-5F4DF808E909}"/>
              </a:ext>
            </a:extLst>
          </p:cNvPr>
          <p:cNvSpPr txBox="1">
            <a:spLocks/>
          </p:cNvSpPr>
          <p:nvPr/>
        </p:nvSpPr>
        <p:spPr>
          <a:xfrm>
            <a:off x="2146953" y="3680719"/>
            <a:ext cx="2326200" cy="69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Barlow Black"/>
              <a:buNone/>
              <a:defRPr sz="1800" b="0" i="0" u="none" strike="noStrike" cap="none">
                <a:solidFill>
                  <a:schemeClr val="accent1"/>
                </a:solidFill>
                <a:latin typeface="Barlow Black"/>
                <a:ea typeface="Barlow Black"/>
                <a:cs typeface="Barlow Black"/>
                <a:sym typeface="Barlow Black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Barlow Black"/>
              <a:buNone/>
              <a:defRPr sz="1800" b="0" i="0" u="none" strike="noStrike" cap="none">
                <a:solidFill>
                  <a:schemeClr val="accent1"/>
                </a:solidFill>
                <a:latin typeface="Barlow Black"/>
                <a:ea typeface="Barlow Black"/>
                <a:cs typeface="Barlow Black"/>
                <a:sym typeface="Barlow Black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Barlow Black"/>
              <a:buNone/>
              <a:defRPr sz="1800" b="0" i="0" u="none" strike="noStrike" cap="none">
                <a:solidFill>
                  <a:schemeClr val="accent1"/>
                </a:solidFill>
                <a:latin typeface="Barlow Black"/>
                <a:ea typeface="Barlow Black"/>
                <a:cs typeface="Barlow Black"/>
                <a:sym typeface="Barlow Black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Barlow Black"/>
              <a:buNone/>
              <a:defRPr sz="1800" b="0" i="0" u="none" strike="noStrike" cap="none">
                <a:solidFill>
                  <a:schemeClr val="accent1"/>
                </a:solidFill>
                <a:latin typeface="Barlow Black"/>
                <a:ea typeface="Barlow Black"/>
                <a:cs typeface="Barlow Black"/>
                <a:sym typeface="Barlow Black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Barlow Black"/>
              <a:buNone/>
              <a:defRPr sz="1800" b="0" i="0" u="none" strike="noStrike" cap="none">
                <a:solidFill>
                  <a:schemeClr val="accent1"/>
                </a:solidFill>
                <a:latin typeface="Barlow Black"/>
                <a:ea typeface="Barlow Black"/>
                <a:cs typeface="Barlow Black"/>
                <a:sym typeface="Barlow Black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Barlow Black"/>
              <a:buNone/>
              <a:defRPr sz="1800" b="0" i="0" u="none" strike="noStrike" cap="none">
                <a:solidFill>
                  <a:schemeClr val="accent1"/>
                </a:solidFill>
                <a:latin typeface="Barlow Black"/>
                <a:ea typeface="Barlow Black"/>
                <a:cs typeface="Barlow Black"/>
                <a:sym typeface="Barlow Black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Barlow Black"/>
              <a:buNone/>
              <a:defRPr sz="1800" b="0" i="0" u="none" strike="noStrike" cap="none">
                <a:solidFill>
                  <a:schemeClr val="accent1"/>
                </a:solidFill>
                <a:latin typeface="Barlow Black"/>
                <a:ea typeface="Barlow Black"/>
                <a:cs typeface="Barlow Black"/>
                <a:sym typeface="Barlow Black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Barlow Black"/>
              <a:buNone/>
              <a:defRPr sz="1800" b="0" i="0" u="none" strike="noStrike" cap="none">
                <a:solidFill>
                  <a:schemeClr val="accent1"/>
                </a:solidFill>
                <a:latin typeface="Barlow Black"/>
                <a:ea typeface="Barlow Black"/>
                <a:cs typeface="Barlow Black"/>
                <a:sym typeface="Barlow Black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Barlow Black"/>
              <a:buNone/>
              <a:defRPr sz="1800" b="0" i="0" u="none" strike="noStrike" cap="none">
                <a:solidFill>
                  <a:schemeClr val="accent1"/>
                </a:solidFill>
                <a:latin typeface="Barlow Black"/>
                <a:ea typeface="Barlow Black"/>
                <a:cs typeface="Barlow Black"/>
                <a:sym typeface="Barlow Black"/>
              </a:defRPr>
            </a:lvl9pPr>
          </a:lstStyle>
          <a:p>
            <a:r>
              <a:rPr lang="es-US">
                <a:solidFill>
                  <a:schemeClr val="dk2"/>
                </a:solidFill>
              </a:rPr>
              <a:t>Actividad 5.</a:t>
            </a:r>
          </a:p>
          <a:p>
            <a:r>
              <a:rPr lang="es-US">
                <a:solidFill>
                  <a:schemeClr val="dk2"/>
                </a:solidFill>
              </a:rPr>
              <a:t>Celebraciones cívicas.</a:t>
            </a:r>
          </a:p>
        </p:txBody>
      </p:sp>
      <p:sp>
        <p:nvSpPr>
          <p:cNvPr id="4" name="Google Shape;1744;p53">
            <a:extLst>
              <a:ext uri="{FF2B5EF4-FFF2-40B4-BE49-F238E27FC236}">
                <a16:creationId xmlns:a16="http://schemas.microsoft.com/office/drawing/2014/main" id="{166F3C1B-EFA7-8C40-B360-8DDF0CEDF2A0}"/>
              </a:ext>
            </a:extLst>
          </p:cNvPr>
          <p:cNvSpPr txBox="1">
            <a:spLocks noGrp="1"/>
          </p:cNvSpPr>
          <p:nvPr>
            <p:ph type="subTitle" idx="8"/>
          </p:nvPr>
        </p:nvSpPr>
        <p:spPr>
          <a:xfrm>
            <a:off x="2280507" y="4183648"/>
            <a:ext cx="2060100" cy="3777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S"/>
              <a:t>Diapositivas 11-16</a:t>
            </a:r>
            <a:endParaRPr/>
          </a:p>
        </p:txBody>
      </p:sp>
      <p:grpSp>
        <p:nvGrpSpPr>
          <p:cNvPr id="5" name="Google Shape;1772;p53">
            <a:extLst>
              <a:ext uri="{FF2B5EF4-FFF2-40B4-BE49-F238E27FC236}">
                <a16:creationId xmlns:a16="http://schemas.microsoft.com/office/drawing/2014/main" id="{6E168B2F-1314-D645-AF04-B0D7BF2C906A}"/>
              </a:ext>
            </a:extLst>
          </p:cNvPr>
          <p:cNvGrpSpPr/>
          <p:nvPr/>
        </p:nvGrpSpPr>
        <p:grpSpPr>
          <a:xfrm>
            <a:off x="4940351" y="3168160"/>
            <a:ext cx="603168" cy="598131"/>
            <a:chOff x="1168600" y="238125"/>
            <a:chExt cx="5263225" cy="5219200"/>
          </a:xfrm>
        </p:grpSpPr>
        <p:sp>
          <p:nvSpPr>
            <p:cNvPr id="57" name="Google Shape;1773;p53">
              <a:extLst>
                <a:ext uri="{FF2B5EF4-FFF2-40B4-BE49-F238E27FC236}">
                  <a16:creationId xmlns:a16="http://schemas.microsoft.com/office/drawing/2014/main" id="{E6FF6FF0-3052-CD4F-B702-AC1706F7A30A}"/>
                </a:ext>
              </a:extLst>
            </p:cNvPr>
            <p:cNvSpPr/>
            <p:nvPr/>
          </p:nvSpPr>
          <p:spPr>
            <a:xfrm>
              <a:off x="2770225" y="499075"/>
              <a:ext cx="153350" cy="336000"/>
            </a:xfrm>
            <a:custGeom>
              <a:avLst/>
              <a:gdLst/>
              <a:ahLst/>
              <a:cxnLst/>
              <a:rect l="l" t="t" r="r" b="b"/>
              <a:pathLst>
                <a:path w="6134" h="13440" extrusionOk="0">
                  <a:moveTo>
                    <a:pt x="3067" y="0"/>
                  </a:moveTo>
                  <a:cubicBezTo>
                    <a:pt x="1371" y="0"/>
                    <a:pt x="1" y="1370"/>
                    <a:pt x="1" y="3067"/>
                  </a:cubicBezTo>
                  <a:lnTo>
                    <a:pt x="1" y="10373"/>
                  </a:lnTo>
                  <a:cubicBezTo>
                    <a:pt x="1" y="12070"/>
                    <a:pt x="1371" y="13440"/>
                    <a:pt x="3067" y="13440"/>
                  </a:cubicBezTo>
                  <a:cubicBezTo>
                    <a:pt x="4763" y="13440"/>
                    <a:pt x="6133" y="12070"/>
                    <a:pt x="6133" y="10373"/>
                  </a:cubicBezTo>
                  <a:lnTo>
                    <a:pt x="6133" y="3067"/>
                  </a:lnTo>
                  <a:cubicBezTo>
                    <a:pt x="6133" y="1370"/>
                    <a:pt x="4763" y="0"/>
                    <a:pt x="30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774;p53">
              <a:extLst>
                <a:ext uri="{FF2B5EF4-FFF2-40B4-BE49-F238E27FC236}">
                  <a16:creationId xmlns:a16="http://schemas.microsoft.com/office/drawing/2014/main" id="{DBBBE908-BA63-C742-A04A-E85211140908}"/>
                </a:ext>
              </a:extLst>
            </p:cNvPr>
            <p:cNvSpPr/>
            <p:nvPr/>
          </p:nvSpPr>
          <p:spPr>
            <a:xfrm>
              <a:off x="4676850" y="499075"/>
              <a:ext cx="153350" cy="336000"/>
            </a:xfrm>
            <a:custGeom>
              <a:avLst/>
              <a:gdLst/>
              <a:ahLst/>
              <a:cxnLst/>
              <a:rect l="l" t="t" r="r" b="b"/>
              <a:pathLst>
                <a:path w="6134" h="13440" extrusionOk="0">
                  <a:moveTo>
                    <a:pt x="3067" y="0"/>
                  </a:moveTo>
                  <a:cubicBezTo>
                    <a:pt x="1371" y="0"/>
                    <a:pt x="1" y="1370"/>
                    <a:pt x="1" y="3067"/>
                  </a:cubicBezTo>
                  <a:lnTo>
                    <a:pt x="1" y="10373"/>
                  </a:lnTo>
                  <a:cubicBezTo>
                    <a:pt x="1" y="12070"/>
                    <a:pt x="1371" y="13440"/>
                    <a:pt x="3067" y="13440"/>
                  </a:cubicBezTo>
                  <a:cubicBezTo>
                    <a:pt x="4763" y="13440"/>
                    <a:pt x="6133" y="12070"/>
                    <a:pt x="6133" y="10373"/>
                  </a:cubicBezTo>
                  <a:lnTo>
                    <a:pt x="6133" y="3067"/>
                  </a:lnTo>
                  <a:cubicBezTo>
                    <a:pt x="6133" y="1370"/>
                    <a:pt x="4763" y="0"/>
                    <a:pt x="30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775;p53">
              <a:extLst>
                <a:ext uri="{FF2B5EF4-FFF2-40B4-BE49-F238E27FC236}">
                  <a16:creationId xmlns:a16="http://schemas.microsoft.com/office/drawing/2014/main" id="{C25804CB-1DEE-E44C-B9E8-760F4D0B9E36}"/>
                </a:ext>
              </a:extLst>
            </p:cNvPr>
            <p:cNvSpPr/>
            <p:nvPr/>
          </p:nvSpPr>
          <p:spPr>
            <a:xfrm>
              <a:off x="3494400" y="663400"/>
              <a:ext cx="611650" cy="253425"/>
            </a:xfrm>
            <a:custGeom>
              <a:avLst/>
              <a:gdLst/>
              <a:ahLst/>
              <a:cxnLst/>
              <a:rect l="l" t="t" r="r" b="b"/>
              <a:pathLst>
                <a:path w="24466" h="10137" extrusionOk="0">
                  <a:moveTo>
                    <a:pt x="3396" y="0"/>
                  </a:moveTo>
                  <a:cubicBezTo>
                    <a:pt x="2689" y="0"/>
                    <a:pt x="1979" y="250"/>
                    <a:pt x="1403" y="767"/>
                  </a:cubicBezTo>
                  <a:cubicBezTo>
                    <a:pt x="131" y="1876"/>
                    <a:pt x="0" y="3800"/>
                    <a:pt x="1109" y="5073"/>
                  </a:cubicBezTo>
                  <a:cubicBezTo>
                    <a:pt x="4045" y="8449"/>
                    <a:pt x="8139" y="10137"/>
                    <a:pt x="12233" y="10137"/>
                  </a:cubicBezTo>
                  <a:cubicBezTo>
                    <a:pt x="16326" y="10137"/>
                    <a:pt x="20420" y="8449"/>
                    <a:pt x="23356" y="5073"/>
                  </a:cubicBezTo>
                  <a:cubicBezTo>
                    <a:pt x="24465" y="3800"/>
                    <a:pt x="24335" y="1876"/>
                    <a:pt x="23062" y="767"/>
                  </a:cubicBezTo>
                  <a:cubicBezTo>
                    <a:pt x="22483" y="262"/>
                    <a:pt x="21768" y="14"/>
                    <a:pt x="21056" y="14"/>
                  </a:cubicBezTo>
                  <a:cubicBezTo>
                    <a:pt x="20206" y="14"/>
                    <a:pt x="19360" y="368"/>
                    <a:pt x="18757" y="1060"/>
                  </a:cubicBezTo>
                  <a:cubicBezTo>
                    <a:pt x="17028" y="3034"/>
                    <a:pt x="14630" y="4021"/>
                    <a:pt x="12233" y="4021"/>
                  </a:cubicBezTo>
                  <a:cubicBezTo>
                    <a:pt x="9835" y="4021"/>
                    <a:pt x="7437" y="3034"/>
                    <a:pt x="5709" y="1060"/>
                  </a:cubicBezTo>
                  <a:cubicBezTo>
                    <a:pt x="5102" y="364"/>
                    <a:pt x="4251" y="0"/>
                    <a:pt x="33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776;p53">
              <a:extLst>
                <a:ext uri="{FF2B5EF4-FFF2-40B4-BE49-F238E27FC236}">
                  <a16:creationId xmlns:a16="http://schemas.microsoft.com/office/drawing/2014/main" id="{5EAC15F4-F9FB-C544-9DCC-79CA75E8AD17}"/>
                </a:ext>
              </a:extLst>
            </p:cNvPr>
            <p:cNvSpPr/>
            <p:nvPr/>
          </p:nvSpPr>
          <p:spPr>
            <a:xfrm>
              <a:off x="3100500" y="1988975"/>
              <a:ext cx="1399425" cy="1398600"/>
            </a:xfrm>
            <a:custGeom>
              <a:avLst/>
              <a:gdLst/>
              <a:ahLst/>
              <a:cxnLst/>
              <a:rect l="l" t="t" r="r" b="b"/>
              <a:pathLst>
                <a:path w="55977" h="55944" extrusionOk="0">
                  <a:moveTo>
                    <a:pt x="27989" y="6133"/>
                  </a:moveTo>
                  <a:cubicBezTo>
                    <a:pt x="34154" y="6133"/>
                    <a:pt x="39732" y="8678"/>
                    <a:pt x="43711" y="12820"/>
                  </a:cubicBezTo>
                  <a:cubicBezTo>
                    <a:pt x="42700" y="12592"/>
                    <a:pt x="41558" y="12462"/>
                    <a:pt x="40449" y="12462"/>
                  </a:cubicBezTo>
                  <a:cubicBezTo>
                    <a:pt x="31903" y="12462"/>
                    <a:pt x="24922" y="19442"/>
                    <a:pt x="24922" y="27989"/>
                  </a:cubicBezTo>
                  <a:cubicBezTo>
                    <a:pt x="24922" y="33175"/>
                    <a:pt x="20714" y="37383"/>
                    <a:pt x="15528" y="37383"/>
                  </a:cubicBezTo>
                  <a:cubicBezTo>
                    <a:pt x="10341" y="37383"/>
                    <a:pt x="6133" y="33175"/>
                    <a:pt x="6133" y="27989"/>
                  </a:cubicBezTo>
                  <a:cubicBezTo>
                    <a:pt x="6133" y="27956"/>
                    <a:pt x="6133" y="27923"/>
                    <a:pt x="6133" y="27923"/>
                  </a:cubicBezTo>
                  <a:cubicBezTo>
                    <a:pt x="6166" y="15887"/>
                    <a:pt x="15952" y="6133"/>
                    <a:pt x="27989" y="6133"/>
                  </a:cubicBezTo>
                  <a:close/>
                  <a:moveTo>
                    <a:pt x="40449" y="18594"/>
                  </a:moveTo>
                  <a:cubicBezTo>
                    <a:pt x="45636" y="18594"/>
                    <a:pt x="49844" y="22802"/>
                    <a:pt x="49844" y="27989"/>
                  </a:cubicBezTo>
                  <a:cubicBezTo>
                    <a:pt x="49844" y="28021"/>
                    <a:pt x="49844" y="28021"/>
                    <a:pt x="49844" y="28054"/>
                  </a:cubicBezTo>
                  <a:cubicBezTo>
                    <a:pt x="49811" y="40058"/>
                    <a:pt x="40025" y="49844"/>
                    <a:pt x="27989" y="49844"/>
                  </a:cubicBezTo>
                  <a:cubicBezTo>
                    <a:pt x="21823" y="49844"/>
                    <a:pt x="16245" y="47267"/>
                    <a:pt x="12266" y="43157"/>
                  </a:cubicBezTo>
                  <a:lnTo>
                    <a:pt x="12266" y="43157"/>
                  </a:lnTo>
                  <a:cubicBezTo>
                    <a:pt x="13244" y="43353"/>
                    <a:pt x="14419" y="43483"/>
                    <a:pt x="15528" y="43483"/>
                  </a:cubicBezTo>
                  <a:cubicBezTo>
                    <a:pt x="24074" y="43483"/>
                    <a:pt x="31055" y="36535"/>
                    <a:pt x="31055" y="27989"/>
                  </a:cubicBezTo>
                  <a:cubicBezTo>
                    <a:pt x="31055" y="22802"/>
                    <a:pt x="35263" y="18594"/>
                    <a:pt x="40449" y="18594"/>
                  </a:cubicBezTo>
                  <a:close/>
                  <a:moveTo>
                    <a:pt x="27989" y="1"/>
                  </a:moveTo>
                  <a:cubicBezTo>
                    <a:pt x="12559" y="1"/>
                    <a:pt x="1" y="12559"/>
                    <a:pt x="1" y="27989"/>
                  </a:cubicBezTo>
                  <a:cubicBezTo>
                    <a:pt x="1" y="28021"/>
                    <a:pt x="1" y="28054"/>
                    <a:pt x="33" y="28054"/>
                  </a:cubicBezTo>
                  <a:cubicBezTo>
                    <a:pt x="33" y="28119"/>
                    <a:pt x="33" y="28184"/>
                    <a:pt x="33" y="28250"/>
                  </a:cubicBezTo>
                  <a:cubicBezTo>
                    <a:pt x="164" y="43548"/>
                    <a:pt x="12657" y="55944"/>
                    <a:pt x="27989" y="55944"/>
                  </a:cubicBezTo>
                  <a:cubicBezTo>
                    <a:pt x="43418" y="55944"/>
                    <a:pt x="55944" y="43418"/>
                    <a:pt x="55976" y="27989"/>
                  </a:cubicBezTo>
                  <a:cubicBezTo>
                    <a:pt x="55976" y="27956"/>
                    <a:pt x="55976" y="27923"/>
                    <a:pt x="55944" y="27891"/>
                  </a:cubicBezTo>
                  <a:cubicBezTo>
                    <a:pt x="55944" y="27826"/>
                    <a:pt x="55944" y="27793"/>
                    <a:pt x="55944" y="27728"/>
                  </a:cubicBezTo>
                  <a:cubicBezTo>
                    <a:pt x="55813" y="12429"/>
                    <a:pt x="43320" y="1"/>
                    <a:pt x="2798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777;p53">
              <a:extLst>
                <a:ext uri="{FF2B5EF4-FFF2-40B4-BE49-F238E27FC236}">
                  <a16:creationId xmlns:a16="http://schemas.microsoft.com/office/drawing/2014/main" id="{4812B66C-97AE-404A-801E-C504A8C8E053}"/>
                </a:ext>
              </a:extLst>
            </p:cNvPr>
            <p:cNvSpPr/>
            <p:nvPr/>
          </p:nvSpPr>
          <p:spPr>
            <a:xfrm>
              <a:off x="1168600" y="238125"/>
              <a:ext cx="5263225" cy="5219200"/>
            </a:xfrm>
            <a:custGeom>
              <a:avLst/>
              <a:gdLst/>
              <a:ahLst/>
              <a:cxnLst/>
              <a:rect l="l" t="t" r="r" b="b"/>
              <a:pathLst>
                <a:path w="210529" h="208768" extrusionOk="0">
                  <a:moveTo>
                    <a:pt x="196829" y="6100"/>
                  </a:moveTo>
                  <a:cubicBezTo>
                    <a:pt x="200547" y="6100"/>
                    <a:pt x="202896" y="10112"/>
                    <a:pt x="201036" y="13342"/>
                  </a:cubicBezTo>
                  <a:lnTo>
                    <a:pt x="190892" y="31087"/>
                  </a:lnTo>
                  <a:lnTo>
                    <a:pt x="19637" y="31087"/>
                  </a:lnTo>
                  <a:lnTo>
                    <a:pt x="9493" y="13342"/>
                  </a:lnTo>
                  <a:cubicBezTo>
                    <a:pt x="7633" y="10145"/>
                    <a:pt x="9982" y="6100"/>
                    <a:pt x="13701" y="6100"/>
                  </a:cubicBezTo>
                  <a:close/>
                  <a:moveTo>
                    <a:pt x="108331" y="37219"/>
                  </a:moveTo>
                  <a:lnTo>
                    <a:pt x="108331" y="52583"/>
                  </a:lnTo>
                  <a:cubicBezTo>
                    <a:pt x="107401" y="52518"/>
                    <a:pt x="106382" y="52485"/>
                    <a:pt x="105338" y="52485"/>
                  </a:cubicBezTo>
                  <a:cubicBezTo>
                    <a:pt x="104294" y="52485"/>
                    <a:pt x="103226" y="52518"/>
                    <a:pt x="102198" y="52583"/>
                  </a:cubicBezTo>
                  <a:lnTo>
                    <a:pt x="102198" y="37219"/>
                  </a:lnTo>
                  <a:close/>
                  <a:moveTo>
                    <a:pt x="105265" y="58585"/>
                  </a:moveTo>
                  <a:cubicBezTo>
                    <a:pt x="107124" y="58585"/>
                    <a:pt x="108983" y="58716"/>
                    <a:pt x="110843" y="58977"/>
                  </a:cubicBezTo>
                  <a:cubicBezTo>
                    <a:pt x="130414" y="61717"/>
                    <a:pt x="145517" y="78549"/>
                    <a:pt x="145517" y="98871"/>
                  </a:cubicBezTo>
                  <a:cubicBezTo>
                    <a:pt x="145517" y="121052"/>
                    <a:pt x="127479" y="139124"/>
                    <a:pt x="105265" y="139124"/>
                  </a:cubicBezTo>
                  <a:cubicBezTo>
                    <a:pt x="83050" y="139124"/>
                    <a:pt x="65012" y="121052"/>
                    <a:pt x="65012" y="98871"/>
                  </a:cubicBezTo>
                  <a:cubicBezTo>
                    <a:pt x="65012" y="78549"/>
                    <a:pt x="80115" y="61717"/>
                    <a:pt x="99687" y="58977"/>
                  </a:cubicBezTo>
                  <a:cubicBezTo>
                    <a:pt x="101546" y="58716"/>
                    <a:pt x="103405" y="58585"/>
                    <a:pt x="105265" y="58585"/>
                  </a:cubicBezTo>
                  <a:close/>
                  <a:moveTo>
                    <a:pt x="169493" y="159576"/>
                  </a:moveTo>
                  <a:lnTo>
                    <a:pt x="169493" y="171907"/>
                  </a:lnTo>
                  <a:lnTo>
                    <a:pt x="41036" y="171907"/>
                  </a:lnTo>
                  <a:lnTo>
                    <a:pt x="41036" y="159576"/>
                  </a:lnTo>
                  <a:close/>
                  <a:moveTo>
                    <a:pt x="189587" y="37219"/>
                  </a:moveTo>
                  <a:lnTo>
                    <a:pt x="189587" y="184987"/>
                  </a:lnTo>
                  <a:lnTo>
                    <a:pt x="175626" y="184987"/>
                  </a:lnTo>
                  <a:lnTo>
                    <a:pt x="175626" y="72449"/>
                  </a:lnTo>
                  <a:cubicBezTo>
                    <a:pt x="175626" y="70785"/>
                    <a:pt x="174256" y="69415"/>
                    <a:pt x="172559" y="69415"/>
                  </a:cubicBezTo>
                  <a:cubicBezTo>
                    <a:pt x="170863" y="69415"/>
                    <a:pt x="169493" y="70785"/>
                    <a:pt x="169493" y="72449"/>
                  </a:cubicBezTo>
                  <a:lnTo>
                    <a:pt x="169493" y="153476"/>
                  </a:lnTo>
                  <a:lnTo>
                    <a:pt x="41036" y="153476"/>
                  </a:lnTo>
                  <a:lnTo>
                    <a:pt x="41036" y="37219"/>
                  </a:lnTo>
                  <a:lnTo>
                    <a:pt x="96098" y="37219"/>
                  </a:lnTo>
                  <a:lnTo>
                    <a:pt x="96098" y="53399"/>
                  </a:lnTo>
                  <a:cubicBezTo>
                    <a:pt x="74895" y="57672"/>
                    <a:pt x="58879" y="76428"/>
                    <a:pt x="58879" y="98871"/>
                  </a:cubicBezTo>
                  <a:cubicBezTo>
                    <a:pt x="58879" y="124445"/>
                    <a:pt x="79691" y="145256"/>
                    <a:pt x="105265" y="145256"/>
                  </a:cubicBezTo>
                  <a:cubicBezTo>
                    <a:pt x="130839" y="145256"/>
                    <a:pt x="151650" y="124445"/>
                    <a:pt x="151650" y="98871"/>
                  </a:cubicBezTo>
                  <a:cubicBezTo>
                    <a:pt x="151650" y="76428"/>
                    <a:pt x="135634" y="57672"/>
                    <a:pt x="114431" y="53399"/>
                  </a:cubicBezTo>
                  <a:lnTo>
                    <a:pt x="114431" y="37219"/>
                  </a:lnTo>
                  <a:lnTo>
                    <a:pt x="169493" y="37219"/>
                  </a:lnTo>
                  <a:lnTo>
                    <a:pt x="169493" y="60216"/>
                  </a:lnTo>
                  <a:cubicBezTo>
                    <a:pt x="169493" y="61913"/>
                    <a:pt x="170863" y="63283"/>
                    <a:pt x="172559" y="63283"/>
                  </a:cubicBezTo>
                  <a:cubicBezTo>
                    <a:pt x="174256" y="63283"/>
                    <a:pt x="175626" y="61913"/>
                    <a:pt x="175626" y="60216"/>
                  </a:cubicBezTo>
                  <a:lnTo>
                    <a:pt x="175626" y="37219"/>
                  </a:lnTo>
                  <a:close/>
                  <a:moveTo>
                    <a:pt x="41917" y="191120"/>
                  </a:moveTo>
                  <a:cubicBezTo>
                    <a:pt x="43385" y="191120"/>
                    <a:pt x="44624" y="192327"/>
                    <a:pt x="44624" y="193827"/>
                  </a:cubicBezTo>
                  <a:lnTo>
                    <a:pt x="44624" y="199960"/>
                  </a:lnTo>
                  <a:cubicBezTo>
                    <a:pt x="44624" y="201428"/>
                    <a:pt x="43385" y="202635"/>
                    <a:pt x="41917" y="202635"/>
                  </a:cubicBezTo>
                  <a:lnTo>
                    <a:pt x="13929" y="202635"/>
                  </a:lnTo>
                  <a:cubicBezTo>
                    <a:pt x="12428" y="202635"/>
                    <a:pt x="11221" y="201428"/>
                    <a:pt x="11221" y="199960"/>
                  </a:cubicBezTo>
                  <a:lnTo>
                    <a:pt x="11221" y="193827"/>
                  </a:lnTo>
                  <a:cubicBezTo>
                    <a:pt x="11221" y="192327"/>
                    <a:pt x="12428" y="191120"/>
                    <a:pt x="13929" y="191120"/>
                  </a:cubicBezTo>
                  <a:close/>
                  <a:moveTo>
                    <a:pt x="196600" y="191120"/>
                  </a:moveTo>
                  <a:cubicBezTo>
                    <a:pt x="198101" y="191120"/>
                    <a:pt x="199308" y="192327"/>
                    <a:pt x="199308" y="193827"/>
                  </a:cubicBezTo>
                  <a:lnTo>
                    <a:pt x="199308" y="199960"/>
                  </a:lnTo>
                  <a:cubicBezTo>
                    <a:pt x="199308" y="201428"/>
                    <a:pt x="198101" y="202635"/>
                    <a:pt x="196600" y="202635"/>
                  </a:cubicBezTo>
                  <a:lnTo>
                    <a:pt x="168612" y="202635"/>
                  </a:lnTo>
                  <a:cubicBezTo>
                    <a:pt x="167144" y="202635"/>
                    <a:pt x="165905" y="201428"/>
                    <a:pt x="165905" y="199960"/>
                  </a:cubicBezTo>
                  <a:lnTo>
                    <a:pt x="165905" y="193827"/>
                  </a:lnTo>
                  <a:cubicBezTo>
                    <a:pt x="165905" y="192327"/>
                    <a:pt x="167144" y="191120"/>
                    <a:pt x="168612" y="191120"/>
                  </a:cubicBezTo>
                  <a:close/>
                  <a:moveTo>
                    <a:pt x="13701" y="0"/>
                  </a:moveTo>
                  <a:cubicBezTo>
                    <a:pt x="5285" y="0"/>
                    <a:pt x="0" y="9101"/>
                    <a:pt x="4176" y="16408"/>
                  </a:cubicBezTo>
                  <a:lnTo>
                    <a:pt x="14810" y="34968"/>
                  </a:lnTo>
                  <a:lnTo>
                    <a:pt x="14810" y="149823"/>
                  </a:lnTo>
                  <a:cubicBezTo>
                    <a:pt x="14810" y="151519"/>
                    <a:pt x="16180" y="152889"/>
                    <a:pt x="17876" y="152889"/>
                  </a:cubicBezTo>
                  <a:cubicBezTo>
                    <a:pt x="19572" y="152889"/>
                    <a:pt x="20942" y="151519"/>
                    <a:pt x="20942" y="149823"/>
                  </a:cubicBezTo>
                  <a:lnTo>
                    <a:pt x="20942" y="37219"/>
                  </a:lnTo>
                  <a:lnTo>
                    <a:pt x="34904" y="37219"/>
                  </a:lnTo>
                  <a:lnTo>
                    <a:pt x="34904" y="184987"/>
                  </a:lnTo>
                  <a:lnTo>
                    <a:pt x="20942" y="184987"/>
                  </a:lnTo>
                  <a:lnTo>
                    <a:pt x="20942" y="162055"/>
                  </a:lnTo>
                  <a:cubicBezTo>
                    <a:pt x="20942" y="160392"/>
                    <a:pt x="19572" y="159022"/>
                    <a:pt x="17876" y="159022"/>
                  </a:cubicBezTo>
                  <a:cubicBezTo>
                    <a:pt x="16180" y="159022"/>
                    <a:pt x="14810" y="160392"/>
                    <a:pt x="14810" y="162055"/>
                  </a:cubicBezTo>
                  <a:lnTo>
                    <a:pt x="14810" y="184987"/>
                  </a:lnTo>
                  <a:lnTo>
                    <a:pt x="13929" y="184987"/>
                  </a:lnTo>
                  <a:cubicBezTo>
                    <a:pt x="9069" y="184987"/>
                    <a:pt x="5122" y="188967"/>
                    <a:pt x="5122" y="193827"/>
                  </a:cubicBezTo>
                  <a:lnTo>
                    <a:pt x="5122" y="199960"/>
                  </a:lnTo>
                  <a:cubicBezTo>
                    <a:pt x="5122" y="204820"/>
                    <a:pt x="9069" y="208767"/>
                    <a:pt x="13929" y="208767"/>
                  </a:cubicBezTo>
                  <a:lnTo>
                    <a:pt x="41917" y="208767"/>
                  </a:lnTo>
                  <a:cubicBezTo>
                    <a:pt x="46777" y="208767"/>
                    <a:pt x="50724" y="204820"/>
                    <a:pt x="50724" y="199960"/>
                  </a:cubicBezTo>
                  <a:lnTo>
                    <a:pt x="50724" y="193827"/>
                  </a:lnTo>
                  <a:cubicBezTo>
                    <a:pt x="50724" y="188967"/>
                    <a:pt x="46777" y="184987"/>
                    <a:pt x="41917" y="184987"/>
                  </a:cubicBezTo>
                  <a:lnTo>
                    <a:pt x="41036" y="184987"/>
                  </a:lnTo>
                  <a:lnTo>
                    <a:pt x="41036" y="178039"/>
                  </a:lnTo>
                  <a:lnTo>
                    <a:pt x="169493" y="178039"/>
                  </a:lnTo>
                  <a:lnTo>
                    <a:pt x="169493" y="184987"/>
                  </a:lnTo>
                  <a:lnTo>
                    <a:pt x="168612" y="184987"/>
                  </a:lnTo>
                  <a:cubicBezTo>
                    <a:pt x="163752" y="184987"/>
                    <a:pt x="159805" y="188967"/>
                    <a:pt x="159805" y="193827"/>
                  </a:cubicBezTo>
                  <a:lnTo>
                    <a:pt x="159805" y="199960"/>
                  </a:lnTo>
                  <a:cubicBezTo>
                    <a:pt x="159805" y="204820"/>
                    <a:pt x="163752" y="208767"/>
                    <a:pt x="168612" y="208767"/>
                  </a:cubicBezTo>
                  <a:lnTo>
                    <a:pt x="196600" y="208767"/>
                  </a:lnTo>
                  <a:cubicBezTo>
                    <a:pt x="201461" y="208767"/>
                    <a:pt x="205408" y="204820"/>
                    <a:pt x="205408" y="199960"/>
                  </a:cubicBezTo>
                  <a:lnTo>
                    <a:pt x="205408" y="193827"/>
                  </a:lnTo>
                  <a:cubicBezTo>
                    <a:pt x="205408" y="188967"/>
                    <a:pt x="201461" y="184987"/>
                    <a:pt x="196600" y="184987"/>
                  </a:cubicBezTo>
                  <a:lnTo>
                    <a:pt x="195719" y="184987"/>
                  </a:lnTo>
                  <a:lnTo>
                    <a:pt x="195719" y="34968"/>
                  </a:lnTo>
                  <a:lnTo>
                    <a:pt x="206354" y="16408"/>
                  </a:lnTo>
                  <a:cubicBezTo>
                    <a:pt x="210529" y="9101"/>
                    <a:pt x="205277" y="0"/>
                    <a:pt x="1968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Google Shape;1743;p53">
            <a:extLst>
              <a:ext uri="{FF2B5EF4-FFF2-40B4-BE49-F238E27FC236}">
                <a16:creationId xmlns:a16="http://schemas.microsoft.com/office/drawing/2014/main" id="{92C66718-A1C2-C04E-BE04-D266C699BEC4}"/>
              </a:ext>
            </a:extLst>
          </p:cNvPr>
          <p:cNvSpPr txBox="1">
            <a:spLocks noGrp="1"/>
          </p:cNvSpPr>
          <p:nvPr>
            <p:ph type="title" idx="7"/>
          </p:nvPr>
        </p:nvSpPr>
        <p:spPr>
          <a:xfrm>
            <a:off x="4078835" y="3718057"/>
            <a:ext cx="2326200" cy="4655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S">
                <a:solidFill>
                  <a:schemeClr val="dk2"/>
                </a:solidFill>
              </a:rPr>
              <a:t>Links.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7" name="Google Shape;1738;p53">
            <a:extLst>
              <a:ext uri="{FF2B5EF4-FFF2-40B4-BE49-F238E27FC236}">
                <a16:creationId xmlns:a16="http://schemas.microsoft.com/office/drawing/2014/main" id="{4E0F8387-43AC-2A48-AD2B-011A1A9F251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246934" y="3994684"/>
            <a:ext cx="2060100" cy="3777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S"/>
              <a:t>Diapositiva 17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6D46EA7-42EB-EA48-A4B7-619B42AF69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3649" y="961584"/>
            <a:ext cx="3233552" cy="4041940"/>
          </a:xfrm>
          <a:prstGeom prst="rect">
            <a:avLst/>
          </a:prstGeom>
        </p:spPr>
      </p:pic>
      <p:sp>
        <p:nvSpPr>
          <p:cNvPr id="868" name="Google Shape;868;p40"/>
          <p:cNvSpPr txBox="1">
            <a:spLocks noGrp="1"/>
          </p:cNvSpPr>
          <p:nvPr>
            <p:ph type="title" idx="13"/>
          </p:nvPr>
        </p:nvSpPr>
        <p:spPr>
          <a:xfrm>
            <a:off x="1817281" y="1525587"/>
            <a:ext cx="3892772" cy="14693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US" sz="5400">
                <a:latin typeface="Modern Love Grunge" pitchFamily="82" charset="0"/>
              </a:rPr>
              <a:t>Saludo y despedida</a:t>
            </a:r>
            <a:endParaRPr sz="5400">
              <a:latin typeface="Modern Love Grunge" pitchFamily="82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53BBC6A4-0144-E948-959B-67AC8BC6C5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4391008"/>
              </p:ext>
            </p:extLst>
          </p:nvPr>
        </p:nvGraphicFramePr>
        <p:xfrm>
          <a:off x="1521526" y="247403"/>
          <a:ext cx="5875812" cy="4576947"/>
        </p:xfrm>
        <a:graphic>
          <a:graphicData uri="http://schemas.openxmlformats.org/drawingml/2006/table">
            <a:tbl>
              <a:tblPr firstRow="1" firstCol="1" bandRow="1">
                <a:tableStyleId>{57AC8A7D-D903-4CE1-BF15-C9A60E960566}</a:tableStyleId>
              </a:tblPr>
              <a:tblGrid>
                <a:gridCol w="935346">
                  <a:extLst>
                    <a:ext uri="{9D8B030D-6E8A-4147-A177-3AD203B41FA5}">
                      <a16:colId xmlns:a16="http://schemas.microsoft.com/office/drawing/2014/main" val="1555950726"/>
                    </a:ext>
                  </a:extLst>
                </a:gridCol>
                <a:gridCol w="2477629">
                  <a:extLst>
                    <a:ext uri="{9D8B030D-6E8A-4147-A177-3AD203B41FA5}">
                      <a16:colId xmlns:a16="http://schemas.microsoft.com/office/drawing/2014/main" val="3563088041"/>
                    </a:ext>
                  </a:extLst>
                </a:gridCol>
                <a:gridCol w="1497906">
                  <a:extLst>
                    <a:ext uri="{9D8B030D-6E8A-4147-A177-3AD203B41FA5}">
                      <a16:colId xmlns:a16="http://schemas.microsoft.com/office/drawing/2014/main" val="982497772"/>
                    </a:ext>
                  </a:extLst>
                </a:gridCol>
                <a:gridCol w="964931">
                  <a:extLst>
                    <a:ext uri="{9D8B030D-6E8A-4147-A177-3AD203B41FA5}">
                      <a16:colId xmlns:a16="http://schemas.microsoft.com/office/drawing/2014/main" val="2693273337"/>
                    </a:ext>
                  </a:extLst>
                </a:gridCol>
              </a:tblGrid>
              <a:tr h="5029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baseline="-25000">
                          <a:effectLst/>
                          <a:latin typeface="Cavolini" panose="020B0502040504020204" pitchFamily="34" charset="0"/>
                        </a:rPr>
                        <a:t>Sesión de Música en Preescolar</a:t>
                      </a:r>
                      <a:endParaRPr lang="es-US" sz="1200">
                        <a:effectLst/>
                        <a:latin typeface="Cavolini" panose="020B050204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370" marR="43370" marT="0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900" baseline="-25000">
                          <a:effectLst/>
                        </a:rPr>
                        <a:t> </a:t>
                      </a:r>
                      <a:endParaRPr lang="es-US" sz="6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baseline="-25000">
                          <a:effectLst/>
                          <a:latin typeface="Cavolini" panose="020B0502040504020204" pitchFamily="34" charset="0"/>
                        </a:rPr>
                        <a:t>Secuencia didáctica (</a:t>
                      </a:r>
                      <a:r>
                        <a:rPr lang="es-US" sz="1200" baseline="-25000">
                          <a:effectLst/>
                          <a:latin typeface="Cavolini" panose="020B0502040504020204" pitchFamily="34" charset="0"/>
                        </a:rPr>
                        <a:t>Saludo y Despedida</a:t>
                      </a:r>
                      <a:r>
                        <a:rPr lang="es-ES" sz="1200" baseline="-25000">
                          <a:effectLst/>
                          <a:latin typeface="Cavolini" panose="020B0502040504020204" pitchFamily="34" charset="0"/>
                        </a:rPr>
                        <a:t>)</a:t>
                      </a:r>
                      <a:endParaRPr lang="es-US" sz="1200">
                        <a:effectLst/>
                        <a:latin typeface="Cavolini" panose="020B050204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370" marR="43370" marT="0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baseline="-25000">
                          <a:effectLst/>
                          <a:latin typeface="Cavolini" panose="020B0502040504020204" pitchFamily="34" charset="0"/>
                        </a:rPr>
                        <a:t> Recursos materiales, bibliográficos y digitales</a:t>
                      </a:r>
                      <a:endParaRPr lang="es-US" sz="1200">
                        <a:effectLst/>
                        <a:latin typeface="Cavolini" panose="020B050204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370" marR="43370" marT="0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900" baseline="-25000">
                          <a:effectLst/>
                        </a:rPr>
                        <a:t> </a:t>
                      </a:r>
                      <a:r>
                        <a:rPr lang="es-ES" sz="1200" baseline="-25000">
                          <a:effectLst/>
                          <a:latin typeface="Cavolini" panose="020B0502040504020204" pitchFamily="34" charset="0"/>
                        </a:rPr>
                        <a:t>Elementos de Evaluación</a:t>
                      </a:r>
                      <a:endParaRPr lang="es-US" sz="1200">
                        <a:effectLst/>
                        <a:latin typeface="Cavolini" panose="020B050204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370" marR="4337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30338"/>
                  </a:ext>
                </a:extLst>
              </a:tr>
              <a:tr h="3560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baseline="-25000">
                          <a:effectLst/>
                          <a:latin typeface="Cavolini" panose="020B0502040504020204" pitchFamily="34" charset="0"/>
                        </a:rPr>
                        <a:t>Fecha: 3 de mayo 2021</a:t>
                      </a:r>
                      <a:endParaRPr lang="es-US" sz="1200">
                        <a:effectLst/>
                        <a:latin typeface="Cavolini" panose="020B050204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370" marR="4337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058016"/>
                  </a:ext>
                </a:extLst>
              </a:tr>
              <a:tr h="326768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baseline="-25000">
                          <a:effectLst/>
                          <a:latin typeface="Cavolini" panose="020B0502040504020204" pitchFamily="34" charset="0"/>
                        </a:rPr>
                        <a:t>ACTIVIDADES DE INICIO: </a:t>
                      </a:r>
                      <a:endParaRPr lang="es-US" sz="1200">
                        <a:effectLst/>
                        <a:latin typeface="Cavolini" panose="020B0502040504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baseline="-25000">
                          <a:effectLst/>
                          <a:latin typeface="Cavolini" panose="020B0502040504020204" pitchFamily="34" charset="0"/>
                        </a:rPr>
                        <a:t>Iniciaremos con una canción de bienvenida para que los niños reciban a sus compañeros y maestras.</a:t>
                      </a:r>
                      <a:endParaRPr lang="es-US" sz="1200">
                        <a:effectLst/>
                        <a:latin typeface="Cavolini" panose="020B0502040504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baseline="-25000">
                          <a:effectLst/>
                          <a:latin typeface="Cavolini" panose="020B0502040504020204" pitchFamily="34" charset="0"/>
                        </a:rPr>
                        <a:t>ACTIVIDADES DE DESARROLLO:</a:t>
                      </a:r>
                      <a:endParaRPr lang="es-US" sz="1200">
                        <a:effectLst/>
                        <a:latin typeface="Cavolini" panose="020B0502040504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baseline="-25000">
                          <a:effectLst/>
                          <a:latin typeface="Cavolini" panose="020B0502040504020204" pitchFamily="34" charset="0"/>
                        </a:rPr>
                        <a:t>Jugaremos un juego para que desarrollen sus movimientos con las manitas. </a:t>
                      </a:r>
                      <a:endParaRPr lang="es-US" sz="1200">
                        <a:effectLst/>
                        <a:latin typeface="Cavolini" panose="020B0502040504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baseline="-25000">
                          <a:effectLst/>
                          <a:latin typeface="Cavolini" panose="020B0502040504020204" pitchFamily="34" charset="0"/>
                        </a:rPr>
                        <a:t>S pondrá una canción y cuando esta pare ellos mantendrán sus manitas arriba hasta que vuelva a sonar la música </a:t>
                      </a:r>
                      <a:endParaRPr lang="es-US" sz="1200">
                        <a:effectLst/>
                        <a:latin typeface="Cavolini" panose="020B0502040504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baseline="-25000">
                          <a:effectLst/>
                          <a:latin typeface="Cavolini" panose="020B0502040504020204" pitchFamily="34" charset="0"/>
                        </a:rPr>
                        <a:t>ACTIVIDADES DE CIERRE:</a:t>
                      </a:r>
                      <a:endParaRPr lang="es-US" sz="1200">
                        <a:effectLst/>
                        <a:latin typeface="Cavolini" panose="020B0502040504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baseline="-25000">
                          <a:effectLst/>
                          <a:latin typeface="Cavolini" panose="020B0502040504020204" pitchFamily="34" charset="0"/>
                        </a:rPr>
                        <a:t>Nos despediremos con una canción.</a:t>
                      </a:r>
                      <a:endParaRPr lang="es-US" sz="1200">
                        <a:effectLst/>
                        <a:latin typeface="Cavolini" panose="020B05020405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370" marR="4337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900" u="sng" baseline="-25000">
                          <a:effectLst/>
                          <a:hlinkClick r:id="rId3"/>
                        </a:rPr>
                        <a:t>https://youtu.be/afKHGW5LqDk</a:t>
                      </a:r>
                      <a:endParaRPr lang="es-US" sz="6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900" baseline="-25000">
                          <a:effectLst/>
                        </a:rPr>
                        <a:t> </a:t>
                      </a:r>
                      <a:endParaRPr lang="es-US" sz="6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900" baseline="-25000">
                          <a:effectLst/>
                        </a:rPr>
                        <a:t> </a:t>
                      </a:r>
                      <a:endParaRPr lang="es-US" sz="600" u="none" baseline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s-US" sz="900" u="sng" baseline="-25000">
                        <a:effectLst/>
                        <a:hlinkClick r:id="rId4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900" u="sng" baseline="-25000">
                          <a:effectLst/>
                          <a:hlinkClick r:id="rId4"/>
                        </a:rPr>
                        <a:t>https://youtu.be/mrxTQZW9b08</a:t>
                      </a:r>
                      <a:endParaRPr lang="es-US" sz="6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900" baseline="-25000">
                          <a:effectLst/>
                        </a:rPr>
                        <a:t> </a:t>
                      </a:r>
                      <a:endParaRPr lang="es-US" sz="6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900" baseline="-25000">
                          <a:effectLst/>
                        </a:rPr>
                        <a:t> </a:t>
                      </a:r>
                      <a:endParaRPr lang="es-US" sz="6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s-US" sz="900" u="sng" baseline="-25000">
                        <a:effectLst/>
                        <a:hlinkClick r:id="rId4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s-US" sz="900" u="sng" baseline="-25000">
                        <a:effectLst/>
                        <a:hlinkClick r:id="rId4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900" u="sng" baseline="-25000">
                          <a:effectLst/>
                          <a:hlinkClick r:id="rId4"/>
                        </a:rPr>
                        <a:t>https://youtu.be/mrxTQZW9b08</a:t>
                      </a:r>
                      <a:endParaRPr lang="es-US" sz="6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900" baseline="-25000">
                          <a:effectLst/>
                        </a:rPr>
                        <a:t> </a:t>
                      </a:r>
                      <a:endParaRPr lang="es-US" sz="6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900" baseline="-25000">
                          <a:effectLst/>
                        </a:rPr>
                        <a:t> </a:t>
                      </a:r>
                      <a:endParaRPr lang="es-US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370" marR="4337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baseline="-25000">
                          <a:effectLst/>
                          <a:latin typeface="Cavolini" panose="020B0502040504020204" pitchFamily="34" charset="0"/>
                        </a:rPr>
                        <a:t>Se evaluará que el niño mueva sus manitas para </a:t>
                      </a:r>
                      <a:r>
                        <a:rPr lang="es-US" sz="1200" baseline="-25000">
                          <a:effectLst/>
                          <a:latin typeface="Cavolini" panose="020B0502040504020204" pitchFamily="34" charset="0"/>
                        </a:rPr>
                        <a:t>saludary despedirse</a:t>
                      </a:r>
                      <a:r>
                        <a:rPr lang="es-ES" sz="1200" baseline="-25000">
                          <a:effectLst/>
                          <a:latin typeface="Cavolini" panose="020B0502040504020204" pitchFamily="34" charset="0"/>
                        </a:rPr>
                        <a:t>, y tenga atención en la música propuesta</a:t>
                      </a:r>
                      <a:r>
                        <a:rPr lang="es-ES" sz="900" baseline="-25000">
                          <a:effectLst/>
                        </a:rPr>
                        <a:t> </a:t>
                      </a:r>
                      <a:endParaRPr lang="es-US" sz="6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900" baseline="-25000">
                          <a:effectLst/>
                        </a:rPr>
                        <a:t> </a:t>
                      </a:r>
                      <a:endParaRPr lang="es-US" sz="6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900" baseline="-25000">
                          <a:effectLst/>
                        </a:rPr>
                        <a:t> </a:t>
                      </a:r>
                      <a:endParaRPr lang="es-US" sz="6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900" baseline="-25000">
                          <a:effectLst/>
                        </a:rPr>
                        <a:t> </a:t>
                      </a:r>
                      <a:endParaRPr lang="es-US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370" marR="4337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473579"/>
                  </a:ext>
                </a:extLst>
              </a:tr>
              <a:tr h="450258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900" baseline="-25000">
                          <a:effectLst/>
                        </a:rPr>
                        <a:t>OBSERVACIONES: </a:t>
                      </a:r>
                      <a:endParaRPr lang="es-US" sz="6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900" baseline="-25000">
                          <a:effectLst/>
                        </a:rPr>
                        <a:t> </a:t>
                      </a:r>
                      <a:endParaRPr lang="es-US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370" marR="4337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70202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70FD81D7-0DF0-864D-8D99-C56A8CC132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1243" y="1525587"/>
            <a:ext cx="3617889" cy="3617889"/>
          </a:xfrm>
          <a:prstGeom prst="rect">
            <a:avLst/>
          </a:prstGeom>
        </p:spPr>
      </p:pic>
      <p:sp>
        <p:nvSpPr>
          <p:cNvPr id="868" name="Google Shape;868;p40"/>
          <p:cNvSpPr txBox="1">
            <a:spLocks noGrp="1"/>
          </p:cNvSpPr>
          <p:nvPr>
            <p:ph type="title" idx="13"/>
          </p:nvPr>
        </p:nvSpPr>
        <p:spPr>
          <a:xfrm>
            <a:off x="1817281" y="1525587"/>
            <a:ext cx="3892772" cy="14693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US" sz="5400">
                <a:latin typeface="Modern Love Grunge" pitchFamily="82" charset="0"/>
              </a:rPr>
              <a:t>Rimas y arrullos </a:t>
            </a:r>
            <a:endParaRPr sz="3500"/>
          </a:p>
        </p:txBody>
      </p:sp>
    </p:spTree>
    <p:extLst>
      <p:ext uri="{BB962C8B-B14F-4D97-AF65-F5344CB8AC3E}">
        <p14:creationId xmlns:p14="http://schemas.microsoft.com/office/powerpoint/2010/main" val="3210853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5F6AA580-03C0-F54A-B9CB-608EF013B9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6514809"/>
              </p:ext>
            </p:extLst>
          </p:nvPr>
        </p:nvGraphicFramePr>
        <p:xfrm>
          <a:off x="90216" y="193071"/>
          <a:ext cx="9053784" cy="4757358"/>
        </p:xfrm>
        <a:graphic>
          <a:graphicData uri="http://schemas.openxmlformats.org/drawingml/2006/table">
            <a:tbl>
              <a:tblPr firstRow="1" firstCol="1" bandRow="1">
                <a:tableStyleId>{57AC8A7D-D903-4CE1-BF15-C9A60E960566}</a:tableStyleId>
              </a:tblPr>
              <a:tblGrid>
                <a:gridCol w="2617608">
                  <a:extLst>
                    <a:ext uri="{9D8B030D-6E8A-4147-A177-3AD203B41FA5}">
                      <a16:colId xmlns:a16="http://schemas.microsoft.com/office/drawing/2014/main" val="1224412069"/>
                    </a:ext>
                  </a:extLst>
                </a:gridCol>
                <a:gridCol w="3325982">
                  <a:extLst>
                    <a:ext uri="{9D8B030D-6E8A-4147-A177-3AD203B41FA5}">
                      <a16:colId xmlns:a16="http://schemas.microsoft.com/office/drawing/2014/main" val="151021847"/>
                    </a:ext>
                  </a:extLst>
                </a:gridCol>
                <a:gridCol w="1428015">
                  <a:extLst>
                    <a:ext uri="{9D8B030D-6E8A-4147-A177-3AD203B41FA5}">
                      <a16:colId xmlns:a16="http://schemas.microsoft.com/office/drawing/2014/main" val="1549453955"/>
                    </a:ext>
                  </a:extLst>
                </a:gridCol>
                <a:gridCol w="1682179">
                  <a:extLst>
                    <a:ext uri="{9D8B030D-6E8A-4147-A177-3AD203B41FA5}">
                      <a16:colId xmlns:a16="http://schemas.microsoft.com/office/drawing/2014/main" val="3478011137"/>
                    </a:ext>
                  </a:extLst>
                </a:gridCol>
              </a:tblGrid>
              <a:tr h="5005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Sesión de Música en Preescolar</a:t>
                      </a:r>
                      <a:endParaRPr lang="es-US" sz="1200">
                        <a:effectLst/>
                        <a:latin typeface="Cavolini" panose="03000502040302020204" pitchFamily="66" charset="0"/>
                        <a:ea typeface="Times New Roman" panose="02020603050405020304" pitchFamily="18" charset="0"/>
                        <a:cs typeface="Cavolini" panose="03000502040302020204" pitchFamily="66" charset="0"/>
                      </a:endParaRPr>
                    </a:p>
                  </a:txBody>
                  <a:tcPr marL="46295" marR="4629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700">
                          <a:effectLst/>
                        </a:rPr>
                        <a:t> </a:t>
                      </a:r>
                      <a:endParaRPr lang="es-US" sz="7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Secuencia didáctica (actividades de aprendizaje)</a:t>
                      </a:r>
                      <a:endParaRPr lang="es-US" sz="1200">
                        <a:effectLst/>
                        <a:latin typeface="Cavolini" panose="03000502040302020204" pitchFamily="66" charset="0"/>
                        <a:ea typeface="Times New Roman" panose="02020603050405020304" pitchFamily="18" charset="0"/>
                        <a:cs typeface="Cavolini" panose="03000502040302020204" pitchFamily="66" charset="0"/>
                      </a:endParaRPr>
                    </a:p>
                  </a:txBody>
                  <a:tcPr marL="46295" marR="4629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700">
                          <a:effectLst/>
                        </a:rPr>
                        <a:t> </a:t>
                      </a:r>
                      <a:endParaRPr lang="es-US" sz="7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Recursos materiales, bibliográficos y digitales</a:t>
                      </a:r>
                      <a:endParaRPr lang="es-US" sz="1200">
                        <a:effectLst/>
                        <a:latin typeface="Cavolini" panose="03000502040302020204" pitchFamily="66" charset="0"/>
                        <a:ea typeface="Times New Roman" panose="02020603050405020304" pitchFamily="18" charset="0"/>
                        <a:cs typeface="Cavolini" panose="03000502040302020204" pitchFamily="66" charset="0"/>
                      </a:endParaRPr>
                    </a:p>
                  </a:txBody>
                  <a:tcPr marL="46295" marR="4629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700">
                          <a:effectLst/>
                        </a:rPr>
                        <a:t> </a:t>
                      </a:r>
                      <a:endParaRPr lang="es-US" sz="7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Elementos de Evaluación</a:t>
                      </a:r>
                      <a:endParaRPr lang="es-US" sz="1200">
                        <a:effectLst/>
                        <a:latin typeface="Cavolini" panose="03000502040302020204" pitchFamily="66" charset="0"/>
                        <a:ea typeface="Times New Roman" panose="02020603050405020304" pitchFamily="18" charset="0"/>
                        <a:cs typeface="Cavolini" panose="03000502040302020204" pitchFamily="66" charset="0"/>
                      </a:endParaRPr>
                    </a:p>
                  </a:txBody>
                  <a:tcPr marL="46295" marR="4629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872041"/>
                  </a:ext>
                </a:extLst>
              </a:tr>
              <a:tr h="3308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Fecha: 7 mayo 2021</a:t>
                      </a:r>
                      <a:endParaRPr lang="es-US" sz="1200">
                        <a:effectLst/>
                        <a:latin typeface="Cavolini" panose="03000502040302020204" pitchFamily="66" charset="0"/>
                        <a:ea typeface="Times New Roman" panose="02020603050405020304" pitchFamily="18" charset="0"/>
                        <a:cs typeface="Cavolini" panose="03000502040302020204" pitchFamily="66" charset="0"/>
                      </a:endParaRPr>
                    </a:p>
                  </a:txBody>
                  <a:tcPr marL="46295" marR="46295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590488"/>
                  </a:ext>
                </a:extLst>
              </a:tr>
              <a:tr h="321594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u="sng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ACTIVIDADES DE INICIO: </a:t>
                      </a:r>
                      <a:endParaRPr lang="es-US" sz="1200">
                        <a:effectLst/>
                        <a:latin typeface="Cavolini" panose="03000502040302020204" pitchFamily="66" charset="0"/>
                        <a:cs typeface="Cavolini" panose="03000502040302020204" pitchFamily="66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Comenzaremos impulsando la iniciativa de los niños con una rima que les suene divertido y entretenido</a:t>
                      </a:r>
                      <a:endParaRPr lang="es-US" sz="1200">
                        <a:effectLst/>
                        <a:latin typeface="Cavolini" panose="03000502040302020204" pitchFamily="66" charset="0"/>
                        <a:cs typeface="Cavolini" panose="03000502040302020204" pitchFamily="66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 </a:t>
                      </a:r>
                      <a:r>
                        <a:rPr lang="es-ES" sz="1200" u="sng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ACTIVIDADES DE DESARROLLO:</a:t>
                      </a:r>
                      <a:endParaRPr lang="es-US" sz="1200">
                        <a:effectLst/>
                        <a:latin typeface="Cavolini" panose="03000502040302020204" pitchFamily="66" charset="0"/>
                        <a:cs typeface="Cavolini" panose="03000502040302020204" pitchFamily="66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u="sng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Como actividad desarrollaremos una canción con vasos, cucharas y sonido de fondo, para ver la concentración de los niños</a:t>
                      </a:r>
                      <a:endParaRPr lang="es-US" sz="1200">
                        <a:effectLst/>
                        <a:latin typeface="Cavolini" panose="03000502040302020204" pitchFamily="66" charset="0"/>
                        <a:cs typeface="Cavolini" panose="03000502040302020204" pitchFamily="66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 </a:t>
                      </a:r>
                      <a:r>
                        <a:rPr lang="es-ES" sz="1200" u="sng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ACTIVIDADES DE CIERRE: </a:t>
                      </a:r>
                      <a:endParaRPr lang="es-US" sz="1200">
                        <a:effectLst/>
                        <a:latin typeface="Cavolini" panose="03000502040302020204" pitchFamily="66" charset="0"/>
                        <a:cs typeface="Cavolini" panose="03000502040302020204" pitchFamily="66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Veremos el video de una abuelita arrollando a un niño, con una canción de cuna </a:t>
                      </a:r>
                      <a:endParaRPr lang="es-US" sz="1200">
                        <a:effectLst/>
                        <a:latin typeface="Cavolini" panose="03000502040302020204" pitchFamily="66" charset="0"/>
                        <a:cs typeface="Cavolini" panose="03000502040302020204" pitchFamily="66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 </a:t>
                      </a:r>
                      <a:r>
                        <a:rPr lang="es-ES" sz="1200" u="sng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https://drive.google.com/file/d/1CXVPIETbS7-wZkRUvlumEF1EWLNvhNY1/view?usp=drivesdk</a:t>
                      </a:r>
                      <a:endParaRPr lang="es-US" sz="1200">
                        <a:effectLst/>
                        <a:latin typeface="Cavolini" panose="03000502040302020204" pitchFamily="66" charset="0"/>
                        <a:cs typeface="Cavolini" panose="03000502040302020204" pitchFamily="66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s-US" sz="700">
                        <a:effectLst/>
                      </a:endParaRPr>
                    </a:p>
                  </a:txBody>
                  <a:tcPr marL="46295" marR="4629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Cuchara, vaso, video </a:t>
                      </a:r>
                      <a:endParaRPr lang="es-US" sz="1200">
                        <a:effectLst/>
                        <a:latin typeface="Cavolini" panose="03000502040302020204" pitchFamily="66" charset="0"/>
                        <a:ea typeface="Times New Roman" panose="02020603050405020304" pitchFamily="18" charset="0"/>
                        <a:cs typeface="Cavolini" panose="03000502040302020204" pitchFamily="66" charset="0"/>
                      </a:endParaRPr>
                    </a:p>
                  </a:txBody>
                  <a:tcPr marL="46295" marR="4629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El son de la melodía y la participación de los alumnos </a:t>
                      </a:r>
                      <a:endParaRPr lang="es-US" sz="1200">
                        <a:effectLst/>
                        <a:latin typeface="Cavolini" panose="03000502040302020204" pitchFamily="66" charset="0"/>
                        <a:ea typeface="Times New Roman" panose="02020603050405020304" pitchFamily="18" charset="0"/>
                        <a:cs typeface="Cavolini" panose="03000502040302020204" pitchFamily="66" charset="0"/>
                      </a:endParaRPr>
                    </a:p>
                  </a:txBody>
                  <a:tcPr marL="46295" marR="4629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275289"/>
                  </a:ext>
                </a:extLst>
              </a:tr>
              <a:tr h="292424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700">
                          <a:effectLst/>
                        </a:rPr>
                        <a:t>OBSERVACIONES: </a:t>
                      </a:r>
                      <a:endParaRPr lang="es-US" sz="7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700">
                          <a:effectLst/>
                        </a:rPr>
                        <a:t> </a:t>
                      </a:r>
                      <a:endParaRPr lang="es-U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295" marR="46295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62198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429C3FCA-5339-3541-B7D9-24C7CD93DD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419" y="855840"/>
            <a:ext cx="3387186" cy="3139775"/>
          </a:xfrm>
          <a:prstGeom prst="rect">
            <a:avLst/>
          </a:prstGeom>
        </p:spPr>
      </p:pic>
      <p:sp>
        <p:nvSpPr>
          <p:cNvPr id="868" name="Google Shape;868;p40"/>
          <p:cNvSpPr txBox="1">
            <a:spLocks noGrp="1"/>
          </p:cNvSpPr>
          <p:nvPr>
            <p:ph type="title" idx="13"/>
          </p:nvPr>
        </p:nvSpPr>
        <p:spPr>
          <a:xfrm>
            <a:off x="3976012" y="2097490"/>
            <a:ext cx="3892772" cy="14693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US" sz="5400">
                <a:latin typeface="Modern Love Grunge" pitchFamily="82" charset="0"/>
              </a:rPr>
              <a:t>Digitales.</a:t>
            </a:r>
            <a:endParaRPr sz="3500"/>
          </a:p>
        </p:txBody>
      </p:sp>
    </p:spTree>
    <p:extLst>
      <p:ext uri="{BB962C8B-B14F-4D97-AF65-F5344CB8AC3E}">
        <p14:creationId xmlns:p14="http://schemas.microsoft.com/office/powerpoint/2010/main" val="2250051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Google Shape;883;p42"/>
          <p:cNvSpPr/>
          <p:nvPr/>
        </p:nvSpPr>
        <p:spPr>
          <a:xfrm>
            <a:off x="3677558" y="3688398"/>
            <a:ext cx="47662" cy="42833"/>
          </a:xfrm>
          <a:custGeom>
            <a:avLst/>
            <a:gdLst/>
            <a:ahLst/>
            <a:cxnLst/>
            <a:rect l="l" t="t" r="r" b="b"/>
            <a:pathLst>
              <a:path w="987" h="887" extrusionOk="0">
                <a:moveTo>
                  <a:pt x="473" y="115"/>
                </a:moveTo>
                <a:cubicBezTo>
                  <a:pt x="507" y="115"/>
                  <a:pt x="543" y="121"/>
                  <a:pt x="582" y="133"/>
                </a:cubicBezTo>
                <a:cubicBezTo>
                  <a:pt x="968" y="244"/>
                  <a:pt x="832" y="775"/>
                  <a:pt x="478" y="775"/>
                </a:cubicBezTo>
                <a:cubicBezTo>
                  <a:pt x="450" y="775"/>
                  <a:pt x="421" y="771"/>
                  <a:pt x="391" y="764"/>
                </a:cubicBezTo>
                <a:lnTo>
                  <a:pt x="391" y="764"/>
                </a:lnTo>
                <a:cubicBezTo>
                  <a:pt x="391" y="764"/>
                  <a:pt x="391" y="764"/>
                  <a:pt x="391" y="764"/>
                </a:cubicBezTo>
                <a:cubicBezTo>
                  <a:pt x="35" y="635"/>
                  <a:pt x="148" y="115"/>
                  <a:pt x="473" y="115"/>
                </a:cubicBezTo>
                <a:close/>
                <a:moveTo>
                  <a:pt x="506" y="0"/>
                </a:moveTo>
                <a:cubicBezTo>
                  <a:pt x="315" y="0"/>
                  <a:pt x="129" y="124"/>
                  <a:pt x="70" y="324"/>
                </a:cubicBezTo>
                <a:cubicBezTo>
                  <a:pt x="1" y="554"/>
                  <a:pt x="132" y="773"/>
                  <a:pt x="345" y="863"/>
                </a:cubicBezTo>
                <a:lnTo>
                  <a:pt x="345" y="863"/>
                </a:lnTo>
                <a:cubicBezTo>
                  <a:pt x="351" y="867"/>
                  <a:pt x="358" y="870"/>
                  <a:pt x="367" y="872"/>
                </a:cubicBezTo>
                <a:cubicBezTo>
                  <a:pt x="367" y="872"/>
                  <a:pt x="367" y="872"/>
                  <a:pt x="367" y="872"/>
                </a:cubicBezTo>
                <a:lnTo>
                  <a:pt x="367" y="872"/>
                </a:lnTo>
                <a:cubicBezTo>
                  <a:pt x="372" y="873"/>
                  <a:pt x="376" y="874"/>
                  <a:pt x="380" y="875"/>
                </a:cubicBezTo>
                <a:lnTo>
                  <a:pt x="380" y="875"/>
                </a:lnTo>
                <a:cubicBezTo>
                  <a:pt x="416" y="883"/>
                  <a:pt x="453" y="887"/>
                  <a:pt x="489" y="887"/>
                </a:cubicBezTo>
                <a:cubicBezTo>
                  <a:pt x="682" y="887"/>
                  <a:pt x="856" y="771"/>
                  <a:pt x="915" y="574"/>
                </a:cubicBezTo>
                <a:cubicBezTo>
                  <a:pt x="986" y="336"/>
                  <a:pt x="855" y="86"/>
                  <a:pt x="617" y="14"/>
                </a:cubicBezTo>
                <a:cubicBezTo>
                  <a:pt x="581" y="5"/>
                  <a:pt x="543" y="0"/>
                  <a:pt x="506" y="0"/>
                </a:cubicBezTo>
                <a:close/>
              </a:path>
            </a:pathLst>
          </a:custGeom>
          <a:solidFill>
            <a:srgbClr val="6C41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945D584-F69D-3A48-B11F-CAAB2CD402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2008043"/>
              </p:ext>
            </p:extLst>
          </p:nvPr>
        </p:nvGraphicFramePr>
        <p:xfrm>
          <a:off x="0" y="115505"/>
          <a:ext cx="8312728" cy="4799519"/>
        </p:xfrm>
        <a:graphic>
          <a:graphicData uri="http://schemas.openxmlformats.org/drawingml/2006/table">
            <a:tbl>
              <a:tblPr firstRow="1" firstCol="1" bandRow="1">
                <a:tableStyleId>{57AC8A7D-D903-4CE1-BF15-C9A60E960566}</a:tableStyleId>
              </a:tblPr>
              <a:tblGrid>
                <a:gridCol w="1323267">
                  <a:extLst>
                    <a:ext uri="{9D8B030D-6E8A-4147-A177-3AD203B41FA5}">
                      <a16:colId xmlns:a16="http://schemas.microsoft.com/office/drawing/2014/main" val="2108994872"/>
                    </a:ext>
                  </a:extLst>
                </a:gridCol>
                <a:gridCol w="3505195">
                  <a:extLst>
                    <a:ext uri="{9D8B030D-6E8A-4147-A177-3AD203B41FA5}">
                      <a16:colId xmlns:a16="http://schemas.microsoft.com/office/drawing/2014/main" val="1625965225"/>
                    </a:ext>
                  </a:extLst>
                </a:gridCol>
                <a:gridCol w="2119141">
                  <a:extLst>
                    <a:ext uri="{9D8B030D-6E8A-4147-A177-3AD203B41FA5}">
                      <a16:colId xmlns:a16="http://schemas.microsoft.com/office/drawing/2014/main" val="1535934837"/>
                    </a:ext>
                  </a:extLst>
                </a:gridCol>
                <a:gridCol w="1365125">
                  <a:extLst>
                    <a:ext uri="{9D8B030D-6E8A-4147-A177-3AD203B41FA5}">
                      <a16:colId xmlns:a16="http://schemas.microsoft.com/office/drawing/2014/main" val="2826244856"/>
                    </a:ext>
                  </a:extLst>
                </a:gridCol>
              </a:tblGrid>
              <a:tr h="5393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Sesión de Música en Preescolar</a:t>
                      </a:r>
                      <a:endParaRPr lang="es-US" sz="1200">
                        <a:effectLst/>
                        <a:latin typeface="Cavolini" panose="03000502040302020204" pitchFamily="66" charset="0"/>
                        <a:ea typeface="Times New Roman" panose="02020603050405020304" pitchFamily="18" charset="0"/>
                        <a:cs typeface="Cavolini" panose="03000502040302020204" pitchFamily="66" charset="0"/>
                      </a:endParaRPr>
                    </a:p>
                  </a:txBody>
                  <a:tcPr marL="47358" marR="47358" marT="0" marB="0">
                    <a:solidFill>
                      <a:schemeClr val="accent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 Secuencia didáctica (actividades de aprendizaje)</a:t>
                      </a:r>
                      <a:endParaRPr lang="es-US" sz="1200">
                        <a:effectLst/>
                        <a:latin typeface="Cavolini" panose="03000502040302020204" pitchFamily="66" charset="0"/>
                        <a:ea typeface="Times New Roman" panose="02020603050405020304" pitchFamily="18" charset="0"/>
                        <a:cs typeface="Cavolini" panose="03000502040302020204" pitchFamily="66" charset="0"/>
                      </a:endParaRPr>
                    </a:p>
                  </a:txBody>
                  <a:tcPr marL="47358" marR="47358" marT="0" marB="0">
                    <a:solidFill>
                      <a:schemeClr val="accent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 Recursos materiales, bibliográficos y digitales</a:t>
                      </a:r>
                      <a:endParaRPr lang="es-US" sz="1200">
                        <a:effectLst/>
                        <a:latin typeface="Cavolini" panose="03000502040302020204" pitchFamily="66" charset="0"/>
                        <a:ea typeface="Times New Roman" panose="02020603050405020304" pitchFamily="18" charset="0"/>
                        <a:cs typeface="Cavolini" panose="03000502040302020204" pitchFamily="66" charset="0"/>
                      </a:endParaRPr>
                    </a:p>
                  </a:txBody>
                  <a:tcPr marL="47358" marR="47358" marT="0" marB="0">
                    <a:solidFill>
                      <a:schemeClr val="accent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 Elementos de Evaluación</a:t>
                      </a:r>
                      <a:endParaRPr lang="es-US" sz="1200">
                        <a:effectLst/>
                        <a:latin typeface="Cavolini" panose="03000502040302020204" pitchFamily="66" charset="0"/>
                        <a:ea typeface="Times New Roman" panose="02020603050405020304" pitchFamily="18" charset="0"/>
                        <a:cs typeface="Cavolini" panose="03000502040302020204" pitchFamily="66" charset="0"/>
                      </a:endParaRPr>
                    </a:p>
                  </a:txBody>
                  <a:tcPr marL="47358" marR="47358" marT="0" marB="0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512485"/>
                  </a:ext>
                </a:extLst>
              </a:tr>
              <a:tr h="3552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U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Fecha: 13/05/2021</a:t>
                      </a:r>
                      <a:endParaRPr lang="es-U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358" marR="47358" marT="0" marB="0" anchor="ctr">
                    <a:solidFill>
                      <a:schemeClr val="accent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516632"/>
                  </a:ext>
                </a:extLst>
              </a:tr>
              <a:tr h="3320539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u="sng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ACTIVIDADES DE INICIO: </a:t>
                      </a:r>
                      <a:endParaRPr lang="es-US" sz="1200">
                        <a:effectLst/>
                        <a:latin typeface="Cavolini" panose="03000502040302020204" pitchFamily="66" charset="0"/>
                        <a:cs typeface="Cavolini" panose="03000502040302020204" pitchFamily="66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Se comienza con una canción de bienvenida, si es presencial con un póster de los saludos que se dan, si es digital se realiza presentación en la plataforma digital </a:t>
                      </a:r>
                      <a:endParaRPr lang="es-US" sz="1200">
                        <a:effectLst/>
                        <a:latin typeface="Cavolini" panose="03000502040302020204" pitchFamily="66" charset="0"/>
                        <a:cs typeface="Cavolini" panose="03000502040302020204" pitchFamily="66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u="sng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ACTIVIDADES DE DESARROLLO:</a:t>
                      </a:r>
                      <a:endParaRPr lang="es-US" sz="1200">
                        <a:effectLst/>
                        <a:latin typeface="Cavolini" panose="03000502040302020204" pitchFamily="66" charset="0"/>
                        <a:cs typeface="Cavolini" panose="03000502040302020204" pitchFamily="66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 Se intenta realizar una actividad llevada acabo con una canción que se llama soy una taza, para que hagan movimientos con su cuerpo, manos y pies </a:t>
                      </a:r>
                      <a:endParaRPr lang="es-US" sz="1200" u="none">
                        <a:effectLst/>
                        <a:latin typeface="Cavolini" panose="03000502040302020204" pitchFamily="66" charset="0"/>
                        <a:cs typeface="Cavolini" panose="03000502040302020204" pitchFamily="66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u="sng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ACTIVIDADES DE CIERRE:</a:t>
                      </a:r>
                      <a:endParaRPr lang="es-US" sz="1200">
                        <a:effectLst/>
                        <a:latin typeface="Cavolini" panose="03000502040302020204" pitchFamily="66" charset="0"/>
                        <a:cs typeface="Cavolini" panose="03000502040302020204" pitchFamily="66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 u="none" strike="noStrike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 </a:t>
                      </a: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Se hará una observación de que fue lo que aprendieron de la canción y que es algo familiar que</a:t>
                      </a:r>
                      <a:r>
                        <a:rPr lang="es-U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 conozcan</a:t>
                      </a:r>
                      <a:endParaRPr lang="es-US" sz="7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700">
                          <a:effectLst/>
                        </a:rPr>
                        <a:t> </a:t>
                      </a:r>
                      <a:endParaRPr lang="es-U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358" marR="47358" marT="0" marB="0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br>
                        <a:rPr lang="es-US" sz="700">
                          <a:effectLst/>
                        </a:rPr>
                      </a:br>
                      <a:endParaRPr lang="es-US" sz="7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700">
                          <a:effectLst/>
                        </a:rPr>
                        <a:t> </a:t>
                      </a:r>
                      <a:endParaRPr lang="es-US" sz="7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700">
                          <a:effectLst/>
                        </a:rPr>
                        <a:t> </a:t>
                      </a:r>
                      <a:endParaRPr lang="es-US" sz="7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s-US" sz="1200">
                        <a:effectLst/>
                        <a:latin typeface="Cavolini" panose="03000502040302020204" pitchFamily="66" charset="0"/>
                        <a:cs typeface="Cavolini" panose="03000502040302020204" pitchFamily="66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s-US" sz="1200">
                        <a:effectLst/>
                        <a:latin typeface="Cavolini" panose="03000502040302020204" pitchFamily="66" charset="0"/>
                        <a:cs typeface="Cavolini" panose="03000502040302020204" pitchFamily="66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s-US" sz="1200">
                        <a:effectLst/>
                        <a:latin typeface="Cavolini" panose="03000502040302020204" pitchFamily="66" charset="0"/>
                        <a:cs typeface="Cavolini" panose="03000502040302020204" pitchFamily="66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https://youtu.be/cgEnBkmcpuQ</a:t>
                      </a:r>
                      <a:endParaRPr lang="es-US" sz="1200">
                        <a:effectLst/>
                        <a:latin typeface="Cavolini" panose="03000502040302020204" pitchFamily="66" charset="0"/>
                        <a:ea typeface="Times New Roman" panose="02020603050405020304" pitchFamily="18" charset="0"/>
                        <a:cs typeface="Cavolini" panose="03000502040302020204" pitchFamily="66" charset="0"/>
                      </a:endParaRPr>
                    </a:p>
                  </a:txBody>
                  <a:tcPr marL="47358" marR="47358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El nivel de concentración y de habilidad para lograr bailar la canción </a:t>
                      </a:r>
                      <a:endParaRPr lang="es-US" sz="1200">
                        <a:effectLst/>
                        <a:latin typeface="Cavolini" panose="03000502040302020204" pitchFamily="66" charset="0"/>
                        <a:ea typeface="Times New Roman" panose="02020603050405020304" pitchFamily="18" charset="0"/>
                        <a:cs typeface="Cavolini" panose="03000502040302020204" pitchFamily="66" charset="0"/>
                      </a:endParaRPr>
                    </a:p>
                  </a:txBody>
                  <a:tcPr marL="47358" marR="47358" marT="0" marB="0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34935"/>
                  </a:ext>
                </a:extLst>
              </a:tr>
              <a:tr h="315088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  <a:latin typeface="Cavolini" panose="03000502040302020204" pitchFamily="66" charset="0"/>
                          <a:cs typeface="Cavolini" panose="03000502040302020204" pitchFamily="66" charset="0"/>
                        </a:rPr>
                        <a:t>OBSERVACIONES</a:t>
                      </a:r>
                      <a:r>
                        <a:rPr lang="es-ES" sz="700">
                          <a:effectLst/>
                        </a:rPr>
                        <a:t>: </a:t>
                      </a:r>
                      <a:endParaRPr lang="es-US" sz="7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s-ES" sz="700">
                          <a:effectLst/>
                        </a:rPr>
                        <a:t> </a:t>
                      </a:r>
                      <a:endParaRPr lang="es-US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358" marR="47358" marT="0" marB="0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788436"/>
                  </a:ext>
                </a:extLst>
              </a:tr>
            </a:tbl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id="{6C9C38A1-DCAF-C547-B23F-3463EA1E1E8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334" y="1245823"/>
            <a:ext cx="1769553" cy="177479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63F9454D-48AB-FF41-A23F-BFD73D8D9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4123" y="1838131"/>
            <a:ext cx="4204693" cy="2995052"/>
          </a:xfrm>
          <a:prstGeom prst="rect">
            <a:avLst/>
          </a:prstGeom>
        </p:spPr>
      </p:pic>
      <p:sp>
        <p:nvSpPr>
          <p:cNvPr id="868" name="Google Shape;868;p40"/>
          <p:cNvSpPr txBox="1">
            <a:spLocks noGrp="1"/>
          </p:cNvSpPr>
          <p:nvPr>
            <p:ph type="title" idx="13"/>
          </p:nvPr>
        </p:nvSpPr>
        <p:spPr>
          <a:xfrm>
            <a:off x="0" y="319557"/>
            <a:ext cx="4849091" cy="22521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US" sz="5400">
                <a:latin typeface="Modern Love Grunge" pitchFamily="82" charset="0"/>
              </a:rPr>
              <a:t>Marchas</a:t>
            </a:r>
            <a:br>
              <a:rPr lang="es-US" sz="5400">
                <a:latin typeface="Modern Love Grunge" pitchFamily="82" charset="0"/>
              </a:rPr>
            </a:br>
            <a:r>
              <a:rPr lang="es-US" sz="3200">
                <a:latin typeface="Modern Love Grunge" pitchFamily="82" charset="0"/>
              </a:rPr>
              <a:t>(coordinación y lateralidad)</a:t>
            </a:r>
            <a:endParaRPr sz="3200"/>
          </a:p>
        </p:txBody>
      </p:sp>
    </p:spTree>
    <p:extLst>
      <p:ext uri="{BB962C8B-B14F-4D97-AF65-F5344CB8AC3E}">
        <p14:creationId xmlns:p14="http://schemas.microsoft.com/office/powerpoint/2010/main" val="259331319"/>
      </p:ext>
    </p:extLst>
  </p:cSld>
  <p:clrMapOvr>
    <a:masterClrMapping/>
  </p:clrMapOvr>
</p:sld>
</file>

<file path=ppt/theme/theme1.xml><?xml version="1.0" encoding="utf-8"?>
<a:theme xmlns:a="http://schemas.openxmlformats.org/drawingml/2006/main" name="K-pop Slideshow by Slidesgo">
  <a:themeElements>
    <a:clrScheme name="Simple Light">
      <a:dk1>
        <a:srgbClr val="000000"/>
      </a:dk1>
      <a:lt1>
        <a:srgbClr val="FFFFFF"/>
      </a:lt1>
      <a:dk2>
        <a:srgbClr val="FF72C7"/>
      </a:dk2>
      <a:lt2>
        <a:srgbClr val="FFDDED"/>
      </a:lt2>
      <a:accent1>
        <a:srgbClr val="6E4CC2"/>
      </a:accent1>
      <a:accent2>
        <a:srgbClr val="00D7B3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573F4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Presentación en pantalla (16:9)</PresentationFormat>
  <Slides>17</Slides>
  <Notes>17</Notes>
  <HiddenSlides>0</HiddenSlide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19" baseType="lpstr">
      <vt:lpstr>K-pop Slideshow by Slidesgo</vt:lpstr>
      <vt:lpstr>Slidesgo Final Pages</vt:lpstr>
      <vt:lpstr>Escuela Normal De Edcación Preescolar. Estrategias de música y canto en educación preescolar  Alumna: Ángela Martiñón Tomatsú.   Evidencia Goobal. (Antología)  Maestro: JESUS ARMANDO POSADA HERNANDEZ Aprendizajes esperados en clase. -Que los alumnos reconozcan los elementos de la música y la importancia de esta en la vida de los niños que cursan el nivel preescolar y logren familiarizarse con el lenguaje musical. -Poner en práctica los contenidos que ayudarán adquirir habilidades que estimulen la audición, expresión e imaginación propia y de sus alumnos. -Comprender que la música favorece sus habilidades sensoperceptivas, la coordinación motriz y corporal con la finalidad de que los estudiantes lo promuevan posteriormente en sus alumnos</vt:lpstr>
      <vt:lpstr>Índice.</vt:lpstr>
      <vt:lpstr>Saludo y despedida </vt:lpstr>
      <vt:lpstr>Presentación de PowerPoint</vt:lpstr>
      <vt:lpstr>Rimas y arrullos </vt:lpstr>
      <vt:lpstr>Presentación de PowerPoint</vt:lpstr>
      <vt:lpstr>Digitales.</vt:lpstr>
      <vt:lpstr>Presentación de PowerPoint</vt:lpstr>
      <vt:lpstr>Marchas (coordinación y lateralidad)</vt:lpstr>
      <vt:lpstr>Presentación de PowerPoint</vt:lpstr>
      <vt:lpstr>Presentación de PowerPoint</vt:lpstr>
      <vt:lpstr>Protocolo del saludo a la bandera</vt:lpstr>
      <vt:lpstr>¿Alguien sabe que es el saludo a la bandera?</vt:lpstr>
      <vt:lpstr>Simbolo patrio</vt:lpstr>
      <vt:lpstr>¿¿COMO SE HACE EL SALUDO A LA BANDERA??</vt:lpstr>
      <vt:lpstr>Seamos la escolta.</vt:lpstr>
      <vt:lpstr>Links de las actividades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Edcación Preescolar.</dc:title>
  <cp:lastModifiedBy>528446671417</cp:lastModifiedBy>
  <cp:revision>14</cp:revision>
  <dcterms:modified xsi:type="dcterms:W3CDTF">2021-06-29T21:10:29Z</dcterms:modified>
</cp:coreProperties>
</file>