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987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81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104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47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94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680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26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881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503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26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085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C1CFA-40F0-484F-86EA-97F3E10DD0C8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C5019-4DBB-47D1-9580-B1DDD6E71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30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791AF79-6A97-499F-AC6E-98BB9182373C}"/>
              </a:ext>
            </a:extLst>
          </p:cNvPr>
          <p:cNvSpPr txBox="1"/>
          <p:nvPr/>
        </p:nvSpPr>
        <p:spPr>
          <a:xfrm>
            <a:off x="1736296" y="1686490"/>
            <a:ext cx="6327913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s-MX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 TIC COMO HERRAMIENTA PARA GENERAR AMBIENTES DE APRENDIZAJE</a:t>
            </a:r>
          </a:p>
          <a:p>
            <a:pPr algn="ctr">
              <a:spcAft>
                <a:spcPts val="2400"/>
              </a:spcAft>
            </a:pPr>
            <a:endParaRPr lang="es-MX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2400"/>
              </a:spcAft>
            </a:pPr>
            <a:r>
              <a:rPr lang="es-MX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PRESENTADO POR:</a:t>
            </a:r>
            <a:endParaRPr lang="es-MX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2400"/>
              </a:spcAft>
            </a:pPr>
            <a:r>
              <a:rPr lang="es-MX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KARLA CECILIA MARTÍNEZ ESPINOSA</a:t>
            </a:r>
          </a:p>
          <a:p>
            <a:pPr algn="ctr">
              <a:spcAft>
                <a:spcPts val="2400"/>
              </a:spcAft>
            </a:pPr>
            <a:endParaRPr lang="es-MX" sz="2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2400"/>
              </a:spcAft>
            </a:pPr>
            <a:r>
              <a:rPr lang="es-MX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Link:</a:t>
            </a:r>
          </a:p>
          <a:p>
            <a:pPr algn="ctr">
              <a:spcAft>
                <a:spcPts val="2400"/>
              </a:spcAft>
            </a:pPr>
            <a:r>
              <a:rPr lang="es-MX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https://drive.google.com/drive/folders/16oSRYJiBg8xza6NHYttWI7owgsKTmnft?usp=sharing</a:t>
            </a:r>
            <a:endParaRPr lang="es-MX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F02442A-B377-45B1-B586-1928FE3B18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99" t="16362" r="16959" b="46039"/>
          <a:stretch/>
        </p:blipFill>
        <p:spPr>
          <a:xfrm>
            <a:off x="225288" y="185530"/>
            <a:ext cx="3022016" cy="1431234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C6275DDB-57A1-4461-AD76-FBD2EA98BFAA}"/>
              </a:ext>
            </a:extLst>
          </p:cNvPr>
          <p:cNvSpPr/>
          <p:nvPr/>
        </p:nvSpPr>
        <p:spPr>
          <a:xfrm>
            <a:off x="8865704" y="0"/>
            <a:ext cx="278296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003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35</Words>
  <Application>Microsoft Office PowerPoint</Application>
  <PresentationFormat>Carta (216 x 279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Mtz</dc:creator>
  <cp:lastModifiedBy>Karla Mtz</cp:lastModifiedBy>
  <cp:revision>1</cp:revision>
  <dcterms:created xsi:type="dcterms:W3CDTF">2021-06-25T04:44:47Z</dcterms:created>
  <dcterms:modified xsi:type="dcterms:W3CDTF">2021-06-25T04:47:23Z</dcterms:modified>
</cp:coreProperties>
</file>