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4" r:id="rId3"/>
    <p:sldId id="265" r:id="rId4"/>
    <p:sldId id="266" r:id="rId5"/>
    <p:sldId id="267" r:id="rId6"/>
    <p:sldId id="275" r:id="rId7"/>
    <p:sldId id="280" r:id="rId8"/>
    <p:sldId id="281" r:id="rId9"/>
    <p:sldId id="282" r:id="rId10"/>
    <p:sldId id="283" r:id="rId11"/>
    <p:sldId id="271" r:id="rId12"/>
    <p:sldId id="276" r:id="rId13"/>
    <p:sldId id="268" r:id="rId14"/>
    <p:sldId id="277" r:id="rId15"/>
    <p:sldId id="269" r:id="rId16"/>
    <p:sldId id="278" r:id="rId17"/>
    <p:sldId id="270" r:id="rId18"/>
    <p:sldId id="272" r:id="rId19"/>
    <p:sldId id="279" r:id="rId20"/>
    <p:sldId id="273" r:id="rId21"/>
    <p:sldId id="274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/>
              <a:t>Logro de la competencia profesional</a:t>
            </a:r>
          </a:p>
        </c:rich>
      </c:tx>
      <c:layout>
        <c:manualLayout>
          <c:xMode val="edge"/>
          <c:yMode val="edge"/>
          <c:x val="0.2749085343338748"/>
          <c:y val="3.7452508548051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logro de la competencia profesional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6A-42C7-9403-8744D2F6EA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6A-42C7-9403-8744D2F6EA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6A-42C7-9403-8744D2F6EA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6A-42C7-9403-8744D2F6EA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1era unidad </c:v>
                </c:pt>
                <c:pt idx="1">
                  <c:v>2da unidad</c:v>
                </c:pt>
                <c:pt idx="2">
                  <c:v>3era unidad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0-4EBE-B588-CDE31C12F3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B0-4338-8460-ED30FE0320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B0-4338-8460-ED30FE0320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B0-4338-8460-ED30FE0320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B0-4338-8460-ED30FE0320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1era unidad</c:v>
                </c:pt>
                <c:pt idx="1">
                  <c:v>2da unidad</c:v>
                </c:pt>
                <c:pt idx="2">
                  <c:v>3era unidad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80</c:v>
                </c:pt>
                <c:pt idx="1">
                  <c:v>70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6-42A8-B7BA-F558093C0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Evidencia</a:t>
            </a:r>
            <a:r>
              <a:rPr lang="en-US"/>
              <a:t>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9-4C68-883F-15FC1CE897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9-4C68-883F-15FC1CE897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49-4C68-883F-15FC1CE897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49-4C68-883F-15FC1CE897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1era unidad</c:v>
                </c:pt>
                <c:pt idx="1">
                  <c:v>3da unidad </c:v>
                </c:pt>
                <c:pt idx="2">
                  <c:v>3era unidad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90</c:v>
                </c:pt>
                <c:pt idx="1">
                  <c:v>80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6-4FF2-A3C4-B69038A5B6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Evidencia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48-4008-9DD1-3775057F5E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48-4008-9DD1-3775057F5E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48-4008-9DD1-3775057F5E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48-4008-9DD1-3775057F5EE8}"/>
              </c:ext>
            </c:extLst>
          </c:dPt>
          <c:dLbls>
            <c:dLbl>
              <c:idx val="1"/>
              <c:layout>
                <c:manualLayout>
                  <c:x val="2.9500649646757533E-2"/>
                  <c:y val="-0.125723794012982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48-4008-9DD1-3775057F5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1era unidad</c:v>
                </c:pt>
                <c:pt idx="1">
                  <c:v>2da unidad </c:v>
                </c:pt>
                <c:pt idx="2">
                  <c:v>3era unidad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90</c:v>
                </c:pt>
                <c:pt idx="1">
                  <c:v>100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E-4397-AD65-AE9D52FF0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0.44055</cdr:x>
      <cdr:y>0.65384</cdr:y>
    </cdr:from>
    <cdr:to>
      <cdr:x>0.60213</cdr:x>
      <cdr:y>0.71435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48E38C57-9E72-476F-969E-FD8237558990}"/>
            </a:ext>
          </a:extLst>
        </cdr:cNvPr>
        <cdr:cNvSpPr txBox="1"/>
      </cdr:nvSpPr>
      <cdr:spPr>
        <a:xfrm xmlns:a="http://schemas.openxmlformats.org/drawingml/2006/main">
          <a:off x="3829878" y="3990873"/>
          <a:ext cx="14047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/>
            <a:t>Resolutivo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0.46316</cdr:x>
      <cdr:y>0.64094</cdr:y>
    </cdr:from>
    <cdr:to>
      <cdr:x>0.62763</cdr:x>
      <cdr:y>0.69755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84CA7B43-B598-4A32-9CA6-8230E2DAD54B}"/>
            </a:ext>
          </a:extLst>
        </cdr:cNvPr>
        <cdr:cNvSpPr txBox="1"/>
      </cdr:nvSpPr>
      <cdr:spPr>
        <a:xfrm xmlns:a="http://schemas.openxmlformats.org/drawingml/2006/main">
          <a:off x="4664766" y="4163343"/>
          <a:ext cx="1656521" cy="367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2000" dirty="0"/>
            <a:t>Pre-formal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0.57407</cdr:x>
      <cdr:y>0.44109</cdr:y>
    </cdr:from>
    <cdr:to>
      <cdr:x>0.74383</cdr:x>
      <cdr:y>0.51699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5E4FC95-0B7C-437D-88F7-B5940DAAD944}"/>
            </a:ext>
          </a:extLst>
        </cdr:cNvPr>
        <cdr:cNvSpPr txBox="1"/>
      </cdr:nvSpPr>
      <cdr:spPr>
        <a:xfrm xmlns:a="http://schemas.openxmlformats.org/drawingml/2006/main">
          <a:off x="4929809" y="2762456"/>
          <a:ext cx="1457739" cy="475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dirty="0"/>
            <a:t>Autónomo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9805-8302-4D5C-A2FC-3460B48DD29A}" type="datetimeFigureOut">
              <a:rPr lang="es-MX" smtClean="0"/>
              <a:t>23/06/2021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E67A-3EC7-4D01-8876-84D960267F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01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95"/>
            <a:ext cx="9144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3758263"/>
            <a:ext cx="6858000" cy="1795644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836028"/>
            <a:ext cx="6858000" cy="82027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2480835" y="1479668"/>
            <a:ext cx="4182330" cy="20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9"/>
            <a:ext cx="9144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7752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" y="4"/>
            <a:ext cx="534521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910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910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" y="0"/>
            <a:ext cx="398369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904" y="987425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63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904" y="2587631"/>
            <a:ext cx="2949178" cy="3281363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27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85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5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PORTAFOLIO DE EVIDENCIAS COMO HERRAMIENTA PARA ENRIQUECER LA LABOR DOCENTE A TRAVÉS DE RECURSOS DE INVESTIGACIÓN</a:t>
            </a:r>
            <a:endParaRPr lang="es-MX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Daniela Elizabeth Luna Rangel</a:t>
            </a:r>
          </a:p>
        </p:txBody>
      </p:sp>
    </p:spTree>
    <p:extLst>
      <p:ext uri="{BB962C8B-B14F-4D97-AF65-F5344CB8AC3E}">
        <p14:creationId xmlns:p14="http://schemas.microsoft.com/office/powerpoint/2010/main" val="23340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BB4DC9-AF3E-4974-8FC8-BC740B5F2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6" t="31504" r="26377" b="24416"/>
          <a:stretch/>
        </p:blipFill>
        <p:spPr>
          <a:xfrm>
            <a:off x="221797" y="1431235"/>
            <a:ext cx="8922203" cy="4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9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8BC03E0-EB30-4981-99B6-C6D2A0D67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728268"/>
              </p:ext>
            </p:extLst>
          </p:nvPr>
        </p:nvGraphicFramePr>
        <p:xfrm>
          <a:off x="-808382" y="244061"/>
          <a:ext cx="8693426" cy="610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1B880FE-4CB6-4762-886A-A8498D9BFC5E}"/>
              </a:ext>
            </a:extLst>
          </p:cNvPr>
          <p:cNvSpPr txBox="1"/>
          <p:nvPr/>
        </p:nvSpPr>
        <p:spPr>
          <a:xfrm>
            <a:off x="6665844" y="3295926"/>
            <a:ext cx="205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Resultado: 80%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99E8BA-E33F-4B3D-A906-EB2DAC83EB5A}"/>
              </a:ext>
            </a:extLst>
          </p:cNvPr>
          <p:cNvSpPr txBox="1"/>
          <p:nvPr/>
        </p:nvSpPr>
        <p:spPr>
          <a:xfrm>
            <a:off x="1616765" y="2835965"/>
            <a:ext cx="149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Autónomo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E38C57-9E72-476F-969E-FD8237558990}"/>
              </a:ext>
            </a:extLst>
          </p:cNvPr>
          <p:cNvSpPr txBox="1"/>
          <p:nvPr/>
        </p:nvSpPr>
        <p:spPr>
          <a:xfrm>
            <a:off x="3723861" y="2663687"/>
            <a:ext cx="140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Resolutivo</a:t>
            </a:r>
          </a:p>
        </p:txBody>
      </p:sp>
    </p:spTree>
    <p:extLst>
      <p:ext uri="{BB962C8B-B14F-4D97-AF65-F5344CB8AC3E}">
        <p14:creationId xmlns:p14="http://schemas.microsoft.com/office/powerpoint/2010/main" val="318729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A489BA0-EA61-4F19-8BB9-8AC4837331EF}"/>
              </a:ext>
            </a:extLst>
          </p:cNvPr>
          <p:cNvSpPr txBox="1"/>
          <p:nvPr/>
        </p:nvSpPr>
        <p:spPr>
          <a:xfrm>
            <a:off x="291549" y="98390"/>
            <a:ext cx="272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 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A446B3-A83E-45F2-A71B-5CBD008E7B03}"/>
              </a:ext>
            </a:extLst>
          </p:cNvPr>
          <p:cNvSpPr txBox="1"/>
          <p:nvPr/>
        </p:nvSpPr>
        <p:spPr>
          <a:xfrm>
            <a:off x="291549" y="1166191"/>
            <a:ext cx="88524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Fortalezas:</a:t>
            </a:r>
          </a:p>
          <a:p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de temas informativos en fuentes confiables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Manejo de recursos tecnológicos (Computadora) (Programas de Microsoft)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Creación de documentos de difusión</a:t>
            </a:r>
          </a:p>
          <a:p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de oportunidad:</a:t>
            </a:r>
          </a:p>
          <a:p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Extender los medio de investigación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Difundir los documentos creados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096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454EF65-64E6-4A0C-A394-C20FD46BF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223148"/>
              </p:ext>
            </p:extLst>
          </p:nvPr>
        </p:nvGraphicFramePr>
        <p:xfrm>
          <a:off x="-768628" y="249631"/>
          <a:ext cx="10071654" cy="649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7ADD4A9-054B-4AA0-943E-AC7A1EB768EF}"/>
              </a:ext>
            </a:extLst>
          </p:cNvPr>
          <p:cNvSpPr txBox="1"/>
          <p:nvPr/>
        </p:nvSpPr>
        <p:spPr>
          <a:xfrm>
            <a:off x="7076660" y="3497494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Resultado: 80%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5335D4-4E6F-4EF9-B142-DCFB2F775D08}"/>
              </a:ext>
            </a:extLst>
          </p:cNvPr>
          <p:cNvSpPr txBox="1"/>
          <p:nvPr/>
        </p:nvSpPr>
        <p:spPr>
          <a:xfrm>
            <a:off x="2332383" y="3061252"/>
            <a:ext cx="1311965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Autónomo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8FF1E0-C0C6-4652-A398-E42539D07E36}"/>
              </a:ext>
            </a:extLst>
          </p:cNvPr>
          <p:cNvSpPr txBox="1"/>
          <p:nvPr/>
        </p:nvSpPr>
        <p:spPr>
          <a:xfrm>
            <a:off x="4572000" y="2835965"/>
            <a:ext cx="1656522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Resolutivo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A5489E-61D4-4923-B170-E7DE7D6BA04B}"/>
              </a:ext>
            </a:extLst>
          </p:cNvPr>
          <p:cNvSpPr txBox="1"/>
          <p:nvPr/>
        </p:nvSpPr>
        <p:spPr>
          <a:xfrm>
            <a:off x="3220278" y="249631"/>
            <a:ext cx="2186609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Evidencia 1</a:t>
            </a:r>
          </a:p>
        </p:txBody>
      </p:sp>
    </p:spTree>
    <p:extLst>
      <p:ext uri="{BB962C8B-B14F-4D97-AF65-F5344CB8AC3E}">
        <p14:creationId xmlns:p14="http://schemas.microsoft.com/office/powerpoint/2010/main" val="410221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E9222C-5CC6-469F-98DE-F638FAB6E8DA}"/>
              </a:ext>
            </a:extLst>
          </p:cNvPr>
          <p:cNvSpPr txBox="1"/>
          <p:nvPr/>
        </p:nvSpPr>
        <p:spPr>
          <a:xfrm>
            <a:off x="159026" y="159026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/>
              <a:t>Evidencia 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686D54-B608-4D3B-B9CC-C1E51F252B0F}"/>
              </a:ext>
            </a:extLst>
          </p:cNvPr>
          <p:cNvSpPr txBox="1"/>
          <p:nvPr/>
        </p:nvSpPr>
        <p:spPr>
          <a:xfrm>
            <a:off x="159026" y="980661"/>
            <a:ext cx="87066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Fortalezas: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obtenida de distintas fuentes: libros, páginas web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y manejo de recursos tecnológicos como computadoras, celulares y programas de Microsoft</a:t>
            </a: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actividades con base a la información obtenidas</a:t>
            </a: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de oportunidad: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 ritmos y estilos de aprendizaje de cada alumno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actividades partiendo de un diagnóstico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626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D7A3C6C-9D44-4E18-8592-9BE639D49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583882"/>
              </p:ext>
            </p:extLst>
          </p:nvPr>
        </p:nvGraphicFramePr>
        <p:xfrm>
          <a:off x="132522" y="164546"/>
          <a:ext cx="8587408" cy="626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46F8C1D-CA4A-4D96-9B21-F0EAE2AEF1C9}"/>
              </a:ext>
            </a:extLst>
          </p:cNvPr>
          <p:cNvSpPr txBox="1"/>
          <p:nvPr/>
        </p:nvSpPr>
        <p:spPr>
          <a:xfrm>
            <a:off x="7169426" y="2345635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Resultado: 80%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4F32DA-696D-4530-9D92-DA0D2C3E35DA}"/>
              </a:ext>
            </a:extLst>
          </p:cNvPr>
          <p:cNvSpPr txBox="1"/>
          <p:nvPr/>
        </p:nvSpPr>
        <p:spPr>
          <a:xfrm>
            <a:off x="2531165" y="2557670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Pre- formal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8D3919-377D-4312-BEC0-F70D5F5E6CDE}"/>
              </a:ext>
            </a:extLst>
          </p:cNvPr>
          <p:cNvSpPr txBox="1"/>
          <p:nvPr/>
        </p:nvSpPr>
        <p:spPr>
          <a:xfrm>
            <a:off x="3246783" y="4002157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Resolutivo</a:t>
            </a:r>
          </a:p>
        </p:txBody>
      </p:sp>
    </p:spTree>
    <p:extLst>
      <p:ext uri="{BB962C8B-B14F-4D97-AF65-F5344CB8AC3E}">
        <p14:creationId xmlns:p14="http://schemas.microsoft.com/office/powerpoint/2010/main" val="36815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33059A-7175-4441-B8EF-19980C199187}"/>
              </a:ext>
            </a:extLst>
          </p:cNvPr>
          <p:cNvSpPr txBox="1"/>
          <p:nvPr/>
        </p:nvSpPr>
        <p:spPr>
          <a:xfrm>
            <a:off x="159026" y="980661"/>
            <a:ext cx="870667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Fortalezas:</a:t>
            </a:r>
          </a:p>
          <a:p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y creación de un proyecto socioeducativo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de actividades para la solución de la problemática detectada</a:t>
            </a:r>
          </a:p>
          <a:p>
            <a:pPr>
              <a:lnSpc>
                <a:spcPct val="150000"/>
              </a:lnSpc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de oportunidad:</a:t>
            </a:r>
          </a:p>
          <a:p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200" dirty="0"/>
              <a:t>Búsqueda de mayor información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200" dirty="0"/>
              <a:t>Creación de documentos de difusión y divulgación </a:t>
            </a:r>
          </a:p>
          <a:p>
            <a:endParaRPr lang="es-MX" sz="2200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45D423-2D76-4BF9-99A7-264115DA6332}"/>
              </a:ext>
            </a:extLst>
          </p:cNvPr>
          <p:cNvSpPr txBox="1"/>
          <p:nvPr/>
        </p:nvSpPr>
        <p:spPr>
          <a:xfrm>
            <a:off x="159026" y="106017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/>
              <a:t>Evidencia 3 </a:t>
            </a:r>
          </a:p>
        </p:txBody>
      </p:sp>
    </p:spTree>
    <p:extLst>
      <p:ext uri="{BB962C8B-B14F-4D97-AF65-F5344CB8AC3E}">
        <p14:creationId xmlns:p14="http://schemas.microsoft.com/office/powerpoint/2010/main" val="222035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5550F78-A232-4ECE-BE6F-BA5C5CE4F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698163"/>
              </p:ext>
            </p:extLst>
          </p:nvPr>
        </p:nvGraphicFramePr>
        <p:xfrm>
          <a:off x="-424069" y="138043"/>
          <a:ext cx="8613912" cy="654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5843C30-9248-414E-BD59-2B7056110B53}"/>
              </a:ext>
            </a:extLst>
          </p:cNvPr>
          <p:cNvSpPr txBox="1"/>
          <p:nvPr/>
        </p:nvSpPr>
        <p:spPr>
          <a:xfrm>
            <a:off x="6838122" y="2544417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Resultado: 90%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922303-E97A-4B4B-BFF0-0260A77F29BE}"/>
              </a:ext>
            </a:extLst>
          </p:cNvPr>
          <p:cNvSpPr txBox="1"/>
          <p:nvPr/>
        </p:nvSpPr>
        <p:spPr>
          <a:xfrm>
            <a:off x="2020956" y="2456549"/>
            <a:ext cx="135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Resolutivo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1AF044-B560-43C4-861D-83BDDF8FFD10}"/>
              </a:ext>
            </a:extLst>
          </p:cNvPr>
          <p:cNvSpPr txBox="1"/>
          <p:nvPr/>
        </p:nvSpPr>
        <p:spPr>
          <a:xfrm>
            <a:off x="4015409" y="2456549"/>
            <a:ext cx="156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Autónomo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28FB28-648C-438E-B57C-B534EE2488DC}"/>
              </a:ext>
            </a:extLst>
          </p:cNvPr>
          <p:cNvSpPr txBox="1"/>
          <p:nvPr/>
        </p:nvSpPr>
        <p:spPr>
          <a:xfrm>
            <a:off x="2908852" y="4352378"/>
            <a:ext cx="221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Estratégico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63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39D14B-4945-4AD2-A2C0-E6FE38C3C21C}"/>
              </a:ext>
            </a:extLst>
          </p:cNvPr>
          <p:cNvSpPr txBox="1"/>
          <p:nvPr/>
        </p:nvSpPr>
        <p:spPr>
          <a:xfrm>
            <a:off x="954157" y="2120347"/>
            <a:ext cx="7527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asesorías en línea debido a la pandemia.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no conocer algunos conceptos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trabajo acumulado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Tiempos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DED3A8-760F-4BB8-80CC-713F361918DA}"/>
              </a:ext>
            </a:extLst>
          </p:cNvPr>
          <p:cNvSpPr txBox="1"/>
          <p:nvPr/>
        </p:nvSpPr>
        <p:spPr>
          <a:xfrm>
            <a:off x="3458817" y="586121"/>
            <a:ext cx="621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Retos </a:t>
            </a:r>
          </a:p>
        </p:txBody>
      </p:sp>
    </p:spTree>
    <p:extLst>
      <p:ext uri="{BB962C8B-B14F-4D97-AF65-F5344CB8AC3E}">
        <p14:creationId xmlns:p14="http://schemas.microsoft.com/office/powerpoint/2010/main" val="216826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32DEE8-321D-44EF-B8E3-D4A0AB7FDDF9}"/>
              </a:ext>
            </a:extLst>
          </p:cNvPr>
          <p:cNvSpPr txBox="1"/>
          <p:nvPr/>
        </p:nvSpPr>
        <p:spPr>
          <a:xfrm>
            <a:off x="1881808" y="675861"/>
            <a:ext cx="46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de oportunidad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942160-75A4-4AD2-B78E-8F3E41CCEB61}"/>
              </a:ext>
            </a:extLst>
          </p:cNvPr>
          <p:cNvSpPr txBox="1"/>
          <p:nvPr/>
        </p:nvSpPr>
        <p:spPr>
          <a:xfrm>
            <a:off x="954157" y="2001078"/>
            <a:ext cx="75669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Difusión de documentos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Conocer y utilizar otros medios de investigación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Aplicar actividades con base al diagnostico, etilos y ritmos de aprendizaje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 fuentes confiables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249721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6871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u="sng" dirty="0"/>
              <a:t>Competencia profesional:</a:t>
            </a:r>
            <a:br>
              <a:rPr lang="es-MX" dirty="0"/>
            </a:br>
            <a:br>
              <a:rPr lang="es-MX" dirty="0"/>
            </a:br>
            <a:r>
              <a:rPr lang="es-E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 recursos de la investigación educativa para enriquecer la práctica docente, expresando su interés por la ciencia y la propia investigación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MX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97048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/>
              <a:t>Unidades de competencia: </a:t>
            </a:r>
          </a:p>
          <a:p>
            <a:r>
              <a:rPr lang="es-ES" dirty="0"/>
              <a:t>Utiliza medios tecnológicos y las fuentes de información disponibles para mantenerse actualizado respecto a las diversas áreas disciplinares y campos formativos que intervienen en su trabajo docente. </a:t>
            </a:r>
          </a:p>
          <a:p>
            <a:r>
              <a:rPr lang="es-ES" dirty="0"/>
              <a:t>Aplica resultados de investigación para profundizar en el conocimiento de sus alumnos e intervenir en sus procesos de desarrollo</a:t>
            </a:r>
          </a:p>
          <a:p>
            <a:r>
              <a:rPr lang="es-ES" dirty="0"/>
              <a:t> Elabora documentos de difusión y divulgación para socializar la información producto de sus indagaciones.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711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38B47C0-9C23-4C23-819C-89055CE69F35}"/>
              </a:ext>
            </a:extLst>
          </p:cNvPr>
          <p:cNvSpPr txBox="1"/>
          <p:nvPr/>
        </p:nvSpPr>
        <p:spPr>
          <a:xfrm>
            <a:off x="3538330" y="344557"/>
            <a:ext cx="42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EED6D4-90E2-4E88-8DCD-7F03283BFBC7}"/>
              </a:ext>
            </a:extLst>
          </p:cNvPr>
          <p:cNvSpPr txBox="1"/>
          <p:nvPr/>
        </p:nvSpPr>
        <p:spPr>
          <a:xfrm>
            <a:off x="715618" y="1921566"/>
            <a:ext cx="7977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Comprendí la importancia de la investigación en la labor docente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importancia de saber investigar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impacto que tiene la investigación en la educación </a:t>
            </a:r>
          </a:p>
        </p:txBody>
      </p:sp>
    </p:spTree>
    <p:extLst>
      <p:ext uri="{BB962C8B-B14F-4D97-AF65-F5344CB8AC3E}">
        <p14:creationId xmlns:p14="http://schemas.microsoft.com/office/powerpoint/2010/main" val="381245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365D40-2948-49C6-BFBA-DABE21D7A1F2}"/>
              </a:ext>
            </a:extLst>
          </p:cNvPr>
          <p:cNvSpPr txBox="1"/>
          <p:nvPr/>
        </p:nvSpPr>
        <p:spPr>
          <a:xfrm>
            <a:off x="1338471" y="424069"/>
            <a:ext cx="662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78060-3352-458A-AD48-8E44F8EE156D}"/>
              </a:ext>
            </a:extLst>
          </p:cNvPr>
          <p:cNvSpPr txBox="1"/>
          <p:nvPr/>
        </p:nvSpPr>
        <p:spPr>
          <a:xfrm>
            <a:off x="1258957" y="2330704"/>
            <a:ext cx="6626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preciso identificar las áreas de oportunidad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Seguir trabajando en ellas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Saber que el aprendizaje es constante </a:t>
            </a:r>
          </a:p>
        </p:txBody>
      </p:sp>
    </p:spTree>
    <p:extLst>
      <p:ext uri="{BB962C8B-B14F-4D97-AF65-F5344CB8AC3E}">
        <p14:creationId xmlns:p14="http://schemas.microsoft.com/office/powerpoint/2010/main" val="315440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Propósitos y objetivos del documento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Evidenciar mediante los trabajos seleccionados, analizados y evaluados con base a la rúbrica construida, los aprendizajes obtenidos y el nivel que se logró en la competencia profesional elegida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6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1A7D81-5A4A-4831-9B8B-1D2C026421A7}"/>
              </a:ext>
            </a:extLst>
          </p:cNvPr>
          <p:cNvSpPr txBox="1"/>
          <p:nvPr/>
        </p:nvSpPr>
        <p:spPr>
          <a:xfrm>
            <a:off x="861391" y="1550504"/>
            <a:ext cx="742121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Seleccioné esta competencia profesional porque considero que es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de suma importancia analizar los recursos de investigación que se tienen y cómo se puede ser capaz de crear distintos métodos para investigar las necesidades que se pueden presentar al ejercer en la labor docente.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8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79C683-ABB9-4BAA-B40B-3DD61A5E513E}"/>
              </a:ext>
            </a:extLst>
          </p:cNvPr>
          <p:cNvSpPr txBox="1"/>
          <p:nvPr/>
        </p:nvSpPr>
        <p:spPr>
          <a:xfrm>
            <a:off x="1272210" y="1413063"/>
            <a:ext cx="68646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documento está conformado por:</a:t>
            </a:r>
          </a:p>
          <a:p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Desarrollo, organización y valoración de las evidencias de aprendizaje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Anexos </a:t>
            </a:r>
          </a:p>
        </p:txBody>
      </p:sp>
    </p:spTree>
    <p:extLst>
      <p:ext uri="{BB962C8B-B14F-4D97-AF65-F5344CB8AC3E}">
        <p14:creationId xmlns:p14="http://schemas.microsoft.com/office/powerpoint/2010/main" val="126640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D8CD16C-B5C3-4666-9424-CA85E3ED4E06}"/>
              </a:ext>
            </a:extLst>
          </p:cNvPr>
          <p:cNvSpPr txBox="1"/>
          <p:nvPr/>
        </p:nvSpPr>
        <p:spPr>
          <a:xfrm>
            <a:off x="1987826" y="331304"/>
            <a:ext cx="445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 de valoración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0C9CE1-8218-4FC3-B2A2-9441DBDC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9" t="24803" r="26087" b="15136"/>
          <a:stretch/>
        </p:blipFill>
        <p:spPr>
          <a:xfrm>
            <a:off x="106018" y="1172816"/>
            <a:ext cx="8468138" cy="54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4247BB-DF82-4536-A3B4-22D3E8EAA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9" t="24545" r="21739" b="9465"/>
          <a:stretch/>
        </p:blipFill>
        <p:spPr>
          <a:xfrm>
            <a:off x="92765" y="1122133"/>
            <a:ext cx="8693426" cy="57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F0C93B-615E-4B26-9AC9-17A0066FB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52" t="24545" r="26593" b="9207"/>
          <a:stretch/>
        </p:blipFill>
        <p:spPr>
          <a:xfrm>
            <a:off x="145775" y="922944"/>
            <a:ext cx="8017564" cy="59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1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4FB2BA-8556-4B7A-A7C2-5DB3E6D3C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8" t="25060" r="26522" b="11527"/>
          <a:stretch/>
        </p:blipFill>
        <p:spPr>
          <a:xfrm>
            <a:off x="0" y="1086678"/>
            <a:ext cx="8521148" cy="56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3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car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carta" id="{04A96CAA-22C2-4C50-BEA8-3EBDD62D3FCB}" vid="{A10B78DA-AA16-4A23-8E1C-1181DC0840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ENEP carta</Template>
  <TotalTime>1029</TotalTime>
  <Words>488</Words>
  <Application>Microsoft Office PowerPoint</Application>
  <PresentationFormat>Presentación en pantalla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ENEP carta</vt:lpstr>
      <vt:lpstr>EL PORTAFOLIO DE EVIDENCIAS COMO HERRAMIENTA PARA ENRIQUECER LA LABOR DOCENTE A TRAVÉS DE RECURSOS DE INVESTIGACIÓN</vt:lpstr>
      <vt:lpstr>Competencia profesional:  Utiliza recursos de la investigación educativa para enriquecer la práctica docente, expresando su interés por la ciencia y la propia investigación. </vt:lpstr>
      <vt:lpstr>Propósitos y objetivos del 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DANIELA ELIZABETH LUNA RANGEL</cp:lastModifiedBy>
  <cp:revision>24</cp:revision>
  <dcterms:created xsi:type="dcterms:W3CDTF">2020-02-12T18:07:36Z</dcterms:created>
  <dcterms:modified xsi:type="dcterms:W3CDTF">2021-06-23T19:13:58Z</dcterms:modified>
</cp:coreProperties>
</file>