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002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4630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5411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870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81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7144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335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9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648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6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188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643D8-B68E-4325-A634-B516706D4C05}" type="datetimeFigureOut">
              <a:rPr lang="es-MX" smtClean="0"/>
              <a:t>26/06/2021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C672-9A3C-4AE6-ADA6-261AC011B1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4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L6iorfjaQ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4775" y="104775"/>
            <a:ext cx="12087225" cy="904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endParaRPr lang="es-MX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Licenciatura en preescolar </a:t>
            </a:r>
          </a:p>
          <a:p>
            <a:pPr algn="ctr"/>
            <a:endParaRPr lang="es-MX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 para la exploración del mundo social </a:t>
            </a: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Evidencia unidad III la comunidad y la participación social de los niños y niñas de preescolar</a:t>
            </a:r>
          </a:p>
          <a:p>
            <a:pPr algn="ctr"/>
            <a:r>
              <a:rPr lang="es-MX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Competencias: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 plan y programas de estudio para alcanzar los propósitos educativos y contribuir al pleno desenvolvimiento de las capacidades de sus alumnos.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Diseña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Emplea la evaluación para intervenir en los diferentes ámbitos y momentos de la tarea educativa para mejorar los aprendizajes de sus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alumnos.</a:t>
            </a:r>
          </a:p>
          <a:p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 </a:t>
            </a:r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 de la investigación educativa para enriquecer su práctica profesional, expresando su interés por el conocimiento, la ciencia y la mejora de la 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educación.</a:t>
            </a:r>
          </a:p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Actúa de manera ética ante la diversidad de situaciones que se presentan en la práctica profesional</a:t>
            </a:r>
            <a:r>
              <a:rPr lang="es-MX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DOCENTE: MARCO ANTONIO VALDES MOLINA </a:t>
            </a:r>
          </a:p>
          <a:p>
            <a:r>
              <a:rPr lang="es-MX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ALUMNA: LORENA PATRICIA ALVAREZ SANCHEZ </a:t>
            </a:r>
          </a:p>
          <a:p>
            <a:endParaRPr lang="es-MX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MX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s-MX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Escuela Normal de Educación Preescolar – Desarrollo de competencias  linguisticas"/>
          <p:cNvSpPr>
            <a:spLocks noChangeAspect="1" noChangeArrowheads="1"/>
          </p:cNvSpPr>
          <p:nvPr/>
        </p:nvSpPr>
        <p:spPr bwMode="auto">
          <a:xfrm>
            <a:off x="-139521" y="-304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402" y="104775"/>
            <a:ext cx="1204465" cy="89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Link para ver la evidencia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hlinkClick r:id="rId2"/>
              </a:rPr>
              <a:t>https://www.youtube.com/watch?v=VL6iorfjaQU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La clase se llevo a cabo la evidencia pero no se pudo grabar fueron </a:t>
            </a:r>
            <a:r>
              <a:rPr lang="es-MX" smtClean="0"/>
              <a:t>dificultades técnicas </a:t>
            </a:r>
          </a:p>
          <a:p>
            <a:pPr marL="0" indent="0">
              <a:buNone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3145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216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Link para ver la evidencia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arredondo reyes</dc:creator>
  <cp:lastModifiedBy>daniel arredondo reyes</cp:lastModifiedBy>
  <cp:revision>5</cp:revision>
  <dcterms:created xsi:type="dcterms:W3CDTF">2021-06-27T03:23:11Z</dcterms:created>
  <dcterms:modified xsi:type="dcterms:W3CDTF">2021-06-27T04:07:31Z</dcterms:modified>
</cp:coreProperties>
</file>