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E8F097-2B42-4C8D-8A9E-C4D9216CB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F47D1D9-958E-4F64-84BE-EDB87320C0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34E5F5-755D-4CF8-B30A-3F0E63594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849F0-9CA3-49BE-9CDF-46DA104755DC}" type="datetimeFigureOut">
              <a:rPr lang="es-MX" smtClean="0"/>
              <a:t>25/jun.2021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165A79A-FA7C-441A-B7DF-9D74E639A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87FF6E9-E57D-4AE0-8FAC-8B8C47248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16E96-1B64-4049-8677-A2AB4934BA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7473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4B7389-0C67-4BF3-A353-CB8C848E2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58FDB58-8AB2-40DA-8F1D-A5ED230D74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CE5F7D1-7ECE-49BF-89C1-4AFD04C32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849F0-9CA3-49BE-9CDF-46DA104755DC}" type="datetimeFigureOut">
              <a:rPr lang="es-MX" smtClean="0"/>
              <a:t>25/jun.2021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6C23E8-C3A1-4DF3-928B-44122FD8C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88FA5C-826E-4CF1-B91B-A6C6E1759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16E96-1B64-4049-8677-A2AB4934BA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8354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50CF2CE-9B6D-4D12-B7F0-02FE594BC3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E0C14C4-2CD8-4C16-9B39-0F415A5398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17ECFF9-65FE-46C8-807E-DA0E9BFD6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849F0-9CA3-49BE-9CDF-46DA104755DC}" type="datetimeFigureOut">
              <a:rPr lang="es-MX" smtClean="0"/>
              <a:t>25/jun.2021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CBE8CE7-6D53-49CA-9EA2-CC43A5097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4C1C37-C8C6-4576-B66B-6C2C0E63C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16E96-1B64-4049-8677-A2AB4934BA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4421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A3B787-1CF4-46C4-9E4A-BC290D58F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1B817EC-8D06-447A-823C-5591E0B543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45EB845-8735-4CA1-B5FB-FA2097079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849F0-9CA3-49BE-9CDF-46DA104755DC}" type="datetimeFigureOut">
              <a:rPr lang="es-MX" smtClean="0"/>
              <a:t>25/jun.2021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0AB571-AA26-4449-9E61-86FBCB52C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83E8994-75EE-44D2-AD75-07965104B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16E96-1B64-4049-8677-A2AB4934BA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0649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60EA0F-AF0C-4DC3-91E9-6F7B39C67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3E5998-9B70-4428-9BA1-F4D6E0B59D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1558E4A-16A0-4C12-808E-6362164DC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849F0-9CA3-49BE-9CDF-46DA104755DC}" type="datetimeFigureOut">
              <a:rPr lang="es-MX" smtClean="0"/>
              <a:t>25/jun.2021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300F31B-0ACD-418E-BE2D-497FFD1C6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C5357A3-1E3F-47E4-BEDD-C11546371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16E96-1B64-4049-8677-A2AB4934BA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2247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787DE2-878B-40C9-BBB0-911AA1E71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A840715-117C-451A-9540-80B1B5D885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34D46E3-6107-4ADF-A4A3-7510CBD641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4F5B0D-0FCD-47BC-B56F-977914895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849F0-9CA3-49BE-9CDF-46DA104755DC}" type="datetimeFigureOut">
              <a:rPr lang="es-MX" smtClean="0"/>
              <a:t>25/jun.2021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B8F8B6E-9BD1-4DE8-AB6C-A70A80F51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BDAB159-AA10-455E-9F20-EEE2B4F0E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16E96-1B64-4049-8677-A2AB4934BA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611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84D551-79DD-4557-8B38-ADAA31424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377DB02-5166-4E32-9D1A-704DFD8884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DECA53A-92F7-412B-9520-83DA2F44FA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FC87AC5-C819-4B0C-B87F-751CADD506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229EF4E-BD3A-45EA-817B-936AE3C0AC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34224D9-20E7-4E81-A8F2-54E642501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849F0-9CA3-49BE-9CDF-46DA104755DC}" type="datetimeFigureOut">
              <a:rPr lang="es-MX" smtClean="0"/>
              <a:t>25/jun.2021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8D1B373-D769-44E6-B091-641CAF3FE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BD3BDA4-1D0E-409E-8753-7BCAD8204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16E96-1B64-4049-8677-A2AB4934BA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310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B71C5E-093D-4766-B175-8E3980594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686BACC-E783-48BA-90DD-7ECFA557D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849F0-9CA3-49BE-9CDF-46DA104755DC}" type="datetimeFigureOut">
              <a:rPr lang="es-MX" smtClean="0"/>
              <a:t>25/jun.2021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8487928-8B46-46EB-9761-60E9479EB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732DEFC-593F-4028-B715-A2BF41FDC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16E96-1B64-4049-8677-A2AB4934BA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5588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4050BEA-07C6-4B3A-BC9B-FE265321C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849F0-9CA3-49BE-9CDF-46DA104755DC}" type="datetimeFigureOut">
              <a:rPr lang="es-MX" smtClean="0"/>
              <a:t>25/jun.2021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B77464-85E7-487C-A845-E1F0162E0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9241DFF-FF58-40C6-A091-0903E9194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16E96-1B64-4049-8677-A2AB4934BA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3751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70AEA3-A712-4D4A-BD1B-3833F141E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4F843C4-3407-4535-B9E5-8CFC52C03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A876148-27FE-45EB-AE57-30A9C2D2EA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82B4351-7414-49A7-9DDD-8A9359CFF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849F0-9CA3-49BE-9CDF-46DA104755DC}" type="datetimeFigureOut">
              <a:rPr lang="es-MX" smtClean="0"/>
              <a:t>25/jun.2021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66AB6B3-5CC7-4E87-8AAF-C8D8E34B8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DE2B095-C358-40C0-BB54-5854E98FD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16E96-1B64-4049-8677-A2AB4934BA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1758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C10E8C-62A3-463E-A354-FD992AF3A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BD50371-9E2A-44A0-BCCE-C9BF4BF233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E7DB54-B602-41F6-82E3-FF3D25FE67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CA1D4CD-0412-480D-A5E6-B9874CA42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849F0-9CA3-49BE-9CDF-46DA104755DC}" type="datetimeFigureOut">
              <a:rPr lang="es-MX" smtClean="0"/>
              <a:t>25/jun.2021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95F9E6-ED35-4C9D-9542-451CCF225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A53FC68-9FCB-4E7E-842E-9B1458B4F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16E96-1B64-4049-8677-A2AB4934BA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6376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5D08572-E3C3-4E75-B96A-C37A09177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8C728F1-1C99-480E-9039-04A18D6962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19EFB2-91BD-45A3-A493-B4BB6944D3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849F0-9CA3-49BE-9CDF-46DA104755DC}" type="datetimeFigureOut">
              <a:rPr lang="es-MX" smtClean="0"/>
              <a:t>25/jun.2021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878DD8F-212D-4AD2-BA30-06F8236188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674B25-081F-4928-BD60-678BF8A27B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16E96-1B64-4049-8677-A2AB4934BA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33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WTqsAVQtXEs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OB6V_QyDTWM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B45E2D9D-826F-4DA1-8C10-6C5F28412E3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Google Shape;380;p32">
            <a:extLst>
              <a:ext uri="{FF2B5EF4-FFF2-40B4-BE49-F238E27FC236}">
                <a16:creationId xmlns:a16="http://schemas.microsoft.com/office/drawing/2014/main" id="{932887BD-56E8-4233-8C52-7791B7EF9EFF}"/>
              </a:ext>
            </a:extLst>
          </p:cNvPr>
          <p:cNvSpPr txBox="1">
            <a:spLocks/>
          </p:cNvSpPr>
          <p:nvPr/>
        </p:nvSpPr>
        <p:spPr>
          <a:xfrm>
            <a:off x="2701350" y="391862"/>
            <a:ext cx="67893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800"/>
              <a:buFont typeface="Black Han Sans"/>
              <a:buNone/>
              <a:defRPr sz="2400" b="0" i="0" u="none" strike="noStrike" cap="none">
                <a:solidFill>
                  <a:schemeClr val="accent4"/>
                </a:solidFill>
                <a:latin typeface="Black Han Sans"/>
                <a:ea typeface="Black Han Sans"/>
                <a:cs typeface="Black Han Sans"/>
                <a:sym typeface="Black Han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800"/>
              <a:buFont typeface="Roboto Slab"/>
              <a:buNone/>
              <a:defRPr sz="2800" b="1" i="0" u="none" strike="noStrike" cap="none">
                <a:solidFill>
                  <a:schemeClr val="accent4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800"/>
              <a:buFont typeface="Roboto Slab"/>
              <a:buNone/>
              <a:defRPr sz="2800" b="1" i="0" u="none" strike="noStrike" cap="none">
                <a:solidFill>
                  <a:schemeClr val="accent4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800"/>
              <a:buFont typeface="Roboto Slab"/>
              <a:buNone/>
              <a:defRPr sz="2800" b="1" i="0" u="none" strike="noStrike" cap="none">
                <a:solidFill>
                  <a:schemeClr val="accent4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800"/>
              <a:buFont typeface="Roboto Slab"/>
              <a:buNone/>
              <a:defRPr sz="2800" b="1" i="0" u="none" strike="noStrike" cap="none">
                <a:solidFill>
                  <a:schemeClr val="accent4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800"/>
              <a:buFont typeface="Roboto Slab"/>
              <a:buNone/>
              <a:defRPr sz="2800" b="1" i="0" u="none" strike="noStrike" cap="none">
                <a:solidFill>
                  <a:schemeClr val="accent4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800"/>
              <a:buFont typeface="Roboto Slab"/>
              <a:buNone/>
              <a:defRPr sz="2800" b="1" i="0" u="none" strike="noStrike" cap="none">
                <a:solidFill>
                  <a:schemeClr val="accent4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800"/>
              <a:buFont typeface="Roboto Slab"/>
              <a:buNone/>
              <a:defRPr sz="2800" b="1" i="0" u="none" strike="noStrike" cap="none">
                <a:solidFill>
                  <a:schemeClr val="accent4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800"/>
              <a:buFont typeface="Roboto Slab"/>
              <a:buNone/>
              <a:defRPr sz="2800" b="1" i="0" u="none" strike="noStrike" cap="none">
                <a:solidFill>
                  <a:schemeClr val="accent4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algn="ctr"/>
            <a:r>
              <a:rPr lang="es-MX" sz="3600" kern="0" dirty="0">
                <a:solidFill>
                  <a:schemeClr val="tx1"/>
                </a:solidFill>
                <a:latin typeface="Haettenschweiler" panose="020B0706040902060204" pitchFamily="34" charset="0"/>
              </a:rPr>
              <a:t>ESCUELA NORMAL DE EDUCACIÓN PREESCOLAR </a:t>
            </a:r>
          </a:p>
        </p:txBody>
      </p:sp>
      <p:sp>
        <p:nvSpPr>
          <p:cNvPr id="5" name="Marcador de texto 2">
            <a:extLst>
              <a:ext uri="{FF2B5EF4-FFF2-40B4-BE49-F238E27FC236}">
                <a16:creationId xmlns:a16="http://schemas.microsoft.com/office/drawing/2014/main" id="{F6EEA965-1FC2-47B2-8221-2DB9C60ADD38}"/>
              </a:ext>
            </a:extLst>
          </p:cNvPr>
          <p:cNvSpPr txBox="1">
            <a:spLocks/>
          </p:cNvSpPr>
          <p:nvPr/>
        </p:nvSpPr>
        <p:spPr>
          <a:xfrm>
            <a:off x="311426" y="964562"/>
            <a:ext cx="11569148" cy="57012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00"/>
              <a:buFont typeface="Lato"/>
              <a:buAutoNum type="arabicPeriod"/>
              <a:defRPr sz="1250" b="0" i="0" u="none" strike="noStrike" cap="none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Muli"/>
              <a:buAutoNum type="alphaLcPeriod"/>
              <a:defRPr sz="1400" b="0" i="0" u="none" strike="noStrike" cap="none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Muli"/>
              <a:buAutoNum type="romanLcPeriod"/>
              <a:defRPr sz="1400" b="0" i="0" u="none" strike="noStrike" cap="none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Muli"/>
              <a:buAutoNum type="arabicPeriod"/>
              <a:defRPr sz="1400" b="0" i="0" u="none" strike="noStrike" cap="none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Muli"/>
              <a:buAutoNum type="alphaLcPeriod"/>
              <a:defRPr sz="1400" b="0" i="0" u="none" strike="noStrike" cap="none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Muli"/>
              <a:buAutoNum type="romanLcPeriod"/>
              <a:defRPr sz="1400" b="0" i="0" u="none" strike="noStrike" cap="none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Muli"/>
              <a:buAutoNum type="arabicPeriod"/>
              <a:defRPr sz="1400" b="0" i="0" u="none" strike="noStrike" cap="none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Muli"/>
              <a:buAutoNum type="alphaLcPeriod"/>
              <a:defRPr sz="1400" b="0" i="0" u="none" strike="noStrike" cap="none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Muli"/>
              <a:buAutoNum type="romanLcPeriod"/>
              <a:defRPr sz="1400" b="0" i="0" u="none" strike="noStrike" cap="none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15875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85C"/>
              </a:buClr>
              <a:buSzPts val="1100"/>
              <a:buFont typeface="Lato"/>
              <a:buNone/>
              <a:tabLst/>
              <a:defRPr/>
            </a:pPr>
            <a:r>
              <a:rPr kumimoji="0" lang="es-MX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ato"/>
                <a:cs typeface="Lato"/>
                <a:sym typeface="Lato"/>
              </a:rPr>
              <a:t>Licenciatura en educación preescolar</a:t>
            </a:r>
          </a:p>
          <a:p>
            <a:pPr marL="15875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85C"/>
              </a:buClr>
              <a:buSzPts val="1100"/>
              <a:buFont typeface="Lato"/>
              <a:buNone/>
              <a:tabLst/>
              <a:defRPr/>
            </a:pPr>
            <a:r>
              <a:rPr kumimoji="0" lang="es-MX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ato"/>
                <a:cs typeface="Lato"/>
                <a:sym typeface="Lato"/>
              </a:rPr>
              <a:t>Ciclo escolar 2020-2021</a:t>
            </a:r>
          </a:p>
          <a:p>
            <a:pPr marL="15875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85C"/>
              </a:buClr>
              <a:buSzPts val="1100"/>
              <a:buFont typeface="Lato"/>
              <a:buNone/>
              <a:tabLst/>
              <a:defRPr/>
            </a:pPr>
            <a:r>
              <a:rPr lang="es-MX" sz="1800" kern="0" dirty="0">
                <a:solidFill>
                  <a:schemeClr val="tx1"/>
                </a:solidFill>
              </a:rPr>
              <a:t>Docente: Marco Antonio Valdés Molina</a:t>
            </a:r>
          </a:p>
          <a:p>
            <a:pPr marL="158750" lvl="0" indent="0" algn="ctr">
              <a:buClr>
                <a:srgbClr val="23385C"/>
              </a:buClr>
              <a:buNone/>
            </a:pPr>
            <a:r>
              <a:rPr lang="es-MX" sz="2000" b="1" kern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latin typeface="Modern Love" panose="04090805081005020601" pitchFamily="82" charset="0"/>
              </a:rPr>
              <a:t>Curso: Estrategias para la exploración del mundo natural y social </a:t>
            </a:r>
          </a:p>
          <a:p>
            <a:pPr marL="158750" lvl="0" indent="0" algn="ctr">
              <a:buClr>
                <a:srgbClr val="23385C"/>
              </a:buClr>
              <a:buNone/>
            </a:pPr>
            <a:r>
              <a:rPr lang="es-MX" sz="1800" b="1" kern="0" dirty="0">
                <a:solidFill>
                  <a:srgbClr val="23385C"/>
                </a:solidFill>
              </a:rPr>
              <a:t>Alumna: </a:t>
            </a:r>
          </a:p>
          <a:p>
            <a:pPr marL="158750" lvl="0" indent="0" algn="ctr">
              <a:buClr>
                <a:srgbClr val="23385C"/>
              </a:buClr>
              <a:buNone/>
            </a:pPr>
            <a:r>
              <a:rPr lang="es-MX" sz="1800" kern="0" dirty="0">
                <a:solidFill>
                  <a:schemeClr val="tx1"/>
                </a:solidFill>
              </a:rPr>
              <a:t>Ximena </a:t>
            </a:r>
            <a:r>
              <a:rPr lang="es-MX" sz="1800" kern="0" dirty="0" err="1">
                <a:solidFill>
                  <a:schemeClr val="tx1"/>
                </a:solidFill>
              </a:rPr>
              <a:t>Nataly</a:t>
            </a:r>
            <a:r>
              <a:rPr lang="es-MX" sz="1800" kern="0" dirty="0">
                <a:solidFill>
                  <a:schemeClr val="tx1"/>
                </a:solidFill>
              </a:rPr>
              <a:t> Guardiola Álvarez N.L 8</a:t>
            </a:r>
          </a:p>
          <a:p>
            <a:pPr marL="158750" lvl="0" indent="0" algn="ctr">
              <a:buClr>
                <a:srgbClr val="23385C"/>
              </a:buClr>
              <a:buNone/>
            </a:pPr>
            <a:endParaRPr lang="es-MX" sz="1800" kern="0" dirty="0">
              <a:solidFill>
                <a:srgbClr val="23385C"/>
              </a:solidFill>
            </a:endParaRPr>
          </a:p>
          <a:p>
            <a:pPr marL="158750" lvl="0" indent="0" algn="ctr">
              <a:buClr>
                <a:srgbClr val="23385C"/>
              </a:buClr>
              <a:buNone/>
            </a:pPr>
            <a:r>
              <a:rPr lang="es-MX" sz="2800" kern="0" dirty="0">
                <a:solidFill>
                  <a:schemeClr val="accent1">
                    <a:lumMod val="60000"/>
                    <a:lumOff val="40000"/>
                  </a:schemeClr>
                </a:solidFill>
                <a:latin typeface="Modern Love Caps" panose="04070805081001020A01" pitchFamily="82" charset="0"/>
              </a:rPr>
              <a:t>EVIDENCIA UNIDAD III</a:t>
            </a:r>
          </a:p>
          <a:p>
            <a:pPr marL="158750" lvl="0" indent="0" algn="ctr">
              <a:buClr>
                <a:srgbClr val="23385C"/>
              </a:buClr>
              <a:buNone/>
            </a:pPr>
            <a:endParaRPr lang="es-MX" sz="1800" kern="0" dirty="0">
              <a:solidFill>
                <a:srgbClr val="23385C"/>
              </a:solidFill>
            </a:endParaRPr>
          </a:p>
          <a:p>
            <a:pPr marL="158750" lvl="0" indent="0" algn="ctr">
              <a:buClr>
                <a:srgbClr val="23385C"/>
              </a:buClr>
              <a:buNone/>
            </a:pPr>
            <a:r>
              <a:rPr lang="es-MX" sz="1800" kern="0" dirty="0">
                <a:solidFill>
                  <a:schemeClr val="tx1"/>
                </a:solidFill>
              </a:rPr>
              <a:t>UNIDAD DE APRENDIZAJE III. LA COMUNIDAD Y LA PARTICIPACIÓN SOCIAL DE LOS NIÑOS Y NIÑAS DE PREESCOLAR </a:t>
            </a:r>
          </a:p>
          <a:p>
            <a:pPr marL="158750" lvl="0" indent="0" algn="ctr">
              <a:buClr>
                <a:srgbClr val="23385C"/>
              </a:buClr>
              <a:buNone/>
            </a:pPr>
            <a:endParaRPr lang="es-MX" sz="1800" kern="0" dirty="0">
              <a:solidFill>
                <a:schemeClr val="tx1"/>
              </a:solidFill>
            </a:endParaRPr>
          </a:p>
          <a:p>
            <a:pPr marL="158750" lvl="0" indent="0" algn="ctr">
              <a:buClr>
                <a:srgbClr val="23385C"/>
              </a:buClr>
              <a:buNone/>
            </a:pPr>
            <a:r>
              <a:rPr lang="es-MX" sz="1800" kern="0" dirty="0">
                <a:solidFill>
                  <a:schemeClr val="tx1"/>
                </a:solidFill>
              </a:rPr>
              <a:t>Competencias:</a:t>
            </a:r>
            <a:r>
              <a:rPr lang="es-MX" sz="1800" kern="0" dirty="0">
                <a:solidFill>
                  <a:srgbClr val="23385C"/>
                </a:solidFill>
              </a:rPr>
              <a:t> </a:t>
            </a:r>
          </a:p>
          <a:p>
            <a:pPr marL="285750" lvl="0" indent="-285750" algn="ctr">
              <a:lnSpc>
                <a:spcPct val="107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s-MX" sz="1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vínculo del niño con otras instituciones para su desarrollo social, cultural, económico, educativo. </a:t>
            </a:r>
            <a:endParaRPr lang="es-MX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ctr">
              <a:lnSpc>
                <a:spcPct val="107000"/>
              </a:lnSpc>
              <a:spcAft>
                <a:spcPts val="8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s-MX" sz="1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participación del niño en su familia y comunidad, como sujeto de derecho. </a:t>
            </a:r>
            <a:endParaRPr lang="es-MX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ctr">
              <a:lnSpc>
                <a:spcPct val="107000"/>
              </a:lnSpc>
              <a:spcAft>
                <a:spcPts val="8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s-MX" sz="1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Diseño de estrategias para la participación social de niños y niñas de preescolar</a:t>
            </a:r>
            <a:endParaRPr kumimoji="0" lang="es-MX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sym typeface="Lato"/>
            </a:endParaRPr>
          </a:p>
          <a:p>
            <a:pPr marL="15875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85C"/>
              </a:buClr>
              <a:buSzPts val="1100"/>
              <a:buFont typeface="Lato"/>
              <a:buNone/>
              <a:tabLst/>
              <a:defRPr/>
            </a:pPr>
            <a:endParaRPr kumimoji="0" lang="es-MX" sz="1800" b="0" i="0" u="none" strike="noStrike" kern="0" cap="none" spc="0" normalizeH="0" baseline="0" noProof="0" dirty="0">
              <a:ln>
                <a:noFill/>
              </a:ln>
              <a:solidFill>
                <a:srgbClr val="23385C"/>
              </a:solidFill>
              <a:effectLst/>
              <a:uLnTx/>
              <a:uFillTx/>
              <a:latin typeface="Lato"/>
              <a:cs typeface="Lato"/>
              <a:sym typeface="Lato"/>
            </a:endParaRPr>
          </a:p>
        </p:txBody>
      </p:sp>
      <p:pic>
        <p:nvPicPr>
          <p:cNvPr id="6" name="Picture 2" descr="Segunda Unidad | TICS EN LA EDUCACIÓN PREESCOLAR.">
            <a:extLst>
              <a:ext uri="{FF2B5EF4-FFF2-40B4-BE49-F238E27FC236}">
                <a16:creationId xmlns:a16="http://schemas.microsoft.com/office/drawing/2014/main" id="{80E795CF-A5E8-41D2-B637-BEEEAC2562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98" y="336007"/>
            <a:ext cx="2260452" cy="1680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560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3537E65B-6BB5-4565-A06C-3DFA5671ED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BFD8AF27-DA17-4B24-B921-DAE429AEF003}"/>
              </a:ext>
            </a:extLst>
          </p:cNvPr>
          <p:cNvSpPr txBox="1"/>
          <p:nvPr/>
        </p:nvSpPr>
        <p:spPr>
          <a:xfrm>
            <a:off x="2941982" y="1510748"/>
            <a:ext cx="773927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200" dirty="0">
                <a:solidFill>
                  <a:schemeClr val="accent2">
                    <a:lumMod val="50000"/>
                  </a:schemeClr>
                </a:solidFill>
                <a:latin typeface="Abadi" panose="020B0604020202020204" pitchFamily="34" charset="0"/>
              </a:rPr>
              <a:t>El siguiente link del video es una evidencia de como se llevo a cabo la capsula, sin embargo, se presentaron inconvenientes con el internet y los niños  no lograron escuchar el video, pero si se les pregunto sobre lo que podía pasar en el experimento. </a:t>
            </a:r>
          </a:p>
        </p:txBody>
      </p:sp>
    </p:spTree>
    <p:extLst>
      <p:ext uri="{BB962C8B-B14F-4D97-AF65-F5344CB8AC3E}">
        <p14:creationId xmlns:p14="http://schemas.microsoft.com/office/powerpoint/2010/main" val="4155414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5A5A4E57-3A32-448C-9395-1BF033E5F9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22E38209-EE63-4B93-94A4-D839F98204DF}"/>
              </a:ext>
            </a:extLst>
          </p:cNvPr>
          <p:cNvSpPr txBox="1"/>
          <p:nvPr/>
        </p:nvSpPr>
        <p:spPr>
          <a:xfrm>
            <a:off x="2054088" y="1391479"/>
            <a:ext cx="5022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Modern Love" panose="04090805081005020601" pitchFamily="82" charset="0"/>
              </a:rPr>
              <a:t>Capsula informativa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D9E39D1A-73AC-4C62-850A-7490C7ECEDDB}"/>
              </a:ext>
            </a:extLst>
          </p:cNvPr>
          <p:cNvSpPr/>
          <p:nvPr/>
        </p:nvSpPr>
        <p:spPr>
          <a:xfrm>
            <a:off x="2159758" y="2782669"/>
            <a:ext cx="46386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hlinkClick r:id="rId3"/>
              </a:rPr>
              <a:t>https://youtu.be/WTqsAVQtXEs</a:t>
            </a:r>
            <a:r>
              <a:rPr lang="es-MX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26928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30415297-434B-4F69-B226-CADF764E2B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CF0C12ED-969D-46DF-A477-2513A4B9564B}"/>
              </a:ext>
            </a:extLst>
          </p:cNvPr>
          <p:cNvSpPr txBox="1"/>
          <p:nvPr/>
        </p:nvSpPr>
        <p:spPr>
          <a:xfrm>
            <a:off x="1881809" y="1417983"/>
            <a:ext cx="84283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dirty="0">
                <a:solidFill>
                  <a:schemeClr val="accent4"/>
                </a:solidFill>
                <a:latin typeface="Modern Love Grunge" panose="04070805081005020601" pitchFamily="82" charset="0"/>
              </a:rPr>
              <a:t>Video que se les enseñó a los niños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A1CB0B3F-8D49-4743-A3CC-D07011D4AB11}"/>
              </a:ext>
            </a:extLst>
          </p:cNvPr>
          <p:cNvSpPr/>
          <p:nvPr/>
        </p:nvSpPr>
        <p:spPr>
          <a:xfrm>
            <a:off x="4400151" y="3244334"/>
            <a:ext cx="34445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>
                <a:hlinkClick r:id="rId3"/>
              </a:rPr>
              <a:t>https://youtu.be/OB6V_QyDTWM</a:t>
            </a:r>
            <a:r>
              <a:rPr lang="es-MX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63154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64A26470-09C4-4B9E-9898-6F6DBBDB595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74623E3F-0176-4729-B558-C86A0B4A784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000" t="23988" r="16115" b="9108"/>
          <a:stretch/>
        </p:blipFill>
        <p:spPr>
          <a:xfrm>
            <a:off x="0" y="119799"/>
            <a:ext cx="12192000" cy="6618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6395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paleta alegre">
      <a:dk1>
        <a:sysClr val="windowText" lastClr="000000"/>
      </a:dk1>
      <a:lt1>
        <a:sysClr val="window" lastClr="FFFFFF"/>
      </a:lt1>
      <a:dk2>
        <a:srgbClr val="FFBE0B"/>
      </a:dk2>
      <a:lt2>
        <a:srgbClr val="FB5607"/>
      </a:lt2>
      <a:accent1>
        <a:srgbClr val="FF006E"/>
      </a:accent1>
      <a:accent2>
        <a:srgbClr val="8338EC"/>
      </a:accent2>
      <a:accent3>
        <a:srgbClr val="3A86FF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183</Words>
  <Application>Microsoft Office PowerPoint</Application>
  <PresentationFormat>Panorámica</PresentationFormat>
  <Paragraphs>21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7" baseType="lpstr">
      <vt:lpstr>Abadi</vt:lpstr>
      <vt:lpstr>Arial</vt:lpstr>
      <vt:lpstr>Black Han Sans</vt:lpstr>
      <vt:lpstr>Calibri</vt:lpstr>
      <vt:lpstr>Calibri Light</vt:lpstr>
      <vt:lpstr>Haettenschweiler</vt:lpstr>
      <vt:lpstr>Lato</vt:lpstr>
      <vt:lpstr>Modern Love</vt:lpstr>
      <vt:lpstr>Modern Love Caps</vt:lpstr>
      <vt:lpstr>Modern Love Grunge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Full name</dc:creator>
  <cp:lastModifiedBy>Full name</cp:lastModifiedBy>
  <cp:revision>13</cp:revision>
  <dcterms:created xsi:type="dcterms:W3CDTF">2021-06-25T19:23:54Z</dcterms:created>
  <dcterms:modified xsi:type="dcterms:W3CDTF">2021-06-25T23:20:02Z</dcterms:modified>
</cp:coreProperties>
</file>