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6" r:id="rId3"/>
    <p:sldId id="258" r:id="rId4"/>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s-MX"/>
          </a:p>
        </p:txBody>
      </p:sp>
      <p:sp>
        <p:nvSpPr>
          <p:cNvPr id="4" name="Marcador de fecha 3"/>
          <p:cNvSpPr>
            <a:spLocks noGrp="1"/>
          </p:cNvSpPr>
          <p:nvPr>
            <p:ph type="dt" sz="half" idx="10"/>
          </p:nvPr>
        </p:nvSpPr>
        <p:spPr/>
        <p:txBody>
          <a:bodyPr/>
          <a:lstStyle/>
          <a:p>
            <a:fld id="{6F052D7F-8499-45C3-955A-C29C4A345C98}"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356105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F052D7F-8499-45C3-955A-C29C4A345C98}"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21364160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F052D7F-8499-45C3-955A-C29C4A345C98}"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10469158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10"/>
          </p:nvPr>
        </p:nvSpPr>
        <p:spPr/>
        <p:txBody>
          <a:bodyPr/>
          <a:lstStyle/>
          <a:p>
            <a:fld id="{6F052D7F-8499-45C3-955A-C29C4A345C98}"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91622586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Marcador de fecha 3"/>
          <p:cNvSpPr>
            <a:spLocks noGrp="1"/>
          </p:cNvSpPr>
          <p:nvPr>
            <p:ph type="dt" sz="half" idx="10"/>
          </p:nvPr>
        </p:nvSpPr>
        <p:spPr/>
        <p:txBody>
          <a:bodyPr/>
          <a:lstStyle/>
          <a:p>
            <a:fld id="{6F052D7F-8499-45C3-955A-C29C4A345C98}" type="datetimeFigureOut">
              <a:rPr lang="es-MX" smtClean="0"/>
              <a:t>24/06/2021</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2622487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fecha 4"/>
          <p:cNvSpPr>
            <a:spLocks noGrp="1"/>
          </p:cNvSpPr>
          <p:nvPr>
            <p:ph type="dt" sz="half" idx="10"/>
          </p:nvPr>
        </p:nvSpPr>
        <p:spPr/>
        <p:txBody>
          <a:bodyPr/>
          <a:lstStyle/>
          <a:p>
            <a:fld id="{6F052D7F-8499-45C3-955A-C29C4A345C98}" type="datetimeFigureOut">
              <a:rPr lang="es-MX" smtClean="0"/>
              <a:t>24/06/2021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302560636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7" name="Marcador de fecha 6"/>
          <p:cNvSpPr>
            <a:spLocks noGrp="1"/>
          </p:cNvSpPr>
          <p:nvPr>
            <p:ph type="dt" sz="half" idx="10"/>
          </p:nvPr>
        </p:nvSpPr>
        <p:spPr/>
        <p:txBody>
          <a:bodyPr/>
          <a:lstStyle/>
          <a:p>
            <a:fld id="{6F052D7F-8499-45C3-955A-C29C4A345C98}" type="datetimeFigureOut">
              <a:rPr lang="es-MX" smtClean="0"/>
              <a:t>24/06/2021</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247219712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MX"/>
          </a:p>
        </p:txBody>
      </p:sp>
      <p:sp>
        <p:nvSpPr>
          <p:cNvPr id="3" name="Marcador de fecha 2"/>
          <p:cNvSpPr>
            <a:spLocks noGrp="1"/>
          </p:cNvSpPr>
          <p:nvPr>
            <p:ph type="dt" sz="half" idx="10"/>
          </p:nvPr>
        </p:nvSpPr>
        <p:spPr/>
        <p:txBody>
          <a:bodyPr/>
          <a:lstStyle/>
          <a:p>
            <a:fld id="{6F052D7F-8499-45C3-955A-C29C4A345C98}" type="datetimeFigureOut">
              <a:rPr lang="es-MX" smtClean="0"/>
              <a:t>24/06/2021</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67426422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6F052D7F-8499-45C3-955A-C29C4A345C98}" type="datetimeFigureOut">
              <a:rPr lang="es-MX" smtClean="0"/>
              <a:t>24/06/2021</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1459183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F052D7F-8499-45C3-955A-C29C4A345C98}" type="datetimeFigureOut">
              <a:rPr lang="es-MX" smtClean="0"/>
              <a:t>24/06/2021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23763123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Marcador de fecha 4"/>
          <p:cNvSpPr>
            <a:spLocks noGrp="1"/>
          </p:cNvSpPr>
          <p:nvPr>
            <p:ph type="dt" sz="half" idx="10"/>
          </p:nvPr>
        </p:nvSpPr>
        <p:spPr/>
        <p:txBody>
          <a:bodyPr/>
          <a:lstStyle/>
          <a:p>
            <a:fld id="{6F052D7F-8499-45C3-955A-C29C4A345C98}" type="datetimeFigureOut">
              <a:rPr lang="es-MX" smtClean="0"/>
              <a:t>24/06/2021</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70CA28D2-DF22-460B-B0C8-9513B6BF1CB7}" type="slidenum">
              <a:rPr lang="es-MX" smtClean="0"/>
              <a:t>‹Nº›</a:t>
            </a:fld>
            <a:endParaRPr lang="es-MX"/>
          </a:p>
        </p:txBody>
      </p:sp>
    </p:spTree>
    <p:extLst>
      <p:ext uri="{BB962C8B-B14F-4D97-AF65-F5344CB8AC3E}">
        <p14:creationId xmlns:p14="http://schemas.microsoft.com/office/powerpoint/2010/main" val="2814518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F052D7F-8499-45C3-955A-C29C4A345C98}" type="datetimeFigureOut">
              <a:rPr lang="es-MX" smtClean="0"/>
              <a:t>24/06/2021</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CA28D2-DF22-460B-B0C8-9513B6BF1CB7}" type="slidenum">
              <a:rPr lang="es-MX" smtClean="0"/>
              <a:t>‹Nº›</a:t>
            </a:fld>
            <a:endParaRPr lang="es-MX"/>
          </a:p>
        </p:txBody>
      </p:sp>
    </p:spTree>
    <p:extLst>
      <p:ext uri="{BB962C8B-B14F-4D97-AF65-F5344CB8AC3E}">
        <p14:creationId xmlns:p14="http://schemas.microsoft.com/office/powerpoint/2010/main" val="9783189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png"/><Relationship Id="rId4" Type="http://schemas.openxmlformats.org/officeDocument/2006/relationships/image" Target="../media/image4.png"/><Relationship Id="rId9" Type="http://schemas.openxmlformats.org/officeDocument/2006/relationships/image" Target="../media/image9.jpeg"/></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7" Type="http://schemas.openxmlformats.org/officeDocument/2006/relationships/image" Target="../media/image11.png"/><Relationship Id="rId2"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image" Target="../media/image10.png"/><Relationship Id="rId5" Type="http://schemas.openxmlformats.org/officeDocument/2006/relationships/image" Target="../media/image5.png"/><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misc에 있는 X27님의 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7" name="Rectángulo 6"/>
          <p:cNvSpPr/>
          <p:nvPr/>
        </p:nvSpPr>
        <p:spPr>
          <a:xfrm>
            <a:off x="1034602" y="305068"/>
            <a:ext cx="10122794" cy="6247864"/>
          </a:xfrm>
          <a:prstGeom prst="rect">
            <a:avLst/>
          </a:prstGeom>
        </p:spPr>
        <p:txBody>
          <a:bodyPr wrap="square">
            <a:spAutoFit/>
          </a:bodyPr>
          <a:lstStyle/>
          <a:p>
            <a:pPr algn="ctr"/>
            <a:r>
              <a:rPr lang="es-MX" sz="2000" dirty="0" smtClean="0">
                <a:latin typeface="Aharoni" panose="02010803020104030203" pitchFamily="2" charset="-79"/>
                <a:cs typeface="Aharoni" panose="02010803020104030203" pitchFamily="2" charset="-79"/>
              </a:rPr>
              <a:t>Escuela Normal de Educación Preescolar</a:t>
            </a:r>
          </a:p>
          <a:p>
            <a:pPr algn="ctr"/>
            <a:r>
              <a:rPr lang="es-MX" sz="2000" dirty="0" smtClean="0">
                <a:latin typeface="Aharoni" panose="02010803020104030203" pitchFamily="2" charset="-79"/>
                <a:cs typeface="Aharoni" panose="02010803020104030203" pitchFamily="2" charset="-79"/>
              </a:rPr>
              <a:t> </a:t>
            </a:r>
          </a:p>
          <a:p>
            <a:pPr algn="ctr"/>
            <a:endParaRPr lang="es-MX" sz="2000" dirty="0" smtClean="0">
              <a:latin typeface="Aharoni" panose="02010803020104030203" pitchFamily="2" charset="-79"/>
              <a:cs typeface="Aharoni" panose="02010803020104030203" pitchFamily="2" charset="-79"/>
            </a:endParaRPr>
          </a:p>
          <a:p>
            <a:pPr algn="ctr"/>
            <a:endParaRPr lang="es-MX" sz="2000" dirty="0">
              <a:latin typeface="Aharoni" panose="02010803020104030203" pitchFamily="2" charset="-79"/>
              <a:cs typeface="Aharoni" panose="02010803020104030203" pitchFamily="2" charset="-79"/>
            </a:endParaRPr>
          </a:p>
          <a:p>
            <a:pPr algn="ctr"/>
            <a:endParaRPr lang="es-MX" sz="2000" dirty="0" smtClean="0">
              <a:latin typeface="Aharoni" panose="02010803020104030203" pitchFamily="2" charset="-79"/>
              <a:cs typeface="Aharoni" panose="02010803020104030203" pitchFamily="2" charset="-79"/>
            </a:endParaRPr>
          </a:p>
          <a:p>
            <a:pPr algn="ctr"/>
            <a:r>
              <a:rPr lang="es-MX" sz="2000" dirty="0" smtClean="0">
                <a:latin typeface="Aharoni" panose="02010803020104030203" pitchFamily="2" charset="-79"/>
                <a:cs typeface="Aharoni" panose="02010803020104030203" pitchFamily="2" charset="-79"/>
              </a:rPr>
              <a:t>Licenciatura en educación preescolar</a:t>
            </a:r>
          </a:p>
          <a:p>
            <a:pPr algn="ctr"/>
            <a:endParaRPr lang="es-MX" sz="2000" dirty="0" smtClean="0">
              <a:latin typeface="Aharoni" panose="02010803020104030203" pitchFamily="2" charset="-79"/>
              <a:cs typeface="Aharoni" panose="02010803020104030203" pitchFamily="2" charset="-79"/>
            </a:endParaRPr>
          </a:p>
          <a:p>
            <a:pPr algn="ctr"/>
            <a:r>
              <a:rPr lang="es-MX" sz="2000" dirty="0" smtClean="0">
                <a:latin typeface="Aharoni" panose="02010803020104030203" pitchFamily="2" charset="-79"/>
                <a:cs typeface="Aharoni" panose="02010803020104030203" pitchFamily="2" charset="-79"/>
              </a:rPr>
              <a:t>Curso: Tutoría</a:t>
            </a:r>
          </a:p>
          <a:p>
            <a:pPr algn="ctr"/>
            <a:endParaRPr lang="es-MX" sz="2000" dirty="0" smtClean="0">
              <a:latin typeface="Aharoni" panose="02010803020104030203" pitchFamily="2" charset="-79"/>
              <a:cs typeface="Aharoni" panose="02010803020104030203" pitchFamily="2" charset="-79"/>
            </a:endParaRPr>
          </a:p>
          <a:p>
            <a:pPr algn="ctr"/>
            <a:r>
              <a:rPr lang="es-MX" sz="2000" dirty="0" smtClean="0">
                <a:latin typeface="Aharoni" panose="02010803020104030203" pitchFamily="2" charset="-79"/>
                <a:cs typeface="Aharoni" panose="02010803020104030203" pitchFamily="2" charset="-79"/>
              </a:rPr>
              <a:t>Maestra: Gloria E. Martínez Rivera </a:t>
            </a:r>
          </a:p>
          <a:p>
            <a:pPr algn="ctr"/>
            <a:endParaRPr lang="es-MX" sz="2000" dirty="0" smtClean="0">
              <a:latin typeface="Aharoni" panose="02010803020104030203" pitchFamily="2" charset="-79"/>
              <a:cs typeface="Aharoni" panose="02010803020104030203" pitchFamily="2" charset="-79"/>
            </a:endParaRPr>
          </a:p>
          <a:p>
            <a:pPr algn="ctr"/>
            <a:r>
              <a:rPr lang="es-MX" sz="2000" dirty="0" smtClean="0">
                <a:latin typeface="Aharoni" panose="02010803020104030203" pitchFamily="2" charset="-79"/>
                <a:cs typeface="Aharoni" panose="02010803020104030203" pitchFamily="2" charset="-79"/>
              </a:rPr>
              <a:t>Alumna: Midori Karely Arias Sosa </a:t>
            </a:r>
          </a:p>
          <a:p>
            <a:pPr algn="ctr"/>
            <a:r>
              <a:rPr lang="es-MX" sz="2000" dirty="0" smtClean="0">
                <a:latin typeface="Aharoni" panose="02010803020104030203" pitchFamily="2" charset="-79"/>
                <a:cs typeface="Aharoni" panose="02010803020104030203" pitchFamily="2" charset="-79"/>
              </a:rPr>
              <a:t>3 “A”</a:t>
            </a:r>
          </a:p>
          <a:p>
            <a:pPr algn="ctr"/>
            <a:endParaRPr lang="es-MX" sz="2000" dirty="0">
              <a:latin typeface="Aharoni" panose="02010803020104030203" pitchFamily="2" charset="-79"/>
              <a:cs typeface="Aharoni" panose="02010803020104030203" pitchFamily="2" charset="-79"/>
            </a:endParaRPr>
          </a:p>
          <a:p>
            <a:pPr algn="ctr"/>
            <a:r>
              <a:rPr lang="es-MX" sz="2000" dirty="0" smtClean="0">
                <a:latin typeface="Aharoni" panose="02010803020104030203" pitchFamily="2" charset="-79"/>
                <a:cs typeface="Aharoni" panose="02010803020104030203" pitchFamily="2" charset="-79"/>
              </a:rPr>
              <a:t>Actividad: Historias exitosas </a:t>
            </a:r>
          </a:p>
          <a:p>
            <a:pPr algn="ctr"/>
            <a:endParaRPr lang="es-MX" sz="2000" dirty="0" smtClean="0">
              <a:latin typeface="Aharoni" panose="02010803020104030203" pitchFamily="2" charset="-79"/>
              <a:cs typeface="Aharoni" panose="02010803020104030203" pitchFamily="2" charset="-79"/>
            </a:endParaRPr>
          </a:p>
          <a:p>
            <a:pPr algn="ctr"/>
            <a:endParaRPr lang="es-MX" sz="2000" dirty="0" smtClean="0">
              <a:latin typeface="Aharoni" panose="02010803020104030203" pitchFamily="2" charset="-79"/>
              <a:cs typeface="Aharoni" panose="02010803020104030203" pitchFamily="2" charset="-79"/>
            </a:endParaRPr>
          </a:p>
          <a:p>
            <a:pPr algn="ctr"/>
            <a:endParaRPr lang="es-MX" sz="2000" dirty="0" smtClean="0">
              <a:latin typeface="Aharoni" panose="02010803020104030203" pitchFamily="2" charset="-79"/>
              <a:cs typeface="Aharoni" panose="02010803020104030203" pitchFamily="2" charset="-79"/>
            </a:endParaRPr>
          </a:p>
          <a:p>
            <a:pPr algn="ctr"/>
            <a:endParaRPr lang="es-MX" sz="2000" dirty="0" smtClean="0">
              <a:latin typeface="Aharoni" panose="02010803020104030203" pitchFamily="2" charset="-79"/>
              <a:cs typeface="Aharoni" panose="02010803020104030203" pitchFamily="2" charset="-79"/>
            </a:endParaRPr>
          </a:p>
          <a:p>
            <a:pPr algn="ctr"/>
            <a:r>
              <a:rPr lang="es-MX" sz="2000" dirty="0" smtClean="0">
                <a:latin typeface="Aharoni" panose="02010803020104030203" pitchFamily="2" charset="-79"/>
                <a:cs typeface="Aharoni" panose="02010803020104030203" pitchFamily="2" charset="-79"/>
              </a:rPr>
              <a:t>Saltillo, Coahuila a 24 de junio de 2021</a:t>
            </a:r>
            <a:endParaRPr lang="es-MX" sz="2000" dirty="0">
              <a:latin typeface="Aharoni" panose="02010803020104030203" pitchFamily="2" charset="-79"/>
              <a:cs typeface="Aharoni" panose="02010803020104030203" pitchFamily="2" charset="-79"/>
            </a:endParaRPr>
          </a:p>
        </p:txBody>
      </p:sp>
      <p:pic>
        <p:nvPicPr>
          <p:cNvPr id="9" name="Imagen 8"/>
          <p:cNvPicPr/>
          <p:nvPr/>
        </p:nvPicPr>
        <p:blipFill>
          <a:blip r:embed="rId3">
            <a:extLst>
              <a:ext uri="{28A0092B-C50C-407E-A947-70E740481C1C}">
                <a14:useLocalDpi xmlns:a14="http://schemas.microsoft.com/office/drawing/2010/main" val="0"/>
              </a:ext>
            </a:extLst>
          </a:blip>
          <a:srcRect/>
          <a:stretch>
            <a:fillRect/>
          </a:stretch>
        </p:blipFill>
        <p:spPr bwMode="auto">
          <a:xfrm>
            <a:off x="5658802" y="693352"/>
            <a:ext cx="874395" cy="1118235"/>
          </a:xfrm>
          <a:prstGeom prst="rect">
            <a:avLst/>
          </a:prstGeom>
          <a:noFill/>
          <a:ln>
            <a:noFill/>
          </a:ln>
        </p:spPr>
      </p:pic>
    </p:spTree>
    <p:extLst>
      <p:ext uri="{BB962C8B-B14F-4D97-AF65-F5344CB8AC3E}">
        <p14:creationId xmlns:p14="http://schemas.microsoft.com/office/powerpoint/2010/main" val="2157208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misc에 있는 X27님의 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4"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descr="Bandera, Iconos De Equipo, Dibujo imagen png - imagen transparente descarga  gratui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708" y="193689"/>
            <a:ext cx="8900950" cy="2622335"/>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2" descr="Graduados Felices Jovenes Con Los Casquillos Graduados Y El Confeti Que Cae  Ilustración del Vector - Ilustración de lifestyle, fondo: 11869874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7876" t="4023" b="41310"/>
          <a:stretch/>
        </p:blipFill>
        <p:spPr bwMode="auto">
          <a:xfrm rot="835975" flipH="1">
            <a:off x="2518044" y="416556"/>
            <a:ext cx="724304" cy="67591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Graduados Felices Jovenes Con Los Casquillos Graduados Y El Confeti Que Cae  Ilustración del Vector - Ilustración de lifestyle, fondo: 118698745"/>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7876" t="4023" b="41310"/>
          <a:stretch/>
        </p:blipFill>
        <p:spPr bwMode="auto">
          <a:xfrm rot="20359858">
            <a:off x="9454575" y="423001"/>
            <a:ext cx="710488" cy="663019"/>
          </a:xfrm>
          <a:prstGeom prst="rect">
            <a:avLst/>
          </a:prstGeom>
          <a:noFill/>
          <a:extLst>
            <a:ext uri="{909E8E84-426E-40DD-AFC4-6F175D3DCCD1}">
              <a14:hiddenFill xmlns:a14="http://schemas.microsoft.com/office/drawing/2010/main">
                <a:solidFill>
                  <a:srgbClr val="FFFFFF"/>
                </a:solidFill>
              </a14:hiddenFill>
            </a:ext>
          </a:extLst>
        </p:spPr>
      </p:pic>
      <p:pic>
        <p:nvPicPr>
          <p:cNvPr id="8" name="Picture 36" descr="Gran Nota Adhesiva Con Pin Rojo - Sticky Note Free Png, Transparent Png -  kindpng"/>
          <p:cNvPicPr>
            <a:picLocks noChangeAspect="1" noChangeArrowheads="1"/>
          </p:cNvPicPr>
          <p:nvPr/>
        </p:nvPicPr>
        <p:blipFill rotWithShape="1">
          <a:blip r:embed="rId6">
            <a:extLst>
              <a:ext uri="{28A0092B-C50C-407E-A947-70E740481C1C}">
                <a14:useLocalDpi xmlns:a14="http://schemas.microsoft.com/office/drawing/2010/main" val="0"/>
              </a:ext>
            </a:extLst>
          </a:blip>
          <a:srcRect l="4662" t="4881" r="10009" b="5946"/>
          <a:stretch/>
        </p:blipFill>
        <p:spPr bwMode="auto">
          <a:xfrm>
            <a:off x="292288" y="2143398"/>
            <a:ext cx="4257016" cy="4360845"/>
          </a:xfrm>
          <a:prstGeom prst="rect">
            <a:avLst/>
          </a:prstGeom>
          <a:noFill/>
          <a:extLst>
            <a:ext uri="{909E8E84-426E-40DD-AFC4-6F175D3DCCD1}">
              <a14:hiddenFill xmlns:a14="http://schemas.microsoft.com/office/drawing/2010/main">
                <a:solidFill>
                  <a:srgbClr val="FFFFFF"/>
                </a:solidFill>
              </a14:hiddenFill>
            </a:ext>
          </a:extLst>
        </p:spPr>
      </p:pic>
      <p:pic>
        <p:nvPicPr>
          <p:cNvPr id="9" name="Picture 42" descr="Nota adhesiva rosa con ilustración de pin de tablero naranja, papel post-it,  post-it, rectángulo, color, pegatina png | Klipartz"/>
          <p:cNvPicPr>
            <a:picLocks noChangeAspect="1" noChangeArrowheads="1"/>
          </p:cNvPicPr>
          <p:nvPr/>
        </p:nvPicPr>
        <p:blipFill rotWithShape="1">
          <a:blip r:embed="rId7">
            <a:extLst>
              <a:ext uri="{28A0092B-C50C-407E-A947-70E740481C1C}">
                <a14:useLocalDpi xmlns:a14="http://schemas.microsoft.com/office/drawing/2010/main" val="0"/>
              </a:ext>
            </a:extLst>
          </a:blip>
          <a:srcRect l="6816" r="11144" b="5134"/>
          <a:stretch/>
        </p:blipFill>
        <p:spPr bwMode="auto">
          <a:xfrm rot="793784">
            <a:off x="8111125" y="2609101"/>
            <a:ext cx="3842359" cy="3952971"/>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8" descr="Lindos Elementos De Notas Post It, Nota Adhesiva, Papel De Notas, Notas Post  It De Color PNG y PSD para Descargar Gratis | Pngtree"/>
          <p:cNvPicPr>
            <a:picLocks noChangeAspect="1" noChangeArrowheads="1"/>
          </p:cNvPicPr>
          <p:nvPr/>
        </p:nvPicPr>
        <p:blipFill rotWithShape="1">
          <a:blip r:embed="rId8">
            <a:extLst>
              <a:ext uri="{28A0092B-C50C-407E-A947-70E740481C1C}">
                <a14:useLocalDpi xmlns:a14="http://schemas.microsoft.com/office/drawing/2010/main" val="0"/>
              </a:ext>
            </a:extLst>
          </a:blip>
          <a:srcRect l="14684" t="12493" r="20486" b="15304"/>
          <a:stretch/>
        </p:blipFill>
        <p:spPr bwMode="auto">
          <a:xfrm>
            <a:off x="4128041" y="2494934"/>
            <a:ext cx="3992189" cy="4227100"/>
          </a:xfrm>
          <a:prstGeom prst="rect">
            <a:avLst/>
          </a:prstGeom>
          <a:noFill/>
          <a:extLst>
            <a:ext uri="{909E8E84-426E-40DD-AFC4-6F175D3DCCD1}">
              <a14:hiddenFill xmlns:a14="http://schemas.microsoft.com/office/drawing/2010/main">
                <a:solidFill>
                  <a:srgbClr val="FFFFFF"/>
                </a:solidFill>
              </a14:hiddenFill>
            </a:ext>
          </a:extLst>
        </p:spPr>
      </p:pic>
      <p:sp>
        <p:nvSpPr>
          <p:cNvPr id="11" name="Rectángulo 10"/>
          <p:cNvSpPr/>
          <p:nvPr/>
        </p:nvSpPr>
        <p:spPr>
          <a:xfrm>
            <a:off x="3313068" y="-53722"/>
            <a:ext cx="6244045" cy="2194560"/>
          </a:xfrm>
          <a:prstGeom prst="rect">
            <a:avLst/>
          </a:prstGeom>
          <a:noFill/>
        </p:spPr>
        <p:txBody>
          <a:bodyPr wrap="none" lIns="91440" tIns="45720" rIns="91440" bIns="45720">
            <a:prstTxWarp prst="textArchDown">
              <a:avLst>
                <a:gd name="adj" fmla="val 505437"/>
              </a:avLst>
            </a:prstTxWarp>
            <a:spAutoFit/>
          </a:bodyPr>
          <a:lstStyle/>
          <a:p>
            <a:pPr algn="ctr"/>
            <a:r>
              <a:rPr lang="es-ES" sz="3600" dirty="0" smtClean="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Historias Exitosas </a:t>
            </a:r>
            <a:r>
              <a:rPr lang="es-ES" sz="3600" b="0" cap="none" spc="0" dirty="0" smtClean="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 </a:t>
            </a:r>
            <a:endParaRPr lang="es-ES" sz="36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sp>
        <p:nvSpPr>
          <p:cNvPr id="12" name="CuadroTexto 11"/>
          <p:cNvSpPr txBox="1"/>
          <p:nvPr/>
        </p:nvSpPr>
        <p:spPr>
          <a:xfrm rot="21142508">
            <a:off x="867036" y="2877426"/>
            <a:ext cx="3107519" cy="3416320"/>
          </a:xfrm>
          <a:prstGeom prst="rect">
            <a:avLst/>
          </a:prstGeom>
          <a:noFill/>
        </p:spPr>
        <p:txBody>
          <a:bodyPr wrap="square" rtlCol="0">
            <a:spAutoFit/>
          </a:bodyPr>
          <a:lstStyle/>
          <a:p>
            <a:r>
              <a:rPr lang="es-MX" dirty="0" smtClean="0"/>
              <a:t>Mi papá nunca ha sido de muchos lujos, pero una vez me contó que el se iba caminando a la escuela descalzo porque nunca fue de muchos recursos, y su mochila era una bolsa. Entonces cada que estoy apunto de rendirme por las clases en línea pienso que mi papá tuvo que dar mucho más de él para ser alguien en la vida </a:t>
            </a:r>
            <a:endParaRPr lang="es-MX" dirty="0"/>
          </a:p>
        </p:txBody>
      </p:sp>
      <p:sp>
        <p:nvSpPr>
          <p:cNvPr id="13" name="CuadroTexto 12"/>
          <p:cNvSpPr txBox="1"/>
          <p:nvPr/>
        </p:nvSpPr>
        <p:spPr>
          <a:xfrm rot="399037">
            <a:off x="8478545" y="3731323"/>
            <a:ext cx="3107519" cy="1754326"/>
          </a:xfrm>
          <a:prstGeom prst="rect">
            <a:avLst/>
          </a:prstGeom>
          <a:noFill/>
        </p:spPr>
        <p:txBody>
          <a:bodyPr wrap="square" rtlCol="0">
            <a:spAutoFit/>
          </a:bodyPr>
          <a:lstStyle/>
          <a:p>
            <a:r>
              <a:rPr lang="es-MX" dirty="0" smtClean="0"/>
              <a:t>Y yo que tengo todo debo de esforzarme mucho más, entonces en cada pensamiento de trabajos o tareas de la normal, trato de dar lo mejor de mi. </a:t>
            </a:r>
            <a:endParaRPr lang="es-MX" dirty="0"/>
          </a:p>
        </p:txBody>
      </p:sp>
      <p:pic>
        <p:nvPicPr>
          <p:cNvPr id="1026" name="Picture 2" descr="https://lh3.googleusercontent.com/10MiDqBrWQO7iy6ZRXCXES5PQVnfJXlRzeyExX7RHWe0ilBbIZq1fTTVvita6FGndHROTTurz8P0oMgELqlY_ZvN-5FXbmGjZfJjL-5jCeBa1oz42muzS-WHnRG9IhBVIr9IlWa2rQ_gTqCzu2Hgel4B0Tbk2hHqPX2Wmcn71SFFuXbeXBuZjtZ4pSM2G90d-Yeznc577WWr2sm3gq-DrSusL8_LXz5I70Fhv30wc5yiWMFgFRxWsSVXRf1IBm3UD8p8dEgtQEDWVsxXPOsRQhh1FNxGg5e69iafMRFxAx59v1AvZRn55nWfLbcaEXiuRRn1hefS4Q27UqlJsP_2cIv0kiU-LieAiEFe7EtIeq01I4OM50OQOaCCBisA-VBZKykf-HjVbd1EXcDpXCrzn6iS0oPxTdcejCj7k_gOsRACIzRqXyk31_pEoy9sys7XRn8B42ZndfhRrw_OlaTsw5H3tCzwgmdh1nEChhVjt9y98HjMFkfDb6fznPyS_wVWKv7R3JAmb-Wpu-IYZLes3f7-u0nsH20vEXVttejtd2YRRqGO_6UKGoGrDPxX4w2opAzgCAOic6NRYYLSgLOcpIFj2KuGydUxUbrUEQNKk91MPDDkb4ui_avMng-HRfAbHNVsvwJbfs9Lw3rECqSuXxywejbPsHoQL47SeZpMR6yzxCljm54YLAf3quMtvjBu5WKtNBOjTYr99F1NbC5ZscNaiA=w720-h405-no?authuser=0"/>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4789291" y="3423966"/>
            <a:ext cx="3167617" cy="251819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4355081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4" descr="misc에 있는 X27님의 핀"/>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54" y="0"/>
            <a:ext cx="12192000" cy="685800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10" descr="Bandera, Iconos De Equipo, Dibujo imagen png - imagen transparente descarga  gratuita"/>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92707" y="318948"/>
            <a:ext cx="8900950" cy="2092499"/>
          </a:xfrm>
          <a:prstGeom prst="rect">
            <a:avLst/>
          </a:prstGeom>
          <a:noFill/>
          <a:extLst>
            <a:ext uri="{909E8E84-426E-40DD-AFC4-6F175D3DCCD1}">
              <a14:hiddenFill xmlns:a14="http://schemas.microsoft.com/office/drawing/2010/main">
                <a:solidFill>
                  <a:srgbClr val="FFFFFF"/>
                </a:solidFill>
              </a14:hiddenFill>
            </a:ext>
          </a:extLst>
        </p:spPr>
      </p:pic>
      <p:pic>
        <p:nvPicPr>
          <p:cNvPr id="6" name="Picture 12" descr="Graduados Felices Jovenes Con Los Casquillos Graduados Y El Confeti Que Cae  Ilustración del Vector - Ilustración de lifestyle, fondo: 118698745"/>
          <p:cNvPicPr>
            <a:picLocks noChangeAspect="1" noChangeArrowheads="1"/>
          </p:cNvPicPr>
          <p:nvPr/>
        </p:nvPicPr>
        <p:blipFill rotWithShape="1">
          <a:blip r:embed="rId4" cstate="print">
            <a:extLst>
              <a:ext uri="{28A0092B-C50C-407E-A947-70E740481C1C}">
                <a14:useLocalDpi xmlns:a14="http://schemas.microsoft.com/office/drawing/2010/main" val="0"/>
              </a:ext>
            </a:extLst>
          </a:blip>
          <a:srcRect l="27876" t="4023" b="41310"/>
          <a:stretch/>
        </p:blipFill>
        <p:spPr bwMode="auto">
          <a:xfrm rot="835975" flipH="1">
            <a:off x="2518044" y="416556"/>
            <a:ext cx="724304" cy="675912"/>
          </a:xfrm>
          <a:prstGeom prst="rect">
            <a:avLst/>
          </a:prstGeom>
          <a:noFill/>
          <a:extLst>
            <a:ext uri="{909E8E84-426E-40DD-AFC4-6F175D3DCCD1}">
              <a14:hiddenFill xmlns:a14="http://schemas.microsoft.com/office/drawing/2010/main">
                <a:solidFill>
                  <a:srgbClr val="FFFFFF"/>
                </a:solidFill>
              </a14:hiddenFill>
            </a:ext>
          </a:extLst>
        </p:spPr>
      </p:pic>
      <p:pic>
        <p:nvPicPr>
          <p:cNvPr id="7" name="Picture 12" descr="Graduados Felices Jovenes Con Los Casquillos Graduados Y El Confeti Que Cae  Ilustración del Vector - Ilustración de lifestyle, fondo: 118698745"/>
          <p:cNvPicPr>
            <a:picLocks noChangeAspect="1" noChangeArrowheads="1"/>
          </p:cNvPicPr>
          <p:nvPr/>
        </p:nvPicPr>
        <p:blipFill rotWithShape="1">
          <a:blip r:embed="rId5" cstate="print">
            <a:extLst>
              <a:ext uri="{28A0092B-C50C-407E-A947-70E740481C1C}">
                <a14:useLocalDpi xmlns:a14="http://schemas.microsoft.com/office/drawing/2010/main" val="0"/>
              </a:ext>
            </a:extLst>
          </a:blip>
          <a:srcRect l="27876" t="4023" b="41310"/>
          <a:stretch/>
        </p:blipFill>
        <p:spPr bwMode="auto">
          <a:xfrm rot="20359858">
            <a:off x="9454575" y="423001"/>
            <a:ext cx="710488" cy="663019"/>
          </a:xfrm>
          <a:prstGeom prst="rect">
            <a:avLst/>
          </a:prstGeom>
          <a:noFill/>
          <a:extLst>
            <a:ext uri="{909E8E84-426E-40DD-AFC4-6F175D3DCCD1}">
              <a14:hiddenFill xmlns:a14="http://schemas.microsoft.com/office/drawing/2010/main">
                <a:solidFill>
                  <a:srgbClr val="FFFFFF"/>
                </a:solidFill>
              </a14:hiddenFill>
            </a:ext>
          </a:extLst>
        </p:spPr>
      </p:pic>
      <p:sp>
        <p:nvSpPr>
          <p:cNvPr id="11" name="Rectángulo 10"/>
          <p:cNvSpPr/>
          <p:nvPr/>
        </p:nvSpPr>
        <p:spPr>
          <a:xfrm>
            <a:off x="3313068" y="-139027"/>
            <a:ext cx="6244045" cy="2096615"/>
          </a:xfrm>
          <a:prstGeom prst="rect">
            <a:avLst/>
          </a:prstGeom>
          <a:noFill/>
        </p:spPr>
        <p:txBody>
          <a:bodyPr wrap="none" lIns="91440" tIns="45720" rIns="91440" bIns="45720">
            <a:prstTxWarp prst="textArchDown">
              <a:avLst>
                <a:gd name="adj" fmla="val 505437"/>
              </a:avLst>
            </a:prstTxWarp>
            <a:spAutoFit/>
          </a:bodyPr>
          <a:lstStyle/>
          <a:p>
            <a:pPr algn="ctr"/>
            <a:r>
              <a:rPr lang="es-ES" sz="3600" dirty="0" smtClean="0">
                <a:ln w="0"/>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Rubrica de evaluación  </a:t>
            </a:r>
            <a:r>
              <a:rPr lang="es-ES" sz="3600" b="0" cap="none" spc="0" dirty="0" smtClean="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rPr>
              <a:t> </a:t>
            </a:r>
            <a:endParaRPr lang="es-ES" sz="3600" b="0" cap="none" spc="0" dirty="0">
              <a:ln w="0"/>
              <a:solidFill>
                <a:schemeClr val="tx1"/>
              </a:solidFill>
              <a:effectLst>
                <a:outerShdw blurRad="38100" dist="19050" dir="2700000" algn="tl" rotWithShape="0">
                  <a:schemeClr val="dk1">
                    <a:alpha val="40000"/>
                  </a:schemeClr>
                </a:outerShdw>
              </a:effectLst>
              <a:latin typeface="Aharoni" panose="02010803020104030203" pitchFamily="2" charset="-79"/>
              <a:cs typeface="Aharoni" panose="02010803020104030203" pitchFamily="2" charset="-79"/>
            </a:endParaRPr>
          </a:p>
        </p:txBody>
      </p:sp>
      <p:pic>
        <p:nvPicPr>
          <p:cNvPr id="2" name="Imagen 1"/>
          <p:cNvPicPr>
            <a:picLocks noChangeAspect="1"/>
          </p:cNvPicPr>
          <p:nvPr/>
        </p:nvPicPr>
        <p:blipFill rotWithShape="1">
          <a:blip r:embed="rId6"/>
          <a:srcRect l="33292" t="25560" r="32694" b="15257"/>
          <a:stretch/>
        </p:blipFill>
        <p:spPr>
          <a:xfrm>
            <a:off x="4269683" y="2411447"/>
            <a:ext cx="4209656" cy="4118142"/>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pic>
        <p:nvPicPr>
          <p:cNvPr id="14" name="Picture 12" descr="Graduados Felices Jovenes Con Los Casquillos Graduados Y El Confeti Que Cae  Ilustración del Vector - Ilustración de lifestyle, fondo: 118698745"/>
          <p:cNvPicPr>
            <a:picLocks noChangeAspect="1" noChangeArrowheads="1"/>
          </p:cNvPicPr>
          <p:nvPr/>
        </p:nvPicPr>
        <p:blipFill rotWithShape="1">
          <a:blip r:embed="rId7" cstate="print">
            <a:duotone>
              <a:schemeClr val="accent1">
                <a:shade val="45000"/>
                <a:satMod val="135000"/>
              </a:schemeClr>
              <a:prstClr val="white"/>
            </a:duotone>
            <a:extLst>
              <a:ext uri="{28A0092B-C50C-407E-A947-70E740481C1C}">
                <a14:useLocalDpi xmlns:a14="http://schemas.microsoft.com/office/drawing/2010/main" val="0"/>
              </a:ext>
            </a:extLst>
          </a:blip>
          <a:srcRect l="27876" t="4023" b="41310"/>
          <a:stretch/>
        </p:blipFill>
        <p:spPr bwMode="auto">
          <a:xfrm rot="1240142" flipH="1">
            <a:off x="4280183" y="2398037"/>
            <a:ext cx="470520" cy="439084"/>
          </a:xfrm>
          <a:prstGeom prst="rect">
            <a:avLst/>
          </a:prstGeom>
          <a:noFill/>
          <a:extLst>
            <a:ext uri="{909E8E84-426E-40DD-AFC4-6F175D3DCCD1}">
              <a14:hiddenFill xmlns:a14="http://schemas.microsoft.com/office/drawing/2010/main">
                <a:solidFill>
                  <a:srgbClr val="FFFFFF"/>
                </a:solidFill>
              </a14:hiddenFill>
            </a:ext>
          </a:extLst>
        </p:spPr>
      </p:pic>
      <p:pic>
        <p:nvPicPr>
          <p:cNvPr id="15" name="Picture 12" descr="Graduados Felices Jovenes Con Los Casquillos Graduados Y El Confeti Que Cae  Ilustración del Vector - Ilustración de lifestyle, fondo: 118698745"/>
          <p:cNvPicPr>
            <a:picLocks noChangeAspect="1" noChangeArrowheads="1"/>
          </p:cNvPicPr>
          <p:nvPr/>
        </p:nvPicPr>
        <p:blipFill rotWithShape="1">
          <a:blip r:embed="rId7" cstate="print">
            <a:duotone>
              <a:schemeClr val="accent1">
                <a:shade val="45000"/>
                <a:satMod val="135000"/>
              </a:schemeClr>
              <a:prstClr val="white"/>
            </a:duotone>
            <a:extLst>
              <a:ext uri="{28A0092B-C50C-407E-A947-70E740481C1C}">
                <a14:useLocalDpi xmlns:a14="http://schemas.microsoft.com/office/drawing/2010/main" val="0"/>
              </a:ext>
            </a:extLst>
          </a:blip>
          <a:srcRect l="27876" t="4023" b="41310"/>
          <a:stretch/>
        </p:blipFill>
        <p:spPr bwMode="auto">
          <a:xfrm rot="20359858">
            <a:off x="8088500" y="2341327"/>
            <a:ext cx="470520" cy="43908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5555099"/>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TotalTime>
  <Words>145</Words>
  <Application>Microsoft Office PowerPoint</Application>
  <PresentationFormat>Panorámica</PresentationFormat>
  <Paragraphs>24</Paragraphs>
  <Slides>3</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3</vt:i4>
      </vt:variant>
    </vt:vector>
  </HeadingPairs>
  <TitlesOfParts>
    <vt:vector size="8" baseType="lpstr">
      <vt:lpstr>Aharoni</vt:lpstr>
      <vt:lpstr>Arial</vt:lpstr>
      <vt:lpstr>Calibri</vt:lpstr>
      <vt:lpstr>Calibri Light</vt:lpstr>
      <vt:lpstr>Tema de Office</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compensa1</dc:creator>
  <cp:lastModifiedBy>compensa1</cp:lastModifiedBy>
  <cp:revision>2</cp:revision>
  <dcterms:created xsi:type="dcterms:W3CDTF">2021-06-25T04:11:01Z</dcterms:created>
  <dcterms:modified xsi:type="dcterms:W3CDTF">2021-06-25T04:18:35Z</dcterms:modified>
</cp:coreProperties>
</file>