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3E0D9-4F40-4790-BC08-78DAA2DFC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B5D723-86DD-4A97-84DD-26132AAF2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503695-6690-48DA-909F-50D637B9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58C2B0-0A57-4478-BFC9-E4CC1FA1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9EBAF-EBB2-466B-8D2A-E783DAB4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569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D5132-2B85-4A34-89ED-87A78C605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823FA9-225F-4217-971E-A3CD8DEF6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ECCB6D-4229-4380-BA8E-978FD052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1C4832-8D2A-4290-94FB-FBE2E23B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E25EF-AA21-4FED-BB8F-84828A68B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6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7FEDD4-8D55-4ECF-B3F7-A7F7BBE81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7419A2-4F71-4C2F-934D-5772807C9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718010-BD17-4FBE-A280-B58E3873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40C6D-EAC4-46D4-8CBB-47107CA9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014405-FDC5-4397-870F-C0145452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50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B4158-F202-42D8-BB52-46B4D9B4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AF54E7-3AB6-473B-9ED4-EEF7335F5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E2E92C-8606-4A3D-A64B-23DBA080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976CD-D8D5-4B5E-9B47-32A90C28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C3BA2C-C605-4516-B950-636EDB09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99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EA859-4178-4F9F-ABBF-F5886413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336142-8D4D-4ECC-BE7D-87A09F42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910E9D-F3D6-48F0-BAF3-ADAC67BF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AF3A7-DB31-4EEA-A8B4-01B03536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A5FBA4-6F1E-449A-93E9-37320735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62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63AD4-1113-403E-A607-43E0A158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4BB2D-67FD-439B-A418-640057664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2E086A-DDFB-4F77-A8F5-CA0FC1B28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22155A-D80D-4C41-9F9B-3D03633A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E88A05-7131-4950-9230-358E7DC4E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E6BE7C-4C5B-49CF-BF4D-6D1B48D6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79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0137D-B8C9-46E3-B916-695DF6D80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12E1D1-01DE-46B1-AED4-A5434C7C9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269EEA-7361-43B5-A7DF-2A5FEE81D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70BDA2-F2ED-40D5-8500-E4F864C52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09D0C97-2EF8-4085-86D4-B50426790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ACD8D8-85D2-447D-975B-C431BE1B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DFD01C-7DCD-44C5-911A-E5572749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CA0520-AB89-4908-9418-69C9D7EA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87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B47CB9-6C84-426F-A824-70091567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99DE436-5818-491F-98A1-C6504016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40054D-C406-4F69-B20F-57AD1BFC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D479B5-4368-410C-A3D6-00E4AA28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75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F52E2F-AE37-4D73-A928-349EB2532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2902A8-563D-4368-BC50-F13A486A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31317C-666C-4BAA-B783-C9D9A8AD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29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BD2B1-A2C7-4BAB-BE57-9FF96787E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B93623-AB7D-4168-B8EA-4E3D871E8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F5AED0-A1E6-480C-9472-185649F80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077F1-31B8-48D0-9F20-B5A287A7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BA764-435F-4A25-B3BF-5DC1A03A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243272-9969-401A-98D7-0575E17F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82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A56FF-4363-408D-90EB-9CC219E8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62D063-F7D6-4386-9B9B-0DC97D195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546259-2D57-4B0C-93B7-EDB93F5E3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FF927C-8B4F-46C0-8D0B-F096D424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772F55-245B-4D41-9F8C-0792B601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DD2020-BBCD-49D9-A7D5-05455BB6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53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14EE1D-00F0-4AEB-8ABA-B8645E8E6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CCD231-4EA0-43C1-AC63-44CACF06D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91E8FC-B453-426C-BFA9-A9D2C1CA21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C506-19BE-4151-A87F-90CE5CA8494B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BC0E0-E1FD-4945-A999-ED80D94BF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732B53-9B8E-4044-BCC9-534714444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C51D-2ECB-4ED9-B60A-9BE0C83A56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72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5EB13C-AF42-4431-BE3A-D1E73FDC41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269" b="154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324390-1795-4871-B392-CBFE3FC15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2911" y="3231931"/>
            <a:ext cx="4091152" cy="1834056"/>
          </a:xfrm>
        </p:spPr>
        <p:txBody>
          <a:bodyPr>
            <a:normAutofit/>
          </a:bodyPr>
          <a:lstStyle/>
          <a:p>
            <a:r>
              <a:rPr lang="es-MX" sz="4000" dirty="0"/>
              <a:t>Tutoría: Evaluación Docente </a:t>
            </a:r>
            <a:br>
              <a:rPr lang="es-MX" sz="4000" dirty="0"/>
            </a:br>
            <a:endParaRPr lang="es-MX" sz="4000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6A6A73F2-4967-4740-BE52-B18D579B4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92500" lnSpcReduction="20000"/>
          </a:bodyPr>
          <a:lstStyle/>
          <a:p>
            <a:r>
              <a:rPr lang="es-MX" sz="2000" dirty="0"/>
              <a:t>Mariana Marcela Quezada Villagómez.</a:t>
            </a:r>
          </a:p>
          <a:p>
            <a:r>
              <a:rPr lang="es-MX" sz="2000" dirty="0"/>
              <a:t>3ºB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D16303C9-9715-4D4F-A6D6-AB82E7575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73" y="193830"/>
            <a:ext cx="6844748" cy="384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28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Tutoría: Evaluación Docente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Tutoría: Evaluación Docente  </dc:title>
  <dc:creator>MARIANA MARCELA QUEZADA VILLAGOMEZ</dc:creator>
  <cp:lastModifiedBy>MARIANA MARCELA QUEZADA VILLAGOMEZ</cp:lastModifiedBy>
  <cp:revision>1</cp:revision>
  <dcterms:created xsi:type="dcterms:W3CDTF">2021-06-24T18:26:55Z</dcterms:created>
  <dcterms:modified xsi:type="dcterms:W3CDTF">2021-06-24T18:28:34Z</dcterms:modified>
</cp:coreProperties>
</file>