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47C71-60D9-465F-9BA2-BFD17095A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789112-80E0-4014-BD66-188AB6D0F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9313AF-8092-4848-B8C9-C06613F08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130F71-DFA1-43B9-8247-65363AA9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9475ED-197E-4ED5-AF40-85939BCD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37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C453A-8914-4391-8B2E-1C4AADBF2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3E4F4E-D1B3-4B9E-B29F-2312A2CE8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98E886-63CE-406F-82EF-942943F79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589C7-A9F1-4777-BB2B-AB72BE9BB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782290-66E6-4935-8746-869426CA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2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DFAEAF-AB20-4015-83A5-0FBA0D94F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668CDD-C8D3-4FCA-954D-45DD9C68F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6C77B7-DC97-41B1-9626-5C16C1AC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AA3B0E-D3D5-4C82-9C5B-0D8EE6641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1B251-7EED-4752-9BD1-FA814198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49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062AB-12D7-4FB7-A925-2855D55D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7FC12-134F-427F-8F55-41362370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A0C7A4-2CAE-41BA-8278-33BA3D22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34DC7-86B9-4487-B210-3F899A6A1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27DBEE-3A93-4640-8D24-3E2546F0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14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B95F0-75B4-43A3-A68B-2022331F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132885-B31F-4AE8-88B4-5555CD9D7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95A20-96CB-40BE-90B1-56F9C14B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85E960-A5D5-4BF2-9B18-B9576EC4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6E6DE-A1A1-406F-9C07-BD5112A3B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829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3BBB3A-18EC-4C77-A0CB-F60CC2ADF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727997-62F5-4BCA-8115-F795B0DD6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E6B443-5D74-4AD2-9FC4-A97656476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BC527-03BC-4103-9DDE-EC16B5D4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565C26-4181-4518-9808-59EF2716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C1CB99-96CA-4BD1-9FD3-E38AD73D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60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D8BF1-8A46-4DA8-9A66-F176EF73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87344D-BF0D-447B-A6CB-18086B64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135DE5-35DA-4685-9006-89E9405AD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F5A391-9C8F-4F4F-AA9B-D2FBFDE6B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7404B2-DD46-4707-870F-77165D1997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AE1877-F673-4356-9BC3-8BD72575E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BBAD8F-7FCF-4C31-9661-7816B5AE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29114A-DB59-478E-AD44-69FE70354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94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E42BA-76FB-4F4B-A5FB-8814436C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8F9BA1-816A-4C76-AA05-4D5B41FBA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B7FE96-2624-449F-91B0-7ACFA0CD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651C58-9B39-4984-A477-3C8135098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69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A596C-F1CF-47F6-9F7A-CC39AD69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454312-84E8-49AC-ABD8-507A0893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9A1611-2EED-4A37-903D-2A77282D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47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BE0FE-06B0-49FA-AA5D-32ACEA71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DA2982-6E71-4995-BE12-374D7A314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2E3A0D-7777-4B41-8258-D2D885EDE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640381-A578-4309-83D1-8B5A59DC4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9EC49-2B18-4481-8E2E-E80843C8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67D33F-7A0D-4283-8B75-910485D2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422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C6342-960D-428D-BBF3-405589C8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07657E-4DC9-4756-8D8D-80448C4C7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282249-254E-40AA-84A8-4D9196A1F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F77C38-8FEF-464C-BC1A-45FD3CF1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18DD93-8375-4E4E-BE32-644A1E8D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95B674-BD57-4E5A-8013-BEB137F71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54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F3E4A0-99EC-4702-B0C4-39BD2110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8C26C8-55B8-4289-85E2-6F8C31020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44DA8-3054-423E-9D20-5BC11930B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83993-6FA6-4A8B-A811-2A4AF78D7341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65CC19-095B-449F-BE22-831C4F011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9776FA-6B42-40B0-87E5-DD605BEC6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14E5-C3B9-4B76-A4C2-2064FB61ED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334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C11467E-5450-46B4-96CD-A085807F2E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4"/>
          <a:stretch/>
        </p:blipFill>
        <p:spPr>
          <a:xfrm>
            <a:off x="328246" y="185430"/>
            <a:ext cx="11535508" cy="648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511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COMPAQ</cp:lastModifiedBy>
  <cp:revision>1</cp:revision>
  <dcterms:created xsi:type="dcterms:W3CDTF">2021-06-23T14:59:01Z</dcterms:created>
  <dcterms:modified xsi:type="dcterms:W3CDTF">2021-06-23T14:59:31Z</dcterms:modified>
</cp:coreProperties>
</file>