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747C71-60D9-465F-9BA2-BFD17095A8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F789112-80E0-4014-BD66-188AB6D0F8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9313AF-8092-4848-B8C9-C06613F08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3993-6FA6-4A8B-A811-2A4AF78D734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130F71-DFA1-43B9-8247-65363AA95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9475ED-197E-4ED5-AF40-85939BCD8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14E5-C3B9-4B76-A4C2-2064FB61ED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7373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E2C453A-8914-4391-8B2E-1C4AADBF2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E3E4F4E-D1B3-4B9E-B29F-2312A2CE8D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98E886-63CE-406F-82EF-942943F79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3993-6FA6-4A8B-A811-2A4AF78D734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D589C7-A9F1-4777-BB2B-AB72BE9BB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A782290-66E6-4935-8746-869426CA9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14E5-C3B9-4B76-A4C2-2064FB61ED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124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EDFAEAF-AB20-4015-83A5-0FBA0D94F9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668CDD-C8D3-4FCA-954D-45DD9C68F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6C77B7-DC97-41B1-9626-5C16C1ACBB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3993-6FA6-4A8B-A811-2A4AF78D734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AA3B0E-D3D5-4C82-9C5B-0D8EE6641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F21B251-7EED-4752-9BD1-FA8141980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14E5-C3B9-4B76-A4C2-2064FB61ED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493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9062AB-12D7-4FB7-A925-2855D55DC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E7FC12-134F-427F-8F55-413623707A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A0C7A4-2CAE-41BA-8278-33BA3D22E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3993-6FA6-4A8B-A811-2A4AF78D734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734DC7-86B9-4487-B210-3F899A6A1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127DBEE-3A93-4640-8D24-3E2546F051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14E5-C3B9-4B76-A4C2-2064FB61ED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514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0B95F0-75B4-43A3-A68B-2022331FE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A132885-B31F-4AE8-88B4-5555CD9D7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895A20-96CB-40BE-90B1-56F9C14B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3993-6FA6-4A8B-A811-2A4AF78D734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85E960-A5D5-4BF2-9B18-B9576EC4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DB6E6DE-A1A1-406F-9C07-BD5112A3B6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14E5-C3B9-4B76-A4C2-2064FB61ED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829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3BBB3A-18EC-4C77-A0CB-F60CC2ADF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A727997-62F5-4BCA-8115-F795B0DD64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E6B443-5D74-4AD2-9FC4-A97656476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CBBC527-03BC-4103-9DDE-EC16B5D41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3993-6FA6-4A8B-A811-2A4AF78D734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565C26-4181-4518-9808-59EF2716D7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C1CB99-96CA-4BD1-9FD3-E38AD73D6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14E5-C3B9-4B76-A4C2-2064FB61ED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260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9D8BF1-8A46-4DA8-9A66-F176EF73E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187344D-BF0D-447B-A6CB-18086B64AA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9135DE5-35DA-4685-9006-89E9405AD5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EF5A391-9C8F-4F4F-AA9B-D2FBFDE6BF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57404B2-DD46-4707-870F-77165D1997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CAE1877-F673-4356-9BC3-8BD72575E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3993-6FA6-4A8B-A811-2A4AF78D734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CBBAD8F-7FCF-4C31-9661-7816B5AE2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129114A-DB59-478E-AD44-69FE70354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14E5-C3B9-4B76-A4C2-2064FB61ED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9994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6E42BA-76FB-4F4B-A5FB-8814436C5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A8F9BA1-816A-4C76-AA05-4D5B41FBA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3993-6FA6-4A8B-A811-2A4AF78D734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5B7FE96-2624-449F-91B0-7ACFA0CD4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6651C58-9B39-4984-A477-3C81350987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14E5-C3B9-4B76-A4C2-2064FB61ED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0695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8DA596C-F1CF-47F6-9F7A-CC39AD698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3993-6FA6-4A8B-A811-2A4AF78D734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9454312-84E8-49AC-ABD8-507A0893D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A9A1611-2EED-4A37-903D-2A77282DE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14E5-C3B9-4B76-A4C2-2064FB61ED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8476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2BE0FE-06B0-49FA-AA5D-32ACEA718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DA2982-6E71-4995-BE12-374D7A314C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82E3A0D-7777-4B41-8258-D2D885EDE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9640381-A578-4309-83D1-8B5A59DC4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3993-6FA6-4A8B-A811-2A4AF78D734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EF9EC49-2B18-4481-8E2E-E80843C81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67D33F-7A0D-4283-8B75-910485D25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14E5-C3B9-4B76-A4C2-2064FB61ED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422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4C6342-960D-428D-BBF3-405589C82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D507657E-4DC9-4756-8D8D-80448C4C7D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2282249-254E-40AA-84A8-4D9196A1F7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BF77C38-8FEF-464C-BC1A-45FD3CF14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3993-6FA6-4A8B-A811-2A4AF78D734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118DD93-8375-4E4E-BE32-644A1E8D8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E95B674-BD57-4E5A-8013-BEB137F71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D14E5-C3B9-4B76-A4C2-2064FB61ED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8541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BF3E4A0-99EC-4702-B0C4-39BD2110CF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8C26C8-55B8-4289-85E2-6F8C310201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844DA8-3054-423E-9D20-5BC11930BD6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83993-6FA6-4A8B-A811-2A4AF78D7341}" type="datetimeFigureOut">
              <a:rPr lang="es-MX" smtClean="0"/>
              <a:t>23/06/2021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65CC19-095B-449F-BE22-831C4F0118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9776FA-6B42-40B0-87E5-DD605BEC6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D14E5-C3B9-4B76-A4C2-2064FB61EDE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3348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C11467E-5450-46B4-96CD-A085807F2E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24"/>
          <a:stretch/>
        </p:blipFill>
        <p:spPr>
          <a:xfrm>
            <a:off x="328246" y="185430"/>
            <a:ext cx="11535508" cy="648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5111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COMPAQ</dc:creator>
  <cp:lastModifiedBy>COMPAQ</cp:lastModifiedBy>
  <cp:revision>1</cp:revision>
  <dcterms:created xsi:type="dcterms:W3CDTF">2021-06-23T14:59:01Z</dcterms:created>
  <dcterms:modified xsi:type="dcterms:W3CDTF">2021-06-23T14:59:31Z</dcterms:modified>
</cp:coreProperties>
</file>