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93E213-B546-40D9-A598-3666E908CB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A32B8DF-F978-45ED-8DF8-CFD200AF21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0B7289-15FE-417C-8838-C24BDCEEB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CA0B-DD8D-4ED7-AA6F-D13BD3DE2FF0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D8A15B-118B-4268-9BFF-59C60F283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E5DB98-CAAA-4A43-AE25-28B2B32DB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1F0D-B8E1-4082-B8D1-A4F1E0D390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4082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5F5076-03A1-4CA1-A153-EC07284F2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56210D3-E6E8-48DE-90DE-7595E875C3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306D2E-7015-47B4-A85E-E7463500D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CA0B-DD8D-4ED7-AA6F-D13BD3DE2FF0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2D560F-3585-4D56-84FD-DBF202B29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D5F639-7280-4389-91C0-B5B70EAB9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1F0D-B8E1-4082-B8D1-A4F1E0D390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3777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2397FC6-7F6D-4AA3-91FB-525D44FEC7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E0374FC-EF2D-4CCA-BC5B-20F1F3A04C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F4563C-6718-4296-8A61-D0664A749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CA0B-DD8D-4ED7-AA6F-D13BD3DE2FF0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7ABF04-3D1E-4387-A841-588FB2E1F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FAFC89-A057-448C-BF21-EDB8D5F48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1F0D-B8E1-4082-B8D1-A4F1E0D390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2527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4AFA84-2711-41EB-929B-D0C68A7EA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B0C2CE-C665-40D1-AAE4-34C3EC05C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0E721C-E474-4976-96A6-91DB3983C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CA0B-DD8D-4ED7-AA6F-D13BD3DE2FF0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10F1EC-2EB2-493E-BE16-359D8F3EA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31168E-8A49-4E99-BF33-BA6DB60C6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1F0D-B8E1-4082-B8D1-A4F1E0D390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4444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178843-4A04-4D3B-BAD9-6D66EAEE6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1DBB84F-7D50-440D-B25A-843E5B2D7D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0167D6-6FC2-480C-9D9D-F7C461CDB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CA0B-DD8D-4ED7-AA6F-D13BD3DE2FF0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973909-E1C6-4403-811B-8EEC67AD5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3098F9-10A5-4F23-849F-9CF2CFD30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1F0D-B8E1-4082-B8D1-A4F1E0D390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8397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87B3EC-4E11-4930-AD65-76A8C88C7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69DA66-E44A-4ADA-82B8-952013E60B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4C8D90F-B6E8-4750-BA5D-E0D1E649A7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9DBCDA0-76DB-4D64-93D6-96527C1DE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CA0B-DD8D-4ED7-AA6F-D13BD3DE2FF0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EAA823-7CD9-4EC1-BEEC-A545C5046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56904FD-5CED-4736-8BF0-49AF8413E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1F0D-B8E1-4082-B8D1-A4F1E0D390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7212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273548-93B6-4A0A-BDDB-AA8F76333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CB0F4BF-D07D-420D-842E-344ACD291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736E649-ADBA-4DB3-8D97-8DC8B411B0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F89B956-92ED-43EF-A454-264E16E6CF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5B7CD8D-26B0-4A26-8D80-3D264A244C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8CBD738-C8A9-4FDF-A21F-66D7F97A9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CA0B-DD8D-4ED7-AA6F-D13BD3DE2FF0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ED3A015-5D79-4243-AE84-A61CA2625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927D17F-0C6E-43BB-BD9B-2BC81F41D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1F0D-B8E1-4082-B8D1-A4F1E0D390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7256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19972A-40F4-4E5C-8266-3243E8F75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313E4B8-EC15-4D66-8FB6-4AE239F3F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CA0B-DD8D-4ED7-AA6F-D13BD3DE2FF0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0DAEC3E-3BEF-47CF-A31C-13C187745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9C709-3AE7-43C2-847E-A38A35D3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1F0D-B8E1-4082-B8D1-A4F1E0D390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471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F0E0C52-2B32-4574-B088-53D3C7363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CA0B-DD8D-4ED7-AA6F-D13BD3DE2FF0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356A58-D94C-46A8-B6D6-450BFABCF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A3EB8DE-341A-48F6-B6DD-2E282066E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1F0D-B8E1-4082-B8D1-A4F1E0D390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8990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32099E-3570-4DFA-A20B-29968A37A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91BB9E-40AF-4B31-914E-50A4BBD65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3290392-7D93-4FB2-B892-723D416CEB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4BB23A-F89A-406D-BED9-C994698F5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CA0B-DD8D-4ED7-AA6F-D13BD3DE2FF0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202B2E-BB58-44EC-95CF-060AA6760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BEAFBD-091B-44BD-BE2F-8DFECD388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1F0D-B8E1-4082-B8D1-A4F1E0D390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8697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FFE190-F175-4864-8A2B-C3AF1A45A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023761A-6923-463C-AA81-23800D0E1F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7F1638B-3940-4820-BD83-A738BA6F45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872BCD-5A42-4601-B55F-C4D6B0987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BCA0B-DD8D-4ED7-AA6F-D13BD3DE2FF0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6B8341-D3CF-4221-8504-71553D51B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65FF2FC-A249-4384-AA22-DCF1787EC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1F0D-B8E1-4082-B8D1-A4F1E0D390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79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D12FE1F-B403-48C2-AAA5-0FB864AB8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FF6DDB5-40A5-4F61-B73A-9A026E882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DEB54D-16E8-46A6-8FBB-AE7E87B02A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BCA0B-DD8D-4ED7-AA6F-D13BD3DE2FF0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C6830F-FAE8-4D2A-862D-CB6E35F9AC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6FB9B3-06F4-459C-8E64-5A0AF0BCCC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41F0D-B8E1-4082-B8D1-A4F1E0D390E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5260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FD3AE70-88D7-4EBE-892A-02BD78224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4050" y="318666"/>
            <a:ext cx="7484012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EDUCACION PREESCOLAR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escolar 2020- 2021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Imagen 41">
            <a:extLst>
              <a:ext uri="{FF2B5EF4-FFF2-40B4-BE49-F238E27FC236}">
                <a16:creationId xmlns:a16="http://schemas.microsoft.com/office/drawing/2014/main" id="{D467B90D-A775-4CB7-B369-7CC114E640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1655" y="1409285"/>
            <a:ext cx="1828800" cy="158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F14A173F-1CCA-4D9E-89D5-03BDE714A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0535" y="2726837"/>
            <a:ext cx="8011041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Tutor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Grupal 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Cedula de seguimiento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Maestra: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Gloria Elizabeth Mart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nez Rivera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Briseida Guadalupe Medrano Gallegos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6to semestre secci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A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 PROFESIONALES: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Integra recursos de la investigaci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educativa para enriquecer su pr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profesional, expresando su inter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 por el conocimiento, la ciencia y la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mejora de la educaci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n.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Act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de manera 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tica ante la diversidad de situaciones que se presentan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la pr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ctica profesional.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23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junio del 2021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Saltillo, Coahuila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MX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661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EE4E15-D597-4F56-86CC-A39EACCAD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6990"/>
            <a:ext cx="10515600" cy="1325563"/>
          </a:xfrm>
        </p:spPr>
        <p:txBody>
          <a:bodyPr/>
          <a:lstStyle/>
          <a:p>
            <a:r>
              <a:rPr lang="es-MX" dirty="0"/>
              <a:t>Evidencia de cedula de seguimiento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7132C46-50E3-4859-8420-4F6162BE30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437" b="28210"/>
          <a:stretch/>
        </p:blipFill>
        <p:spPr>
          <a:xfrm>
            <a:off x="1363546" y="1662553"/>
            <a:ext cx="9650437" cy="4858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1047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98</Words>
  <Application>Microsoft Office PowerPoint</Application>
  <PresentationFormat>Panorámica</PresentationFormat>
  <Paragraphs>18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Evidencia de cedula de seguimiento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bris medrano</dc:creator>
  <cp:lastModifiedBy>bris medrano</cp:lastModifiedBy>
  <cp:revision>1</cp:revision>
  <dcterms:created xsi:type="dcterms:W3CDTF">2021-06-23T14:57:16Z</dcterms:created>
  <dcterms:modified xsi:type="dcterms:W3CDTF">2021-06-23T15:03:08Z</dcterms:modified>
</cp:coreProperties>
</file>