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a:xfrm>
            <a:off x="2692397" y="5037663"/>
            <a:ext cx="5214635" cy="279400"/>
          </a:xfrm>
        </p:spPr>
        <p:txBody>
          <a:bodyPr/>
          <a:lstStyle/>
          <a:p>
            <a:endParaRPr lang="es-MX"/>
          </a:p>
        </p:txBody>
      </p:sp>
      <p:sp>
        <p:nvSpPr>
          <p:cNvPr id="6" name="Slide Number Placeholder 5"/>
          <p:cNvSpPr>
            <a:spLocks noGrp="1"/>
          </p:cNvSpPr>
          <p:nvPr>
            <p:ph type="sldNum" sz="quarter" idx="12"/>
          </p:nvPr>
        </p:nvSpPr>
        <p:spPr>
          <a:xfrm>
            <a:off x="8956900" y="5037663"/>
            <a:ext cx="551167" cy="279400"/>
          </a:xfrm>
        </p:spPr>
        <p:txBody>
          <a:bodyPr/>
          <a:lstStyle/>
          <a:p>
            <a:fld id="{D762D7FF-4223-4F87-91AC-68FD8CDAFA3A}" type="slidenum">
              <a:rPr lang="es-MX" smtClean="0"/>
              <a:t>‹Nº›</a:t>
            </a:fld>
            <a:endParaRPr lang="es-MX"/>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57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A99EB2-2AC9-4A85-B6F7-751305CE4B4D}" type="datetimeFigureOut">
              <a:rPr lang="es-MX" smtClean="0"/>
              <a:t>29/06/2021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52502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56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32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3538389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5114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546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072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4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327141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EA99EB2-2AC9-4A85-B6F7-751305CE4B4D}" type="datetimeFigureOut">
              <a:rPr lang="es-MX" smtClean="0"/>
              <a:t>29/06/2021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762D7FF-4223-4F87-91AC-68FD8CDAFA3A}" type="slidenum">
              <a:rPr lang="es-MX" smtClean="0"/>
              <a:t>‹Nº›</a:t>
            </a:fld>
            <a:endParaRPr lang="es-MX"/>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4245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EA99EB2-2AC9-4A85-B6F7-751305CE4B4D}" type="datetimeFigureOut">
              <a:rPr lang="es-MX" smtClean="0"/>
              <a:t>29/06/2021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577917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EA99EB2-2AC9-4A85-B6F7-751305CE4B4D}" type="datetimeFigureOut">
              <a:rPr lang="es-MX" smtClean="0"/>
              <a:t>29/06/2021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762D7FF-4223-4F87-91AC-68FD8CDAFA3A}" type="slidenum">
              <a:rPr lang="es-MX" smtClean="0"/>
              <a:t>‹Nº›</a:t>
            </a:fld>
            <a:endParaRPr lang="es-MX"/>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848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EA99EB2-2AC9-4A85-B6F7-751305CE4B4D}" type="datetimeFigureOut">
              <a:rPr lang="es-MX" smtClean="0"/>
              <a:t>29/06/2021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D762D7FF-4223-4F87-91AC-68FD8CDAFA3A}" type="slidenum">
              <a:rPr lang="es-MX" smtClean="0"/>
              <a:t>‹Nº›</a:t>
            </a:fld>
            <a:endParaRPr lang="es-MX"/>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32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99EB2-2AC9-4A85-B6F7-751305CE4B4D}" type="datetimeFigureOut">
              <a:rPr lang="es-MX" smtClean="0"/>
              <a:t>29/06/2021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1079511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A99EB2-2AC9-4A85-B6F7-751305CE4B4D}" type="datetimeFigureOut">
              <a:rPr lang="es-MX" smtClean="0"/>
              <a:t>29/06/2021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62D7FF-4223-4F87-91AC-68FD8CDAFA3A}" type="slidenum">
              <a:rPr lang="es-MX" smtClean="0"/>
              <a:t>‹Nº›</a:t>
            </a:fld>
            <a:endParaRPr lang="es-MX"/>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3782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EA99EB2-2AC9-4A85-B6F7-751305CE4B4D}" type="datetimeFigureOut">
              <a:rPr lang="es-MX" smtClean="0"/>
              <a:t>29/06/2021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762D7FF-4223-4F87-91AC-68FD8CDAFA3A}" type="slidenum">
              <a:rPr lang="es-MX" smtClean="0"/>
              <a:t>‹Nº›</a:t>
            </a:fld>
            <a:endParaRPr lang="es-MX"/>
          </a:p>
        </p:txBody>
      </p:sp>
    </p:spTree>
    <p:extLst>
      <p:ext uri="{BB962C8B-B14F-4D97-AF65-F5344CB8AC3E}">
        <p14:creationId xmlns:p14="http://schemas.microsoft.com/office/powerpoint/2010/main" val="2489136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A99EB2-2AC9-4A85-B6F7-751305CE4B4D}" type="datetimeFigureOut">
              <a:rPr lang="es-MX" smtClean="0"/>
              <a:t>29/06/2021</a:t>
            </a:fld>
            <a:endParaRPr lang="es-MX"/>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MX"/>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62D7FF-4223-4F87-91AC-68FD8CDAFA3A}" type="slidenum">
              <a:rPr lang="es-MX" smtClean="0"/>
              <a:t>‹Nº›</a:t>
            </a:fld>
            <a:endParaRPr lang="es-MX"/>
          </a:p>
        </p:txBody>
      </p:sp>
    </p:spTree>
    <p:extLst>
      <p:ext uri="{BB962C8B-B14F-4D97-AF65-F5344CB8AC3E}">
        <p14:creationId xmlns:p14="http://schemas.microsoft.com/office/powerpoint/2010/main" val="6022193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Z3MH6WQE70c" TargetMode="External"/><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6 Grupo">
            <a:extLst>
              <a:ext uri="{FF2B5EF4-FFF2-40B4-BE49-F238E27FC236}">
                <a16:creationId xmlns:a16="http://schemas.microsoft.com/office/drawing/2014/main" id="{85A248DD-0327-4A5C-B666-39E82BFE8FD7}"/>
              </a:ext>
            </a:extLst>
          </p:cNvPr>
          <p:cNvGrpSpPr>
            <a:grpSpLocks/>
          </p:cNvGrpSpPr>
          <p:nvPr/>
        </p:nvGrpSpPr>
        <p:grpSpPr>
          <a:xfrm>
            <a:off x="1968177" y="151847"/>
            <a:ext cx="7047330" cy="993140"/>
            <a:chOff x="-738725" y="-505820"/>
            <a:chExt cx="7047779" cy="1735124"/>
          </a:xfrm>
        </p:grpSpPr>
        <p:sp>
          <p:nvSpPr>
            <p:cNvPr id="11" name="Cuadro de texto 48">
              <a:extLst>
                <a:ext uri="{FF2B5EF4-FFF2-40B4-BE49-F238E27FC236}">
                  <a16:creationId xmlns:a16="http://schemas.microsoft.com/office/drawing/2014/main" id="{328D0800-9723-406F-A951-1964A6ADFF50}"/>
                </a:ext>
              </a:extLst>
            </p:cNvPr>
            <p:cNvSpPr txBox="1">
              <a:spLocks noChangeArrowheads="1"/>
            </p:cNvSpPr>
            <p:nvPr/>
          </p:nvSpPr>
          <p:spPr bwMode="auto">
            <a:xfrm>
              <a:off x="783407" y="-109238"/>
              <a:ext cx="5525647" cy="94196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ts val="1000"/>
                </a:spcAft>
              </a:pPr>
              <a:r>
                <a:rPr lang="es-MX" sz="1600" b="1" kern="1200" dirty="0">
                  <a:solidFill>
                    <a:srgbClr val="000000"/>
                  </a:solidFill>
                  <a:effectLst/>
                  <a:latin typeface="Arial" panose="020B0604020202020204" pitchFamily="34" charset="0"/>
                  <a:ea typeface="Times New Roman" panose="02020603050405020304" pitchFamily="18" charset="0"/>
                </a:rPr>
                <a:t>ESCUELA NORMAL DE EDUCACIÓN PREESCOLAR</a:t>
              </a:r>
              <a:endParaRPr lang="es-MX" sz="1200" dirty="0">
                <a:effectLst/>
                <a:latin typeface="Times New Roman" panose="02020603050405020304" pitchFamily="18" charset="0"/>
                <a:ea typeface="Times New Roman" panose="02020603050405020304" pitchFamily="18" charset="0"/>
              </a:endParaRPr>
            </a:p>
            <a:p>
              <a:pPr algn="ctr" fontAlgn="base">
                <a:spcAft>
                  <a:spcPts val="1000"/>
                </a:spcAft>
              </a:pPr>
              <a:r>
                <a:rPr lang="es-MX" sz="1000" b="1" kern="1200" dirty="0">
                  <a:solidFill>
                    <a:srgbClr val="000000"/>
                  </a:solidFill>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p>
              <a:pPr algn="ctr" fontAlgn="base">
                <a:spcAft>
                  <a:spcPts val="1000"/>
                </a:spcAft>
              </a:pPr>
              <a:r>
                <a:rPr lang="es-MX" sz="1600" b="1" kern="1200" dirty="0">
                  <a:solidFill>
                    <a:srgbClr val="000000"/>
                  </a:solidFill>
                  <a:effectLst/>
                  <a:latin typeface="Arial" panose="020B0604020202020204" pitchFamily="34" charset="0"/>
                  <a:ea typeface="Times New Roman" panose="02020603050405020304" pitchFamily="18" charset="0"/>
                </a:rPr>
                <a:t> </a:t>
              </a:r>
              <a:endParaRPr lang="es-MX" sz="1200" dirty="0">
                <a:effectLst/>
                <a:latin typeface="Times New Roman" panose="02020603050405020304" pitchFamily="18" charset="0"/>
                <a:ea typeface="Times New Roman" panose="02020603050405020304" pitchFamily="18" charset="0"/>
              </a:endParaRPr>
            </a:p>
            <a:p>
              <a:pPr algn="ctr" fontAlgn="base">
                <a:spcAft>
                  <a:spcPts val="1000"/>
                </a:spcAft>
              </a:pPr>
              <a:r>
                <a:rPr lang="es-MX" sz="1200" dirty="0">
                  <a:effectLst/>
                  <a:latin typeface="Times New Roman" panose="02020603050405020304" pitchFamily="18" charset="0"/>
                  <a:ea typeface="Times New Roman" panose="02020603050405020304" pitchFamily="18" charset="0"/>
                </a:rPr>
                <a:t> </a:t>
              </a:r>
            </a:p>
          </p:txBody>
        </p:sp>
        <p:pic>
          <p:nvPicPr>
            <p:cNvPr id="12" name="5 Imagen">
              <a:extLst>
                <a:ext uri="{FF2B5EF4-FFF2-40B4-BE49-F238E27FC236}">
                  <a16:creationId xmlns:a16="http://schemas.microsoft.com/office/drawing/2014/main" id="{1EA00CEC-CB02-467E-8AD9-93353DDDB5A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725" y="-505820"/>
              <a:ext cx="1434753" cy="1735124"/>
            </a:xfrm>
            <a:prstGeom prst="rect">
              <a:avLst/>
            </a:prstGeom>
            <a:noFill/>
            <a:ln>
              <a:noFill/>
            </a:ln>
          </p:spPr>
        </p:pic>
      </p:grpSp>
      <p:sp>
        <p:nvSpPr>
          <p:cNvPr id="14" name="CuadroTexto 13">
            <a:extLst>
              <a:ext uri="{FF2B5EF4-FFF2-40B4-BE49-F238E27FC236}">
                <a16:creationId xmlns:a16="http://schemas.microsoft.com/office/drawing/2014/main" id="{9B593C95-A869-4DC0-8987-C9F9619A0690}"/>
              </a:ext>
            </a:extLst>
          </p:cNvPr>
          <p:cNvSpPr txBox="1"/>
          <p:nvPr/>
        </p:nvSpPr>
        <p:spPr>
          <a:xfrm>
            <a:off x="2762480" y="878876"/>
            <a:ext cx="6667040" cy="5655523"/>
          </a:xfrm>
          <a:prstGeom prst="rect">
            <a:avLst/>
          </a:prstGeom>
          <a:noFill/>
        </p:spPr>
        <p:txBody>
          <a:bodyPr wrap="square">
            <a:spAutoFit/>
          </a:bodyPr>
          <a:lstStyle/>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CICLO ESCOLAR 2020-2021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PRÁCTICAS SOCIALES DEL LENGUAJE</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MAESTRA: MARIA ELENA VILLARREAL MARQUEZ</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ALUMNA: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latin typeface="Arial" panose="020B0604020202020204" pitchFamily="34" charset="0"/>
                <a:ea typeface="Calibri" panose="020F0502020204030204" pitchFamily="34" charset="0"/>
                <a:cs typeface="Times New Roman" panose="02020603050405020304" pitchFamily="18" charset="0"/>
              </a:rPr>
              <a:t>KENYA  KATHERIINE JARAMILLO GUILLEN </a:t>
            </a:r>
            <a:r>
              <a:rPr lang="es-MX" sz="1600" b="1" dirty="0">
                <a:effectLst/>
                <a:latin typeface="Arial" panose="020B0604020202020204" pitchFamily="34" charset="0"/>
                <a:ea typeface="Calibri" panose="020F0502020204030204" pitchFamily="34" charset="0"/>
                <a:cs typeface="Times New Roman" panose="02020603050405020304" pitchFamily="18" charset="0"/>
              </a:rPr>
              <a:t># 15</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 VIDEO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1 D</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MX" sz="1600" b="1" dirty="0">
                <a:effectLst/>
                <a:latin typeface="Arial" panose="020B0604020202020204" pitchFamily="34" charset="0"/>
                <a:ea typeface="Calibri" panose="020F0502020204030204" pitchFamily="34" charset="0"/>
                <a:cs typeface="Times New Roman" panose="02020603050405020304" pitchFamily="18" charset="0"/>
              </a:rPr>
              <a:t> COMPETENCIAS UNIDAD III: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MX" sz="1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Aplica el plan y programas de estudio para alcanzar los propósitos educativos y contribuir al pleno desenvolvimiento de las capacidades de sus alumnos.</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s-MX" sz="20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MX" sz="2000" b="1" dirty="0">
                <a:effectLst/>
                <a:latin typeface="Arial" panose="020B0604020202020204" pitchFamily="34" charset="0"/>
                <a:ea typeface="Calibri" panose="020F0502020204030204" pitchFamily="34" charset="0"/>
                <a:cs typeface="Times New Roman" panose="02020603050405020304" pitchFamily="18" charset="0"/>
              </a:rPr>
              <a:t> </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s-MX" sz="1800" b="1" dirty="0">
                <a:effectLst/>
                <a:latin typeface="Arial" panose="020B0604020202020204" pitchFamily="34" charset="0"/>
                <a:ea typeface="Calibri" panose="020F0502020204030204" pitchFamily="34" charset="0"/>
                <a:cs typeface="Times New Roman" panose="02020603050405020304" pitchFamily="18" charset="0"/>
              </a:rPr>
              <a:t>Saltillo, Coahuila 28 de JUNIO 2021</a:t>
            </a:r>
            <a:endParaRPr lang="es-MX"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625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5260024-72E4-4CD1-945D-FDCD117B1A07}"/>
              </a:ext>
            </a:extLst>
          </p:cNvPr>
          <p:cNvSpPr/>
          <p:nvPr/>
        </p:nvSpPr>
        <p:spPr>
          <a:xfrm>
            <a:off x="-141668" y="98598"/>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F118C5A4-4F53-45BF-BBA9-50788B935F17}"/>
              </a:ext>
            </a:extLst>
          </p:cNvPr>
          <p:cNvSpPr>
            <a:spLocks noGrp="1"/>
          </p:cNvSpPr>
          <p:nvPr>
            <p:ph type="title"/>
          </p:nvPr>
        </p:nvSpPr>
        <p:spPr>
          <a:xfrm>
            <a:off x="1465429" y="521368"/>
            <a:ext cx="9603623" cy="737937"/>
          </a:xfrm>
        </p:spPr>
        <p:txBody>
          <a:bodyPr>
            <a:normAutofit fontScale="90000"/>
          </a:bodyPr>
          <a:lstStyle/>
          <a:p>
            <a:r>
              <a:rPr lang="es-MX" sz="3600" b="1" dirty="0"/>
              <a:t>OBSERVACIÓN DEL CONTEXTO DEL ALUMNO</a:t>
            </a:r>
            <a:br>
              <a:rPr lang="es-MX" dirty="0"/>
            </a:br>
            <a:endParaRPr lang="es-MX" dirty="0"/>
          </a:p>
        </p:txBody>
      </p:sp>
      <p:sp>
        <p:nvSpPr>
          <p:cNvPr id="4" name="Marcador de texto 3">
            <a:extLst>
              <a:ext uri="{FF2B5EF4-FFF2-40B4-BE49-F238E27FC236}">
                <a16:creationId xmlns:a16="http://schemas.microsoft.com/office/drawing/2014/main" id="{7F6CE3BE-04E4-445F-9521-FB1091D01201}"/>
              </a:ext>
            </a:extLst>
          </p:cNvPr>
          <p:cNvSpPr>
            <a:spLocks noGrp="1"/>
          </p:cNvSpPr>
          <p:nvPr>
            <p:ph type="body" sz="half" idx="2"/>
          </p:nvPr>
        </p:nvSpPr>
        <p:spPr>
          <a:xfrm>
            <a:off x="447975" y="2141167"/>
            <a:ext cx="8114507" cy="4815431"/>
          </a:xfrm>
        </p:spPr>
        <p:txBody>
          <a:bodyPr>
            <a:normAutofit/>
          </a:bodyPr>
          <a:lstStyle/>
          <a:p>
            <a:r>
              <a:rPr lang="es-MX" dirty="0"/>
              <a:t>La niña vive en </a:t>
            </a:r>
            <a:r>
              <a:rPr lang="es-MX" dirty="0" err="1"/>
              <a:t>Concepcion</a:t>
            </a:r>
            <a:r>
              <a:rPr lang="es-MX" dirty="0"/>
              <a:t> del oro, Zacatecas, cursa el tercer grado en el jardín de niños Galileo Galilei, vive con su hermana y sus dos padres, es una niña muy inteligente y muy carismática, habla mucho y aunque ella dice que sabe leer aun sabe solamente deletrear, tiene una facilidad para expresarse aunque aun batalla un poco para poder explicar los sucesos, su madre nos ha contado que en sus salón de clase ella se cree la maestra de sus compañeros, porque siempre intenta explicarles las cosas, es muy rápida y siempre intenta poner atención a las cosas que hace, ella ama ir al jardín de niño, tanto que tuvieron que comprarle una computadora mas grande para que pueda ver las actividades que se le ponen en el aula virtual, es muy participativa y una niña muy feliz, ya próxima a graduarse</a:t>
            </a:r>
          </a:p>
        </p:txBody>
      </p:sp>
      <p:pic>
        <p:nvPicPr>
          <p:cNvPr id="6" name="Imagen 5">
            <a:extLst>
              <a:ext uri="{FF2B5EF4-FFF2-40B4-BE49-F238E27FC236}">
                <a16:creationId xmlns:a16="http://schemas.microsoft.com/office/drawing/2014/main" id="{C98433D5-59EF-4B55-BF3B-B035FDA12FF2}"/>
              </a:ext>
            </a:extLst>
          </p:cNvPr>
          <p:cNvPicPr>
            <a:picLocks noChangeAspect="1"/>
          </p:cNvPicPr>
          <p:nvPr/>
        </p:nvPicPr>
        <p:blipFill>
          <a:blip r:embed="rId2"/>
          <a:stretch>
            <a:fillRect/>
          </a:stretch>
        </p:blipFill>
        <p:spPr>
          <a:xfrm>
            <a:off x="8912180" y="2237271"/>
            <a:ext cx="2831845" cy="3442311"/>
          </a:xfrm>
          <a:prstGeom prst="rect">
            <a:avLst/>
          </a:prstGeom>
        </p:spPr>
      </p:pic>
      <p:sp>
        <p:nvSpPr>
          <p:cNvPr id="7" name="CuadroTexto 6">
            <a:extLst>
              <a:ext uri="{FF2B5EF4-FFF2-40B4-BE49-F238E27FC236}">
                <a16:creationId xmlns:a16="http://schemas.microsoft.com/office/drawing/2014/main" id="{50B58CD3-1731-4AB4-A020-17545361713A}"/>
              </a:ext>
            </a:extLst>
          </p:cNvPr>
          <p:cNvSpPr txBox="1"/>
          <p:nvPr/>
        </p:nvSpPr>
        <p:spPr>
          <a:xfrm>
            <a:off x="1813051" y="5091331"/>
            <a:ext cx="6093912" cy="369332"/>
          </a:xfrm>
          <a:prstGeom prst="rect">
            <a:avLst/>
          </a:prstGeom>
          <a:noFill/>
        </p:spPr>
        <p:txBody>
          <a:bodyPr wrap="square">
            <a:spAutoFit/>
          </a:bodyPr>
          <a:lstStyle/>
          <a:p>
            <a:r>
              <a:rPr lang="es-MX" dirty="0">
                <a:hlinkClick r:id="rId3"/>
              </a:rPr>
              <a:t>https://youtu.be/Z3MH6WQE70c</a:t>
            </a:r>
            <a:r>
              <a:rPr lang="es-MX" dirty="0"/>
              <a:t> </a:t>
            </a:r>
          </a:p>
        </p:txBody>
      </p:sp>
    </p:spTree>
    <p:extLst>
      <p:ext uri="{BB962C8B-B14F-4D97-AF65-F5344CB8AC3E}">
        <p14:creationId xmlns:p14="http://schemas.microsoft.com/office/powerpoint/2010/main" val="32880326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288</TotalTime>
  <Words>246</Words>
  <Application>Microsoft Office PowerPoint</Application>
  <PresentationFormat>Panorámica</PresentationFormat>
  <Paragraphs>22</Paragraphs>
  <Slides>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vt:i4>
      </vt:variant>
    </vt:vector>
  </HeadingPairs>
  <TitlesOfParts>
    <vt:vector size="9" baseType="lpstr">
      <vt:lpstr>Arial</vt:lpstr>
      <vt:lpstr>Calibri</vt:lpstr>
      <vt:lpstr>Garamond</vt:lpstr>
      <vt:lpstr>Symbol</vt:lpstr>
      <vt:lpstr>Times New Roman</vt:lpstr>
      <vt:lpstr>Verdana</vt:lpstr>
      <vt:lpstr>Orgánico</vt:lpstr>
      <vt:lpstr>Presentación de PowerPoint</vt:lpstr>
      <vt:lpstr>OBSERVACIÓN DEL CONTEXTO DEL ALUMNO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Aide Patricia Machorro</dc:creator>
  <cp:lastModifiedBy>KENYA KATHERINE JARAMILLO GUILLEN</cp:lastModifiedBy>
  <cp:revision>10</cp:revision>
  <dcterms:created xsi:type="dcterms:W3CDTF">2021-06-27T19:42:32Z</dcterms:created>
  <dcterms:modified xsi:type="dcterms:W3CDTF">2021-06-30T04:15:50Z</dcterms:modified>
</cp:coreProperties>
</file>