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4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67FFE-5139-4A12-B982-025C4F5048A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2963258-A060-4E12-94FD-0A12583F4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0E11D19-7885-4BA5-8529-E62034F8C11B}"/>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6A3938D0-0645-40B0-ABD5-68E0DE41B43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D15B2B8-F241-499B-BE8D-05027AF5B947}"/>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169696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ECD90-537C-4DFB-AF68-3E0B26F794F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5CB3AB-A96B-4BDF-ADB5-AD0FCD013AC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0BD66-112C-4875-BB99-24F31F6D030E}"/>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A8545CE5-26BC-4D2C-986C-4E67107AF69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2572BF8-3552-4841-BFE2-BE8A88EFDCBF}"/>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305110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67A8905-0408-41BF-8057-AB4B3310521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F752885-5650-4F1F-ADBD-7D6B3932350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C896A1-80F5-492B-9504-DA209B78EB31}"/>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93AFD6E1-CE73-4743-8BC3-5886E7CCAFD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965F287-756E-487D-80C9-47EDAC2320C5}"/>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282754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284005-021B-48B8-941E-47533EE860F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E284E57-14C5-4D65-89E1-DF404345EB6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227FDF1-D9FE-493B-BC42-3C4693480270}"/>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D7C9AAEB-47F0-4F85-BB9F-C05D45286FA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968E4F7-79D9-4EC5-8B7A-F10DFC500AE5}"/>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22005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4F1ED-C31F-44E0-B878-0BDDDCD4B16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06A176F-3F7C-49AF-9BD7-D5B70F126F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5AF5C3D-3D04-4395-B711-4ACAA5F1B82A}"/>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4296F394-BD5A-4571-B9E6-4483CFA5837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03D6E9F-8660-4B72-B0DB-B3956059A73F}"/>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167841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A868A-A6EF-46BD-B610-0B68DCCC1F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3FF5C98-7F7F-43B5-8DA3-C5BD0D3C809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AADA1A6-7FF0-4BF9-934E-C0480F4C941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D124CE3-E96A-4A0C-A178-6143482BA8AE}"/>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6" name="Marcador de pie de página 5">
            <a:extLst>
              <a:ext uri="{FF2B5EF4-FFF2-40B4-BE49-F238E27FC236}">
                <a16:creationId xmlns:a16="http://schemas.microsoft.com/office/drawing/2014/main" id="{F20B4A53-C204-4A8F-A044-3B34B923DFB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0AF9C77-9BF5-4F06-87A4-E94628C3BCC8}"/>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353208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28A8C5-89E7-48EB-8442-09743A3B834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54C93F3-FA71-4453-9970-1B612AF426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C253AE5-03D1-487C-A353-6D03C18A175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D3D02A2C-C077-4063-B27D-737F364920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3ADB32D-A999-41C0-98AA-BA5E3FDA247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D7179D8-D15E-4FB6-96DD-7ED55EC9A94F}"/>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8" name="Marcador de pie de página 7">
            <a:extLst>
              <a:ext uri="{FF2B5EF4-FFF2-40B4-BE49-F238E27FC236}">
                <a16:creationId xmlns:a16="http://schemas.microsoft.com/office/drawing/2014/main" id="{E8C1CD04-91F0-4807-A261-B3C35BFEB61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470C89B1-C490-4949-B2DB-39C882882A50}"/>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106822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30987-52CD-4C68-954E-CA8CAFB613A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0556247-A6E9-412B-9361-B33DA9B3A0E6}"/>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4" name="Marcador de pie de página 3">
            <a:extLst>
              <a:ext uri="{FF2B5EF4-FFF2-40B4-BE49-F238E27FC236}">
                <a16:creationId xmlns:a16="http://schemas.microsoft.com/office/drawing/2014/main" id="{24705116-2487-499B-BD3B-21B38A50669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577F74D4-39ED-44F7-82DA-42442AF3FCE8}"/>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575437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A1B8635-43DA-46A5-A061-7CC31072C9AF}"/>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3" name="Marcador de pie de página 2">
            <a:extLst>
              <a:ext uri="{FF2B5EF4-FFF2-40B4-BE49-F238E27FC236}">
                <a16:creationId xmlns:a16="http://schemas.microsoft.com/office/drawing/2014/main" id="{CB37AE64-6D25-454F-BC05-DF9F5DA1A04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E434C68-FE18-40D6-BBC4-26AB30ADB6F2}"/>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111244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4146E0-9791-490C-8577-6D268C63D0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9C18B67-708B-4567-AAD5-CC1941424A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12D7405-396F-4FCE-9DBC-76414291C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7F9657-113A-419B-8E89-BDD9DA427763}"/>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6" name="Marcador de pie de página 5">
            <a:extLst>
              <a:ext uri="{FF2B5EF4-FFF2-40B4-BE49-F238E27FC236}">
                <a16:creationId xmlns:a16="http://schemas.microsoft.com/office/drawing/2014/main" id="{490D44D7-4E80-48EF-A337-F3446CA90C4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A99C40C-E9CA-4C2D-873B-7516E11C642B}"/>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315940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5765AE-042E-42BD-8252-6DE01CFE215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E00DE3F-F9A3-4D48-9A9C-22F7878C1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D74B5D47-8870-4A42-AC4A-81E8F74BA1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AF129EF-9532-4054-92E2-3A44F78490C8}"/>
              </a:ext>
            </a:extLst>
          </p:cNvPr>
          <p:cNvSpPr>
            <a:spLocks noGrp="1"/>
          </p:cNvSpPr>
          <p:nvPr>
            <p:ph type="dt" sz="half" idx="10"/>
          </p:nvPr>
        </p:nvSpPr>
        <p:spPr/>
        <p:txBody>
          <a:bodyPr/>
          <a:lstStyle/>
          <a:p>
            <a:fld id="{2EA99EB2-2AC9-4A85-B6F7-751305CE4B4D}" type="datetimeFigureOut">
              <a:rPr lang="es-MX" smtClean="0"/>
              <a:t>28/06/2021</a:t>
            </a:fld>
            <a:endParaRPr lang="es-MX"/>
          </a:p>
        </p:txBody>
      </p:sp>
      <p:sp>
        <p:nvSpPr>
          <p:cNvPr id="6" name="Marcador de pie de página 5">
            <a:extLst>
              <a:ext uri="{FF2B5EF4-FFF2-40B4-BE49-F238E27FC236}">
                <a16:creationId xmlns:a16="http://schemas.microsoft.com/office/drawing/2014/main" id="{E61DF1DB-AC2C-4D28-BDAB-037D07A2F5B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D3E0082-8E80-48F8-AD03-DBF8F5AD2752}"/>
              </a:ext>
            </a:extLst>
          </p:cNvPr>
          <p:cNvSpPr>
            <a:spLocks noGrp="1"/>
          </p:cNvSpPr>
          <p:nvPr>
            <p:ph type="sldNum" sz="quarter" idx="12"/>
          </p:nvPr>
        </p:nvSpPr>
        <p:spPr/>
        <p:txBody>
          <a:bodyPr/>
          <a:lstStyle/>
          <a:p>
            <a:fld id="{D762D7FF-4223-4F87-91AC-68FD8CDAFA3A}" type="slidenum">
              <a:rPr lang="es-MX" smtClean="0"/>
              <a:t>‹Nº›</a:t>
            </a:fld>
            <a:endParaRPr lang="es-MX"/>
          </a:p>
        </p:txBody>
      </p:sp>
    </p:spTree>
    <p:extLst>
      <p:ext uri="{BB962C8B-B14F-4D97-AF65-F5344CB8AC3E}">
        <p14:creationId xmlns:p14="http://schemas.microsoft.com/office/powerpoint/2010/main" val="374681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993EE4D-A7F5-4D65-ADAC-B93D2F9A59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CD6C38E-DBC9-424B-8D7B-8D05F71AA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E68C3FF-DA3E-4809-82A6-9B4F9370BC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99EB2-2AC9-4A85-B6F7-751305CE4B4D}" type="datetimeFigureOut">
              <a:rPr lang="es-MX" smtClean="0"/>
              <a:t>28/06/2021</a:t>
            </a:fld>
            <a:endParaRPr lang="es-MX"/>
          </a:p>
        </p:txBody>
      </p:sp>
      <p:sp>
        <p:nvSpPr>
          <p:cNvPr id="5" name="Marcador de pie de página 4">
            <a:extLst>
              <a:ext uri="{FF2B5EF4-FFF2-40B4-BE49-F238E27FC236}">
                <a16:creationId xmlns:a16="http://schemas.microsoft.com/office/drawing/2014/main" id="{BEB78C22-D119-4D22-9515-A2FD92A72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8FF89D83-8D0B-408B-985E-E6F4067C52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2D7FF-4223-4F87-91AC-68FD8CDAFA3A}" type="slidenum">
              <a:rPr lang="es-MX" smtClean="0"/>
              <a:t>‹Nº›</a:t>
            </a:fld>
            <a:endParaRPr lang="es-MX"/>
          </a:p>
        </p:txBody>
      </p:sp>
    </p:spTree>
    <p:extLst>
      <p:ext uri="{BB962C8B-B14F-4D97-AF65-F5344CB8AC3E}">
        <p14:creationId xmlns:p14="http://schemas.microsoft.com/office/powerpoint/2010/main" val="3536567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4" Type="http://schemas.openxmlformats.org/officeDocument/2006/relationships/hyperlink" Target="https://www.youtube.com/watch?v=YV8Ao7qfGb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6 Grupo">
            <a:extLst>
              <a:ext uri="{FF2B5EF4-FFF2-40B4-BE49-F238E27FC236}">
                <a16:creationId xmlns:a16="http://schemas.microsoft.com/office/drawing/2014/main" id="{85A248DD-0327-4A5C-B666-39E82BFE8FD7}"/>
              </a:ext>
            </a:extLst>
          </p:cNvPr>
          <p:cNvGrpSpPr>
            <a:grpSpLocks/>
          </p:cNvGrpSpPr>
          <p:nvPr/>
        </p:nvGrpSpPr>
        <p:grpSpPr>
          <a:xfrm>
            <a:off x="1968177" y="151847"/>
            <a:ext cx="7047330" cy="993140"/>
            <a:chOff x="-738725" y="-505820"/>
            <a:chExt cx="7047779" cy="1735124"/>
          </a:xfrm>
        </p:grpSpPr>
        <p:sp>
          <p:nvSpPr>
            <p:cNvPr id="11" name="Cuadro de texto 48">
              <a:extLst>
                <a:ext uri="{FF2B5EF4-FFF2-40B4-BE49-F238E27FC236}">
                  <a16:creationId xmlns:a16="http://schemas.microsoft.com/office/drawing/2014/main" id="{328D0800-9723-406F-A951-1964A6ADFF50}"/>
                </a:ext>
              </a:extLst>
            </p:cNvPr>
            <p:cNvSpPr txBox="1">
              <a:spLocks noChangeArrowheads="1"/>
            </p:cNvSpPr>
            <p:nvPr/>
          </p:nvSpPr>
          <p:spPr bwMode="auto">
            <a:xfrm>
              <a:off x="783407" y="-109238"/>
              <a:ext cx="5525647" cy="94196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fontAlgn="base">
                <a:spcAft>
                  <a:spcPts val="1000"/>
                </a:spcAft>
              </a:pPr>
              <a:r>
                <a:rPr lang="es-MX" sz="1600" b="1" kern="1200" dirty="0">
                  <a:solidFill>
                    <a:srgbClr val="000000"/>
                  </a:solidFill>
                  <a:effectLst/>
                  <a:latin typeface="Arial" panose="020B0604020202020204" pitchFamily="34" charset="0"/>
                  <a:ea typeface="Times New Roman" panose="02020603050405020304" pitchFamily="18" charset="0"/>
                </a:rPr>
                <a:t>ESCUELA NORMAL DE EDUCACIÓN PREESCOLAR</a:t>
              </a:r>
              <a:endParaRPr lang="es-MX" sz="1200" dirty="0">
                <a:effectLst/>
                <a:latin typeface="Times New Roman" panose="02020603050405020304" pitchFamily="18" charset="0"/>
                <a:ea typeface="Times New Roman" panose="02020603050405020304" pitchFamily="18" charset="0"/>
              </a:endParaRPr>
            </a:p>
            <a:p>
              <a:pPr algn="ctr" fontAlgn="base">
                <a:spcAft>
                  <a:spcPts val="1000"/>
                </a:spcAft>
              </a:pPr>
              <a:r>
                <a:rPr lang="es-MX" sz="1000" b="1" kern="1200" dirty="0">
                  <a:solidFill>
                    <a:srgbClr val="000000"/>
                  </a:solidFill>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fontAlgn="base">
                <a:spcAft>
                  <a:spcPts val="1000"/>
                </a:spcAft>
              </a:pPr>
              <a:r>
                <a:rPr lang="es-MX" sz="1600" b="1" kern="1200" dirty="0">
                  <a:solidFill>
                    <a:srgbClr val="000000"/>
                  </a:solidFill>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fontAlgn="base">
                <a:spcAft>
                  <a:spcPts val="1000"/>
                </a:spcAft>
              </a:pPr>
              <a:r>
                <a:rPr lang="es-MX" sz="1200" dirty="0">
                  <a:effectLst/>
                  <a:latin typeface="Times New Roman" panose="02020603050405020304" pitchFamily="18" charset="0"/>
                  <a:ea typeface="Times New Roman" panose="02020603050405020304" pitchFamily="18" charset="0"/>
                </a:rPr>
                <a:t> </a:t>
              </a:r>
            </a:p>
          </p:txBody>
        </p:sp>
        <p:pic>
          <p:nvPicPr>
            <p:cNvPr id="12" name="5 Imagen">
              <a:extLst>
                <a:ext uri="{FF2B5EF4-FFF2-40B4-BE49-F238E27FC236}">
                  <a16:creationId xmlns:a16="http://schemas.microsoft.com/office/drawing/2014/main" id="{1EA00CEC-CB02-467E-8AD9-93353DDDB5A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725" y="-505820"/>
              <a:ext cx="1434753" cy="1735124"/>
            </a:xfrm>
            <a:prstGeom prst="rect">
              <a:avLst/>
            </a:prstGeom>
            <a:noFill/>
            <a:ln>
              <a:noFill/>
            </a:ln>
          </p:spPr>
        </p:pic>
      </p:grpSp>
      <p:sp>
        <p:nvSpPr>
          <p:cNvPr id="14" name="CuadroTexto 13">
            <a:extLst>
              <a:ext uri="{FF2B5EF4-FFF2-40B4-BE49-F238E27FC236}">
                <a16:creationId xmlns:a16="http://schemas.microsoft.com/office/drawing/2014/main" id="{9B593C95-A869-4DC0-8987-C9F9619A0690}"/>
              </a:ext>
            </a:extLst>
          </p:cNvPr>
          <p:cNvSpPr txBox="1"/>
          <p:nvPr/>
        </p:nvSpPr>
        <p:spPr>
          <a:xfrm>
            <a:off x="2762480" y="878876"/>
            <a:ext cx="6667040" cy="5655523"/>
          </a:xfrm>
          <a:prstGeom prst="rect">
            <a:avLst/>
          </a:prstGeom>
          <a:noFill/>
        </p:spPr>
        <p:txBody>
          <a:bodyPr wrap="square">
            <a:spAutoFit/>
          </a:bodyPr>
          <a:lstStyle/>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CICLO ESCOLAR 2020-2021</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PRÁCTICAS SOCIALES DEL LENGUAJE</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MAESTRA: MARIA ELENA VILLARREAL MARQUEZ</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ALUMNAS: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AIDE PATRICIA MACHORRO GARCIA# 16</a:t>
            </a:r>
            <a:r>
              <a:rPr lang="es-MX"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 VIDEO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1 D</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effectLst/>
                <a:latin typeface="Arial" panose="020B0604020202020204" pitchFamily="34" charset="0"/>
                <a:ea typeface="Calibri" panose="020F0502020204030204" pitchFamily="34" charset="0"/>
                <a:cs typeface="Times New Roman" panose="02020603050405020304" pitchFamily="18" charset="0"/>
              </a:rPr>
              <a:t> COMPETENCIAS UNIDAD III: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Aplica el plan y programas de estudio para alcanzar los propósitos educativos y contribuir al pleno desenvolvimiento de las capacidades de sus alumnos.</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MX" sz="20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MX" sz="20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Saltillo, Coahuila 28 de JUNIO 2021</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625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55260024-72E4-4CD1-945D-FDCD117B1A07}"/>
              </a:ext>
            </a:extLst>
          </p:cNvPr>
          <p:cNvSpPr/>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F118C5A4-4F53-45BF-BBA9-50788B935F17}"/>
              </a:ext>
            </a:extLst>
          </p:cNvPr>
          <p:cNvSpPr>
            <a:spLocks noGrp="1"/>
          </p:cNvSpPr>
          <p:nvPr>
            <p:ph type="title"/>
          </p:nvPr>
        </p:nvSpPr>
        <p:spPr>
          <a:xfrm>
            <a:off x="1465429" y="521368"/>
            <a:ext cx="9603623" cy="737937"/>
          </a:xfrm>
        </p:spPr>
        <p:txBody>
          <a:bodyPr>
            <a:normAutofit fontScale="90000"/>
          </a:bodyPr>
          <a:lstStyle/>
          <a:p>
            <a:r>
              <a:rPr lang="es-MX" sz="3600" b="1" dirty="0"/>
              <a:t>OBSERVACIÓN DEL CONTEXTO DEL NIÑO</a:t>
            </a:r>
            <a:br>
              <a:rPr lang="es-MX" dirty="0"/>
            </a:br>
            <a:endParaRPr lang="es-MX" dirty="0"/>
          </a:p>
        </p:txBody>
      </p:sp>
      <p:sp>
        <p:nvSpPr>
          <p:cNvPr id="4" name="Marcador de texto 3">
            <a:extLst>
              <a:ext uri="{FF2B5EF4-FFF2-40B4-BE49-F238E27FC236}">
                <a16:creationId xmlns:a16="http://schemas.microsoft.com/office/drawing/2014/main" id="{7F6CE3BE-04E4-445F-9521-FB1091D01201}"/>
              </a:ext>
            </a:extLst>
          </p:cNvPr>
          <p:cNvSpPr>
            <a:spLocks noGrp="1"/>
          </p:cNvSpPr>
          <p:nvPr>
            <p:ph type="body" sz="half" idx="2"/>
          </p:nvPr>
        </p:nvSpPr>
        <p:spPr>
          <a:xfrm>
            <a:off x="323641" y="1021284"/>
            <a:ext cx="8114507" cy="4815431"/>
          </a:xfrm>
        </p:spPr>
        <p:txBody>
          <a:bodyPr>
            <a:normAutofit lnSpcReduction="10000"/>
          </a:bodyPr>
          <a:lstStyle/>
          <a:p>
            <a:r>
              <a:rPr lang="es-MX" dirty="0"/>
              <a:t>El niño tiene 5 años , vive con sus  dos papas y  sus hermanas de 7 años y 12 años y su mama tienen al cuidado a su abuela de 73 años que se encuentra  en silla de ruedas,  dentro de la casa se encuentra  un negocio de tortillas por lo cual la madre de familia no puede atender al niño a la hora de sus clase que las toma por medio de la televisión, el papa  trabaja la mayor parte del tiempo y cuando llega solo quiere descansar.</a:t>
            </a:r>
          </a:p>
          <a:p>
            <a:r>
              <a:rPr lang="es-MX" dirty="0"/>
              <a:t>Al momento de grabar escucha ruido de fondo, pues como ya lo mencione dentro de la casa se encuentra el negocio y las hermanas estaban haciendo tarea  y se encontraban familiares dentro de la casa platicando. </a:t>
            </a:r>
          </a:p>
          <a:p>
            <a:r>
              <a:rPr lang="es-MX" dirty="0"/>
              <a:t>Pude observar al niño  que al momento de pedirle que ecribiera me dijo “yo no se escribir ni leer , pero pronto me enseñaran cuando entre a la escuela”. Le pregunte que si conocía algunas letras y me menciono que si como la L, O,  E , I, T, R,  M, P .</a:t>
            </a:r>
          </a:p>
          <a:p>
            <a:r>
              <a:rPr lang="es-MX" dirty="0"/>
              <a:t>Al momento de realizar la ultima actividad me dijo que le enseñara a escribir el titulo de la noticia, entonces   le fui enseñando  la letra y diciéndole como se escribir y el muy emocionado empezó a escribirlo.</a:t>
            </a:r>
          </a:p>
          <a:p>
            <a:r>
              <a:rPr lang="es-MX" dirty="0"/>
              <a:t>Conoce muchas cosas gracias a sus hermanas, pero creo que si le fala que los padres le dediquen tiempo en ayudarle a conocer las letras y apoyarlo en su clases, también pude observar que es un niño muy distraído y no pone atención cuando le haba de algun tema ,  pero al momento de enseñarle cosas nuevas como el escribir, las letras  le interesa mucho. </a:t>
            </a:r>
          </a:p>
          <a:p>
            <a:endParaRPr lang="es-MX" dirty="0"/>
          </a:p>
          <a:p>
            <a:r>
              <a:rPr lang="es-MX" dirty="0"/>
              <a:t>LINK DEL VIDEO: </a:t>
            </a:r>
          </a:p>
        </p:txBody>
      </p:sp>
      <p:pic>
        <p:nvPicPr>
          <p:cNvPr id="5" name="Imagen 4">
            <a:extLst>
              <a:ext uri="{FF2B5EF4-FFF2-40B4-BE49-F238E27FC236}">
                <a16:creationId xmlns:a16="http://schemas.microsoft.com/office/drawing/2014/main" id="{4AB4F41D-C802-4D42-814D-706BD1991595}"/>
              </a:ext>
            </a:extLst>
          </p:cNvPr>
          <p:cNvPicPr>
            <a:picLocks noChangeAspect="1"/>
          </p:cNvPicPr>
          <p:nvPr/>
        </p:nvPicPr>
        <p:blipFill rotWithShape="1">
          <a:blip r:embed="rId2"/>
          <a:srcRect l="7428" t="7708" r="7428" b="15130"/>
          <a:stretch/>
        </p:blipFill>
        <p:spPr>
          <a:xfrm>
            <a:off x="9102621" y="521368"/>
            <a:ext cx="2220290" cy="2681925"/>
          </a:xfrm>
          <a:prstGeom prst="rect">
            <a:avLst/>
          </a:prstGeom>
        </p:spPr>
      </p:pic>
      <p:pic>
        <p:nvPicPr>
          <p:cNvPr id="6" name="Imagen 5">
            <a:extLst>
              <a:ext uri="{FF2B5EF4-FFF2-40B4-BE49-F238E27FC236}">
                <a16:creationId xmlns:a16="http://schemas.microsoft.com/office/drawing/2014/main" id="{C98433D5-59EF-4B55-BF3B-B035FDA12FF2}"/>
              </a:ext>
            </a:extLst>
          </p:cNvPr>
          <p:cNvPicPr>
            <a:picLocks noChangeAspect="1"/>
          </p:cNvPicPr>
          <p:nvPr/>
        </p:nvPicPr>
        <p:blipFill>
          <a:blip r:embed="rId3"/>
          <a:stretch>
            <a:fillRect/>
          </a:stretch>
        </p:blipFill>
        <p:spPr>
          <a:xfrm>
            <a:off x="9102621" y="3486523"/>
            <a:ext cx="2233909" cy="2968510"/>
          </a:xfrm>
          <a:prstGeom prst="rect">
            <a:avLst/>
          </a:prstGeom>
        </p:spPr>
      </p:pic>
      <p:sp>
        <p:nvSpPr>
          <p:cNvPr id="7" name="CuadroTexto 6">
            <a:extLst>
              <a:ext uri="{FF2B5EF4-FFF2-40B4-BE49-F238E27FC236}">
                <a16:creationId xmlns:a16="http://schemas.microsoft.com/office/drawing/2014/main" id="{50B58CD3-1731-4AB4-A020-17545361713A}"/>
              </a:ext>
            </a:extLst>
          </p:cNvPr>
          <p:cNvSpPr txBox="1"/>
          <p:nvPr/>
        </p:nvSpPr>
        <p:spPr>
          <a:xfrm>
            <a:off x="173328" y="5858392"/>
            <a:ext cx="6093912" cy="646331"/>
          </a:xfrm>
          <a:prstGeom prst="rect">
            <a:avLst/>
          </a:prstGeom>
          <a:noFill/>
        </p:spPr>
        <p:txBody>
          <a:bodyPr wrap="square">
            <a:spAutoFit/>
          </a:bodyPr>
          <a:lstStyle/>
          <a:p>
            <a:r>
              <a:rPr lang="es-MX" dirty="0">
                <a:hlinkClick r:id="rId4"/>
              </a:rPr>
              <a:t>https://www.youtube.com/watch?v=YV8Ao7qfGbc</a:t>
            </a:r>
            <a:endParaRPr lang="es-MX" dirty="0"/>
          </a:p>
          <a:p>
            <a:endParaRPr lang="es-MX" dirty="0"/>
          </a:p>
        </p:txBody>
      </p:sp>
    </p:spTree>
    <p:extLst>
      <p:ext uri="{BB962C8B-B14F-4D97-AF65-F5344CB8AC3E}">
        <p14:creationId xmlns:p14="http://schemas.microsoft.com/office/powerpoint/2010/main" val="32880326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399</Words>
  <Application>Microsoft Office PowerPoint</Application>
  <PresentationFormat>Panorámica</PresentationFormat>
  <Paragraphs>28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Symbol</vt:lpstr>
      <vt:lpstr>Times New Roman</vt:lpstr>
      <vt:lpstr>Verdana</vt:lpstr>
      <vt:lpstr>Tema de Office</vt:lpstr>
      <vt:lpstr>Presentación de PowerPoint</vt:lpstr>
      <vt:lpstr>OBSERVACIÓN DEL CONTEXTO DEL NIÑO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Aide Patricia Machorro</dc:creator>
  <cp:lastModifiedBy>Aide Patricia Machorro</cp:lastModifiedBy>
  <cp:revision>8</cp:revision>
  <dcterms:created xsi:type="dcterms:W3CDTF">2021-06-27T19:42:32Z</dcterms:created>
  <dcterms:modified xsi:type="dcterms:W3CDTF">2021-06-28T17:44:35Z</dcterms:modified>
</cp:coreProperties>
</file>