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2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6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0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78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0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8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90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2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48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6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35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2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4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36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72E1D9-090F-4A21-8C85-3470FA63A0DB}" type="datetimeFigureOut">
              <a:rPr lang="es-MX" smtClean="0"/>
              <a:t>29/06/2021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C8E3B3-7802-439D-98E4-7C641484D2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380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4294" y="1609106"/>
            <a:ext cx="7206345" cy="1430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br>
              <a:rPr lang="es-MX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DOCENTE: MARIA ELENA VILLARREAL MARQUEZ</a:t>
            </a:r>
            <a:br>
              <a:rPr lang="es-MX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ALUMNA: SANDRA LUZ FLORES RODRIGUEZ</a:t>
            </a:r>
            <a:endParaRPr lang="es-MX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36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EVIDENCIA </a:t>
            </a:r>
          </a:p>
          <a:p>
            <a:r>
              <a:rPr lang="es-MX" sz="36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VIDEO</a:t>
            </a:r>
          </a:p>
        </p:txBody>
      </p:sp>
      <p:pic>
        <p:nvPicPr>
          <p:cNvPr id="4" name="Picture 2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50F91CF3-8E01-4A77-A88F-55BF292E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98"/>
            <a:ext cx="2566119" cy="190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 a la derecha con bandas 4"/>
          <p:cNvSpPr/>
          <p:nvPr/>
        </p:nvSpPr>
        <p:spPr>
          <a:xfrm>
            <a:off x="5280780" y="5789331"/>
            <a:ext cx="1393372" cy="711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7E66203-08BA-4ADC-B7FC-6F836157181D}"/>
              </a:ext>
            </a:extLst>
          </p:cNvPr>
          <p:cNvSpPr/>
          <p:nvPr/>
        </p:nvSpPr>
        <p:spPr>
          <a:xfrm>
            <a:off x="7242595" y="5960265"/>
            <a:ext cx="3257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https://youtu.be/uHKaZNeyA6g</a:t>
            </a:r>
          </a:p>
        </p:txBody>
      </p:sp>
    </p:spTree>
    <p:extLst>
      <p:ext uri="{BB962C8B-B14F-4D97-AF65-F5344CB8AC3E}">
        <p14:creationId xmlns:p14="http://schemas.microsoft.com/office/powerpoint/2010/main" val="1950058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28</TotalTime>
  <Words>28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Orgánico</vt:lpstr>
      <vt:lpstr>ESCUELA NORMAL DE EDUCACIÓN PREESCOLAR DOCENTE: MARIA ELENA VILLARREAL MARQUEZ ALUMNA: SANDRA LUZ FLORES RODRIGUEZ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DOCENTE: DIANA ELIZABETH CERDA OROCIO ALUMNA: SANDRA LUZ FLORES RODRIGUEZ</dc:title>
  <dc:creator>HP</dc:creator>
  <cp:lastModifiedBy>Roberto Vargas</cp:lastModifiedBy>
  <cp:revision>4</cp:revision>
  <dcterms:created xsi:type="dcterms:W3CDTF">2021-06-27T04:03:44Z</dcterms:created>
  <dcterms:modified xsi:type="dcterms:W3CDTF">2021-06-29T15:06:38Z</dcterms:modified>
</cp:coreProperties>
</file>