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5"/>
  </p:notesMasterIdLst>
  <p:sldIdLst>
    <p:sldId id="256" r:id="rId2"/>
    <p:sldId id="259" r:id="rId3"/>
    <p:sldId id="260" r:id="rId4"/>
  </p:sldIdLst>
  <p:sldSz cx="10083800" cy="7562850"/>
  <p:notesSz cx="6858000" cy="9144000"/>
  <p:embeddedFontLst>
    <p:embeddedFont>
      <p:font typeface="Amatic SC" panose="00000500000000000000" pitchFamily="2" charset="-79"/>
      <p:regular r:id="rId6"/>
      <p:bold r:id="rId7"/>
    </p:embeddedFont>
    <p:embeddedFont>
      <p:font typeface="Arial Black" panose="020B0A04020102020204" pitchFamily="34" charset="0"/>
      <p:bold r:id="rId8"/>
    </p:embeddedFont>
    <p:embeddedFont>
      <p:font typeface="Asap" panose="020B0604020202020204" charset="0"/>
      <p:regular r:id="rId9"/>
      <p:bold r:id="rId10"/>
      <p:italic r:id="rId11"/>
      <p:boldItalic r:id="rId12"/>
    </p:embeddedFont>
    <p:embeddedFont>
      <p:font typeface="Britannic Bold" panose="020B0903060703020204" pitchFamily="34" charset="0"/>
      <p:regular r:id="rId13"/>
    </p:embeddedFont>
    <p:embeddedFont>
      <p:font typeface="Century Gothic" panose="020B0502020202020204" pitchFamily="34" charset="0"/>
      <p:regular r:id="rId14"/>
      <p:bold r:id="rId15"/>
      <p:italic r:id="rId16"/>
      <p:boldItalic r:id="rId17"/>
    </p:embeddedFont>
    <p:embeddedFont>
      <p:font typeface="Gill Sans Ultra Bold" panose="020B0A02020104020203" pitchFamily="3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2B280E-BA83-4D58-B024-3F01601721EC}">
  <a:tblStyle styleId="{4A2B280E-BA83-4D58-B024-3F01601721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27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9448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64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898feb88a6_0_278: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898feb88a6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36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898feb88a6_0_29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898feb88a6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777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0" name="Google Shape;10;p2"/>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1" name="Google Shape;11;p2"/>
          <p:cNvPicPr preferRelativeResize="0"/>
          <p:nvPr/>
        </p:nvPicPr>
        <p:blipFill rotWithShape="1">
          <a:blip r:embed="rId2">
            <a:alphaModFix amt="51000"/>
          </a:blip>
          <a:srcRect l="47608" b="47115"/>
          <a:stretch/>
        </p:blipFill>
        <p:spPr>
          <a:xfrm rot="-5400000" flipH="1">
            <a:off x="5660174" y="-1774849"/>
            <a:ext cx="2029350" cy="5841549"/>
          </a:xfrm>
          <a:prstGeom prst="rect">
            <a:avLst/>
          </a:prstGeom>
          <a:noFill/>
          <a:ln>
            <a:noFill/>
          </a:ln>
        </p:spPr>
      </p:pic>
      <p:grpSp>
        <p:nvGrpSpPr>
          <p:cNvPr id="12" name="Google Shape;12;p2"/>
          <p:cNvGrpSpPr/>
          <p:nvPr/>
        </p:nvGrpSpPr>
        <p:grpSpPr>
          <a:xfrm>
            <a:off x="1062844" y="1125576"/>
            <a:ext cx="7958349" cy="5807625"/>
            <a:chOff x="535475" y="1125575"/>
            <a:chExt cx="4207200" cy="5807625"/>
          </a:xfrm>
        </p:grpSpPr>
        <p:cxnSp>
          <p:nvCxnSpPr>
            <p:cNvPr id="13" name="Google Shape;13;p2"/>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4" name="Google Shape;14;p2"/>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5" name="Google Shape;15;p2"/>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6" name="Google Shape;16;p2"/>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7" name="Google Shape;17;p2"/>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8" name="Google Shape;18;p2"/>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9" name="Google Shape;19;p2"/>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0" name="Google Shape;20;p2"/>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1" name="Google Shape;21;p2"/>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2" name="Google Shape;22;p2"/>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3" name="Google Shape;23;p2"/>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4" name="Google Shape;24;p2"/>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25" name="Google Shape;25;p2"/>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26" name="Google Shape;26;p2"/>
          <p:cNvGrpSpPr/>
          <p:nvPr/>
        </p:nvGrpSpPr>
        <p:grpSpPr>
          <a:xfrm>
            <a:off x="930816" y="301658"/>
            <a:ext cx="8222405" cy="265278"/>
            <a:chOff x="413892" y="301658"/>
            <a:chExt cx="4346794" cy="265278"/>
          </a:xfrm>
        </p:grpSpPr>
        <p:grpSp>
          <p:nvGrpSpPr>
            <p:cNvPr id="27" name="Google Shape;27;p2"/>
            <p:cNvGrpSpPr/>
            <p:nvPr/>
          </p:nvGrpSpPr>
          <p:grpSpPr>
            <a:xfrm>
              <a:off x="413892" y="301658"/>
              <a:ext cx="265278" cy="265278"/>
              <a:chOff x="1439525" y="718650"/>
              <a:chExt cx="4363125" cy="4363125"/>
            </a:xfrm>
          </p:grpSpPr>
          <p:sp>
            <p:nvSpPr>
              <p:cNvPr id="28" name="Google Shape;28;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29" name="Google Shape;29;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0" name="Google Shape;30;p2"/>
            <p:cNvGrpSpPr/>
            <p:nvPr/>
          </p:nvGrpSpPr>
          <p:grpSpPr>
            <a:xfrm>
              <a:off x="928867" y="301658"/>
              <a:ext cx="265278" cy="265278"/>
              <a:chOff x="1439525" y="718650"/>
              <a:chExt cx="4363125" cy="4363125"/>
            </a:xfrm>
          </p:grpSpPr>
          <p:sp>
            <p:nvSpPr>
              <p:cNvPr id="31" name="Google Shape;31;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2" name="Google Shape;32;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3" name="Google Shape;33;p2"/>
            <p:cNvGrpSpPr/>
            <p:nvPr/>
          </p:nvGrpSpPr>
          <p:grpSpPr>
            <a:xfrm>
              <a:off x="1438383" y="301658"/>
              <a:ext cx="265278" cy="265278"/>
              <a:chOff x="1439525" y="718650"/>
              <a:chExt cx="4363125" cy="4363125"/>
            </a:xfrm>
          </p:grpSpPr>
          <p:sp>
            <p:nvSpPr>
              <p:cNvPr id="34" name="Google Shape;34;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5" name="Google Shape;35;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6" name="Google Shape;36;p2"/>
            <p:cNvGrpSpPr/>
            <p:nvPr/>
          </p:nvGrpSpPr>
          <p:grpSpPr>
            <a:xfrm>
              <a:off x="1946517" y="301658"/>
              <a:ext cx="265278" cy="265278"/>
              <a:chOff x="1439525" y="718650"/>
              <a:chExt cx="4363125" cy="4363125"/>
            </a:xfrm>
          </p:grpSpPr>
          <p:sp>
            <p:nvSpPr>
              <p:cNvPr id="37" name="Google Shape;37;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8" name="Google Shape;38;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9" name="Google Shape;39;p2"/>
            <p:cNvGrpSpPr/>
            <p:nvPr/>
          </p:nvGrpSpPr>
          <p:grpSpPr>
            <a:xfrm>
              <a:off x="2456033" y="301658"/>
              <a:ext cx="265278" cy="265278"/>
              <a:chOff x="1439525" y="718650"/>
              <a:chExt cx="4363125" cy="4363125"/>
            </a:xfrm>
          </p:grpSpPr>
          <p:sp>
            <p:nvSpPr>
              <p:cNvPr id="40" name="Google Shape;40;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41" name="Google Shape;41;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42" name="Google Shape;42;p2"/>
            <p:cNvGrpSpPr/>
            <p:nvPr/>
          </p:nvGrpSpPr>
          <p:grpSpPr>
            <a:xfrm>
              <a:off x="2966899" y="301658"/>
              <a:ext cx="265278" cy="265278"/>
              <a:chOff x="1439525" y="718650"/>
              <a:chExt cx="4363125" cy="4363125"/>
            </a:xfrm>
          </p:grpSpPr>
          <p:sp>
            <p:nvSpPr>
              <p:cNvPr id="43" name="Google Shape;43;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44" name="Google Shape;44;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45" name="Google Shape;45;p2"/>
            <p:cNvGrpSpPr/>
            <p:nvPr/>
          </p:nvGrpSpPr>
          <p:grpSpPr>
            <a:xfrm>
              <a:off x="3476408" y="301658"/>
              <a:ext cx="265278" cy="265278"/>
              <a:chOff x="1439525" y="718650"/>
              <a:chExt cx="4363125" cy="4363125"/>
            </a:xfrm>
          </p:grpSpPr>
          <p:sp>
            <p:nvSpPr>
              <p:cNvPr id="46" name="Google Shape;46;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47" name="Google Shape;47;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48" name="Google Shape;48;p2"/>
            <p:cNvGrpSpPr/>
            <p:nvPr/>
          </p:nvGrpSpPr>
          <p:grpSpPr>
            <a:xfrm>
              <a:off x="3985908" y="301658"/>
              <a:ext cx="265278" cy="265278"/>
              <a:chOff x="1439525" y="718650"/>
              <a:chExt cx="4363125" cy="4363125"/>
            </a:xfrm>
          </p:grpSpPr>
          <p:sp>
            <p:nvSpPr>
              <p:cNvPr id="49" name="Google Shape;49;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50" name="Google Shape;50;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51" name="Google Shape;51;p2"/>
            <p:cNvGrpSpPr/>
            <p:nvPr/>
          </p:nvGrpSpPr>
          <p:grpSpPr>
            <a:xfrm>
              <a:off x="4495408" y="301658"/>
              <a:ext cx="265278" cy="265278"/>
              <a:chOff x="1439525" y="718650"/>
              <a:chExt cx="4363125" cy="4363125"/>
            </a:xfrm>
          </p:grpSpPr>
          <p:sp>
            <p:nvSpPr>
              <p:cNvPr id="52" name="Google Shape;52;p2"/>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53" name="Google Shape;53;p2"/>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
        <p:nvSpPr>
          <p:cNvPr id="54" name="Google Shape;54;p2"/>
          <p:cNvSpPr txBox="1">
            <a:spLocks noGrp="1"/>
          </p:cNvSpPr>
          <p:nvPr>
            <p:ph type="ctrTitle"/>
          </p:nvPr>
        </p:nvSpPr>
        <p:spPr>
          <a:xfrm>
            <a:off x="1115620" y="2051038"/>
            <a:ext cx="7852797" cy="27711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F47819"/>
              </a:buClr>
              <a:buSzPts val="7200"/>
              <a:buNone/>
              <a:defRPr sz="13241">
                <a:latin typeface="Amatic SC"/>
                <a:ea typeface="Amatic SC"/>
                <a:cs typeface="Amatic SC"/>
                <a:sym typeface="Amatic SC"/>
              </a:defRPr>
            </a:lvl1pPr>
            <a:lvl2pPr lvl="1" algn="ctr" rtl="0">
              <a:lnSpc>
                <a:spcPct val="80000"/>
              </a:lnSpc>
              <a:spcBef>
                <a:spcPts val="0"/>
              </a:spcBef>
              <a:spcAft>
                <a:spcPts val="0"/>
              </a:spcAft>
              <a:buClr>
                <a:srgbClr val="F47819"/>
              </a:buClr>
              <a:buSzPts val="7200"/>
              <a:buNone/>
              <a:defRPr sz="13620">
                <a:solidFill>
                  <a:srgbClr val="F47819"/>
                </a:solidFill>
              </a:defRPr>
            </a:lvl2pPr>
            <a:lvl3pPr lvl="2" algn="ctr" rtl="0">
              <a:lnSpc>
                <a:spcPct val="80000"/>
              </a:lnSpc>
              <a:spcBef>
                <a:spcPts val="0"/>
              </a:spcBef>
              <a:spcAft>
                <a:spcPts val="0"/>
              </a:spcAft>
              <a:buClr>
                <a:srgbClr val="F47819"/>
              </a:buClr>
              <a:buSzPts val="7200"/>
              <a:buNone/>
              <a:defRPr sz="13620">
                <a:solidFill>
                  <a:srgbClr val="F47819"/>
                </a:solidFill>
              </a:defRPr>
            </a:lvl3pPr>
            <a:lvl4pPr lvl="3" algn="ctr" rtl="0">
              <a:lnSpc>
                <a:spcPct val="80000"/>
              </a:lnSpc>
              <a:spcBef>
                <a:spcPts val="0"/>
              </a:spcBef>
              <a:spcAft>
                <a:spcPts val="0"/>
              </a:spcAft>
              <a:buClr>
                <a:srgbClr val="F47819"/>
              </a:buClr>
              <a:buSzPts val="7200"/>
              <a:buNone/>
              <a:defRPr sz="13620">
                <a:solidFill>
                  <a:srgbClr val="F47819"/>
                </a:solidFill>
              </a:defRPr>
            </a:lvl4pPr>
            <a:lvl5pPr lvl="4" algn="ctr" rtl="0">
              <a:lnSpc>
                <a:spcPct val="80000"/>
              </a:lnSpc>
              <a:spcBef>
                <a:spcPts val="0"/>
              </a:spcBef>
              <a:spcAft>
                <a:spcPts val="0"/>
              </a:spcAft>
              <a:buClr>
                <a:srgbClr val="F47819"/>
              </a:buClr>
              <a:buSzPts val="7200"/>
              <a:buNone/>
              <a:defRPr sz="13620">
                <a:solidFill>
                  <a:srgbClr val="F47819"/>
                </a:solidFill>
              </a:defRPr>
            </a:lvl5pPr>
            <a:lvl6pPr lvl="5" algn="ctr" rtl="0">
              <a:lnSpc>
                <a:spcPct val="80000"/>
              </a:lnSpc>
              <a:spcBef>
                <a:spcPts val="0"/>
              </a:spcBef>
              <a:spcAft>
                <a:spcPts val="0"/>
              </a:spcAft>
              <a:buClr>
                <a:srgbClr val="F47819"/>
              </a:buClr>
              <a:buSzPts val="7200"/>
              <a:buNone/>
              <a:defRPr sz="13620">
                <a:solidFill>
                  <a:srgbClr val="F47819"/>
                </a:solidFill>
              </a:defRPr>
            </a:lvl6pPr>
            <a:lvl7pPr lvl="6" algn="ctr" rtl="0">
              <a:lnSpc>
                <a:spcPct val="80000"/>
              </a:lnSpc>
              <a:spcBef>
                <a:spcPts val="0"/>
              </a:spcBef>
              <a:spcAft>
                <a:spcPts val="0"/>
              </a:spcAft>
              <a:buClr>
                <a:srgbClr val="F47819"/>
              </a:buClr>
              <a:buSzPts val="7200"/>
              <a:buNone/>
              <a:defRPr sz="13620">
                <a:solidFill>
                  <a:srgbClr val="F47819"/>
                </a:solidFill>
              </a:defRPr>
            </a:lvl7pPr>
            <a:lvl8pPr lvl="7" algn="ctr" rtl="0">
              <a:lnSpc>
                <a:spcPct val="80000"/>
              </a:lnSpc>
              <a:spcBef>
                <a:spcPts val="0"/>
              </a:spcBef>
              <a:spcAft>
                <a:spcPts val="0"/>
              </a:spcAft>
              <a:buClr>
                <a:srgbClr val="F47819"/>
              </a:buClr>
              <a:buSzPts val="7200"/>
              <a:buNone/>
              <a:defRPr sz="13620">
                <a:solidFill>
                  <a:srgbClr val="F47819"/>
                </a:solidFill>
              </a:defRPr>
            </a:lvl8pPr>
            <a:lvl9pPr lvl="8" algn="ctr" rtl="0">
              <a:lnSpc>
                <a:spcPct val="80000"/>
              </a:lnSpc>
              <a:spcBef>
                <a:spcPts val="0"/>
              </a:spcBef>
              <a:spcAft>
                <a:spcPts val="0"/>
              </a:spcAft>
              <a:buClr>
                <a:srgbClr val="F47819"/>
              </a:buClr>
              <a:buSzPts val="7200"/>
              <a:buNone/>
              <a:defRPr sz="13620">
                <a:solidFill>
                  <a:srgbClr val="F47819"/>
                </a:solidFill>
              </a:defRPr>
            </a:lvl9pPr>
          </a:lstStyle>
          <a:p>
            <a:endParaRPr/>
          </a:p>
        </p:txBody>
      </p:sp>
      <p:sp>
        <p:nvSpPr>
          <p:cNvPr id="55" name="Google Shape;55;p2"/>
          <p:cNvSpPr txBox="1">
            <a:spLocks noGrp="1"/>
          </p:cNvSpPr>
          <p:nvPr>
            <p:ph type="subTitle" idx="1"/>
          </p:nvPr>
        </p:nvSpPr>
        <p:spPr>
          <a:xfrm>
            <a:off x="1645647" y="4637150"/>
            <a:ext cx="6792743" cy="87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None/>
              <a:defRPr sz="3783">
                <a:solidFill>
                  <a:srgbClr val="434343"/>
                </a:solidFill>
                <a:latin typeface="Asap"/>
                <a:ea typeface="Asap"/>
                <a:cs typeface="Asap"/>
                <a:sym typeface="Asap"/>
              </a:defRPr>
            </a:lvl1pPr>
            <a:lvl2pPr lvl="1" algn="ctr" rtl="0">
              <a:lnSpc>
                <a:spcPct val="100000"/>
              </a:lnSpc>
              <a:spcBef>
                <a:spcPts val="0"/>
              </a:spcBef>
              <a:spcAft>
                <a:spcPts val="0"/>
              </a:spcAft>
              <a:buClr>
                <a:schemeClr val="accent1"/>
              </a:buClr>
              <a:buSzPts val="2400"/>
              <a:buNone/>
              <a:defRPr sz="4540">
                <a:solidFill>
                  <a:schemeClr val="accent1"/>
                </a:solidFill>
              </a:defRPr>
            </a:lvl2pPr>
            <a:lvl3pPr lvl="2" algn="ctr" rtl="0">
              <a:lnSpc>
                <a:spcPct val="100000"/>
              </a:lnSpc>
              <a:spcBef>
                <a:spcPts val="0"/>
              </a:spcBef>
              <a:spcAft>
                <a:spcPts val="0"/>
              </a:spcAft>
              <a:buClr>
                <a:schemeClr val="accent1"/>
              </a:buClr>
              <a:buSzPts val="2400"/>
              <a:buNone/>
              <a:defRPr sz="4540">
                <a:solidFill>
                  <a:schemeClr val="accent1"/>
                </a:solidFill>
              </a:defRPr>
            </a:lvl3pPr>
            <a:lvl4pPr lvl="3" algn="ctr" rtl="0">
              <a:lnSpc>
                <a:spcPct val="100000"/>
              </a:lnSpc>
              <a:spcBef>
                <a:spcPts val="0"/>
              </a:spcBef>
              <a:spcAft>
                <a:spcPts val="0"/>
              </a:spcAft>
              <a:buClr>
                <a:schemeClr val="accent1"/>
              </a:buClr>
              <a:buSzPts val="2400"/>
              <a:buNone/>
              <a:defRPr sz="4540">
                <a:solidFill>
                  <a:schemeClr val="accent1"/>
                </a:solidFill>
              </a:defRPr>
            </a:lvl4pPr>
            <a:lvl5pPr lvl="4" algn="ctr" rtl="0">
              <a:lnSpc>
                <a:spcPct val="100000"/>
              </a:lnSpc>
              <a:spcBef>
                <a:spcPts val="0"/>
              </a:spcBef>
              <a:spcAft>
                <a:spcPts val="0"/>
              </a:spcAft>
              <a:buClr>
                <a:schemeClr val="accent1"/>
              </a:buClr>
              <a:buSzPts val="2400"/>
              <a:buNone/>
              <a:defRPr sz="4540">
                <a:solidFill>
                  <a:schemeClr val="accent1"/>
                </a:solidFill>
              </a:defRPr>
            </a:lvl5pPr>
            <a:lvl6pPr lvl="5" algn="ctr" rtl="0">
              <a:lnSpc>
                <a:spcPct val="100000"/>
              </a:lnSpc>
              <a:spcBef>
                <a:spcPts val="0"/>
              </a:spcBef>
              <a:spcAft>
                <a:spcPts val="0"/>
              </a:spcAft>
              <a:buClr>
                <a:schemeClr val="accent1"/>
              </a:buClr>
              <a:buSzPts val="2400"/>
              <a:buNone/>
              <a:defRPr sz="4540">
                <a:solidFill>
                  <a:schemeClr val="accent1"/>
                </a:solidFill>
              </a:defRPr>
            </a:lvl6pPr>
            <a:lvl7pPr lvl="6" algn="ctr" rtl="0">
              <a:lnSpc>
                <a:spcPct val="100000"/>
              </a:lnSpc>
              <a:spcBef>
                <a:spcPts val="0"/>
              </a:spcBef>
              <a:spcAft>
                <a:spcPts val="0"/>
              </a:spcAft>
              <a:buClr>
                <a:schemeClr val="accent1"/>
              </a:buClr>
              <a:buSzPts val="2400"/>
              <a:buNone/>
              <a:defRPr sz="4540">
                <a:solidFill>
                  <a:schemeClr val="accent1"/>
                </a:solidFill>
              </a:defRPr>
            </a:lvl7pPr>
            <a:lvl8pPr lvl="7" algn="ctr" rtl="0">
              <a:lnSpc>
                <a:spcPct val="100000"/>
              </a:lnSpc>
              <a:spcBef>
                <a:spcPts val="0"/>
              </a:spcBef>
              <a:spcAft>
                <a:spcPts val="0"/>
              </a:spcAft>
              <a:buClr>
                <a:schemeClr val="accent1"/>
              </a:buClr>
              <a:buSzPts val="2400"/>
              <a:buNone/>
              <a:defRPr sz="4540">
                <a:solidFill>
                  <a:schemeClr val="accent1"/>
                </a:solidFill>
              </a:defRPr>
            </a:lvl8pPr>
            <a:lvl9pPr lvl="8" algn="ctr" rtl="0">
              <a:lnSpc>
                <a:spcPct val="100000"/>
              </a:lnSpc>
              <a:spcBef>
                <a:spcPts val="0"/>
              </a:spcBef>
              <a:spcAft>
                <a:spcPts val="0"/>
              </a:spcAft>
              <a:buClr>
                <a:schemeClr val="accent1"/>
              </a:buClr>
              <a:buSzPts val="2400"/>
              <a:buNone/>
              <a:defRPr sz="4540">
                <a:solidFill>
                  <a:schemeClr val="accent1"/>
                </a:solidFill>
              </a:defRPr>
            </a:lvl9pPr>
          </a:lstStyle>
          <a:p>
            <a:endParaRPr/>
          </a:p>
        </p:txBody>
      </p:sp>
      <p:pic>
        <p:nvPicPr>
          <p:cNvPr id="56" name="Google Shape;56;p2"/>
          <p:cNvPicPr preferRelativeResize="0"/>
          <p:nvPr/>
        </p:nvPicPr>
        <p:blipFill rotWithShape="1">
          <a:blip r:embed="rId3">
            <a:alphaModFix amt="70000"/>
          </a:blip>
          <a:srcRect l="36556" b="41217"/>
          <a:stretch/>
        </p:blipFill>
        <p:spPr>
          <a:xfrm>
            <a:off x="488414" y="5560876"/>
            <a:ext cx="8307538" cy="18251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sp>
        <p:nvSpPr>
          <p:cNvPr id="357" name="Google Shape;357;p9"/>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358" name="Google Shape;358;p9"/>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359" name="Google Shape;359;p9"/>
          <p:cNvPicPr preferRelativeResize="0"/>
          <p:nvPr/>
        </p:nvPicPr>
        <p:blipFill rotWithShape="1">
          <a:blip r:embed="rId2">
            <a:alphaModFix amt="70000"/>
          </a:blip>
          <a:srcRect r="69306"/>
          <a:stretch/>
        </p:blipFill>
        <p:spPr>
          <a:xfrm rot="5400000">
            <a:off x="4269631" y="1696059"/>
            <a:ext cx="2098625" cy="9285258"/>
          </a:xfrm>
          <a:prstGeom prst="rect">
            <a:avLst/>
          </a:prstGeom>
          <a:noFill/>
          <a:ln>
            <a:noFill/>
          </a:ln>
        </p:spPr>
      </p:pic>
      <p:pic>
        <p:nvPicPr>
          <p:cNvPr id="360" name="Google Shape;360;p9"/>
          <p:cNvPicPr preferRelativeResize="0"/>
          <p:nvPr/>
        </p:nvPicPr>
        <p:blipFill rotWithShape="1">
          <a:blip r:embed="rId3">
            <a:alphaModFix amt="70000"/>
          </a:blip>
          <a:srcRect l="54613" t="41646"/>
          <a:stretch/>
        </p:blipFill>
        <p:spPr>
          <a:xfrm>
            <a:off x="485331" y="129796"/>
            <a:ext cx="7814679" cy="3093650"/>
          </a:xfrm>
          <a:prstGeom prst="rect">
            <a:avLst/>
          </a:prstGeom>
          <a:noFill/>
          <a:ln>
            <a:noFill/>
          </a:ln>
        </p:spPr>
      </p:pic>
      <p:grpSp>
        <p:nvGrpSpPr>
          <p:cNvPr id="361" name="Google Shape;361;p9"/>
          <p:cNvGrpSpPr/>
          <p:nvPr/>
        </p:nvGrpSpPr>
        <p:grpSpPr>
          <a:xfrm>
            <a:off x="1062844" y="1125576"/>
            <a:ext cx="7958349" cy="5807625"/>
            <a:chOff x="535475" y="1125575"/>
            <a:chExt cx="4207200" cy="5807625"/>
          </a:xfrm>
        </p:grpSpPr>
        <p:cxnSp>
          <p:nvCxnSpPr>
            <p:cNvPr id="362" name="Google Shape;362;p9"/>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3" name="Google Shape;363;p9"/>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4" name="Google Shape;364;p9"/>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5" name="Google Shape;365;p9"/>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6" name="Google Shape;366;p9"/>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7" name="Google Shape;367;p9"/>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8" name="Google Shape;368;p9"/>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69" name="Google Shape;369;p9"/>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0" name="Google Shape;370;p9"/>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1" name="Google Shape;371;p9"/>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2" name="Google Shape;372;p9"/>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3" name="Google Shape;373;p9"/>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374" name="Google Shape;374;p9"/>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375" name="Google Shape;375;p9"/>
          <p:cNvGrpSpPr/>
          <p:nvPr/>
        </p:nvGrpSpPr>
        <p:grpSpPr>
          <a:xfrm>
            <a:off x="930816" y="301658"/>
            <a:ext cx="8222405" cy="265278"/>
            <a:chOff x="413892" y="301658"/>
            <a:chExt cx="4346794" cy="265278"/>
          </a:xfrm>
        </p:grpSpPr>
        <p:grpSp>
          <p:nvGrpSpPr>
            <p:cNvPr id="376" name="Google Shape;376;p9"/>
            <p:cNvGrpSpPr/>
            <p:nvPr/>
          </p:nvGrpSpPr>
          <p:grpSpPr>
            <a:xfrm>
              <a:off x="413892" y="301658"/>
              <a:ext cx="265278" cy="265278"/>
              <a:chOff x="1439525" y="718650"/>
              <a:chExt cx="4363125" cy="4363125"/>
            </a:xfrm>
          </p:grpSpPr>
          <p:sp>
            <p:nvSpPr>
              <p:cNvPr id="377" name="Google Shape;377;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78" name="Google Shape;378;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79" name="Google Shape;379;p9"/>
            <p:cNvGrpSpPr/>
            <p:nvPr/>
          </p:nvGrpSpPr>
          <p:grpSpPr>
            <a:xfrm>
              <a:off x="928867" y="301658"/>
              <a:ext cx="265278" cy="265278"/>
              <a:chOff x="1439525" y="718650"/>
              <a:chExt cx="4363125" cy="4363125"/>
            </a:xfrm>
          </p:grpSpPr>
          <p:sp>
            <p:nvSpPr>
              <p:cNvPr id="380" name="Google Shape;380;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81" name="Google Shape;381;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82" name="Google Shape;382;p9"/>
            <p:cNvGrpSpPr/>
            <p:nvPr/>
          </p:nvGrpSpPr>
          <p:grpSpPr>
            <a:xfrm>
              <a:off x="1438383" y="301658"/>
              <a:ext cx="265278" cy="265278"/>
              <a:chOff x="1439525" y="718650"/>
              <a:chExt cx="4363125" cy="4363125"/>
            </a:xfrm>
          </p:grpSpPr>
          <p:sp>
            <p:nvSpPr>
              <p:cNvPr id="383" name="Google Shape;383;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84" name="Google Shape;384;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85" name="Google Shape;385;p9"/>
            <p:cNvGrpSpPr/>
            <p:nvPr/>
          </p:nvGrpSpPr>
          <p:grpSpPr>
            <a:xfrm>
              <a:off x="1946517" y="301658"/>
              <a:ext cx="265278" cy="265278"/>
              <a:chOff x="1439525" y="718650"/>
              <a:chExt cx="4363125" cy="4363125"/>
            </a:xfrm>
          </p:grpSpPr>
          <p:sp>
            <p:nvSpPr>
              <p:cNvPr id="386" name="Google Shape;386;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87" name="Google Shape;387;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88" name="Google Shape;388;p9"/>
            <p:cNvGrpSpPr/>
            <p:nvPr/>
          </p:nvGrpSpPr>
          <p:grpSpPr>
            <a:xfrm>
              <a:off x="2456033" y="301658"/>
              <a:ext cx="265278" cy="265278"/>
              <a:chOff x="1439525" y="718650"/>
              <a:chExt cx="4363125" cy="4363125"/>
            </a:xfrm>
          </p:grpSpPr>
          <p:sp>
            <p:nvSpPr>
              <p:cNvPr id="389" name="Google Shape;389;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90" name="Google Shape;390;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91" name="Google Shape;391;p9"/>
            <p:cNvGrpSpPr/>
            <p:nvPr/>
          </p:nvGrpSpPr>
          <p:grpSpPr>
            <a:xfrm>
              <a:off x="2966899" y="301658"/>
              <a:ext cx="265278" cy="265278"/>
              <a:chOff x="1439525" y="718650"/>
              <a:chExt cx="4363125" cy="4363125"/>
            </a:xfrm>
          </p:grpSpPr>
          <p:sp>
            <p:nvSpPr>
              <p:cNvPr id="392" name="Google Shape;392;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93" name="Google Shape;393;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94" name="Google Shape;394;p9"/>
            <p:cNvGrpSpPr/>
            <p:nvPr/>
          </p:nvGrpSpPr>
          <p:grpSpPr>
            <a:xfrm>
              <a:off x="3476408" y="301658"/>
              <a:ext cx="265278" cy="265278"/>
              <a:chOff x="1439525" y="718650"/>
              <a:chExt cx="4363125" cy="4363125"/>
            </a:xfrm>
          </p:grpSpPr>
          <p:sp>
            <p:nvSpPr>
              <p:cNvPr id="395" name="Google Shape;395;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96" name="Google Shape;396;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397" name="Google Shape;397;p9"/>
            <p:cNvGrpSpPr/>
            <p:nvPr/>
          </p:nvGrpSpPr>
          <p:grpSpPr>
            <a:xfrm>
              <a:off x="3985908" y="301658"/>
              <a:ext cx="265278" cy="265278"/>
              <a:chOff x="1439525" y="718650"/>
              <a:chExt cx="4363125" cy="4363125"/>
            </a:xfrm>
          </p:grpSpPr>
          <p:sp>
            <p:nvSpPr>
              <p:cNvPr id="398" name="Google Shape;398;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399" name="Google Shape;399;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400" name="Google Shape;400;p9"/>
            <p:cNvGrpSpPr/>
            <p:nvPr/>
          </p:nvGrpSpPr>
          <p:grpSpPr>
            <a:xfrm>
              <a:off x="4495408" y="301658"/>
              <a:ext cx="265278" cy="265278"/>
              <a:chOff x="1439525" y="718650"/>
              <a:chExt cx="4363125" cy="4363125"/>
            </a:xfrm>
          </p:grpSpPr>
          <p:sp>
            <p:nvSpPr>
              <p:cNvPr id="401" name="Google Shape;401;p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402" name="Google Shape;402;p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
        <p:nvSpPr>
          <p:cNvPr id="403" name="Google Shape;403;p9"/>
          <p:cNvSpPr txBox="1">
            <a:spLocks noGrp="1"/>
          </p:cNvSpPr>
          <p:nvPr>
            <p:ph type="title"/>
          </p:nvPr>
        </p:nvSpPr>
        <p:spPr>
          <a:xfrm>
            <a:off x="1339775" y="2857500"/>
            <a:ext cx="7404487" cy="160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6293"/>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404" name="Google Shape;404;p9"/>
          <p:cNvSpPr txBox="1">
            <a:spLocks noGrp="1"/>
          </p:cNvSpPr>
          <p:nvPr>
            <p:ph type="subTitle" idx="1"/>
          </p:nvPr>
        </p:nvSpPr>
        <p:spPr>
          <a:xfrm>
            <a:off x="1339775" y="4462261"/>
            <a:ext cx="7404487" cy="60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48"/>
            </a:lvl1pPr>
            <a:lvl2pPr lvl="1" algn="ctr" rtl="0">
              <a:spcBef>
                <a:spcPts val="0"/>
              </a:spcBef>
              <a:spcAft>
                <a:spcPts val="0"/>
              </a:spcAft>
              <a:buNone/>
              <a:defRPr sz="2648"/>
            </a:lvl2pPr>
            <a:lvl3pPr lvl="2" algn="ctr" rtl="0">
              <a:spcBef>
                <a:spcPts val="0"/>
              </a:spcBef>
              <a:spcAft>
                <a:spcPts val="0"/>
              </a:spcAft>
              <a:buNone/>
              <a:defRPr sz="2648"/>
            </a:lvl3pPr>
            <a:lvl4pPr lvl="3" algn="ctr" rtl="0">
              <a:spcBef>
                <a:spcPts val="0"/>
              </a:spcBef>
              <a:spcAft>
                <a:spcPts val="0"/>
              </a:spcAft>
              <a:buNone/>
              <a:defRPr sz="2648"/>
            </a:lvl4pPr>
            <a:lvl5pPr lvl="4" algn="ctr" rtl="0">
              <a:spcBef>
                <a:spcPts val="0"/>
              </a:spcBef>
              <a:spcAft>
                <a:spcPts val="0"/>
              </a:spcAft>
              <a:buNone/>
              <a:defRPr sz="2648"/>
            </a:lvl5pPr>
            <a:lvl6pPr lvl="5" algn="ctr" rtl="0">
              <a:spcBef>
                <a:spcPts val="0"/>
              </a:spcBef>
              <a:spcAft>
                <a:spcPts val="0"/>
              </a:spcAft>
              <a:buNone/>
              <a:defRPr sz="2648"/>
            </a:lvl6pPr>
            <a:lvl7pPr lvl="6" algn="ctr" rtl="0">
              <a:spcBef>
                <a:spcPts val="0"/>
              </a:spcBef>
              <a:spcAft>
                <a:spcPts val="0"/>
              </a:spcAft>
              <a:buNone/>
              <a:defRPr sz="2648"/>
            </a:lvl7pPr>
            <a:lvl8pPr lvl="7" algn="ctr" rtl="0">
              <a:spcBef>
                <a:spcPts val="0"/>
              </a:spcBef>
              <a:spcAft>
                <a:spcPts val="0"/>
              </a:spcAft>
              <a:buNone/>
              <a:defRPr sz="2648"/>
            </a:lvl8pPr>
            <a:lvl9pPr lvl="8" algn="ctr" rtl="0">
              <a:spcBef>
                <a:spcPts val="0"/>
              </a:spcBef>
              <a:spcAft>
                <a:spcPts val="0"/>
              </a:spcAft>
              <a:buNone/>
              <a:defRPr sz="2648"/>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APTION_ONLY_1">
    <p:spTree>
      <p:nvGrpSpPr>
        <p:cNvPr id="1" name="Shape 786"/>
        <p:cNvGrpSpPr/>
        <p:nvPr/>
      </p:nvGrpSpPr>
      <p:grpSpPr>
        <a:xfrm>
          <a:off x="0" y="0"/>
          <a:ext cx="0" cy="0"/>
          <a:chOff x="0" y="0"/>
          <a:chExt cx="0" cy="0"/>
        </a:xfrm>
      </p:grpSpPr>
      <p:sp>
        <p:nvSpPr>
          <p:cNvPr id="787" name="Google Shape;787;p19"/>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788" name="Google Shape;788;p19"/>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789" name="Google Shape;789;p19"/>
          <p:cNvPicPr preferRelativeResize="0"/>
          <p:nvPr/>
        </p:nvPicPr>
        <p:blipFill rotWithShape="1">
          <a:blip r:embed="rId2">
            <a:alphaModFix amt="83000"/>
          </a:blip>
          <a:srcRect b="65590"/>
          <a:stretch/>
        </p:blipFill>
        <p:spPr>
          <a:xfrm>
            <a:off x="370470" y="5614448"/>
            <a:ext cx="8923682" cy="1773550"/>
          </a:xfrm>
          <a:prstGeom prst="rect">
            <a:avLst/>
          </a:prstGeom>
          <a:noFill/>
          <a:ln>
            <a:noFill/>
          </a:ln>
        </p:spPr>
      </p:pic>
      <p:pic>
        <p:nvPicPr>
          <p:cNvPr id="790" name="Google Shape;790;p19"/>
          <p:cNvPicPr preferRelativeResize="0"/>
          <p:nvPr/>
        </p:nvPicPr>
        <p:blipFill rotWithShape="1">
          <a:blip r:embed="rId3">
            <a:alphaModFix amt="49000"/>
          </a:blip>
          <a:srcRect t="39997"/>
          <a:stretch/>
        </p:blipFill>
        <p:spPr>
          <a:xfrm>
            <a:off x="411755" y="130576"/>
            <a:ext cx="8985303" cy="1697401"/>
          </a:xfrm>
          <a:prstGeom prst="rect">
            <a:avLst/>
          </a:prstGeom>
          <a:noFill/>
          <a:ln>
            <a:noFill/>
          </a:ln>
        </p:spPr>
      </p:pic>
      <p:grpSp>
        <p:nvGrpSpPr>
          <p:cNvPr id="791" name="Google Shape;791;p19"/>
          <p:cNvGrpSpPr/>
          <p:nvPr/>
        </p:nvGrpSpPr>
        <p:grpSpPr>
          <a:xfrm>
            <a:off x="1062844" y="1125576"/>
            <a:ext cx="7958349" cy="5807625"/>
            <a:chOff x="535475" y="1125575"/>
            <a:chExt cx="4207200" cy="5807625"/>
          </a:xfrm>
        </p:grpSpPr>
        <p:cxnSp>
          <p:nvCxnSpPr>
            <p:cNvPr id="792" name="Google Shape;792;p19"/>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3" name="Google Shape;793;p19"/>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4" name="Google Shape;794;p19"/>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5" name="Google Shape;795;p19"/>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6" name="Google Shape;796;p19"/>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7" name="Google Shape;797;p19"/>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8" name="Google Shape;798;p19"/>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799" name="Google Shape;799;p19"/>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0" name="Google Shape;800;p19"/>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1" name="Google Shape;801;p19"/>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2" name="Google Shape;802;p19"/>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3" name="Google Shape;803;p19"/>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804" name="Google Shape;804;p19"/>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805" name="Google Shape;805;p19"/>
          <p:cNvGrpSpPr/>
          <p:nvPr/>
        </p:nvGrpSpPr>
        <p:grpSpPr>
          <a:xfrm>
            <a:off x="930816" y="301658"/>
            <a:ext cx="8222405" cy="265278"/>
            <a:chOff x="413892" y="301658"/>
            <a:chExt cx="4346794" cy="265278"/>
          </a:xfrm>
        </p:grpSpPr>
        <p:grpSp>
          <p:nvGrpSpPr>
            <p:cNvPr id="806" name="Google Shape;806;p19"/>
            <p:cNvGrpSpPr/>
            <p:nvPr/>
          </p:nvGrpSpPr>
          <p:grpSpPr>
            <a:xfrm>
              <a:off x="413892" y="301658"/>
              <a:ext cx="265278" cy="265278"/>
              <a:chOff x="1439525" y="718650"/>
              <a:chExt cx="4363125" cy="4363125"/>
            </a:xfrm>
          </p:grpSpPr>
          <p:sp>
            <p:nvSpPr>
              <p:cNvPr id="807" name="Google Shape;807;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08" name="Google Shape;808;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09" name="Google Shape;809;p19"/>
            <p:cNvGrpSpPr/>
            <p:nvPr/>
          </p:nvGrpSpPr>
          <p:grpSpPr>
            <a:xfrm>
              <a:off x="928867" y="301658"/>
              <a:ext cx="265278" cy="265278"/>
              <a:chOff x="1439525" y="718650"/>
              <a:chExt cx="4363125" cy="4363125"/>
            </a:xfrm>
          </p:grpSpPr>
          <p:sp>
            <p:nvSpPr>
              <p:cNvPr id="810" name="Google Shape;810;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11" name="Google Shape;811;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12" name="Google Shape;812;p19"/>
            <p:cNvGrpSpPr/>
            <p:nvPr/>
          </p:nvGrpSpPr>
          <p:grpSpPr>
            <a:xfrm>
              <a:off x="1438383" y="301658"/>
              <a:ext cx="265278" cy="265278"/>
              <a:chOff x="1439525" y="718650"/>
              <a:chExt cx="4363125" cy="4363125"/>
            </a:xfrm>
          </p:grpSpPr>
          <p:sp>
            <p:nvSpPr>
              <p:cNvPr id="813" name="Google Shape;813;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14" name="Google Shape;814;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15" name="Google Shape;815;p19"/>
            <p:cNvGrpSpPr/>
            <p:nvPr/>
          </p:nvGrpSpPr>
          <p:grpSpPr>
            <a:xfrm>
              <a:off x="1946517" y="301658"/>
              <a:ext cx="265278" cy="265278"/>
              <a:chOff x="1439525" y="718650"/>
              <a:chExt cx="4363125" cy="4363125"/>
            </a:xfrm>
          </p:grpSpPr>
          <p:sp>
            <p:nvSpPr>
              <p:cNvPr id="816" name="Google Shape;816;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17" name="Google Shape;817;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18" name="Google Shape;818;p19"/>
            <p:cNvGrpSpPr/>
            <p:nvPr/>
          </p:nvGrpSpPr>
          <p:grpSpPr>
            <a:xfrm>
              <a:off x="2456033" y="301658"/>
              <a:ext cx="265278" cy="265278"/>
              <a:chOff x="1439525" y="718650"/>
              <a:chExt cx="4363125" cy="4363125"/>
            </a:xfrm>
          </p:grpSpPr>
          <p:sp>
            <p:nvSpPr>
              <p:cNvPr id="819" name="Google Shape;819;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20" name="Google Shape;820;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21" name="Google Shape;821;p19"/>
            <p:cNvGrpSpPr/>
            <p:nvPr/>
          </p:nvGrpSpPr>
          <p:grpSpPr>
            <a:xfrm>
              <a:off x="2966899" y="301658"/>
              <a:ext cx="265278" cy="265278"/>
              <a:chOff x="1439525" y="718650"/>
              <a:chExt cx="4363125" cy="4363125"/>
            </a:xfrm>
          </p:grpSpPr>
          <p:sp>
            <p:nvSpPr>
              <p:cNvPr id="822" name="Google Shape;822;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23" name="Google Shape;823;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24" name="Google Shape;824;p19"/>
            <p:cNvGrpSpPr/>
            <p:nvPr/>
          </p:nvGrpSpPr>
          <p:grpSpPr>
            <a:xfrm>
              <a:off x="3476408" y="301658"/>
              <a:ext cx="265278" cy="265278"/>
              <a:chOff x="1439525" y="718650"/>
              <a:chExt cx="4363125" cy="4363125"/>
            </a:xfrm>
          </p:grpSpPr>
          <p:sp>
            <p:nvSpPr>
              <p:cNvPr id="825" name="Google Shape;825;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26" name="Google Shape;826;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27" name="Google Shape;827;p19"/>
            <p:cNvGrpSpPr/>
            <p:nvPr/>
          </p:nvGrpSpPr>
          <p:grpSpPr>
            <a:xfrm>
              <a:off x="3985908" y="301658"/>
              <a:ext cx="265278" cy="265278"/>
              <a:chOff x="1439525" y="718650"/>
              <a:chExt cx="4363125" cy="4363125"/>
            </a:xfrm>
          </p:grpSpPr>
          <p:sp>
            <p:nvSpPr>
              <p:cNvPr id="828" name="Google Shape;828;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29" name="Google Shape;829;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830" name="Google Shape;830;p19"/>
            <p:cNvGrpSpPr/>
            <p:nvPr/>
          </p:nvGrpSpPr>
          <p:grpSpPr>
            <a:xfrm>
              <a:off x="4495408" y="301658"/>
              <a:ext cx="265278" cy="265278"/>
              <a:chOff x="1439525" y="718650"/>
              <a:chExt cx="4363125" cy="4363125"/>
            </a:xfrm>
          </p:grpSpPr>
          <p:sp>
            <p:nvSpPr>
              <p:cNvPr id="831" name="Google Shape;831;p1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832" name="Google Shape;832;p1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
        <p:nvSpPr>
          <p:cNvPr id="833" name="Google Shape;833;p19"/>
          <p:cNvSpPr txBox="1">
            <a:spLocks noGrp="1"/>
          </p:cNvSpPr>
          <p:nvPr>
            <p:ph type="body" idx="1"/>
          </p:nvPr>
        </p:nvSpPr>
        <p:spPr>
          <a:xfrm>
            <a:off x="1317359" y="2263313"/>
            <a:ext cx="7449318" cy="2191200"/>
          </a:xfrm>
          <a:prstGeom prst="rect">
            <a:avLst/>
          </a:prstGeom>
        </p:spPr>
        <p:txBody>
          <a:bodyPr spcFirstLastPara="1" wrap="square" lIns="91425" tIns="91425" rIns="91425" bIns="91425" anchor="ctr" anchorCtr="0">
            <a:noAutofit/>
          </a:bodyPr>
          <a:lstStyle>
            <a:lvl1pPr marL="864840" lvl="0" indent="-432420" algn="ctr" rtl="0">
              <a:lnSpc>
                <a:spcPct val="100000"/>
              </a:lnSpc>
              <a:spcBef>
                <a:spcPts val="0"/>
              </a:spcBef>
              <a:spcAft>
                <a:spcPts val="0"/>
              </a:spcAft>
              <a:buSzPts val="2400"/>
              <a:buNone/>
              <a:defRPr sz="5296"/>
            </a:lvl1pPr>
          </a:lstStyle>
          <a:p>
            <a:endParaRPr/>
          </a:p>
        </p:txBody>
      </p:sp>
      <p:sp>
        <p:nvSpPr>
          <p:cNvPr id="834" name="Google Shape;834;p19"/>
          <p:cNvSpPr txBox="1">
            <a:spLocks noGrp="1"/>
          </p:cNvSpPr>
          <p:nvPr>
            <p:ph type="subTitle" idx="2"/>
          </p:nvPr>
        </p:nvSpPr>
        <p:spPr>
          <a:xfrm>
            <a:off x="2959648" y="4682297"/>
            <a:ext cx="4164740" cy="61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540" b="1">
                <a:solidFill>
                  <a:srgbClr val="7DB2BE"/>
                </a:solidFill>
                <a:latin typeface="Amatic SC"/>
                <a:ea typeface="Amatic SC"/>
                <a:cs typeface="Amatic SC"/>
                <a:sym typeface="Amatic SC"/>
              </a:defRPr>
            </a:lvl1pPr>
            <a:lvl2pPr lvl="1" algn="ctr" rtl="0">
              <a:spcBef>
                <a:spcPts val="0"/>
              </a:spcBef>
              <a:spcAft>
                <a:spcPts val="0"/>
              </a:spcAft>
              <a:buNone/>
              <a:defRPr sz="4540" b="1">
                <a:solidFill>
                  <a:srgbClr val="7DB2BE"/>
                </a:solidFill>
                <a:latin typeface="Amatic SC"/>
                <a:ea typeface="Amatic SC"/>
                <a:cs typeface="Amatic SC"/>
                <a:sym typeface="Amatic SC"/>
              </a:defRPr>
            </a:lvl2pPr>
            <a:lvl3pPr lvl="2" algn="ctr" rtl="0">
              <a:spcBef>
                <a:spcPts val="0"/>
              </a:spcBef>
              <a:spcAft>
                <a:spcPts val="0"/>
              </a:spcAft>
              <a:buNone/>
              <a:defRPr sz="4540" b="1">
                <a:solidFill>
                  <a:srgbClr val="7DB2BE"/>
                </a:solidFill>
                <a:latin typeface="Amatic SC"/>
                <a:ea typeface="Amatic SC"/>
                <a:cs typeface="Amatic SC"/>
                <a:sym typeface="Amatic SC"/>
              </a:defRPr>
            </a:lvl3pPr>
            <a:lvl4pPr lvl="3" algn="ctr" rtl="0">
              <a:spcBef>
                <a:spcPts val="0"/>
              </a:spcBef>
              <a:spcAft>
                <a:spcPts val="0"/>
              </a:spcAft>
              <a:buNone/>
              <a:defRPr sz="4540" b="1">
                <a:solidFill>
                  <a:srgbClr val="7DB2BE"/>
                </a:solidFill>
                <a:latin typeface="Amatic SC"/>
                <a:ea typeface="Amatic SC"/>
                <a:cs typeface="Amatic SC"/>
                <a:sym typeface="Amatic SC"/>
              </a:defRPr>
            </a:lvl4pPr>
            <a:lvl5pPr lvl="4" algn="ctr" rtl="0">
              <a:spcBef>
                <a:spcPts val="0"/>
              </a:spcBef>
              <a:spcAft>
                <a:spcPts val="0"/>
              </a:spcAft>
              <a:buNone/>
              <a:defRPr sz="4540" b="1">
                <a:solidFill>
                  <a:srgbClr val="7DB2BE"/>
                </a:solidFill>
                <a:latin typeface="Amatic SC"/>
                <a:ea typeface="Amatic SC"/>
                <a:cs typeface="Amatic SC"/>
                <a:sym typeface="Amatic SC"/>
              </a:defRPr>
            </a:lvl5pPr>
            <a:lvl6pPr lvl="5" algn="ctr" rtl="0">
              <a:spcBef>
                <a:spcPts val="0"/>
              </a:spcBef>
              <a:spcAft>
                <a:spcPts val="0"/>
              </a:spcAft>
              <a:buNone/>
              <a:defRPr sz="4540" b="1">
                <a:solidFill>
                  <a:srgbClr val="7DB2BE"/>
                </a:solidFill>
                <a:latin typeface="Amatic SC"/>
                <a:ea typeface="Amatic SC"/>
                <a:cs typeface="Amatic SC"/>
                <a:sym typeface="Amatic SC"/>
              </a:defRPr>
            </a:lvl6pPr>
            <a:lvl7pPr lvl="6" algn="ctr" rtl="0">
              <a:spcBef>
                <a:spcPts val="0"/>
              </a:spcBef>
              <a:spcAft>
                <a:spcPts val="0"/>
              </a:spcAft>
              <a:buNone/>
              <a:defRPr sz="4540" b="1">
                <a:solidFill>
                  <a:srgbClr val="7DB2BE"/>
                </a:solidFill>
                <a:latin typeface="Amatic SC"/>
                <a:ea typeface="Amatic SC"/>
                <a:cs typeface="Amatic SC"/>
                <a:sym typeface="Amatic SC"/>
              </a:defRPr>
            </a:lvl7pPr>
            <a:lvl8pPr lvl="7" algn="ctr" rtl="0">
              <a:spcBef>
                <a:spcPts val="0"/>
              </a:spcBef>
              <a:spcAft>
                <a:spcPts val="0"/>
              </a:spcAft>
              <a:buNone/>
              <a:defRPr sz="4540" b="1">
                <a:solidFill>
                  <a:srgbClr val="7DB2BE"/>
                </a:solidFill>
                <a:latin typeface="Amatic SC"/>
                <a:ea typeface="Amatic SC"/>
                <a:cs typeface="Amatic SC"/>
                <a:sym typeface="Amatic SC"/>
              </a:defRPr>
            </a:lvl8pPr>
            <a:lvl9pPr lvl="8" algn="ctr" rtl="0">
              <a:spcBef>
                <a:spcPts val="0"/>
              </a:spcBef>
              <a:spcAft>
                <a:spcPts val="0"/>
              </a:spcAft>
              <a:buNone/>
              <a:defRPr sz="4540" b="1">
                <a:solidFill>
                  <a:srgbClr val="7DB2BE"/>
                </a:solidFill>
                <a:latin typeface="Amatic SC"/>
                <a:ea typeface="Amatic SC"/>
                <a:cs typeface="Amatic SC"/>
                <a:sym typeface="Amatic S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37"/>
        <p:cNvGrpSpPr/>
        <p:nvPr/>
      </p:nvGrpSpPr>
      <p:grpSpPr>
        <a:xfrm>
          <a:off x="0" y="0"/>
          <a:ext cx="0" cy="0"/>
          <a:chOff x="0" y="0"/>
          <a:chExt cx="0" cy="0"/>
        </a:xfrm>
      </p:grpSpPr>
      <p:sp>
        <p:nvSpPr>
          <p:cNvPr id="1138" name="Google Shape;1138;p26"/>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139" name="Google Shape;1139;p26"/>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140" name="Google Shape;1140;p26"/>
          <p:cNvPicPr preferRelativeResize="0"/>
          <p:nvPr/>
        </p:nvPicPr>
        <p:blipFill>
          <a:blip r:embed="rId2">
            <a:alphaModFix/>
          </a:blip>
          <a:stretch>
            <a:fillRect/>
          </a:stretch>
        </p:blipFill>
        <p:spPr>
          <a:xfrm>
            <a:off x="488412" y="129701"/>
            <a:ext cx="6174991" cy="1933951"/>
          </a:xfrm>
          <a:prstGeom prst="rect">
            <a:avLst/>
          </a:prstGeom>
          <a:noFill/>
          <a:ln>
            <a:noFill/>
          </a:ln>
        </p:spPr>
      </p:pic>
      <p:pic>
        <p:nvPicPr>
          <p:cNvPr id="1141" name="Google Shape;1141;p26"/>
          <p:cNvPicPr preferRelativeResize="0"/>
          <p:nvPr/>
        </p:nvPicPr>
        <p:blipFill>
          <a:blip r:embed="rId3">
            <a:alphaModFix amt="86000"/>
          </a:blip>
          <a:stretch>
            <a:fillRect/>
          </a:stretch>
        </p:blipFill>
        <p:spPr>
          <a:xfrm>
            <a:off x="3851398" y="5532747"/>
            <a:ext cx="5744230" cy="1853225"/>
          </a:xfrm>
          <a:prstGeom prst="rect">
            <a:avLst/>
          </a:prstGeom>
          <a:noFill/>
          <a:ln>
            <a:noFill/>
          </a:ln>
        </p:spPr>
      </p:pic>
      <p:grpSp>
        <p:nvGrpSpPr>
          <p:cNvPr id="1142" name="Google Shape;1142;p26"/>
          <p:cNvGrpSpPr/>
          <p:nvPr/>
        </p:nvGrpSpPr>
        <p:grpSpPr>
          <a:xfrm>
            <a:off x="1062844" y="1125576"/>
            <a:ext cx="7958349" cy="5807625"/>
            <a:chOff x="535475" y="1125575"/>
            <a:chExt cx="4207200" cy="5807625"/>
          </a:xfrm>
        </p:grpSpPr>
        <p:cxnSp>
          <p:nvCxnSpPr>
            <p:cNvPr id="1143" name="Google Shape;1143;p26"/>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4" name="Google Shape;1144;p26"/>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5" name="Google Shape;1145;p26"/>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6" name="Google Shape;1146;p26"/>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7" name="Google Shape;1147;p26"/>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8" name="Google Shape;1148;p26"/>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49" name="Google Shape;1149;p26"/>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0" name="Google Shape;1150;p26"/>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1" name="Google Shape;1151;p26"/>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2" name="Google Shape;1152;p26"/>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3" name="Google Shape;1153;p26"/>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4" name="Google Shape;1154;p26"/>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55" name="Google Shape;1155;p26"/>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1156" name="Google Shape;1156;p26"/>
          <p:cNvGrpSpPr/>
          <p:nvPr/>
        </p:nvGrpSpPr>
        <p:grpSpPr>
          <a:xfrm>
            <a:off x="930816" y="301658"/>
            <a:ext cx="8222405" cy="265278"/>
            <a:chOff x="413892" y="301658"/>
            <a:chExt cx="4346794" cy="265278"/>
          </a:xfrm>
        </p:grpSpPr>
        <p:grpSp>
          <p:nvGrpSpPr>
            <p:cNvPr id="1157" name="Google Shape;1157;p26"/>
            <p:cNvGrpSpPr/>
            <p:nvPr/>
          </p:nvGrpSpPr>
          <p:grpSpPr>
            <a:xfrm>
              <a:off x="413892" y="301658"/>
              <a:ext cx="265278" cy="265278"/>
              <a:chOff x="1439525" y="718650"/>
              <a:chExt cx="4363125" cy="4363125"/>
            </a:xfrm>
          </p:grpSpPr>
          <p:sp>
            <p:nvSpPr>
              <p:cNvPr id="1158" name="Google Shape;1158;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59" name="Google Shape;1159;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60" name="Google Shape;1160;p26"/>
            <p:cNvGrpSpPr/>
            <p:nvPr/>
          </p:nvGrpSpPr>
          <p:grpSpPr>
            <a:xfrm>
              <a:off x="928867" y="301658"/>
              <a:ext cx="265278" cy="265278"/>
              <a:chOff x="1439525" y="718650"/>
              <a:chExt cx="4363125" cy="4363125"/>
            </a:xfrm>
          </p:grpSpPr>
          <p:sp>
            <p:nvSpPr>
              <p:cNvPr id="1161" name="Google Shape;1161;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62" name="Google Shape;1162;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63" name="Google Shape;1163;p26"/>
            <p:cNvGrpSpPr/>
            <p:nvPr/>
          </p:nvGrpSpPr>
          <p:grpSpPr>
            <a:xfrm>
              <a:off x="1438383" y="301658"/>
              <a:ext cx="265278" cy="265278"/>
              <a:chOff x="1439525" y="718650"/>
              <a:chExt cx="4363125" cy="4363125"/>
            </a:xfrm>
          </p:grpSpPr>
          <p:sp>
            <p:nvSpPr>
              <p:cNvPr id="1164" name="Google Shape;1164;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65" name="Google Shape;1165;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66" name="Google Shape;1166;p26"/>
            <p:cNvGrpSpPr/>
            <p:nvPr/>
          </p:nvGrpSpPr>
          <p:grpSpPr>
            <a:xfrm>
              <a:off x="1946517" y="301658"/>
              <a:ext cx="265278" cy="265278"/>
              <a:chOff x="1439525" y="718650"/>
              <a:chExt cx="4363125" cy="4363125"/>
            </a:xfrm>
          </p:grpSpPr>
          <p:sp>
            <p:nvSpPr>
              <p:cNvPr id="1167" name="Google Shape;1167;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68" name="Google Shape;1168;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69" name="Google Shape;1169;p26"/>
            <p:cNvGrpSpPr/>
            <p:nvPr/>
          </p:nvGrpSpPr>
          <p:grpSpPr>
            <a:xfrm>
              <a:off x="2456033" y="301658"/>
              <a:ext cx="265278" cy="265278"/>
              <a:chOff x="1439525" y="718650"/>
              <a:chExt cx="4363125" cy="4363125"/>
            </a:xfrm>
          </p:grpSpPr>
          <p:sp>
            <p:nvSpPr>
              <p:cNvPr id="1170" name="Google Shape;1170;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71" name="Google Shape;1171;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72" name="Google Shape;1172;p26"/>
            <p:cNvGrpSpPr/>
            <p:nvPr/>
          </p:nvGrpSpPr>
          <p:grpSpPr>
            <a:xfrm>
              <a:off x="2966899" y="301658"/>
              <a:ext cx="265278" cy="265278"/>
              <a:chOff x="1439525" y="718650"/>
              <a:chExt cx="4363125" cy="4363125"/>
            </a:xfrm>
          </p:grpSpPr>
          <p:sp>
            <p:nvSpPr>
              <p:cNvPr id="1173" name="Google Shape;1173;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74" name="Google Shape;1174;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75" name="Google Shape;1175;p26"/>
            <p:cNvGrpSpPr/>
            <p:nvPr/>
          </p:nvGrpSpPr>
          <p:grpSpPr>
            <a:xfrm>
              <a:off x="3476408" y="301658"/>
              <a:ext cx="265278" cy="265278"/>
              <a:chOff x="1439525" y="718650"/>
              <a:chExt cx="4363125" cy="4363125"/>
            </a:xfrm>
          </p:grpSpPr>
          <p:sp>
            <p:nvSpPr>
              <p:cNvPr id="1176" name="Google Shape;1176;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77" name="Google Shape;1177;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78" name="Google Shape;1178;p26"/>
            <p:cNvGrpSpPr/>
            <p:nvPr/>
          </p:nvGrpSpPr>
          <p:grpSpPr>
            <a:xfrm>
              <a:off x="3985908" y="301658"/>
              <a:ext cx="265278" cy="265278"/>
              <a:chOff x="1439525" y="718650"/>
              <a:chExt cx="4363125" cy="4363125"/>
            </a:xfrm>
          </p:grpSpPr>
          <p:sp>
            <p:nvSpPr>
              <p:cNvPr id="1179" name="Google Shape;1179;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80" name="Google Shape;1180;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181" name="Google Shape;1181;p26"/>
            <p:cNvGrpSpPr/>
            <p:nvPr/>
          </p:nvGrpSpPr>
          <p:grpSpPr>
            <a:xfrm>
              <a:off x="4495408" y="301658"/>
              <a:ext cx="265278" cy="265278"/>
              <a:chOff x="1439525" y="718650"/>
              <a:chExt cx="4363125" cy="4363125"/>
            </a:xfrm>
          </p:grpSpPr>
          <p:sp>
            <p:nvSpPr>
              <p:cNvPr id="1182" name="Google Shape;1182;p26"/>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183" name="Google Shape;1183;p26"/>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184"/>
        <p:cNvGrpSpPr/>
        <p:nvPr/>
      </p:nvGrpSpPr>
      <p:grpSpPr>
        <a:xfrm>
          <a:off x="0" y="0"/>
          <a:ext cx="0" cy="0"/>
          <a:chOff x="0" y="0"/>
          <a:chExt cx="0" cy="0"/>
        </a:xfrm>
      </p:grpSpPr>
      <p:sp>
        <p:nvSpPr>
          <p:cNvPr id="1185" name="Google Shape;1185;p27"/>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186" name="Google Shape;1186;p27"/>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187" name="Google Shape;1187;p27"/>
          <p:cNvPicPr preferRelativeResize="0"/>
          <p:nvPr/>
        </p:nvPicPr>
        <p:blipFill rotWithShape="1">
          <a:blip r:embed="rId2">
            <a:alphaModFix amt="50000"/>
          </a:blip>
          <a:srcRect l="27651" t="60347"/>
          <a:stretch/>
        </p:blipFill>
        <p:spPr>
          <a:xfrm>
            <a:off x="488414" y="129700"/>
            <a:ext cx="7295531" cy="2625225"/>
          </a:xfrm>
          <a:prstGeom prst="rect">
            <a:avLst/>
          </a:prstGeom>
          <a:noFill/>
          <a:ln>
            <a:noFill/>
          </a:ln>
        </p:spPr>
      </p:pic>
      <p:pic>
        <p:nvPicPr>
          <p:cNvPr id="1188" name="Google Shape;1188;p27"/>
          <p:cNvPicPr preferRelativeResize="0"/>
          <p:nvPr/>
        </p:nvPicPr>
        <p:blipFill rotWithShape="1">
          <a:blip r:embed="rId3">
            <a:alphaModFix amt="64000"/>
          </a:blip>
          <a:srcRect r="58634" b="65504"/>
          <a:stretch/>
        </p:blipFill>
        <p:spPr>
          <a:xfrm>
            <a:off x="2382807" y="5533975"/>
            <a:ext cx="7212817" cy="1852000"/>
          </a:xfrm>
          <a:prstGeom prst="rect">
            <a:avLst/>
          </a:prstGeom>
          <a:noFill/>
          <a:ln>
            <a:noFill/>
          </a:ln>
        </p:spPr>
      </p:pic>
      <p:grpSp>
        <p:nvGrpSpPr>
          <p:cNvPr id="1189" name="Google Shape;1189;p27"/>
          <p:cNvGrpSpPr/>
          <p:nvPr/>
        </p:nvGrpSpPr>
        <p:grpSpPr>
          <a:xfrm>
            <a:off x="1062844" y="1125576"/>
            <a:ext cx="7958349" cy="5807625"/>
            <a:chOff x="535475" y="1125575"/>
            <a:chExt cx="4207200" cy="5807625"/>
          </a:xfrm>
        </p:grpSpPr>
        <p:cxnSp>
          <p:nvCxnSpPr>
            <p:cNvPr id="1190" name="Google Shape;1190;p27"/>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1" name="Google Shape;1191;p27"/>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2" name="Google Shape;1192;p27"/>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3" name="Google Shape;1193;p27"/>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4" name="Google Shape;1194;p27"/>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5" name="Google Shape;1195;p27"/>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6" name="Google Shape;1196;p27"/>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7" name="Google Shape;1197;p27"/>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8" name="Google Shape;1198;p27"/>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199" name="Google Shape;1199;p27"/>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00" name="Google Shape;1200;p27"/>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01" name="Google Shape;1201;p27"/>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02" name="Google Shape;1202;p27"/>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1203" name="Google Shape;1203;p27"/>
          <p:cNvGrpSpPr/>
          <p:nvPr/>
        </p:nvGrpSpPr>
        <p:grpSpPr>
          <a:xfrm>
            <a:off x="930816" y="301658"/>
            <a:ext cx="8222405" cy="265278"/>
            <a:chOff x="413892" y="301658"/>
            <a:chExt cx="4346794" cy="265278"/>
          </a:xfrm>
        </p:grpSpPr>
        <p:grpSp>
          <p:nvGrpSpPr>
            <p:cNvPr id="1204" name="Google Shape;1204;p27"/>
            <p:cNvGrpSpPr/>
            <p:nvPr/>
          </p:nvGrpSpPr>
          <p:grpSpPr>
            <a:xfrm>
              <a:off x="413892" y="301658"/>
              <a:ext cx="265278" cy="265278"/>
              <a:chOff x="1439525" y="718650"/>
              <a:chExt cx="4363125" cy="4363125"/>
            </a:xfrm>
          </p:grpSpPr>
          <p:sp>
            <p:nvSpPr>
              <p:cNvPr id="1205" name="Google Shape;1205;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06" name="Google Shape;1206;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07" name="Google Shape;1207;p27"/>
            <p:cNvGrpSpPr/>
            <p:nvPr/>
          </p:nvGrpSpPr>
          <p:grpSpPr>
            <a:xfrm>
              <a:off x="928867" y="301658"/>
              <a:ext cx="265278" cy="265278"/>
              <a:chOff x="1439525" y="718650"/>
              <a:chExt cx="4363125" cy="4363125"/>
            </a:xfrm>
          </p:grpSpPr>
          <p:sp>
            <p:nvSpPr>
              <p:cNvPr id="1208" name="Google Shape;1208;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09" name="Google Shape;1209;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10" name="Google Shape;1210;p27"/>
            <p:cNvGrpSpPr/>
            <p:nvPr/>
          </p:nvGrpSpPr>
          <p:grpSpPr>
            <a:xfrm>
              <a:off x="1438383" y="301658"/>
              <a:ext cx="265278" cy="265278"/>
              <a:chOff x="1439525" y="718650"/>
              <a:chExt cx="4363125" cy="4363125"/>
            </a:xfrm>
          </p:grpSpPr>
          <p:sp>
            <p:nvSpPr>
              <p:cNvPr id="1211" name="Google Shape;1211;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12" name="Google Shape;1212;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13" name="Google Shape;1213;p27"/>
            <p:cNvGrpSpPr/>
            <p:nvPr/>
          </p:nvGrpSpPr>
          <p:grpSpPr>
            <a:xfrm>
              <a:off x="1946517" y="301658"/>
              <a:ext cx="265278" cy="265278"/>
              <a:chOff x="1439525" y="718650"/>
              <a:chExt cx="4363125" cy="4363125"/>
            </a:xfrm>
          </p:grpSpPr>
          <p:sp>
            <p:nvSpPr>
              <p:cNvPr id="1214" name="Google Shape;1214;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15" name="Google Shape;1215;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16" name="Google Shape;1216;p27"/>
            <p:cNvGrpSpPr/>
            <p:nvPr/>
          </p:nvGrpSpPr>
          <p:grpSpPr>
            <a:xfrm>
              <a:off x="2456033" y="301658"/>
              <a:ext cx="265278" cy="265278"/>
              <a:chOff x="1439525" y="718650"/>
              <a:chExt cx="4363125" cy="4363125"/>
            </a:xfrm>
          </p:grpSpPr>
          <p:sp>
            <p:nvSpPr>
              <p:cNvPr id="1217" name="Google Shape;1217;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18" name="Google Shape;1218;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19" name="Google Shape;1219;p27"/>
            <p:cNvGrpSpPr/>
            <p:nvPr/>
          </p:nvGrpSpPr>
          <p:grpSpPr>
            <a:xfrm>
              <a:off x="2966899" y="301658"/>
              <a:ext cx="265278" cy="265278"/>
              <a:chOff x="1439525" y="718650"/>
              <a:chExt cx="4363125" cy="4363125"/>
            </a:xfrm>
          </p:grpSpPr>
          <p:sp>
            <p:nvSpPr>
              <p:cNvPr id="1220" name="Google Shape;1220;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21" name="Google Shape;1221;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22" name="Google Shape;1222;p27"/>
            <p:cNvGrpSpPr/>
            <p:nvPr/>
          </p:nvGrpSpPr>
          <p:grpSpPr>
            <a:xfrm>
              <a:off x="3476408" y="301658"/>
              <a:ext cx="265278" cy="265278"/>
              <a:chOff x="1439525" y="718650"/>
              <a:chExt cx="4363125" cy="4363125"/>
            </a:xfrm>
          </p:grpSpPr>
          <p:sp>
            <p:nvSpPr>
              <p:cNvPr id="1223" name="Google Shape;1223;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24" name="Google Shape;1224;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25" name="Google Shape;1225;p27"/>
            <p:cNvGrpSpPr/>
            <p:nvPr/>
          </p:nvGrpSpPr>
          <p:grpSpPr>
            <a:xfrm>
              <a:off x="3985908" y="301658"/>
              <a:ext cx="265278" cy="265278"/>
              <a:chOff x="1439525" y="718650"/>
              <a:chExt cx="4363125" cy="4363125"/>
            </a:xfrm>
          </p:grpSpPr>
          <p:sp>
            <p:nvSpPr>
              <p:cNvPr id="1226" name="Google Shape;1226;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27" name="Google Shape;1227;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28" name="Google Shape;1228;p27"/>
            <p:cNvGrpSpPr/>
            <p:nvPr/>
          </p:nvGrpSpPr>
          <p:grpSpPr>
            <a:xfrm>
              <a:off x="4495408" y="301658"/>
              <a:ext cx="265278" cy="265278"/>
              <a:chOff x="1439525" y="718650"/>
              <a:chExt cx="4363125" cy="4363125"/>
            </a:xfrm>
          </p:grpSpPr>
          <p:sp>
            <p:nvSpPr>
              <p:cNvPr id="1229" name="Google Shape;1229;p27"/>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30" name="Google Shape;1230;p27"/>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231"/>
        <p:cNvGrpSpPr/>
        <p:nvPr/>
      </p:nvGrpSpPr>
      <p:grpSpPr>
        <a:xfrm>
          <a:off x="0" y="0"/>
          <a:ext cx="0" cy="0"/>
          <a:chOff x="0" y="0"/>
          <a:chExt cx="0" cy="0"/>
        </a:xfrm>
      </p:grpSpPr>
      <p:sp>
        <p:nvSpPr>
          <p:cNvPr id="1232" name="Google Shape;1232;p28"/>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233" name="Google Shape;1233;p28"/>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234" name="Google Shape;1234;p28"/>
          <p:cNvPicPr preferRelativeResize="0"/>
          <p:nvPr/>
        </p:nvPicPr>
        <p:blipFill rotWithShape="1">
          <a:blip r:embed="rId2">
            <a:alphaModFix amt="56000"/>
          </a:blip>
          <a:srcRect b="76234"/>
          <a:stretch/>
        </p:blipFill>
        <p:spPr>
          <a:xfrm rot="5400000">
            <a:off x="-1478138" y="3083143"/>
            <a:ext cx="5330947" cy="1395813"/>
          </a:xfrm>
          <a:prstGeom prst="rect">
            <a:avLst/>
          </a:prstGeom>
          <a:noFill/>
          <a:ln>
            <a:noFill/>
          </a:ln>
        </p:spPr>
      </p:pic>
      <p:pic>
        <p:nvPicPr>
          <p:cNvPr id="1235" name="Google Shape;1235;p28"/>
          <p:cNvPicPr preferRelativeResize="0"/>
          <p:nvPr/>
        </p:nvPicPr>
        <p:blipFill rotWithShape="1">
          <a:blip r:embed="rId3">
            <a:alphaModFix amt="50000"/>
          </a:blip>
          <a:srcRect t="76315" r="20185"/>
          <a:stretch/>
        </p:blipFill>
        <p:spPr>
          <a:xfrm rot="5400000">
            <a:off x="6677836" y="4454026"/>
            <a:ext cx="4255023" cy="1612922"/>
          </a:xfrm>
          <a:prstGeom prst="rect">
            <a:avLst/>
          </a:prstGeom>
          <a:noFill/>
          <a:ln>
            <a:noFill/>
          </a:ln>
        </p:spPr>
      </p:pic>
      <p:grpSp>
        <p:nvGrpSpPr>
          <p:cNvPr id="1236" name="Google Shape;1236;p28"/>
          <p:cNvGrpSpPr/>
          <p:nvPr/>
        </p:nvGrpSpPr>
        <p:grpSpPr>
          <a:xfrm>
            <a:off x="1062844" y="1125576"/>
            <a:ext cx="7958349" cy="5807625"/>
            <a:chOff x="535475" y="1125575"/>
            <a:chExt cx="4207200" cy="5807625"/>
          </a:xfrm>
        </p:grpSpPr>
        <p:cxnSp>
          <p:nvCxnSpPr>
            <p:cNvPr id="1237" name="Google Shape;1237;p28"/>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38" name="Google Shape;1238;p28"/>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39" name="Google Shape;1239;p28"/>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0" name="Google Shape;1240;p28"/>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1" name="Google Shape;1241;p28"/>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2" name="Google Shape;1242;p28"/>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3" name="Google Shape;1243;p28"/>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4" name="Google Shape;1244;p28"/>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5" name="Google Shape;1245;p28"/>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6" name="Google Shape;1246;p28"/>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7" name="Google Shape;1247;p28"/>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8" name="Google Shape;1248;p28"/>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49" name="Google Shape;1249;p28"/>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1250" name="Google Shape;1250;p28"/>
          <p:cNvGrpSpPr/>
          <p:nvPr/>
        </p:nvGrpSpPr>
        <p:grpSpPr>
          <a:xfrm>
            <a:off x="930816" y="301658"/>
            <a:ext cx="8222405" cy="265278"/>
            <a:chOff x="413892" y="301658"/>
            <a:chExt cx="4346794" cy="265278"/>
          </a:xfrm>
        </p:grpSpPr>
        <p:grpSp>
          <p:nvGrpSpPr>
            <p:cNvPr id="1251" name="Google Shape;1251;p28"/>
            <p:cNvGrpSpPr/>
            <p:nvPr/>
          </p:nvGrpSpPr>
          <p:grpSpPr>
            <a:xfrm>
              <a:off x="413892" y="301658"/>
              <a:ext cx="265278" cy="265278"/>
              <a:chOff x="1439525" y="718650"/>
              <a:chExt cx="4363125" cy="4363125"/>
            </a:xfrm>
          </p:grpSpPr>
          <p:sp>
            <p:nvSpPr>
              <p:cNvPr id="1252" name="Google Shape;1252;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53" name="Google Shape;1253;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54" name="Google Shape;1254;p28"/>
            <p:cNvGrpSpPr/>
            <p:nvPr/>
          </p:nvGrpSpPr>
          <p:grpSpPr>
            <a:xfrm>
              <a:off x="928867" y="301658"/>
              <a:ext cx="265278" cy="265278"/>
              <a:chOff x="1439525" y="718650"/>
              <a:chExt cx="4363125" cy="4363125"/>
            </a:xfrm>
          </p:grpSpPr>
          <p:sp>
            <p:nvSpPr>
              <p:cNvPr id="1255" name="Google Shape;1255;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56" name="Google Shape;1256;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57" name="Google Shape;1257;p28"/>
            <p:cNvGrpSpPr/>
            <p:nvPr/>
          </p:nvGrpSpPr>
          <p:grpSpPr>
            <a:xfrm>
              <a:off x="1438383" y="301658"/>
              <a:ext cx="265278" cy="265278"/>
              <a:chOff x="1439525" y="718650"/>
              <a:chExt cx="4363125" cy="4363125"/>
            </a:xfrm>
          </p:grpSpPr>
          <p:sp>
            <p:nvSpPr>
              <p:cNvPr id="1258" name="Google Shape;1258;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59" name="Google Shape;1259;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60" name="Google Shape;1260;p28"/>
            <p:cNvGrpSpPr/>
            <p:nvPr/>
          </p:nvGrpSpPr>
          <p:grpSpPr>
            <a:xfrm>
              <a:off x="1946517" y="301658"/>
              <a:ext cx="265278" cy="265278"/>
              <a:chOff x="1439525" y="718650"/>
              <a:chExt cx="4363125" cy="4363125"/>
            </a:xfrm>
          </p:grpSpPr>
          <p:sp>
            <p:nvSpPr>
              <p:cNvPr id="1261" name="Google Shape;1261;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62" name="Google Shape;1262;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63" name="Google Shape;1263;p28"/>
            <p:cNvGrpSpPr/>
            <p:nvPr/>
          </p:nvGrpSpPr>
          <p:grpSpPr>
            <a:xfrm>
              <a:off x="2456033" y="301658"/>
              <a:ext cx="265278" cy="265278"/>
              <a:chOff x="1439525" y="718650"/>
              <a:chExt cx="4363125" cy="4363125"/>
            </a:xfrm>
          </p:grpSpPr>
          <p:sp>
            <p:nvSpPr>
              <p:cNvPr id="1264" name="Google Shape;1264;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65" name="Google Shape;1265;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66" name="Google Shape;1266;p28"/>
            <p:cNvGrpSpPr/>
            <p:nvPr/>
          </p:nvGrpSpPr>
          <p:grpSpPr>
            <a:xfrm>
              <a:off x="2966899" y="301658"/>
              <a:ext cx="265278" cy="265278"/>
              <a:chOff x="1439525" y="718650"/>
              <a:chExt cx="4363125" cy="4363125"/>
            </a:xfrm>
          </p:grpSpPr>
          <p:sp>
            <p:nvSpPr>
              <p:cNvPr id="1267" name="Google Shape;1267;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68" name="Google Shape;1268;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69" name="Google Shape;1269;p28"/>
            <p:cNvGrpSpPr/>
            <p:nvPr/>
          </p:nvGrpSpPr>
          <p:grpSpPr>
            <a:xfrm>
              <a:off x="3476408" y="301658"/>
              <a:ext cx="265278" cy="265278"/>
              <a:chOff x="1439525" y="718650"/>
              <a:chExt cx="4363125" cy="4363125"/>
            </a:xfrm>
          </p:grpSpPr>
          <p:sp>
            <p:nvSpPr>
              <p:cNvPr id="1270" name="Google Shape;1270;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71" name="Google Shape;1271;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72" name="Google Shape;1272;p28"/>
            <p:cNvGrpSpPr/>
            <p:nvPr/>
          </p:nvGrpSpPr>
          <p:grpSpPr>
            <a:xfrm>
              <a:off x="3985908" y="301658"/>
              <a:ext cx="265278" cy="265278"/>
              <a:chOff x="1439525" y="718650"/>
              <a:chExt cx="4363125" cy="4363125"/>
            </a:xfrm>
          </p:grpSpPr>
          <p:sp>
            <p:nvSpPr>
              <p:cNvPr id="1273" name="Google Shape;1273;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74" name="Google Shape;1274;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275" name="Google Shape;1275;p28"/>
            <p:cNvGrpSpPr/>
            <p:nvPr/>
          </p:nvGrpSpPr>
          <p:grpSpPr>
            <a:xfrm>
              <a:off x="4495408" y="301658"/>
              <a:ext cx="265278" cy="265278"/>
              <a:chOff x="1439525" y="718650"/>
              <a:chExt cx="4363125" cy="4363125"/>
            </a:xfrm>
          </p:grpSpPr>
          <p:sp>
            <p:nvSpPr>
              <p:cNvPr id="1276" name="Google Shape;1276;p28"/>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277" name="Google Shape;1277;p28"/>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278"/>
        <p:cNvGrpSpPr/>
        <p:nvPr/>
      </p:nvGrpSpPr>
      <p:grpSpPr>
        <a:xfrm>
          <a:off x="0" y="0"/>
          <a:ext cx="0" cy="0"/>
          <a:chOff x="0" y="0"/>
          <a:chExt cx="0" cy="0"/>
        </a:xfrm>
      </p:grpSpPr>
      <p:sp>
        <p:nvSpPr>
          <p:cNvPr id="1279" name="Google Shape;1279;p29"/>
          <p:cNvSpPr/>
          <p:nvPr/>
        </p:nvSpPr>
        <p:spPr>
          <a:xfrm>
            <a:off x="632951" y="176139"/>
            <a:ext cx="9107247" cy="7256266"/>
          </a:xfrm>
          <a:custGeom>
            <a:avLst/>
            <a:gdLst/>
            <a:ahLst/>
            <a:cxnLst/>
            <a:rect l="l" t="t" r="r" b="b"/>
            <a:pathLst>
              <a:path w="39475" h="62658" extrusionOk="0">
                <a:moveTo>
                  <a:pt x="3033" y="1529"/>
                </a:moveTo>
                <a:cubicBezTo>
                  <a:pt x="3635" y="1529"/>
                  <a:pt x="4111" y="2031"/>
                  <a:pt x="4111" y="2632"/>
                </a:cubicBezTo>
                <a:cubicBezTo>
                  <a:pt x="4111" y="3234"/>
                  <a:pt x="3635" y="3735"/>
                  <a:pt x="3033" y="3735"/>
                </a:cubicBezTo>
                <a:cubicBezTo>
                  <a:pt x="2432" y="3735"/>
                  <a:pt x="1930" y="3234"/>
                  <a:pt x="1930" y="2632"/>
                </a:cubicBezTo>
                <a:cubicBezTo>
                  <a:pt x="1930" y="2031"/>
                  <a:pt x="2432" y="1529"/>
                  <a:pt x="3033" y="1529"/>
                </a:cubicBezTo>
                <a:close/>
                <a:moveTo>
                  <a:pt x="7219" y="1529"/>
                </a:moveTo>
                <a:cubicBezTo>
                  <a:pt x="7820" y="1529"/>
                  <a:pt x="8296" y="2031"/>
                  <a:pt x="8296" y="2632"/>
                </a:cubicBezTo>
                <a:cubicBezTo>
                  <a:pt x="8296" y="3234"/>
                  <a:pt x="7820" y="3735"/>
                  <a:pt x="7219" y="3735"/>
                </a:cubicBezTo>
                <a:cubicBezTo>
                  <a:pt x="6617" y="3735"/>
                  <a:pt x="6116" y="3234"/>
                  <a:pt x="6116" y="2632"/>
                </a:cubicBezTo>
                <a:cubicBezTo>
                  <a:pt x="6116" y="2031"/>
                  <a:pt x="6617" y="1529"/>
                  <a:pt x="7219" y="1529"/>
                </a:cubicBezTo>
                <a:close/>
                <a:moveTo>
                  <a:pt x="11379" y="1529"/>
                </a:moveTo>
                <a:cubicBezTo>
                  <a:pt x="11981" y="1529"/>
                  <a:pt x="12482" y="2031"/>
                  <a:pt x="12482" y="2632"/>
                </a:cubicBezTo>
                <a:cubicBezTo>
                  <a:pt x="12482" y="3234"/>
                  <a:pt x="11981" y="3735"/>
                  <a:pt x="11379" y="3735"/>
                </a:cubicBezTo>
                <a:cubicBezTo>
                  <a:pt x="10778" y="3735"/>
                  <a:pt x="10301" y="3234"/>
                  <a:pt x="10301" y="2632"/>
                </a:cubicBezTo>
                <a:cubicBezTo>
                  <a:pt x="10301" y="2031"/>
                  <a:pt x="10778" y="1529"/>
                  <a:pt x="11379" y="1529"/>
                </a:cubicBezTo>
                <a:close/>
                <a:moveTo>
                  <a:pt x="15564" y="1529"/>
                </a:moveTo>
                <a:cubicBezTo>
                  <a:pt x="16166" y="1529"/>
                  <a:pt x="16642" y="2031"/>
                  <a:pt x="16642" y="2632"/>
                </a:cubicBezTo>
                <a:cubicBezTo>
                  <a:pt x="16642" y="3234"/>
                  <a:pt x="16166" y="3735"/>
                  <a:pt x="15564" y="3735"/>
                </a:cubicBezTo>
                <a:cubicBezTo>
                  <a:pt x="14963" y="3735"/>
                  <a:pt x="14462" y="3234"/>
                  <a:pt x="14462" y="2632"/>
                </a:cubicBezTo>
                <a:cubicBezTo>
                  <a:pt x="14462" y="2031"/>
                  <a:pt x="14963" y="1529"/>
                  <a:pt x="15564" y="1529"/>
                </a:cubicBezTo>
                <a:close/>
                <a:moveTo>
                  <a:pt x="19750" y="1529"/>
                </a:moveTo>
                <a:cubicBezTo>
                  <a:pt x="20351" y="1529"/>
                  <a:pt x="20828" y="2031"/>
                  <a:pt x="20828" y="2632"/>
                </a:cubicBezTo>
                <a:cubicBezTo>
                  <a:pt x="20828" y="3234"/>
                  <a:pt x="20351" y="3735"/>
                  <a:pt x="19750" y="3735"/>
                </a:cubicBezTo>
                <a:cubicBezTo>
                  <a:pt x="19148" y="3735"/>
                  <a:pt x="18647" y="3234"/>
                  <a:pt x="18647" y="2632"/>
                </a:cubicBezTo>
                <a:cubicBezTo>
                  <a:pt x="18647" y="2031"/>
                  <a:pt x="19148" y="1529"/>
                  <a:pt x="19750" y="1529"/>
                </a:cubicBezTo>
                <a:close/>
                <a:moveTo>
                  <a:pt x="23910" y="1529"/>
                </a:moveTo>
                <a:cubicBezTo>
                  <a:pt x="24512" y="1529"/>
                  <a:pt x="25013" y="2031"/>
                  <a:pt x="25013" y="2632"/>
                </a:cubicBezTo>
                <a:cubicBezTo>
                  <a:pt x="25013" y="3234"/>
                  <a:pt x="24512" y="3735"/>
                  <a:pt x="23910" y="3735"/>
                </a:cubicBezTo>
                <a:cubicBezTo>
                  <a:pt x="23309" y="3735"/>
                  <a:pt x="22833" y="3234"/>
                  <a:pt x="22833" y="2632"/>
                </a:cubicBezTo>
                <a:cubicBezTo>
                  <a:pt x="22833" y="2031"/>
                  <a:pt x="23309" y="1529"/>
                  <a:pt x="23910" y="1529"/>
                </a:cubicBezTo>
                <a:close/>
                <a:moveTo>
                  <a:pt x="28096" y="1529"/>
                </a:moveTo>
                <a:cubicBezTo>
                  <a:pt x="28697" y="1529"/>
                  <a:pt x="29174" y="2031"/>
                  <a:pt x="29174" y="2632"/>
                </a:cubicBezTo>
                <a:cubicBezTo>
                  <a:pt x="29174" y="3234"/>
                  <a:pt x="28697" y="3735"/>
                  <a:pt x="28096" y="3735"/>
                </a:cubicBezTo>
                <a:cubicBezTo>
                  <a:pt x="27494" y="3735"/>
                  <a:pt x="26993" y="3234"/>
                  <a:pt x="26993" y="2632"/>
                </a:cubicBezTo>
                <a:cubicBezTo>
                  <a:pt x="26993" y="2031"/>
                  <a:pt x="27494" y="1529"/>
                  <a:pt x="28096" y="1529"/>
                </a:cubicBezTo>
                <a:close/>
                <a:moveTo>
                  <a:pt x="32281" y="1529"/>
                </a:moveTo>
                <a:cubicBezTo>
                  <a:pt x="32883" y="1529"/>
                  <a:pt x="33359" y="2031"/>
                  <a:pt x="33359" y="2632"/>
                </a:cubicBezTo>
                <a:cubicBezTo>
                  <a:pt x="33359" y="3234"/>
                  <a:pt x="32883" y="3735"/>
                  <a:pt x="32281" y="3735"/>
                </a:cubicBezTo>
                <a:cubicBezTo>
                  <a:pt x="31680" y="3735"/>
                  <a:pt x="31179" y="3234"/>
                  <a:pt x="31179" y="2632"/>
                </a:cubicBezTo>
                <a:cubicBezTo>
                  <a:pt x="31179" y="2031"/>
                  <a:pt x="31680" y="1529"/>
                  <a:pt x="32281" y="1529"/>
                </a:cubicBezTo>
                <a:close/>
                <a:moveTo>
                  <a:pt x="36442" y="1529"/>
                </a:moveTo>
                <a:cubicBezTo>
                  <a:pt x="37043" y="1529"/>
                  <a:pt x="37545" y="2031"/>
                  <a:pt x="37545" y="2632"/>
                </a:cubicBezTo>
                <a:cubicBezTo>
                  <a:pt x="37545" y="3234"/>
                  <a:pt x="37043" y="3735"/>
                  <a:pt x="36442" y="3735"/>
                </a:cubicBezTo>
                <a:cubicBezTo>
                  <a:pt x="35840" y="3735"/>
                  <a:pt x="35364" y="3234"/>
                  <a:pt x="35364" y="2632"/>
                </a:cubicBezTo>
                <a:cubicBezTo>
                  <a:pt x="35364" y="2031"/>
                  <a:pt x="35840" y="1529"/>
                  <a:pt x="36442" y="1529"/>
                </a:cubicBezTo>
                <a:close/>
                <a:moveTo>
                  <a:pt x="0" y="1"/>
                </a:moveTo>
                <a:lnTo>
                  <a:pt x="0" y="62658"/>
                </a:lnTo>
                <a:lnTo>
                  <a:pt x="39474" y="62658"/>
                </a:lnTo>
                <a:lnTo>
                  <a:pt x="39474" y="1"/>
                </a:lnTo>
                <a:close/>
              </a:path>
            </a:pathLst>
          </a:custGeom>
          <a:solidFill>
            <a:srgbClr val="DA951E">
              <a:alpha val="34080"/>
            </a:srgbClr>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sp>
        <p:nvSpPr>
          <p:cNvPr id="1280" name="Google Shape;1280;p29"/>
          <p:cNvSpPr/>
          <p:nvPr/>
        </p:nvSpPr>
        <p:spPr>
          <a:xfrm>
            <a:off x="488395" y="129700"/>
            <a:ext cx="9107247" cy="7256266"/>
          </a:xfrm>
          <a:custGeom>
            <a:avLst/>
            <a:gdLst/>
            <a:ahLst/>
            <a:cxnLst/>
            <a:rect l="l" t="t" r="r" b="b"/>
            <a:pathLst>
              <a:path w="39475" h="62658" extrusionOk="0">
                <a:moveTo>
                  <a:pt x="3033" y="1529"/>
                </a:moveTo>
                <a:cubicBezTo>
                  <a:pt x="3634" y="1529"/>
                  <a:pt x="4111" y="2006"/>
                  <a:pt x="4111" y="2607"/>
                </a:cubicBezTo>
                <a:cubicBezTo>
                  <a:pt x="4111" y="3209"/>
                  <a:pt x="3634" y="3710"/>
                  <a:pt x="3033" y="3710"/>
                </a:cubicBezTo>
                <a:cubicBezTo>
                  <a:pt x="2431" y="3710"/>
                  <a:pt x="1930" y="3209"/>
                  <a:pt x="1930" y="2607"/>
                </a:cubicBezTo>
                <a:cubicBezTo>
                  <a:pt x="1930" y="2006"/>
                  <a:pt x="2431" y="1529"/>
                  <a:pt x="3033" y="1529"/>
                </a:cubicBezTo>
                <a:close/>
                <a:moveTo>
                  <a:pt x="7218" y="1529"/>
                </a:moveTo>
                <a:cubicBezTo>
                  <a:pt x="7820" y="1529"/>
                  <a:pt x="8296" y="2006"/>
                  <a:pt x="8296" y="2607"/>
                </a:cubicBezTo>
                <a:cubicBezTo>
                  <a:pt x="8296" y="3209"/>
                  <a:pt x="7820" y="3710"/>
                  <a:pt x="7218" y="3710"/>
                </a:cubicBezTo>
                <a:cubicBezTo>
                  <a:pt x="6617" y="3710"/>
                  <a:pt x="6116" y="3209"/>
                  <a:pt x="6116" y="2607"/>
                </a:cubicBezTo>
                <a:cubicBezTo>
                  <a:pt x="6116" y="2006"/>
                  <a:pt x="6617" y="1529"/>
                  <a:pt x="7218" y="1529"/>
                </a:cubicBezTo>
                <a:close/>
                <a:moveTo>
                  <a:pt x="11379" y="1529"/>
                </a:moveTo>
                <a:cubicBezTo>
                  <a:pt x="11980" y="1529"/>
                  <a:pt x="12482" y="2006"/>
                  <a:pt x="12482" y="2607"/>
                </a:cubicBezTo>
                <a:cubicBezTo>
                  <a:pt x="12482" y="3209"/>
                  <a:pt x="11980" y="3710"/>
                  <a:pt x="11379" y="3710"/>
                </a:cubicBezTo>
                <a:cubicBezTo>
                  <a:pt x="10777" y="3710"/>
                  <a:pt x="10301" y="3209"/>
                  <a:pt x="10301" y="2607"/>
                </a:cubicBezTo>
                <a:cubicBezTo>
                  <a:pt x="10301" y="2006"/>
                  <a:pt x="10777" y="1529"/>
                  <a:pt x="11379" y="1529"/>
                </a:cubicBezTo>
                <a:close/>
                <a:moveTo>
                  <a:pt x="15564" y="1529"/>
                </a:moveTo>
                <a:cubicBezTo>
                  <a:pt x="16166" y="1529"/>
                  <a:pt x="16642" y="2006"/>
                  <a:pt x="16642" y="2607"/>
                </a:cubicBezTo>
                <a:cubicBezTo>
                  <a:pt x="16642" y="3209"/>
                  <a:pt x="16166" y="3710"/>
                  <a:pt x="15564" y="3710"/>
                </a:cubicBezTo>
                <a:cubicBezTo>
                  <a:pt x="14963" y="3710"/>
                  <a:pt x="14462" y="3209"/>
                  <a:pt x="14462" y="2607"/>
                </a:cubicBezTo>
                <a:cubicBezTo>
                  <a:pt x="14462" y="2006"/>
                  <a:pt x="14963" y="1529"/>
                  <a:pt x="15564" y="1529"/>
                </a:cubicBezTo>
                <a:close/>
                <a:moveTo>
                  <a:pt x="19750" y="1529"/>
                </a:moveTo>
                <a:cubicBezTo>
                  <a:pt x="20351" y="1529"/>
                  <a:pt x="20828" y="2006"/>
                  <a:pt x="20828" y="2607"/>
                </a:cubicBezTo>
                <a:cubicBezTo>
                  <a:pt x="20828" y="3209"/>
                  <a:pt x="20351" y="3710"/>
                  <a:pt x="19750" y="3710"/>
                </a:cubicBezTo>
                <a:cubicBezTo>
                  <a:pt x="19148" y="3710"/>
                  <a:pt x="18647" y="3209"/>
                  <a:pt x="18647" y="2607"/>
                </a:cubicBezTo>
                <a:cubicBezTo>
                  <a:pt x="18647" y="2006"/>
                  <a:pt x="19148" y="1529"/>
                  <a:pt x="19750" y="1529"/>
                </a:cubicBezTo>
                <a:close/>
                <a:moveTo>
                  <a:pt x="23910" y="1529"/>
                </a:moveTo>
                <a:cubicBezTo>
                  <a:pt x="24512" y="1529"/>
                  <a:pt x="25013" y="2006"/>
                  <a:pt x="25013" y="2607"/>
                </a:cubicBezTo>
                <a:cubicBezTo>
                  <a:pt x="25013" y="3209"/>
                  <a:pt x="24512" y="3710"/>
                  <a:pt x="23910" y="3710"/>
                </a:cubicBezTo>
                <a:cubicBezTo>
                  <a:pt x="23309" y="3710"/>
                  <a:pt x="22833" y="3209"/>
                  <a:pt x="22833" y="2607"/>
                </a:cubicBezTo>
                <a:cubicBezTo>
                  <a:pt x="22833" y="2006"/>
                  <a:pt x="23309" y="1529"/>
                  <a:pt x="23910" y="1529"/>
                </a:cubicBezTo>
                <a:close/>
                <a:moveTo>
                  <a:pt x="28096" y="1529"/>
                </a:moveTo>
                <a:cubicBezTo>
                  <a:pt x="28697" y="1529"/>
                  <a:pt x="29173" y="2006"/>
                  <a:pt x="29173" y="2607"/>
                </a:cubicBezTo>
                <a:cubicBezTo>
                  <a:pt x="29173" y="3209"/>
                  <a:pt x="28697" y="3710"/>
                  <a:pt x="28096" y="3710"/>
                </a:cubicBezTo>
                <a:cubicBezTo>
                  <a:pt x="27494" y="3710"/>
                  <a:pt x="26993" y="3209"/>
                  <a:pt x="26993" y="2607"/>
                </a:cubicBezTo>
                <a:cubicBezTo>
                  <a:pt x="26993" y="2006"/>
                  <a:pt x="27494" y="1529"/>
                  <a:pt x="28096" y="1529"/>
                </a:cubicBezTo>
                <a:close/>
                <a:moveTo>
                  <a:pt x="32281" y="1529"/>
                </a:moveTo>
                <a:cubicBezTo>
                  <a:pt x="32883" y="1529"/>
                  <a:pt x="33359" y="2006"/>
                  <a:pt x="33359" y="2607"/>
                </a:cubicBezTo>
                <a:cubicBezTo>
                  <a:pt x="33359" y="3209"/>
                  <a:pt x="32883" y="3710"/>
                  <a:pt x="32281" y="3710"/>
                </a:cubicBezTo>
                <a:cubicBezTo>
                  <a:pt x="31680" y="3710"/>
                  <a:pt x="31178" y="3209"/>
                  <a:pt x="31178" y="2607"/>
                </a:cubicBezTo>
                <a:cubicBezTo>
                  <a:pt x="31178" y="2006"/>
                  <a:pt x="31680" y="1529"/>
                  <a:pt x="32281" y="1529"/>
                </a:cubicBezTo>
                <a:close/>
                <a:moveTo>
                  <a:pt x="36442" y="1529"/>
                </a:moveTo>
                <a:cubicBezTo>
                  <a:pt x="37043" y="1529"/>
                  <a:pt x="37544" y="2006"/>
                  <a:pt x="37544" y="2607"/>
                </a:cubicBezTo>
                <a:cubicBezTo>
                  <a:pt x="37544" y="3209"/>
                  <a:pt x="37043" y="3710"/>
                  <a:pt x="36442" y="3710"/>
                </a:cubicBezTo>
                <a:cubicBezTo>
                  <a:pt x="35840" y="3710"/>
                  <a:pt x="35364" y="3209"/>
                  <a:pt x="35364" y="2607"/>
                </a:cubicBezTo>
                <a:cubicBezTo>
                  <a:pt x="35364" y="2006"/>
                  <a:pt x="35840" y="1529"/>
                  <a:pt x="36442" y="1529"/>
                </a:cubicBezTo>
                <a:close/>
                <a:moveTo>
                  <a:pt x="0" y="1"/>
                </a:moveTo>
                <a:lnTo>
                  <a:pt x="0" y="62658"/>
                </a:lnTo>
                <a:lnTo>
                  <a:pt x="39474" y="62658"/>
                </a:lnTo>
                <a:lnTo>
                  <a:pt x="39474" y="1"/>
                </a:lnTo>
                <a:close/>
              </a:path>
            </a:pathLst>
          </a:custGeom>
          <a:solidFill>
            <a:schemeClr val="lt1"/>
          </a:solidFill>
          <a:ln>
            <a:noFill/>
          </a:ln>
        </p:spPr>
        <p:txBody>
          <a:bodyPr spcFirstLastPara="1" wrap="square" lIns="172940" tIns="172940" rIns="172940" bIns="172940" anchor="ctr" anchorCtr="0">
            <a:noAutofit/>
          </a:bodyPr>
          <a:lstStyle/>
          <a:p>
            <a:pPr marL="0" lvl="0" indent="0" algn="l" rtl="0">
              <a:spcBef>
                <a:spcPts val="0"/>
              </a:spcBef>
              <a:spcAft>
                <a:spcPts val="0"/>
              </a:spcAft>
              <a:buNone/>
            </a:pPr>
            <a:endParaRPr sz="2648"/>
          </a:p>
        </p:txBody>
      </p:sp>
      <p:pic>
        <p:nvPicPr>
          <p:cNvPr id="1281" name="Google Shape;1281;p29"/>
          <p:cNvPicPr preferRelativeResize="0"/>
          <p:nvPr/>
        </p:nvPicPr>
        <p:blipFill rotWithShape="1">
          <a:blip r:embed="rId2">
            <a:alphaModFix amt="65000"/>
          </a:blip>
          <a:srcRect l="4890" t="62075" r="4881"/>
          <a:stretch/>
        </p:blipFill>
        <p:spPr>
          <a:xfrm>
            <a:off x="492810" y="130569"/>
            <a:ext cx="9098421" cy="1365276"/>
          </a:xfrm>
          <a:prstGeom prst="rect">
            <a:avLst/>
          </a:prstGeom>
          <a:noFill/>
          <a:ln>
            <a:noFill/>
          </a:ln>
        </p:spPr>
      </p:pic>
      <p:pic>
        <p:nvPicPr>
          <p:cNvPr id="1282" name="Google Shape;1282;p29"/>
          <p:cNvPicPr preferRelativeResize="0"/>
          <p:nvPr/>
        </p:nvPicPr>
        <p:blipFill rotWithShape="1">
          <a:blip r:embed="rId3">
            <a:alphaModFix/>
          </a:blip>
          <a:srcRect l="4890" r="4881" b="87172"/>
          <a:stretch/>
        </p:blipFill>
        <p:spPr>
          <a:xfrm>
            <a:off x="492811" y="6638826"/>
            <a:ext cx="9098415" cy="747151"/>
          </a:xfrm>
          <a:prstGeom prst="rect">
            <a:avLst/>
          </a:prstGeom>
          <a:noFill/>
          <a:ln>
            <a:noFill/>
          </a:ln>
        </p:spPr>
      </p:pic>
      <p:grpSp>
        <p:nvGrpSpPr>
          <p:cNvPr id="1283" name="Google Shape;1283;p29"/>
          <p:cNvGrpSpPr/>
          <p:nvPr/>
        </p:nvGrpSpPr>
        <p:grpSpPr>
          <a:xfrm>
            <a:off x="1062844" y="1125576"/>
            <a:ext cx="7958349" cy="5807625"/>
            <a:chOff x="535475" y="1125575"/>
            <a:chExt cx="4207200" cy="5807625"/>
          </a:xfrm>
        </p:grpSpPr>
        <p:cxnSp>
          <p:nvCxnSpPr>
            <p:cNvPr id="1284" name="Google Shape;1284;p29"/>
            <p:cNvCxnSpPr/>
            <p:nvPr/>
          </p:nvCxnSpPr>
          <p:spPr>
            <a:xfrm>
              <a:off x="535475" y="11255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5" name="Google Shape;1285;p29"/>
            <p:cNvCxnSpPr/>
            <p:nvPr/>
          </p:nvCxnSpPr>
          <p:spPr>
            <a:xfrm>
              <a:off x="535475" y="16115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6" name="Google Shape;1286;p29"/>
            <p:cNvCxnSpPr/>
            <p:nvPr/>
          </p:nvCxnSpPr>
          <p:spPr>
            <a:xfrm>
              <a:off x="535475" y="20961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7" name="Google Shape;1287;p29"/>
            <p:cNvCxnSpPr/>
            <p:nvPr/>
          </p:nvCxnSpPr>
          <p:spPr>
            <a:xfrm>
              <a:off x="535475" y="26027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8" name="Google Shape;1288;p29"/>
            <p:cNvCxnSpPr/>
            <p:nvPr/>
          </p:nvCxnSpPr>
          <p:spPr>
            <a:xfrm>
              <a:off x="535475" y="30380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89" name="Google Shape;1289;p29"/>
            <p:cNvCxnSpPr/>
            <p:nvPr/>
          </p:nvCxnSpPr>
          <p:spPr>
            <a:xfrm>
              <a:off x="535475" y="35475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0" name="Google Shape;1290;p29"/>
            <p:cNvCxnSpPr/>
            <p:nvPr/>
          </p:nvCxnSpPr>
          <p:spPr>
            <a:xfrm>
              <a:off x="535475" y="40307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1" name="Google Shape;1291;p29"/>
            <p:cNvCxnSpPr/>
            <p:nvPr/>
          </p:nvCxnSpPr>
          <p:spPr>
            <a:xfrm>
              <a:off x="535475" y="45387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2" name="Google Shape;1292;p29"/>
            <p:cNvCxnSpPr/>
            <p:nvPr/>
          </p:nvCxnSpPr>
          <p:spPr>
            <a:xfrm>
              <a:off x="535475" y="499867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3" name="Google Shape;1293;p29"/>
            <p:cNvCxnSpPr/>
            <p:nvPr/>
          </p:nvCxnSpPr>
          <p:spPr>
            <a:xfrm>
              <a:off x="535475" y="54819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4" name="Google Shape;1294;p29"/>
            <p:cNvCxnSpPr/>
            <p:nvPr/>
          </p:nvCxnSpPr>
          <p:spPr>
            <a:xfrm>
              <a:off x="535475" y="5965225"/>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5" name="Google Shape;1295;p29"/>
            <p:cNvCxnSpPr/>
            <p:nvPr/>
          </p:nvCxnSpPr>
          <p:spPr>
            <a:xfrm>
              <a:off x="535475" y="6474600"/>
              <a:ext cx="4207200" cy="0"/>
            </a:xfrm>
            <a:prstGeom prst="straightConnector1">
              <a:avLst/>
            </a:prstGeom>
            <a:noFill/>
            <a:ln w="9525" cap="flat" cmpd="sng">
              <a:solidFill>
                <a:srgbClr val="D9D9D9"/>
              </a:solidFill>
              <a:prstDash val="solid"/>
              <a:round/>
              <a:headEnd type="none" w="med" len="med"/>
              <a:tailEnd type="none" w="med" len="med"/>
            </a:ln>
          </p:spPr>
        </p:cxnSp>
        <p:cxnSp>
          <p:nvCxnSpPr>
            <p:cNvPr id="1296" name="Google Shape;1296;p29"/>
            <p:cNvCxnSpPr/>
            <p:nvPr/>
          </p:nvCxnSpPr>
          <p:spPr>
            <a:xfrm>
              <a:off x="535475" y="6933200"/>
              <a:ext cx="4207200" cy="0"/>
            </a:xfrm>
            <a:prstGeom prst="straightConnector1">
              <a:avLst/>
            </a:prstGeom>
            <a:noFill/>
            <a:ln w="9525" cap="flat" cmpd="sng">
              <a:solidFill>
                <a:srgbClr val="D9D9D9"/>
              </a:solidFill>
              <a:prstDash val="solid"/>
              <a:round/>
              <a:headEnd type="none" w="med" len="med"/>
              <a:tailEnd type="none" w="med" len="med"/>
            </a:ln>
          </p:spPr>
        </p:cxnSp>
      </p:grpSp>
      <p:grpSp>
        <p:nvGrpSpPr>
          <p:cNvPr id="1297" name="Google Shape;1297;p29"/>
          <p:cNvGrpSpPr/>
          <p:nvPr/>
        </p:nvGrpSpPr>
        <p:grpSpPr>
          <a:xfrm>
            <a:off x="930816" y="301658"/>
            <a:ext cx="8222405" cy="265278"/>
            <a:chOff x="413892" y="301658"/>
            <a:chExt cx="4346794" cy="265278"/>
          </a:xfrm>
        </p:grpSpPr>
        <p:grpSp>
          <p:nvGrpSpPr>
            <p:cNvPr id="1298" name="Google Shape;1298;p29"/>
            <p:cNvGrpSpPr/>
            <p:nvPr/>
          </p:nvGrpSpPr>
          <p:grpSpPr>
            <a:xfrm>
              <a:off x="413892" y="301658"/>
              <a:ext cx="265278" cy="265278"/>
              <a:chOff x="1439525" y="718650"/>
              <a:chExt cx="4363125" cy="4363125"/>
            </a:xfrm>
          </p:grpSpPr>
          <p:sp>
            <p:nvSpPr>
              <p:cNvPr id="1299" name="Google Shape;1299;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00" name="Google Shape;1300;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01" name="Google Shape;1301;p29"/>
            <p:cNvGrpSpPr/>
            <p:nvPr/>
          </p:nvGrpSpPr>
          <p:grpSpPr>
            <a:xfrm>
              <a:off x="928867" y="301658"/>
              <a:ext cx="265278" cy="265278"/>
              <a:chOff x="1439525" y="718650"/>
              <a:chExt cx="4363125" cy="4363125"/>
            </a:xfrm>
          </p:grpSpPr>
          <p:sp>
            <p:nvSpPr>
              <p:cNvPr id="1302" name="Google Shape;1302;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03" name="Google Shape;1303;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04" name="Google Shape;1304;p29"/>
            <p:cNvGrpSpPr/>
            <p:nvPr/>
          </p:nvGrpSpPr>
          <p:grpSpPr>
            <a:xfrm>
              <a:off x="1438383" y="301658"/>
              <a:ext cx="265278" cy="265278"/>
              <a:chOff x="1439525" y="718650"/>
              <a:chExt cx="4363125" cy="4363125"/>
            </a:xfrm>
          </p:grpSpPr>
          <p:sp>
            <p:nvSpPr>
              <p:cNvPr id="1305" name="Google Shape;1305;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06" name="Google Shape;1306;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07" name="Google Shape;1307;p29"/>
            <p:cNvGrpSpPr/>
            <p:nvPr/>
          </p:nvGrpSpPr>
          <p:grpSpPr>
            <a:xfrm>
              <a:off x="1946517" y="301658"/>
              <a:ext cx="265278" cy="265278"/>
              <a:chOff x="1439525" y="718650"/>
              <a:chExt cx="4363125" cy="4363125"/>
            </a:xfrm>
          </p:grpSpPr>
          <p:sp>
            <p:nvSpPr>
              <p:cNvPr id="1308" name="Google Shape;1308;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09" name="Google Shape;1309;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10" name="Google Shape;1310;p29"/>
            <p:cNvGrpSpPr/>
            <p:nvPr/>
          </p:nvGrpSpPr>
          <p:grpSpPr>
            <a:xfrm>
              <a:off x="2456033" y="301658"/>
              <a:ext cx="265278" cy="265278"/>
              <a:chOff x="1439525" y="718650"/>
              <a:chExt cx="4363125" cy="4363125"/>
            </a:xfrm>
          </p:grpSpPr>
          <p:sp>
            <p:nvSpPr>
              <p:cNvPr id="1311" name="Google Shape;1311;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12" name="Google Shape;1312;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13" name="Google Shape;1313;p29"/>
            <p:cNvGrpSpPr/>
            <p:nvPr/>
          </p:nvGrpSpPr>
          <p:grpSpPr>
            <a:xfrm>
              <a:off x="2966899" y="301658"/>
              <a:ext cx="265278" cy="265278"/>
              <a:chOff x="1439525" y="718650"/>
              <a:chExt cx="4363125" cy="4363125"/>
            </a:xfrm>
          </p:grpSpPr>
          <p:sp>
            <p:nvSpPr>
              <p:cNvPr id="1314" name="Google Shape;1314;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15" name="Google Shape;1315;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16" name="Google Shape;1316;p29"/>
            <p:cNvGrpSpPr/>
            <p:nvPr/>
          </p:nvGrpSpPr>
          <p:grpSpPr>
            <a:xfrm>
              <a:off x="3476408" y="301658"/>
              <a:ext cx="265278" cy="265278"/>
              <a:chOff x="1439525" y="718650"/>
              <a:chExt cx="4363125" cy="4363125"/>
            </a:xfrm>
          </p:grpSpPr>
          <p:sp>
            <p:nvSpPr>
              <p:cNvPr id="1317" name="Google Shape;1317;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18" name="Google Shape;1318;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19" name="Google Shape;1319;p29"/>
            <p:cNvGrpSpPr/>
            <p:nvPr/>
          </p:nvGrpSpPr>
          <p:grpSpPr>
            <a:xfrm>
              <a:off x="3985908" y="301658"/>
              <a:ext cx="265278" cy="265278"/>
              <a:chOff x="1439525" y="718650"/>
              <a:chExt cx="4363125" cy="4363125"/>
            </a:xfrm>
          </p:grpSpPr>
          <p:sp>
            <p:nvSpPr>
              <p:cNvPr id="1320" name="Google Shape;1320;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21" name="Google Shape;1321;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nvGrpSpPr>
            <p:cNvPr id="1322" name="Google Shape;1322;p29"/>
            <p:cNvGrpSpPr/>
            <p:nvPr/>
          </p:nvGrpSpPr>
          <p:grpSpPr>
            <a:xfrm>
              <a:off x="4495408" y="301658"/>
              <a:ext cx="265278" cy="265278"/>
              <a:chOff x="1439525" y="718650"/>
              <a:chExt cx="4363125" cy="4363125"/>
            </a:xfrm>
          </p:grpSpPr>
          <p:sp>
            <p:nvSpPr>
              <p:cNvPr id="1323" name="Google Shape;1323;p29"/>
              <p:cNvSpPr/>
              <p:nvPr/>
            </p:nvSpPr>
            <p:spPr>
              <a:xfrm>
                <a:off x="1439525" y="718650"/>
                <a:ext cx="4363125" cy="4363125"/>
              </a:xfrm>
              <a:custGeom>
                <a:avLst/>
                <a:gdLst/>
                <a:ahLst/>
                <a:cxnLst/>
                <a:rect l="l" t="t" r="r" b="b"/>
                <a:pathLst>
                  <a:path w="174525" h="174525" extrusionOk="0">
                    <a:moveTo>
                      <a:pt x="87262" y="1"/>
                    </a:moveTo>
                    <a:cubicBezTo>
                      <a:pt x="39075" y="1"/>
                      <a:pt x="1" y="39075"/>
                      <a:pt x="1" y="87263"/>
                    </a:cubicBezTo>
                    <a:cubicBezTo>
                      <a:pt x="1" y="135463"/>
                      <a:pt x="39075" y="174525"/>
                      <a:pt x="87262" y="174525"/>
                    </a:cubicBezTo>
                    <a:cubicBezTo>
                      <a:pt x="135450" y="174525"/>
                      <a:pt x="174524" y="135463"/>
                      <a:pt x="174524" y="87263"/>
                    </a:cubicBezTo>
                    <a:cubicBezTo>
                      <a:pt x="174524" y="39075"/>
                      <a:pt x="135450" y="1"/>
                      <a:pt x="87262" y="1"/>
                    </a:cubicBezTo>
                    <a:close/>
                  </a:path>
                </a:pathLst>
              </a:custGeom>
              <a:solidFill>
                <a:srgbClr val="FFC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sp>
            <p:nvSpPr>
              <p:cNvPr id="1324" name="Google Shape;1324;p29"/>
              <p:cNvSpPr/>
              <p:nvPr/>
            </p:nvSpPr>
            <p:spPr>
              <a:xfrm>
                <a:off x="1439525" y="718650"/>
                <a:ext cx="4025875" cy="4102550"/>
              </a:xfrm>
              <a:custGeom>
                <a:avLst/>
                <a:gdLst/>
                <a:ahLst/>
                <a:cxnLst/>
                <a:rect l="l" t="t" r="r" b="b"/>
                <a:pathLst>
                  <a:path w="161035" h="164102" extrusionOk="0">
                    <a:moveTo>
                      <a:pt x="87262" y="1"/>
                    </a:moveTo>
                    <a:cubicBezTo>
                      <a:pt x="39075" y="1"/>
                      <a:pt x="1" y="39075"/>
                      <a:pt x="1" y="87263"/>
                    </a:cubicBezTo>
                    <a:cubicBezTo>
                      <a:pt x="1" y="120483"/>
                      <a:pt x="18556" y="149364"/>
                      <a:pt x="45874" y="164102"/>
                    </a:cubicBezTo>
                    <a:cubicBezTo>
                      <a:pt x="37329" y="150613"/>
                      <a:pt x="32385" y="134627"/>
                      <a:pt x="32385" y="117465"/>
                    </a:cubicBezTo>
                    <a:cubicBezTo>
                      <a:pt x="32385" y="69277"/>
                      <a:pt x="71446" y="30203"/>
                      <a:pt x="119646" y="30203"/>
                    </a:cubicBezTo>
                    <a:cubicBezTo>
                      <a:pt x="134626" y="30203"/>
                      <a:pt x="148721" y="33985"/>
                      <a:pt x="161035" y="40626"/>
                    </a:cubicBezTo>
                    <a:cubicBezTo>
                      <a:pt x="145558" y="16217"/>
                      <a:pt x="118301" y="1"/>
                      <a:pt x="87262" y="1"/>
                    </a:cubicBezTo>
                    <a:close/>
                  </a:path>
                </a:pathLst>
              </a:custGeom>
              <a:solidFill>
                <a:srgbClr val="DA951E">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48"/>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D6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0884" y="648884"/>
            <a:ext cx="8482133" cy="8421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1pPr>
            <a:lvl2pPr lvl="1"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2pPr>
            <a:lvl3pPr lvl="2"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3pPr>
            <a:lvl4pPr lvl="3"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4pPr>
            <a:lvl5pPr lvl="4"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5pPr>
            <a:lvl6pPr lvl="5"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6pPr>
            <a:lvl7pPr lvl="6"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7pPr>
            <a:lvl8pPr lvl="7"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8pPr>
            <a:lvl9pPr lvl="8" algn="ctr">
              <a:lnSpc>
                <a:spcPct val="8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43744" y="1694397"/>
            <a:ext cx="9396344" cy="50229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1pPr>
            <a:lvl2pPr marL="914400" lvl="1"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2pPr>
            <a:lvl3pPr marL="1371600" lvl="2"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3pPr>
            <a:lvl4pPr marL="1828800" lvl="3"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4pPr>
            <a:lvl5pPr marL="2286000" lvl="4"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5pPr>
            <a:lvl6pPr marL="2743200" lvl="5"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6pPr>
            <a:lvl7pPr marL="3200400" lvl="6"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7pPr>
            <a:lvl8pPr marL="3657600" lvl="7"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8pPr>
            <a:lvl9pPr marL="4114800" lvl="8" indent="-330200">
              <a:lnSpc>
                <a:spcPct val="100000"/>
              </a:lnSpc>
              <a:spcBef>
                <a:spcPts val="0"/>
              </a:spcBef>
              <a:spcAft>
                <a:spcPts val="0"/>
              </a:spcAft>
              <a:buClr>
                <a:schemeClr val="dk2"/>
              </a:buClr>
              <a:buSzPts val="1600"/>
              <a:buFont typeface="Asap"/>
              <a:buChar char="■"/>
              <a:defRPr sz="1600">
                <a:solidFill>
                  <a:schemeClr val="dk2"/>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65" r:id="rId4"/>
    <p:sldLayoutId id="2147483672"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4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2" name="Rectángulo 1"/>
          <p:cNvSpPr/>
          <p:nvPr/>
        </p:nvSpPr>
        <p:spPr>
          <a:xfrm>
            <a:off x="710720" y="3566137"/>
            <a:ext cx="8735447" cy="3262432"/>
          </a:xfrm>
          <a:prstGeom prst="rect">
            <a:avLst/>
          </a:prstGeom>
        </p:spPr>
        <p:txBody>
          <a:bodyPr wrap="square">
            <a:spAutoFit/>
          </a:bodyPr>
          <a:lstStyle/>
          <a:p>
            <a:pPr lvl="0" algn="ctr" eaLnBrk="0" fontAlgn="base" hangingPunct="0">
              <a:spcBef>
                <a:spcPct val="0"/>
              </a:spcBef>
              <a:spcAft>
                <a:spcPct val="0"/>
              </a:spcAft>
              <a:buClrTx/>
            </a:pPr>
            <a:r>
              <a:rPr lang="es-ES" sz="1800" dirty="0">
                <a:latin typeface="Gill Sans Ultra Bold" panose="020B0A02020104020203" pitchFamily="34" charset="0"/>
                <a:ea typeface="Calibri" panose="020F0502020204030204" pitchFamily="34" charset="0"/>
                <a:cs typeface="Lucida Sans Unicode" panose="020B0602030504020204" pitchFamily="34" charset="0"/>
              </a:rPr>
              <a:t>Nombre de las estudiantes normalistas: </a:t>
            </a:r>
            <a:r>
              <a:rPr lang="es-MX" altLang="es-ES" sz="2000" dirty="0" err="1">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Adamary</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a:t>
            </a:r>
            <a:r>
              <a:rPr lang="es-MX" altLang="es-ES" sz="2000" dirty="0" err="1">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Sarahi</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Arizpe </a:t>
            </a:r>
            <a:r>
              <a:rPr lang="es-MX" altLang="es-ES" sz="2000" dirty="0" err="1">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Alvarez</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a:t>
            </a:r>
            <a:r>
              <a:rPr lang="es-MX" altLang="es-ES" sz="2000" dirty="0">
                <a:latin typeface="Century Gothic" panose="020B0502020202020204" pitchFamily="34" charset="0"/>
                <a:ea typeface="Times New Roman" panose="02020603050405020304" pitchFamily="18" charset="0"/>
                <a:cs typeface="Times New Roman" panose="02020603050405020304" pitchFamily="18" charset="0"/>
              </a:rPr>
              <a:t>Jimena </a:t>
            </a:r>
            <a:r>
              <a:rPr lang="es-MX" altLang="es-ES" sz="2000" dirty="0" err="1">
                <a:latin typeface="Century Gothic" panose="020B0502020202020204" pitchFamily="34" charset="0"/>
                <a:ea typeface="Times New Roman" panose="02020603050405020304" pitchFamily="18" charset="0"/>
                <a:cs typeface="Times New Roman" panose="02020603050405020304" pitchFamily="18" charset="0"/>
              </a:rPr>
              <a:t>Sarahi</a:t>
            </a:r>
            <a:r>
              <a:rPr lang="es-MX" altLang="es-ES" sz="2000" dirty="0">
                <a:latin typeface="Century Gothic" panose="020B0502020202020204" pitchFamily="34" charset="0"/>
                <a:ea typeface="Times New Roman" panose="02020603050405020304" pitchFamily="18" charset="0"/>
                <a:cs typeface="Times New Roman" panose="02020603050405020304" pitchFamily="18" charset="0"/>
              </a:rPr>
              <a:t> </a:t>
            </a:r>
            <a:r>
              <a:rPr lang="es-MX" altLang="es-ES" sz="2000" dirty="0" err="1">
                <a:latin typeface="Century Gothic" panose="020B0502020202020204" pitchFamily="34" charset="0"/>
                <a:ea typeface="Times New Roman" panose="02020603050405020304" pitchFamily="18" charset="0"/>
                <a:cs typeface="Times New Roman" panose="02020603050405020304" pitchFamily="18" charset="0"/>
              </a:rPr>
              <a:t>Gaytan</a:t>
            </a:r>
            <a:r>
              <a:rPr lang="es-MX" altLang="es-ES" sz="2000" dirty="0">
                <a:latin typeface="Century Gothic" panose="020B0502020202020204" pitchFamily="34" charset="0"/>
                <a:ea typeface="Times New Roman" panose="02020603050405020304" pitchFamily="18" charset="0"/>
                <a:cs typeface="Times New Roman" panose="02020603050405020304" pitchFamily="18" charset="0"/>
              </a:rPr>
              <a:t> Espinosa, </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Melissa Martínez </a:t>
            </a:r>
            <a:r>
              <a:rPr lang="es-MX" altLang="es-ES" sz="2000" dirty="0" err="1">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Aldaco</a:t>
            </a:r>
            <a:r>
              <a:rPr lang="es-MX" altLang="es-ES"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y </a:t>
            </a:r>
            <a:r>
              <a:rPr lang="es-MX" altLang="es-ES" sz="2000" dirty="0">
                <a:latin typeface="Century Gothic" panose="020B0502020202020204" pitchFamily="34" charset="0"/>
                <a:ea typeface="Times New Roman" panose="02020603050405020304" pitchFamily="18" charset="0"/>
                <a:cs typeface="Times New Roman" panose="02020603050405020304" pitchFamily="18" charset="0"/>
              </a:rPr>
              <a:t>Daisy Carolina Pérez Nuncio </a:t>
            </a:r>
            <a:endParaRPr lang="es-ES" sz="2000" dirty="0">
              <a:latin typeface="Century Gothic" panose="020B0502020202020204" pitchFamily="34" charset="0"/>
              <a:ea typeface="Calibri" panose="020F0502020204030204" pitchFamily="34" charset="0"/>
              <a:cs typeface="Britannic Bold" panose="020B0903060703020204" pitchFamily="34" charset="0"/>
            </a:endParaRPr>
          </a:p>
          <a:p>
            <a:pPr algn="ctr"/>
            <a:r>
              <a:rPr lang="es-ES" sz="2400" dirty="0">
                <a:latin typeface="Britannic Bold" panose="020B0903060703020204" pitchFamily="34" charset="0"/>
                <a:ea typeface="Calibri" panose="020F0502020204030204" pitchFamily="34" charset="0"/>
                <a:cs typeface="Britannic Bold" panose="020B0903060703020204" pitchFamily="34" charset="0"/>
              </a:rPr>
              <a:t> </a:t>
            </a:r>
            <a:r>
              <a:rPr lang="es-ES" sz="1800" dirty="0">
                <a:latin typeface="Gill Sans Ultra Bold" panose="020B0A02020104020203" pitchFamily="34" charset="0"/>
                <a:ea typeface="Calibri" panose="020F0502020204030204" pitchFamily="34" charset="0"/>
                <a:cs typeface="Lucida Sans Unicode" panose="020B0602030504020204" pitchFamily="34" charset="0"/>
              </a:rPr>
              <a:t>Grado: </a:t>
            </a:r>
            <a:r>
              <a:rPr lang="es-ES" sz="2000" dirty="0">
                <a:latin typeface="Century Gothic" panose="020B0502020202020204" pitchFamily="34" charset="0"/>
                <a:ea typeface="Calibri" panose="020F0502020204030204" pitchFamily="34" charset="0"/>
                <a:cs typeface="Century Gothic" panose="020B0502020202020204" pitchFamily="34" charset="0"/>
              </a:rPr>
              <a:t>Segundo semestre </a:t>
            </a:r>
            <a:r>
              <a:rPr lang="es-ES" sz="1800" dirty="0">
                <a:latin typeface="Gill Sans Ultra Bold" panose="020B0A02020104020203" pitchFamily="34" charset="0"/>
                <a:ea typeface="Calibri" panose="020F0502020204030204" pitchFamily="34" charset="0"/>
                <a:cs typeface="Lucida Sans Unicode" panose="020B0602030504020204" pitchFamily="34" charset="0"/>
              </a:rPr>
              <a:t>Sección: </a:t>
            </a:r>
            <a:r>
              <a:rPr lang="es-ES" sz="2000" dirty="0">
                <a:latin typeface="Century Gothic" panose="020B0502020202020204" pitchFamily="34" charset="0"/>
                <a:ea typeface="Calibri" panose="020F0502020204030204" pitchFamily="34" charset="0"/>
                <a:cs typeface="Century Gothic" panose="020B0502020202020204" pitchFamily="34" charset="0"/>
              </a:rPr>
              <a:t>A”</a:t>
            </a:r>
            <a:endParaRPr lang="es-ES" sz="2000" dirty="0">
              <a:latin typeface="Century Gothic" panose="020B0502020202020204" pitchFamily="34" charset="0"/>
              <a:ea typeface="Calibri" panose="020F0502020204030204" pitchFamily="34" charset="0"/>
              <a:cs typeface="Britannic Bold" panose="020B0903060703020204" pitchFamily="34" charset="0"/>
            </a:endParaRPr>
          </a:p>
          <a:p>
            <a:pPr algn="ctr"/>
            <a:r>
              <a:rPr lang="es-ES" sz="2400" dirty="0">
                <a:latin typeface="Britannic Bold" panose="020B0903060703020204" pitchFamily="34" charset="0"/>
                <a:ea typeface="Calibri" panose="020F0502020204030204" pitchFamily="34" charset="0"/>
                <a:cs typeface="Britannic Bold" panose="020B0903060703020204" pitchFamily="34" charset="0"/>
              </a:rPr>
              <a:t> </a:t>
            </a:r>
            <a:r>
              <a:rPr lang="es-ES" sz="1800" dirty="0">
                <a:latin typeface="Gill Sans Ultra Bold" panose="020B0A02020104020203" pitchFamily="34" charset="0"/>
                <a:ea typeface="Calibri" panose="020F0502020204030204" pitchFamily="34" charset="0"/>
                <a:cs typeface="Lucida Sans Unicode" panose="020B0602030504020204" pitchFamily="34" charset="0"/>
              </a:rPr>
              <a:t>Número de Lista: </a:t>
            </a:r>
            <a:r>
              <a:rPr lang="es-ES" sz="1800" dirty="0">
                <a:latin typeface="Century Gothic" panose="020B0502020202020204" pitchFamily="34" charset="0"/>
                <a:ea typeface="Calibri" panose="020F0502020204030204" pitchFamily="34" charset="0"/>
                <a:cs typeface="Britannic Bold" panose="020B0903060703020204" pitchFamily="34" charset="0"/>
              </a:rPr>
              <a:t>·</a:t>
            </a:r>
            <a:r>
              <a:rPr lang="es-ES" sz="2000" dirty="0">
                <a:latin typeface="Century Gothic" panose="020B0502020202020204" pitchFamily="34" charset="0"/>
                <a:ea typeface="Calibri" panose="020F0502020204030204" pitchFamily="34" charset="0"/>
                <a:cs typeface="Britannic Bold" panose="020B0903060703020204" pitchFamily="34" charset="0"/>
              </a:rPr>
              <a:t>2</a:t>
            </a:r>
            <a:r>
              <a:rPr lang="es-ES" sz="2000" dirty="0">
                <a:latin typeface="Century Gothic" panose="020B0502020202020204" pitchFamily="34" charset="0"/>
                <a:ea typeface="Calibri" panose="020F0502020204030204" pitchFamily="34" charset="0"/>
                <a:cs typeface="Century Gothic" panose="020B0502020202020204" pitchFamily="34" charset="0"/>
              </a:rPr>
              <a:t>, ·9, ·12 y ·17 </a:t>
            </a:r>
            <a:endParaRPr lang="es-ES" sz="2000" dirty="0">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latin typeface="Gill Sans Ultra Bold" panose="020B0A02020104020203" pitchFamily="34" charset="0"/>
                <a:ea typeface="Calibri" panose="020F0502020204030204" pitchFamily="34" charset="0"/>
                <a:cs typeface="Lucida Sans Unicode" panose="020B0602030504020204" pitchFamily="34" charset="0"/>
              </a:rPr>
              <a:t>Curso: </a:t>
            </a:r>
            <a:r>
              <a:rPr lang="es-ES" sz="2000" dirty="0">
                <a:latin typeface="Century Gothic" panose="020B0502020202020204" pitchFamily="34" charset="0"/>
                <a:ea typeface="Calibri" panose="020F0502020204030204" pitchFamily="34" charset="0"/>
                <a:cs typeface="Britannic Bold" panose="020B0903060703020204" pitchFamily="34" charset="0"/>
              </a:rPr>
              <a:t>Forma, espacio y medida</a:t>
            </a:r>
          </a:p>
          <a:p>
            <a:pPr algn="ctr"/>
            <a:r>
              <a:rPr lang="es-ES" sz="1800" dirty="0">
                <a:latin typeface="Gill Sans Ultra Bold" panose="020B0A02020104020203" pitchFamily="34" charset="0"/>
                <a:ea typeface="Calibri" panose="020F0502020204030204" pitchFamily="34" charset="0"/>
                <a:cs typeface="Lucida Sans Unicode" panose="020B0602030504020204" pitchFamily="34" charset="0"/>
              </a:rPr>
              <a:t>Nombre del Profesor(a) Titular del curso: </a:t>
            </a:r>
            <a:r>
              <a:rPr lang="es-ES" sz="2000" dirty="0" err="1">
                <a:latin typeface="Century Gothic" panose="020B0502020202020204" pitchFamily="34" charset="0"/>
                <a:ea typeface="Calibri" panose="020F0502020204030204" pitchFamily="34" charset="0"/>
                <a:cs typeface="Britannic Bold" panose="020B0903060703020204" pitchFamily="34" charset="0"/>
              </a:rPr>
              <a:t>Rocio</a:t>
            </a:r>
            <a:r>
              <a:rPr lang="es-ES" sz="2000" dirty="0">
                <a:latin typeface="Century Gothic" panose="020B0502020202020204" pitchFamily="34" charset="0"/>
                <a:ea typeface="Calibri" panose="020F0502020204030204" pitchFamily="34" charset="0"/>
                <a:cs typeface="Britannic Bold" panose="020B0903060703020204" pitchFamily="34" charset="0"/>
              </a:rPr>
              <a:t> Blanco Gómez</a:t>
            </a:r>
          </a:p>
          <a:p>
            <a:pPr algn="ctr"/>
            <a:endParaRPr lang="es-ES" sz="2000" dirty="0">
              <a:latin typeface="Century Gothic" panose="020B0502020202020204" pitchFamily="34" charset="0"/>
              <a:ea typeface="Calibri" panose="020F0502020204030204" pitchFamily="34" charset="0"/>
              <a:cs typeface="Britannic Bold" panose="020B0903060703020204" pitchFamily="34" charset="0"/>
            </a:endParaRPr>
          </a:p>
          <a:p>
            <a:pPr algn="ctr"/>
            <a:r>
              <a:rPr lang="es-ES" sz="2000" dirty="0">
                <a:latin typeface="Century Gothic" panose="020B0502020202020204" pitchFamily="34" charset="0"/>
                <a:ea typeface="Calibri" panose="020F0502020204030204" pitchFamily="34" charset="0"/>
                <a:cs typeface="Britannic Bold" panose="020B0903060703020204" pitchFamily="34" charset="0"/>
              </a:rPr>
              <a:t>SALTILLO, COAHUILA.    29-06-2021</a:t>
            </a:r>
            <a:endParaRPr lang="es-ES" sz="1800" dirty="0">
              <a:latin typeface="Britannic Bold" panose="020B0903060703020204" pitchFamily="34" charset="0"/>
              <a:ea typeface="Calibri" panose="020F0502020204030204" pitchFamily="34" charset="0"/>
              <a:cs typeface="Britannic Bold" panose="020B0903060703020204" pitchFamily="34" charset="0"/>
            </a:endParaRPr>
          </a:p>
        </p:txBody>
      </p:sp>
      <p:grpSp>
        <p:nvGrpSpPr>
          <p:cNvPr id="7" name="Grupo 6">
            <a:extLst>
              <a:ext uri="{FF2B5EF4-FFF2-40B4-BE49-F238E27FC236}">
                <a16:creationId xmlns:a16="http://schemas.microsoft.com/office/drawing/2014/main" id="{4589EB0E-A281-453B-98AA-88010DF8AB23}"/>
              </a:ext>
            </a:extLst>
          </p:cNvPr>
          <p:cNvGrpSpPr/>
          <p:nvPr/>
        </p:nvGrpSpPr>
        <p:grpSpPr>
          <a:xfrm>
            <a:off x="2902946" y="2142780"/>
            <a:ext cx="4720933" cy="1157605"/>
            <a:chOff x="0" y="2"/>
            <a:chExt cx="4404993" cy="984690"/>
          </a:xfrm>
        </p:grpSpPr>
        <p:pic>
          <p:nvPicPr>
            <p:cNvPr id="8" name="2 Imagen">
              <a:extLst>
                <a:ext uri="{FF2B5EF4-FFF2-40B4-BE49-F238E27FC236}">
                  <a16:creationId xmlns:a16="http://schemas.microsoft.com/office/drawing/2014/main" id="{8843AE22-DB94-4E95-958F-AC68C0B52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9" name="1 CuadroTexto">
              <a:extLst>
                <a:ext uri="{FF2B5EF4-FFF2-40B4-BE49-F238E27FC236}">
                  <a16:creationId xmlns:a16="http://schemas.microsoft.com/office/drawing/2014/main" id="{B6EC8FAB-2402-47DF-B163-27EFB4986EE2}"/>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b="1" dirty="0">
                  <a:solidFill>
                    <a:srgbClr val="939393"/>
                  </a:solidFill>
                  <a:latin typeface="Century Gothic" panose="020B0502020202020204" pitchFamily="34" charset="0"/>
                  <a:ea typeface="Times New Roman" panose="02020603050405020304" pitchFamily="18" charset="0"/>
                  <a:cs typeface="Arial" panose="020B0604020202020204" pitchFamily="34" charset="0"/>
                </a:rPr>
                <a:t>FORMA, EPACIO Y MEDIDA</a:t>
              </a:r>
              <a:endParaRPr lang="es-ES" sz="1400" dirty="0">
                <a:effectLst/>
                <a:latin typeface="Century Gothic" panose="020B0502020202020204" pitchFamily="34" charset="0"/>
                <a:ea typeface="Times New Roman" panose="02020603050405020304" pitchFamily="18" charset="0"/>
              </a:endParaRPr>
            </a:p>
          </p:txBody>
        </p:sp>
        <p:cxnSp>
          <p:nvCxnSpPr>
            <p:cNvPr id="10" name="12 Conector recto">
              <a:extLst>
                <a:ext uri="{FF2B5EF4-FFF2-40B4-BE49-F238E27FC236}">
                  <a16:creationId xmlns:a16="http://schemas.microsoft.com/office/drawing/2014/main" id="{CF1580E3-3B43-4E5F-875D-224C532A5E88}"/>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CuadroTexto 10">
            <a:extLst>
              <a:ext uri="{FF2B5EF4-FFF2-40B4-BE49-F238E27FC236}">
                <a16:creationId xmlns:a16="http://schemas.microsoft.com/office/drawing/2014/main" id="{089BC992-2356-4E9F-8A1F-9B72D6912C81}"/>
              </a:ext>
            </a:extLst>
          </p:cNvPr>
          <p:cNvSpPr txBox="1"/>
          <p:nvPr/>
        </p:nvSpPr>
        <p:spPr>
          <a:xfrm>
            <a:off x="1162428" y="953698"/>
            <a:ext cx="7832033" cy="923330"/>
          </a:xfrm>
          <a:prstGeom prst="rect">
            <a:avLst/>
          </a:prstGeom>
          <a:noFill/>
        </p:spPr>
        <p:txBody>
          <a:bodyPr wrap="square">
            <a:spAutoFit/>
          </a:bodyPr>
          <a:lstStyle/>
          <a:p>
            <a:pPr algn="ctr"/>
            <a:r>
              <a:rPr lang="es-ES" sz="1800" dirty="0">
                <a:latin typeface="Gill Sans Ultra Bold" panose="020B0A02020104020203" pitchFamily="34" charset="0"/>
                <a:ea typeface="Gadugi" panose="020B0502040204020203" pitchFamily="34" charset="0"/>
                <a:cs typeface="Lucida Sans Unicode" panose="020B0602030504020204" pitchFamily="34" charset="0"/>
              </a:rPr>
              <a:t>COEVALUACION Y AUTOEVALUACION.</a:t>
            </a:r>
            <a:endParaRPr lang="es-ES" sz="1800" dirty="0">
              <a:solidFill>
                <a:srgbClr val="000000"/>
              </a:solidFill>
              <a:effectLst/>
              <a:latin typeface="Gill Sans Ultra Bold" panose="020B0A02020104020203" pitchFamily="34" charset="0"/>
              <a:ea typeface="Gadugi" panose="020B0502040204020203" pitchFamily="34" charset="0"/>
              <a:cs typeface="Lucida Sans Unicode" panose="020B0602030504020204" pitchFamily="34" charset="0"/>
            </a:endParaRPr>
          </a:p>
          <a:p>
            <a:pPr algn="ctr"/>
            <a:r>
              <a:rPr lang="es-ES" sz="1800" dirty="0">
                <a:solidFill>
                  <a:srgbClr val="000000"/>
                </a:solidFill>
                <a:effectLst/>
                <a:latin typeface="Gill Sans Ultra Bold" panose="020B0A02020104020203" pitchFamily="34" charset="0"/>
                <a:ea typeface="Gadugi" panose="020B0502040204020203" pitchFamily="34" charset="0"/>
                <a:cs typeface="Lucida Sans Unicode" panose="020B0602030504020204" pitchFamily="34" charset="0"/>
              </a:rPr>
              <a:t>ESCUELA NORMAL DE EDUCACIÓN PREESCOLAR DEL ESTADO DE COAHUILA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2" name="Rectángulo 1"/>
          <p:cNvSpPr/>
          <p:nvPr/>
        </p:nvSpPr>
        <p:spPr>
          <a:xfrm>
            <a:off x="772691" y="784788"/>
            <a:ext cx="8677723" cy="5355312"/>
          </a:xfrm>
          <a:prstGeom prst="rect">
            <a:avLst/>
          </a:prstGeom>
        </p:spPr>
        <p:txBody>
          <a:bodyPr wrap="square">
            <a:spAutoFit/>
          </a:bodyPr>
          <a:lstStyle/>
          <a:p>
            <a:pPr algn="ctr"/>
            <a:r>
              <a:rPr lang="es-MX" sz="1800" b="1" dirty="0"/>
              <a:t>AUTOEVALUACION:</a:t>
            </a:r>
          </a:p>
          <a:p>
            <a:r>
              <a:rPr lang="es-MX" sz="1800" dirty="0"/>
              <a:t>La presentación es muy agradable a la vista, la portada del trabajo cuenta con todos los datos requeridos tanto de las alumnas, la escuela, la unidad de aprendizaje, no existen errores ortográficos dentro de su presentación y utilizan lenguaje apropiado en ella. La planeación presentada explica de forma detallada cada consigna o actividad, establece actividad específica para trabajar el tema e identifica de forma clara los objetivos del alumno y los objetivos del docente, los aprendizajes esperados, los materiales y o recursos para cada una de ellas, la organización de los alumnos y el tiempo estimado para cada una de ellas. Ponen en practica las lecciones que se estima a un alumno de este grado, grabando un video en el cual cada una de las actividades es explicada de mejor manera y realizada de esta misma. Dan respuesta a cada una de las columnas de la matriz: ¿Qué pasa aquí?, ¿Qué logros tuvo el alumno al abordar las actividades? Así como ¿Qué dificultades tuvo el alumno al abordar las actividades?, establece los referentes teóricos en donde expliquen logros y dificultades identificados, y así justificar cada una de las respuestas de esta matriz, esta presentación también cuenta con una conclusión en la que las alumnas dan a conocer sus ideas expuestas así como sus logros como las competencias y el propósito de esta unidad. Y al final se agrega la rubrica de evaluación del trabajo.</a:t>
            </a:r>
          </a:p>
        </p:txBody>
      </p:sp>
      <p:pic>
        <p:nvPicPr>
          <p:cNvPr id="7" name="Google Shape;1351;p36"/>
          <p:cNvPicPr preferRelativeResize="0"/>
          <p:nvPr/>
        </p:nvPicPr>
        <p:blipFill>
          <a:blip r:embed="rId3">
            <a:alphaModFix amt="70000"/>
          </a:blip>
          <a:stretch>
            <a:fillRect/>
          </a:stretch>
        </p:blipFill>
        <p:spPr>
          <a:xfrm>
            <a:off x="5111552" y="6296861"/>
            <a:ext cx="4310207" cy="826819"/>
          </a:xfrm>
          <a:prstGeom prst="rect">
            <a:avLst/>
          </a:prstGeom>
          <a:noFill/>
          <a:ln>
            <a:noFill/>
          </a:ln>
        </p:spPr>
      </p:pic>
      <p:sp>
        <p:nvSpPr>
          <p:cNvPr id="8" name="Google Shape;1365;p36"/>
          <p:cNvSpPr txBox="1">
            <a:spLocks noGrp="1"/>
          </p:cNvSpPr>
          <p:nvPr>
            <p:ph type="subTitle" idx="4294967295"/>
          </p:nvPr>
        </p:nvSpPr>
        <p:spPr>
          <a:xfrm>
            <a:off x="4529138" y="6296860"/>
            <a:ext cx="3715962" cy="826819"/>
          </a:xfrm>
          <a:prstGeom prst="rect">
            <a:avLst/>
          </a:prstGeom>
        </p:spPr>
        <p:txBody>
          <a:bodyPr spcFirstLastPara="1" wrap="square" lIns="172940" tIns="172940" rIns="172940" bIns="172940" anchor="t" anchorCtr="0">
            <a:noAutofit/>
          </a:bodyPr>
          <a:lstStyle/>
          <a:p>
            <a:pPr marL="0" indent="0"/>
            <a:r>
              <a:rPr lang="es-MX" sz="2800" dirty="0">
                <a:latin typeface="Arial Black" panose="020B0A04020102020204" pitchFamily="34" charset="0"/>
              </a:rPr>
              <a:t>CALIFICACION</a:t>
            </a:r>
            <a:r>
              <a:rPr lang="es-MX" sz="2800" dirty="0"/>
              <a:t> </a:t>
            </a:r>
            <a:endParaRPr sz="2800" dirty="0"/>
          </a:p>
        </p:txBody>
      </p:sp>
      <p:sp>
        <p:nvSpPr>
          <p:cNvPr id="9" name="Google Shape;1359;p36"/>
          <p:cNvSpPr txBox="1">
            <a:spLocks noGrp="1"/>
          </p:cNvSpPr>
          <p:nvPr>
            <p:ph type="title" idx="4294967295"/>
          </p:nvPr>
        </p:nvSpPr>
        <p:spPr>
          <a:xfrm>
            <a:off x="7880517" y="6013922"/>
            <a:ext cx="1366493" cy="1212706"/>
          </a:xfrm>
          <a:prstGeom prst="rect">
            <a:avLst/>
          </a:prstGeom>
        </p:spPr>
        <p:txBody>
          <a:bodyPr spcFirstLastPara="1" wrap="square" lIns="172940" tIns="172940" rIns="172940" bIns="172940" anchor="b" anchorCtr="0">
            <a:noAutofit/>
          </a:bodyPr>
          <a:lstStyle/>
          <a:p>
            <a:r>
              <a:rPr lang="es-MX" sz="6000" b="1" dirty="0">
                <a:solidFill>
                  <a:schemeClr val="tx2">
                    <a:lumMod val="50000"/>
                  </a:schemeClr>
                </a:solidFill>
              </a:rPr>
              <a:t>10</a:t>
            </a:r>
            <a:endParaRPr sz="6000" b="1" dirty="0">
              <a:solidFill>
                <a:schemeClr val="tx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4" name="Rectángulo 3"/>
          <p:cNvSpPr/>
          <p:nvPr/>
        </p:nvSpPr>
        <p:spPr>
          <a:xfrm>
            <a:off x="648326" y="744628"/>
            <a:ext cx="9029521" cy="5940088"/>
          </a:xfrm>
          <a:prstGeom prst="rect">
            <a:avLst/>
          </a:prstGeom>
        </p:spPr>
        <p:txBody>
          <a:bodyPr wrap="square">
            <a:spAutoFit/>
          </a:bodyPr>
          <a:lstStyle/>
          <a:p>
            <a:pPr algn="ctr"/>
            <a:r>
              <a:rPr lang="es-MX" sz="2000" b="1" dirty="0"/>
              <a:t>COEVALUACION EQUIPO 2</a:t>
            </a:r>
          </a:p>
          <a:p>
            <a:r>
              <a:rPr lang="es-MX" sz="2000" dirty="0"/>
              <a:t>La portada del trabajo cuenta con el nombre de la escuela, logo, unidad de aprendizaje, competencias,  todos los datos requeridos dentro de la rubrica, tienen una agradable y muy bonita presentación. La secuencia presentada presenta de forma detallada cada una de las actividades que se realizaran dentro de sus inicio, desarrollo y cierre, especifica de forma clara el aprendizaje esperado, la organización, los materiales y/o recursos necesarios así como el tiempo estimado para cada una de ellas, al igual ponen esta secuencia en practica con un alumno del preescolar del grado al que se pretendía presentar grabando un video de ello que aclara mas específicamente las actividades de esta planeación. De acuerdo con esto dan respuesta a cada una de las columnas de la matriz, contestando a la pregunta ¿Qué pasa aquí?, ¿Qué logros tuvo el alumno al abordar las actividades? ¿Qué dificultades tuvo el alumno al abordar las actividades?, establece los referentes teóricos en donde expliquen logros y dificultades identificados. La conclusión a la que las alumnas llegaron es organizada de acuerdo con las ideas expuestas en la presentación, así como dan a conocer si cumplieron con las competencias y el propósito de la unidad. Por ultimo agregan la rubrica de evaluación.</a:t>
            </a:r>
          </a:p>
        </p:txBody>
      </p:sp>
      <p:pic>
        <p:nvPicPr>
          <p:cNvPr id="8" name="Google Shape;1350;p36"/>
          <p:cNvPicPr preferRelativeResize="0"/>
          <p:nvPr/>
        </p:nvPicPr>
        <p:blipFill>
          <a:blip r:embed="rId3">
            <a:alphaModFix amt="70000"/>
          </a:blip>
          <a:stretch>
            <a:fillRect/>
          </a:stretch>
        </p:blipFill>
        <p:spPr>
          <a:xfrm>
            <a:off x="4497746" y="6389968"/>
            <a:ext cx="4310203" cy="826821"/>
          </a:xfrm>
          <a:prstGeom prst="rect">
            <a:avLst/>
          </a:prstGeom>
          <a:noFill/>
          <a:ln>
            <a:noFill/>
          </a:ln>
        </p:spPr>
      </p:pic>
      <p:sp>
        <p:nvSpPr>
          <p:cNvPr id="9" name="Google Shape;1365;p36"/>
          <p:cNvSpPr txBox="1">
            <a:spLocks noGrp="1"/>
          </p:cNvSpPr>
          <p:nvPr>
            <p:ph type="subTitle" idx="4294967295"/>
          </p:nvPr>
        </p:nvSpPr>
        <p:spPr>
          <a:xfrm>
            <a:off x="4371975" y="6271306"/>
            <a:ext cx="5054869" cy="826819"/>
          </a:xfrm>
          <a:prstGeom prst="rect">
            <a:avLst/>
          </a:prstGeom>
        </p:spPr>
        <p:txBody>
          <a:bodyPr spcFirstLastPara="1" wrap="square" lIns="172940" tIns="172940" rIns="172940" bIns="172940" anchor="t" anchorCtr="0">
            <a:noAutofit/>
          </a:bodyPr>
          <a:lstStyle/>
          <a:p>
            <a:pPr marL="0" indent="0"/>
            <a:r>
              <a:rPr lang="es-MX" sz="2800" dirty="0">
                <a:latin typeface="Arial Black" panose="020B0A04020102020204" pitchFamily="34" charset="0"/>
              </a:rPr>
              <a:t>CALIFICACION     </a:t>
            </a:r>
            <a:r>
              <a:rPr lang="es-MX" sz="4400" b="1" dirty="0">
                <a:solidFill>
                  <a:schemeClr val="accent5">
                    <a:lumMod val="75000"/>
                  </a:schemeClr>
                </a:solidFill>
                <a:latin typeface="Arial Black" panose="020B0A04020102020204" pitchFamily="34" charset="0"/>
              </a:rPr>
              <a:t>10</a:t>
            </a:r>
            <a:r>
              <a:rPr lang="es-MX" sz="4000" b="1" dirty="0">
                <a:solidFill>
                  <a:schemeClr val="accent5">
                    <a:lumMod val="75000"/>
                  </a:schemeClr>
                </a:solidFill>
              </a:rPr>
              <a:t> </a:t>
            </a:r>
            <a:endParaRPr sz="4000" b="1" dirty="0">
              <a:solidFill>
                <a:schemeClr val="accent5">
                  <a:lumMod val="75000"/>
                </a:schemeClr>
              </a:solidFill>
            </a:endParaRPr>
          </a:p>
        </p:txBody>
      </p:sp>
    </p:spTree>
  </p:cSld>
  <p:clrMapOvr>
    <a:masterClrMapping/>
  </p:clrMapOvr>
</p:sld>
</file>

<file path=ppt/theme/theme1.xml><?xml version="1.0" encoding="utf-8"?>
<a:theme xmlns:a="http://schemas.openxmlformats.org/drawingml/2006/main" name="Honal Watercolor Notebook by Slidesgo">
  <a:themeElements>
    <a:clrScheme name="Simple Light">
      <a:dk1>
        <a:srgbClr val="000000"/>
      </a:dk1>
      <a:lt1>
        <a:srgbClr val="FFFFFF"/>
      </a:lt1>
      <a:dk2>
        <a:srgbClr val="434343"/>
      </a:dk2>
      <a:lt2>
        <a:srgbClr val="60A2B1"/>
      </a:lt2>
      <a:accent1>
        <a:srgbClr val="DB831A"/>
      </a:accent1>
      <a:accent2>
        <a:srgbClr val="E9D485"/>
      </a:accent2>
      <a:accent3>
        <a:srgbClr val="E2A164"/>
      </a:accent3>
      <a:accent4>
        <a:srgbClr val="D6BBB7"/>
      </a:accent4>
      <a:accent5>
        <a:srgbClr val="C78181"/>
      </a:accent5>
      <a:accent6>
        <a:srgbClr val="CCD9A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588</Words>
  <Application>Microsoft Office PowerPoint</Application>
  <PresentationFormat>Custom</PresentationFormat>
  <Paragraphs>19</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 Black</vt:lpstr>
      <vt:lpstr>Asap</vt:lpstr>
      <vt:lpstr>Century Gothic</vt:lpstr>
      <vt:lpstr>Amatic SC</vt:lpstr>
      <vt:lpstr>Arial</vt:lpstr>
      <vt:lpstr>Britannic Bold</vt:lpstr>
      <vt:lpstr>Gill Sans Ultra Bold</vt:lpstr>
      <vt:lpstr>Times New Roman</vt:lpstr>
      <vt:lpstr>Honal Watercolor Notebook by Slidesgo</vt:lpstr>
      <vt:lpstr>PowerPoint Presentation</vt:lpstr>
      <vt:lpstr>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Honal Watercolor Notebook</dc:title>
  <dc:creator>melissa</dc:creator>
  <cp:lastModifiedBy>JESUS EMMANUEL PEREZ NUNCIO</cp:lastModifiedBy>
  <cp:revision>5</cp:revision>
  <dcterms:modified xsi:type="dcterms:W3CDTF">2021-06-29T22:52:41Z</dcterms:modified>
</cp:coreProperties>
</file>