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2" r:id="rId1"/>
  </p:sld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smtClean="0"/>
              <a:t>6/29/2021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215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5A7A-4A9A-410F-B848-AB998ACC9419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70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3E88-2D66-4D17-B0FA-EA13CB20B2FF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68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36E1-9596-4E98-8786-4A17C5D29C65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032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smtClean="0"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977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1ABB-8821-4BF5-97A9-E1A66ACAEAA9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921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7B1C-D4A1-4A4F-A470-80868146AFC5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764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1B9-F39E-471E-80A9-595CAA5664AD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67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EABC-E2B9-4606-A74F-CB06AF596887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947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50A0-01A3-4F4E-AA52-F716A9BFD4EB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34294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smtClean="0"/>
              <a:t>6/29/2021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0880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7205CAA-4E5A-4223-BD55-C5D2841AC9EF}" type="datetimeFigureOut">
              <a:rPr lang="en-US" smtClean="0"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39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9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D027538-2680-4941-A844-AC710CFBDBAF}"/>
              </a:ext>
            </a:extLst>
          </p:cNvPr>
          <p:cNvSpPr txBox="1"/>
          <p:nvPr/>
        </p:nvSpPr>
        <p:spPr>
          <a:xfrm>
            <a:off x="1334461" y="3057691"/>
            <a:ext cx="423385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75000"/>
                  </a:schemeClr>
                </a:solidFill>
              </a:rPr>
              <a:t>Alumnas:</a:t>
            </a:r>
            <a:endParaRPr lang="es-MX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s-MX" sz="1800" b="1" dirty="0">
                <a:solidFill>
                  <a:schemeClr val="accent1">
                    <a:lumMod val="75000"/>
                  </a:schemeClr>
                </a:solidFill>
              </a:rPr>
              <a:t>Sara Yamilet Gómez Hernández  # 5</a:t>
            </a:r>
          </a:p>
          <a:p>
            <a:pPr algn="ctr"/>
            <a:r>
              <a:rPr lang="es-MX" sz="1800" b="1" dirty="0">
                <a:solidFill>
                  <a:schemeClr val="accent1">
                    <a:lumMod val="75000"/>
                  </a:schemeClr>
                </a:solidFill>
              </a:rPr>
              <a:t>Rocío Lucio Belmares # 8</a:t>
            </a:r>
          </a:p>
          <a:p>
            <a:pPr algn="ctr"/>
            <a:r>
              <a:rPr lang="es-MX" sz="1800" b="1" dirty="0">
                <a:solidFill>
                  <a:schemeClr val="accent1">
                    <a:lumMod val="75000"/>
                  </a:schemeClr>
                </a:solidFill>
              </a:rPr>
              <a:t>Perla Tamhara Prado Llera # 10</a:t>
            </a:r>
          </a:p>
          <a:p>
            <a:pPr algn="ctr"/>
            <a:r>
              <a:rPr lang="es-MX" sz="1800" b="1" dirty="0">
                <a:solidFill>
                  <a:schemeClr val="accent1">
                    <a:lumMod val="75000"/>
                  </a:schemeClr>
                </a:solidFill>
              </a:rPr>
              <a:t>Julisa Serna Reyes # 15</a:t>
            </a:r>
          </a:p>
          <a:p>
            <a:pPr algn="ctr"/>
            <a:r>
              <a:rPr lang="es-MX" sz="1800" b="1" dirty="0">
                <a:solidFill>
                  <a:schemeClr val="accent1">
                    <a:lumMod val="75000"/>
                  </a:schemeClr>
                </a:solidFill>
              </a:rPr>
              <a:t>Arleth Velázquez Hernández #21</a:t>
            </a:r>
          </a:p>
          <a:p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3827803-4926-4649-8CB0-C62B75936D21}"/>
              </a:ext>
            </a:extLst>
          </p:cNvPr>
          <p:cNvSpPr txBox="1"/>
          <p:nvPr/>
        </p:nvSpPr>
        <p:spPr>
          <a:xfrm>
            <a:off x="1165386" y="658561"/>
            <a:ext cx="4572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Escuela Normal De Educación Preescolar</a:t>
            </a:r>
            <a:endParaRPr kumimoji="0" lang="es-MX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Licenciatura en Educación Preescolar</a:t>
            </a:r>
            <a:endParaRPr kumimoji="0" lang="es-MX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Ciclo Escolar 2020-2021</a:t>
            </a:r>
            <a:endParaRPr kumimoji="0" lang="es-MX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CURSO:</a:t>
            </a:r>
            <a:endParaRPr kumimoji="0" lang="es-MX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Tutoría Grupal</a:t>
            </a:r>
            <a:endParaRPr kumimoji="0" lang="es-MX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Mtra. </a:t>
            </a:r>
            <a:r>
              <a:rPr kumimoji="0" lang="es-MX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Tania Tamara López Lerma</a:t>
            </a:r>
            <a:endParaRPr kumimoji="0" lang="es-MX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Segundo Semestre</a:t>
            </a:r>
            <a:r>
              <a:rPr kumimoji="0" lang="es-MX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Secci</a:t>
            </a:r>
            <a:r>
              <a:rPr lang="es-MX" sz="1600" dirty="0">
                <a:latin typeface="+mj-lt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n: ¨B¨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6CF94FB-931E-4BDA-B7D3-AC8957287898}"/>
              </a:ext>
            </a:extLst>
          </p:cNvPr>
          <p:cNvSpPr txBox="1"/>
          <p:nvPr/>
        </p:nvSpPr>
        <p:spPr>
          <a:xfrm>
            <a:off x="1165386" y="5076054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i="1" dirty="0">
                <a:solidFill>
                  <a:srgbClr val="000000"/>
                </a:solidFill>
                <a:effectLst/>
                <a:latin typeface="+mj-lt"/>
              </a:rPr>
              <a:t>Roles y cometidos (Comunicación escrita).</a:t>
            </a:r>
          </a:p>
          <a:p>
            <a:pPr algn="ctr"/>
            <a:endParaRPr kumimoji="0" lang="es-MX" sz="1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Saltillo, Coahuila a 29 de </a:t>
            </a:r>
            <a:r>
              <a:rPr lang="es-MX" i="1" dirty="0">
                <a:latin typeface="+mj-lt"/>
                <a:ea typeface="Calibri" pitchFamily="34" charset="0"/>
                <a:cs typeface="Times New Roman" pitchFamily="18" charset="0"/>
              </a:rPr>
              <a:t>juni</a:t>
            </a:r>
            <a:r>
              <a:rPr kumimoji="0" lang="es-MX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o de 2021</a:t>
            </a:r>
            <a:endParaRPr kumimoji="0" 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11" name="Imagen 23">
            <a:extLst>
              <a:ext uri="{FF2B5EF4-FFF2-40B4-BE49-F238E27FC236}">
                <a16:creationId xmlns:a16="http://schemas.microsoft.com/office/drawing/2014/main" id="{AFD7E64F-A79C-420B-9D75-BB320D5DC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40" y="506200"/>
            <a:ext cx="798513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80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6E4291-A8E7-4CF7-93EB-D0BEE86838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Personajes</a:t>
            </a:r>
            <a:br>
              <a:rPr lang="es-MX" dirty="0"/>
            </a:br>
            <a:r>
              <a:rPr lang="es-MX" dirty="0"/>
              <a:t>Historia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318BBD-803D-46E7-8F88-4FA245550A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MUJERES DE OJOS GRANDES </a:t>
            </a:r>
            <a:endParaRPr lang="es-MX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745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C37CB-C94C-4BC5-9406-22C735F95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Tía Daniela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1D110BC-7E30-4399-B640-FE99E89718B0}"/>
              </a:ext>
            </a:extLst>
          </p:cNvPr>
          <p:cNvSpPr txBox="1"/>
          <p:nvPr/>
        </p:nvSpPr>
        <p:spPr>
          <a:xfrm>
            <a:off x="709126" y="2014194"/>
            <a:ext cx="38628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La tía Daniela era una mujer físicamente muy atractiva, tenía una espalda pecosa y unas caderas redondas.</a:t>
            </a:r>
          </a:p>
          <a:p>
            <a:r>
              <a:rPr lang="es-MX" dirty="0"/>
              <a:t>Era muy inteligente y a veces a los hombres les daba miedo acercarse a ella por eso mismo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4A8FC01-C805-4329-A6D5-B7C2C2C2E7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14" t="34013" r="10178"/>
          <a:stretch/>
        </p:blipFill>
        <p:spPr>
          <a:xfrm>
            <a:off x="4870581" y="1166326"/>
            <a:ext cx="3564293" cy="452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58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42C76-CE57-4D74-AF3F-BD941261F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Hombre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AF57A6-60E9-4BF7-9D16-DDB9BEDCC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103120"/>
            <a:ext cx="4279019" cy="3931920"/>
          </a:xfrm>
        </p:spPr>
        <p:txBody>
          <a:bodyPr/>
          <a:lstStyle/>
          <a:p>
            <a:r>
              <a:rPr lang="es-MX" dirty="0"/>
              <a:t>Musculoso, inteligencia deslumbrante, una virtud de ángel y un talento de artista, ¨se creía dios¨,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B364C6F-BECB-4241-8F43-8FE189D0F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280" y="1049694"/>
            <a:ext cx="3124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49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43673-C640-42BB-80E7-0114F6674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Amiga Elidé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A6326B-B8CF-4BE2-A5F6-696C595AA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103120"/>
            <a:ext cx="4362994" cy="3931920"/>
          </a:xfrm>
        </p:spPr>
        <p:txBody>
          <a:bodyPr/>
          <a:lstStyle/>
          <a:p>
            <a:r>
              <a:rPr lang="es-MX" dirty="0"/>
              <a:t>Una joven de piel brillante que hablaba sin tregua y que decía saber las curas del mal de amores.</a:t>
            </a:r>
          </a:p>
          <a:p>
            <a:r>
              <a:rPr lang="es-MX" dirty="0"/>
              <a:t>Incondicional ya que estuvo con la tía Daniela en sus peores momentos y nunca la abandonó, es una amistad verdadera.</a:t>
            </a:r>
          </a:p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1A49C1E-CAE1-4670-9D28-3B11DDAC3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677" y="1328394"/>
            <a:ext cx="304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782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31</TotalTime>
  <Words>185</Words>
  <Application>Microsoft Office PowerPoint</Application>
  <PresentationFormat>Presentación en pantalla (4:3)</PresentationFormat>
  <Paragraphs>26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Savon</vt:lpstr>
      <vt:lpstr>Presentación de PowerPoint</vt:lpstr>
      <vt:lpstr>Personajes Historia</vt:lpstr>
      <vt:lpstr>Tía Daniela</vt:lpstr>
      <vt:lpstr>Hombre</vt:lpstr>
      <vt:lpstr>Amiga Elidé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Personajes Historia</dc:title>
  <dc:creator>Rocio Belmares</dc:creator>
  <cp:lastModifiedBy>Sara Gomez</cp:lastModifiedBy>
  <cp:revision>6</cp:revision>
  <dcterms:created xsi:type="dcterms:W3CDTF">2021-06-29T13:22:50Z</dcterms:created>
  <dcterms:modified xsi:type="dcterms:W3CDTF">2021-06-29T14:05:19Z</dcterms:modified>
</cp:coreProperties>
</file>