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Oswald" panose="020B0604020202020204" charset="0"/>
      <p:regular r:id="rId5"/>
      <p:bold r:id="rId6"/>
    </p:embeddedFont>
    <p:embeddedFont>
      <p:font typeface="Roboto Mon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F3728DD-3E5E-47CD-9688-BBADE639B447}">
  <a:tblStyle styleId="{BF3728DD-3E5E-47CD-9688-BBADE639B4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09599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69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b4b3bfebba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b4b3bfebba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75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594550" y="1342295"/>
            <a:ext cx="4838700" cy="173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095349" y="3252505"/>
            <a:ext cx="4332000" cy="5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osis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082675" y="895050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481325" y="4032325"/>
            <a:ext cx="463800" cy="4638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589900" y="11879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13226" y="1186050"/>
            <a:ext cx="2771400" cy="2771400"/>
          </a:xfrm>
          <a:prstGeom prst="ellipse">
            <a:avLst/>
          </a:prstGeom>
          <a:gradFill>
            <a:gsLst>
              <a:gs pos="0">
                <a:schemeClr val="dk2"/>
              </a:gs>
              <a:gs pos="0">
                <a:schemeClr val="lt2"/>
              </a:gs>
              <a:gs pos="32000">
                <a:schemeClr val="accent1"/>
              </a:gs>
              <a:gs pos="77000">
                <a:schemeClr val="dk2"/>
              </a:gs>
              <a:gs pos="100000">
                <a:schemeClr val="dk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998750" y="2137225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625076" y="39792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8680925" y="4220525"/>
            <a:ext cx="202500" cy="2025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8155700" y="4423025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3406975" y="-689200"/>
            <a:ext cx="1629000" cy="1629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295250" y="548750"/>
            <a:ext cx="8134500" cy="4270500"/>
          </a:xfrm>
          <a:prstGeom prst="rect">
            <a:avLst/>
          </a:prstGeom>
          <a:gradFill>
            <a:gsLst>
              <a:gs pos="0">
                <a:schemeClr val="dk2"/>
              </a:gs>
              <a:gs pos="0">
                <a:srgbClr val="9F9BFA"/>
              </a:gs>
              <a:gs pos="100000">
                <a:srgbClr val="E18CBD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713225" y="731520"/>
            <a:ext cx="7717500" cy="29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713225" y="1198450"/>
            <a:ext cx="7717500" cy="332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1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/>
          <p:nvPr/>
        </p:nvSpPr>
        <p:spPr>
          <a:xfrm>
            <a:off x="7874175" y="42183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/>
          <p:nvPr/>
        </p:nvSpPr>
        <p:spPr>
          <a:xfrm>
            <a:off x="7997501" y="4216450"/>
            <a:ext cx="2771400" cy="2771400"/>
          </a:xfrm>
          <a:prstGeom prst="ellipse">
            <a:avLst/>
          </a:prstGeom>
          <a:gradFill>
            <a:gsLst>
              <a:gs pos="0">
                <a:schemeClr val="dk2"/>
              </a:gs>
              <a:gs pos="0">
                <a:schemeClr val="lt2"/>
              </a:gs>
              <a:gs pos="32000">
                <a:schemeClr val="accent1"/>
              </a:gs>
              <a:gs pos="77000">
                <a:schemeClr val="dk2"/>
              </a:gs>
              <a:gs pos="100000">
                <a:schemeClr val="dk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4"/>
          <p:cNvSpPr/>
          <p:nvPr/>
        </p:nvSpPr>
        <p:spPr>
          <a:xfrm>
            <a:off x="-1699024" y="40178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0" y="1625825"/>
            <a:ext cx="195900" cy="1959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-995250" y="-507275"/>
            <a:ext cx="1629000" cy="1629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1327950" y="161450"/>
            <a:ext cx="195900" cy="1959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8621800" y="780875"/>
            <a:ext cx="195900" cy="1959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8285275" y="394000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3112201" y="-2478150"/>
            <a:ext cx="2771400" cy="2771400"/>
          </a:xfrm>
          <a:prstGeom prst="ellipse">
            <a:avLst/>
          </a:prstGeom>
          <a:gradFill>
            <a:gsLst>
              <a:gs pos="0">
                <a:schemeClr val="dk2"/>
              </a:gs>
              <a:gs pos="0">
                <a:schemeClr val="lt2"/>
              </a:gs>
              <a:gs pos="32000">
                <a:schemeClr val="accent1"/>
              </a:gs>
              <a:gs pos="77000">
                <a:schemeClr val="dk2"/>
              </a:gs>
              <a:gs pos="100000">
                <a:schemeClr val="dk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7"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32"/>
          <p:cNvSpPr/>
          <p:nvPr/>
        </p:nvSpPr>
        <p:spPr>
          <a:xfrm>
            <a:off x="714300" y="546450"/>
            <a:ext cx="7715400" cy="4050600"/>
          </a:xfrm>
          <a:prstGeom prst="rect">
            <a:avLst/>
          </a:prstGeom>
          <a:gradFill>
            <a:gsLst>
              <a:gs pos="0">
                <a:schemeClr val="dk2"/>
              </a:gs>
              <a:gs pos="0">
                <a:srgbClr val="9F9BFA"/>
              </a:gs>
              <a:gs pos="100000">
                <a:srgbClr val="E18CBD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32"/>
          <p:cNvSpPr/>
          <p:nvPr/>
        </p:nvSpPr>
        <p:spPr>
          <a:xfrm>
            <a:off x="7676500" y="-601625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32"/>
          <p:cNvSpPr/>
          <p:nvPr/>
        </p:nvSpPr>
        <p:spPr>
          <a:xfrm>
            <a:off x="7799826" y="-603475"/>
            <a:ext cx="2771400" cy="2771400"/>
          </a:xfrm>
          <a:prstGeom prst="ellipse">
            <a:avLst/>
          </a:prstGeom>
          <a:gradFill>
            <a:gsLst>
              <a:gs pos="0">
                <a:schemeClr val="dk2"/>
              </a:gs>
              <a:gs pos="0">
                <a:schemeClr val="lt2"/>
              </a:gs>
              <a:gs pos="32000">
                <a:schemeClr val="accent1"/>
              </a:gs>
              <a:gs pos="77000">
                <a:schemeClr val="dk2"/>
              </a:gs>
              <a:gs pos="100000">
                <a:schemeClr val="dk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32"/>
          <p:cNvSpPr/>
          <p:nvPr/>
        </p:nvSpPr>
        <p:spPr>
          <a:xfrm>
            <a:off x="2711650" y="-1184500"/>
            <a:ext cx="1629000" cy="1629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2"/>
          <p:cNvSpPr/>
          <p:nvPr/>
        </p:nvSpPr>
        <p:spPr>
          <a:xfrm>
            <a:off x="481325" y="4032325"/>
            <a:ext cx="463800" cy="4638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32"/>
          <p:cNvSpPr/>
          <p:nvPr/>
        </p:nvSpPr>
        <p:spPr>
          <a:xfrm>
            <a:off x="8680925" y="2851863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32"/>
          <p:cNvSpPr/>
          <p:nvPr/>
        </p:nvSpPr>
        <p:spPr>
          <a:xfrm>
            <a:off x="282575" y="66375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32"/>
          <p:cNvSpPr/>
          <p:nvPr/>
        </p:nvSpPr>
        <p:spPr>
          <a:xfrm>
            <a:off x="7396476" y="38268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32"/>
          <p:cNvSpPr/>
          <p:nvPr/>
        </p:nvSpPr>
        <p:spPr>
          <a:xfrm>
            <a:off x="8155700" y="4423025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32"/>
          <p:cNvSpPr/>
          <p:nvPr/>
        </p:nvSpPr>
        <p:spPr>
          <a:xfrm>
            <a:off x="6130625" y="155250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32"/>
          <p:cNvSpPr/>
          <p:nvPr/>
        </p:nvSpPr>
        <p:spPr>
          <a:xfrm>
            <a:off x="8680925" y="4220525"/>
            <a:ext cx="202500" cy="2025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1"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33"/>
          <p:cNvSpPr/>
          <p:nvPr/>
        </p:nvSpPr>
        <p:spPr>
          <a:xfrm rot="10800000" flipH="1">
            <a:off x="714300" y="546450"/>
            <a:ext cx="7715400" cy="4050600"/>
          </a:xfrm>
          <a:prstGeom prst="rect">
            <a:avLst/>
          </a:prstGeom>
          <a:gradFill>
            <a:gsLst>
              <a:gs pos="0">
                <a:schemeClr val="dk2"/>
              </a:gs>
              <a:gs pos="0">
                <a:srgbClr val="9F9BFA"/>
              </a:gs>
              <a:gs pos="100000">
                <a:srgbClr val="E18CBD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33"/>
          <p:cNvSpPr/>
          <p:nvPr/>
        </p:nvSpPr>
        <p:spPr>
          <a:xfrm flipH="1">
            <a:off x="-1499099" y="-754025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33"/>
          <p:cNvSpPr/>
          <p:nvPr/>
        </p:nvSpPr>
        <p:spPr>
          <a:xfrm flipH="1">
            <a:off x="-1622425" y="-755875"/>
            <a:ext cx="2771400" cy="2771400"/>
          </a:xfrm>
          <a:prstGeom prst="ellipse">
            <a:avLst/>
          </a:prstGeom>
          <a:gradFill>
            <a:gsLst>
              <a:gs pos="0">
                <a:schemeClr val="dk2"/>
              </a:gs>
              <a:gs pos="0">
                <a:schemeClr val="lt2"/>
              </a:gs>
              <a:gs pos="32000">
                <a:schemeClr val="accent1"/>
              </a:gs>
              <a:gs pos="77000">
                <a:schemeClr val="dk2"/>
              </a:gs>
              <a:gs pos="100000">
                <a:schemeClr val="dk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33"/>
          <p:cNvSpPr/>
          <p:nvPr/>
        </p:nvSpPr>
        <p:spPr>
          <a:xfrm flipH="1">
            <a:off x="5065351" y="-651100"/>
            <a:ext cx="1629000" cy="1629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33"/>
          <p:cNvSpPr/>
          <p:nvPr/>
        </p:nvSpPr>
        <p:spPr>
          <a:xfrm flipH="1">
            <a:off x="8613276" y="4108525"/>
            <a:ext cx="463800" cy="4638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33"/>
          <p:cNvSpPr/>
          <p:nvPr/>
        </p:nvSpPr>
        <p:spPr>
          <a:xfrm flipH="1">
            <a:off x="434076" y="2928063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3"/>
          <p:cNvSpPr/>
          <p:nvPr/>
        </p:nvSpPr>
        <p:spPr>
          <a:xfrm flipH="1">
            <a:off x="8832426" y="142575"/>
            <a:ext cx="291000" cy="2910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3"/>
          <p:cNvSpPr/>
          <p:nvPr/>
        </p:nvSpPr>
        <p:spPr>
          <a:xfrm flipH="1">
            <a:off x="-761875" y="3903000"/>
            <a:ext cx="2771400" cy="2771400"/>
          </a:xfrm>
          <a:prstGeom prst="ellipse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3"/>
          <p:cNvSpPr/>
          <p:nvPr/>
        </p:nvSpPr>
        <p:spPr>
          <a:xfrm flipH="1">
            <a:off x="859101" y="4499225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33"/>
          <p:cNvSpPr/>
          <p:nvPr/>
        </p:nvSpPr>
        <p:spPr>
          <a:xfrm flipH="1">
            <a:off x="2884176" y="231450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33"/>
          <p:cNvSpPr/>
          <p:nvPr/>
        </p:nvSpPr>
        <p:spPr>
          <a:xfrm flipH="1">
            <a:off x="522576" y="4296725"/>
            <a:ext cx="202500" cy="2025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dk2"/>
            </a:gs>
            <a:gs pos="33000">
              <a:schemeClr val="lt2"/>
            </a:gs>
            <a:gs pos="73000">
              <a:schemeClr val="accent1"/>
            </a:gs>
            <a:gs pos="100000">
              <a:schemeClr val="accent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731520"/>
            <a:ext cx="77175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●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○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■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●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○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■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●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○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Char char="■"/>
              <a:defRPr sz="16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8" r:id="rId4"/>
    <p:sldLayoutId id="214748367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36"/>
          <p:cNvSpPr/>
          <p:nvPr/>
        </p:nvSpPr>
        <p:spPr>
          <a:xfrm>
            <a:off x="6054425" y="796700"/>
            <a:ext cx="391200" cy="391200"/>
          </a:xfrm>
          <a:prstGeom prst="ellipse">
            <a:avLst/>
          </a:prstGeom>
          <a:gradFill>
            <a:gsLst>
              <a:gs pos="0">
                <a:schemeClr val="dk2"/>
              </a:gs>
              <a:gs pos="33000">
                <a:schemeClr val="lt2"/>
              </a:gs>
              <a:gs pos="73000">
                <a:schemeClr val="accent1"/>
              </a:gs>
              <a:gs pos="100000">
                <a:schemeClr val="accen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BB14C6C8-6EF5-4000-9541-CEB020940845}"/>
              </a:ext>
            </a:extLst>
          </p:cNvPr>
          <p:cNvSpPr txBox="1"/>
          <p:nvPr/>
        </p:nvSpPr>
        <p:spPr>
          <a:xfrm>
            <a:off x="1846449" y="817281"/>
            <a:ext cx="54103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solidFill>
                  <a:schemeClr val="bg1"/>
                </a:solidFill>
              </a:rPr>
              <a:t>Escuela Normal de Educación </a:t>
            </a:r>
            <a:r>
              <a:rPr lang="es-MX" sz="1800" dirty="0" smtClean="0">
                <a:solidFill>
                  <a:schemeClr val="bg1"/>
                </a:solidFill>
              </a:rPr>
              <a:t>Preescolar</a:t>
            </a:r>
          </a:p>
          <a:p>
            <a:pPr algn="ctr"/>
            <a:endParaRPr lang="es-MX" sz="1800" dirty="0">
              <a:solidFill>
                <a:schemeClr val="bg1"/>
              </a:solidFill>
            </a:endParaRPr>
          </a:p>
          <a:p>
            <a:pPr algn="ctr"/>
            <a:r>
              <a:rPr lang="es-MX" sz="1800" dirty="0">
                <a:solidFill>
                  <a:schemeClr val="bg1"/>
                </a:solidFill>
              </a:rPr>
              <a:t>Licenciatura en </a:t>
            </a:r>
            <a:r>
              <a:rPr lang="es-MX" sz="1800" dirty="0" smtClean="0">
                <a:solidFill>
                  <a:schemeClr val="bg1"/>
                </a:solidFill>
              </a:rPr>
              <a:t>Preescolar</a:t>
            </a:r>
          </a:p>
          <a:p>
            <a:pPr algn="ctr"/>
            <a:endParaRPr lang="es-MX" sz="1800" dirty="0">
              <a:solidFill>
                <a:schemeClr val="bg1"/>
              </a:solidFill>
            </a:endParaRPr>
          </a:p>
          <a:p>
            <a:pPr algn="ctr"/>
            <a:r>
              <a:rPr lang="es-MX" sz="1800" dirty="0">
                <a:solidFill>
                  <a:schemeClr val="bg1"/>
                </a:solidFill>
              </a:rPr>
              <a:t>Ciclo </a:t>
            </a:r>
            <a:r>
              <a:rPr lang="es-MX" sz="1800" dirty="0" smtClean="0">
                <a:solidFill>
                  <a:schemeClr val="bg1"/>
                </a:solidFill>
              </a:rPr>
              <a:t>escolar:2020-2021</a:t>
            </a:r>
          </a:p>
          <a:p>
            <a:pPr algn="ctr"/>
            <a:endParaRPr lang="es-MX" sz="1800" dirty="0">
              <a:solidFill>
                <a:schemeClr val="bg1"/>
              </a:solidFill>
            </a:endParaRPr>
          </a:p>
          <a:p>
            <a:pPr algn="ctr"/>
            <a:r>
              <a:rPr lang="es-MX" sz="1800" dirty="0">
                <a:solidFill>
                  <a:schemeClr val="bg1"/>
                </a:solidFill>
              </a:rPr>
              <a:t>Curso: Tutoría </a:t>
            </a:r>
            <a:r>
              <a:rPr lang="es-MX" sz="1800" dirty="0" smtClean="0">
                <a:solidFill>
                  <a:schemeClr val="bg1"/>
                </a:solidFill>
              </a:rPr>
              <a:t>grupal</a:t>
            </a:r>
          </a:p>
          <a:p>
            <a:pPr algn="ctr"/>
            <a:endParaRPr lang="es-MX" sz="1800" dirty="0" smtClean="0">
              <a:solidFill>
                <a:schemeClr val="bg1"/>
              </a:solidFill>
            </a:endParaRPr>
          </a:p>
          <a:p>
            <a:pPr algn="ctr"/>
            <a:r>
              <a:rPr lang="es-MX" sz="1800" dirty="0" smtClean="0">
                <a:solidFill>
                  <a:schemeClr val="bg1"/>
                </a:solidFill>
              </a:rPr>
              <a:t>Lectura: mujeres de ojos grandes</a:t>
            </a:r>
          </a:p>
          <a:p>
            <a:pPr algn="ctr"/>
            <a:r>
              <a:rPr lang="es-MX" sz="1800" dirty="0" smtClean="0">
                <a:solidFill>
                  <a:schemeClr val="bg1"/>
                </a:solidFill>
              </a:rPr>
              <a:t> </a:t>
            </a:r>
            <a:endParaRPr lang="es-MX" sz="1800" dirty="0">
              <a:solidFill>
                <a:schemeClr val="bg1"/>
              </a:solidFill>
            </a:endParaRPr>
          </a:p>
          <a:p>
            <a:pPr algn="ctr"/>
            <a:r>
              <a:rPr lang="es-MX" sz="1800" dirty="0" smtClean="0">
                <a:solidFill>
                  <a:schemeClr val="bg1"/>
                </a:solidFill>
              </a:rPr>
              <a:t>Docente</a:t>
            </a:r>
            <a:r>
              <a:rPr lang="es-MX" sz="1800" dirty="0">
                <a:solidFill>
                  <a:schemeClr val="bg1"/>
                </a:solidFill>
              </a:rPr>
              <a:t>: Tania Tamara López </a:t>
            </a:r>
            <a:r>
              <a:rPr lang="es-MX" sz="1800" dirty="0" smtClean="0">
                <a:solidFill>
                  <a:schemeClr val="bg1"/>
                </a:solidFill>
              </a:rPr>
              <a:t>Lerma</a:t>
            </a:r>
          </a:p>
          <a:p>
            <a:pPr algn="ctr"/>
            <a:endParaRPr lang="es-MX" sz="1800" dirty="0">
              <a:solidFill>
                <a:schemeClr val="bg1"/>
              </a:solidFill>
            </a:endParaRPr>
          </a:p>
          <a:p>
            <a:pPr algn="ctr"/>
            <a:r>
              <a:rPr lang="es-MX" sz="1800" dirty="0">
                <a:solidFill>
                  <a:schemeClr val="bg1"/>
                </a:solidFill>
              </a:rPr>
              <a:t>Integrantes: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bg1"/>
                </a:solidFill>
              </a:rPr>
              <a:t>Paulina García </a:t>
            </a:r>
            <a:r>
              <a:rPr lang="es-MX" sz="1100" dirty="0" smtClean="0">
                <a:solidFill>
                  <a:schemeClr val="bg1"/>
                </a:solidFill>
              </a:rPr>
              <a:t>Sánchez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bg1"/>
                </a:solidFill>
              </a:rPr>
              <a:t>Natalia Guevara García</a:t>
            </a:r>
            <a:endParaRPr lang="es-MX" sz="1100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bg1"/>
                </a:solidFill>
              </a:rPr>
              <a:t>Victoria </a:t>
            </a:r>
            <a:r>
              <a:rPr lang="es-MX" sz="1100" dirty="0">
                <a:solidFill>
                  <a:schemeClr val="bg1"/>
                </a:solidFill>
              </a:rPr>
              <a:t>Berenice Monterreal Camacho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bg1"/>
                </a:solidFill>
              </a:rPr>
              <a:t>Ariana </a:t>
            </a:r>
            <a:r>
              <a:rPr lang="es-MX" sz="1100" dirty="0">
                <a:solidFill>
                  <a:schemeClr val="bg1"/>
                </a:solidFill>
              </a:rPr>
              <a:t>Jazmín  Morales Saucedo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1"/>
              </a:solidFill>
            </a:endParaRPr>
          </a:p>
          <a:p>
            <a:pPr algn="ctr"/>
            <a:endParaRPr lang="es-MX" sz="1800" dirty="0">
              <a:solidFill>
                <a:schemeClr val="bg1"/>
              </a:solidFill>
            </a:endParaRPr>
          </a:p>
          <a:p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10" name="Picture 6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xmlns="" id="{BFCBF53B-1467-43CC-9EB0-96C7CCD6A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13" y="0"/>
            <a:ext cx="1165855" cy="91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37"/>
          <p:cNvSpPr txBox="1">
            <a:spLocks noGrp="1"/>
          </p:cNvSpPr>
          <p:nvPr>
            <p:ph type="title"/>
          </p:nvPr>
        </p:nvSpPr>
        <p:spPr>
          <a:xfrm>
            <a:off x="713225" y="731520"/>
            <a:ext cx="7717500" cy="29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D</a:t>
            </a:r>
            <a:r>
              <a:rPr lang="en" dirty="0" smtClean="0"/>
              <a:t>escripción de los personajes </a:t>
            </a:r>
            <a:endParaRPr dirty="0"/>
          </a:p>
        </p:txBody>
      </p:sp>
      <p:sp>
        <p:nvSpPr>
          <p:cNvPr id="526" name="Google Shape;526;p37"/>
          <p:cNvSpPr txBox="1">
            <a:spLocks noGrp="1"/>
          </p:cNvSpPr>
          <p:nvPr>
            <p:ph type="body" idx="1"/>
          </p:nvPr>
        </p:nvSpPr>
        <p:spPr>
          <a:xfrm>
            <a:off x="713225" y="1288886"/>
            <a:ext cx="2301280" cy="15045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Tía Daniela: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Era tan sabia que ningún hombre quería meterse con ella.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Tiene ojos color miel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Boca brillante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Inteligente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Pelo brillante</a:t>
            </a:r>
          </a:p>
        </p:txBody>
      </p:sp>
      <p:sp>
        <p:nvSpPr>
          <p:cNvPr id="4" name="Google Shape;526;p37"/>
          <p:cNvSpPr txBox="1">
            <a:spLocks/>
          </p:cNvSpPr>
          <p:nvPr/>
        </p:nvSpPr>
        <p:spPr>
          <a:xfrm>
            <a:off x="713225" y="2968636"/>
            <a:ext cx="2301280" cy="119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1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Hombre: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Tenia una inteligencia deslumbrante 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Virtud de ángel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Talento de artista  </a:t>
            </a: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Google Shape;526;p37"/>
          <p:cNvSpPr txBox="1">
            <a:spLocks/>
          </p:cNvSpPr>
          <p:nvPr/>
        </p:nvSpPr>
        <p:spPr>
          <a:xfrm>
            <a:off x="3699260" y="1288886"/>
            <a:ext cx="2301280" cy="119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1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rabi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alpha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Mono"/>
              <a:buAutoNum type="romanLcPeriod"/>
              <a:defRPr sz="1600" b="0" i="0" u="none" strike="noStrike" cap="none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Élide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Joven de piel brillante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>
                <a:solidFill>
                  <a:schemeClr val="bg1"/>
                </a:solidFill>
              </a:rPr>
              <a:t>Habla sin tregua 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>
                <a:solidFill>
                  <a:schemeClr val="bg1"/>
                </a:solidFill>
              </a:rPr>
              <a:t>Su signo de horóscopo es Leo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hysical Education Subject for Middle School - 6th Grade: Rhythms and Dance by Slidesgo">
  <a:themeElements>
    <a:clrScheme name="Simple Light">
      <a:dk1>
        <a:srgbClr val="363636"/>
      </a:dk1>
      <a:lt1>
        <a:srgbClr val="FFFFFF"/>
      </a:lt1>
      <a:dk2>
        <a:srgbClr val="D0F5F7"/>
      </a:dk2>
      <a:lt2>
        <a:srgbClr val="9F9BFA"/>
      </a:lt2>
      <a:accent1>
        <a:srgbClr val="FDA6D8"/>
      </a:accent1>
      <a:accent2>
        <a:srgbClr val="FFEFE0"/>
      </a:accent2>
      <a:accent3>
        <a:srgbClr val="FAF2AD"/>
      </a:accent3>
      <a:accent4>
        <a:srgbClr val="A4C9FC"/>
      </a:accent4>
      <a:accent5>
        <a:srgbClr val="B9FAF8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97</Words>
  <Application>Microsoft Office PowerPoint</Application>
  <PresentationFormat>Presentación en pantalla (16:9)</PresentationFormat>
  <Paragraphs>33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Dosis</vt:lpstr>
      <vt:lpstr>Oswald</vt:lpstr>
      <vt:lpstr>Arial</vt:lpstr>
      <vt:lpstr>Roboto Mono</vt:lpstr>
      <vt:lpstr>Physical Education Subject for Middle School - 6th Grade: Rhythms and Dance by Slidesgo</vt:lpstr>
      <vt:lpstr>Presentación de PowerPoint</vt:lpstr>
      <vt:lpstr>Descripción de los personajes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Ariana Saucedo</dc:creator>
  <cp:lastModifiedBy>Ariana Saucedo</cp:lastModifiedBy>
  <cp:revision>4</cp:revision>
  <dcterms:modified xsi:type="dcterms:W3CDTF">2021-06-29T19:07:17Z</dcterms:modified>
</cp:coreProperties>
</file>