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6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63E15EB-B1F3-4DAB-81F6-BB961164A1F5}">
  <a:tblStyle styleId="{563E15EB-B1F3-4DAB-81F6-BB961164A1F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600900" y="2715863"/>
            <a:ext cx="4000500" cy="2295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95550" y="184925"/>
            <a:ext cx="3262450" cy="2530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37913" y="-438012"/>
            <a:ext cx="2409825" cy="2333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6910775" y="206125"/>
            <a:ext cx="4339950" cy="311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5400000">
            <a:off x="941800" y="2746450"/>
            <a:ext cx="1733750" cy="3947449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953325" y="1452750"/>
            <a:ext cx="7237500" cy="181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1540125" y="3266850"/>
            <a:ext cx="6063900" cy="4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6"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6_1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0" name="Google Shape;230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9305281">
            <a:off x="6956225" y="-36025"/>
            <a:ext cx="1924050" cy="4667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399999">
            <a:off x="6172375" y="658451"/>
            <a:ext cx="3810950" cy="2732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10">
            <a:off x="155678" y="1026170"/>
            <a:ext cx="1774244" cy="40396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6_1_1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4" name="Google Shape;234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10800000">
            <a:off x="7178600" y="160768"/>
            <a:ext cx="2504350" cy="14370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4956358">
            <a:off x="5559239" y="-1676283"/>
            <a:ext cx="2386824" cy="438138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2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5400000">
            <a:off x="132425" y="2105999"/>
            <a:ext cx="2786538" cy="216173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2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-119786" y="3372335"/>
            <a:ext cx="2058291" cy="19931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2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6645600" y="3698050"/>
            <a:ext cx="1840875" cy="1700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2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-5400000" flipH="1">
            <a:off x="7220750" y="3593750"/>
            <a:ext cx="1572000" cy="2036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2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358732">
            <a:off x="-399179" y="-654803"/>
            <a:ext cx="2002458" cy="45592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87600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●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■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●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■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●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■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8" r:id="rId2"/>
    <p:sldLayoutId id="2147483672" r:id="rId3"/>
    <p:sldLayoutId id="2147483673" r:id="rId4"/>
    <p:sldLayoutId id="2147483674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1"/>
          <p:cNvSpPr txBox="1">
            <a:spLocks noGrp="1"/>
          </p:cNvSpPr>
          <p:nvPr>
            <p:ph type="ctrTitle"/>
          </p:nvPr>
        </p:nvSpPr>
        <p:spPr>
          <a:xfrm>
            <a:off x="953325" y="0"/>
            <a:ext cx="7237500" cy="181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200" dirty="0" smtClean="0"/>
              <a:t>Semejanzas de la situación de la mujer en épocas diferentes</a:t>
            </a:r>
            <a:endParaRPr sz="3200" dirty="0"/>
          </a:p>
        </p:txBody>
      </p:sp>
      <p:sp>
        <p:nvSpPr>
          <p:cNvPr id="250" name="Google Shape;250;p31"/>
          <p:cNvSpPr txBox="1">
            <a:spLocks noGrp="1"/>
          </p:cNvSpPr>
          <p:nvPr>
            <p:ph type="subTitle" idx="1"/>
          </p:nvPr>
        </p:nvSpPr>
        <p:spPr>
          <a:xfrm>
            <a:off x="255856" y="2143756"/>
            <a:ext cx="6063900" cy="4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1400" dirty="0"/>
              <a:t>Daba temor quererla porque algo había en su inteligencia que sugería siempre un desprecio por el sexo opuesto y sus confusiones</a:t>
            </a:r>
            <a:r>
              <a:rPr lang="es-MX" sz="1200" dirty="0"/>
              <a:t>. </a:t>
            </a:r>
            <a:endParaRPr sz="1200" dirty="0"/>
          </a:p>
        </p:txBody>
      </p:sp>
      <p:sp>
        <p:nvSpPr>
          <p:cNvPr id="2" name="CuadroTexto 1"/>
          <p:cNvSpPr txBox="1"/>
          <p:nvPr/>
        </p:nvSpPr>
        <p:spPr>
          <a:xfrm>
            <a:off x="617037" y="2793749"/>
            <a:ext cx="446925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/>
              <a:t>Se quedó casi ciega en tres meses, una joroba le creció en la espalda, y algo le sucedió a su termostato que a pesar de andar hasta en el rayo del sol con abrigo y calcetines, tiritaba de frío como si viviera en el centro mismo del invierno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553806" y="4189393"/>
            <a:ext cx="407073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/>
              <a:t>Cuando volvieron, la tía Daniela apenas podía caminar y desde entonces no quiso levantarse. Tampoco quería bañarse, ni hacer pipí. Una mañana no pudo siquiera abrir los ojos. 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5465851" y="2793749"/>
            <a:ext cx="338019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/>
              <a:t>La dejaron ahí una noche con la esperanza de verla regresar al día siguiente, hambrienta y furiosa, como había sido alguna vez. A la tercera noche la recogieron de la puerta de Catedral con pulmonía y la llevaron al hospital entre lágrimas de toda la familia.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nimalist Hepatitis Clinical Case by Slidesgo">
  <a:themeElements>
    <a:clrScheme name="Simple Light">
      <a:dk1>
        <a:srgbClr val="000000"/>
      </a:dk1>
      <a:lt1>
        <a:srgbClr val="FFFFFF"/>
      </a:lt1>
      <a:dk2>
        <a:srgbClr val="06688E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Presentación en pantalla (16:9)</PresentationFormat>
  <Paragraphs>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DM Serif Display</vt:lpstr>
      <vt:lpstr>Karla</vt:lpstr>
      <vt:lpstr>Minimalist Hepatitis Clinical Case by Slidesgo</vt:lpstr>
      <vt:lpstr>Semejanzas de la situación de la mujer en épocas diferentes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Semejanzas de la situación de la mujer en épocas diferentes</dc:title>
  <dc:creator>Admin</dc:creator>
  <cp:lastModifiedBy>Admin</cp:lastModifiedBy>
  <cp:revision>1</cp:revision>
  <dcterms:modified xsi:type="dcterms:W3CDTF">2021-06-29T13:23:28Z</dcterms:modified>
</cp:coreProperties>
</file>