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883920" y="733646"/>
            <a:ext cx="7376160" cy="39402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2000" dirty="0"/>
            </a:br>
            <a:br>
              <a:rPr lang="es-MX" sz="2000" dirty="0"/>
            </a:br>
            <a:br>
              <a:rPr lang="es-MX" sz="2000" dirty="0"/>
            </a:br>
            <a:br>
              <a:rPr lang="es-MX" sz="2000" dirty="0"/>
            </a:br>
            <a:br>
              <a:rPr lang="es-MX" sz="2000" dirty="0"/>
            </a:br>
            <a:r>
              <a:rPr lang="es-MX" sz="2000" dirty="0"/>
              <a:t>Escuela Normal de educación preescolar </a:t>
            </a:r>
            <a:br>
              <a:rPr lang="es-MX" sz="2000" dirty="0"/>
            </a:br>
            <a:r>
              <a:rPr lang="es-MX" sz="2000" dirty="0"/>
              <a:t>Licenciatura en preescolar</a:t>
            </a:r>
            <a:br>
              <a:rPr lang="es-MX" sz="2000" dirty="0"/>
            </a:br>
            <a:r>
              <a:rPr lang="es-MX" sz="2000" dirty="0"/>
              <a:t>ciclo: 2020-2021</a:t>
            </a:r>
            <a:br>
              <a:rPr lang="es-MX" sz="2000" dirty="0"/>
            </a:br>
            <a:br>
              <a:rPr lang="es-MX" sz="2000" dirty="0"/>
            </a:br>
            <a:br>
              <a:rPr lang="es-MX" sz="2000" dirty="0"/>
            </a:br>
            <a:br>
              <a:rPr lang="es-MX" sz="2000" dirty="0"/>
            </a:br>
            <a:r>
              <a:rPr lang="es-MX" sz="2000" dirty="0">
                <a:solidFill>
                  <a:schemeClr val="accent4">
                    <a:lumMod val="50000"/>
                  </a:schemeClr>
                </a:solidFill>
              </a:rPr>
              <a:t>Curso: </a:t>
            </a:r>
            <a:r>
              <a:rPr lang="es-MX" sz="1400" b="0" dirty="0">
                <a:latin typeface="Century Gothic" panose="020B0502020202020204" pitchFamily="34" charset="0"/>
              </a:rPr>
              <a:t>Tutoría grupal</a:t>
            </a:r>
            <a:br>
              <a:rPr lang="es-MX" sz="2000" dirty="0"/>
            </a:br>
            <a:r>
              <a:rPr lang="es-MX" sz="2000" dirty="0">
                <a:solidFill>
                  <a:schemeClr val="accent4">
                    <a:lumMod val="50000"/>
                  </a:schemeClr>
                </a:solidFill>
              </a:rPr>
              <a:t>Docente: </a:t>
            </a:r>
            <a:r>
              <a:rPr lang="es-MX" sz="1400" b="0" dirty="0">
                <a:latin typeface="Century Gothic" panose="020B0502020202020204" pitchFamily="34" charset="0"/>
              </a:rPr>
              <a:t>Tania Tamara López Lerna</a:t>
            </a:r>
            <a:br>
              <a:rPr lang="es-MX" sz="2000" dirty="0"/>
            </a:br>
            <a:r>
              <a:rPr lang="es-MX" sz="2000" dirty="0">
                <a:solidFill>
                  <a:schemeClr val="accent4">
                    <a:lumMod val="50000"/>
                  </a:schemeClr>
                </a:solidFill>
              </a:rPr>
              <a:t>Integrantes del equipo:</a:t>
            </a:r>
            <a:br>
              <a:rPr lang="es-MX" sz="2000" dirty="0"/>
            </a:br>
            <a:r>
              <a:rPr lang="es-MX" sz="1400" b="0" dirty="0">
                <a:latin typeface="Century Gothic" panose="020B0502020202020204" pitchFamily="34" charset="0"/>
              </a:rPr>
              <a:t>Adamary Sarahi Arizpe </a:t>
            </a:r>
            <a:br>
              <a:rPr lang="es-MX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Mayra Alejandra Gaona </a:t>
            </a:r>
            <a:br>
              <a:rPr lang="es-MX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Alondra HUERTA</a:t>
            </a:r>
            <a:br>
              <a:rPr lang="es-MX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Karen Marisol Martínez </a:t>
            </a:r>
            <a:br>
              <a:rPr lang="es-MX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Melissa Martínez</a:t>
            </a:r>
            <a:br>
              <a:rPr lang="es-MX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Sofia Gaona </a:t>
            </a:r>
            <a:br>
              <a:rPr lang="es-MX" sz="2800" dirty="0"/>
            </a:br>
            <a:br>
              <a:rPr lang="es-MX" sz="2800" dirty="0"/>
            </a:br>
            <a:br>
              <a:rPr lang="es-MX" sz="4400" dirty="0"/>
            </a:br>
            <a:endParaRPr sz="4400" dirty="0"/>
          </a:p>
        </p:txBody>
      </p:sp>
      <p:pic>
        <p:nvPicPr>
          <p:cNvPr id="1026" name="Picture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C21B5FF9-E5D1-46D5-B9B7-920BE6E0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16" y="1636421"/>
            <a:ext cx="1218567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768661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Mujeres de ojos grandes</a:t>
            </a:r>
            <a:br>
              <a:rPr lang="es-MX" dirty="0"/>
            </a:br>
            <a:r>
              <a:rPr lang="es-MX" dirty="0"/>
              <a:t>C</a:t>
            </a:r>
            <a:r>
              <a:rPr lang="en" dirty="0"/>
              <a:t>uento basado en el primer tercio  siglo xx </a:t>
            </a:r>
            <a:endParaRPr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28F153-8EFE-401C-824E-A3C16DDD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84" y="1443142"/>
            <a:ext cx="5007864" cy="28169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103818" y="542500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Mujeres de la actualidad  </a:t>
            </a:r>
            <a:endParaRPr sz="60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1C946F-2403-433B-9593-9E560A7C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590" y="1783404"/>
            <a:ext cx="4415858" cy="2219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398746" y="2811290"/>
            <a:ext cx="6346508" cy="16272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dirty="0">
                <a:latin typeface="Century Gothic" panose="020B0502020202020204" pitchFamily="34" charset="0"/>
              </a:rPr>
              <a:t>-En la primera parte que dice que “se enamora como las mujeres inteligentes; como una Idiota” Creemos que es igual que en la actualidad.</a:t>
            </a:r>
            <a:br>
              <a:rPr lang="es-ES" sz="1400" b="0" dirty="0">
                <a:latin typeface="Century Gothic" panose="020B0502020202020204" pitchFamily="34" charset="0"/>
              </a:rPr>
            </a:br>
            <a:r>
              <a:rPr lang="es-ES" sz="1400" b="0" dirty="0">
                <a:latin typeface="Century Gothic" panose="020B0502020202020204" pitchFamily="34" charset="0"/>
              </a:rPr>
              <a:t>-Daba temor quererla porque algo había en su inteligencia que sugería siempre un desprecio por el sexo opuesto y sus confusiones, que es algo que también pasa en la actualidad.</a:t>
            </a:r>
            <a:br>
              <a:rPr lang="es-ES" sz="1400" b="0" dirty="0">
                <a:latin typeface="Century Gothic" panose="020B0502020202020204" pitchFamily="34" charset="0"/>
              </a:rPr>
            </a:br>
            <a:r>
              <a:rPr lang="es-ES" sz="1400" b="0" dirty="0">
                <a:latin typeface="Century Gothic" panose="020B0502020202020204" pitchFamily="34" charset="0"/>
              </a:rPr>
              <a:t>-Antes la mujeres no tenían tanto derechos y en la actualidad todas juntas estamos luchando por tener mas.</a:t>
            </a:r>
            <a:br>
              <a:rPr lang="es-ES" sz="1400" b="0" dirty="0">
                <a:latin typeface="Century Gothic" panose="020B0502020202020204" pitchFamily="34" charset="0"/>
              </a:rPr>
            </a:br>
            <a:r>
              <a:rPr lang="es-ES" sz="1400" b="0" dirty="0">
                <a:latin typeface="Century Gothic" panose="020B0502020202020204" pitchFamily="34" charset="0"/>
              </a:rPr>
              <a:t>-Antes las mujeres eran valoradas solo para trabajar en casa y atender a su esposo e hijos y en la actualidad ya somos valoradas mejor y podemos trabajar fuera de casa en otra profesión.</a:t>
            </a:r>
            <a:br>
              <a:rPr lang="es-ES" sz="1400" b="0" dirty="0">
                <a:latin typeface="Century Gothic" panose="020B0502020202020204" pitchFamily="34" charset="0"/>
              </a:rPr>
            </a:br>
            <a:r>
              <a:rPr lang="es-MX" sz="1400" b="0" dirty="0">
                <a:latin typeface="Century Gothic" panose="020B0502020202020204" pitchFamily="34" charset="0"/>
              </a:rPr>
              <a:t> -Antes para salir a pasear era algo muy complicado y en la actualidad ya tenemos mas libertad para hacerlo y sin chaperón.</a:t>
            </a:r>
            <a:br>
              <a:rPr lang="es-MX" sz="1400" b="0" dirty="0">
                <a:latin typeface="Century Gothic" panose="020B0502020202020204" pitchFamily="34" charset="0"/>
              </a:rPr>
            </a:br>
            <a:endParaRPr sz="1400" b="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Mujeres clave para el feminismo y la igualdad | EDUCACIÓN 3.0">
            <a:extLst>
              <a:ext uri="{FF2B5EF4-FFF2-40B4-BE49-F238E27FC236}">
                <a16:creationId xmlns:a16="http://schemas.microsoft.com/office/drawing/2014/main" id="{93FA10A5-2FC0-4AAE-ABD4-F5520628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4" y="736900"/>
            <a:ext cx="1318318" cy="95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88;p16">
            <a:extLst>
              <a:ext uri="{FF2B5EF4-FFF2-40B4-BE49-F238E27FC236}">
                <a16:creationId xmlns:a16="http://schemas.microsoft.com/office/drawing/2014/main" id="{E4A7DA86-57A1-4983-8C09-102C9D1D9EFD}"/>
              </a:ext>
            </a:extLst>
          </p:cNvPr>
          <p:cNvSpPr txBox="1">
            <a:spLocks/>
          </p:cNvSpPr>
          <p:nvPr/>
        </p:nvSpPr>
        <p:spPr>
          <a:xfrm>
            <a:off x="1358850" y="1049354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ES" sz="2400" dirty="0"/>
              <a:t>Mujeres Primer tercio del siglo xx </a:t>
            </a:r>
          </a:p>
          <a:p>
            <a:r>
              <a:rPr lang="es-ES" sz="2400" dirty="0"/>
              <a:t>Vs </a:t>
            </a:r>
          </a:p>
          <a:p>
            <a:r>
              <a:rPr lang="es-ES" sz="2400" dirty="0"/>
              <a:t>Mujeres en la actualidad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241</Words>
  <Application>Microsoft Office PowerPoint</Application>
  <PresentationFormat>Presentación en pantalla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Amatic SC</vt:lpstr>
      <vt:lpstr>Calibri</vt:lpstr>
      <vt:lpstr>Arial</vt:lpstr>
      <vt:lpstr>Nunito</vt:lpstr>
      <vt:lpstr>Century Gothic</vt:lpstr>
      <vt:lpstr>Curio template</vt:lpstr>
      <vt:lpstr>     Escuela Normal de educación preescolar  Licenciatura en preescolar ciclo: 2020-2021    Curso: Tutoría grupal Docente: Tania Tamara López Lerna Integrantes del equipo: Adamary Sarahi Arizpe  Mayra Alejandra Gaona  Alondra HUERTA Karen Marisol Martínez  Melissa Martínez Sofia Gaona    </vt:lpstr>
      <vt:lpstr>Mujeres de ojos grandes Cuento basado en el primer tercio  siglo xx </vt:lpstr>
      <vt:lpstr>Mujeres de la actualidad  </vt:lpstr>
      <vt:lpstr>-En la primera parte que dice que “se enamora como las mujeres inteligentes; como una Idiota” Creemos que es igual que en la actualidad. -Daba temor quererla porque algo había en su inteligencia que sugería siempre un desprecio por el sexo opuesto y sus confusiones, que es algo que también pasa en la actualidad. -Antes la mujeres no tenían tanto derechos y en la actualidad todas juntas estamos luchando por tener mas. -Antes las mujeres eran valoradas solo para trabajar en casa y atender a su esposo e hijos y en la actualidad ya somos valoradas mejor y podemos trabajar fuera de casa en otra profesión.  -Antes para salir a pasear era algo muy complicado y en la actualidad ya tenemos mas libertad para hacerlo y sin chaperón.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Licenciatura en preescolar ciclo: 2020-2021 Curso: tutoría grupal Docente: Tania Tamara López Lerna Integrantes del equipo: AdamarYS Saray Arizpe  Mayra Alejandra Gaona  Alondra HUERTA Karen Marisol Martínez  Melissa MARTINEZ Sofia Gaona</dc:title>
  <dc:creator>Adamary</dc:creator>
  <cp:lastModifiedBy>ADAMARY SARAHI ARIZPE ALVAREZ</cp:lastModifiedBy>
  <cp:revision>7</cp:revision>
  <dcterms:modified xsi:type="dcterms:W3CDTF">2021-06-29T19:40:02Z</dcterms:modified>
</cp:coreProperties>
</file>