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E45B28-A375-4A4E-B5F1-695457F9C02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C3CD582C-DA45-46BA-9C57-B331CC8FF6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1FB09FB9-62FA-4ACA-8824-03D2DAE2461F}"/>
              </a:ext>
            </a:extLst>
          </p:cNvPr>
          <p:cNvSpPr>
            <a:spLocks noGrp="1"/>
          </p:cNvSpPr>
          <p:nvPr>
            <p:ph type="dt" sz="half" idx="10"/>
          </p:nvPr>
        </p:nvSpPr>
        <p:spPr/>
        <p:txBody>
          <a:bodyPr/>
          <a:lstStyle/>
          <a:p>
            <a:fld id="{785A8B1A-0996-43B2-A122-065B3D7E9E54}" type="datetimeFigureOut">
              <a:rPr lang="es-MX" smtClean="0"/>
              <a:t>29/06/2021</a:t>
            </a:fld>
            <a:endParaRPr lang="es-MX"/>
          </a:p>
        </p:txBody>
      </p:sp>
      <p:sp>
        <p:nvSpPr>
          <p:cNvPr id="5" name="Marcador de pie de página 4">
            <a:extLst>
              <a:ext uri="{FF2B5EF4-FFF2-40B4-BE49-F238E27FC236}">
                <a16:creationId xmlns:a16="http://schemas.microsoft.com/office/drawing/2014/main" id="{459DD84B-DD06-49BF-8114-D651E174F55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E1D30C8-E620-4655-9A15-0A5B9DC3E0DD}"/>
              </a:ext>
            </a:extLst>
          </p:cNvPr>
          <p:cNvSpPr>
            <a:spLocks noGrp="1"/>
          </p:cNvSpPr>
          <p:nvPr>
            <p:ph type="sldNum" sz="quarter" idx="12"/>
          </p:nvPr>
        </p:nvSpPr>
        <p:spPr/>
        <p:txBody>
          <a:bodyPr/>
          <a:lstStyle/>
          <a:p>
            <a:fld id="{2C569BF0-1A02-4614-B86D-B4F0690DCAE4}" type="slidenum">
              <a:rPr lang="es-MX" smtClean="0"/>
              <a:t>‹Nº›</a:t>
            </a:fld>
            <a:endParaRPr lang="es-MX"/>
          </a:p>
        </p:txBody>
      </p:sp>
    </p:spTree>
    <p:extLst>
      <p:ext uri="{BB962C8B-B14F-4D97-AF65-F5344CB8AC3E}">
        <p14:creationId xmlns:p14="http://schemas.microsoft.com/office/powerpoint/2010/main" val="1415594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5B677F-C014-4045-950C-B8FADABA6A8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FB5FF54E-8C02-481B-8CED-1ABB13ADEC2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E89A8CE-79BA-41D6-B76A-0453EA6015A6}"/>
              </a:ext>
            </a:extLst>
          </p:cNvPr>
          <p:cNvSpPr>
            <a:spLocks noGrp="1"/>
          </p:cNvSpPr>
          <p:nvPr>
            <p:ph type="dt" sz="half" idx="10"/>
          </p:nvPr>
        </p:nvSpPr>
        <p:spPr/>
        <p:txBody>
          <a:bodyPr/>
          <a:lstStyle/>
          <a:p>
            <a:fld id="{785A8B1A-0996-43B2-A122-065B3D7E9E54}" type="datetimeFigureOut">
              <a:rPr lang="es-MX" smtClean="0"/>
              <a:t>29/06/2021</a:t>
            </a:fld>
            <a:endParaRPr lang="es-MX"/>
          </a:p>
        </p:txBody>
      </p:sp>
      <p:sp>
        <p:nvSpPr>
          <p:cNvPr id="5" name="Marcador de pie de página 4">
            <a:extLst>
              <a:ext uri="{FF2B5EF4-FFF2-40B4-BE49-F238E27FC236}">
                <a16:creationId xmlns:a16="http://schemas.microsoft.com/office/drawing/2014/main" id="{66B33545-9DCA-4952-A046-5674C816247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849FB72-9C8C-4EC3-B6CF-785D3B8583AB}"/>
              </a:ext>
            </a:extLst>
          </p:cNvPr>
          <p:cNvSpPr>
            <a:spLocks noGrp="1"/>
          </p:cNvSpPr>
          <p:nvPr>
            <p:ph type="sldNum" sz="quarter" idx="12"/>
          </p:nvPr>
        </p:nvSpPr>
        <p:spPr/>
        <p:txBody>
          <a:bodyPr/>
          <a:lstStyle/>
          <a:p>
            <a:fld id="{2C569BF0-1A02-4614-B86D-B4F0690DCAE4}" type="slidenum">
              <a:rPr lang="es-MX" smtClean="0"/>
              <a:t>‹Nº›</a:t>
            </a:fld>
            <a:endParaRPr lang="es-MX"/>
          </a:p>
        </p:txBody>
      </p:sp>
    </p:spTree>
    <p:extLst>
      <p:ext uri="{BB962C8B-B14F-4D97-AF65-F5344CB8AC3E}">
        <p14:creationId xmlns:p14="http://schemas.microsoft.com/office/powerpoint/2010/main" val="3506255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F8995DE-2E53-43C1-B392-158C96E6AD7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8F00473A-670A-443B-ACA8-16556696DAE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83369DC-1F18-465F-A10F-D77F9C62B2B9}"/>
              </a:ext>
            </a:extLst>
          </p:cNvPr>
          <p:cNvSpPr>
            <a:spLocks noGrp="1"/>
          </p:cNvSpPr>
          <p:nvPr>
            <p:ph type="dt" sz="half" idx="10"/>
          </p:nvPr>
        </p:nvSpPr>
        <p:spPr/>
        <p:txBody>
          <a:bodyPr/>
          <a:lstStyle/>
          <a:p>
            <a:fld id="{785A8B1A-0996-43B2-A122-065B3D7E9E54}" type="datetimeFigureOut">
              <a:rPr lang="es-MX" smtClean="0"/>
              <a:t>29/06/2021</a:t>
            </a:fld>
            <a:endParaRPr lang="es-MX"/>
          </a:p>
        </p:txBody>
      </p:sp>
      <p:sp>
        <p:nvSpPr>
          <p:cNvPr id="5" name="Marcador de pie de página 4">
            <a:extLst>
              <a:ext uri="{FF2B5EF4-FFF2-40B4-BE49-F238E27FC236}">
                <a16:creationId xmlns:a16="http://schemas.microsoft.com/office/drawing/2014/main" id="{24572948-D657-4B9D-8F28-06CA882F447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B97F947-C60A-44AE-9FA6-F1DC28856377}"/>
              </a:ext>
            </a:extLst>
          </p:cNvPr>
          <p:cNvSpPr>
            <a:spLocks noGrp="1"/>
          </p:cNvSpPr>
          <p:nvPr>
            <p:ph type="sldNum" sz="quarter" idx="12"/>
          </p:nvPr>
        </p:nvSpPr>
        <p:spPr/>
        <p:txBody>
          <a:bodyPr/>
          <a:lstStyle/>
          <a:p>
            <a:fld id="{2C569BF0-1A02-4614-B86D-B4F0690DCAE4}" type="slidenum">
              <a:rPr lang="es-MX" smtClean="0"/>
              <a:t>‹Nº›</a:t>
            </a:fld>
            <a:endParaRPr lang="es-MX"/>
          </a:p>
        </p:txBody>
      </p:sp>
    </p:spTree>
    <p:extLst>
      <p:ext uri="{BB962C8B-B14F-4D97-AF65-F5344CB8AC3E}">
        <p14:creationId xmlns:p14="http://schemas.microsoft.com/office/powerpoint/2010/main" val="3679527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0A8178-D82C-483D-8A82-D8C9E12710B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896B37E5-65C0-48E5-8771-1336CFE0822B}"/>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EA5A503-FF7E-4D74-A3BE-8062EC87FB15}"/>
              </a:ext>
            </a:extLst>
          </p:cNvPr>
          <p:cNvSpPr>
            <a:spLocks noGrp="1"/>
          </p:cNvSpPr>
          <p:nvPr>
            <p:ph type="dt" sz="half" idx="10"/>
          </p:nvPr>
        </p:nvSpPr>
        <p:spPr/>
        <p:txBody>
          <a:bodyPr/>
          <a:lstStyle/>
          <a:p>
            <a:fld id="{785A8B1A-0996-43B2-A122-065B3D7E9E54}" type="datetimeFigureOut">
              <a:rPr lang="es-MX" smtClean="0"/>
              <a:t>29/06/2021</a:t>
            </a:fld>
            <a:endParaRPr lang="es-MX"/>
          </a:p>
        </p:txBody>
      </p:sp>
      <p:sp>
        <p:nvSpPr>
          <p:cNvPr id="5" name="Marcador de pie de página 4">
            <a:extLst>
              <a:ext uri="{FF2B5EF4-FFF2-40B4-BE49-F238E27FC236}">
                <a16:creationId xmlns:a16="http://schemas.microsoft.com/office/drawing/2014/main" id="{3DAD9C24-95D9-4AFB-91B0-12F70998028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55A8147-6D22-413D-B0E4-5CD0A7896DE0}"/>
              </a:ext>
            </a:extLst>
          </p:cNvPr>
          <p:cNvSpPr>
            <a:spLocks noGrp="1"/>
          </p:cNvSpPr>
          <p:nvPr>
            <p:ph type="sldNum" sz="quarter" idx="12"/>
          </p:nvPr>
        </p:nvSpPr>
        <p:spPr/>
        <p:txBody>
          <a:bodyPr/>
          <a:lstStyle/>
          <a:p>
            <a:fld id="{2C569BF0-1A02-4614-B86D-B4F0690DCAE4}" type="slidenum">
              <a:rPr lang="es-MX" smtClean="0"/>
              <a:t>‹Nº›</a:t>
            </a:fld>
            <a:endParaRPr lang="es-MX"/>
          </a:p>
        </p:txBody>
      </p:sp>
    </p:spTree>
    <p:extLst>
      <p:ext uri="{BB962C8B-B14F-4D97-AF65-F5344CB8AC3E}">
        <p14:creationId xmlns:p14="http://schemas.microsoft.com/office/powerpoint/2010/main" val="2448511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926C19-FB46-44A9-BCF0-66BD5833E36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8B854CFC-135C-4D23-89AA-F2AD3BF456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5290A4A-9B1A-41A7-B77A-8053BD1D5E17}"/>
              </a:ext>
            </a:extLst>
          </p:cNvPr>
          <p:cNvSpPr>
            <a:spLocks noGrp="1"/>
          </p:cNvSpPr>
          <p:nvPr>
            <p:ph type="dt" sz="half" idx="10"/>
          </p:nvPr>
        </p:nvSpPr>
        <p:spPr/>
        <p:txBody>
          <a:bodyPr/>
          <a:lstStyle/>
          <a:p>
            <a:fld id="{785A8B1A-0996-43B2-A122-065B3D7E9E54}" type="datetimeFigureOut">
              <a:rPr lang="es-MX" smtClean="0"/>
              <a:t>29/06/2021</a:t>
            </a:fld>
            <a:endParaRPr lang="es-MX"/>
          </a:p>
        </p:txBody>
      </p:sp>
      <p:sp>
        <p:nvSpPr>
          <p:cNvPr id="5" name="Marcador de pie de página 4">
            <a:extLst>
              <a:ext uri="{FF2B5EF4-FFF2-40B4-BE49-F238E27FC236}">
                <a16:creationId xmlns:a16="http://schemas.microsoft.com/office/drawing/2014/main" id="{06BEF6AA-9173-4A67-B67A-55CB40DBC3A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B2E44B5-B0B4-49B0-BFF9-636F6674930D}"/>
              </a:ext>
            </a:extLst>
          </p:cNvPr>
          <p:cNvSpPr>
            <a:spLocks noGrp="1"/>
          </p:cNvSpPr>
          <p:nvPr>
            <p:ph type="sldNum" sz="quarter" idx="12"/>
          </p:nvPr>
        </p:nvSpPr>
        <p:spPr/>
        <p:txBody>
          <a:bodyPr/>
          <a:lstStyle/>
          <a:p>
            <a:fld id="{2C569BF0-1A02-4614-B86D-B4F0690DCAE4}" type="slidenum">
              <a:rPr lang="es-MX" smtClean="0"/>
              <a:t>‹Nº›</a:t>
            </a:fld>
            <a:endParaRPr lang="es-MX"/>
          </a:p>
        </p:txBody>
      </p:sp>
    </p:spTree>
    <p:extLst>
      <p:ext uri="{BB962C8B-B14F-4D97-AF65-F5344CB8AC3E}">
        <p14:creationId xmlns:p14="http://schemas.microsoft.com/office/powerpoint/2010/main" val="1481515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BDFAAA-6D1E-4A5C-87CF-84DD6705C70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9A911A46-7DFC-45A2-AA8E-AC1873DB9231}"/>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867D72D7-55DC-494C-8950-AAB334CF9390}"/>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03547A72-8068-420F-A942-F8C3D22BBD39}"/>
              </a:ext>
            </a:extLst>
          </p:cNvPr>
          <p:cNvSpPr>
            <a:spLocks noGrp="1"/>
          </p:cNvSpPr>
          <p:nvPr>
            <p:ph type="dt" sz="half" idx="10"/>
          </p:nvPr>
        </p:nvSpPr>
        <p:spPr/>
        <p:txBody>
          <a:bodyPr/>
          <a:lstStyle/>
          <a:p>
            <a:fld id="{785A8B1A-0996-43B2-A122-065B3D7E9E54}" type="datetimeFigureOut">
              <a:rPr lang="es-MX" smtClean="0"/>
              <a:t>29/06/2021</a:t>
            </a:fld>
            <a:endParaRPr lang="es-MX"/>
          </a:p>
        </p:txBody>
      </p:sp>
      <p:sp>
        <p:nvSpPr>
          <p:cNvPr id="6" name="Marcador de pie de página 5">
            <a:extLst>
              <a:ext uri="{FF2B5EF4-FFF2-40B4-BE49-F238E27FC236}">
                <a16:creationId xmlns:a16="http://schemas.microsoft.com/office/drawing/2014/main" id="{330F3540-D142-4292-A4AC-1DE28B1DF20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E813C041-33C4-4B81-A609-1912C7B8A363}"/>
              </a:ext>
            </a:extLst>
          </p:cNvPr>
          <p:cNvSpPr>
            <a:spLocks noGrp="1"/>
          </p:cNvSpPr>
          <p:nvPr>
            <p:ph type="sldNum" sz="quarter" idx="12"/>
          </p:nvPr>
        </p:nvSpPr>
        <p:spPr/>
        <p:txBody>
          <a:bodyPr/>
          <a:lstStyle/>
          <a:p>
            <a:fld id="{2C569BF0-1A02-4614-B86D-B4F0690DCAE4}" type="slidenum">
              <a:rPr lang="es-MX" smtClean="0"/>
              <a:t>‹Nº›</a:t>
            </a:fld>
            <a:endParaRPr lang="es-MX"/>
          </a:p>
        </p:txBody>
      </p:sp>
    </p:spTree>
    <p:extLst>
      <p:ext uri="{BB962C8B-B14F-4D97-AF65-F5344CB8AC3E}">
        <p14:creationId xmlns:p14="http://schemas.microsoft.com/office/powerpoint/2010/main" val="476098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16E99F-174A-4FDE-AAC4-80F798F395D9}"/>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85B839D-F62B-44BA-B7D7-E0905EF6571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ADA9C7BD-A4BD-47CE-B684-679D5E31547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F85664F4-5928-45AA-A2BC-77CF81E07BE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8373F491-6216-4582-AB27-3C4C9DD6EC7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70F693A6-80EF-4300-BE62-E5979028368D}"/>
              </a:ext>
            </a:extLst>
          </p:cNvPr>
          <p:cNvSpPr>
            <a:spLocks noGrp="1"/>
          </p:cNvSpPr>
          <p:nvPr>
            <p:ph type="dt" sz="half" idx="10"/>
          </p:nvPr>
        </p:nvSpPr>
        <p:spPr/>
        <p:txBody>
          <a:bodyPr/>
          <a:lstStyle/>
          <a:p>
            <a:fld id="{785A8B1A-0996-43B2-A122-065B3D7E9E54}" type="datetimeFigureOut">
              <a:rPr lang="es-MX" smtClean="0"/>
              <a:t>29/06/2021</a:t>
            </a:fld>
            <a:endParaRPr lang="es-MX"/>
          </a:p>
        </p:txBody>
      </p:sp>
      <p:sp>
        <p:nvSpPr>
          <p:cNvPr id="8" name="Marcador de pie de página 7">
            <a:extLst>
              <a:ext uri="{FF2B5EF4-FFF2-40B4-BE49-F238E27FC236}">
                <a16:creationId xmlns:a16="http://schemas.microsoft.com/office/drawing/2014/main" id="{A2D1C831-315F-41B5-9402-22FC1024684A}"/>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5B9B70B2-817D-470C-9222-B6AB57AC3A90}"/>
              </a:ext>
            </a:extLst>
          </p:cNvPr>
          <p:cNvSpPr>
            <a:spLocks noGrp="1"/>
          </p:cNvSpPr>
          <p:nvPr>
            <p:ph type="sldNum" sz="quarter" idx="12"/>
          </p:nvPr>
        </p:nvSpPr>
        <p:spPr/>
        <p:txBody>
          <a:bodyPr/>
          <a:lstStyle/>
          <a:p>
            <a:fld id="{2C569BF0-1A02-4614-B86D-B4F0690DCAE4}" type="slidenum">
              <a:rPr lang="es-MX" smtClean="0"/>
              <a:t>‹Nº›</a:t>
            </a:fld>
            <a:endParaRPr lang="es-MX"/>
          </a:p>
        </p:txBody>
      </p:sp>
    </p:spTree>
    <p:extLst>
      <p:ext uri="{BB962C8B-B14F-4D97-AF65-F5344CB8AC3E}">
        <p14:creationId xmlns:p14="http://schemas.microsoft.com/office/powerpoint/2010/main" val="2873147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2D33A4-A72F-4037-B3F3-723D0AD5C95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8619E7C-6FD2-4137-BEE3-6A24BB80EDF6}"/>
              </a:ext>
            </a:extLst>
          </p:cNvPr>
          <p:cNvSpPr>
            <a:spLocks noGrp="1"/>
          </p:cNvSpPr>
          <p:nvPr>
            <p:ph type="dt" sz="half" idx="10"/>
          </p:nvPr>
        </p:nvSpPr>
        <p:spPr/>
        <p:txBody>
          <a:bodyPr/>
          <a:lstStyle/>
          <a:p>
            <a:fld id="{785A8B1A-0996-43B2-A122-065B3D7E9E54}" type="datetimeFigureOut">
              <a:rPr lang="es-MX" smtClean="0"/>
              <a:t>29/06/2021</a:t>
            </a:fld>
            <a:endParaRPr lang="es-MX"/>
          </a:p>
        </p:txBody>
      </p:sp>
      <p:sp>
        <p:nvSpPr>
          <p:cNvPr id="4" name="Marcador de pie de página 3">
            <a:extLst>
              <a:ext uri="{FF2B5EF4-FFF2-40B4-BE49-F238E27FC236}">
                <a16:creationId xmlns:a16="http://schemas.microsoft.com/office/drawing/2014/main" id="{A262A135-EFC0-419E-B695-D104F5E72F7C}"/>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DAA734E3-007B-4001-AADF-BC1717E77332}"/>
              </a:ext>
            </a:extLst>
          </p:cNvPr>
          <p:cNvSpPr>
            <a:spLocks noGrp="1"/>
          </p:cNvSpPr>
          <p:nvPr>
            <p:ph type="sldNum" sz="quarter" idx="12"/>
          </p:nvPr>
        </p:nvSpPr>
        <p:spPr/>
        <p:txBody>
          <a:bodyPr/>
          <a:lstStyle/>
          <a:p>
            <a:fld id="{2C569BF0-1A02-4614-B86D-B4F0690DCAE4}" type="slidenum">
              <a:rPr lang="es-MX" smtClean="0"/>
              <a:t>‹Nº›</a:t>
            </a:fld>
            <a:endParaRPr lang="es-MX"/>
          </a:p>
        </p:txBody>
      </p:sp>
    </p:spTree>
    <p:extLst>
      <p:ext uri="{BB962C8B-B14F-4D97-AF65-F5344CB8AC3E}">
        <p14:creationId xmlns:p14="http://schemas.microsoft.com/office/powerpoint/2010/main" val="2867837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A945C85-910D-49DC-8897-958CA0E3ED09}"/>
              </a:ext>
            </a:extLst>
          </p:cNvPr>
          <p:cNvSpPr>
            <a:spLocks noGrp="1"/>
          </p:cNvSpPr>
          <p:nvPr>
            <p:ph type="dt" sz="half" idx="10"/>
          </p:nvPr>
        </p:nvSpPr>
        <p:spPr/>
        <p:txBody>
          <a:bodyPr/>
          <a:lstStyle/>
          <a:p>
            <a:fld id="{785A8B1A-0996-43B2-A122-065B3D7E9E54}" type="datetimeFigureOut">
              <a:rPr lang="es-MX" smtClean="0"/>
              <a:t>29/06/2021</a:t>
            </a:fld>
            <a:endParaRPr lang="es-MX"/>
          </a:p>
        </p:txBody>
      </p:sp>
      <p:sp>
        <p:nvSpPr>
          <p:cNvPr id="3" name="Marcador de pie de página 2">
            <a:extLst>
              <a:ext uri="{FF2B5EF4-FFF2-40B4-BE49-F238E27FC236}">
                <a16:creationId xmlns:a16="http://schemas.microsoft.com/office/drawing/2014/main" id="{FFA44469-2FE8-4625-8E16-607FE692182A}"/>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03806F47-D01C-475E-8E9E-17DE31AD8EAB}"/>
              </a:ext>
            </a:extLst>
          </p:cNvPr>
          <p:cNvSpPr>
            <a:spLocks noGrp="1"/>
          </p:cNvSpPr>
          <p:nvPr>
            <p:ph type="sldNum" sz="quarter" idx="12"/>
          </p:nvPr>
        </p:nvSpPr>
        <p:spPr/>
        <p:txBody>
          <a:bodyPr/>
          <a:lstStyle/>
          <a:p>
            <a:fld id="{2C569BF0-1A02-4614-B86D-B4F0690DCAE4}" type="slidenum">
              <a:rPr lang="es-MX" smtClean="0"/>
              <a:t>‹Nº›</a:t>
            </a:fld>
            <a:endParaRPr lang="es-MX"/>
          </a:p>
        </p:txBody>
      </p:sp>
    </p:spTree>
    <p:extLst>
      <p:ext uri="{BB962C8B-B14F-4D97-AF65-F5344CB8AC3E}">
        <p14:creationId xmlns:p14="http://schemas.microsoft.com/office/powerpoint/2010/main" val="3828614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47E462-7665-44B2-92D7-E61FC0E032E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25278027-9163-4690-849B-8B1A9F6D36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DDFF33D1-AA0B-4E40-A044-466E6AFBB6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043F3CE-E759-4AB7-B466-E170FE5E2DBC}"/>
              </a:ext>
            </a:extLst>
          </p:cNvPr>
          <p:cNvSpPr>
            <a:spLocks noGrp="1"/>
          </p:cNvSpPr>
          <p:nvPr>
            <p:ph type="dt" sz="half" idx="10"/>
          </p:nvPr>
        </p:nvSpPr>
        <p:spPr/>
        <p:txBody>
          <a:bodyPr/>
          <a:lstStyle/>
          <a:p>
            <a:fld id="{785A8B1A-0996-43B2-A122-065B3D7E9E54}" type="datetimeFigureOut">
              <a:rPr lang="es-MX" smtClean="0"/>
              <a:t>29/06/2021</a:t>
            </a:fld>
            <a:endParaRPr lang="es-MX"/>
          </a:p>
        </p:txBody>
      </p:sp>
      <p:sp>
        <p:nvSpPr>
          <p:cNvPr id="6" name="Marcador de pie de página 5">
            <a:extLst>
              <a:ext uri="{FF2B5EF4-FFF2-40B4-BE49-F238E27FC236}">
                <a16:creationId xmlns:a16="http://schemas.microsoft.com/office/drawing/2014/main" id="{233C5922-43D8-44BB-963E-5B76B14E234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32AD715-018B-4D87-B6FD-BFEDBCE5BEDB}"/>
              </a:ext>
            </a:extLst>
          </p:cNvPr>
          <p:cNvSpPr>
            <a:spLocks noGrp="1"/>
          </p:cNvSpPr>
          <p:nvPr>
            <p:ph type="sldNum" sz="quarter" idx="12"/>
          </p:nvPr>
        </p:nvSpPr>
        <p:spPr/>
        <p:txBody>
          <a:bodyPr/>
          <a:lstStyle/>
          <a:p>
            <a:fld id="{2C569BF0-1A02-4614-B86D-B4F0690DCAE4}" type="slidenum">
              <a:rPr lang="es-MX" smtClean="0"/>
              <a:t>‹Nº›</a:t>
            </a:fld>
            <a:endParaRPr lang="es-MX"/>
          </a:p>
        </p:txBody>
      </p:sp>
    </p:spTree>
    <p:extLst>
      <p:ext uri="{BB962C8B-B14F-4D97-AF65-F5344CB8AC3E}">
        <p14:creationId xmlns:p14="http://schemas.microsoft.com/office/powerpoint/2010/main" val="2360285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699891-59D9-4F3C-9C80-A34B1114996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A342BC2C-CC48-4C5E-A1BF-A50D7C1AF9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6F1E2AD8-CC40-4A4D-9259-F04F60E9A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3E97159-99B4-4603-8012-47A2635C2ACC}"/>
              </a:ext>
            </a:extLst>
          </p:cNvPr>
          <p:cNvSpPr>
            <a:spLocks noGrp="1"/>
          </p:cNvSpPr>
          <p:nvPr>
            <p:ph type="dt" sz="half" idx="10"/>
          </p:nvPr>
        </p:nvSpPr>
        <p:spPr/>
        <p:txBody>
          <a:bodyPr/>
          <a:lstStyle/>
          <a:p>
            <a:fld id="{785A8B1A-0996-43B2-A122-065B3D7E9E54}" type="datetimeFigureOut">
              <a:rPr lang="es-MX" smtClean="0"/>
              <a:t>29/06/2021</a:t>
            </a:fld>
            <a:endParaRPr lang="es-MX"/>
          </a:p>
        </p:txBody>
      </p:sp>
      <p:sp>
        <p:nvSpPr>
          <p:cNvPr id="6" name="Marcador de pie de página 5">
            <a:extLst>
              <a:ext uri="{FF2B5EF4-FFF2-40B4-BE49-F238E27FC236}">
                <a16:creationId xmlns:a16="http://schemas.microsoft.com/office/drawing/2014/main" id="{1E36DB8C-29B2-4E8F-86E7-0317E0CED46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703068A5-0061-4085-AC1D-FFB296203FB7}"/>
              </a:ext>
            </a:extLst>
          </p:cNvPr>
          <p:cNvSpPr>
            <a:spLocks noGrp="1"/>
          </p:cNvSpPr>
          <p:nvPr>
            <p:ph type="sldNum" sz="quarter" idx="12"/>
          </p:nvPr>
        </p:nvSpPr>
        <p:spPr/>
        <p:txBody>
          <a:bodyPr/>
          <a:lstStyle/>
          <a:p>
            <a:fld id="{2C569BF0-1A02-4614-B86D-B4F0690DCAE4}" type="slidenum">
              <a:rPr lang="es-MX" smtClean="0"/>
              <a:t>‹Nº›</a:t>
            </a:fld>
            <a:endParaRPr lang="es-MX"/>
          </a:p>
        </p:txBody>
      </p:sp>
    </p:spTree>
    <p:extLst>
      <p:ext uri="{BB962C8B-B14F-4D97-AF65-F5344CB8AC3E}">
        <p14:creationId xmlns:p14="http://schemas.microsoft.com/office/powerpoint/2010/main" val="1473445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99FF"/>
        </a:solid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8FF8EE6-1B6B-4EC3-AC9E-C905D313B4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6010D486-CB60-4300-9BD3-84D08B2D3D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AC40FF8B-A161-4C24-AC1A-B26192087C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5A8B1A-0996-43B2-A122-065B3D7E9E54}" type="datetimeFigureOut">
              <a:rPr lang="es-MX" smtClean="0"/>
              <a:t>29/06/2021</a:t>
            </a:fld>
            <a:endParaRPr lang="es-MX"/>
          </a:p>
        </p:txBody>
      </p:sp>
      <p:sp>
        <p:nvSpPr>
          <p:cNvPr id="5" name="Marcador de pie de página 4">
            <a:extLst>
              <a:ext uri="{FF2B5EF4-FFF2-40B4-BE49-F238E27FC236}">
                <a16:creationId xmlns:a16="http://schemas.microsoft.com/office/drawing/2014/main" id="{3CFAE73D-A492-4D32-A9BD-5AEC44B566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82CD9026-C694-4415-92B4-A7035D072D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569BF0-1A02-4614-B86D-B4F0690DCAE4}" type="slidenum">
              <a:rPr lang="es-MX" smtClean="0"/>
              <a:t>‹Nº›</a:t>
            </a:fld>
            <a:endParaRPr lang="es-MX"/>
          </a:p>
        </p:txBody>
      </p:sp>
    </p:spTree>
    <p:extLst>
      <p:ext uri="{BB962C8B-B14F-4D97-AF65-F5344CB8AC3E}">
        <p14:creationId xmlns:p14="http://schemas.microsoft.com/office/powerpoint/2010/main" val="1683344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365E51-34FC-451A-AF4C-84480DD70377}"/>
              </a:ext>
            </a:extLst>
          </p:cNvPr>
          <p:cNvSpPr>
            <a:spLocks noGrp="1"/>
          </p:cNvSpPr>
          <p:nvPr>
            <p:ph type="ctrTitle"/>
          </p:nvPr>
        </p:nvSpPr>
        <p:spPr>
          <a:xfrm>
            <a:off x="1524000" y="420756"/>
            <a:ext cx="9144000" cy="4230758"/>
          </a:xfrm>
        </p:spPr>
        <p:txBody>
          <a:bodyPr>
            <a:normAutofit fontScale="90000"/>
          </a:bodyPr>
          <a:lstStyle/>
          <a:p>
            <a:r>
              <a:rPr lang="es-MX" sz="2700" dirty="0">
                <a:latin typeface="Arial" panose="020B0604020202020204" pitchFamily="34" charset="0"/>
                <a:cs typeface="Arial" panose="020B0604020202020204" pitchFamily="34" charset="0"/>
              </a:rPr>
              <a:t>ESCUELA NORMAL DE EDUCACIÓN PREESCOLAR</a:t>
            </a:r>
            <a:br>
              <a:rPr lang="es-MX" sz="2700" dirty="0">
                <a:latin typeface="Arial" panose="020B0604020202020204" pitchFamily="34" charset="0"/>
                <a:cs typeface="Arial" panose="020B0604020202020204" pitchFamily="34" charset="0"/>
              </a:rPr>
            </a:br>
            <a:r>
              <a:rPr lang="es-MX" sz="2700" dirty="0">
                <a:latin typeface="Arial" panose="020B0604020202020204" pitchFamily="34" charset="0"/>
                <a:cs typeface="Arial" panose="020B0604020202020204" pitchFamily="34" charset="0"/>
              </a:rPr>
              <a:t>Licenciatura en educación preescolar</a:t>
            </a:r>
            <a:br>
              <a:rPr lang="es-MX" sz="2700" dirty="0">
                <a:latin typeface="Arial" panose="020B0604020202020204" pitchFamily="34" charset="0"/>
                <a:cs typeface="Arial" panose="020B0604020202020204" pitchFamily="34" charset="0"/>
              </a:rPr>
            </a:br>
            <a:r>
              <a:rPr lang="es-MX" sz="2700" dirty="0">
                <a:effectLst/>
                <a:latin typeface="Arial" panose="020B0604020202020204" pitchFamily="34" charset="0"/>
                <a:ea typeface="Calibri" panose="020F0502020204030204" pitchFamily="34" charset="0"/>
                <a:cs typeface="Arial" panose="020B0604020202020204" pitchFamily="34" charset="0"/>
              </a:rPr>
              <a:t>Ciclo escolar 2020-2021</a:t>
            </a:r>
            <a:br>
              <a:rPr lang="es-MX" sz="2700" dirty="0">
                <a:effectLst/>
                <a:latin typeface="Arial" panose="020B0604020202020204" pitchFamily="34" charset="0"/>
                <a:ea typeface="Calibri" panose="020F0502020204030204" pitchFamily="34" charset="0"/>
                <a:cs typeface="Arial" panose="020B0604020202020204" pitchFamily="34" charset="0"/>
              </a:rPr>
            </a:br>
            <a:r>
              <a:rPr lang="es-MX" sz="2700" dirty="0">
                <a:effectLst/>
                <a:latin typeface="Arial" panose="020B0604020202020204" pitchFamily="34" charset="0"/>
                <a:ea typeface="Calibri" panose="020F0502020204030204" pitchFamily="34" charset="0"/>
                <a:cs typeface="Arial" panose="020B0604020202020204" pitchFamily="34" charset="0"/>
              </a:rPr>
              <a:t>2do semestre sección B</a:t>
            </a:r>
            <a:br>
              <a:rPr lang="es-MX" sz="2700" dirty="0">
                <a:effectLst/>
                <a:latin typeface="Arial" panose="020B0604020202020204" pitchFamily="34" charset="0"/>
                <a:ea typeface="Calibri" panose="020F0502020204030204" pitchFamily="34" charset="0"/>
                <a:cs typeface="Arial" panose="020B0604020202020204" pitchFamily="34" charset="0"/>
              </a:rPr>
            </a:br>
            <a:r>
              <a:rPr lang="es-MX" sz="2700" dirty="0">
                <a:effectLst/>
                <a:latin typeface="Arial" panose="020B0604020202020204" pitchFamily="34" charset="0"/>
                <a:ea typeface="Calibri" panose="020F0502020204030204" pitchFamily="34" charset="0"/>
                <a:cs typeface="Arial" panose="020B0604020202020204" pitchFamily="34" charset="0"/>
              </a:rPr>
              <a:t>Curso: Tutoría grupal</a:t>
            </a:r>
            <a:br>
              <a:rPr lang="es-MX" sz="2700" dirty="0">
                <a:effectLst/>
                <a:latin typeface="Arial" panose="020B0604020202020204" pitchFamily="34" charset="0"/>
                <a:ea typeface="Calibri" panose="020F0502020204030204" pitchFamily="34" charset="0"/>
                <a:cs typeface="Arial" panose="020B0604020202020204" pitchFamily="34" charset="0"/>
              </a:rPr>
            </a:br>
            <a:br>
              <a:rPr lang="es-MX" sz="2700" dirty="0">
                <a:effectLst/>
                <a:latin typeface="Arial" panose="020B0604020202020204" pitchFamily="34" charset="0"/>
                <a:ea typeface="Calibri" panose="020F0502020204030204" pitchFamily="34" charset="0"/>
                <a:cs typeface="Arial" panose="020B0604020202020204" pitchFamily="34" charset="0"/>
              </a:rPr>
            </a:br>
            <a:r>
              <a:rPr lang="es-MX" sz="2700" dirty="0">
                <a:effectLst/>
                <a:latin typeface="Arial" panose="020B0604020202020204" pitchFamily="34" charset="0"/>
                <a:ea typeface="Calibri" panose="020F0502020204030204" pitchFamily="34" charset="0"/>
                <a:cs typeface="Arial" panose="020B0604020202020204" pitchFamily="34" charset="0"/>
              </a:rPr>
              <a:t>Trabajo:</a:t>
            </a:r>
            <a:br>
              <a:rPr lang="es-MX" sz="2700" dirty="0">
                <a:effectLst/>
                <a:latin typeface="Arial" panose="020B0604020202020204" pitchFamily="34" charset="0"/>
                <a:ea typeface="Calibri" panose="020F0502020204030204" pitchFamily="34" charset="0"/>
                <a:cs typeface="Arial" panose="020B0604020202020204" pitchFamily="34" charset="0"/>
              </a:rPr>
            </a:br>
            <a:r>
              <a:rPr lang="es-MX" sz="2700" dirty="0">
                <a:effectLst/>
                <a:latin typeface="Arial" panose="020B0604020202020204" pitchFamily="34" charset="0"/>
                <a:ea typeface="Calibri" panose="020F0502020204030204" pitchFamily="34" charset="0"/>
                <a:cs typeface="Arial" panose="020B0604020202020204" pitchFamily="34" charset="0"/>
              </a:rPr>
              <a:t>Roles y cometidos</a:t>
            </a:r>
            <a:br>
              <a:rPr lang="es-MX" sz="1800" dirty="0">
                <a:effectLst/>
                <a:latin typeface="Calibri" panose="020F0502020204030204" pitchFamily="34" charset="0"/>
                <a:ea typeface="Calibri" panose="020F0502020204030204" pitchFamily="34" charset="0"/>
                <a:cs typeface="Times New Roman" panose="02020603050405020304" pitchFamily="18" charset="0"/>
              </a:rPr>
            </a:br>
            <a:br>
              <a:rPr lang="es-MX" sz="1800" dirty="0">
                <a:effectLst/>
                <a:latin typeface="Calibri" panose="020F0502020204030204" pitchFamily="34" charset="0"/>
                <a:ea typeface="Calibri" panose="020F0502020204030204" pitchFamily="34" charset="0"/>
                <a:cs typeface="Times New Roman" panose="02020603050405020304" pitchFamily="18" charset="0"/>
              </a:rPr>
            </a:br>
            <a:br>
              <a:rPr lang="es-MX" sz="1800" dirty="0">
                <a:effectLst/>
                <a:latin typeface="Calibri" panose="020F0502020204030204" pitchFamily="34" charset="0"/>
                <a:ea typeface="Calibri" panose="020F0502020204030204" pitchFamily="34" charset="0"/>
                <a:cs typeface="Times New Roman" panose="02020603050405020304" pitchFamily="18" charset="0"/>
              </a:rPr>
            </a:br>
            <a:br>
              <a:rPr lang="es-MX" sz="1800" dirty="0">
                <a:effectLst/>
                <a:latin typeface="Calibri" panose="020F0502020204030204" pitchFamily="34" charset="0"/>
                <a:ea typeface="Calibri" panose="020F0502020204030204" pitchFamily="34" charset="0"/>
                <a:cs typeface="Times New Roman" panose="02020603050405020304" pitchFamily="18" charset="0"/>
              </a:rPr>
            </a:br>
            <a:endParaRPr lang="es-MX" dirty="0"/>
          </a:p>
        </p:txBody>
      </p:sp>
      <p:sp>
        <p:nvSpPr>
          <p:cNvPr id="3" name="Subtítulo 2">
            <a:extLst>
              <a:ext uri="{FF2B5EF4-FFF2-40B4-BE49-F238E27FC236}">
                <a16:creationId xmlns:a16="http://schemas.microsoft.com/office/drawing/2014/main" id="{F9A346A4-9F74-4835-B3AC-F8DA50B2DFF1}"/>
              </a:ext>
            </a:extLst>
          </p:cNvPr>
          <p:cNvSpPr>
            <a:spLocks noGrp="1"/>
          </p:cNvSpPr>
          <p:nvPr>
            <p:ph type="subTitle" idx="1"/>
          </p:nvPr>
        </p:nvSpPr>
        <p:spPr>
          <a:xfrm>
            <a:off x="1643269" y="4781482"/>
            <a:ext cx="9144000" cy="1655762"/>
          </a:xfrm>
        </p:spPr>
        <p:txBody>
          <a:bodyPr>
            <a:normAutofit fontScale="92500" lnSpcReduction="20000"/>
          </a:bodyPr>
          <a:lstStyle/>
          <a:p>
            <a:r>
              <a:rPr lang="es-MX" sz="2400" dirty="0">
                <a:effectLst/>
                <a:latin typeface="Calibri" panose="020F0502020204030204" pitchFamily="34" charset="0"/>
                <a:ea typeface="Calibri" panose="020F0502020204030204" pitchFamily="34" charset="0"/>
                <a:cs typeface="Times New Roman" panose="02020603050405020304" pitchFamily="18" charset="0"/>
              </a:rPr>
              <a:t>Alumnas:</a:t>
            </a:r>
            <a:br>
              <a:rPr lang="es-MX" sz="2400" dirty="0">
                <a:effectLst/>
                <a:latin typeface="Calibri" panose="020F0502020204030204" pitchFamily="34" charset="0"/>
                <a:ea typeface="Calibri" panose="020F0502020204030204" pitchFamily="34" charset="0"/>
                <a:cs typeface="Times New Roman" panose="02020603050405020304" pitchFamily="18" charset="0"/>
              </a:rPr>
            </a:br>
            <a:r>
              <a:rPr lang="es-MX" sz="2400" dirty="0">
                <a:effectLst/>
                <a:latin typeface="Calibri" panose="020F0502020204030204" pitchFamily="34" charset="0"/>
                <a:ea typeface="Calibri" panose="020F0502020204030204" pitchFamily="34" charset="0"/>
                <a:cs typeface="Times New Roman" panose="02020603050405020304" pitchFamily="18" charset="0"/>
              </a:rPr>
              <a:t>Rosario Guadalupe Arroyo Espinoza #3</a:t>
            </a:r>
          </a:p>
          <a:p>
            <a:r>
              <a:rPr lang="es-MX" sz="2400" dirty="0">
                <a:effectLst/>
                <a:latin typeface="Calibri" panose="020F0502020204030204" pitchFamily="34" charset="0"/>
                <a:ea typeface="Calibri" panose="020F0502020204030204" pitchFamily="34" charset="0"/>
                <a:cs typeface="Times New Roman" panose="02020603050405020304" pitchFamily="18" charset="0"/>
              </a:rPr>
              <a:t>Andrea Abigail Guerrero Vigil #6</a:t>
            </a:r>
          </a:p>
          <a:p>
            <a:r>
              <a:rPr lang="es-MX" sz="2400" dirty="0">
                <a:effectLst/>
                <a:latin typeface="Calibri" panose="020F0502020204030204" pitchFamily="34" charset="0"/>
                <a:ea typeface="Calibri" panose="020F0502020204030204" pitchFamily="34" charset="0"/>
                <a:cs typeface="Times New Roman" panose="02020603050405020304" pitchFamily="18" charset="0"/>
              </a:rPr>
              <a:t>Diana Virginia Herrera Ramos #7</a:t>
            </a:r>
          </a:p>
          <a:p>
            <a:r>
              <a:rPr lang="es-MX" dirty="0">
                <a:latin typeface="Calibri" panose="020F0502020204030204" pitchFamily="34" charset="0"/>
                <a:ea typeface="Calibri" panose="020F0502020204030204" pitchFamily="34" charset="0"/>
                <a:cs typeface="Times New Roman" panose="02020603050405020304" pitchFamily="18" charset="0"/>
              </a:rPr>
              <a:t>María Guadalupe Salazar Martínez # 13</a:t>
            </a:r>
          </a:p>
          <a:p>
            <a:endParaRPr lang="es-MX"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s-MX" dirty="0"/>
          </a:p>
        </p:txBody>
      </p:sp>
      <p:pic>
        <p:nvPicPr>
          <p:cNvPr id="8" name="Imagen 7">
            <a:extLst>
              <a:ext uri="{FF2B5EF4-FFF2-40B4-BE49-F238E27FC236}">
                <a16:creationId xmlns:a16="http://schemas.microsoft.com/office/drawing/2014/main" id="{037CB199-B7DA-4D16-B472-08C4E368233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18150" y="887895"/>
            <a:ext cx="1611699" cy="939331"/>
          </a:xfrm>
          <a:prstGeom prst="rect">
            <a:avLst/>
          </a:prstGeom>
          <a:noFill/>
        </p:spPr>
      </p:pic>
      <p:sp>
        <p:nvSpPr>
          <p:cNvPr id="9" name="Google Shape;1548;p31">
            <a:extLst>
              <a:ext uri="{FF2B5EF4-FFF2-40B4-BE49-F238E27FC236}">
                <a16:creationId xmlns:a16="http://schemas.microsoft.com/office/drawing/2014/main" id="{D036CEC1-4255-4338-A4B3-5DA787F54A65}"/>
              </a:ext>
            </a:extLst>
          </p:cNvPr>
          <p:cNvSpPr/>
          <p:nvPr/>
        </p:nvSpPr>
        <p:spPr>
          <a:xfrm rot="20619809">
            <a:off x="1306228" y="4182771"/>
            <a:ext cx="10908844" cy="810070"/>
          </a:xfrm>
          <a:custGeom>
            <a:avLst/>
            <a:gdLst/>
            <a:ahLst/>
            <a:cxnLst/>
            <a:rect l="l" t="t" r="r" b="b"/>
            <a:pathLst>
              <a:path w="331089" h="57027" extrusionOk="0">
                <a:moveTo>
                  <a:pt x="0" y="35829"/>
                </a:moveTo>
                <a:cubicBezTo>
                  <a:pt x="2670" y="38499"/>
                  <a:pt x="4450" y="42160"/>
                  <a:pt x="7620" y="44211"/>
                </a:cubicBezTo>
                <a:cubicBezTo>
                  <a:pt x="24090" y="54868"/>
                  <a:pt x="48889" y="48689"/>
                  <a:pt x="66294" y="39639"/>
                </a:cubicBezTo>
                <a:cubicBezTo>
                  <a:pt x="96989" y="23678"/>
                  <a:pt x="128858" y="-6091"/>
                  <a:pt x="162687" y="1158"/>
                </a:cubicBezTo>
                <a:cubicBezTo>
                  <a:pt x="213239" y="11991"/>
                  <a:pt x="255768" y="56784"/>
                  <a:pt x="307467" y="56784"/>
                </a:cubicBezTo>
                <a:cubicBezTo>
                  <a:pt x="315357" y="56784"/>
                  <a:pt x="323604" y="57755"/>
                  <a:pt x="331089" y="55260"/>
                </a:cubicBezTo>
              </a:path>
            </a:pathLst>
          </a:custGeom>
          <a:noFill/>
          <a:ln w="19050" cap="flat" cmpd="sng">
            <a:solidFill>
              <a:schemeClr val="dk1"/>
            </a:solidFill>
            <a:prstDash val="dash"/>
            <a:round/>
            <a:headEnd type="none" w="med" len="med"/>
            <a:tailEnd type="none" w="med" len="med"/>
          </a:ln>
        </p:spPr>
        <p:txBody>
          <a:bodyPr/>
          <a:lstStyle/>
          <a:p>
            <a:endParaRPr lang="es-MX"/>
          </a:p>
        </p:txBody>
      </p:sp>
      <p:sp>
        <p:nvSpPr>
          <p:cNvPr id="7" name="Explosión: 8 puntos 6">
            <a:extLst>
              <a:ext uri="{FF2B5EF4-FFF2-40B4-BE49-F238E27FC236}">
                <a16:creationId xmlns:a16="http://schemas.microsoft.com/office/drawing/2014/main" id="{B375DA31-557B-4801-B56B-A5ACB716A199}"/>
              </a:ext>
            </a:extLst>
          </p:cNvPr>
          <p:cNvSpPr/>
          <p:nvPr/>
        </p:nvSpPr>
        <p:spPr>
          <a:xfrm>
            <a:off x="490331" y="5327374"/>
            <a:ext cx="914400" cy="914400"/>
          </a:xfrm>
          <a:prstGeom prst="irregularSeal1">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Tree>
    <p:extLst>
      <p:ext uri="{BB962C8B-B14F-4D97-AF65-F5344CB8AC3E}">
        <p14:creationId xmlns:p14="http://schemas.microsoft.com/office/powerpoint/2010/main" val="15194901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1EA9E5A2-6929-496A-B482-FBA576FCA975}"/>
              </a:ext>
            </a:extLst>
          </p:cNvPr>
          <p:cNvPicPr>
            <a:picLocks noChangeAspect="1"/>
          </p:cNvPicPr>
          <p:nvPr/>
        </p:nvPicPr>
        <p:blipFill rotWithShape="1">
          <a:blip r:embed="rId2"/>
          <a:srcRect l="39401" t="30037" r="47712" b="47792"/>
          <a:stretch/>
        </p:blipFill>
        <p:spPr>
          <a:xfrm>
            <a:off x="2384272" y="1824881"/>
            <a:ext cx="2923504" cy="2827650"/>
          </a:xfrm>
          <a:prstGeom prst="rect">
            <a:avLst/>
          </a:prstGeom>
          <a:ln>
            <a:noFill/>
          </a:ln>
          <a:effectLst>
            <a:softEdge rad="112500"/>
          </a:effectLst>
        </p:spPr>
      </p:pic>
      <p:sp>
        <p:nvSpPr>
          <p:cNvPr id="6" name="Rectángulo 5">
            <a:extLst>
              <a:ext uri="{FF2B5EF4-FFF2-40B4-BE49-F238E27FC236}">
                <a16:creationId xmlns:a16="http://schemas.microsoft.com/office/drawing/2014/main" id="{5D895C96-D61D-4209-975C-87AD838E7D65}"/>
              </a:ext>
            </a:extLst>
          </p:cNvPr>
          <p:cNvSpPr/>
          <p:nvPr/>
        </p:nvSpPr>
        <p:spPr>
          <a:xfrm>
            <a:off x="6207513" y="2574899"/>
            <a:ext cx="4456861" cy="584775"/>
          </a:xfrm>
          <a:prstGeom prst="rect">
            <a:avLst/>
          </a:prstGeom>
        </p:spPr>
        <p:txBody>
          <a:bodyPr wrap="none">
            <a:spAutoFit/>
          </a:bodyPr>
          <a:lstStyle/>
          <a:p>
            <a:r>
              <a:rPr lang="es-MX" sz="3200" dirty="0">
                <a:solidFill>
                  <a:schemeClr val="accent2">
                    <a:lumMod val="75000"/>
                  </a:schemeClr>
                </a:solidFill>
                <a:latin typeface="Arial Black" panose="020B0A04020102020204" pitchFamily="34" charset="0"/>
              </a:rPr>
              <a:t>Ángeles </a:t>
            </a:r>
            <a:r>
              <a:rPr lang="es-MX" sz="3200" dirty="0" err="1">
                <a:solidFill>
                  <a:schemeClr val="accent2">
                    <a:lumMod val="75000"/>
                  </a:schemeClr>
                </a:solidFill>
                <a:latin typeface="Arial Black" panose="020B0A04020102020204" pitchFamily="34" charset="0"/>
              </a:rPr>
              <a:t>Mastretta</a:t>
            </a:r>
            <a:r>
              <a:rPr lang="es-MX" sz="3200" dirty="0">
                <a:solidFill>
                  <a:schemeClr val="accent2">
                    <a:lumMod val="75000"/>
                  </a:schemeClr>
                </a:solidFill>
                <a:latin typeface="Arial Black" panose="020B0A04020102020204" pitchFamily="34" charset="0"/>
              </a:rPr>
              <a:t> </a:t>
            </a:r>
          </a:p>
        </p:txBody>
      </p:sp>
      <p:sp>
        <p:nvSpPr>
          <p:cNvPr id="7" name="Google Shape;1548;p31">
            <a:extLst>
              <a:ext uri="{FF2B5EF4-FFF2-40B4-BE49-F238E27FC236}">
                <a16:creationId xmlns:a16="http://schemas.microsoft.com/office/drawing/2014/main" id="{E18F731D-E3F1-438E-9BE8-74E72A2FE71E}"/>
              </a:ext>
            </a:extLst>
          </p:cNvPr>
          <p:cNvSpPr/>
          <p:nvPr/>
        </p:nvSpPr>
        <p:spPr>
          <a:xfrm rot="20619809">
            <a:off x="1306228" y="4182771"/>
            <a:ext cx="10908844" cy="810070"/>
          </a:xfrm>
          <a:custGeom>
            <a:avLst/>
            <a:gdLst/>
            <a:ahLst/>
            <a:cxnLst/>
            <a:rect l="l" t="t" r="r" b="b"/>
            <a:pathLst>
              <a:path w="331089" h="57027" extrusionOk="0">
                <a:moveTo>
                  <a:pt x="0" y="35829"/>
                </a:moveTo>
                <a:cubicBezTo>
                  <a:pt x="2670" y="38499"/>
                  <a:pt x="4450" y="42160"/>
                  <a:pt x="7620" y="44211"/>
                </a:cubicBezTo>
                <a:cubicBezTo>
                  <a:pt x="24090" y="54868"/>
                  <a:pt x="48889" y="48689"/>
                  <a:pt x="66294" y="39639"/>
                </a:cubicBezTo>
                <a:cubicBezTo>
                  <a:pt x="96989" y="23678"/>
                  <a:pt x="128858" y="-6091"/>
                  <a:pt x="162687" y="1158"/>
                </a:cubicBezTo>
                <a:cubicBezTo>
                  <a:pt x="213239" y="11991"/>
                  <a:pt x="255768" y="56784"/>
                  <a:pt x="307467" y="56784"/>
                </a:cubicBezTo>
                <a:cubicBezTo>
                  <a:pt x="315357" y="56784"/>
                  <a:pt x="323604" y="57755"/>
                  <a:pt x="331089" y="55260"/>
                </a:cubicBezTo>
              </a:path>
            </a:pathLst>
          </a:custGeom>
          <a:noFill/>
          <a:ln w="19050" cap="flat" cmpd="sng">
            <a:solidFill>
              <a:schemeClr val="dk1"/>
            </a:solidFill>
            <a:prstDash val="dash"/>
            <a:round/>
            <a:headEnd type="none" w="med" len="med"/>
            <a:tailEnd type="none" w="med" len="med"/>
          </a:ln>
        </p:spPr>
        <p:txBody>
          <a:bodyPr/>
          <a:lstStyle/>
          <a:p>
            <a:endParaRPr lang="es-MX"/>
          </a:p>
        </p:txBody>
      </p:sp>
      <p:sp>
        <p:nvSpPr>
          <p:cNvPr id="8" name="Google Shape;1548;p31">
            <a:extLst>
              <a:ext uri="{FF2B5EF4-FFF2-40B4-BE49-F238E27FC236}">
                <a16:creationId xmlns:a16="http://schemas.microsoft.com/office/drawing/2014/main" id="{1946ADA4-6F25-4B79-9F1B-228E8692A9B5}"/>
              </a:ext>
            </a:extLst>
          </p:cNvPr>
          <p:cNvSpPr/>
          <p:nvPr/>
        </p:nvSpPr>
        <p:spPr>
          <a:xfrm rot="20619809">
            <a:off x="159915" y="910777"/>
            <a:ext cx="10908844" cy="810070"/>
          </a:xfrm>
          <a:custGeom>
            <a:avLst/>
            <a:gdLst/>
            <a:ahLst/>
            <a:cxnLst/>
            <a:rect l="l" t="t" r="r" b="b"/>
            <a:pathLst>
              <a:path w="331089" h="57027" extrusionOk="0">
                <a:moveTo>
                  <a:pt x="0" y="35829"/>
                </a:moveTo>
                <a:cubicBezTo>
                  <a:pt x="2670" y="38499"/>
                  <a:pt x="4450" y="42160"/>
                  <a:pt x="7620" y="44211"/>
                </a:cubicBezTo>
                <a:cubicBezTo>
                  <a:pt x="24090" y="54868"/>
                  <a:pt x="48889" y="48689"/>
                  <a:pt x="66294" y="39639"/>
                </a:cubicBezTo>
                <a:cubicBezTo>
                  <a:pt x="96989" y="23678"/>
                  <a:pt x="128858" y="-6091"/>
                  <a:pt x="162687" y="1158"/>
                </a:cubicBezTo>
                <a:cubicBezTo>
                  <a:pt x="213239" y="11991"/>
                  <a:pt x="255768" y="56784"/>
                  <a:pt x="307467" y="56784"/>
                </a:cubicBezTo>
                <a:cubicBezTo>
                  <a:pt x="315357" y="56784"/>
                  <a:pt x="323604" y="57755"/>
                  <a:pt x="331089" y="55260"/>
                </a:cubicBezTo>
              </a:path>
            </a:pathLst>
          </a:custGeom>
          <a:noFill/>
          <a:ln w="19050" cap="flat" cmpd="sng">
            <a:solidFill>
              <a:schemeClr val="dk1"/>
            </a:solidFill>
            <a:prstDash val="dash"/>
            <a:round/>
            <a:headEnd type="none" w="med" len="med"/>
            <a:tailEnd type="none" w="med" len="med"/>
          </a:ln>
        </p:spPr>
        <p:txBody>
          <a:bodyPr/>
          <a:lstStyle/>
          <a:p>
            <a:endParaRPr lang="es-MX"/>
          </a:p>
        </p:txBody>
      </p:sp>
      <p:sp>
        <p:nvSpPr>
          <p:cNvPr id="9" name="Estrella: 5 puntas 8">
            <a:extLst>
              <a:ext uri="{FF2B5EF4-FFF2-40B4-BE49-F238E27FC236}">
                <a16:creationId xmlns:a16="http://schemas.microsoft.com/office/drawing/2014/main" id="{C49EFE22-5A17-4643-B826-47F2341DCEED}"/>
              </a:ext>
            </a:extLst>
          </p:cNvPr>
          <p:cNvSpPr/>
          <p:nvPr/>
        </p:nvSpPr>
        <p:spPr>
          <a:xfrm>
            <a:off x="2915477" y="5670669"/>
            <a:ext cx="291549" cy="331304"/>
          </a:xfrm>
          <a:prstGeom prst="star5">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Estrella: 5 puntas 9">
            <a:extLst>
              <a:ext uri="{FF2B5EF4-FFF2-40B4-BE49-F238E27FC236}">
                <a16:creationId xmlns:a16="http://schemas.microsoft.com/office/drawing/2014/main" id="{930A3487-9224-42FB-B3CF-6EDBF8019817}"/>
              </a:ext>
            </a:extLst>
          </p:cNvPr>
          <p:cNvSpPr/>
          <p:nvPr/>
        </p:nvSpPr>
        <p:spPr>
          <a:xfrm>
            <a:off x="10372825" y="3668401"/>
            <a:ext cx="291549" cy="331304"/>
          </a:xfrm>
          <a:prstGeom prst="star5">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Estrella: 5 puntas 10">
            <a:extLst>
              <a:ext uri="{FF2B5EF4-FFF2-40B4-BE49-F238E27FC236}">
                <a16:creationId xmlns:a16="http://schemas.microsoft.com/office/drawing/2014/main" id="{1A13CB8D-6445-4AA6-9BCC-30EABDD3179C}"/>
              </a:ext>
            </a:extLst>
          </p:cNvPr>
          <p:cNvSpPr/>
          <p:nvPr/>
        </p:nvSpPr>
        <p:spPr>
          <a:xfrm>
            <a:off x="7500729" y="531959"/>
            <a:ext cx="291549" cy="331304"/>
          </a:xfrm>
          <a:prstGeom prst="star5">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Estrella: 5 puntas 11">
            <a:extLst>
              <a:ext uri="{FF2B5EF4-FFF2-40B4-BE49-F238E27FC236}">
                <a16:creationId xmlns:a16="http://schemas.microsoft.com/office/drawing/2014/main" id="{19B4A6DF-F00D-445C-9154-E6BEFAEA2133}"/>
              </a:ext>
            </a:extLst>
          </p:cNvPr>
          <p:cNvSpPr/>
          <p:nvPr/>
        </p:nvSpPr>
        <p:spPr>
          <a:xfrm>
            <a:off x="1461071" y="2535982"/>
            <a:ext cx="291549" cy="331304"/>
          </a:xfrm>
          <a:prstGeom prst="star5">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77064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grama de flujo: cinta perforada 3">
            <a:extLst>
              <a:ext uri="{FF2B5EF4-FFF2-40B4-BE49-F238E27FC236}">
                <a16:creationId xmlns:a16="http://schemas.microsoft.com/office/drawing/2014/main" id="{6B5EBDE7-5428-460E-B3FE-33AD18DA306B}"/>
              </a:ext>
            </a:extLst>
          </p:cNvPr>
          <p:cNvSpPr/>
          <p:nvPr/>
        </p:nvSpPr>
        <p:spPr>
          <a:xfrm>
            <a:off x="2928730" y="470451"/>
            <a:ext cx="6573078" cy="1258957"/>
          </a:xfrm>
          <a:prstGeom prst="flowChartPunchedTap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a:solidFill>
                  <a:schemeClr val="tx1"/>
                </a:solidFill>
                <a:latin typeface="Modern Love" panose="04090805081005020601" pitchFamily="82" charset="0"/>
              </a:rPr>
              <a:t>INVESTIGADORES HISTORICOS </a:t>
            </a:r>
          </a:p>
        </p:txBody>
      </p:sp>
      <p:sp>
        <p:nvSpPr>
          <p:cNvPr id="5" name="CuadroTexto 4">
            <a:extLst>
              <a:ext uri="{FF2B5EF4-FFF2-40B4-BE49-F238E27FC236}">
                <a16:creationId xmlns:a16="http://schemas.microsoft.com/office/drawing/2014/main" id="{46763831-9884-48AD-8932-438A5D9A1611}"/>
              </a:ext>
            </a:extLst>
          </p:cNvPr>
          <p:cNvSpPr txBox="1"/>
          <p:nvPr/>
        </p:nvSpPr>
        <p:spPr>
          <a:xfrm>
            <a:off x="1298712" y="3255139"/>
            <a:ext cx="1656522" cy="369332"/>
          </a:xfrm>
          <a:prstGeom prst="rect">
            <a:avLst/>
          </a:prstGeom>
          <a:noFill/>
          <a:ln w="38100">
            <a:solidFill>
              <a:schemeClr val="tx1"/>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s-ES" dirty="0">
                <a:latin typeface="Castellar" panose="020A0402060406010301" pitchFamily="18" charset="0"/>
              </a:rPr>
              <a:t>BIOGRAFÍA</a:t>
            </a:r>
            <a:endParaRPr lang="es-MX" dirty="0">
              <a:latin typeface="Castellar" panose="020A0402060406010301" pitchFamily="18" charset="0"/>
            </a:endParaRPr>
          </a:p>
        </p:txBody>
      </p:sp>
      <p:sp>
        <p:nvSpPr>
          <p:cNvPr id="3" name="Rectángulo: esquinas redondeadas 2">
            <a:extLst>
              <a:ext uri="{FF2B5EF4-FFF2-40B4-BE49-F238E27FC236}">
                <a16:creationId xmlns:a16="http://schemas.microsoft.com/office/drawing/2014/main" id="{80C4E227-8A78-4133-94FD-62AB5F0D911B}"/>
              </a:ext>
            </a:extLst>
          </p:cNvPr>
          <p:cNvSpPr/>
          <p:nvPr/>
        </p:nvSpPr>
        <p:spPr>
          <a:xfrm>
            <a:off x="4505739" y="2173356"/>
            <a:ext cx="6877880" cy="4359966"/>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CuadroTexto 6">
            <a:extLst>
              <a:ext uri="{FF2B5EF4-FFF2-40B4-BE49-F238E27FC236}">
                <a16:creationId xmlns:a16="http://schemas.microsoft.com/office/drawing/2014/main" id="{9F9F3350-8853-404F-BA92-89E2D7FF4C3D}"/>
              </a:ext>
            </a:extLst>
          </p:cNvPr>
          <p:cNvSpPr txBox="1"/>
          <p:nvPr/>
        </p:nvSpPr>
        <p:spPr>
          <a:xfrm>
            <a:off x="4810539" y="2286005"/>
            <a:ext cx="6453809" cy="4247317"/>
          </a:xfrm>
          <a:prstGeom prst="rect">
            <a:avLst/>
          </a:prstGeom>
          <a:noFill/>
        </p:spPr>
        <p:txBody>
          <a:bodyPr wrap="square">
            <a:spAutoFit/>
          </a:bodyPr>
          <a:lstStyle/>
          <a:p>
            <a:pPr algn="ctr"/>
            <a:r>
              <a:rPr lang="es-ES" dirty="0">
                <a:latin typeface="Bahnschrift Light Condensed" panose="020B0502040204020203" pitchFamily="34" charset="0"/>
              </a:rPr>
              <a:t>Ángeles Mastretta nació en la ciudad de Puebla el 9 de octubre de 1949. En Puebla Mastretta realizó todos sus estudios </a:t>
            </a:r>
            <a:r>
              <a:rPr lang="es-ES" dirty="0" err="1">
                <a:latin typeface="Bahnschrift Light Condensed" panose="020B0502040204020203" pitchFamily="34" charset="0"/>
              </a:rPr>
              <a:t>pre-universitarios</a:t>
            </a:r>
            <a:r>
              <a:rPr lang="es-ES" dirty="0">
                <a:latin typeface="Bahnschrift Light Condensed" panose="020B0502040204020203" pitchFamily="34" charset="0"/>
              </a:rPr>
              <a:t> hasta que en 1971 se mudó a la Ciudad de México, después del fallecimiento de su padre Carlos Mastretta, quien tuvo una fuerte influencia en la escritora. En el Distrito Federal, Ángeles Mastretta estudió periodismo en la facultad de Ciencias Políticas y Sociales de la UNAM. El periódico vespertino Ovaciones, donde tenía una columna llamada "Del absurdo Cotidiano", fue uno de los diarios donde inició su carrera periodística. En 1974 Mastretta recibió una beca del Centro Mexicano de Escritores para participar en un taller literario al lado de escritores como Juan Rulfo y Salvador Elizondo. Más tarde, de 1975 a 1977, Mastretta fue directora de Difusión Cultural de la ENEP-Acatlán y de 1978 a 1982 del Museo del Chopo. En 1988 Mastretta participó, junto a Germán Dehesa, en el programa de televisión "La almohada", dedicado a charlas y entrevistas. Ángeles Mastretta es también miembro del Consejo Editorial de la revista NEXOS de la cual su esposo, el escritor Héctor Aguilar Camín, fue director de 1983 a 1995. </a:t>
            </a:r>
            <a:endParaRPr lang="es-MX" dirty="0">
              <a:latin typeface="Bahnschrift Light Condensed" panose="020B0502040204020203" pitchFamily="34" charset="0"/>
            </a:endParaRPr>
          </a:p>
        </p:txBody>
      </p:sp>
      <p:sp>
        <p:nvSpPr>
          <p:cNvPr id="8" name="Google Shape;1548;p31">
            <a:extLst>
              <a:ext uri="{FF2B5EF4-FFF2-40B4-BE49-F238E27FC236}">
                <a16:creationId xmlns:a16="http://schemas.microsoft.com/office/drawing/2014/main" id="{0557216D-8FC9-4B67-BEDB-1C9555B4CC23}"/>
              </a:ext>
            </a:extLst>
          </p:cNvPr>
          <p:cNvSpPr/>
          <p:nvPr/>
        </p:nvSpPr>
        <p:spPr>
          <a:xfrm rot="20619809">
            <a:off x="159915" y="910777"/>
            <a:ext cx="10908844" cy="810070"/>
          </a:xfrm>
          <a:custGeom>
            <a:avLst/>
            <a:gdLst/>
            <a:ahLst/>
            <a:cxnLst/>
            <a:rect l="l" t="t" r="r" b="b"/>
            <a:pathLst>
              <a:path w="331089" h="57027" extrusionOk="0">
                <a:moveTo>
                  <a:pt x="0" y="35829"/>
                </a:moveTo>
                <a:cubicBezTo>
                  <a:pt x="2670" y="38499"/>
                  <a:pt x="4450" y="42160"/>
                  <a:pt x="7620" y="44211"/>
                </a:cubicBezTo>
                <a:cubicBezTo>
                  <a:pt x="24090" y="54868"/>
                  <a:pt x="48889" y="48689"/>
                  <a:pt x="66294" y="39639"/>
                </a:cubicBezTo>
                <a:cubicBezTo>
                  <a:pt x="96989" y="23678"/>
                  <a:pt x="128858" y="-6091"/>
                  <a:pt x="162687" y="1158"/>
                </a:cubicBezTo>
                <a:cubicBezTo>
                  <a:pt x="213239" y="11991"/>
                  <a:pt x="255768" y="56784"/>
                  <a:pt x="307467" y="56784"/>
                </a:cubicBezTo>
                <a:cubicBezTo>
                  <a:pt x="315357" y="56784"/>
                  <a:pt x="323604" y="57755"/>
                  <a:pt x="331089" y="55260"/>
                </a:cubicBezTo>
              </a:path>
            </a:pathLst>
          </a:custGeom>
          <a:noFill/>
          <a:ln w="19050" cap="flat" cmpd="sng">
            <a:solidFill>
              <a:schemeClr val="dk1"/>
            </a:solidFill>
            <a:prstDash val="dash"/>
            <a:round/>
            <a:headEnd type="none" w="med" len="med"/>
            <a:tailEnd type="none" w="med" len="med"/>
          </a:ln>
        </p:spPr>
        <p:txBody>
          <a:bodyPr/>
          <a:lstStyle/>
          <a:p>
            <a:endParaRPr lang="es-MX"/>
          </a:p>
        </p:txBody>
      </p:sp>
      <p:sp>
        <p:nvSpPr>
          <p:cNvPr id="10" name="Estrella: 5 puntas 9">
            <a:extLst>
              <a:ext uri="{FF2B5EF4-FFF2-40B4-BE49-F238E27FC236}">
                <a16:creationId xmlns:a16="http://schemas.microsoft.com/office/drawing/2014/main" id="{D953ED53-85D0-4B38-836C-BAA78EAC6E81}"/>
              </a:ext>
            </a:extLst>
          </p:cNvPr>
          <p:cNvSpPr/>
          <p:nvPr/>
        </p:nvSpPr>
        <p:spPr>
          <a:xfrm>
            <a:off x="1461071" y="2535982"/>
            <a:ext cx="291549" cy="331304"/>
          </a:xfrm>
          <a:prstGeom prst="star5">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Diagrama de flujo: conector 10">
            <a:extLst>
              <a:ext uri="{FF2B5EF4-FFF2-40B4-BE49-F238E27FC236}">
                <a16:creationId xmlns:a16="http://schemas.microsoft.com/office/drawing/2014/main" id="{0CF6ADBF-CED7-4BB6-A7E6-E68E031481F0}"/>
              </a:ext>
            </a:extLst>
          </p:cNvPr>
          <p:cNvSpPr/>
          <p:nvPr/>
        </p:nvSpPr>
        <p:spPr>
          <a:xfrm>
            <a:off x="9562924" y="272305"/>
            <a:ext cx="457200" cy="457200"/>
          </a:xfrm>
          <a:prstGeom prst="flowChartConnector">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Diagrama de flujo: conector 11">
            <a:extLst>
              <a:ext uri="{FF2B5EF4-FFF2-40B4-BE49-F238E27FC236}">
                <a16:creationId xmlns:a16="http://schemas.microsoft.com/office/drawing/2014/main" id="{57C0112F-5ABC-4A8D-99CE-47D18FDADF83}"/>
              </a:ext>
            </a:extLst>
          </p:cNvPr>
          <p:cNvSpPr/>
          <p:nvPr/>
        </p:nvSpPr>
        <p:spPr>
          <a:xfrm>
            <a:off x="686959" y="4409663"/>
            <a:ext cx="457200" cy="457200"/>
          </a:xfrm>
          <a:prstGeom prst="flowChartConnector">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Diagrama de flujo: conector 12">
            <a:extLst>
              <a:ext uri="{FF2B5EF4-FFF2-40B4-BE49-F238E27FC236}">
                <a16:creationId xmlns:a16="http://schemas.microsoft.com/office/drawing/2014/main" id="{48CCE95D-5231-41F0-B6F4-FA21949CA077}"/>
              </a:ext>
            </a:extLst>
          </p:cNvPr>
          <p:cNvSpPr/>
          <p:nvPr/>
        </p:nvSpPr>
        <p:spPr>
          <a:xfrm>
            <a:off x="719913" y="5729521"/>
            <a:ext cx="457200" cy="457200"/>
          </a:xfrm>
          <a:prstGeom prst="flowChartConnector">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Diagrama de flujo: conector 13">
            <a:extLst>
              <a:ext uri="{FF2B5EF4-FFF2-40B4-BE49-F238E27FC236}">
                <a16:creationId xmlns:a16="http://schemas.microsoft.com/office/drawing/2014/main" id="{20FDFC09-A6EC-4ADE-8FA4-BFADCDD334FE}"/>
              </a:ext>
            </a:extLst>
          </p:cNvPr>
          <p:cNvSpPr/>
          <p:nvPr/>
        </p:nvSpPr>
        <p:spPr>
          <a:xfrm>
            <a:off x="699052" y="5069592"/>
            <a:ext cx="457200" cy="457200"/>
          </a:xfrm>
          <a:prstGeom prst="flowChartConnector">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Estrella: 5 puntas 14">
            <a:extLst>
              <a:ext uri="{FF2B5EF4-FFF2-40B4-BE49-F238E27FC236}">
                <a16:creationId xmlns:a16="http://schemas.microsoft.com/office/drawing/2014/main" id="{3C1EC10A-8397-4D3F-AC2E-36A07B84277D}"/>
              </a:ext>
            </a:extLst>
          </p:cNvPr>
          <p:cNvSpPr/>
          <p:nvPr/>
        </p:nvSpPr>
        <p:spPr>
          <a:xfrm>
            <a:off x="11688419" y="3624471"/>
            <a:ext cx="291549" cy="331304"/>
          </a:xfrm>
          <a:prstGeom prst="star5">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004973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grama de flujo: cinta perforada 3">
            <a:extLst>
              <a:ext uri="{FF2B5EF4-FFF2-40B4-BE49-F238E27FC236}">
                <a16:creationId xmlns:a16="http://schemas.microsoft.com/office/drawing/2014/main" id="{FA53F190-85AA-44F7-9A26-3EE308F89819}"/>
              </a:ext>
            </a:extLst>
          </p:cNvPr>
          <p:cNvSpPr/>
          <p:nvPr/>
        </p:nvSpPr>
        <p:spPr>
          <a:xfrm>
            <a:off x="2928730" y="470451"/>
            <a:ext cx="6573078" cy="1258957"/>
          </a:xfrm>
          <a:prstGeom prst="flowChartPunchedTap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a:solidFill>
                  <a:schemeClr val="tx1"/>
                </a:solidFill>
                <a:latin typeface="Modern Love" panose="04090805081005020601" pitchFamily="82" charset="0"/>
              </a:rPr>
              <a:t>INVESTIGADORES HISTORICOS </a:t>
            </a:r>
          </a:p>
        </p:txBody>
      </p:sp>
      <p:sp>
        <p:nvSpPr>
          <p:cNvPr id="5" name="CuadroTexto 4">
            <a:extLst>
              <a:ext uri="{FF2B5EF4-FFF2-40B4-BE49-F238E27FC236}">
                <a16:creationId xmlns:a16="http://schemas.microsoft.com/office/drawing/2014/main" id="{954A57E7-2578-4F4D-BFEA-3B112D23C783}"/>
              </a:ext>
            </a:extLst>
          </p:cNvPr>
          <p:cNvSpPr txBox="1"/>
          <p:nvPr/>
        </p:nvSpPr>
        <p:spPr>
          <a:xfrm>
            <a:off x="623412" y="2228671"/>
            <a:ext cx="4610636" cy="1200329"/>
          </a:xfrm>
          <a:prstGeom prst="rect">
            <a:avLst/>
          </a:prstGeom>
          <a:noFill/>
        </p:spPr>
        <p:txBody>
          <a:bodyPr wrap="square" rtlCol="0">
            <a:spAutoFit/>
          </a:bodyPr>
          <a:lstStyle/>
          <a:p>
            <a:pPr algn="ctr"/>
            <a:r>
              <a:rPr lang="es-ES" sz="3600" b="1" dirty="0">
                <a:latin typeface="Castellar" panose="020A0402060406010301" pitchFamily="18" charset="0"/>
              </a:rPr>
              <a:t>SIGLO XX</a:t>
            </a:r>
          </a:p>
          <a:p>
            <a:pPr algn="ctr"/>
            <a:r>
              <a:rPr lang="es-ES" sz="3600" b="1" dirty="0">
                <a:latin typeface="Castellar" panose="020A0402060406010301" pitchFamily="18" charset="0"/>
              </a:rPr>
              <a:t>Años 70 s 80 s</a:t>
            </a:r>
            <a:endParaRPr lang="es-MX" sz="3600" b="1" dirty="0">
              <a:latin typeface="Castellar" panose="020A0402060406010301" pitchFamily="18" charset="0"/>
            </a:endParaRPr>
          </a:p>
        </p:txBody>
      </p:sp>
      <p:sp>
        <p:nvSpPr>
          <p:cNvPr id="6" name="Rectángulo 5">
            <a:extLst>
              <a:ext uri="{FF2B5EF4-FFF2-40B4-BE49-F238E27FC236}">
                <a16:creationId xmlns:a16="http://schemas.microsoft.com/office/drawing/2014/main" id="{A03CECD1-AC82-46EA-8B96-89B9C2BEBB5B}"/>
              </a:ext>
            </a:extLst>
          </p:cNvPr>
          <p:cNvSpPr/>
          <p:nvPr/>
        </p:nvSpPr>
        <p:spPr>
          <a:xfrm>
            <a:off x="5097048" y="1779687"/>
            <a:ext cx="6096000" cy="3970318"/>
          </a:xfrm>
          <a:prstGeom prst="rect">
            <a:avLst/>
          </a:prstGeom>
        </p:spPr>
        <p:txBody>
          <a:bodyPr>
            <a:spAutoFit/>
          </a:bodyPr>
          <a:lstStyle/>
          <a:p>
            <a:pPr algn="ctr"/>
            <a:r>
              <a:rPr lang="es-ES" dirty="0">
                <a:latin typeface="Bahnschrift Light Condensed" panose="020B0502040204020203" pitchFamily="34" charset="0"/>
              </a:rPr>
              <a:t> La obra literaria de </a:t>
            </a:r>
            <a:r>
              <a:rPr lang="es-ES" dirty="0" err="1">
                <a:latin typeface="Bahnschrift Light Condensed" panose="020B0502040204020203" pitchFamily="34" charset="0"/>
              </a:rPr>
              <a:t>Mastretta</a:t>
            </a:r>
            <a:r>
              <a:rPr lang="es-ES" dirty="0">
                <a:latin typeface="Bahnschrift Light Condensed" panose="020B0502040204020203" pitchFamily="34" charset="0"/>
              </a:rPr>
              <a:t> se caracteriza por la contextualización del pensamiento feminista mexicano de los años setenta y ochenta. De hecho, la autora formó parte de la generación de esos años, durante los cuales el movimiento feminista llevó a cabo luchas intensas destinadas a denunciar la opresión de la mujer que hasta ese momento había vivido en una sociedad dominada por una hegemonía </a:t>
            </a:r>
            <a:r>
              <a:rPr lang="es-ES" dirty="0" err="1">
                <a:latin typeface="Bahnschrift Light Condensed" panose="020B0502040204020203" pitchFamily="34" charset="0"/>
              </a:rPr>
              <a:t>homocentrista</a:t>
            </a:r>
            <a:r>
              <a:rPr lang="es-ES" dirty="0">
                <a:latin typeface="Bahnschrift Light Condensed" panose="020B0502040204020203" pitchFamily="34" charset="0"/>
              </a:rPr>
              <a:t>.! Sin embargo, las mujeres que protagonizan la obra a la cual nos aproximamos, fueron verdaderas anticipadoras del movimiento feminista de los años setenta y ochenta, puesto que sus historias son ambientadas en la pequeña ciudad de Puebla, en el primer tercio del siglo XX. En la narración hay alusiones a determinados acontecimientos y personajes históricos, nacionales e internacionales, que permiten situar cronológicamente la obra en ese periodo. De hecho, se hace referencia a la revolución mexicana, a Porfirio Díaz, a la persecución a los cristeros y al estallido de la guerra civil española.</a:t>
            </a:r>
            <a:endParaRPr lang="es-MX" dirty="0">
              <a:latin typeface="Bahnschrift Light Condensed" panose="020B0502040204020203" pitchFamily="34" charset="0"/>
            </a:endParaRPr>
          </a:p>
        </p:txBody>
      </p:sp>
      <p:sp>
        <p:nvSpPr>
          <p:cNvPr id="7" name="Google Shape;1548;p31">
            <a:extLst>
              <a:ext uri="{FF2B5EF4-FFF2-40B4-BE49-F238E27FC236}">
                <a16:creationId xmlns:a16="http://schemas.microsoft.com/office/drawing/2014/main" id="{146F931F-0D78-484A-B859-3B566E6B7BC7}"/>
              </a:ext>
            </a:extLst>
          </p:cNvPr>
          <p:cNvSpPr/>
          <p:nvPr/>
        </p:nvSpPr>
        <p:spPr>
          <a:xfrm rot="20619809">
            <a:off x="159915" y="910777"/>
            <a:ext cx="10908844" cy="810070"/>
          </a:xfrm>
          <a:custGeom>
            <a:avLst/>
            <a:gdLst/>
            <a:ahLst/>
            <a:cxnLst/>
            <a:rect l="l" t="t" r="r" b="b"/>
            <a:pathLst>
              <a:path w="331089" h="57027" extrusionOk="0">
                <a:moveTo>
                  <a:pt x="0" y="35829"/>
                </a:moveTo>
                <a:cubicBezTo>
                  <a:pt x="2670" y="38499"/>
                  <a:pt x="4450" y="42160"/>
                  <a:pt x="7620" y="44211"/>
                </a:cubicBezTo>
                <a:cubicBezTo>
                  <a:pt x="24090" y="54868"/>
                  <a:pt x="48889" y="48689"/>
                  <a:pt x="66294" y="39639"/>
                </a:cubicBezTo>
                <a:cubicBezTo>
                  <a:pt x="96989" y="23678"/>
                  <a:pt x="128858" y="-6091"/>
                  <a:pt x="162687" y="1158"/>
                </a:cubicBezTo>
                <a:cubicBezTo>
                  <a:pt x="213239" y="11991"/>
                  <a:pt x="255768" y="56784"/>
                  <a:pt x="307467" y="56784"/>
                </a:cubicBezTo>
                <a:cubicBezTo>
                  <a:pt x="315357" y="56784"/>
                  <a:pt x="323604" y="57755"/>
                  <a:pt x="331089" y="55260"/>
                </a:cubicBezTo>
              </a:path>
            </a:pathLst>
          </a:custGeom>
          <a:noFill/>
          <a:ln w="19050" cap="flat" cmpd="sng">
            <a:solidFill>
              <a:schemeClr val="dk1"/>
            </a:solidFill>
            <a:prstDash val="dash"/>
            <a:round/>
            <a:headEnd type="none" w="med" len="med"/>
            <a:tailEnd type="none" w="med" len="med"/>
          </a:ln>
        </p:spPr>
        <p:txBody>
          <a:bodyPr/>
          <a:lstStyle/>
          <a:p>
            <a:endParaRPr lang="es-MX"/>
          </a:p>
        </p:txBody>
      </p:sp>
      <p:sp>
        <p:nvSpPr>
          <p:cNvPr id="8" name="Diagrama de flujo: conector 7">
            <a:extLst>
              <a:ext uri="{FF2B5EF4-FFF2-40B4-BE49-F238E27FC236}">
                <a16:creationId xmlns:a16="http://schemas.microsoft.com/office/drawing/2014/main" id="{0167DFED-74BA-4A57-982A-DE9AE356B09A}"/>
              </a:ext>
            </a:extLst>
          </p:cNvPr>
          <p:cNvSpPr/>
          <p:nvPr/>
        </p:nvSpPr>
        <p:spPr>
          <a:xfrm>
            <a:off x="686959" y="4409663"/>
            <a:ext cx="457200" cy="457200"/>
          </a:xfrm>
          <a:prstGeom prst="flowChartConnector">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Diagrama de flujo: conector 8">
            <a:extLst>
              <a:ext uri="{FF2B5EF4-FFF2-40B4-BE49-F238E27FC236}">
                <a16:creationId xmlns:a16="http://schemas.microsoft.com/office/drawing/2014/main" id="{8F053B14-1F18-4433-9951-9CC505ABAF12}"/>
              </a:ext>
            </a:extLst>
          </p:cNvPr>
          <p:cNvSpPr/>
          <p:nvPr/>
        </p:nvSpPr>
        <p:spPr>
          <a:xfrm>
            <a:off x="686959" y="5870719"/>
            <a:ext cx="457200" cy="457200"/>
          </a:xfrm>
          <a:prstGeom prst="flowChartConnector">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Diagrama de flujo: conector 9">
            <a:extLst>
              <a:ext uri="{FF2B5EF4-FFF2-40B4-BE49-F238E27FC236}">
                <a16:creationId xmlns:a16="http://schemas.microsoft.com/office/drawing/2014/main" id="{17152D01-EC4B-4DB4-8F79-DFCD1998A155}"/>
              </a:ext>
            </a:extLst>
          </p:cNvPr>
          <p:cNvSpPr/>
          <p:nvPr/>
        </p:nvSpPr>
        <p:spPr>
          <a:xfrm>
            <a:off x="711309" y="5171663"/>
            <a:ext cx="457200" cy="457200"/>
          </a:xfrm>
          <a:prstGeom prst="flowChartConnector">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Diagrama de flujo: conector 10">
            <a:extLst>
              <a:ext uri="{FF2B5EF4-FFF2-40B4-BE49-F238E27FC236}">
                <a16:creationId xmlns:a16="http://schemas.microsoft.com/office/drawing/2014/main" id="{FBA22857-9F32-4286-8BAD-38CC4447EFD1}"/>
              </a:ext>
            </a:extLst>
          </p:cNvPr>
          <p:cNvSpPr/>
          <p:nvPr/>
        </p:nvSpPr>
        <p:spPr>
          <a:xfrm>
            <a:off x="11366057" y="1551087"/>
            <a:ext cx="457200" cy="457200"/>
          </a:xfrm>
          <a:prstGeom prst="flowChartConnector">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Diagrama de flujo: conector 11">
            <a:extLst>
              <a:ext uri="{FF2B5EF4-FFF2-40B4-BE49-F238E27FC236}">
                <a16:creationId xmlns:a16="http://schemas.microsoft.com/office/drawing/2014/main" id="{AAD833FD-3326-478A-80C8-4377FBBA5111}"/>
              </a:ext>
            </a:extLst>
          </p:cNvPr>
          <p:cNvSpPr/>
          <p:nvPr/>
        </p:nvSpPr>
        <p:spPr>
          <a:xfrm>
            <a:off x="11335081" y="871329"/>
            <a:ext cx="457200" cy="457200"/>
          </a:xfrm>
          <a:prstGeom prst="flowChartConnector">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Diagrama de flujo: conector 12">
            <a:extLst>
              <a:ext uri="{FF2B5EF4-FFF2-40B4-BE49-F238E27FC236}">
                <a16:creationId xmlns:a16="http://schemas.microsoft.com/office/drawing/2014/main" id="{2B547B5D-914E-4003-B1A4-8F23392E2C49}"/>
              </a:ext>
            </a:extLst>
          </p:cNvPr>
          <p:cNvSpPr/>
          <p:nvPr/>
        </p:nvSpPr>
        <p:spPr>
          <a:xfrm>
            <a:off x="11335081" y="241851"/>
            <a:ext cx="457200" cy="457200"/>
          </a:xfrm>
          <a:prstGeom prst="flowChartConnector">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518332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548;p31">
            <a:extLst>
              <a:ext uri="{FF2B5EF4-FFF2-40B4-BE49-F238E27FC236}">
                <a16:creationId xmlns:a16="http://schemas.microsoft.com/office/drawing/2014/main" id="{D24F9F4A-EA86-41C5-8C68-5282441CF992}"/>
              </a:ext>
            </a:extLst>
          </p:cNvPr>
          <p:cNvSpPr/>
          <p:nvPr/>
        </p:nvSpPr>
        <p:spPr>
          <a:xfrm rot="20619809">
            <a:off x="1107446" y="4530072"/>
            <a:ext cx="10908844" cy="810070"/>
          </a:xfrm>
          <a:custGeom>
            <a:avLst/>
            <a:gdLst/>
            <a:ahLst/>
            <a:cxnLst/>
            <a:rect l="l" t="t" r="r" b="b"/>
            <a:pathLst>
              <a:path w="331089" h="57027" extrusionOk="0">
                <a:moveTo>
                  <a:pt x="0" y="35829"/>
                </a:moveTo>
                <a:cubicBezTo>
                  <a:pt x="2670" y="38499"/>
                  <a:pt x="4450" y="42160"/>
                  <a:pt x="7620" y="44211"/>
                </a:cubicBezTo>
                <a:cubicBezTo>
                  <a:pt x="24090" y="54868"/>
                  <a:pt x="48889" y="48689"/>
                  <a:pt x="66294" y="39639"/>
                </a:cubicBezTo>
                <a:cubicBezTo>
                  <a:pt x="96989" y="23678"/>
                  <a:pt x="128858" y="-6091"/>
                  <a:pt x="162687" y="1158"/>
                </a:cubicBezTo>
                <a:cubicBezTo>
                  <a:pt x="213239" y="11991"/>
                  <a:pt x="255768" y="56784"/>
                  <a:pt x="307467" y="56784"/>
                </a:cubicBezTo>
                <a:cubicBezTo>
                  <a:pt x="315357" y="56784"/>
                  <a:pt x="323604" y="57755"/>
                  <a:pt x="331089" y="55260"/>
                </a:cubicBezTo>
              </a:path>
            </a:pathLst>
          </a:custGeom>
          <a:noFill/>
          <a:ln w="19050" cap="flat" cmpd="sng">
            <a:solidFill>
              <a:schemeClr val="dk1"/>
            </a:solidFill>
            <a:prstDash val="dash"/>
            <a:round/>
            <a:headEnd type="none" w="med" len="med"/>
            <a:tailEnd type="none" w="med" len="med"/>
          </a:ln>
        </p:spPr>
        <p:txBody>
          <a:bodyPr/>
          <a:lstStyle/>
          <a:p>
            <a:endParaRPr lang="es-MX"/>
          </a:p>
        </p:txBody>
      </p:sp>
      <p:sp>
        <p:nvSpPr>
          <p:cNvPr id="5" name="Diagrama de flujo: conector 4">
            <a:extLst>
              <a:ext uri="{FF2B5EF4-FFF2-40B4-BE49-F238E27FC236}">
                <a16:creationId xmlns:a16="http://schemas.microsoft.com/office/drawing/2014/main" id="{36A0268F-D92E-4C6E-B27A-173D3DEEA801}"/>
              </a:ext>
            </a:extLst>
          </p:cNvPr>
          <p:cNvSpPr/>
          <p:nvPr/>
        </p:nvSpPr>
        <p:spPr>
          <a:xfrm>
            <a:off x="985134" y="1322233"/>
            <a:ext cx="457200" cy="457200"/>
          </a:xfrm>
          <a:prstGeom prst="flowChartConnector">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Diagrama de flujo: conector 5">
            <a:extLst>
              <a:ext uri="{FF2B5EF4-FFF2-40B4-BE49-F238E27FC236}">
                <a16:creationId xmlns:a16="http://schemas.microsoft.com/office/drawing/2014/main" id="{97BA55D1-4711-4E6F-8BE6-92D5CA174B71}"/>
              </a:ext>
            </a:extLst>
          </p:cNvPr>
          <p:cNvSpPr/>
          <p:nvPr/>
        </p:nvSpPr>
        <p:spPr>
          <a:xfrm>
            <a:off x="1382698" y="586413"/>
            <a:ext cx="457200" cy="457200"/>
          </a:xfrm>
          <a:prstGeom prst="flowChartConnector">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Diagrama de flujo: conector 6">
            <a:extLst>
              <a:ext uri="{FF2B5EF4-FFF2-40B4-BE49-F238E27FC236}">
                <a16:creationId xmlns:a16="http://schemas.microsoft.com/office/drawing/2014/main" id="{A0FE6EB2-4917-4969-A4D9-8D2D9B49621F}"/>
              </a:ext>
            </a:extLst>
          </p:cNvPr>
          <p:cNvSpPr/>
          <p:nvPr/>
        </p:nvSpPr>
        <p:spPr>
          <a:xfrm>
            <a:off x="610759" y="566533"/>
            <a:ext cx="457200" cy="457200"/>
          </a:xfrm>
          <a:prstGeom prst="flowChartConnector">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Diagrama de flujo: cinta perforada 7">
            <a:extLst>
              <a:ext uri="{FF2B5EF4-FFF2-40B4-BE49-F238E27FC236}">
                <a16:creationId xmlns:a16="http://schemas.microsoft.com/office/drawing/2014/main" id="{10032417-FA10-4211-9F89-6C36C8B4D892}"/>
              </a:ext>
            </a:extLst>
          </p:cNvPr>
          <p:cNvSpPr/>
          <p:nvPr/>
        </p:nvSpPr>
        <p:spPr>
          <a:xfrm>
            <a:off x="2928730" y="470451"/>
            <a:ext cx="6573078" cy="1258957"/>
          </a:xfrm>
          <a:prstGeom prst="flowChartPunchedTap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a:solidFill>
                  <a:schemeClr val="tx1"/>
                </a:solidFill>
                <a:latin typeface="Modern Love" panose="04090805081005020601" pitchFamily="82" charset="0"/>
              </a:rPr>
              <a:t>INVESTIGADORES HISTORICOS </a:t>
            </a:r>
          </a:p>
        </p:txBody>
      </p:sp>
      <p:sp>
        <p:nvSpPr>
          <p:cNvPr id="9" name="CuadroTexto 8">
            <a:extLst>
              <a:ext uri="{FF2B5EF4-FFF2-40B4-BE49-F238E27FC236}">
                <a16:creationId xmlns:a16="http://schemas.microsoft.com/office/drawing/2014/main" id="{6E4441F5-BDA3-4E47-876D-D5F401DF53FF}"/>
              </a:ext>
            </a:extLst>
          </p:cNvPr>
          <p:cNvSpPr txBox="1"/>
          <p:nvPr/>
        </p:nvSpPr>
        <p:spPr>
          <a:xfrm>
            <a:off x="6958230" y="2753843"/>
            <a:ext cx="5087155" cy="954107"/>
          </a:xfrm>
          <a:prstGeom prst="rect">
            <a:avLst/>
          </a:prstGeom>
          <a:noFill/>
        </p:spPr>
        <p:txBody>
          <a:bodyPr wrap="square" rtlCol="0">
            <a:spAutoFit/>
          </a:bodyPr>
          <a:lstStyle/>
          <a:p>
            <a:pPr algn="ctr"/>
            <a:r>
              <a:rPr lang="es-ES" sz="2800" b="1" dirty="0">
                <a:latin typeface="Arial Black" panose="020B0A04020102020204" pitchFamily="34" charset="0"/>
              </a:rPr>
              <a:t>Historia de libro “OJOS GRANDES.”</a:t>
            </a:r>
            <a:endParaRPr lang="es-MX" sz="2800" b="1" dirty="0">
              <a:latin typeface="Arial Black" panose="020B0A04020102020204" pitchFamily="34" charset="0"/>
            </a:endParaRPr>
          </a:p>
        </p:txBody>
      </p:sp>
      <p:sp>
        <p:nvSpPr>
          <p:cNvPr id="10" name="Rectángulo 9">
            <a:extLst>
              <a:ext uri="{FF2B5EF4-FFF2-40B4-BE49-F238E27FC236}">
                <a16:creationId xmlns:a16="http://schemas.microsoft.com/office/drawing/2014/main" id="{D3704E92-4F82-496F-ACD9-30512534CB25}"/>
              </a:ext>
            </a:extLst>
          </p:cNvPr>
          <p:cNvSpPr/>
          <p:nvPr/>
        </p:nvSpPr>
        <p:spPr>
          <a:xfrm>
            <a:off x="281998" y="1875189"/>
            <a:ext cx="6676232" cy="5078313"/>
          </a:xfrm>
          <a:prstGeom prst="rect">
            <a:avLst/>
          </a:prstGeom>
        </p:spPr>
        <p:txBody>
          <a:bodyPr wrap="square">
            <a:spAutoFit/>
          </a:bodyPr>
          <a:lstStyle/>
          <a:p>
            <a:pPr algn="ctr"/>
            <a:r>
              <a:rPr lang="es-ES" dirty="0">
                <a:latin typeface="Bahnschrift Light Condensed" panose="020B0502040204020203" pitchFamily="34" charset="0"/>
              </a:rPr>
              <a:t>Las mujeres de ojos grandes se encuentran sometidas a normas patriarcales, como el dedicar su vida sólo a su familia, a las labores domésticas y al matrimonio. Cada una destaca por su esencia, por la importancia de su persona en cada historia y por romper de forma simple o radical con un rol socialmente impuesto, como lo hizo la tía Cristina, cuyo anhelo no era casarse, sino vivir en libertad, lo que la lleva a fingir un matrimonio con un extranjero, para poder huir de la ciudad y de una realidad a la que no quería enfrentarse. La tía Amalia Ruiz rompe de igual manera con su rol de esposa ejemplar al encontrar el amor en un “hombre prohibido”. Ángeles </a:t>
            </a:r>
            <a:r>
              <a:rPr lang="es-ES" dirty="0" err="1">
                <a:latin typeface="Bahnschrift Light Condensed" panose="020B0502040204020203" pitchFamily="34" charset="0"/>
              </a:rPr>
              <a:t>Mastretta</a:t>
            </a:r>
            <a:r>
              <a:rPr lang="es-ES" dirty="0">
                <a:latin typeface="Bahnschrift Light Condensed" panose="020B0502040204020203" pitchFamily="34" charset="0"/>
              </a:rPr>
              <a:t> toma como referencia una característica física en común: los ojos grandes, lo que podría entenderse como un símbolo que indica la amplia percepción de la vida de las múltiples mujeres que protagonizan estos relatos, aquellos ojos que son capaces de verlo todo. Muestra la figura de las mujeres reales, las que no representan el estereotipo de perfección física y destacan por sus ideales más que por su aspecto. Mujeres con inseguridades y  miedos, pero también con fortaleza y decisión para modificar su entorno en caso de no sentirse conformes. Mediante un estilo sencillo y sutil, la autora lleva al lector a adentrarse en cada historia con una variedad de temáticas y posibles finales que en muchas ocasiones deben ser descifrados por el lector.</a:t>
            </a:r>
            <a:endParaRPr lang="es-MX" dirty="0">
              <a:latin typeface="Bahnschrift Light Condensed" panose="020B0502040204020203" pitchFamily="34" charset="0"/>
            </a:endParaRPr>
          </a:p>
        </p:txBody>
      </p:sp>
      <p:sp>
        <p:nvSpPr>
          <p:cNvPr id="11" name="Diagrama de flujo: conector 10">
            <a:extLst>
              <a:ext uri="{FF2B5EF4-FFF2-40B4-BE49-F238E27FC236}">
                <a16:creationId xmlns:a16="http://schemas.microsoft.com/office/drawing/2014/main" id="{DFE68C43-24AD-4C09-9CC5-6D29960129C6}"/>
              </a:ext>
            </a:extLst>
          </p:cNvPr>
          <p:cNvSpPr/>
          <p:nvPr/>
        </p:nvSpPr>
        <p:spPr>
          <a:xfrm>
            <a:off x="10146858" y="6033381"/>
            <a:ext cx="457200" cy="457200"/>
          </a:xfrm>
          <a:prstGeom prst="flowChartConnector">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Diagrama de flujo: conector 11">
            <a:extLst>
              <a:ext uri="{FF2B5EF4-FFF2-40B4-BE49-F238E27FC236}">
                <a16:creationId xmlns:a16="http://schemas.microsoft.com/office/drawing/2014/main" id="{F5324439-66B2-4838-B857-F17ED2F6FDE1}"/>
              </a:ext>
            </a:extLst>
          </p:cNvPr>
          <p:cNvSpPr/>
          <p:nvPr/>
        </p:nvSpPr>
        <p:spPr>
          <a:xfrm>
            <a:off x="10749666" y="5384355"/>
            <a:ext cx="457200" cy="457200"/>
          </a:xfrm>
          <a:prstGeom prst="flowChartConnector">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Diagrama de flujo: conector 12">
            <a:extLst>
              <a:ext uri="{FF2B5EF4-FFF2-40B4-BE49-F238E27FC236}">
                <a16:creationId xmlns:a16="http://schemas.microsoft.com/office/drawing/2014/main" id="{FA6FBB93-8AB2-4B31-B976-0DFFAD075EA0}"/>
              </a:ext>
            </a:extLst>
          </p:cNvPr>
          <p:cNvSpPr/>
          <p:nvPr/>
        </p:nvSpPr>
        <p:spPr>
          <a:xfrm>
            <a:off x="9671934" y="5370772"/>
            <a:ext cx="457200" cy="457200"/>
          </a:xfrm>
          <a:prstGeom prst="flowChartConnector">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723013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agrama de flujo: cinta perforada 3">
            <a:extLst>
              <a:ext uri="{FF2B5EF4-FFF2-40B4-BE49-F238E27FC236}">
                <a16:creationId xmlns:a16="http://schemas.microsoft.com/office/drawing/2014/main" id="{FF32D06F-983E-46D5-A6E8-6FF8AFE63DEF}"/>
              </a:ext>
            </a:extLst>
          </p:cNvPr>
          <p:cNvSpPr/>
          <p:nvPr/>
        </p:nvSpPr>
        <p:spPr>
          <a:xfrm>
            <a:off x="2928730" y="470451"/>
            <a:ext cx="6573078" cy="1258957"/>
          </a:xfrm>
          <a:prstGeom prst="flowChartPunchedTape">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a:solidFill>
                  <a:schemeClr val="tx1"/>
                </a:solidFill>
                <a:latin typeface="Modern Love" panose="04090805081005020601" pitchFamily="82" charset="0"/>
              </a:rPr>
              <a:t>INVESTIGADORES HISTORICOS </a:t>
            </a:r>
          </a:p>
        </p:txBody>
      </p:sp>
      <p:sp>
        <p:nvSpPr>
          <p:cNvPr id="5" name="CuadroTexto 4">
            <a:extLst>
              <a:ext uri="{FF2B5EF4-FFF2-40B4-BE49-F238E27FC236}">
                <a16:creationId xmlns:a16="http://schemas.microsoft.com/office/drawing/2014/main" id="{A46D7F6E-DAE9-4A35-A7FF-78AF92A6332D}"/>
              </a:ext>
            </a:extLst>
          </p:cNvPr>
          <p:cNvSpPr txBox="1"/>
          <p:nvPr/>
        </p:nvSpPr>
        <p:spPr>
          <a:xfrm>
            <a:off x="281097" y="2690335"/>
            <a:ext cx="4927007" cy="1107996"/>
          </a:xfrm>
          <a:prstGeom prst="rect">
            <a:avLst/>
          </a:prstGeom>
          <a:noFill/>
        </p:spPr>
        <p:txBody>
          <a:bodyPr wrap="square" rtlCol="0">
            <a:spAutoFit/>
          </a:bodyPr>
          <a:lstStyle/>
          <a:p>
            <a:pPr algn="ctr"/>
            <a:r>
              <a:rPr lang="es-ES" sz="2400" dirty="0">
                <a:latin typeface="Algerian" panose="04020705040A02060702" pitchFamily="82" charset="0"/>
              </a:rPr>
              <a:t>Últimos libros de </a:t>
            </a:r>
            <a:r>
              <a:rPr lang="es-MX" sz="2400" dirty="0">
                <a:latin typeface="Algerian" panose="04020705040A02060702" pitchFamily="82" charset="0"/>
              </a:rPr>
              <a:t>Ángeles </a:t>
            </a:r>
            <a:r>
              <a:rPr lang="es-MX" sz="2400" dirty="0" err="1">
                <a:latin typeface="Algerian" panose="04020705040A02060702" pitchFamily="82" charset="0"/>
              </a:rPr>
              <a:t>Mastretta</a:t>
            </a:r>
            <a:r>
              <a:rPr lang="es-MX" sz="2400" dirty="0">
                <a:latin typeface="Algerian" panose="04020705040A02060702" pitchFamily="82" charset="0"/>
              </a:rPr>
              <a:t> </a:t>
            </a:r>
          </a:p>
          <a:p>
            <a:r>
              <a:rPr lang="es-ES" dirty="0"/>
              <a:t> </a:t>
            </a:r>
            <a:endParaRPr lang="es-MX" dirty="0"/>
          </a:p>
        </p:txBody>
      </p:sp>
      <p:pic>
        <p:nvPicPr>
          <p:cNvPr id="6" name="Imagen 5">
            <a:extLst>
              <a:ext uri="{FF2B5EF4-FFF2-40B4-BE49-F238E27FC236}">
                <a16:creationId xmlns:a16="http://schemas.microsoft.com/office/drawing/2014/main" id="{90698072-A647-481F-B3F3-5BD1C79460E8}"/>
              </a:ext>
            </a:extLst>
          </p:cNvPr>
          <p:cNvPicPr>
            <a:picLocks noChangeAspect="1"/>
          </p:cNvPicPr>
          <p:nvPr/>
        </p:nvPicPr>
        <p:blipFill rotWithShape="1">
          <a:blip r:embed="rId2"/>
          <a:srcRect l="30950" t="29849" r="32923" b="25622"/>
          <a:stretch/>
        </p:blipFill>
        <p:spPr>
          <a:xfrm>
            <a:off x="5226768" y="1932319"/>
            <a:ext cx="6684135" cy="4631988"/>
          </a:xfrm>
          <a:prstGeom prst="rect">
            <a:avLst/>
          </a:prstGeom>
        </p:spPr>
      </p:pic>
      <p:sp>
        <p:nvSpPr>
          <p:cNvPr id="7" name="Diagrama de flujo: conector 6">
            <a:extLst>
              <a:ext uri="{FF2B5EF4-FFF2-40B4-BE49-F238E27FC236}">
                <a16:creationId xmlns:a16="http://schemas.microsoft.com/office/drawing/2014/main" id="{2680CC44-FB47-4BC3-BFA5-6ADEAB314A0E}"/>
              </a:ext>
            </a:extLst>
          </p:cNvPr>
          <p:cNvSpPr/>
          <p:nvPr/>
        </p:nvSpPr>
        <p:spPr>
          <a:xfrm>
            <a:off x="10679099" y="871329"/>
            <a:ext cx="457200" cy="457200"/>
          </a:xfrm>
          <a:prstGeom prst="flowChartConnector">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Diagrama de flujo: conector 7">
            <a:extLst>
              <a:ext uri="{FF2B5EF4-FFF2-40B4-BE49-F238E27FC236}">
                <a16:creationId xmlns:a16="http://schemas.microsoft.com/office/drawing/2014/main" id="{E03E0825-DE33-47BB-80FC-AE52C16A50D3}"/>
              </a:ext>
            </a:extLst>
          </p:cNvPr>
          <p:cNvSpPr/>
          <p:nvPr/>
        </p:nvSpPr>
        <p:spPr>
          <a:xfrm>
            <a:off x="1069574" y="642729"/>
            <a:ext cx="457200" cy="457200"/>
          </a:xfrm>
          <a:prstGeom prst="flowChartConnector">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Diagrama de flujo: conector 8">
            <a:extLst>
              <a:ext uri="{FF2B5EF4-FFF2-40B4-BE49-F238E27FC236}">
                <a16:creationId xmlns:a16="http://schemas.microsoft.com/office/drawing/2014/main" id="{1002004D-A3DC-4F02-A570-BF66372EB382}"/>
              </a:ext>
            </a:extLst>
          </p:cNvPr>
          <p:cNvSpPr/>
          <p:nvPr/>
        </p:nvSpPr>
        <p:spPr>
          <a:xfrm>
            <a:off x="1298174" y="6137253"/>
            <a:ext cx="457200" cy="457200"/>
          </a:xfrm>
          <a:prstGeom prst="flowChartConnector">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Google Shape;1548;p31">
            <a:extLst>
              <a:ext uri="{FF2B5EF4-FFF2-40B4-BE49-F238E27FC236}">
                <a16:creationId xmlns:a16="http://schemas.microsoft.com/office/drawing/2014/main" id="{B3939DA2-36A4-40D0-9A2C-1B24ACDF9CEC}"/>
              </a:ext>
            </a:extLst>
          </p:cNvPr>
          <p:cNvSpPr/>
          <p:nvPr/>
        </p:nvSpPr>
        <p:spPr>
          <a:xfrm rot="3121219">
            <a:off x="-1097446" y="2324008"/>
            <a:ext cx="7819592" cy="1718716"/>
          </a:xfrm>
          <a:custGeom>
            <a:avLst/>
            <a:gdLst/>
            <a:ahLst/>
            <a:cxnLst/>
            <a:rect l="l" t="t" r="r" b="b"/>
            <a:pathLst>
              <a:path w="331089" h="57027" extrusionOk="0">
                <a:moveTo>
                  <a:pt x="0" y="35829"/>
                </a:moveTo>
                <a:cubicBezTo>
                  <a:pt x="2670" y="38499"/>
                  <a:pt x="4450" y="42160"/>
                  <a:pt x="7620" y="44211"/>
                </a:cubicBezTo>
                <a:cubicBezTo>
                  <a:pt x="24090" y="54868"/>
                  <a:pt x="48889" y="48689"/>
                  <a:pt x="66294" y="39639"/>
                </a:cubicBezTo>
                <a:cubicBezTo>
                  <a:pt x="96989" y="23678"/>
                  <a:pt x="128858" y="-6091"/>
                  <a:pt x="162687" y="1158"/>
                </a:cubicBezTo>
                <a:cubicBezTo>
                  <a:pt x="213239" y="11991"/>
                  <a:pt x="255768" y="56784"/>
                  <a:pt x="307467" y="56784"/>
                </a:cubicBezTo>
                <a:cubicBezTo>
                  <a:pt x="315357" y="56784"/>
                  <a:pt x="323604" y="57755"/>
                  <a:pt x="331089" y="55260"/>
                </a:cubicBezTo>
              </a:path>
            </a:pathLst>
          </a:custGeom>
          <a:noFill/>
          <a:ln w="19050" cap="flat" cmpd="sng">
            <a:solidFill>
              <a:schemeClr val="dk1"/>
            </a:solidFill>
            <a:prstDash val="dash"/>
            <a:round/>
            <a:headEnd type="none" w="med" len="med"/>
            <a:tailEnd type="none" w="med" len="med"/>
          </a:ln>
        </p:spPr>
        <p:txBody>
          <a:bodyPr/>
          <a:lstStyle/>
          <a:p>
            <a:endParaRPr lang="es-MX"/>
          </a:p>
        </p:txBody>
      </p:sp>
    </p:spTree>
    <p:extLst>
      <p:ext uri="{BB962C8B-B14F-4D97-AF65-F5344CB8AC3E}">
        <p14:creationId xmlns:p14="http://schemas.microsoft.com/office/powerpoint/2010/main" val="393109269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746</Words>
  <Application>Microsoft Office PowerPoint</Application>
  <PresentationFormat>Panorámica</PresentationFormat>
  <Paragraphs>19</Paragraphs>
  <Slides>6</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6</vt:i4>
      </vt:variant>
    </vt:vector>
  </HeadingPairs>
  <TitlesOfParts>
    <vt:vector size="15" baseType="lpstr">
      <vt:lpstr>Algerian</vt:lpstr>
      <vt:lpstr>Arial</vt:lpstr>
      <vt:lpstr>Arial Black</vt:lpstr>
      <vt:lpstr>Bahnschrift Light Condensed</vt:lpstr>
      <vt:lpstr>Calibri</vt:lpstr>
      <vt:lpstr>Calibri Light</vt:lpstr>
      <vt:lpstr>Castellar</vt:lpstr>
      <vt:lpstr>Modern Love</vt:lpstr>
      <vt:lpstr>Tema de Office</vt:lpstr>
      <vt:lpstr>ESCUELA NORMAL DE EDUCACIÓN PREESCOLAR Licenciatura en educación preescolar Ciclo escolar 2020-2021 2do semestre sección B Curso: Tutoría grupal  Trabajo: Roles y cometidos    </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 Licenciatura en educación preescolar Ciclo escolar 2020-2021 2do semestre sección B Curso: Tutoria grupal  Trabajo:</dc:title>
  <dc:creator>Maria Isabel espinoza lopez</dc:creator>
  <cp:lastModifiedBy>Maria Isabel espinoza lopez</cp:lastModifiedBy>
  <cp:revision>6</cp:revision>
  <dcterms:created xsi:type="dcterms:W3CDTF">2021-06-29T16:03:00Z</dcterms:created>
  <dcterms:modified xsi:type="dcterms:W3CDTF">2021-06-29T17:51:13Z</dcterms:modified>
</cp:coreProperties>
</file>