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8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027538-2680-4941-A844-AC710CFBDBAF}"/>
              </a:ext>
            </a:extLst>
          </p:cNvPr>
          <p:cNvSpPr txBox="1"/>
          <p:nvPr/>
        </p:nvSpPr>
        <p:spPr>
          <a:xfrm>
            <a:off x="1334461" y="3057691"/>
            <a:ext cx="42338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Alumnas:</a:t>
            </a:r>
            <a:endParaRPr lang="es-MX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Sara Yamilet Gómez Hernández  # 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Rocío Lucio Belmares # 8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Perla Tamhara Prado Llera # 10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Julisa Serna Reyes # 15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Arleth Velázquez Hernández #21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827803-4926-4649-8CB0-C62B75936D21}"/>
              </a:ext>
            </a:extLst>
          </p:cNvPr>
          <p:cNvSpPr txBox="1"/>
          <p:nvPr/>
        </p:nvSpPr>
        <p:spPr>
          <a:xfrm>
            <a:off x="1165386" y="658561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+mj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n: ¨B¨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CF94FB-931E-4BDA-B7D3-AC8957287898}"/>
              </a:ext>
            </a:extLst>
          </p:cNvPr>
          <p:cNvSpPr txBox="1"/>
          <p:nvPr/>
        </p:nvSpPr>
        <p:spPr>
          <a:xfrm>
            <a:off x="1165386" y="507605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dirty="0">
                <a:solidFill>
                  <a:srgbClr val="000000"/>
                </a:solidFill>
                <a:effectLst/>
                <a:latin typeface="+mj-lt"/>
              </a:rPr>
              <a:t>Roles y cometidos (Comunicación escrita).</a:t>
            </a:r>
          </a:p>
          <a:p>
            <a:pPr algn="ctr"/>
            <a:endParaRPr kumimoji="0" lang="es-MX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Saltillo, Coahuila a 29 de </a:t>
            </a:r>
            <a:r>
              <a:rPr lang="es-MX" i="1" dirty="0">
                <a:latin typeface="+mj-lt"/>
                <a:ea typeface="Calibri" pitchFamily="34" charset="0"/>
                <a:cs typeface="Times New Roman" pitchFamily="18" charset="0"/>
              </a:rPr>
              <a:t>juni</a:t>
            </a: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 de 2021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1" name="Imagen 23">
            <a:extLst>
              <a:ext uri="{FF2B5EF4-FFF2-40B4-BE49-F238E27FC236}">
                <a16:creationId xmlns:a16="http://schemas.microsoft.com/office/drawing/2014/main" id="{AFD7E64F-A79C-420B-9D75-BB320D5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506200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E4291-A8E7-4CF7-93EB-D0BEE8683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Personajes</a:t>
            </a:r>
            <a:br>
              <a:rPr lang="es-MX" dirty="0"/>
            </a:br>
            <a:r>
              <a:rPr lang="es-MX" dirty="0"/>
              <a:t>Historia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18BBD-803D-46E7-8F88-4FA24555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MUJERES DE OJOS GRANDES </a:t>
            </a: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C37CB-C94C-4BC5-9406-22C735F9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Tía Daniela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D110BC-7E30-4399-B640-FE99E89718B0}"/>
              </a:ext>
            </a:extLst>
          </p:cNvPr>
          <p:cNvSpPr txBox="1"/>
          <p:nvPr/>
        </p:nvSpPr>
        <p:spPr>
          <a:xfrm>
            <a:off x="709126" y="2014194"/>
            <a:ext cx="3862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tía Daniela era una mujer físicamente muy atractiva, tenía una espalda pecosa y unas caderas redondas.</a:t>
            </a:r>
          </a:p>
          <a:p>
            <a:r>
              <a:rPr lang="es-MX" dirty="0"/>
              <a:t>Era muy inteligente y a veces a los hombres les daba miedo acercarse a ella por eso mismo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8FC01-C805-4329-A6D5-B7C2C2C2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4" t="34013" r="10178"/>
          <a:stretch/>
        </p:blipFill>
        <p:spPr>
          <a:xfrm>
            <a:off x="4870581" y="1166326"/>
            <a:ext cx="3564293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2C76-CE57-4D74-AF3F-BD941261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F57A6-60E9-4BF7-9D16-DDB9BEDC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279019" cy="3931920"/>
          </a:xfrm>
        </p:spPr>
        <p:txBody>
          <a:bodyPr/>
          <a:lstStyle/>
          <a:p>
            <a:r>
              <a:rPr lang="es-MX" dirty="0"/>
              <a:t>Musculoso, inteligencia deslumbrante, una virtud de ángel y un talento de artista, ¨se creía dios¨,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64C6F-BECB-4241-8F43-8FE189D0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049694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43673-C640-42BB-80E7-0114F667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Amiga Elidé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326B-B8CF-4BE2-A5F6-696C595A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362994" cy="3931920"/>
          </a:xfrm>
        </p:spPr>
        <p:txBody>
          <a:bodyPr/>
          <a:lstStyle/>
          <a:p>
            <a:r>
              <a:rPr lang="es-MX" dirty="0"/>
              <a:t>Una joven de piel brillante que hablaba sin tregua y que decía saber las curas del mal de amores.</a:t>
            </a:r>
          </a:p>
          <a:p>
            <a:r>
              <a:rPr lang="es-MX" dirty="0"/>
              <a:t>Incondicional ya que estuvo con la tía Daniela en sus peores momentos y nunca la abandonó, es una amistad verdadera.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49C1E-CAE1-4670-9D28-3B11DDAC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77" y="1328394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</TotalTime>
  <Words>183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Times New Roman</vt:lpstr>
      <vt:lpstr>Savon</vt:lpstr>
      <vt:lpstr>Presentación de PowerPoint</vt:lpstr>
      <vt:lpstr>Personajes Historia</vt:lpstr>
      <vt:lpstr>Tía Daniela</vt:lpstr>
      <vt:lpstr>Hombre</vt:lpstr>
      <vt:lpstr>Amiga Elidé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Historia</dc:title>
  <dc:creator>Rocio Belmares</dc:creator>
  <cp:lastModifiedBy>Arleth Velazquez</cp:lastModifiedBy>
  <cp:revision>5</cp:revision>
  <dcterms:created xsi:type="dcterms:W3CDTF">2021-06-29T13:22:50Z</dcterms:created>
  <dcterms:modified xsi:type="dcterms:W3CDTF">2021-06-29T15:48:25Z</dcterms:modified>
</cp:coreProperties>
</file>