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6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63E15EB-B1F3-4DAB-81F6-BB961164A1F5}">
  <a:tblStyle styleId="{563E15EB-B1F3-4DAB-81F6-BB961164A1F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600900" y="2715863"/>
            <a:ext cx="4000500" cy="2295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95550" y="184925"/>
            <a:ext cx="3262450" cy="2530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7913" y="-438012"/>
            <a:ext cx="2409825" cy="233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6910775" y="206125"/>
            <a:ext cx="4339950" cy="311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5400000">
            <a:off x="941800" y="2746450"/>
            <a:ext cx="1733750" cy="3947449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953325" y="1452750"/>
            <a:ext cx="7237500" cy="181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1540125" y="3266850"/>
            <a:ext cx="6063900" cy="4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6"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6_1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" name="Google Shape;230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9305281">
            <a:off x="6956225" y="-36025"/>
            <a:ext cx="1924050" cy="466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399999">
            <a:off x="6172375" y="658451"/>
            <a:ext cx="3810950" cy="2732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10">
            <a:off x="155678" y="1026170"/>
            <a:ext cx="1774244" cy="40396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6_1_1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Google Shape;234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>
            <a:off x="7178600" y="160768"/>
            <a:ext cx="2504350" cy="14370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956358">
            <a:off x="5559239" y="-1676283"/>
            <a:ext cx="2386824" cy="43813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5400000">
            <a:off x="132425" y="2105999"/>
            <a:ext cx="2786538" cy="21617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-119786" y="3372335"/>
            <a:ext cx="2058291" cy="1993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6645600" y="3698050"/>
            <a:ext cx="1840875" cy="170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2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-5400000" flipH="1">
            <a:off x="7220750" y="3593750"/>
            <a:ext cx="1572000" cy="203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2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358732">
            <a:off x="-399179" y="-654803"/>
            <a:ext cx="2002458" cy="45592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M Serif Display"/>
              <a:buNone/>
              <a:defRPr sz="28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87600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●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○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Karla"/>
              <a:buChar char="■"/>
              <a:defRPr sz="16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8" r:id="rId2"/>
    <p:sldLayoutId id="2147483672" r:id="rId3"/>
    <p:sldLayoutId id="2147483673" r:id="rId4"/>
    <p:sldLayoutId id="2147483674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1"/>
          <p:cNvSpPr txBox="1">
            <a:spLocks noGrp="1"/>
          </p:cNvSpPr>
          <p:nvPr>
            <p:ph type="ctrTitle"/>
          </p:nvPr>
        </p:nvSpPr>
        <p:spPr>
          <a:xfrm>
            <a:off x="953325" y="0"/>
            <a:ext cx="7237500" cy="181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200" dirty="0" smtClean="0"/>
              <a:t>Semejanzas de la situación de la mujer en épocas diferentes</a:t>
            </a:r>
            <a:endParaRPr sz="3200" dirty="0"/>
          </a:p>
        </p:txBody>
      </p:sp>
      <p:sp>
        <p:nvSpPr>
          <p:cNvPr id="250" name="Google Shape;250;p31"/>
          <p:cNvSpPr txBox="1">
            <a:spLocks noGrp="1"/>
          </p:cNvSpPr>
          <p:nvPr>
            <p:ph type="subTitle" idx="1"/>
          </p:nvPr>
        </p:nvSpPr>
        <p:spPr>
          <a:xfrm>
            <a:off x="1246909" y="2784207"/>
            <a:ext cx="6063900" cy="42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1400" dirty="0"/>
              <a:t>Daba temor quererla porque algo había en su inteligencia que sugería siempre un desprecio por el sexo opuesto y sus confusiones</a:t>
            </a:r>
            <a:r>
              <a:rPr lang="es-MX" sz="1200" dirty="0"/>
              <a:t>. </a:t>
            </a:r>
            <a:endParaRPr lang="es-MX" sz="12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MX" sz="1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MX" sz="1200" dirty="0" smtClean="0"/>
              <a:t>En la actualidad los hombres también tienen inseguridades al tratar de socializar con alguna mujer siempre es por conquistarla </a:t>
            </a:r>
            <a:endParaRPr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666519" y="975340"/>
            <a:ext cx="446925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/>
              <a:t>Se quedó casi ciega en tres meses, una joroba le creció en la espalda, y algo le sucedió a su termostato que a pesar de andar hasta en el rayo del sol con abrigo y calcetines, tiritaba de frío como si viviera en el centro mismo del invierno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857500" y="3054927"/>
            <a:ext cx="46135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Ahora sigue siendo muy fácil enamorarte y terminar lastimada ya que se espera mas de la persona sin embargo no se siente lo mismo y se entra en un proceso de ¨depresión¨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7159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831888" y="1186420"/>
            <a:ext cx="40707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/>
              <a:t>Cuando volvieron, la tía Daniela apenas podía caminar y desde entonces no quiso levantarse. Tampoco quería bañarse, ni hacer pipí. Una mañana no pudo siquiera abrir los ojos.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524991" y="2919845"/>
            <a:ext cx="45616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Aun actualmente  seguimos entrando en ese proceso de “duelo” en una ruptura amorosa, y nos deprimimos dejando de hacer las cosas que con anterioridad nos llenaban.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4189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826561" y="1004796"/>
            <a:ext cx="33801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/>
              <a:t>La dejaron ahí una noche con la esperanza de verla regresar al día siguiente, hambrienta y furiosa, como había sido alguna vez. A la tercera noche la recogieron de la puerta de Catedral con pulmonía y la llevaron al hospital entre lágrimas de toda la familia.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140527" y="3844636"/>
            <a:ext cx="51642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Actualmente cuando estamos en un proceso de superación de cierta ruptura nos intentan distraer con cualquier cosa esperando que nos olvidemos de todo por un momento o que podamos hacer las mismas cosas de antes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04741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86000" y="1879253"/>
            <a:ext cx="4572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</a:rPr>
              <a:t>___ Seguro era Leo. Así son los Leo ___ decía su amiga sacando un libro de horóscopos para leerle. Decía todos los horrores que pueden caber en un Leo. ___ De remate son mentirosos. Pero no tienes que dejarte, tú eres Tauro. Son fuertes las mujeres de Tauro. 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s-MX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s-MX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Actualmente la astrología sigue siendo algo en lo que cree mucha gente y se deja llevar mucho por lo que esta dice </a:t>
            </a:r>
            <a:endParaRPr lang="es-MX" sz="16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31413"/>
      </p:ext>
    </p:extLst>
  </p:cSld>
  <p:clrMapOvr>
    <a:masterClrMapping/>
  </p:clrMapOvr>
</p:sld>
</file>

<file path=ppt/theme/theme1.xml><?xml version="1.0" encoding="utf-8"?>
<a:theme xmlns:a="http://schemas.openxmlformats.org/drawingml/2006/main" name="Minimalist Hepatitis Clinical Case by Slidesgo">
  <a:themeElements>
    <a:clrScheme name="Simple Light">
      <a:dk1>
        <a:srgbClr val="000000"/>
      </a:dk1>
      <a:lt1>
        <a:srgbClr val="FFFFFF"/>
      </a:lt1>
      <a:dk2>
        <a:srgbClr val="06688E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339</Words>
  <Application>Microsoft Office PowerPoint</Application>
  <PresentationFormat>Presentación en pantalla (16:9)</PresentationFormat>
  <Paragraphs>13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DM Serif Display</vt:lpstr>
      <vt:lpstr>Karla</vt:lpstr>
      <vt:lpstr>Minimalist Hepatitis Clinical Case by Slidesgo</vt:lpstr>
      <vt:lpstr>Semejanzas de la situación de la mujer en épocas diferentes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Semejanzas de la situación de la mujer en épocas diferentes</dc:title>
  <dc:creator>Admin</dc:creator>
  <cp:lastModifiedBy>Felipe y Vianney</cp:lastModifiedBy>
  <cp:revision>2</cp:revision>
  <dcterms:modified xsi:type="dcterms:W3CDTF">2021-06-30T01:31:48Z</dcterms:modified>
</cp:coreProperties>
</file>