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63E15EB-B1F3-4DAB-81F6-BB961164A1F5}">
  <a:tblStyle styleId="{563E15EB-B1F3-4DAB-81F6-BB961164A1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510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600900" y="2715863"/>
            <a:ext cx="4000500" cy="229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5550" y="184925"/>
            <a:ext cx="3262450" cy="253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7913" y="-438012"/>
            <a:ext cx="2409825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910775" y="206125"/>
            <a:ext cx="4339950" cy="311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41800" y="2746450"/>
            <a:ext cx="1733750" cy="394744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953325" y="1452750"/>
            <a:ext cx="7237500" cy="181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540125" y="3266850"/>
            <a:ext cx="6063900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6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6_1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Google Shape;230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9305281">
            <a:off x="6956225" y="-36025"/>
            <a:ext cx="1924050" cy="466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399999">
            <a:off x="6172375" y="658451"/>
            <a:ext cx="3810950" cy="2732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0">
            <a:off x="155678" y="1026170"/>
            <a:ext cx="1774244" cy="40396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6_1_1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>
            <a:off x="7178600" y="160768"/>
            <a:ext cx="2504350" cy="1437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956358">
            <a:off x="5559239" y="-1676283"/>
            <a:ext cx="2386824" cy="4381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132425" y="2105999"/>
            <a:ext cx="2786538" cy="2161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-119786" y="3372335"/>
            <a:ext cx="2058291" cy="1993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6645600" y="3698050"/>
            <a:ext cx="1840875" cy="17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-5400000" flipH="1">
            <a:off x="7220750" y="3593750"/>
            <a:ext cx="1572000" cy="203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358732">
            <a:off x="-399179" y="-654803"/>
            <a:ext cx="2002458" cy="45592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87600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72" r:id="rId2"/>
    <p:sldLayoutId id="2147483673" r:id="rId3"/>
    <p:sldLayoutId id="214748367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1"/>
          <p:cNvSpPr txBox="1">
            <a:spLocks noGrp="1"/>
          </p:cNvSpPr>
          <p:nvPr>
            <p:ph type="ctrTitle"/>
          </p:nvPr>
        </p:nvSpPr>
        <p:spPr>
          <a:xfrm>
            <a:off x="953325" y="0"/>
            <a:ext cx="7237500" cy="181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 smtClean="0"/>
              <a:t>Semejanzas de la situación de la mujer en épocas diferentes</a:t>
            </a:r>
            <a:endParaRPr sz="3200" dirty="0"/>
          </a:p>
        </p:txBody>
      </p:sp>
      <p:sp>
        <p:nvSpPr>
          <p:cNvPr id="250" name="Google Shape;250;p31"/>
          <p:cNvSpPr txBox="1">
            <a:spLocks noGrp="1"/>
          </p:cNvSpPr>
          <p:nvPr>
            <p:ph type="subTitle" idx="1"/>
          </p:nvPr>
        </p:nvSpPr>
        <p:spPr>
          <a:xfrm>
            <a:off x="162718" y="2572491"/>
            <a:ext cx="4097655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Daba temor quererla porque algo había en su inteligencia que sugería siempre un desprecio por el sexo opuesto y sus confusiones</a:t>
            </a:r>
            <a:r>
              <a:rPr lang="es-MX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-250114" y="3034497"/>
            <a:ext cx="492331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quedó casi ciega en tres meses, una joroba le creció en la espalda, y algo le sucedió a su termostato que a pesar de andar hasta en el rayo del sol con abrigo y calcetines, tiritaba de frío como si viviera en el centro mismo del invierno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-250115" y="3518193"/>
            <a:ext cx="492331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050" dirty="0"/>
              <a:t>Cuando volvieron, la tía Daniela apenas podía caminar y desde entonces no quiso levantarse. Tampoco quería bañarse, ni hacer pipí. Una mañana no pudo siquiera abrir los ojos.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-75195" y="4662589"/>
            <a:ext cx="4748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dejaron ahí una noche con la esperanza de verla regresar al día siguiente, hambrienta y furiosa, como había sido alguna vez. A la tercera noche la recogieron de la puerta de Catedral con pulmonía y la llevaron al hospital entre lágrimas de toda la familia.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-147240" y="3990676"/>
            <a:ext cx="48204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050" dirty="0"/>
              <a:t>Seguro era Leo. Así son los Leo ___ decía su amiga sacando un libro de horóscopos para leerle. Decía todos los horrores que pueden caber en un Leo. ___ De remate son mentirosos. Pero no tienes que dejarte, tú eres Tauro. Son fuertes las mujeres de Tauro. 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765250"/>
              </p:ext>
            </p:extLst>
          </p:nvPr>
        </p:nvGraphicFramePr>
        <p:xfrm>
          <a:off x="-1" y="2624443"/>
          <a:ext cx="8334078" cy="2960075"/>
        </p:xfrm>
        <a:graphic>
          <a:graphicData uri="http://schemas.openxmlformats.org/drawingml/2006/table">
            <a:tbl>
              <a:tblPr firstRow="1" bandRow="1">
                <a:tableStyleId>{563E15EB-B1F3-4DAB-81F6-BB961164A1F5}</a:tableStyleId>
              </a:tblPr>
              <a:tblGrid>
                <a:gridCol w="4705565">
                  <a:extLst>
                    <a:ext uri="{9D8B030D-6E8A-4147-A177-3AD203B41FA5}">
                      <a16:colId xmlns:a16="http://schemas.microsoft.com/office/drawing/2014/main" val="4269864854"/>
                    </a:ext>
                  </a:extLst>
                </a:gridCol>
                <a:gridCol w="3628513">
                  <a:extLst>
                    <a:ext uri="{9D8B030D-6E8A-4147-A177-3AD203B41FA5}">
                      <a16:colId xmlns:a16="http://schemas.microsoft.com/office/drawing/2014/main" val="2361830821"/>
                    </a:ext>
                  </a:extLst>
                </a:gridCol>
              </a:tblGrid>
              <a:tr h="46071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En la actualidad ya hay</a:t>
                      </a:r>
                      <a:r>
                        <a:rPr lang="es-MX" baseline="0" dirty="0" smtClean="0"/>
                        <a:t> mas tolerancia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982777"/>
                  </a:ext>
                </a:extLst>
              </a:tr>
              <a:tr h="46071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En la actualidad no es común que una mujer se sienta de esa manera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830413"/>
                  </a:ext>
                </a:extLst>
              </a:tr>
              <a:tr h="46071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Las mujeres en la actualidad no pasamos mucho por eso en esa situación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07751"/>
                  </a:ext>
                </a:extLst>
              </a:tr>
              <a:tr h="70925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En la actualidad no es común fijarnos</a:t>
                      </a:r>
                      <a:r>
                        <a:rPr lang="es-MX" baseline="0" dirty="0" smtClean="0"/>
                        <a:t> en los horóscopos para saber quien nos conviene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562191"/>
                  </a:ext>
                </a:extLst>
              </a:tr>
              <a:tr h="46071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Finalmente, consideramos que en la actualidad</a:t>
                      </a:r>
                      <a:r>
                        <a:rPr lang="es-MX" baseline="0" dirty="0" smtClean="0"/>
                        <a:t> la familia y la mujer </a:t>
                      </a:r>
                      <a:r>
                        <a:rPr lang="es-MX" baseline="0" smtClean="0"/>
                        <a:t>no pasan por eso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65026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inimalist Hepatitis Clinical Case by Slidesgo">
  <a:themeElements>
    <a:clrScheme name="Simple Light">
      <a:dk1>
        <a:srgbClr val="000000"/>
      </a:dk1>
      <a:lt1>
        <a:srgbClr val="FFFFFF"/>
      </a:lt1>
      <a:dk2>
        <a:srgbClr val="06688E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285</Words>
  <Application>Microsoft Office PowerPoint</Application>
  <PresentationFormat>Presentación en pantalla (16:9)</PresentationFormat>
  <Paragraphs>11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DM Serif Display</vt:lpstr>
      <vt:lpstr>Karla</vt:lpstr>
      <vt:lpstr>Times New Roman</vt:lpstr>
      <vt:lpstr>Minimalist Hepatitis Clinical Case by Slidesgo</vt:lpstr>
      <vt:lpstr>Semejanzas de la situación de la mujer en épocas diferentes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Semejanzas de la situación de la mujer en épocas diferentes</dc:title>
  <dc:creator>Admin</dc:creator>
  <cp:lastModifiedBy>Admin</cp:lastModifiedBy>
  <cp:revision>4</cp:revision>
  <dcterms:modified xsi:type="dcterms:W3CDTF">2021-06-29T13:47:08Z</dcterms:modified>
</cp:coreProperties>
</file>