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29F8-7DE3-45A6-82F8-922F5F8F5D8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AD0754A-A8F3-42C2-9D21-498766DA9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74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29F8-7DE3-45A6-82F8-922F5F8F5D8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D0754A-A8F3-42C2-9D21-498766DA9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076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29F8-7DE3-45A6-82F8-922F5F8F5D8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D0754A-A8F3-42C2-9D21-498766DA95CD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7573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29F8-7DE3-45A6-82F8-922F5F8F5D8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D0754A-A8F3-42C2-9D21-498766DA9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7064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29F8-7DE3-45A6-82F8-922F5F8F5D8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D0754A-A8F3-42C2-9D21-498766DA95CD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6024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29F8-7DE3-45A6-82F8-922F5F8F5D8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D0754A-A8F3-42C2-9D21-498766DA9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6305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29F8-7DE3-45A6-82F8-922F5F8F5D8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754A-A8F3-42C2-9D21-498766DA9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0339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29F8-7DE3-45A6-82F8-922F5F8F5D8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754A-A8F3-42C2-9D21-498766DA9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99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29F8-7DE3-45A6-82F8-922F5F8F5D8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754A-A8F3-42C2-9D21-498766DA9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92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29F8-7DE3-45A6-82F8-922F5F8F5D8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D0754A-A8F3-42C2-9D21-498766DA9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258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29F8-7DE3-45A6-82F8-922F5F8F5D8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AD0754A-A8F3-42C2-9D21-498766DA9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260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29F8-7DE3-45A6-82F8-922F5F8F5D8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AD0754A-A8F3-42C2-9D21-498766DA9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927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29F8-7DE3-45A6-82F8-922F5F8F5D8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754A-A8F3-42C2-9D21-498766DA9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929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29F8-7DE3-45A6-82F8-922F5F8F5D8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754A-A8F3-42C2-9D21-498766DA9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419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29F8-7DE3-45A6-82F8-922F5F8F5D8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754A-A8F3-42C2-9D21-498766DA9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667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29F8-7DE3-45A6-82F8-922F5F8F5D8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D0754A-A8F3-42C2-9D21-498766DA9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926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C29F8-7DE3-45A6-82F8-922F5F8F5D8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AD0754A-A8F3-42C2-9D21-498766DA9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976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eXZ9GyAyn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0573" y="399146"/>
            <a:ext cx="47067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MX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kumimoji="0" lang="es-MX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  2020 </a:t>
            </a:r>
            <a:r>
              <a:rPr kumimoji="0" lang="es-MX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kumimoji="0" lang="es-MX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2021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Imagen 8" descr="Escuela Normal de Educación Preescolar – Desarrollo de competencias  linguist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417" y="1142608"/>
            <a:ext cx="2166261" cy="161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3005" y="1372487"/>
            <a:ext cx="10881873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</a:t>
            </a:r>
            <a:r>
              <a:rPr kumimoji="0" lang="es-MX" altLang="es-MX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INTEGRADORA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 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Creaci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Literaria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Maestra: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Silvia Banda Serv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Paulina Guerrero Sanchez #9</a:t>
            </a:r>
            <a:endParaRPr kumimoji="0" lang="es-MX" altLang="es-MX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Daiva Ram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rez Trevi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 #15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Grado y Secci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n: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3°A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de Unidad </a:t>
            </a:r>
            <a:r>
              <a:rPr kumimoji="0" lang="es-MX" altLang="es-MX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lll</a:t>
            </a: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Detecta los procesos de aprendizaje de sus alumnos para favorecer su desarrollo cognitivo y socioemocional.	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Aplica el plan y programas de estudio para alcanzar los prop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sitos educativos y contribuir al pleno desenvolvimiento de las capacidades de sus alumnos.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Dise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planeaciones aplicando sus conocimientos curriculares, psicopedag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gicos, disciplinares, did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cticos y tecnol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gicos para propiciar espacios de aprendizaje incluyentes que respondan a las necesidades de todos los alumnos en el marco del plan y programas de estudio.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- Emplea la evaluaci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para intervenir en los diferentes 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mbitos y momentos de la tarea educativa para mejorar los aprendizajes de sus alumnos.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Integra recursos de la investigaci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educativa para enriquecer su pr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 profesional, expresando su inter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por el conocimiento, la ciencia y la mejora de la educaci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n.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Colabora con la comunidad escolar, padres de familia, autoridades y docentes, en la toma de decisiones y en el desarrollo de alternativas de soluci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a problem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ticas socioeducativas.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29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junio, 2021						Saltillo Coahuila 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83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Link del video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hlinkClick r:id="rId2"/>
              </a:rPr>
              <a:t>https://www.youtube.com/watch?v=LeXZ9GyAyn8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178047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238</Words>
  <Application>Microsoft Office PowerPoint</Application>
  <PresentationFormat>Panorámica</PresentationFormat>
  <Paragraphs>25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Espiral</vt:lpstr>
      <vt:lpstr>Presentación de PowerPoint</vt:lpstr>
      <vt:lpstr>Link del video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paulina guerrero sanchez</dc:creator>
  <cp:lastModifiedBy>paulina guerrero sanchez</cp:lastModifiedBy>
  <cp:revision>1</cp:revision>
  <dcterms:created xsi:type="dcterms:W3CDTF">2021-06-30T19:54:10Z</dcterms:created>
  <dcterms:modified xsi:type="dcterms:W3CDTF">2021-06-30T19:54:34Z</dcterms:modified>
</cp:coreProperties>
</file>