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9BE70-2124-4F83-A2CC-84DFD3FFC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062007D-2822-4B49-BA8D-A3F5011E9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B5DCC8E-ADB0-4100-9465-E5513DEC4A3F}"/>
              </a:ext>
            </a:extLst>
          </p:cNvPr>
          <p:cNvSpPr>
            <a:spLocks noGrp="1"/>
          </p:cNvSpPr>
          <p:nvPr>
            <p:ph type="dt" sz="half" idx="10"/>
          </p:nvPr>
        </p:nvSpPr>
        <p:spPr/>
        <p:txBody>
          <a:bodyPr/>
          <a:lstStyle/>
          <a:p>
            <a:fld id="{26F2BA3B-0473-4A7E-9900-6C3EBEFFA503}" type="datetimeFigureOut">
              <a:rPr lang="es-MX" smtClean="0"/>
              <a:t>30/06/2021</a:t>
            </a:fld>
            <a:endParaRPr lang="es-MX"/>
          </a:p>
        </p:txBody>
      </p:sp>
      <p:sp>
        <p:nvSpPr>
          <p:cNvPr id="5" name="Marcador de pie de página 4">
            <a:extLst>
              <a:ext uri="{FF2B5EF4-FFF2-40B4-BE49-F238E27FC236}">
                <a16:creationId xmlns:a16="http://schemas.microsoft.com/office/drawing/2014/main" id="{73468869-D8E0-4B51-9A40-094B449AF76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1ED692-D5B1-4D9F-90D5-8E5D9460B448}"/>
              </a:ext>
            </a:extLst>
          </p:cNvPr>
          <p:cNvSpPr>
            <a:spLocks noGrp="1"/>
          </p:cNvSpPr>
          <p:nvPr>
            <p:ph type="sldNum" sz="quarter" idx="12"/>
          </p:nvPr>
        </p:nvSpPr>
        <p:spPr/>
        <p:txBody>
          <a:bodyPr/>
          <a:lstStyle/>
          <a:p>
            <a:fld id="{B0590DCE-A841-486C-88CE-0ED792B59997}" type="slidenum">
              <a:rPr lang="es-MX" smtClean="0"/>
              <a:t>‹Nº›</a:t>
            </a:fld>
            <a:endParaRPr lang="es-MX"/>
          </a:p>
        </p:txBody>
      </p:sp>
    </p:spTree>
    <p:extLst>
      <p:ext uri="{BB962C8B-B14F-4D97-AF65-F5344CB8AC3E}">
        <p14:creationId xmlns:p14="http://schemas.microsoft.com/office/powerpoint/2010/main" val="106143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195065-070F-4EA7-8379-2C147A07A2A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11B80A7-7B25-4C4C-9894-E56E23532FD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F345A28-A366-4EC1-95C9-09107EA07458}"/>
              </a:ext>
            </a:extLst>
          </p:cNvPr>
          <p:cNvSpPr>
            <a:spLocks noGrp="1"/>
          </p:cNvSpPr>
          <p:nvPr>
            <p:ph type="dt" sz="half" idx="10"/>
          </p:nvPr>
        </p:nvSpPr>
        <p:spPr/>
        <p:txBody>
          <a:bodyPr/>
          <a:lstStyle/>
          <a:p>
            <a:fld id="{26F2BA3B-0473-4A7E-9900-6C3EBEFFA503}" type="datetimeFigureOut">
              <a:rPr lang="es-MX" smtClean="0"/>
              <a:t>30/06/2021</a:t>
            </a:fld>
            <a:endParaRPr lang="es-MX"/>
          </a:p>
        </p:txBody>
      </p:sp>
      <p:sp>
        <p:nvSpPr>
          <p:cNvPr id="5" name="Marcador de pie de página 4">
            <a:extLst>
              <a:ext uri="{FF2B5EF4-FFF2-40B4-BE49-F238E27FC236}">
                <a16:creationId xmlns:a16="http://schemas.microsoft.com/office/drawing/2014/main" id="{5B7F178D-8C92-4000-9AFB-F321743F163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66417C-2EA1-4DED-9721-98E7CE529F78}"/>
              </a:ext>
            </a:extLst>
          </p:cNvPr>
          <p:cNvSpPr>
            <a:spLocks noGrp="1"/>
          </p:cNvSpPr>
          <p:nvPr>
            <p:ph type="sldNum" sz="quarter" idx="12"/>
          </p:nvPr>
        </p:nvSpPr>
        <p:spPr/>
        <p:txBody>
          <a:bodyPr/>
          <a:lstStyle/>
          <a:p>
            <a:fld id="{B0590DCE-A841-486C-88CE-0ED792B59997}" type="slidenum">
              <a:rPr lang="es-MX" smtClean="0"/>
              <a:t>‹Nº›</a:t>
            </a:fld>
            <a:endParaRPr lang="es-MX"/>
          </a:p>
        </p:txBody>
      </p:sp>
    </p:spTree>
    <p:extLst>
      <p:ext uri="{BB962C8B-B14F-4D97-AF65-F5344CB8AC3E}">
        <p14:creationId xmlns:p14="http://schemas.microsoft.com/office/powerpoint/2010/main" val="374462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C984F4F-BD2A-43D1-B690-7A0F17E6B89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D2ADFFF-FBF0-4B86-B877-A38C9E03C45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DD8752F-43CA-4453-BD53-7A15C9F83403}"/>
              </a:ext>
            </a:extLst>
          </p:cNvPr>
          <p:cNvSpPr>
            <a:spLocks noGrp="1"/>
          </p:cNvSpPr>
          <p:nvPr>
            <p:ph type="dt" sz="half" idx="10"/>
          </p:nvPr>
        </p:nvSpPr>
        <p:spPr/>
        <p:txBody>
          <a:bodyPr/>
          <a:lstStyle/>
          <a:p>
            <a:fld id="{26F2BA3B-0473-4A7E-9900-6C3EBEFFA503}" type="datetimeFigureOut">
              <a:rPr lang="es-MX" smtClean="0"/>
              <a:t>30/06/2021</a:t>
            </a:fld>
            <a:endParaRPr lang="es-MX"/>
          </a:p>
        </p:txBody>
      </p:sp>
      <p:sp>
        <p:nvSpPr>
          <p:cNvPr id="5" name="Marcador de pie de página 4">
            <a:extLst>
              <a:ext uri="{FF2B5EF4-FFF2-40B4-BE49-F238E27FC236}">
                <a16:creationId xmlns:a16="http://schemas.microsoft.com/office/drawing/2014/main" id="{36A548DA-1E3D-4290-8A64-888E3652A3C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F0DC316-334C-4433-B05A-8BF30BBF8829}"/>
              </a:ext>
            </a:extLst>
          </p:cNvPr>
          <p:cNvSpPr>
            <a:spLocks noGrp="1"/>
          </p:cNvSpPr>
          <p:nvPr>
            <p:ph type="sldNum" sz="quarter" idx="12"/>
          </p:nvPr>
        </p:nvSpPr>
        <p:spPr/>
        <p:txBody>
          <a:bodyPr/>
          <a:lstStyle/>
          <a:p>
            <a:fld id="{B0590DCE-A841-486C-88CE-0ED792B59997}" type="slidenum">
              <a:rPr lang="es-MX" smtClean="0"/>
              <a:t>‹Nº›</a:t>
            </a:fld>
            <a:endParaRPr lang="es-MX"/>
          </a:p>
        </p:txBody>
      </p:sp>
    </p:spTree>
    <p:extLst>
      <p:ext uri="{BB962C8B-B14F-4D97-AF65-F5344CB8AC3E}">
        <p14:creationId xmlns:p14="http://schemas.microsoft.com/office/powerpoint/2010/main" val="24208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0E2CE-0C70-48CA-97A0-3C56C252740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E3CE380-FA3E-4A8E-A0B7-0475E0F5533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25E26A0-914B-4783-8FE7-A8ED205A1AAA}"/>
              </a:ext>
            </a:extLst>
          </p:cNvPr>
          <p:cNvSpPr>
            <a:spLocks noGrp="1"/>
          </p:cNvSpPr>
          <p:nvPr>
            <p:ph type="dt" sz="half" idx="10"/>
          </p:nvPr>
        </p:nvSpPr>
        <p:spPr/>
        <p:txBody>
          <a:bodyPr/>
          <a:lstStyle/>
          <a:p>
            <a:fld id="{26F2BA3B-0473-4A7E-9900-6C3EBEFFA503}" type="datetimeFigureOut">
              <a:rPr lang="es-MX" smtClean="0"/>
              <a:t>30/06/2021</a:t>
            </a:fld>
            <a:endParaRPr lang="es-MX"/>
          </a:p>
        </p:txBody>
      </p:sp>
      <p:sp>
        <p:nvSpPr>
          <p:cNvPr id="5" name="Marcador de pie de página 4">
            <a:extLst>
              <a:ext uri="{FF2B5EF4-FFF2-40B4-BE49-F238E27FC236}">
                <a16:creationId xmlns:a16="http://schemas.microsoft.com/office/drawing/2014/main" id="{06379179-A3EC-49B9-AC22-9A73E10566C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B0F95B0-DB5A-4DB5-82D1-4E06829A3C53}"/>
              </a:ext>
            </a:extLst>
          </p:cNvPr>
          <p:cNvSpPr>
            <a:spLocks noGrp="1"/>
          </p:cNvSpPr>
          <p:nvPr>
            <p:ph type="sldNum" sz="quarter" idx="12"/>
          </p:nvPr>
        </p:nvSpPr>
        <p:spPr/>
        <p:txBody>
          <a:bodyPr/>
          <a:lstStyle/>
          <a:p>
            <a:fld id="{B0590DCE-A841-486C-88CE-0ED792B59997}" type="slidenum">
              <a:rPr lang="es-MX" smtClean="0"/>
              <a:t>‹Nº›</a:t>
            </a:fld>
            <a:endParaRPr lang="es-MX"/>
          </a:p>
        </p:txBody>
      </p:sp>
    </p:spTree>
    <p:extLst>
      <p:ext uri="{BB962C8B-B14F-4D97-AF65-F5344CB8AC3E}">
        <p14:creationId xmlns:p14="http://schemas.microsoft.com/office/powerpoint/2010/main" val="337614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549507-5AD4-410F-9D9D-0DFA3189DA3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5516682-7E15-43CD-9E1F-A012044C3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E5DAE5F-A698-4D7A-9E24-1EB12E677C38}"/>
              </a:ext>
            </a:extLst>
          </p:cNvPr>
          <p:cNvSpPr>
            <a:spLocks noGrp="1"/>
          </p:cNvSpPr>
          <p:nvPr>
            <p:ph type="dt" sz="half" idx="10"/>
          </p:nvPr>
        </p:nvSpPr>
        <p:spPr/>
        <p:txBody>
          <a:bodyPr/>
          <a:lstStyle/>
          <a:p>
            <a:fld id="{26F2BA3B-0473-4A7E-9900-6C3EBEFFA503}" type="datetimeFigureOut">
              <a:rPr lang="es-MX" smtClean="0"/>
              <a:t>30/06/2021</a:t>
            </a:fld>
            <a:endParaRPr lang="es-MX"/>
          </a:p>
        </p:txBody>
      </p:sp>
      <p:sp>
        <p:nvSpPr>
          <p:cNvPr id="5" name="Marcador de pie de página 4">
            <a:extLst>
              <a:ext uri="{FF2B5EF4-FFF2-40B4-BE49-F238E27FC236}">
                <a16:creationId xmlns:a16="http://schemas.microsoft.com/office/drawing/2014/main" id="{87DB3214-AD9C-49AB-BBDE-9E108AB8CD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0D1F19E-2D3B-4804-8A75-964F79A522C3}"/>
              </a:ext>
            </a:extLst>
          </p:cNvPr>
          <p:cNvSpPr>
            <a:spLocks noGrp="1"/>
          </p:cNvSpPr>
          <p:nvPr>
            <p:ph type="sldNum" sz="quarter" idx="12"/>
          </p:nvPr>
        </p:nvSpPr>
        <p:spPr/>
        <p:txBody>
          <a:bodyPr/>
          <a:lstStyle/>
          <a:p>
            <a:fld id="{B0590DCE-A841-486C-88CE-0ED792B59997}" type="slidenum">
              <a:rPr lang="es-MX" smtClean="0"/>
              <a:t>‹Nº›</a:t>
            </a:fld>
            <a:endParaRPr lang="es-MX"/>
          </a:p>
        </p:txBody>
      </p:sp>
    </p:spTree>
    <p:extLst>
      <p:ext uri="{BB962C8B-B14F-4D97-AF65-F5344CB8AC3E}">
        <p14:creationId xmlns:p14="http://schemas.microsoft.com/office/powerpoint/2010/main" val="379125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56875-BE49-4DAD-A613-3BFF10AC5B2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BE60FA9-0BDC-4FA5-99DE-EC7F1852111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B221105-48D7-435D-A3AA-589EB45515B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41B9603D-A229-40B7-A728-D9D51474013A}"/>
              </a:ext>
            </a:extLst>
          </p:cNvPr>
          <p:cNvSpPr>
            <a:spLocks noGrp="1"/>
          </p:cNvSpPr>
          <p:nvPr>
            <p:ph type="dt" sz="half" idx="10"/>
          </p:nvPr>
        </p:nvSpPr>
        <p:spPr/>
        <p:txBody>
          <a:bodyPr/>
          <a:lstStyle/>
          <a:p>
            <a:fld id="{26F2BA3B-0473-4A7E-9900-6C3EBEFFA503}" type="datetimeFigureOut">
              <a:rPr lang="es-MX" smtClean="0"/>
              <a:t>30/06/2021</a:t>
            </a:fld>
            <a:endParaRPr lang="es-MX"/>
          </a:p>
        </p:txBody>
      </p:sp>
      <p:sp>
        <p:nvSpPr>
          <p:cNvPr id="6" name="Marcador de pie de página 5">
            <a:extLst>
              <a:ext uri="{FF2B5EF4-FFF2-40B4-BE49-F238E27FC236}">
                <a16:creationId xmlns:a16="http://schemas.microsoft.com/office/drawing/2014/main" id="{D0DA7730-C827-4FDD-AE43-5B52CD91F82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BA3939D-71DA-4688-B2A7-8C0CBC3DA0FF}"/>
              </a:ext>
            </a:extLst>
          </p:cNvPr>
          <p:cNvSpPr>
            <a:spLocks noGrp="1"/>
          </p:cNvSpPr>
          <p:nvPr>
            <p:ph type="sldNum" sz="quarter" idx="12"/>
          </p:nvPr>
        </p:nvSpPr>
        <p:spPr/>
        <p:txBody>
          <a:bodyPr/>
          <a:lstStyle/>
          <a:p>
            <a:fld id="{B0590DCE-A841-486C-88CE-0ED792B59997}" type="slidenum">
              <a:rPr lang="es-MX" smtClean="0"/>
              <a:t>‹Nº›</a:t>
            </a:fld>
            <a:endParaRPr lang="es-MX"/>
          </a:p>
        </p:txBody>
      </p:sp>
    </p:spTree>
    <p:extLst>
      <p:ext uri="{BB962C8B-B14F-4D97-AF65-F5344CB8AC3E}">
        <p14:creationId xmlns:p14="http://schemas.microsoft.com/office/powerpoint/2010/main" val="301512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3273A-DC8D-4CED-AF01-4DF1B82B359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E69A02A-91D6-437D-8C9E-76EC6142A1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DCB68D-8CC1-46D6-8DB9-BA7E44D34A9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B64D3E2-EE9D-43F6-A3BE-DCFE99E5E8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B3A567-5489-48E0-BF1B-222AB3355F4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C9C1729-EE06-4BF2-ADDD-3CCD00F1906F}"/>
              </a:ext>
            </a:extLst>
          </p:cNvPr>
          <p:cNvSpPr>
            <a:spLocks noGrp="1"/>
          </p:cNvSpPr>
          <p:nvPr>
            <p:ph type="dt" sz="half" idx="10"/>
          </p:nvPr>
        </p:nvSpPr>
        <p:spPr/>
        <p:txBody>
          <a:bodyPr/>
          <a:lstStyle/>
          <a:p>
            <a:fld id="{26F2BA3B-0473-4A7E-9900-6C3EBEFFA503}" type="datetimeFigureOut">
              <a:rPr lang="es-MX" smtClean="0"/>
              <a:t>30/06/2021</a:t>
            </a:fld>
            <a:endParaRPr lang="es-MX"/>
          </a:p>
        </p:txBody>
      </p:sp>
      <p:sp>
        <p:nvSpPr>
          <p:cNvPr id="8" name="Marcador de pie de página 7">
            <a:extLst>
              <a:ext uri="{FF2B5EF4-FFF2-40B4-BE49-F238E27FC236}">
                <a16:creationId xmlns:a16="http://schemas.microsoft.com/office/drawing/2014/main" id="{5F8ED9E5-A57E-4E60-A0FD-40910C0991C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44574DA-0BCB-4743-9FA3-C7F17A3532EC}"/>
              </a:ext>
            </a:extLst>
          </p:cNvPr>
          <p:cNvSpPr>
            <a:spLocks noGrp="1"/>
          </p:cNvSpPr>
          <p:nvPr>
            <p:ph type="sldNum" sz="quarter" idx="12"/>
          </p:nvPr>
        </p:nvSpPr>
        <p:spPr/>
        <p:txBody>
          <a:bodyPr/>
          <a:lstStyle/>
          <a:p>
            <a:fld id="{B0590DCE-A841-486C-88CE-0ED792B59997}" type="slidenum">
              <a:rPr lang="es-MX" smtClean="0"/>
              <a:t>‹Nº›</a:t>
            </a:fld>
            <a:endParaRPr lang="es-MX"/>
          </a:p>
        </p:txBody>
      </p:sp>
    </p:spTree>
    <p:extLst>
      <p:ext uri="{BB962C8B-B14F-4D97-AF65-F5344CB8AC3E}">
        <p14:creationId xmlns:p14="http://schemas.microsoft.com/office/powerpoint/2010/main" val="25281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66D14-C552-4435-9F54-0E4A7A5B1D6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4326677-63E5-48C1-B5FF-89E588D37BDD}"/>
              </a:ext>
            </a:extLst>
          </p:cNvPr>
          <p:cNvSpPr>
            <a:spLocks noGrp="1"/>
          </p:cNvSpPr>
          <p:nvPr>
            <p:ph type="dt" sz="half" idx="10"/>
          </p:nvPr>
        </p:nvSpPr>
        <p:spPr/>
        <p:txBody>
          <a:bodyPr/>
          <a:lstStyle/>
          <a:p>
            <a:fld id="{26F2BA3B-0473-4A7E-9900-6C3EBEFFA503}" type="datetimeFigureOut">
              <a:rPr lang="es-MX" smtClean="0"/>
              <a:t>30/06/2021</a:t>
            </a:fld>
            <a:endParaRPr lang="es-MX"/>
          </a:p>
        </p:txBody>
      </p:sp>
      <p:sp>
        <p:nvSpPr>
          <p:cNvPr id="4" name="Marcador de pie de página 3">
            <a:extLst>
              <a:ext uri="{FF2B5EF4-FFF2-40B4-BE49-F238E27FC236}">
                <a16:creationId xmlns:a16="http://schemas.microsoft.com/office/drawing/2014/main" id="{E54F4FD7-8544-4BD2-AC2F-A31BB23E3858}"/>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9AFA0ED-B95C-43E3-8AED-7CD617B0CFC1}"/>
              </a:ext>
            </a:extLst>
          </p:cNvPr>
          <p:cNvSpPr>
            <a:spLocks noGrp="1"/>
          </p:cNvSpPr>
          <p:nvPr>
            <p:ph type="sldNum" sz="quarter" idx="12"/>
          </p:nvPr>
        </p:nvSpPr>
        <p:spPr/>
        <p:txBody>
          <a:bodyPr/>
          <a:lstStyle/>
          <a:p>
            <a:fld id="{B0590DCE-A841-486C-88CE-0ED792B59997}" type="slidenum">
              <a:rPr lang="es-MX" smtClean="0"/>
              <a:t>‹Nº›</a:t>
            </a:fld>
            <a:endParaRPr lang="es-MX"/>
          </a:p>
        </p:txBody>
      </p:sp>
    </p:spTree>
    <p:extLst>
      <p:ext uri="{BB962C8B-B14F-4D97-AF65-F5344CB8AC3E}">
        <p14:creationId xmlns:p14="http://schemas.microsoft.com/office/powerpoint/2010/main" val="145492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DB17579-2E69-4E7E-BAF9-E13EA5A04EF4}"/>
              </a:ext>
            </a:extLst>
          </p:cNvPr>
          <p:cNvSpPr>
            <a:spLocks noGrp="1"/>
          </p:cNvSpPr>
          <p:nvPr>
            <p:ph type="dt" sz="half" idx="10"/>
          </p:nvPr>
        </p:nvSpPr>
        <p:spPr/>
        <p:txBody>
          <a:bodyPr/>
          <a:lstStyle/>
          <a:p>
            <a:fld id="{26F2BA3B-0473-4A7E-9900-6C3EBEFFA503}" type="datetimeFigureOut">
              <a:rPr lang="es-MX" smtClean="0"/>
              <a:t>30/06/2021</a:t>
            </a:fld>
            <a:endParaRPr lang="es-MX"/>
          </a:p>
        </p:txBody>
      </p:sp>
      <p:sp>
        <p:nvSpPr>
          <p:cNvPr id="3" name="Marcador de pie de página 2">
            <a:extLst>
              <a:ext uri="{FF2B5EF4-FFF2-40B4-BE49-F238E27FC236}">
                <a16:creationId xmlns:a16="http://schemas.microsoft.com/office/drawing/2014/main" id="{9A95488F-7ECA-4BB6-B021-1553D2EFD1C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78FFCCA-4A96-42D6-9BBD-4EF66C9064E6}"/>
              </a:ext>
            </a:extLst>
          </p:cNvPr>
          <p:cNvSpPr>
            <a:spLocks noGrp="1"/>
          </p:cNvSpPr>
          <p:nvPr>
            <p:ph type="sldNum" sz="quarter" idx="12"/>
          </p:nvPr>
        </p:nvSpPr>
        <p:spPr/>
        <p:txBody>
          <a:bodyPr/>
          <a:lstStyle/>
          <a:p>
            <a:fld id="{B0590DCE-A841-486C-88CE-0ED792B59997}" type="slidenum">
              <a:rPr lang="es-MX" smtClean="0"/>
              <a:t>‹Nº›</a:t>
            </a:fld>
            <a:endParaRPr lang="es-MX"/>
          </a:p>
        </p:txBody>
      </p:sp>
    </p:spTree>
    <p:extLst>
      <p:ext uri="{BB962C8B-B14F-4D97-AF65-F5344CB8AC3E}">
        <p14:creationId xmlns:p14="http://schemas.microsoft.com/office/powerpoint/2010/main" val="423660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4C2519-82BA-4261-A391-00F8C5C54D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4EBB5BF-6A07-4D20-92FE-B1BB42859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5D9C0083-24AB-4AE1-AD83-07AD4E9F6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905ADDD-A627-4601-B578-4B27727CABF2}"/>
              </a:ext>
            </a:extLst>
          </p:cNvPr>
          <p:cNvSpPr>
            <a:spLocks noGrp="1"/>
          </p:cNvSpPr>
          <p:nvPr>
            <p:ph type="dt" sz="half" idx="10"/>
          </p:nvPr>
        </p:nvSpPr>
        <p:spPr/>
        <p:txBody>
          <a:bodyPr/>
          <a:lstStyle/>
          <a:p>
            <a:fld id="{26F2BA3B-0473-4A7E-9900-6C3EBEFFA503}" type="datetimeFigureOut">
              <a:rPr lang="es-MX" smtClean="0"/>
              <a:t>30/06/2021</a:t>
            </a:fld>
            <a:endParaRPr lang="es-MX"/>
          </a:p>
        </p:txBody>
      </p:sp>
      <p:sp>
        <p:nvSpPr>
          <p:cNvPr id="6" name="Marcador de pie de página 5">
            <a:extLst>
              <a:ext uri="{FF2B5EF4-FFF2-40B4-BE49-F238E27FC236}">
                <a16:creationId xmlns:a16="http://schemas.microsoft.com/office/drawing/2014/main" id="{4C6C7E6F-9F68-4C7A-93C3-68A60EF984F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57D2184-4FE8-49C1-8A19-36B48C9158FB}"/>
              </a:ext>
            </a:extLst>
          </p:cNvPr>
          <p:cNvSpPr>
            <a:spLocks noGrp="1"/>
          </p:cNvSpPr>
          <p:nvPr>
            <p:ph type="sldNum" sz="quarter" idx="12"/>
          </p:nvPr>
        </p:nvSpPr>
        <p:spPr/>
        <p:txBody>
          <a:bodyPr/>
          <a:lstStyle/>
          <a:p>
            <a:fld id="{B0590DCE-A841-486C-88CE-0ED792B59997}" type="slidenum">
              <a:rPr lang="es-MX" smtClean="0"/>
              <a:t>‹Nº›</a:t>
            </a:fld>
            <a:endParaRPr lang="es-MX"/>
          </a:p>
        </p:txBody>
      </p:sp>
    </p:spTree>
    <p:extLst>
      <p:ext uri="{BB962C8B-B14F-4D97-AF65-F5344CB8AC3E}">
        <p14:creationId xmlns:p14="http://schemas.microsoft.com/office/powerpoint/2010/main" val="19581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B4EEF-B3A3-43D5-8ECC-2C42AC4B4E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B4AE0B0-0EDD-4E99-97D0-B5E4DDC18F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AF3E3D-AFF2-498F-BA8D-F0F97A985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82718E-3297-46AC-B056-30FCDF30506A}"/>
              </a:ext>
            </a:extLst>
          </p:cNvPr>
          <p:cNvSpPr>
            <a:spLocks noGrp="1"/>
          </p:cNvSpPr>
          <p:nvPr>
            <p:ph type="dt" sz="half" idx="10"/>
          </p:nvPr>
        </p:nvSpPr>
        <p:spPr/>
        <p:txBody>
          <a:bodyPr/>
          <a:lstStyle/>
          <a:p>
            <a:fld id="{26F2BA3B-0473-4A7E-9900-6C3EBEFFA503}" type="datetimeFigureOut">
              <a:rPr lang="es-MX" smtClean="0"/>
              <a:t>30/06/2021</a:t>
            </a:fld>
            <a:endParaRPr lang="es-MX"/>
          </a:p>
        </p:txBody>
      </p:sp>
      <p:sp>
        <p:nvSpPr>
          <p:cNvPr id="6" name="Marcador de pie de página 5">
            <a:extLst>
              <a:ext uri="{FF2B5EF4-FFF2-40B4-BE49-F238E27FC236}">
                <a16:creationId xmlns:a16="http://schemas.microsoft.com/office/drawing/2014/main" id="{8656CA3D-AD41-4188-A56B-565A95E084A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2E53527-6D68-4BE7-B105-D5E56F80541E}"/>
              </a:ext>
            </a:extLst>
          </p:cNvPr>
          <p:cNvSpPr>
            <a:spLocks noGrp="1"/>
          </p:cNvSpPr>
          <p:nvPr>
            <p:ph type="sldNum" sz="quarter" idx="12"/>
          </p:nvPr>
        </p:nvSpPr>
        <p:spPr/>
        <p:txBody>
          <a:bodyPr/>
          <a:lstStyle/>
          <a:p>
            <a:fld id="{B0590DCE-A841-486C-88CE-0ED792B59997}" type="slidenum">
              <a:rPr lang="es-MX" smtClean="0"/>
              <a:t>‹Nº›</a:t>
            </a:fld>
            <a:endParaRPr lang="es-MX"/>
          </a:p>
        </p:txBody>
      </p:sp>
    </p:spTree>
    <p:extLst>
      <p:ext uri="{BB962C8B-B14F-4D97-AF65-F5344CB8AC3E}">
        <p14:creationId xmlns:p14="http://schemas.microsoft.com/office/powerpoint/2010/main" val="249022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051CA8F-C7FC-4D81-AD76-81F15D098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3273EDC-13F8-4C7B-96B6-CF03EEA1D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FB5752-1609-4A15-8F34-78B2B43265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2BA3B-0473-4A7E-9900-6C3EBEFFA503}" type="datetimeFigureOut">
              <a:rPr lang="es-MX" smtClean="0"/>
              <a:t>30/06/2021</a:t>
            </a:fld>
            <a:endParaRPr lang="es-MX"/>
          </a:p>
        </p:txBody>
      </p:sp>
      <p:sp>
        <p:nvSpPr>
          <p:cNvPr id="5" name="Marcador de pie de página 4">
            <a:extLst>
              <a:ext uri="{FF2B5EF4-FFF2-40B4-BE49-F238E27FC236}">
                <a16:creationId xmlns:a16="http://schemas.microsoft.com/office/drawing/2014/main" id="{277069AD-F973-422A-9C36-179398F2FF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B882981-10D6-45E3-8DD6-31BCCEA59A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90DCE-A841-486C-88CE-0ED792B59997}" type="slidenum">
              <a:rPr lang="es-MX" smtClean="0"/>
              <a:t>‹Nº›</a:t>
            </a:fld>
            <a:endParaRPr lang="es-MX"/>
          </a:p>
        </p:txBody>
      </p:sp>
    </p:spTree>
    <p:extLst>
      <p:ext uri="{BB962C8B-B14F-4D97-AF65-F5344CB8AC3E}">
        <p14:creationId xmlns:p14="http://schemas.microsoft.com/office/powerpoint/2010/main" val="4182632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9F90A58-1B0F-4B86-8D6E-93B807FE448B}"/>
              </a:ext>
            </a:extLst>
          </p:cNvPr>
          <p:cNvSpPr>
            <a:spLocks noChangeArrowheads="1"/>
          </p:cNvSpPr>
          <p:nvPr/>
        </p:nvSpPr>
        <p:spPr bwMode="auto">
          <a:xfrm>
            <a:off x="3284773" y="303529"/>
            <a:ext cx="635943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chemeClr val="tx1"/>
                </a:solidFill>
                <a:effectLst/>
                <a:latin typeface="Arial" panose="020B0604020202020204" pitchFamily="34" charset="0"/>
                <a:ea typeface="Verdana" panose="020B0604030504040204" pitchFamily="34" charset="0"/>
              </a:rPr>
              <a:t>Escuela Normal De Educación Preescolar </a:t>
            </a:r>
            <a:endParaRPr kumimoji="0" lang="es-MX" altLang="es-MX" sz="20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chemeClr val="tx1"/>
                </a:solidFill>
                <a:effectLst/>
                <a:latin typeface="Arial" panose="020B0604020202020204" pitchFamily="34" charset="0"/>
                <a:ea typeface="Verdana" panose="020B0604030504040204" pitchFamily="34" charset="0"/>
              </a:rPr>
              <a:t>Licenciatura En Educación Preescolar </a:t>
            </a:r>
            <a:endParaRPr kumimoji="0" lang="es-MX" altLang="es-MX" sz="20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3600" b="1" i="0" u="none" strike="noStrike" cap="none" normalizeH="0" baseline="0" dirty="0">
              <a:ln>
                <a:noFill/>
              </a:ln>
              <a:solidFill>
                <a:schemeClr val="tx1"/>
              </a:solidFill>
              <a:effectLst/>
              <a:latin typeface="Arial" panose="020B0604020202020204" pitchFamily="34" charset="0"/>
            </a:endParaRPr>
          </a:p>
        </p:txBody>
      </p:sp>
      <p:pic>
        <p:nvPicPr>
          <p:cNvPr id="2049" name="Imagen 1">
            <a:extLst>
              <a:ext uri="{FF2B5EF4-FFF2-40B4-BE49-F238E27FC236}">
                <a16:creationId xmlns:a16="http://schemas.microsoft.com/office/drawing/2014/main" id="{170DD8CA-73EC-4DC9-AE3E-20C7D8741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101" y="1420791"/>
            <a:ext cx="1352550" cy="1006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92A213A-4B98-49E8-97E2-FD45A1CE6A71}"/>
              </a:ext>
            </a:extLst>
          </p:cNvPr>
          <p:cNvSpPr>
            <a:spLocks noChangeArrowheads="1"/>
          </p:cNvSpPr>
          <p:nvPr/>
        </p:nvSpPr>
        <p:spPr bwMode="auto">
          <a:xfrm>
            <a:off x="596848" y="2285717"/>
            <a:ext cx="11263056"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s-MX" altLang="es-MX" sz="1400" b="0" i="0" u="none" strike="noStrike" cap="none" normalizeH="0" baseline="0" dirty="0">
                <a:ln>
                  <a:noFill/>
                </a:ln>
                <a:solidFill>
                  <a:schemeClr val="tx1"/>
                </a:solidFill>
                <a:effectLst/>
                <a:ea typeface="Arial" panose="020B0604020202020204" pitchFamily="34" charset="0"/>
              </a:rPr>
            </a:br>
            <a:r>
              <a:rPr kumimoji="0" lang="es-MX" altLang="es-MX" sz="1600" b="0" i="0" u="none" strike="noStrike" cap="none" normalizeH="0" baseline="0" dirty="0">
                <a:ln>
                  <a:noFill/>
                </a:ln>
                <a:solidFill>
                  <a:schemeClr val="tx1"/>
                </a:solidFill>
                <a:effectLst/>
                <a:ea typeface="Arial" panose="020B0604020202020204" pitchFamily="34" charset="0"/>
              </a:rPr>
              <a:t>Creación literaria </a:t>
            </a: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600" dirty="0">
                <a:ea typeface="Arial" panose="020B0604020202020204" pitchFamily="34" charset="0"/>
              </a:rPr>
              <a:t>“Evidencia Integradora”</a:t>
            </a:r>
            <a:endParaRPr kumimoji="0" lang="es-MX" altLang="es-MX" sz="1600" b="0" i="0" u="none" strike="noStrike" cap="none" normalizeH="0" baseline="0" dirty="0">
              <a:ln>
                <a:noFill/>
              </a:ln>
              <a:solidFill>
                <a:schemeClr val="tx1"/>
              </a:solidFill>
              <a:effectLst/>
              <a:ea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600" dirty="0">
                <a:ea typeface="Verdana" panose="020B0604030504040204" pitchFamily="34" charset="0"/>
              </a:rPr>
              <a:t>Maestra</a:t>
            </a:r>
            <a:r>
              <a:rPr kumimoji="0" lang="es-MX" altLang="es-MX" sz="1600" b="0" i="0" u="none" strike="noStrike" cap="none" normalizeH="0" baseline="0" dirty="0">
                <a:ln>
                  <a:noFill/>
                </a:ln>
                <a:solidFill>
                  <a:schemeClr val="tx1"/>
                </a:solidFill>
                <a:effectLst/>
                <a:ea typeface="Verdana" panose="020B0604030504040204" pitchFamily="34" charset="0"/>
              </a:rPr>
              <a:t>. Silvia Banda Servín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chemeClr val="tx1"/>
                </a:solidFill>
                <a:effectLst/>
                <a:ea typeface="Verdana" panose="020B0604030504040204" pitchFamily="34" charset="0"/>
              </a:rPr>
              <a:t>Cynthia Verónica Gonzales García #8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chemeClr val="tx1"/>
                </a:solidFill>
                <a:effectLst/>
                <a:ea typeface="Verdana" panose="020B0604030504040204" pitchFamily="34" charset="0"/>
              </a:rPr>
              <a:t>Briseida Guadalupe Medrano Gallegos</a:t>
            </a:r>
            <a:r>
              <a:rPr lang="es-MX" altLang="es-MX" sz="1600" dirty="0">
                <a:ea typeface="Verdana" panose="020B0604030504040204" pitchFamily="34" charset="0"/>
              </a:rPr>
              <a:t> #11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chemeClr val="tx1"/>
                </a:solidFill>
                <a:effectLst/>
                <a:ea typeface="Verdana" panose="020B0604030504040204" pitchFamily="34" charset="0"/>
              </a:rPr>
              <a:t>Sofia Mali Siller Valdés </a:t>
            </a:r>
            <a:r>
              <a:rPr lang="es-MX" altLang="es-MX" sz="1600" dirty="0">
                <a:ea typeface="Verdana" panose="020B0604030504040204" pitchFamily="34" charset="0"/>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tx1"/>
                </a:solidFill>
                <a:effectLst/>
                <a:ea typeface="Verdana" panose="020B0604030504040204" pitchFamily="34" charset="0"/>
              </a:rPr>
              <a:t>Competencias </a:t>
            </a:r>
            <a:endParaRPr kumimoji="0" lang="es-MX" altLang="es-MX" sz="140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a:ln>
                  <a:noFill/>
                </a:ln>
                <a:solidFill>
                  <a:schemeClr val="tx1"/>
                </a:solidFill>
                <a:effectLst/>
                <a:ea typeface="Verdana" panose="020B0604030504040204" pitchFamily="34" charset="0"/>
              </a:rPr>
              <a:t>Detecta los procesos de aprendizaje de sus alumnos para favorecer su desarrollo cognitivo y socioemocional.	</a:t>
            </a:r>
            <a:endParaRPr kumimoji="0" lang="es-MX" altLang="es-MX"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a:ln>
                  <a:noFill/>
                </a:ln>
                <a:solidFill>
                  <a:schemeClr val="tx1"/>
                </a:solidFill>
                <a:effectLst/>
                <a:ea typeface="Verdana" panose="020B0604030504040204" pitchFamily="34" charset="0"/>
              </a:rPr>
              <a:t>Aplica el plan y programas de estudio para alcanzar los propósitos educativos y contribuir al pleno desenvolvimiento de las capacidades de sus alumnos.</a:t>
            </a:r>
            <a:endParaRPr kumimoji="0" lang="es-MX" altLang="es-MX"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a:ln>
                  <a:noFill/>
                </a:ln>
                <a:solidFill>
                  <a:schemeClr val="tx1"/>
                </a:solidFill>
                <a:effectLst/>
                <a:ea typeface="Verdana" panose="020B0604030504040204" pitchFamily="34"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endParaRPr kumimoji="0" lang="es-MX" altLang="es-MX"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a:ln>
                  <a:noFill/>
                </a:ln>
                <a:solidFill>
                  <a:schemeClr val="tx1"/>
                </a:solidFill>
                <a:effectLst/>
                <a:ea typeface="Verdana" panose="020B0604030504040204" pitchFamily="34" charset="0"/>
              </a:rPr>
              <a:t>Emplea la evaluación para intervenir en los diferentes ámbitos y momentos de la tarea educativa para mejorar los aprendizajes de sus alumnos.</a:t>
            </a:r>
            <a:endParaRPr kumimoji="0" lang="es-MX" altLang="es-MX"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a:ln>
                  <a:noFill/>
                </a:ln>
                <a:solidFill>
                  <a:schemeClr val="tx1"/>
                </a:solidFill>
                <a:effectLst/>
                <a:ea typeface="Verdana" panose="020B0604030504040204" pitchFamily="34" charset="0"/>
              </a:rPr>
              <a:t>Integra recursos de la investigación educativa para enriquecer su práctica profesional, expresando su interés por el conocimiento, la ciencia y la mejora de la educación.</a:t>
            </a:r>
          </a:p>
          <a:p>
            <a:pPr marL="0" marR="0" lvl="0" indent="0" algn="r" defTabSz="914400" rtl="0" eaLnBrk="0" fontAlgn="base" latinLnBrk="0" hangingPunct="0">
              <a:lnSpc>
                <a:spcPct val="100000"/>
              </a:lnSpc>
              <a:spcBef>
                <a:spcPct val="0"/>
              </a:spcBef>
              <a:spcAft>
                <a:spcPct val="0"/>
              </a:spcAft>
              <a:buClrTx/>
              <a:buSzTx/>
              <a:tabLst/>
            </a:pPr>
            <a:r>
              <a:rPr kumimoji="0" lang="es-MX" altLang="es-MX" sz="1400" b="0" i="0" u="none" strike="noStrike" cap="none" normalizeH="0" baseline="0" dirty="0">
                <a:ln>
                  <a:noFill/>
                </a:ln>
                <a:solidFill>
                  <a:schemeClr val="tx1"/>
                </a:solidFill>
                <a:effectLst/>
                <a:ea typeface="Verdana" panose="020B0604030504040204" pitchFamily="34" charset="0"/>
              </a:rPr>
              <a:t>30 de junio del </a:t>
            </a:r>
            <a:r>
              <a:rPr lang="es-MX" altLang="es-MX" sz="1400" dirty="0">
                <a:ea typeface="Verdana" panose="020B0604030504040204" pitchFamily="34" charset="0"/>
              </a:rPr>
              <a:t>2021</a:t>
            </a:r>
          </a:p>
          <a:p>
            <a:pPr marL="0" marR="0" lvl="0" indent="0" algn="r" defTabSz="914400" rtl="0" eaLnBrk="0" fontAlgn="base" latinLnBrk="0" hangingPunct="0">
              <a:lnSpc>
                <a:spcPct val="100000"/>
              </a:lnSpc>
              <a:spcBef>
                <a:spcPct val="0"/>
              </a:spcBef>
              <a:spcAft>
                <a:spcPct val="0"/>
              </a:spcAft>
              <a:buClrTx/>
              <a:buSzTx/>
              <a:tabLst/>
            </a:pPr>
            <a:r>
              <a:rPr kumimoji="0" lang="es-MX" altLang="es-MX" sz="1400" b="0" i="0" u="none" strike="noStrike" cap="none" normalizeH="0" baseline="0" dirty="0">
                <a:ln>
                  <a:noFill/>
                </a:ln>
                <a:solidFill>
                  <a:schemeClr val="tx1"/>
                </a:solidFill>
                <a:effectLst/>
                <a:ea typeface="Verdana" panose="020B0604030504040204" pitchFamily="34" charset="0"/>
              </a:rPr>
              <a:t>Saltillo, Coahuila </a:t>
            </a:r>
            <a:endParaRPr kumimoji="0" lang="es-MX" altLang="es-MX"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434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A0104FB-86DA-4FE6-876F-8D3D1303B1C8}"/>
              </a:ext>
            </a:extLst>
          </p:cNvPr>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Picture 2" descr="Escena con pequeña cueva en el gran bosque | Vector Premium">
            <a:extLst>
              <a:ext uri="{FF2B5EF4-FFF2-40B4-BE49-F238E27FC236}">
                <a16:creationId xmlns:a16="http://schemas.microsoft.com/office/drawing/2014/main" id="{4FD5E816-C396-4011-9F28-C50574CC3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5">
            <a:extLst>
              <a:ext uri="{FF2B5EF4-FFF2-40B4-BE49-F238E27FC236}">
                <a16:creationId xmlns:a16="http://schemas.microsoft.com/office/drawing/2014/main" id="{418CE1E7-DEA8-4D4F-AE9B-A0F0E14A7EB5}"/>
              </a:ext>
            </a:extLst>
          </p:cNvPr>
          <p:cNvPicPr>
            <a:picLocks noChangeAspect="1" noChangeArrowheads="1"/>
          </p:cNvPicPr>
          <p:nvPr/>
        </p:nvPicPr>
        <p:blipFill rotWithShape="1">
          <a:blip r:embed="rId3">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130" b="100000" l="22987" r="77160"/>
                    </a14:imgEffect>
                  </a14:imgLayer>
                </a14:imgProps>
              </a:ext>
              <a:ext uri="{28A0092B-C50C-407E-A947-70E740481C1C}">
                <a14:useLocalDpi xmlns:a14="http://schemas.microsoft.com/office/drawing/2010/main" val="0"/>
              </a:ext>
            </a:extLst>
          </a:blip>
          <a:srcRect l="23280" r="22694"/>
          <a:stretch/>
        </p:blipFill>
        <p:spPr bwMode="auto">
          <a:xfrm>
            <a:off x="1919537" y="2852937"/>
            <a:ext cx="3505539" cy="364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6">
            <a:extLst>
              <a:ext uri="{FF2B5EF4-FFF2-40B4-BE49-F238E27FC236}">
                <a16:creationId xmlns:a16="http://schemas.microsoft.com/office/drawing/2014/main" id="{7FD67ECF-F3B6-424E-BD23-E7821910E087}"/>
              </a:ext>
            </a:extLst>
          </p:cNvPr>
          <p:cNvPicPr>
            <a:picLocks noChangeAspect="1" noChangeArrowheads="1"/>
          </p:cNvPicPr>
          <p:nvPr/>
        </p:nvPicPr>
        <p:blipFill rotWithShape="1">
          <a:blip r:embed="rId5" cstate="print">
            <a:clrChange>
              <a:clrFrom>
                <a:srgbClr val="1D1D1D"/>
              </a:clrFrom>
              <a:clrTo>
                <a:srgbClr val="1D1D1D">
                  <a:alpha val="0"/>
                </a:srgbClr>
              </a:clrTo>
            </a:clrChange>
            <a:extLst>
              <a:ext uri="{BEBA8EAE-BF5A-486C-A8C5-ECC9F3942E4B}">
                <a14:imgProps xmlns:a14="http://schemas.microsoft.com/office/drawing/2010/main">
                  <a14:imgLayer r:embed="rId6">
                    <a14:imgEffect>
                      <a14:backgroundRemoval t="130" b="99740" l="26940" r="72255"/>
                    </a14:imgEffect>
                  </a14:imgLayer>
                </a14:imgProps>
              </a:ext>
              <a:ext uri="{28A0092B-C50C-407E-A947-70E740481C1C}">
                <a14:useLocalDpi xmlns:a14="http://schemas.microsoft.com/office/drawing/2010/main" val="0"/>
              </a:ext>
            </a:extLst>
          </a:blip>
          <a:srcRect l="29712" t="18327" r="30155"/>
          <a:stretch/>
        </p:blipFill>
        <p:spPr bwMode="auto">
          <a:xfrm flipH="1">
            <a:off x="7176120" y="3933056"/>
            <a:ext cx="207742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Texto 4">
            <a:extLst>
              <a:ext uri="{FF2B5EF4-FFF2-40B4-BE49-F238E27FC236}">
                <a16:creationId xmlns:a16="http://schemas.microsoft.com/office/drawing/2014/main" id="{A591BF26-036B-4A8B-8F65-EF5C17C59C96}"/>
              </a:ext>
            </a:extLst>
          </p:cNvPr>
          <p:cNvSpPr txBox="1"/>
          <p:nvPr/>
        </p:nvSpPr>
        <p:spPr>
          <a:xfrm>
            <a:off x="3359696" y="584030"/>
            <a:ext cx="6048672" cy="769441"/>
          </a:xfrm>
          <a:prstGeom prst="rect">
            <a:avLst/>
          </a:prstGeom>
          <a:solidFill>
            <a:srgbClr val="00B050"/>
          </a:solidFill>
        </p:spPr>
        <p:txBody>
          <a:bodyPr wrap="square" rtlCol="0">
            <a:spAutoFit/>
          </a:bodyPr>
          <a:lstStyle/>
          <a:p>
            <a:pPr algn="ctr"/>
            <a:r>
              <a:rPr lang="es-MX" sz="4400" dirty="0">
                <a:solidFill>
                  <a:schemeClr val="bg1"/>
                </a:solidFill>
                <a:latin typeface="Bernard MT Condensed" panose="02050806060905020404" pitchFamily="18" charset="0"/>
                <a:cs typeface="Aharoni" panose="02010803020104030203" pitchFamily="2" charset="-79"/>
              </a:rPr>
              <a:t>“La travesía de </a:t>
            </a:r>
            <a:r>
              <a:rPr lang="es-MX" sz="4400" dirty="0" err="1">
                <a:solidFill>
                  <a:schemeClr val="bg1"/>
                </a:solidFill>
                <a:latin typeface="Bernard MT Condensed" panose="02050806060905020404" pitchFamily="18" charset="0"/>
                <a:cs typeface="Aharoni" panose="02010803020104030203" pitchFamily="2" charset="-79"/>
              </a:rPr>
              <a:t>Picket</a:t>
            </a:r>
            <a:r>
              <a:rPr lang="es-MX" sz="4400" dirty="0">
                <a:solidFill>
                  <a:schemeClr val="bg1"/>
                </a:solidFill>
                <a:latin typeface="Bernard MT Condensed" panose="02050806060905020404" pitchFamily="18" charset="0"/>
                <a:cs typeface="Aharoni" panose="02010803020104030203" pitchFamily="2" charset="-79"/>
              </a:rPr>
              <a:t>” </a:t>
            </a:r>
          </a:p>
        </p:txBody>
      </p:sp>
    </p:spTree>
    <p:extLst>
      <p:ext uri="{BB962C8B-B14F-4D97-AF65-F5344CB8AC3E}">
        <p14:creationId xmlns:p14="http://schemas.microsoft.com/office/powerpoint/2010/main" val="3074968710"/>
      </p:ext>
    </p:extLst>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F8970164-AF3C-4139-9D72-46EE4E9F5F5F}"/>
              </a:ext>
            </a:extLst>
          </p:cNvPr>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Picture 2" descr="Escena con pequeña cueva en el gran bosque | Vector Premium">
            <a:extLst>
              <a:ext uri="{FF2B5EF4-FFF2-40B4-BE49-F238E27FC236}">
                <a16:creationId xmlns:a16="http://schemas.microsoft.com/office/drawing/2014/main" id="{316127DD-183B-4B51-AC02-8CE814852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B6E4966-2B6D-42D1-9DC5-896DDC161E8B}"/>
              </a:ext>
            </a:extLst>
          </p:cNvPr>
          <p:cNvSpPr>
            <a:spLocks noGrp="1"/>
          </p:cNvSpPr>
          <p:nvPr>
            <p:ph type="title"/>
          </p:nvPr>
        </p:nvSpPr>
        <p:spPr/>
        <p:txBody>
          <a:bodyPr/>
          <a:lstStyle/>
          <a:p>
            <a:pPr algn="ctr"/>
            <a:r>
              <a:rPr lang="es-MX" dirty="0">
                <a:solidFill>
                  <a:schemeClr val="bg1"/>
                </a:solidFill>
              </a:rPr>
              <a:t>Enlace del cuento:</a:t>
            </a:r>
          </a:p>
        </p:txBody>
      </p:sp>
      <p:sp>
        <p:nvSpPr>
          <p:cNvPr id="14" name="Marcador de contenido 13">
            <a:extLst>
              <a:ext uri="{FF2B5EF4-FFF2-40B4-BE49-F238E27FC236}">
                <a16:creationId xmlns:a16="http://schemas.microsoft.com/office/drawing/2014/main" id="{DF0AB49C-2F81-4A57-B529-B7B263198B81}"/>
              </a:ext>
            </a:extLst>
          </p:cNvPr>
          <p:cNvSpPr>
            <a:spLocks noGrp="1"/>
          </p:cNvSpPr>
          <p:nvPr>
            <p:ph idx="1"/>
          </p:nvPr>
        </p:nvSpPr>
        <p:spPr>
          <a:xfrm>
            <a:off x="1763771" y="1696520"/>
            <a:ext cx="10515600" cy="4351338"/>
          </a:xfrm>
        </p:spPr>
        <p:txBody>
          <a:bodyPr/>
          <a:lstStyle/>
          <a:p>
            <a:r>
              <a:rPr lang="es-MX" b="1" dirty="0">
                <a:solidFill>
                  <a:schemeClr val="bg1"/>
                </a:solidFill>
              </a:rPr>
              <a:t>https://www.youtube.com/watch?v=pWGOgQqBFMk</a:t>
            </a:r>
          </a:p>
        </p:txBody>
      </p:sp>
      <p:pic>
        <p:nvPicPr>
          <p:cNvPr id="16" name="Picture 15">
            <a:extLst>
              <a:ext uri="{FF2B5EF4-FFF2-40B4-BE49-F238E27FC236}">
                <a16:creationId xmlns:a16="http://schemas.microsoft.com/office/drawing/2014/main" id="{E54B17A1-3864-4B0E-9B5C-927BA1B7D15F}"/>
              </a:ext>
            </a:extLst>
          </p:cNvPr>
          <p:cNvPicPr>
            <a:picLocks noChangeAspect="1" noChangeArrowheads="1"/>
          </p:cNvPicPr>
          <p:nvPr/>
        </p:nvPicPr>
        <p:blipFill rotWithShape="1">
          <a:blip r:embed="rId3">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130" b="100000" l="22987" r="77160"/>
                    </a14:imgEffect>
                  </a14:imgLayer>
                </a14:imgProps>
              </a:ext>
              <a:ext uri="{28A0092B-C50C-407E-A947-70E740481C1C}">
                <a14:useLocalDpi xmlns:a14="http://schemas.microsoft.com/office/drawing/2010/main" val="0"/>
              </a:ext>
            </a:extLst>
          </a:blip>
          <a:srcRect l="23280" r="22694"/>
          <a:stretch/>
        </p:blipFill>
        <p:spPr bwMode="auto">
          <a:xfrm>
            <a:off x="1339362" y="2704746"/>
            <a:ext cx="3505539" cy="364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a:extLst>
              <a:ext uri="{FF2B5EF4-FFF2-40B4-BE49-F238E27FC236}">
                <a16:creationId xmlns:a16="http://schemas.microsoft.com/office/drawing/2014/main" id="{72F7ED46-B29C-4E31-9F66-9D8243BE3A9F}"/>
              </a:ext>
            </a:extLst>
          </p:cNvPr>
          <p:cNvPicPr>
            <a:picLocks noChangeAspect="1" noChangeArrowheads="1"/>
          </p:cNvPicPr>
          <p:nvPr/>
        </p:nvPicPr>
        <p:blipFill rotWithShape="1">
          <a:blip r:embed="rId5" cstate="print">
            <a:clrChange>
              <a:clrFrom>
                <a:srgbClr val="1D1D1D"/>
              </a:clrFrom>
              <a:clrTo>
                <a:srgbClr val="1D1D1D">
                  <a:alpha val="0"/>
                </a:srgbClr>
              </a:clrTo>
            </a:clrChange>
            <a:extLst>
              <a:ext uri="{BEBA8EAE-BF5A-486C-A8C5-ECC9F3942E4B}">
                <a14:imgProps xmlns:a14="http://schemas.microsoft.com/office/drawing/2010/main">
                  <a14:imgLayer r:embed="rId6">
                    <a14:imgEffect>
                      <a14:backgroundRemoval t="130" b="99740" l="26940" r="72255"/>
                    </a14:imgEffect>
                  </a14:imgLayer>
                </a14:imgProps>
              </a:ext>
              <a:ext uri="{28A0092B-C50C-407E-A947-70E740481C1C}">
                <a14:useLocalDpi xmlns:a14="http://schemas.microsoft.com/office/drawing/2010/main" val="0"/>
              </a:ext>
            </a:extLst>
          </a:blip>
          <a:srcRect l="29712" t="18327" r="30155"/>
          <a:stretch/>
        </p:blipFill>
        <p:spPr bwMode="auto">
          <a:xfrm flipH="1">
            <a:off x="5057286" y="4158361"/>
            <a:ext cx="207742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4">
            <a:extLst>
              <a:ext uri="{FF2B5EF4-FFF2-40B4-BE49-F238E27FC236}">
                <a16:creationId xmlns:a16="http://schemas.microsoft.com/office/drawing/2014/main" id="{2920AF36-8DE5-476A-B3C2-927973E45146}"/>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1888" r="23060"/>
          <a:stretch/>
        </p:blipFill>
        <p:spPr bwMode="auto">
          <a:xfrm flipH="1">
            <a:off x="6900820" y="2177273"/>
            <a:ext cx="3726747"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15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E17A9233-24C9-45A7-AD6F-B0E7EB02AFEC}"/>
              </a:ext>
            </a:extLst>
          </p:cNvPr>
          <p:cNvGraphicFramePr>
            <a:graphicFrameLocks noGrp="1"/>
          </p:cNvGraphicFramePr>
          <p:nvPr>
            <p:ph idx="1"/>
            <p:extLst>
              <p:ext uri="{D42A27DB-BD31-4B8C-83A1-F6EECF244321}">
                <p14:modId xmlns:p14="http://schemas.microsoft.com/office/powerpoint/2010/main" val="3448821781"/>
              </p:ext>
            </p:extLst>
          </p:nvPr>
        </p:nvGraphicFramePr>
        <p:xfrm>
          <a:off x="1514060" y="1405347"/>
          <a:ext cx="8570842" cy="5259806"/>
        </p:xfrm>
        <a:graphic>
          <a:graphicData uri="http://schemas.openxmlformats.org/drawingml/2006/table">
            <a:tbl>
              <a:tblPr firstRow="1" firstCol="1" bandRow="1">
                <a:tableStyleId>{5940675A-B579-460E-94D1-54222C63F5DA}</a:tableStyleId>
              </a:tblPr>
              <a:tblGrid>
                <a:gridCol w="766593">
                  <a:extLst>
                    <a:ext uri="{9D8B030D-6E8A-4147-A177-3AD203B41FA5}">
                      <a16:colId xmlns:a16="http://schemas.microsoft.com/office/drawing/2014/main" val="121746711"/>
                    </a:ext>
                  </a:extLst>
                </a:gridCol>
                <a:gridCol w="1916485">
                  <a:extLst>
                    <a:ext uri="{9D8B030D-6E8A-4147-A177-3AD203B41FA5}">
                      <a16:colId xmlns:a16="http://schemas.microsoft.com/office/drawing/2014/main" val="3770505854"/>
                    </a:ext>
                  </a:extLst>
                </a:gridCol>
                <a:gridCol w="2025997">
                  <a:extLst>
                    <a:ext uri="{9D8B030D-6E8A-4147-A177-3AD203B41FA5}">
                      <a16:colId xmlns:a16="http://schemas.microsoft.com/office/drawing/2014/main" val="3341223148"/>
                    </a:ext>
                  </a:extLst>
                </a:gridCol>
                <a:gridCol w="1971244">
                  <a:extLst>
                    <a:ext uri="{9D8B030D-6E8A-4147-A177-3AD203B41FA5}">
                      <a16:colId xmlns:a16="http://schemas.microsoft.com/office/drawing/2014/main" val="3372238518"/>
                    </a:ext>
                  </a:extLst>
                </a:gridCol>
                <a:gridCol w="1890523">
                  <a:extLst>
                    <a:ext uri="{9D8B030D-6E8A-4147-A177-3AD203B41FA5}">
                      <a16:colId xmlns:a16="http://schemas.microsoft.com/office/drawing/2014/main" val="1022445736"/>
                    </a:ext>
                  </a:extLst>
                </a:gridCol>
              </a:tblGrid>
              <a:tr h="79927">
                <a:tc>
                  <a:txBody>
                    <a:bodyPr/>
                    <a:lstStyle/>
                    <a:p>
                      <a:pPr algn="ctr">
                        <a:lnSpc>
                          <a:spcPct val="115000"/>
                        </a:lnSpc>
                        <a:spcAft>
                          <a:spcPts val="1000"/>
                        </a:spcAft>
                      </a:pPr>
                      <a:r>
                        <a:rPr lang="es-MX" sz="400">
                          <a:effectLst/>
                        </a:rPr>
                        <a:t>ASPECTOS</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gn="ctr">
                        <a:lnSpc>
                          <a:spcPct val="115000"/>
                        </a:lnSpc>
                        <a:spcAft>
                          <a:spcPts val="1000"/>
                        </a:spcAft>
                      </a:pPr>
                      <a:r>
                        <a:rPr lang="es-MX" sz="400">
                          <a:effectLst/>
                        </a:rPr>
                        <a:t>EXCELENTE</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gn="ctr">
                        <a:lnSpc>
                          <a:spcPct val="115000"/>
                        </a:lnSpc>
                        <a:spcAft>
                          <a:spcPts val="1000"/>
                        </a:spcAft>
                      </a:pPr>
                      <a:r>
                        <a:rPr lang="es-MX" sz="400">
                          <a:effectLst/>
                        </a:rPr>
                        <a:t>SATISFACTORIO</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gn="ctr">
                        <a:lnSpc>
                          <a:spcPct val="115000"/>
                        </a:lnSpc>
                        <a:spcAft>
                          <a:spcPts val="1000"/>
                        </a:spcAft>
                      </a:pPr>
                      <a:r>
                        <a:rPr lang="es-MX" sz="400">
                          <a:effectLst/>
                        </a:rPr>
                        <a:t>MEJORABLE</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gn="ctr">
                        <a:lnSpc>
                          <a:spcPct val="115000"/>
                        </a:lnSpc>
                        <a:spcAft>
                          <a:spcPts val="1000"/>
                        </a:spcAft>
                      </a:pPr>
                      <a:r>
                        <a:rPr lang="es-MX" sz="400">
                          <a:effectLst/>
                        </a:rPr>
                        <a:t>INSUFICIENTE</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extLst>
                  <a:ext uri="{0D108BD9-81ED-4DB2-BD59-A6C34878D82A}">
                    <a16:rowId xmlns:a16="http://schemas.microsoft.com/office/drawing/2014/main" val="2768696258"/>
                  </a:ext>
                </a:extLst>
              </a:tr>
              <a:tr h="510907">
                <a:tc>
                  <a:txBody>
                    <a:bodyPr/>
                    <a:lstStyle/>
                    <a:p>
                      <a:pPr>
                        <a:lnSpc>
                          <a:spcPct val="115000"/>
                        </a:lnSpc>
                        <a:spcAft>
                          <a:spcPts val="1000"/>
                        </a:spcAft>
                      </a:pPr>
                      <a:r>
                        <a:rPr lang="es-MX" sz="400">
                          <a:effectLst/>
                        </a:rPr>
                        <a:t>TÍTULO</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Aparece un título muy sugerente y guarda una relación muy estrecha con el contenido del relato.</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Aparece un título bastante sugerente y su relación con el contenido del relato es clara.</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El título es poco original y/o no guarda una relación clara con el contenido del texto.</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El relato carece de título.</a:t>
                      </a:r>
                      <a:endParaRPr lang="es-MX" sz="500">
                        <a:effectLst/>
                      </a:endParaRPr>
                    </a:p>
                    <a:p>
                      <a:pPr>
                        <a:lnSpc>
                          <a:spcPct val="115000"/>
                        </a:lnSpc>
                        <a:spcAft>
                          <a:spcPts val="1000"/>
                        </a:spcAft>
                      </a:pPr>
                      <a:r>
                        <a:rPr lang="es-MX" sz="400">
                          <a:effectLst/>
                        </a:rPr>
                        <a:t> </a:t>
                      </a:r>
                      <a:endParaRPr lang="es-MX" sz="500">
                        <a:effectLst/>
                      </a:endParaRPr>
                    </a:p>
                    <a:p>
                      <a:pPr>
                        <a:lnSpc>
                          <a:spcPct val="115000"/>
                        </a:lnSpc>
                        <a:spcAft>
                          <a:spcPts val="1000"/>
                        </a:spcAft>
                      </a:pPr>
                      <a:r>
                        <a:rPr lang="es-MX" sz="400">
                          <a:effectLst/>
                        </a:rPr>
                        <a:t> </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extLst>
                  <a:ext uri="{0D108BD9-81ED-4DB2-BD59-A6C34878D82A}">
                    <a16:rowId xmlns:a16="http://schemas.microsoft.com/office/drawing/2014/main" val="4017088823"/>
                  </a:ext>
                </a:extLst>
              </a:tr>
              <a:tr h="588738">
                <a:tc>
                  <a:txBody>
                    <a:bodyPr/>
                    <a:lstStyle/>
                    <a:p>
                      <a:pPr>
                        <a:lnSpc>
                          <a:spcPct val="115000"/>
                        </a:lnSpc>
                        <a:spcAft>
                          <a:spcPts val="1000"/>
                        </a:spcAft>
                      </a:pPr>
                      <a:r>
                        <a:rPr lang="es-MX" sz="400">
                          <a:effectLst/>
                        </a:rPr>
                        <a:t>PRESENTACIÓN</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dirty="0">
                          <a:effectLst/>
                        </a:rPr>
                        <a:t>La tipografía empleada es adecuada y legible, se respetan los márgenes y la presentación, en general, está muy cuidada.</a:t>
                      </a:r>
                      <a:endParaRPr lang="es-MX"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La tipografía empleada es correcta y legible, se respetan los márgenes y la presentación, en general, está cuidada.</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La tipografía no es demasiado </a:t>
                      </a:r>
                      <a:endParaRPr lang="es-MX" sz="500">
                        <a:effectLst/>
                      </a:endParaRPr>
                    </a:p>
                    <a:p>
                      <a:pPr>
                        <a:lnSpc>
                          <a:spcPct val="115000"/>
                        </a:lnSpc>
                        <a:spcAft>
                          <a:spcPts val="1000"/>
                        </a:spcAft>
                      </a:pPr>
                      <a:r>
                        <a:rPr lang="es-MX" sz="400">
                          <a:effectLst/>
                        </a:rPr>
                        <a:t>adecuada o no se respetan los </a:t>
                      </a:r>
                      <a:endParaRPr lang="es-MX" sz="500">
                        <a:effectLst/>
                      </a:endParaRPr>
                    </a:p>
                    <a:p>
                      <a:pPr>
                        <a:lnSpc>
                          <a:spcPct val="115000"/>
                        </a:lnSpc>
                        <a:spcAft>
                          <a:spcPts val="1000"/>
                        </a:spcAft>
                      </a:pPr>
                      <a:r>
                        <a:rPr lang="es-MX" sz="400">
                          <a:effectLst/>
                        </a:rPr>
                        <a:t>márgenes. En general, la presentación no está demasiado cuidada.</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La presentación es descuidada, con una tipografía poco adecuada</a:t>
                      </a:r>
                      <a:endParaRPr lang="es-MX" sz="500">
                        <a:effectLst/>
                      </a:endParaRPr>
                    </a:p>
                    <a:p>
                      <a:pPr>
                        <a:lnSpc>
                          <a:spcPct val="115000"/>
                        </a:lnSpc>
                        <a:spcAft>
                          <a:spcPts val="1000"/>
                        </a:spcAft>
                      </a:pPr>
                      <a:r>
                        <a:rPr lang="es-MX" sz="400">
                          <a:effectLst/>
                        </a:rPr>
                        <a:t>y no se respetan los márgenes</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extLst>
                  <a:ext uri="{0D108BD9-81ED-4DB2-BD59-A6C34878D82A}">
                    <a16:rowId xmlns:a16="http://schemas.microsoft.com/office/drawing/2014/main" val="68044994"/>
                  </a:ext>
                </a:extLst>
              </a:tr>
              <a:tr h="369909">
                <a:tc>
                  <a:txBody>
                    <a:bodyPr/>
                    <a:lstStyle/>
                    <a:p>
                      <a:pPr>
                        <a:lnSpc>
                          <a:spcPct val="115000"/>
                        </a:lnSpc>
                        <a:spcAft>
                          <a:spcPts val="1000"/>
                        </a:spcAft>
                      </a:pPr>
                      <a:r>
                        <a:rPr lang="es-MX" sz="400">
                          <a:effectLst/>
                        </a:rPr>
                        <a:t>CONTENIDO</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La historia es muy atractiva e interesante.</a:t>
                      </a:r>
                      <a:endParaRPr lang="es-MX" sz="500">
                        <a:effectLst/>
                      </a:endParaRPr>
                    </a:p>
                    <a:p>
                      <a:pPr algn="ctr">
                        <a:lnSpc>
                          <a:spcPct val="115000"/>
                        </a:lnSpc>
                        <a:spcAft>
                          <a:spcPts val="1000"/>
                        </a:spcAft>
                      </a:pPr>
                      <a:r>
                        <a:rPr lang="es-MX" sz="400">
                          <a:effectLst/>
                        </a:rPr>
                        <a:t> </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La historia narrada es algo atractiva y suscita interés.</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La historia no es demasiado atractiva ni</a:t>
                      </a:r>
                      <a:endParaRPr lang="es-MX" sz="500">
                        <a:effectLst/>
                      </a:endParaRPr>
                    </a:p>
                    <a:p>
                      <a:pPr>
                        <a:lnSpc>
                          <a:spcPct val="115000"/>
                        </a:lnSpc>
                        <a:spcAft>
                          <a:spcPts val="1000"/>
                        </a:spcAft>
                      </a:pPr>
                      <a:r>
                        <a:rPr lang="es-MX" sz="400">
                          <a:effectLst/>
                        </a:rPr>
                        <a:t>interesante.</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La historia no despierta ningún interés.</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extLst>
                  <a:ext uri="{0D108BD9-81ED-4DB2-BD59-A6C34878D82A}">
                    <a16:rowId xmlns:a16="http://schemas.microsoft.com/office/drawing/2014/main" val="284056512"/>
                  </a:ext>
                </a:extLst>
              </a:tr>
              <a:tr h="419080">
                <a:tc>
                  <a:txBody>
                    <a:bodyPr/>
                    <a:lstStyle/>
                    <a:p>
                      <a:pPr>
                        <a:lnSpc>
                          <a:spcPct val="115000"/>
                        </a:lnSpc>
                        <a:spcAft>
                          <a:spcPts val="1000"/>
                        </a:spcAft>
                      </a:pPr>
                      <a:r>
                        <a:rPr lang="es-MX" sz="400">
                          <a:effectLst/>
                        </a:rPr>
                        <a:t>COHERENCIA Y COHESIÓN</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La información está organizada de forma clara y se utilizan correctamente los conectores de discurso.</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La información está bastante bien organizada y, aunque aparecen conectores de discurso, no son variados.</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La información no está demasiado bien organizada y/o los conectores de discurso empleados son escasos y poco variados.</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El texto está mal organizado y apenas se utilizan conectores de discurso o su uso no es adecuado.</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extLst>
                  <a:ext uri="{0D108BD9-81ED-4DB2-BD59-A6C34878D82A}">
                    <a16:rowId xmlns:a16="http://schemas.microsoft.com/office/drawing/2014/main" val="2849418397"/>
                  </a:ext>
                </a:extLst>
              </a:tr>
              <a:tr h="900062">
                <a:tc>
                  <a:txBody>
                    <a:bodyPr/>
                    <a:lstStyle/>
                    <a:p>
                      <a:pPr>
                        <a:lnSpc>
                          <a:spcPct val="115000"/>
                        </a:lnSpc>
                        <a:spcAft>
                          <a:spcPts val="1000"/>
                        </a:spcAft>
                      </a:pPr>
                      <a:r>
                        <a:rPr lang="es-MX" sz="400">
                          <a:effectLst/>
                        </a:rPr>
                        <a:t>ADECUACIÓN</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Se respetan las consignas dadas en cuanto al contenido, extensión,  tipo de narrador; y se utiliza un lenguaje formal, pero entendible al nivel de comprensión del niño de preescolar; evitando </a:t>
                      </a:r>
                      <a:endParaRPr lang="es-MX" sz="500">
                        <a:effectLst/>
                      </a:endParaRPr>
                    </a:p>
                    <a:p>
                      <a:pPr>
                        <a:lnSpc>
                          <a:spcPct val="115000"/>
                        </a:lnSpc>
                        <a:spcAft>
                          <a:spcPts val="1000"/>
                        </a:spcAft>
                      </a:pPr>
                      <a:r>
                        <a:rPr lang="es-MX" sz="400">
                          <a:effectLst/>
                        </a:rPr>
                        <a:t>coloquialismos y vulgarismos.</a:t>
                      </a:r>
                      <a:endParaRPr lang="es-MX" sz="500">
                        <a:effectLst/>
                      </a:endParaRPr>
                    </a:p>
                    <a:p>
                      <a:pPr>
                        <a:lnSpc>
                          <a:spcPct val="115000"/>
                        </a:lnSpc>
                        <a:spcAft>
                          <a:spcPts val="1000"/>
                        </a:spcAft>
                      </a:pPr>
                      <a:r>
                        <a:rPr lang="es-MX" sz="400">
                          <a:effectLst/>
                        </a:rPr>
                        <a:t> </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Se respetan las consignas dadas en cuanto al contenido, extensión, tipo de narrador; y, en general, el lenguaje</a:t>
                      </a:r>
                      <a:endParaRPr lang="es-MX" sz="500">
                        <a:effectLst/>
                      </a:endParaRPr>
                    </a:p>
                    <a:p>
                      <a:pPr>
                        <a:lnSpc>
                          <a:spcPct val="115000"/>
                        </a:lnSpc>
                        <a:spcAft>
                          <a:spcPts val="1000"/>
                        </a:spcAft>
                      </a:pPr>
                      <a:r>
                        <a:rPr lang="es-MX" sz="400">
                          <a:effectLst/>
                        </a:rPr>
                        <a:t>utilizado es correcto.</a:t>
                      </a:r>
                      <a:endParaRPr lang="es-MX" sz="500">
                        <a:effectLst/>
                      </a:endParaRPr>
                    </a:p>
                    <a:p>
                      <a:pPr>
                        <a:lnSpc>
                          <a:spcPct val="115000"/>
                        </a:lnSpc>
                        <a:spcAft>
                          <a:spcPts val="1000"/>
                        </a:spcAft>
                      </a:pPr>
                      <a:r>
                        <a:rPr lang="es-MX" sz="400">
                          <a:effectLst/>
                        </a:rPr>
                        <a:t> </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No siempre se respetan las consignas dadas y/o el registro lingüístico es familiar.</a:t>
                      </a:r>
                      <a:endParaRPr lang="es-MX" sz="500">
                        <a:effectLst/>
                      </a:endParaRPr>
                    </a:p>
                    <a:p>
                      <a:pPr>
                        <a:lnSpc>
                          <a:spcPct val="115000"/>
                        </a:lnSpc>
                        <a:spcAft>
                          <a:spcPts val="1000"/>
                        </a:spcAft>
                      </a:pPr>
                      <a:r>
                        <a:rPr lang="es-MX" sz="400">
                          <a:effectLst/>
                        </a:rPr>
                        <a:t> </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No se respetan las consignas dadas y el registro lingüístico empleado es totalmente inadecuado.</a:t>
                      </a:r>
                      <a:endParaRPr lang="es-MX" sz="500">
                        <a:effectLst/>
                      </a:endParaRPr>
                    </a:p>
                    <a:p>
                      <a:pPr>
                        <a:lnSpc>
                          <a:spcPct val="115000"/>
                        </a:lnSpc>
                        <a:spcAft>
                          <a:spcPts val="1000"/>
                        </a:spcAft>
                      </a:pPr>
                      <a:r>
                        <a:rPr lang="es-MX" sz="400">
                          <a:effectLst/>
                        </a:rPr>
                        <a:t> </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extLst>
                  <a:ext uri="{0D108BD9-81ED-4DB2-BD59-A6C34878D82A}">
                    <a16:rowId xmlns:a16="http://schemas.microsoft.com/office/drawing/2014/main" val="1747157280"/>
                  </a:ext>
                </a:extLst>
              </a:tr>
              <a:tr h="447740">
                <a:tc>
                  <a:txBody>
                    <a:bodyPr/>
                    <a:lstStyle/>
                    <a:p>
                      <a:pPr>
                        <a:lnSpc>
                          <a:spcPct val="115000"/>
                        </a:lnSpc>
                        <a:spcAft>
                          <a:spcPts val="1000"/>
                        </a:spcAft>
                      </a:pPr>
                      <a:r>
                        <a:rPr lang="es-MX" sz="400">
                          <a:effectLst/>
                        </a:rPr>
                        <a:t>LÉXICO</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Se emplea un vocabulario rico y variado y se evitan en todo momento repeticiones </a:t>
                      </a:r>
                      <a:endParaRPr lang="es-MX" sz="500">
                        <a:effectLst/>
                      </a:endParaRPr>
                    </a:p>
                    <a:p>
                      <a:pPr>
                        <a:lnSpc>
                          <a:spcPct val="115000"/>
                        </a:lnSpc>
                        <a:spcAft>
                          <a:spcPts val="1000"/>
                        </a:spcAft>
                      </a:pPr>
                      <a:r>
                        <a:rPr lang="es-MX" sz="400">
                          <a:effectLst/>
                        </a:rPr>
                        <a:t>innecesarias.</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El vocabulario empleado es correcto, pero no lo suficientemente rico ni variado y se observa la presencia de repeticiones innecesarias.</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El vocabulario empleado no es demasiado rico ni variado y abundan las repeticiones innecesarias de palabras.</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El vocabulario empleado es pobre y repetitivo.</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extLst>
                  <a:ext uri="{0D108BD9-81ED-4DB2-BD59-A6C34878D82A}">
                    <a16:rowId xmlns:a16="http://schemas.microsoft.com/office/drawing/2014/main" val="2818958057"/>
                  </a:ext>
                </a:extLst>
              </a:tr>
              <a:tr h="510907">
                <a:tc>
                  <a:txBody>
                    <a:bodyPr/>
                    <a:lstStyle/>
                    <a:p>
                      <a:pPr>
                        <a:lnSpc>
                          <a:spcPct val="115000"/>
                        </a:lnSpc>
                        <a:spcAft>
                          <a:spcPts val="1000"/>
                        </a:spcAft>
                      </a:pPr>
                      <a:r>
                        <a:rPr lang="es-MX" sz="400">
                          <a:effectLst/>
                        </a:rPr>
                        <a:t>CORRECCIÓN LINGÜÍSTICA</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No se aprecian errores </a:t>
                      </a:r>
                      <a:endParaRPr lang="es-MX" sz="500">
                        <a:effectLst/>
                      </a:endParaRPr>
                    </a:p>
                    <a:p>
                      <a:pPr>
                        <a:lnSpc>
                          <a:spcPct val="115000"/>
                        </a:lnSpc>
                        <a:spcAft>
                          <a:spcPts val="1000"/>
                        </a:spcAft>
                      </a:pPr>
                      <a:r>
                        <a:rPr lang="es-MX" sz="400">
                          <a:effectLst/>
                        </a:rPr>
                        <a:t>ortográficos, morfosintácticos ni </a:t>
                      </a:r>
                      <a:endParaRPr lang="es-MX" sz="500">
                        <a:effectLst/>
                      </a:endParaRPr>
                    </a:p>
                    <a:p>
                      <a:pPr>
                        <a:lnSpc>
                          <a:spcPct val="115000"/>
                        </a:lnSpc>
                        <a:spcAft>
                          <a:spcPts val="1000"/>
                        </a:spcAft>
                      </a:pPr>
                      <a:r>
                        <a:rPr lang="es-MX" sz="400">
                          <a:effectLst/>
                        </a:rPr>
                        <a:t>de puntuación.</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Aparecen uno o dos errores ortográficos, morfosintácticos o de puntuación.</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Aparecen tres o cuatro errores ortográficos, morfosintácticos o de puntuación.</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dirty="0">
                          <a:effectLst/>
                        </a:rPr>
                        <a:t>Aparecen cinco o más errores ortográficos, morfosintácticos o </a:t>
                      </a:r>
                      <a:endParaRPr lang="es-MX" sz="500" dirty="0">
                        <a:effectLst/>
                      </a:endParaRPr>
                    </a:p>
                    <a:p>
                      <a:pPr>
                        <a:lnSpc>
                          <a:spcPct val="115000"/>
                        </a:lnSpc>
                        <a:spcAft>
                          <a:spcPts val="1000"/>
                        </a:spcAft>
                      </a:pPr>
                      <a:r>
                        <a:rPr lang="es-MX" sz="400" dirty="0">
                          <a:effectLst/>
                        </a:rPr>
                        <a:t>de puntuación.</a:t>
                      </a:r>
                      <a:endParaRPr lang="es-MX"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extLst>
                  <a:ext uri="{0D108BD9-81ED-4DB2-BD59-A6C34878D82A}">
                    <a16:rowId xmlns:a16="http://schemas.microsoft.com/office/drawing/2014/main" val="2328544790"/>
                  </a:ext>
                </a:extLst>
              </a:tr>
              <a:tr h="249257">
                <a:tc>
                  <a:txBody>
                    <a:bodyPr/>
                    <a:lstStyle/>
                    <a:p>
                      <a:pPr>
                        <a:lnSpc>
                          <a:spcPct val="115000"/>
                        </a:lnSpc>
                        <a:spcAft>
                          <a:spcPts val="1000"/>
                        </a:spcAft>
                      </a:pPr>
                      <a:r>
                        <a:rPr lang="es-MX" sz="400">
                          <a:effectLst/>
                        </a:rPr>
                        <a:t>ILUSTRACIÓN</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El 80% de la narración contiene imágenes alusivas a la historia.</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El 60% de la narración contiene imágenes alusivas a la historia.</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50000"/>
                        </a:lnSpc>
                        <a:spcAft>
                          <a:spcPts val="1000"/>
                        </a:spcAft>
                      </a:pPr>
                      <a:r>
                        <a:rPr lang="es-MX" sz="400">
                          <a:effectLst/>
                        </a:rPr>
                        <a:t>Sólo el 50 % de imágenes se acomodan a la historia.</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La historia es más texto que imágenes, conteniendo solamente el 20 % de ellas</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extLst>
                  <a:ext uri="{0D108BD9-81ED-4DB2-BD59-A6C34878D82A}">
                    <a16:rowId xmlns:a16="http://schemas.microsoft.com/office/drawing/2014/main" val="3857641725"/>
                  </a:ext>
                </a:extLst>
              </a:tr>
              <a:tr h="1183279">
                <a:tc>
                  <a:txBody>
                    <a:bodyPr/>
                    <a:lstStyle/>
                    <a:p>
                      <a:pPr>
                        <a:lnSpc>
                          <a:spcPct val="115000"/>
                        </a:lnSpc>
                        <a:spcAft>
                          <a:spcPts val="1000"/>
                        </a:spcAft>
                      </a:pPr>
                      <a:r>
                        <a:rPr lang="es-MX" sz="400">
                          <a:effectLst/>
                        </a:rPr>
                        <a:t>AUDIO</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El audio es bastante claro, con volumen suficiente. Además, las pausas son de ayuda para la comprensión de la historia. La entonación refleja fielmente el momento preciso de la emoción de los personajes. Se cuida la dicción. Todos estos elementos ayudan mucho al buen desarrollo y comprensión de la historia. TODAS las integrantes participan, asumiendo claramente un rol en la narración.</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El audio es poco claro, con volumen suficiente. Las pausas son precisas. La entonación sólo se aprecia en una parte de la historia. Todas las integrantes participan.</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a:effectLst/>
                        </a:rPr>
                        <a:t>El audio tiene mucha interferencia, con poco volumen. Se escucha un tanto monótona la historia. </a:t>
                      </a:r>
                      <a:endParaRPr lang="es-MX" sz="500">
                        <a:effectLst/>
                      </a:endParaRPr>
                    </a:p>
                    <a:p>
                      <a:pPr>
                        <a:lnSpc>
                          <a:spcPct val="115000"/>
                        </a:lnSpc>
                        <a:spcAft>
                          <a:spcPts val="1000"/>
                        </a:spcAft>
                      </a:pPr>
                      <a:r>
                        <a:rPr lang="es-MX" sz="400">
                          <a:effectLst/>
                        </a:rPr>
                        <a:t>La narración oral parece tener prisa. Sólo algunas integrantes del equipo participan.</a:t>
                      </a:r>
                      <a:endParaRPr lang="es-MX" sz="50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tc>
                  <a:txBody>
                    <a:bodyPr/>
                    <a:lstStyle/>
                    <a:p>
                      <a:pPr>
                        <a:lnSpc>
                          <a:spcPct val="115000"/>
                        </a:lnSpc>
                        <a:spcAft>
                          <a:spcPts val="1000"/>
                        </a:spcAft>
                      </a:pPr>
                      <a:r>
                        <a:rPr lang="es-MX" sz="400" dirty="0">
                          <a:effectLst/>
                        </a:rPr>
                        <a:t>El audio es bueno, pero con poco volumen. No se reflejan emociones, por lo que el audio del cuento es monótono.</a:t>
                      </a:r>
                      <a:endParaRPr lang="es-MX" sz="500" dirty="0">
                        <a:effectLst/>
                      </a:endParaRPr>
                    </a:p>
                    <a:p>
                      <a:pPr>
                        <a:lnSpc>
                          <a:spcPct val="115000"/>
                        </a:lnSpc>
                        <a:spcAft>
                          <a:spcPts val="1000"/>
                        </a:spcAft>
                      </a:pPr>
                      <a:r>
                        <a:rPr lang="es-MX" sz="400" dirty="0">
                          <a:effectLst/>
                        </a:rPr>
                        <a:t>La historia es leída por sólo una integrante del equipo.</a:t>
                      </a:r>
                      <a:endParaRPr lang="es-MX"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927" marR="29927" marT="0" marB="0"/>
                </a:tc>
                <a:extLst>
                  <a:ext uri="{0D108BD9-81ED-4DB2-BD59-A6C34878D82A}">
                    <a16:rowId xmlns:a16="http://schemas.microsoft.com/office/drawing/2014/main" val="1934500842"/>
                  </a:ext>
                </a:extLst>
              </a:tr>
            </a:tbl>
          </a:graphicData>
        </a:graphic>
      </p:graphicFrame>
      <p:graphicFrame>
        <p:nvGraphicFramePr>
          <p:cNvPr id="9" name="Tabla 8">
            <a:extLst>
              <a:ext uri="{FF2B5EF4-FFF2-40B4-BE49-F238E27FC236}">
                <a16:creationId xmlns:a16="http://schemas.microsoft.com/office/drawing/2014/main" id="{41E8A850-BE78-4FE2-9E8E-BF7543839C1A}"/>
              </a:ext>
            </a:extLst>
          </p:cNvPr>
          <p:cNvGraphicFramePr>
            <a:graphicFrameLocks noGrp="1"/>
          </p:cNvGraphicFramePr>
          <p:nvPr>
            <p:extLst>
              <p:ext uri="{D42A27DB-BD31-4B8C-83A1-F6EECF244321}">
                <p14:modId xmlns:p14="http://schemas.microsoft.com/office/powerpoint/2010/main" val="364859205"/>
              </p:ext>
            </p:extLst>
          </p:nvPr>
        </p:nvGraphicFramePr>
        <p:xfrm>
          <a:off x="2928937" y="166343"/>
          <a:ext cx="6334125" cy="1193419"/>
        </p:xfrm>
        <a:graphic>
          <a:graphicData uri="http://schemas.openxmlformats.org/drawingml/2006/table">
            <a:tbl>
              <a:tblPr firstRow="1" firstCol="1" bandRow="1">
                <a:tableStyleId>{5C22544A-7EE6-4342-B048-85BDC9FD1C3A}</a:tableStyleId>
              </a:tblPr>
              <a:tblGrid>
                <a:gridCol w="6334125">
                  <a:extLst>
                    <a:ext uri="{9D8B030D-6E8A-4147-A177-3AD203B41FA5}">
                      <a16:colId xmlns:a16="http://schemas.microsoft.com/office/drawing/2014/main" val="3416679026"/>
                    </a:ext>
                  </a:extLst>
                </a:gridCol>
              </a:tblGrid>
              <a:tr h="1126435">
                <a:tc>
                  <a:txBody>
                    <a:bodyPr/>
                    <a:lstStyle/>
                    <a:p>
                      <a:pPr algn="ctr">
                        <a:lnSpc>
                          <a:spcPct val="115000"/>
                        </a:lnSpc>
                        <a:spcAft>
                          <a:spcPts val="1000"/>
                        </a:spcAft>
                      </a:pPr>
                      <a:r>
                        <a:rPr lang="es-MX" sz="1200" dirty="0">
                          <a:ln>
                            <a:noFill/>
                          </a:ln>
                          <a:solidFill>
                            <a:sysClr val="windowText" lastClr="000000"/>
                          </a:solidFill>
                          <a:effectLst/>
                        </a:rPr>
                        <a:t>ESCUELA NORMAL DE EDUCACIÓN PREESCOLAR</a:t>
                      </a:r>
                      <a:endParaRPr lang="es-MX" sz="1100" dirty="0">
                        <a:ln>
                          <a:noFill/>
                        </a:ln>
                        <a:solidFill>
                          <a:sysClr val="windowText" lastClr="000000"/>
                        </a:solidFill>
                        <a:effectLst/>
                      </a:endParaRPr>
                    </a:p>
                    <a:p>
                      <a:pPr algn="ctr">
                        <a:lnSpc>
                          <a:spcPct val="115000"/>
                        </a:lnSpc>
                        <a:spcAft>
                          <a:spcPts val="1000"/>
                        </a:spcAft>
                      </a:pPr>
                      <a:r>
                        <a:rPr lang="es-MX" sz="1200" dirty="0">
                          <a:ln>
                            <a:noFill/>
                          </a:ln>
                          <a:solidFill>
                            <a:sysClr val="windowText" lastClr="000000"/>
                          </a:solidFill>
                          <a:effectLst/>
                        </a:rPr>
                        <a:t>CREACIÓN LITERARIA        6º SEMESTRE       junio de 2021</a:t>
                      </a:r>
                      <a:endParaRPr lang="es-MX" sz="1100" dirty="0">
                        <a:ln>
                          <a:noFill/>
                        </a:ln>
                        <a:solidFill>
                          <a:sysClr val="windowText" lastClr="000000"/>
                        </a:solidFill>
                        <a:effectLst/>
                      </a:endParaRPr>
                    </a:p>
                    <a:p>
                      <a:pPr algn="ctr">
                        <a:lnSpc>
                          <a:spcPct val="115000"/>
                        </a:lnSpc>
                        <a:spcAft>
                          <a:spcPts val="1000"/>
                        </a:spcAft>
                      </a:pPr>
                      <a:r>
                        <a:rPr lang="es-MX" sz="1200" dirty="0">
                          <a:ln>
                            <a:noFill/>
                          </a:ln>
                          <a:solidFill>
                            <a:sysClr val="windowText" lastClr="000000"/>
                          </a:solidFill>
                          <a:effectLst/>
                        </a:rPr>
                        <a:t>MAESTRA SILVIA BANDA SERVÍN</a:t>
                      </a:r>
                      <a:endParaRPr lang="es-MX" sz="1100" dirty="0">
                        <a:ln>
                          <a:noFill/>
                        </a:ln>
                        <a:solidFill>
                          <a:sysClr val="windowText" lastClr="000000"/>
                        </a:solidFill>
                        <a:effectLst/>
                      </a:endParaRPr>
                    </a:p>
                    <a:p>
                      <a:pPr algn="ctr">
                        <a:lnSpc>
                          <a:spcPct val="115000"/>
                        </a:lnSpc>
                        <a:spcAft>
                          <a:spcPts val="1000"/>
                        </a:spcAft>
                      </a:pPr>
                      <a:r>
                        <a:rPr lang="es-MX" sz="1100" dirty="0">
                          <a:ln>
                            <a:noFill/>
                          </a:ln>
                          <a:solidFill>
                            <a:sysClr val="windowText" lastClr="000000"/>
                          </a:solidFill>
                          <a:effectLst/>
                        </a:rPr>
                        <a:t>RÚBRICA PARA EVALUAR TEXTO NARRATIVO CON AUDIO PARA NIÑOS DE PREESCOLAR</a:t>
                      </a:r>
                      <a:endParaRPr lang="es-MX" sz="1100" dirty="0">
                        <a:ln>
                          <a:no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06666983"/>
                  </a:ext>
                </a:extLst>
              </a:tr>
            </a:tbl>
          </a:graphicData>
        </a:graphic>
      </p:graphicFrame>
      <p:pic>
        <p:nvPicPr>
          <p:cNvPr id="11" name="Imagen 10">
            <a:extLst>
              <a:ext uri="{FF2B5EF4-FFF2-40B4-BE49-F238E27FC236}">
                <a16:creationId xmlns:a16="http://schemas.microsoft.com/office/drawing/2014/main" id="{115B0AF4-97E5-4CD0-884C-123EFF67A1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32622" y="390942"/>
            <a:ext cx="996315" cy="744220"/>
          </a:xfrm>
          <a:prstGeom prst="rect">
            <a:avLst/>
          </a:prstGeom>
          <a:noFill/>
          <a:ln>
            <a:noFill/>
          </a:ln>
        </p:spPr>
      </p:pic>
    </p:spTree>
    <p:extLst>
      <p:ext uri="{BB962C8B-B14F-4D97-AF65-F5344CB8AC3E}">
        <p14:creationId xmlns:p14="http://schemas.microsoft.com/office/powerpoint/2010/main" val="38466555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933</Words>
  <Application>Microsoft Office PowerPoint</Application>
  <PresentationFormat>Panorámica</PresentationFormat>
  <Paragraphs>92</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Bernard MT Condensed</vt:lpstr>
      <vt:lpstr>Calibri</vt:lpstr>
      <vt:lpstr>Calibri Light</vt:lpstr>
      <vt:lpstr>Tema de Office</vt:lpstr>
      <vt:lpstr>Presentación de PowerPoint</vt:lpstr>
      <vt:lpstr>Presentación de PowerPoint</vt:lpstr>
      <vt:lpstr>Enlace del cuento: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bris medrano</dc:creator>
  <cp:lastModifiedBy>bris medrano</cp:lastModifiedBy>
  <cp:revision>5</cp:revision>
  <dcterms:created xsi:type="dcterms:W3CDTF">2021-06-30T20:37:55Z</dcterms:created>
  <dcterms:modified xsi:type="dcterms:W3CDTF">2021-07-01T04:38:20Z</dcterms:modified>
</cp:coreProperties>
</file>