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5"/>
  </p:notesMasterIdLst>
  <p:sldIdLst>
    <p:sldId id="256" r:id="rId2"/>
    <p:sldId id="257" r:id="rId3"/>
    <p:sldId id="264" r:id="rId4"/>
    <p:sldId id="311" r:id="rId5"/>
    <p:sldId id="261" r:id="rId6"/>
    <p:sldId id="266" r:id="rId7"/>
    <p:sldId id="259" r:id="rId8"/>
    <p:sldId id="267" r:id="rId9"/>
    <p:sldId id="269" r:id="rId10"/>
    <p:sldId id="271" r:id="rId11"/>
    <p:sldId id="270" r:id="rId12"/>
    <p:sldId id="280" r:id="rId13"/>
    <p:sldId id="278" r:id="rId14"/>
    <p:sldId id="282" r:id="rId15"/>
    <p:sldId id="283" r:id="rId16"/>
    <p:sldId id="284" r:id="rId17"/>
    <p:sldId id="285" r:id="rId18"/>
    <p:sldId id="286" r:id="rId19"/>
    <p:sldId id="268" r:id="rId20"/>
    <p:sldId id="276" r:id="rId21"/>
    <p:sldId id="289" r:id="rId22"/>
    <p:sldId id="291" r:id="rId23"/>
    <p:sldId id="290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edoka One" panose="020B0604020202020204" charset="0"/>
      <p:regular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  <p:embeddedFont>
      <p:font typeface="Nunito Black" panose="020B0604020202020204" charset="0"/>
      <p:bold r:id="rId35"/>
      <p:boldItalic r:id="rId36"/>
    </p:embeddedFont>
    <p:embeddedFont>
      <p:font typeface="Nunito SemiBold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C157"/>
    <a:srgbClr val="616F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53F81-FE53-4F28-A189-D701DC5936EE}">
  <a:tblStyle styleId="{56F53F81-FE53-4F28-A189-D701DC5936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af5f55f87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af5f55f87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d7e39904c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d7e39904c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daa7fa758b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daa7fa758b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dcefa566b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dcefa566b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dcefa566b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dcefa566b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dcefa566b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dcefa566b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gaf5f55f87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1" name="Google Shape;2201;gaf5f55f87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daa7fa758b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daa7fa758b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afead7cb4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afead7cb4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afead7cb4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afead7cb4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daa7fa758b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daa7fa758b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af5f55f87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af5f55f87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dcefa566b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dcefa566b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00005">
            <a:off x="-63811" y="3129207"/>
            <a:ext cx="6249772" cy="1854040"/>
          </a:xfrm>
          <a:custGeom>
            <a:avLst/>
            <a:gdLst/>
            <a:ahLst/>
            <a:cxnLst/>
            <a:rect l="l" t="t" r="r" b="b"/>
            <a:pathLst>
              <a:path w="43120" h="14300" fill="none" extrusionOk="0">
                <a:moveTo>
                  <a:pt x="1" y="14299"/>
                </a:moveTo>
                <a:cubicBezTo>
                  <a:pt x="3156" y="10585"/>
                  <a:pt x="7174" y="7402"/>
                  <a:pt x="11911" y="6270"/>
                </a:cubicBezTo>
                <a:cubicBezTo>
                  <a:pt x="17103" y="5034"/>
                  <a:pt x="22523" y="6373"/>
                  <a:pt x="27694" y="7740"/>
                </a:cubicBezTo>
                <a:cubicBezTo>
                  <a:pt x="29614" y="8244"/>
                  <a:pt x="31568" y="8755"/>
                  <a:pt x="33550" y="8617"/>
                </a:cubicBezTo>
                <a:cubicBezTo>
                  <a:pt x="37727" y="8320"/>
                  <a:pt x="41814" y="3984"/>
                  <a:pt x="4311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300005">
            <a:off x="-28026" y="3188933"/>
            <a:ext cx="6469790" cy="1983823"/>
          </a:xfrm>
          <a:custGeom>
            <a:avLst/>
            <a:gdLst/>
            <a:ahLst/>
            <a:cxnLst/>
            <a:rect l="l" t="t" r="r" b="b"/>
            <a:pathLst>
              <a:path w="44638" h="15301" fill="none" extrusionOk="0">
                <a:moveTo>
                  <a:pt x="0" y="15301"/>
                </a:moveTo>
                <a:cubicBezTo>
                  <a:pt x="3183" y="11614"/>
                  <a:pt x="7222" y="8451"/>
                  <a:pt x="11959" y="7360"/>
                </a:cubicBezTo>
                <a:cubicBezTo>
                  <a:pt x="17165" y="6152"/>
                  <a:pt x="22578" y="7540"/>
                  <a:pt x="27736" y="8935"/>
                </a:cubicBezTo>
                <a:cubicBezTo>
                  <a:pt x="29648" y="9453"/>
                  <a:pt x="31602" y="9977"/>
                  <a:pt x="33584" y="9853"/>
                </a:cubicBezTo>
                <a:cubicBezTo>
                  <a:pt x="37768" y="9584"/>
                  <a:pt x="42546" y="6187"/>
                  <a:pt x="44638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00005">
            <a:off x="7614" y="3248659"/>
            <a:ext cx="6690097" cy="2113606"/>
          </a:xfrm>
          <a:custGeom>
            <a:avLst/>
            <a:gdLst/>
            <a:ahLst/>
            <a:cxnLst/>
            <a:rect l="l" t="t" r="r" b="b"/>
            <a:pathLst>
              <a:path w="46158" h="16302" fill="none" extrusionOk="0">
                <a:moveTo>
                  <a:pt x="1" y="16302"/>
                </a:moveTo>
                <a:cubicBezTo>
                  <a:pt x="3204" y="12636"/>
                  <a:pt x="7264" y="9508"/>
                  <a:pt x="12015" y="8445"/>
                </a:cubicBezTo>
                <a:cubicBezTo>
                  <a:pt x="17227" y="7278"/>
                  <a:pt x="22627" y="8707"/>
                  <a:pt x="27771" y="10129"/>
                </a:cubicBezTo>
                <a:cubicBezTo>
                  <a:pt x="29683" y="10661"/>
                  <a:pt x="31637" y="11206"/>
                  <a:pt x="33619" y="11089"/>
                </a:cubicBezTo>
                <a:cubicBezTo>
                  <a:pt x="37803" y="10854"/>
                  <a:pt x="43271" y="8396"/>
                  <a:pt x="46157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00005">
            <a:off x="42348" y="3309208"/>
            <a:ext cx="6910259" cy="2242481"/>
          </a:xfrm>
          <a:custGeom>
            <a:avLst/>
            <a:gdLst/>
            <a:ahLst/>
            <a:cxnLst/>
            <a:rect l="l" t="t" r="r" b="b"/>
            <a:pathLst>
              <a:path w="47677" h="17296" fill="none" extrusionOk="0">
                <a:moveTo>
                  <a:pt x="0" y="17296"/>
                </a:moveTo>
                <a:cubicBezTo>
                  <a:pt x="3232" y="13657"/>
                  <a:pt x="7319" y="10550"/>
                  <a:pt x="12076" y="9528"/>
                </a:cubicBezTo>
                <a:cubicBezTo>
                  <a:pt x="17296" y="8396"/>
                  <a:pt x="22689" y="9853"/>
                  <a:pt x="27826" y="11324"/>
                </a:cubicBezTo>
                <a:cubicBezTo>
                  <a:pt x="29731" y="11869"/>
                  <a:pt x="31678" y="12421"/>
                  <a:pt x="33660" y="12325"/>
                </a:cubicBezTo>
                <a:cubicBezTo>
                  <a:pt x="37844" y="12118"/>
                  <a:pt x="44010" y="10599"/>
                  <a:pt x="47676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00005">
            <a:off x="78167" y="3368028"/>
            <a:ext cx="7130277" cy="2373301"/>
          </a:xfrm>
          <a:custGeom>
            <a:avLst/>
            <a:gdLst/>
            <a:ahLst/>
            <a:cxnLst/>
            <a:rect l="l" t="t" r="r" b="b"/>
            <a:pathLst>
              <a:path w="49195" h="18305" fill="none" extrusionOk="0">
                <a:moveTo>
                  <a:pt x="0" y="18304"/>
                </a:moveTo>
                <a:cubicBezTo>
                  <a:pt x="3259" y="14686"/>
                  <a:pt x="7360" y="11614"/>
                  <a:pt x="12124" y="10613"/>
                </a:cubicBezTo>
                <a:cubicBezTo>
                  <a:pt x="17358" y="9522"/>
                  <a:pt x="22743" y="11020"/>
                  <a:pt x="27860" y="12525"/>
                </a:cubicBezTo>
                <a:cubicBezTo>
                  <a:pt x="29758" y="13084"/>
                  <a:pt x="31712" y="13644"/>
                  <a:pt x="33694" y="13568"/>
                </a:cubicBezTo>
                <a:cubicBezTo>
                  <a:pt x="37878" y="13381"/>
                  <a:pt x="44741" y="12808"/>
                  <a:pt x="4919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0000" y="844300"/>
            <a:ext cx="4986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0000" y="3102100"/>
            <a:ext cx="470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rot="607108">
            <a:off x="5483389" y="-1388312"/>
            <a:ext cx="4417782" cy="7920132"/>
          </a:xfrm>
          <a:custGeom>
            <a:avLst/>
            <a:gdLst/>
            <a:ahLst/>
            <a:cxnLst/>
            <a:rect l="l" t="t" r="r" b="b"/>
            <a:pathLst>
              <a:path w="217862" h="267141" extrusionOk="0">
                <a:moveTo>
                  <a:pt x="113937" y="16416"/>
                </a:moveTo>
                <a:cubicBezTo>
                  <a:pt x="89236" y="29688"/>
                  <a:pt x="58502" y="77440"/>
                  <a:pt x="51834" y="102903"/>
                </a:cubicBezTo>
                <a:cubicBezTo>
                  <a:pt x="45167" y="128367"/>
                  <a:pt x="81997" y="146020"/>
                  <a:pt x="73932" y="169197"/>
                </a:cubicBezTo>
                <a:cubicBezTo>
                  <a:pt x="65868" y="192375"/>
                  <a:pt x="-17444" y="228506"/>
                  <a:pt x="3447" y="241968"/>
                </a:cubicBezTo>
                <a:cubicBezTo>
                  <a:pt x="24339" y="255430"/>
                  <a:pt x="166515" y="286418"/>
                  <a:pt x="199281" y="249969"/>
                </a:cubicBezTo>
                <a:cubicBezTo>
                  <a:pt x="232047" y="213520"/>
                  <a:pt x="214267" y="62200"/>
                  <a:pt x="200043" y="23274"/>
                </a:cubicBezTo>
                <a:cubicBezTo>
                  <a:pt x="185819" y="-15651"/>
                  <a:pt x="138639" y="3145"/>
                  <a:pt x="113937" y="164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7" name="Google Shape;17;p2"/>
          <p:cNvSpPr/>
          <p:nvPr/>
        </p:nvSpPr>
        <p:spPr>
          <a:xfrm>
            <a:off x="6273997" y="1014844"/>
            <a:ext cx="44929" cy="34804"/>
          </a:xfrm>
          <a:custGeom>
            <a:avLst/>
            <a:gdLst/>
            <a:ahLst/>
            <a:cxnLst/>
            <a:rect l="l" t="t" r="r" b="b"/>
            <a:pathLst>
              <a:path w="670" h="519" extrusionOk="0">
                <a:moveTo>
                  <a:pt x="331" y="1"/>
                </a:moveTo>
                <a:cubicBezTo>
                  <a:pt x="0" y="1"/>
                  <a:pt x="0" y="518"/>
                  <a:pt x="331" y="518"/>
                </a:cubicBezTo>
                <a:cubicBezTo>
                  <a:pt x="670" y="518"/>
                  <a:pt x="670" y="1"/>
                  <a:pt x="3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419725" y="2458027"/>
            <a:ext cx="44526" cy="34804"/>
          </a:xfrm>
          <a:custGeom>
            <a:avLst/>
            <a:gdLst/>
            <a:ahLst/>
            <a:cxnLst/>
            <a:rect l="l" t="t" r="r" b="b"/>
            <a:pathLst>
              <a:path w="664" h="519" extrusionOk="0">
                <a:moveTo>
                  <a:pt x="332" y="1"/>
                </a:moveTo>
                <a:cubicBezTo>
                  <a:pt x="0" y="1"/>
                  <a:pt x="0" y="519"/>
                  <a:pt x="332" y="519"/>
                </a:cubicBezTo>
                <a:cubicBezTo>
                  <a:pt x="663" y="519"/>
                  <a:pt x="663" y="1"/>
                  <a:pt x="3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359760" y="2504365"/>
            <a:ext cx="44459" cy="34804"/>
          </a:xfrm>
          <a:custGeom>
            <a:avLst/>
            <a:gdLst/>
            <a:ahLst/>
            <a:cxnLst/>
            <a:rect l="l" t="t" r="r" b="b"/>
            <a:pathLst>
              <a:path w="663" h="519" extrusionOk="0">
                <a:moveTo>
                  <a:pt x="332" y="0"/>
                </a:moveTo>
                <a:cubicBezTo>
                  <a:pt x="0" y="0"/>
                  <a:pt x="0" y="518"/>
                  <a:pt x="332" y="518"/>
                </a:cubicBezTo>
                <a:cubicBezTo>
                  <a:pt x="663" y="518"/>
                  <a:pt x="663" y="0"/>
                  <a:pt x="332" y="0"/>
                </a:cubicBezTo>
                <a:close/>
              </a:path>
            </a:pathLst>
          </a:custGeom>
          <a:solidFill>
            <a:srgbClr val="DE4E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626046" y="901916"/>
            <a:ext cx="60754" cy="52374"/>
          </a:xfrm>
          <a:custGeom>
            <a:avLst/>
            <a:gdLst/>
            <a:ahLst/>
            <a:cxnLst/>
            <a:rect l="l" t="t" r="r" b="b"/>
            <a:pathLst>
              <a:path w="906" h="781" extrusionOk="0">
                <a:moveTo>
                  <a:pt x="392" y="0"/>
                </a:moveTo>
                <a:cubicBezTo>
                  <a:pt x="193" y="0"/>
                  <a:pt x="1" y="156"/>
                  <a:pt x="1" y="393"/>
                </a:cubicBezTo>
                <a:cubicBezTo>
                  <a:pt x="1" y="601"/>
                  <a:pt x="174" y="773"/>
                  <a:pt x="388" y="780"/>
                </a:cubicBezTo>
                <a:cubicBezTo>
                  <a:pt x="733" y="780"/>
                  <a:pt x="905" y="359"/>
                  <a:pt x="664" y="117"/>
                </a:cubicBezTo>
                <a:cubicBezTo>
                  <a:pt x="585" y="36"/>
                  <a:pt x="487" y="0"/>
                  <a:pt x="3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938297" y="708450"/>
            <a:ext cx="81073" cy="69877"/>
          </a:xfrm>
          <a:custGeom>
            <a:avLst/>
            <a:gdLst/>
            <a:ahLst/>
            <a:cxnLst/>
            <a:rect l="l" t="t" r="r" b="b"/>
            <a:pathLst>
              <a:path w="1209" h="1042" extrusionOk="0">
                <a:moveTo>
                  <a:pt x="526" y="0"/>
                </a:moveTo>
                <a:cubicBezTo>
                  <a:pt x="258" y="0"/>
                  <a:pt x="0" y="209"/>
                  <a:pt x="0" y="524"/>
                </a:cubicBezTo>
                <a:cubicBezTo>
                  <a:pt x="7" y="807"/>
                  <a:pt x="235" y="1034"/>
                  <a:pt x="518" y="1041"/>
                </a:cubicBezTo>
                <a:cubicBezTo>
                  <a:pt x="981" y="1041"/>
                  <a:pt x="1209" y="482"/>
                  <a:pt x="884" y="151"/>
                </a:cubicBezTo>
                <a:cubicBezTo>
                  <a:pt x="780" y="47"/>
                  <a:pt x="652" y="0"/>
                  <a:pt x="5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069861" y="2602271"/>
            <a:ext cx="81609" cy="69742"/>
          </a:xfrm>
          <a:custGeom>
            <a:avLst/>
            <a:gdLst/>
            <a:ahLst/>
            <a:cxnLst/>
            <a:rect l="l" t="t" r="r" b="b"/>
            <a:pathLst>
              <a:path w="1217" h="1040" extrusionOk="0">
                <a:moveTo>
                  <a:pt x="522" y="1"/>
                </a:moveTo>
                <a:cubicBezTo>
                  <a:pt x="256" y="1"/>
                  <a:pt x="1" y="209"/>
                  <a:pt x="1" y="522"/>
                </a:cubicBezTo>
                <a:cubicBezTo>
                  <a:pt x="8" y="805"/>
                  <a:pt x="236" y="1033"/>
                  <a:pt x="519" y="1040"/>
                </a:cubicBezTo>
                <a:cubicBezTo>
                  <a:pt x="981" y="1040"/>
                  <a:pt x="1216" y="480"/>
                  <a:pt x="885" y="156"/>
                </a:cubicBezTo>
                <a:cubicBezTo>
                  <a:pt x="780" y="49"/>
                  <a:pt x="650" y="1"/>
                  <a:pt x="5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4657725" y="2689650"/>
            <a:ext cx="3267075" cy="2012651"/>
            <a:chOff x="4505325" y="2537250"/>
            <a:chExt cx="3267075" cy="2012651"/>
          </a:xfrm>
        </p:grpSpPr>
        <p:sp>
          <p:nvSpPr>
            <p:cNvPr id="24" name="Google Shape;24;p2"/>
            <p:cNvSpPr/>
            <p:nvPr/>
          </p:nvSpPr>
          <p:spPr>
            <a:xfrm>
              <a:off x="5359597" y="2843644"/>
              <a:ext cx="44929" cy="34804"/>
            </a:xfrm>
            <a:custGeom>
              <a:avLst/>
              <a:gdLst/>
              <a:ahLst/>
              <a:cxnLst/>
              <a:rect l="l" t="t" r="r" b="b"/>
              <a:pathLst>
                <a:path w="670" h="519" extrusionOk="0">
                  <a:moveTo>
                    <a:pt x="331" y="1"/>
                  </a:moveTo>
                  <a:cubicBezTo>
                    <a:pt x="0" y="1"/>
                    <a:pt x="0" y="518"/>
                    <a:pt x="331" y="518"/>
                  </a:cubicBezTo>
                  <a:cubicBezTo>
                    <a:pt x="670" y="518"/>
                    <a:pt x="670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505325" y="4286827"/>
              <a:ext cx="44526" cy="34804"/>
            </a:xfrm>
            <a:custGeom>
              <a:avLst/>
              <a:gdLst/>
              <a:ahLst/>
              <a:cxnLst/>
              <a:rect l="l" t="t" r="r" b="b"/>
              <a:pathLst>
                <a:path w="664" h="519" extrusionOk="0">
                  <a:moveTo>
                    <a:pt x="332" y="1"/>
                  </a:moveTo>
                  <a:cubicBezTo>
                    <a:pt x="0" y="1"/>
                    <a:pt x="0" y="519"/>
                    <a:pt x="332" y="519"/>
                  </a:cubicBezTo>
                  <a:cubicBezTo>
                    <a:pt x="663" y="519"/>
                    <a:pt x="663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445360" y="4333165"/>
              <a:ext cx="44459" cy="34804"/>
            </a:xfrm>
            <a:custGeom>
              <a:avLst/>
              <a:gdLst/>
              <a:ahLst/>
              <a:cxnLst/>
              <a:rect l="l" t="t" r="r" b="b"/>
              <a:pathLst>
                <a:path w="663" h="519" extrusionOk="0">
                  <a:moveTo>
                    <a:pt x="332" y="0"/>
                  </a:moveTo>
                  <a:cubicBezTo>
                    <a:pt x="0" y="0"/>
                    <a:pt x="0" y="518"/>
                    <a:pt x="332" y="518"/>
                  </a:cubicBezTo>
                  <a:cubicBezTo>
                    <a:pt x="663" y="518"/>
                    <a:pt x="663" y="0"/>
                    <a:pt x="332" y="0"/>
                  </a:cubicBezTo>
                  <a:close/>
                </a:path>
              </a:pathLst>
            </a:custGeom>
            <a:solidFill>
              <a:srgbClr val="DE4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11646" y="2730716"/>
              <a:ext cx="60754" cy="52374"/>
            </a:xfrm>
            <a:custGeom>
              <a:avLst/>
              <a:gdLst/>
              <a:ahLst/>
              <a:cxnLst/>
              <a:rect l="l" t="t" r="r" b="b"/>
              <a:pathLst>
                <a:path w="906" h="781" extrusionOk="0">
                  <a:moveTo>
                    <a:pt x="392" y="0"/>
                  </a:moveTo>
                  <a:cubicBezTo>
                    <a:pt x="193" y="0"/>
                    <a:pt x="1" y="156"/>
                    <a:pt x="1" y="393"/>
                  </a:cubicBezTo>
                  <a:cubicBezTo>
                    <a:pt x="1" y="601"/>
                    <a:pt x="174" y="773"/>
                    <a:pt x="388" y="780"/>
                  </a:cubicBezTo>
                  <a:cubicBezTo>
                    <a:pt x="733" y="780"/>
                    <a:pt x="905" y="359"/>
                    <a:pt x="664" y="117"/>
                  </a:cubicBezTo>
                  <a:cubicBezTo>
                    <a:pt x="585" y="36"/>
                    <a:pt x="487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263702" y="3423640"/>
              <a:ext cx="61223" cy="52106"/>
            </a:xfrm>
            <a:custGeom>
              <a:avLst/>
              <a:gdLst/>
              <a:ahLst/>
              <a:cxnLst/>
              <a:rect l="l" t="t" r="r" b="b"/>
              <a:pathLst>
                <a:path w="913" h="777" extrusionOk="0">
                  <a:moveTo>
                    <a:pt x="395" y="1"/>
                  </a:moveTo>
                  <a:cubicBezTo>
                    <a:pt x="195" y="1"/>
                    <a:pt x="1" y="155"/>
                    <a:pt x="1" y="390"/>
                  </a:cubicBezTo>
                  <a:cubicBezTo>
                    <a:pt x="8" y="604"/>
                    <a:pt x="180" y="776"/>
                    <a:pt x="394" y="776"/>
                  </a:cubicBezTo>
                  <a:cubicBezTo>
                    <a:pt x="740" y="776"/>
                    <a:pt x="912" y="362"/>
                    <a:pt x="664" y="113"/>
                  </a:cubicBezTo>
                  <a:cubicBezTo>
                    <a:pt x="586" y="36"/>
                    <a:pt x="489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44308" y="4497527"/>
              <a:ext cx="61156" cy="52374"/>
            </a:xfrm>
            <a:custGeom>
              <a:avLst/>
              <a:gdLst/>
              <a:ahLst/>
              <a:cxnLst/>
              <a:rect l="l" t="t" r="r" b="b"/>
              <a:pathLst>
                <a:path w="912" h="781" extrusionOk="0">
                  <a:moveTo>
                    <a:pt x="390" y="0"/>
                  </a:moveTo>
                  <a:cubicBezTo>
                    <a:pt x="191" y="0"/>
                    <a:pt x="0" y="155"/>
                    <a:pt x="0" y="387"/>
                  </a:cubicBezTo>
                  <a:cubicBezTo>
                    <a:pt x="7" y="601"/>
                    <a:pt x="180" y="774"/>
                    <a:pt x="394" y="781"/>
                  </a:cubicBezTo>
                  <a:cubicBezTo>
                    <a:pt x="739" y="781"/>
                    <a:pt x="912" y="359"/>
                    <a:pt x="663" y="118"/>
                  </a:cubicBezTo>
                  <a:cubicBezTo>
                    <a:pt x="584" y="37"/>
                    <a:pt x="486" y="0"/>
                    <a:pt x="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23897" y="2537250"/>
              <a:ext cx="81073" cy="69877"/>
            </a:xfrm>
            <a:custGeom>
              <a:avLst/>
              <a:gdLst/>
              <a:ahLst/>
              <a:cxnLst/>
              <a:rect l="l" t="t" r="r" b="b"/>
              <a:pathLst>
                <a:path w="1209" h="1042" extrusionOk="0">
                  <a:moveTo>
                    <a:pt x="526" y="0"/>
                  </a:moveTo>
                  <a:cubicBezTo>
                    <a:pt x="258" y="0"/>
                    <a:pt x="0" y="209"/>
                    <a:pt x="0" y="524"/>
                  </a:cubicBezTo>
                  <a:cubicBezTo>
                    <a:pt x="7" y="807"/>
                    <a:pt x="235" y="1034"/>
                    <a:pt x="518" y="1041"/>
                  </a:cubicBezTo>
                  <a:cubicBezTo>
                    <a:pt x="981" y="1041"/>
                    <a:pt x="1209" y="482"/>
                    <a:pt x="884" y="151"/>
                  </a:cubicBezTo>
                  <a:cubicBezTo>
                    <a:pt x="780" y="47"/>
                    <a:pt x="652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155461" y="4431071"/>
              <a:ext cx="81609" cy="69742"/>
            </a:xfrm>
            <a:custGeom>
              <a:avLst/>
              <a:gdLst/>
              <a:ahLst/>
              <a:cxnLst/>
              <a:rect l="l" t="t" r="r" b="b"/>
              <a:pathLst>
                <a:path w="1217" h="1040" extrusionOk="0">
                  <a:moveTo>
                    <a:pt x="522" y="1"/>
                  </a:moveTo>
                  <a:cubicBezTo>
                    <a:pt x="256" y="1"/>
                    <a:pt x="1" y="209"/>
                    <a:pt x="1" y="522"/>
                  </a:cubicBezTo>
                  <a:cubicBezTo>
                    <a:pt x="8" y="805"/>
                    <a:pt x="236" y="1033"/>
                    <a:pt x="519" y="1040"/>
                  </a:cubicBezTo>
                  <a:cubicBezTo>
                    <a:pt x="981" y="1040"/>
                    <a:pt x="1216" y="480"/>
                    <a:pt x="885" y="156"/>
                  </a:cubicBezTo>
                  <a:cubicBezTo>
                    <a:pt x="780" y="49"/>
                    <a:pt x="65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7526092" y="252163"/>
            <a:ext cx="551100" cy="654225"/>
            <a:chOff x="7373692" y="99763"/>
            <a:chExt cx="551100" cy="654225"/>
          </a:xfrm>
        </p:grpSpPr>
        <p:sp>
          <p:nvSpPr>
            <p:cNvPr id="33" name="Google Shape;33;p2"/>
            <p:cNvSpPr/>
            <p:nvPr/>
          </p:nvSpPr>
          <p:spPr>
            <a:xfrm>
              <a:off x="7373692" y="586816"/>
              <a:ext cx="190104" cy="167172"/>
            </a:xfrm>
            <a:custGeom>
              <a:avLst/>
              <a:gdLst/>
              <a:ahLst/>
              <a:cxnLst/>
              <a:rect l="l" t="t" r="r" b="b"/>
              <a:pathLst>
                <a:path w="920" h="809" extrusionOk="0">
                  <a:moveTo>
                    <a:pt x="674" y="0"/>
                  </a:moveTo>
                  <a:cubicBezTo>
                    <a:pt x="554" y="0"/>
                    <a:pt x="399" y="76"/>
                    <a:pt x="263" y="212"/>
                  </a:cubicBezTo>
                  <a:cubicBezTo>
                    <a:pt x="70" y="405"/>
                    <a:pt x="1" y="654"/>
                    <a:pt x="105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19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33241" y="544041"/>
              <a:ext cx="191551" cy="167172"/>
            </a:xfrm>
            <a:custGeom>
              <a:avLst/>
              <a:gdLst/>
              <a:ahLst/>
              <a:cxnLst/>
              <a:rect l="l" t="t" r="r" b="b"/>
              <a:pathLst>
                <a:path w="927" h="809" extrusionOk="0">
                  <a:moveTo>
                    <a:pt x="674" y="0"/>
                  </a:moveTo>
                  <a:cubicBezTo>
                    <a:pt x="555" y="0"/>
                    <a:pt x="401" y="76"/>
                    <a:pt x="270" y="212"/>
                  </a:cubicBezTo>
                  <a:cubicBezTo>
                    <a:pt x="70" y="405"/>
                    <a:pt x="1" y="647"/>
                    <a:pt x="104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26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537762" y="99763"/>
              <a:ext cx="351279" cy="533751"/>
            </a:xfrm>
            <a:custGeom>
              <a:avLst/>
              <a:gdLst/>
              <a:ahLst/>
              <a:cxnLst/>
              <a:rect l="l" t="t" r="r" b="b"/>
              <a:pathLst>
                <a:path w="1700" h="2583" fill="none" extrusionOk="0">
                  <a:moveTo>
                    <a:pt x="1" y="2583"/>
                  </a:moveTo>
                  <a:lnTo>
                    <a:pt x="1" y="884"/>
                  </a:lnTo>
                  <a:lnTo>
                    <a:pt x="1700" y="0"/>
                  </a:lnTo>
                  <a:lnTo>
                    <a:pt x="1700" y="250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536522" y="203910"/>
              <a:ext cx="352519" cy="171305"/>
            </a:xfrm>
            <a:custGeom>
              <a:avLst/>
              <a:gdLst/>
              <a:ahLst/>
              <a:cxnLst/>
              <a:rect l="l" t="t" r="r" b="b"/>
              <a:pathLst>
                <a:path w="1706" h="829" fill="none" extrusionOk="0">
                  <a:moveTo>
                    <a:pt x="0" y="829"/>
                  </a:moveTo>
                  <a:lnTo>
                    <a:pt x="1706" y="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 rot="-10166327">
            <a:off x="5754862" y="2536295"/>
            <a:ext cx="986225" cy="1429006"/>
          </a:xfrm>
          <a:custGeom>
            <a:avLst/>
            <a:gdLst/>
            <a:ahLst/>
            <a:cxnLst/>
            <a:rect l="l" t="t" r="r" b="b"/>
            <a:pathLst>
              <a:path w="9239" h="13387" extrusionOk="0">
                <a:moveTo>
                  <a:pt x="7119" y="1"/>
                </a:moveTo>
                <a:cubicBezTo>
                  <a:pt x="6011" y="1"/>
                  <a:pt x="4934" y="556"/>
                  <a:pt x="4060" y="1276"/>
                </a:cubicBezTo>
                <a:cubicBezTo>
                  <a:pt x="953" y="3824"/>
                  <a:pt x="0" y="8167"/>
                  <a:pt x="1740" y="11792"/>
                </a:cubicBezTo>
                <a:lnTo>
                  <a:pt x="2576" y="13387"/>
                </a:lnTo>
                <a:cubicBezTo>
                  <a:pt x="1899" y="11584"/>
                  <a:pt x="2666" y="9527"/>
                  <a:pt x="3867" y="8015"/>
                </a:cubicBezTo>
                <a:cubicBezTo>
                  <a:pt x="5061" y="6510"/>
                  <a:pt x="6649" y="5364"/>
                  <a:pt x="7975" y="3969"/>
                </a:cubicBezTo>
                <a:cubicBezTo>
                  <a:pt x="8417" y="3506"/>
                  <a:pt x="8831" y="3002"/>
                  <a:pt x="9031" y="2401"/>
                </a:cubicBezTo>
                <a:cubicBezTo>
                  <a:pt x="9239" y="1794"/>
                  <a:pt x="9183" y="1069"/>
                  <a:pt x="8762" y="599"/>
                </a:cubicBezTo>
                <a:cubicBezTo>
                  <a:pt x="8451" y="254"/>
                  <a:pt x="7989" y="82"/>
                  <a:pt x="7526" y="26"/>
                </a:cubicBezTo>
                <a:cubicBezTo>
                  <a:pt x="7390" y="9"/>
                  <a:pt x="7254" y="1"/>
                  <a:pt x="71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"/>
          <p:cNvSpPr txBox="1">
            <a:spLocks noGrp="1"/>
          </p:cNvSpPr>
          <p:nvPr>
            <p:ph type="title"/>
          </p:nvPr>
        </p:nvSpPr>
        <p:spPr>
          <a:xfrm>
            <a:off x="1385386" y="15665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93" name="Google Shape;393;p15"/>
          <p:cNvSpPr txBox="1">
            <a:spLocks noGrp="1"/>
          </p:cNvSpPr>
          <p:nvPr>
            <p:ph type="subTitle" idx="1"/>
          </p:nvPr>
        </p:nvSpPr>
        <p:spPr>
          <a:xfrm>
            <a:off x="1385388" y="1926575"/>
            <a:ext cx="2835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5"/>
          <p:cNvSpPr txBox="1">
            <a:spLocks noGrp="1"/>
          </p:cNvSpPr>
          <p:nvPr>
            <p:ph type="title" idx="2"/>
          </p:nvPr>
        </p:nvSpPr>
        <p:spPr>
          <a:xfrm>
            <a:off x="1385549" y="30065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95" name="Google Shape;395;p15"/>
          <p:cNvSpPr txBox="1">
            <a:spLocks noGrp="1"/>
          </p:cNvSpPr>
          <p:nvPr>
            <p:ph type="subTitle" idx="3"/>
          </p:nvPr>
        </p:nvSpPr>
        <p:spPr>
          <a:xfrm>
            <a:off x="1385388" y="3366575"/>
            <a:ext cx="2835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5"/>
          <p:cNvSpPr txBox="1">
            <a:spLocks noGrp="1"/>
          </p:cNvSpPr>
          <p:nvPr>
            <p:ph type="title" idx="4"/>
          </p:nvPr>
        </p:nvSpPr>
        <p:spPr>
          <a:xfrm>
            <a:off x="4958367" y="15665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97" name="Google Shape;397;p15"/>
          <p:cNvSpPr txBox="1">
            <a:spLocks noGrp="1"/>
          </p:cNvSpPr>
          <p:nvPr>
            <p:ph type="subTitle" idx="5"/>
          </p:nvPr>
        </p:nvSpPr>
        <p:spPr>
          <a:xfrm>
            <a:off x="4958369" y="1926575"/>
            <a:ext cx="2835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5"/>
          <p:cNvSpPr txBox="1">
            <a:spLocks noGrp="1"/>
          </p:cNvSpPr>
          <p:nvPr>
            <p:ph type="title" idx="6"/>
          </p:nvPr>
        </p:nvSpPr>
        <p:spPr>
          <a:xfrm>
            <a:off x="4958367" y="30065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 Black"/>
              <a:buNone/>
              <a:defRPr sz="23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 Black"/>
              <a:buNone/>
              <a:defRPr sz="23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 Black"/>
              <a:buNone/>
              <a:defRPr sz="23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 Black"/>
              <a:buNone/>
              <a:defRPr sz="23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 Black"/>
              <a:buNone/>
              <a:defRPr sz="23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 Black"/>
              <a:buNone/>
              <a:defRPr sz="23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 Black"/>
              <a:buNone/>
              <a:defRPr sz="23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 Black"/>
              <a:buNone/>
              <a:defRPr sz="23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99" name="Google Shape;399;p15"/>
          <p:cNvSpPr txBox="1">
            <a:spLocks noGrp="1"/>
          </p:cNvSpPr>
          <p:nvPr>
            <p:ph type="subTitle" idx="7"/>
          </p:nvPr>
        </p:nvSpPr>
        <p:spPr>
          <a:xfrm>
            <a:off x="4958369" y="3366575"/>
            <a:ext cx="2835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title" idx="8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5"/>
          <p:cNvSpPr/>
          <p:nvPr/>
        </p:nvSpPr>
        <p:spPr>
          <a:xfrm rot="6216640" flipH="1">
            <a:off x="-801608" y="-503297"/>
            <a:ext cx="2050188" cy="1880002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5"/>
          <p:cNvSpPr/>
          <p:nvPr/>
        </p:nvSpPr>
        <p:spPr>
          <a:xfrm flipH="1">
            <a:off x="651957" y="1225979"/>
            <a:ext cx="196220" cy="172548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5"/>
          <p:cNvSpPr/>
          <p:nvPr/>
        </p:nvSpPr>
        <p:spPr>
          <a:xfrm flipH="1">
            <a:off x="279353" y="1181828"/>
            <a:ext cx="197713" cy="172548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5"/>
          <p:cNvSpPr/>
          <p:nvPr/>
        </p:nvSpPr>
        <p:spPr>
          <a:xfrm flipH="1">
            <a:off x="316250" y="723259"/>
            <a:ext cx="362580" cy="550915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5"/>
          <p:cNvSpPr/>
          <p:nvPr/>
        </p:nvSpPr>
        <p:spPr>
          <a:xfrm flipH="1">
            <a:off x="316250" y="830756"/>
            <a:ext cx="363860" cy="176813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5"/>
          <p:cNvSpPr/>
          <p:nvPr/>
        </p:nvSpPr>
        <p:spPr>
          <a:xfrm rot="-802148" flipH="1">
            <a:off x="1087607" y="357578"/>
            <a:ext cx="212093" cy="20061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5"/>
          <p:cNvSpPr/>
          <p:nvPr/>
        </p:nvSpPr>
        <p:spPr>
          <a:xfrm rot="-802148" flipH="1">
            <a:off x="892250" y="37758"/>
            <a:ext cx="169819" cy="420143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5"/>
          <p:cNvSpPr/>
          <p:nvPr/>
        </p:nvSpPr>
        <p:spPr>
          <a:xfrm flipH="1">
            <a:off x="975331" y="643887"/>
            <a:ext cx="215700" cy="21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5"/>
          <p:cNvSpPr/>
          <p:nvPr/>
        </p:nvSpPr>
        <p:spPr>
          <a:xfrm flipH="1">
            <a:off x="777601" y="827248"/>
            <a:ext cx="141600" cy="141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flipH="1">
            <a:off x="1006510" y="947726"/>
            <a:ext cx="83100" cy="8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/>
          <p:nvPr/>
        </p:nvSpPr>
        <p:spPr>
          <a:xfrm flipH="1">
            <a:off x="1553435" y="337208"/>
            <a:ext cx="299016" cy="39872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5"/>
          <p:cNvSpPr/>
          <p:nvPr/>
        </p:nvSpPr>
        <p:spPr>
          <a:xfrm flipH="1">
            <a:off x="454486" y="1654222"/>
            <a:ext cx="299016" cy="39872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5"/>
          <p:cNvSpPr/>
          <p:nvPr/>
        </p:nvSpPr>
        <p:spPr>
          <a:xfrm rot="-1952704" flipH="1">
            <a:off x="7585741" y="3383131"/>
            <a:ext cx="3131728" cy="2633614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5"/>
          <p:cNvSpPr/>
          <p:nvPr/>
        </p:nvSpPr>
        <p:spPr>
          <a:xfrm rot="747576">
            <a:off x="8620147" y="2751840"/>
            <a:ext cx="346542" cy="4621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5"/>
          <p:cNvSpPr/>
          <p:nvPr/>
        </p:nvSpPr>
        <p:spPr>
          <a:xfrm rot="747458">
            <a:off x="8402820" y="3157780"/>
            <a:ext cx="194609" cy="252991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5"/>
          <p:cNvSpPr/>
          <p:nvPr/>
        </p:nvSpPr>
        <p:spPr>
          <a:xfrm rot="903040">
            <a:off x="8025426" y="4421135"/>
            <a:ext cx="250700" cy="2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5"/>
          <p:cNvSpPr/>
          <p:nvPr/>
        </p:nvSpPr>
        <p:spPr>
          <a:xfrm rot="916963">
            <a:off x="8154704" y="4141206"/>
            <a:ext cx="163896" cy="16389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/>
          <p:nvPr/>
        </p:nvSpPr>
        <p:spPr>
          <a:xfrm rot="498330">
            <a:off x="7881120" y="4050464"/>
            <a:ext cx="245810" cy="23250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5"/>
          <p:cNvSpPr/>
          <p:nvPr/>
        </p:nvSpPr>
        <p:spPr>
          <a:xfrm rot="498330">
            <a:off x="8134066" y="3658614"/>
            <a:ext cx="196816" cy="486930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5"/>
          <p:cNvSpPr/>
          <p:nvPr/>
        </p:nvSpPr>
        <p:spPr>
          <a:xfrm rot="747532">
            <a:off x="8477573" y="4676098"/>
            <a:ext cx="134276" cy="118081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"/>
          <p:cNvSpPr/>
          <p:nvPr/>
        </p:nvSpPr>
        <p:spPr>
          <a:xfrm rot="747532">
            <a:off x="8732053" y="4701496"/>
            <a:ext cx="135298" cy="118081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5"/>
          <p:cNvSpPr/>
          <p:nvPr/>
        </p:nvSpPr>
        <p:spPr>
          <a:xfrm rot="747532">
            <a:off x="8635680" y="4374409"/>
            <a:ext cx="248118" cy="37701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5"/>
          <p:cNvSpPr/>
          <p:nvPr/>
        </p:nvSpPr>
        <p:spPr>
          <a:xfrm rot="747532">
            <a:off x="8646559" y="4449159"/>
            <a:ext cx="248994" cy="121000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5"/>
          <p:cNvSpPr/>
          <p:nvPr/>
        </p:nvSpPr>
        <p:spPr>
          <a:xfrm rot="751282">
            <a:off x="8917342" y="3839226"/>
            <a:ext cx="250457" cy="250457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5"/>
          <p:cNvSpPr/>
          <p:nvPr/>
        </p:nvSpPr>
        <p:spPr>
          <a:xfrm rot="755142">
            <a:off x="8769415" y="3620700"/>
            <a:ext cx="163837" cy="163837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"/>
          <p:cNvSpPr txBox="1">
            <a:spLocks noGrp="1"/>
          </p:cNvSpPr>
          <p:nvPr>
            <p:ph type="subTitle" idx="1"/>
          </p:nvPr>
        </p:nvSpPr>
        <p:spPr>
          <a:xfrm>
            <a:off x="6220528" y="3515675"/>
            <a:ext cx="1497600" cy="10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title"/>
          </p:nvPr>
        </p:nvSpPr>
        <p:spPr>
          <a:xfrm>
            <a:off x="6062472" y="3026664"/>
            <a:ext cx="18471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29" name="Google Shape;429;p16"/>
          <p:cNvSpPr/>
          <p:nvPr/>
        </p:nvSpPr>
        <p:spPr>
          <a:xfrm rot="7213299">
            <a:off x="6511337" y="3266913"/>
            <a:ext cx="4805204" cy="2203933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2"/>
          </p:nvPr>
        </p:nvSpPr>
        <p:spPr>
          <a:xfrm>
            <a:off x="2996690" y="3515675"/>
            <a:ext cx="1497600" cy="10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3"/>
          </p:nvPr>
        </p:nvSpPr>
        <p:spPr>
          <a:xfrm>
            <a:off x="2788920" y="3026664"/>
            <a:ext cx="18471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title" idx="4"/>
          </p:nvPr>
        </p:nvSpPr>
        <p:spPr>
          <a:xfrm>
            <a:off x="1555800" y="381000"/>
            <a:ext cx="6032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8139254" y="4262712"/>
            <a:ext cx="208318" cy="277785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7783089" y="4965428"/>
            <a:ext cx="208318" cy="277785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8102560" y="4892005"/>
            <a:ext cx="150600" cy="1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"/>
          <p:cNvSpPr/>
          <p:nvPr/>
        </p:nvSpPr>
        <p:spPr>
          <a:xfrm>
            <a:off x="8128577" y="4716848"/>
            <a:ext cx="98400" cy="9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 rot="802145">
            <a:off x="7763196" y="4758051"/>
            <a:ext cx="147764" cy="13976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/>
          <p:nvPr/>
        </p:nvSpPr>
        <p:spPr>
          <a:xfrm rot="802145">
            <a:off x="7928750" y="4535239"/>
            <a:ext cx="118312" cy="292707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 rot="-802145" flipH="1">
            <a:off x="8862842" y="4538618"/>
            <a:ext cx="147764" cy="13976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-802145" flipH="1">
            <a:off x="8726740" y="4315805"/>
            <a:ext cx="118312" cy="292707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>
            <a:off x="8430543" y="5036803"/>
            <a:ext cx="99693" cy="87665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>
            <a:off x="8619095" y="5014372"/>
            <a:ext cx="100452" cy="87665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>
            <a:off x="8516583" y="4781389"/>
            <a:ext cx="184216" cy="279900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8515933" y="4836005"/>
            <a:ext cx="184866" cy="89833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>
            <a:off x="8490502" y="4577614"/>
            <a:ext cx="150600" cy="15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>
            <a:off x="8898847" y="4952238"/>
            <a:ext cx="98400" cy="9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"/>
          <p:cNvSpPr/>
          <p:nvPr/>
        </p:nvSpPr>
        <p:spPr>
          <a:xfrm>
            <a:off x="8516586" y="4425990"/>
            <a:ext cx="98400" cy="9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6"/>
          <p:cNvSpPr/>
          <p:nvPr/>
        </p:nvSpPr>
        <p:spPr>
          <a:xfrm rot="9737279">
            <a:off x="8284871" y="3952875"/>
            <a:ext cx="442748" cy="277782"/>
          </a:xfrm>
          <a:custGeom>
            <a:avLst/>
            <a:gdLst/>
            <a:ahLst/>
            <a:cxnLst/>
            <a:rect l="l" t="t" r="r" b="b"/>
            <a:pathLst>
              <a:path w="5773" h="3622" extrusionOk="0">
                <a:moveTo>
                  <a:pt x="3970" y="0"/>
                </a:moveTo>
                <a:cubicBezTo>
                  <a:pt x="2021" y="0"/>
                  <a:pt x="102" y="1639"/>
                  <a:pt x="1" y="3621"/>
                </a:cubicBezTo>
                <a:lnTo>
                  <a:pt x="90" y="3538"/>
                </a:lnTo>
                <a:lnTo>
                  <a:pt x="4482" y="1805"/>
                </a:lnTo>
                <a:cubicBezTo>
                  <a:pt x="5068" y="1570"/>
                  <a:pt x="5773" y="1011"/>
                  <a:pt x="5448" y="480"/>
                </a:cubicBezTo>
                <a:cubicBezTo>
                  <a:pt x="5324" y="279"/>
                  <a:pt x="5089" y="183"/>
                  <a:pt x="4861" y="121"/>
                </a:cubicBezTo>
                <a:cubicBezTo>
                  <a:pt x="4568" y="39"/>
                  <a:pt x="4268" y="0"/>
                  <a:pt x="39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6"/>
          <p:cNvSpPr/>
          <p:nvPr/>
        </p:nvSpPr>
        <p:spPr>
          <a:xfrm rot="6216705" flipH="1">
            <a:off x="-459195" y="-357269"/>
            <a:ext cx="1440073" cy="1320548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"/>
          <p:cNvSpPr/>
          <p:nvPr/>
        </p:nvSpPr>
        <p:spPr>
          <a:xfrm flipH="1">
            <a:off x="561794" y="857397"/>
            <a:ext cx="137830" cy="121200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6"/>
          <p:cNvSpPr/>
          <p:nvPr/>
        </p:nvSpPr>
        <p:spPr>
          <a:xfrm flipH="1">
            <a:off x="300068" y="826384"/>
            <a:ext cx="138879" cy="121200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"/>
          <p:cNvSpPr/>
          <p:nvPr/>
        </p:nvSpPr>
        <p:spPr>
          <a:xfrm flipH="1">
            <a:off x="325986" y="504279"/>
            <a:ext cx="254686" cy="386972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"/>
          <p:cNvSpPr/>
          <p:nvPr/>
        </p:nvSpPr>
        <p:spPr>
          <a:xfrm flipH="1">
            <a:off x="325986" y="579786"/>
            <a:ext cx="255584" cy="124197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"/>
          <p:cNvSpPr/>
          <p:nvPr/>
        </p:nvSpPr>
        <p:spPr>
          <a:xfrm rot="-802160" flipH="1">
            <a:off x="867805" y="247420"/>
            <a:ext cx="148979" cy="14091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6"/>
          <p:cNvSpPr/>
          <p:nvPr/>
        </p:nvSpPr>
        <p:spPr>
          <a:xfrm rot="-802160" flipH="1">
            <a:off x="730581" y="22773"/>
            <a:ext cx="119285" cy="295115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"/>
          <p:cNvSpPr/>
          <p:nvPr/>
        </p:nvSpPr>
        <p:spPr>
          <a:xfrm flipH="1">
            <a:off x="788653" y="448526"/>
            <a:ext cx="151800" cy="151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6"/>
          <p:cNvSpPr/>
          <p:nvPr/>
        </p:nvSpPr>
        <p:spPr>
          <a:xfrm flipH="1">
            <a:off x="649913" y="577322"/>
            <a:ext cx="99600" cy="9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6"/>
          <p:cNvSpPr/>
          <p:nvPr/>
        </p:nvSpPr>
        <p:spPr>
          <a:xfrm flipH="1">
            <a:off x="810713" y="661948"/>
            <a:ext cx="58500" cy="58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"/>
          <p:cNvSpPr/>
          <p:nvPr/>
        </p:nvSpPr>
        <p:spPr>
          <a:xfrm flipH="1">
            <a:off x="1195011" y="233111"/>
            <a:ext cx="210039" cy="28007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6"/>
          <p:cNvSpPr/>
          <p:nvPr/>
        </p:nvSpPr>
        <p:spPr>
          <a:xfrm flipH="1">
            <a:off x="423083" y="1158201"/>
            <a:ext cx="210039" cy="28007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6"/>
          <p:cNvSpPr txBox="1">
            <a:spLocks noGrp="1"/>
          </p:cNvSpPr>
          <p:nvPr>
            <p:ph type="subTitle" idx="5"/>
          </p:nvPr>
        </p:nvSpPr>
        <p:spPr>
          <a:xfrm>
            <a:off x="1441975" y="1101725"/>
            <a:ext cx="1497600" cy="10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6"/>
          <p:cNvSpPr txBox="1">
            <a:spLocks noGrp="1"/>
          </p:cNvSpPr>
          <p:nvPr>
            <p:ph type="subTitle" idx="6"/>
          </p:nvPr>
        </p:nvSpPr>
        <p:spPr>
          <a:xfrm>
            <a:off x="4616975" y="1101725"/>
            <a:ext cx="1497600" cy="10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title" idx="7"/>
          </p:nvPr>
        </p:nvSpPr>
        <p:spPr>
          <a:xfrm>
            <a:off x="1261872" y="2148425"/>
            <a:ext cx="18471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title" idx="8"/>
          </p:nvPr>
        </p:nvSpPr>
        <p:spPr>
          <a:xfrm>
            <a:off x="4442222" y="2148425"/>
            <a:ext cx="18471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2"/>
          <p:cNvSpPr txBox="1">
            <a:spLocks noGrp="1"/>
          </p:cNvSpPr>
          <p:nvPr>
            <p:ph type="title"/>
          </p:nvPr>
        </p:nvSpPr>
        <p:spPr>
          <a:xfrm>
            <a:off x="3953875" y="1078992"/>
            <a:ext cx="4476900" cy="10164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84" name="Google Shape;684;p22"/>
          <p:cNvSpPr txBox="1">
            <a:spLocks noGrp="1"/>
          </p:cNvSpPr>
          <p:nvPr>
            <p:ph type="subTitle" idx="1"/>
          </p:nvPr>
        </p:nvSpPr>
        <p:spPr>
          <a:xfrm>
            <a:off x="5400675" y="2201500"/>
            <a:ext cx="30300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5" name="Google Shape;685;p22"/>
          <p:cNvSpPr/>
          <p:nvPr/>
        </p:nvSpPr>
        <p:spPr>
          <a:xfrm rot="8308669">
            <a:off x="5616356" y="3298633"/>
            <a:ext cx="5132579" cy="2381592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2"/>
          <p:cNvSpPr/>
          <p:nvPr/>
        </p:nvSpPr>
        <p:spPr>
          <a:xfrm rot="65613">
            <a:off x="8024168" y="3999067"/>
            <a:ext cx="222506" cy="2967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2"/>
          <p:cNvSpPr/>
          <p:nvPr/>
        </p:nvSpPr>
        <p:spPr>
          <a:xfrm rot="65613">
            <a:off x="7629500" y="4742254"/>
            <a:ext cx="222506" cy="2967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2"/>
          <p:cNvSpPr/>
          <p:nvPr/>
        </p:nvSpPr>
        <p:spPr>
          <a:xfrm rot="64130">
            <a:off x="7973498" y="4669742"/>
            <a:ext cx="160828" cy="16082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2"/>
          <p:cNvSpPr/>
          <p:nvPr/>
        </p:nvSpPr>
        <p:spPr>
          <a:xfrm rot="68746">
            <a:off x="8005304" y="4482772"/>
            <a:ext cx="105021" cy="1050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2"/>
          <p:cNvSpPr/>
          <p:nvPr/>
        </p:nvSpPr>
        <p:spPr>
          <a:xfrm rot="867758">
            <a:off x="7309090" y="4748384"/>
            <a:ext cx="157827" cy="149285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2"/>
          <p:cNvSpPr/>
          <p:nvPr/>
        </p:nvSpPr>
        <p:spPr>
          <a:xfrm rot="867758">
            <a:off x="7488872" y="4513496"/>
            <a:ext cx="126369" cy="312643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2"/>
          <p:cNvSpPr/>
          <p:nvPr/>
        </p:nvSpPr>
        <p:spPr>
          <a:xfrm rot="-736584" flipH="1">
            <a:off x="8792691" y="4307845"/>
            <a:ext cx="157829" cy="14928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2"/>
          <p:cNvSpPr/>
          <p:nvPr/>
        </p:nvSpPr>
        <p:spPr>
          <a:xfrm rot="-736584" flipH="1">
            <a:off x="8650329" y="4066813"/>
            <a:ext cx="126370" cy="312644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2"/>
          <p:cNvSpPr/>
          <p:nvPr/>
        </p:nvSpPr>
        <p:spPr>
          <a:xfrm rot="65570">
            <a:off x="8321420" y="4830575"/>
            <a:ext cx="106484" cy="93637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2"/>
          <p:cNvSpPr/>
          <p:nvPr/>
        </p:nvSpPr>
        <p:spPr>
          <a:xfrm rot="65570">
            <a:off x="8523234" y="4810469"/>
            <a:ext cx="107294" cy="93637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2"/>
          <p:cNvSpPr/>
          <p:nvPr/>
        </p:nvSpPr>
        <p:spPr>
          <a:xfrm rot="65570">
            <a:off x="8416540" y="4560409"/>
            <a:ext cx="196764" cy="298966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2"/>
          <p:cNvSpPr/>
          <p:nvPr/>
        </p:nvSpPr>
        <p:spPr>
          <a:xfrm rot="65570">
            <a:off x="8416669" y="4618746"/>
            <a:ext cx="197459" cy="95951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2"/>
          <p:cNvSpPr/>
          <p:nvPr/>
        </p:nvSpPr>
        <p:spPr>
          <a:xfrm rot="64130">
            <a:off x="8394192" y="4341900"/>
            <a:ext cx="160828" cy="1608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2"/>
          <p:cNvSpPr/>
          <p:nvPr/>
        </p:nvSpPr>
        <p:spPr>
          <a:xfrm rot="68746">
            <a:off x="8823095" y="4749837"/>
            <a:ext cx="105021" cy="105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2"/>
          <p:cNvSpPr/>
          <p:nvPr/>
        </p:nvSpPr>
        <p:spPr>
          <a:xfrm rot="68746">
            <a:off x="8425590" y="4180064"/>
            <a:ext cx="105021" cy="105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2"/>
          <p:cNvSpPr/>
          <p:nvPr/>
        </p:nvSpPr>
        <p:spPr>
          <a:xfrm rot="-10767266">
            <a:off x="7616341" y="3913153"/>
            <a:ext cx="472902" cy="296701"/>
          </a:xfrm>
          <a:custGeom>
            <a:avLst/>
            <a:gdLst/>
            <a:ahLst/>
            <a:cxnLst/>
            <a:rect l="l" t="t" r="r" b="b"/>
            <a:pathLst>
              <a:path w="5773" h="3622" extrusionOk="0">
                <a:moveTo>
                  <a:pt x="3970" y="0"/>
                </a:moveTo>
                <a:cubicBezTo>
                  <a:pt x="2021" y="0"/>
                  <a:pt x="102" y="1639"/>
                  <a:pt x="1" y="3621"/>
                </a:cubicBezTo>
                <a:lnTo>
                  <a:pt x="90" y="3538"/>
                </a:lnTo>
                <a:lnTo>
                  <a:pt x="4482" y="1805"/>
                </a:lnTo>
                <a:cubicBezTo>
                  <a:pt x="5068" y="1570"/>
                  <a:pt x="5773" y="1011"/>
                  <a:pt x="5448" y="480"/>
                </a:cubicBezTo>
                <a:cubicBezTo>
                  <a:pt x="5324" y="279"/>
                  <a:pt x="5089" y="183"/>
                  <a:pt x="4861" y="121"/>
                </a:cubicBezTo>
                <a:cubicBezTo>
                  <a:pt x="4568" y="39"/>
                  <a:pt x="4268" y="0"/>
                  <a:pt x="39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2"/>
          <p:cNvSpPr/>
          <p:nvPr/>
        </p:nvSpPr>
        <p:spPr>
          <a:xfrm rot="65613">
            <a:off x="8677568" y="3551392"/>
            <a:ext cx="222506" cy="2967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2"/>
          <p:cNvSpPr/>
          <p:nvPr/>
        </p:nvSpPr>
        <p:spPr>
          <a:xfrm rot="68746">
            <a:off x="8858545" y="3986312"/>
            <a:ext cx="105021" cy="1050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2"/>
          <p:cNvSpPr/>
          <p:nvPr/>
        </p:nvSpPr>
        <p:spPr>
          <a:xfrm rot="-736584" flipH="1">
            <a:off x="6811491" y="4612645"/>
            <a:ext cx="157829" cy="14928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2"/>
          <p:cNvSpPr/>
          <p:nvPr/>
        </p:nvSpPr>
        <p:spPr>
          <a:xfrm rot="-736584" flipH="1">
            <a:off x="6669129" y="4371613"/>
            <a:ext cx="126370" cy="312644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2"/>
          <p:cNvSpPr/>
          <p:nvPr/>
        </p:nvSpPr>
        <p:spPr>
          <a:xfrm rot="64130">
            <a:off x="7203567" y="4302063"/>
            <a:ext cx="160828" cy="1608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2"/>
          <p:cNvSpPr/>
          <p:nvPr/>
        </p:nvSpPr>
        <p:spPr>
          <a:xfrm rot="6216656" flipH="1">
            <a:off x="-593654" y="-318841"/>
            <a:ext cx="1724135" cy="1581005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2"/>
          <p:cNvSpPr/>
          <p:nvPr/>
        </p:nvSpPr>
        <p:spPr>
          <a:xfrm flipH="1">
            <a:off x="400136" y="1059207"/>
            <a:ext cx="165014" cy="145104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2"/>
          <p:cNvSpPr/>
          <p:nvPr/>
        </p:nvSpPr>
        <p:spPr>
          <a:xfrm flipH="1">
            <a:off x="86792" y="1022079"/>
            <a:ext cx="166269" cy="145104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2"/>
          <p:cNvSpPr/>
          <p:nvPr/>
        </p:nvSpPr>
        <p:spPr>
          <a:xfrm flipH="1">
            <a:off x="117821" y="636442"/>
            <a:ext cx="304916" cy="46329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2"/>
          <p:cNvSpPr/>
          <p:nvPr/>
        </p:nvSpPr>
        <p:spPr>
          <a:xfrm flipH="1">
            <a:off x="117821" y="726843"/>
            <a:ext cx="305992" cy="148692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2"/>
          <p:cNvSpPr/>
          <p:nvPr/>
        </p:nvSpPr>
        <p:spPr>
          <a:xfrm rot="-802179" flipH="1">
            <a:off x="918902" y="405121"/>
            <a:ext cx="178360" cy="168709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2"/>
          <p:cNvSpPr/>
          <p:nvPr/>
        </p:nvSpPr>
        <p:spPr>
          <a:xfrm rot="-802179" flipH="1">
            <a:off x="754615" y="136167"/>
            <a:ext cx="142809" cy="35332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2"/>
          <p:cNvSpPr/>
          <p:nvPr/>
        </p:nvSpPr>
        <p:spPr>
          <a:xfrm flipH="1">
            <a:off x="824375" y="722094"/>
            <a:ext cx="181500" cy="18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2"/>
          <p:cNvSpPr/>
          <p:nvPr/>
        </p:nvSpPr>
        <p:spPr>
          <a:xfrm flipH="1">
            <a:off x="658178" y="876293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2"/>
          <p:cNvSpPr/>
          <p:nvPr/>
        </p:nvSpPr>
        <p:spPr>
          <a:xfrm flipH="1">
            <a:off x="850685" y="977609"/>
            <a:ext cx="69900" cy="6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2"/>
          <p:cNvSpPr/>
          <p:nvPr/>
        </p:nvSpPr>
        <p:spPr>
          <a:xfrm flipH="1">
            <a:off x="1177290" y="51466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2"/>
          <p:cNvSpPr/>
          <p:nvPr/>
        </p:nvSpPr>
        <p:spPr>
          <a:xfrm flipH="1">
            <a:off x="234072" y="141934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2"/>
          <p:cNvSpPr/>
          <p:nvPr/>
        </p:nvSpPr>
        <p:spPr>
          <a:xfrm flipH="1">
            <a:off x="1359001" y="522598"/>
            <a:ext cx="212547" cy="283425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3"/>
          <p:cNvSpPr txBox="1">
            <a:spLocks noGrp="1"/>
          </p:cNvSpPr>
          <p:nvPr>
            <p:ph type="title"/>
          </p:nvPr>
        </p:nvSpPr>
        <p:spPr>
          <a:xfrm flipH="1">
            <a:off x="693100" y="1154100"/>
            <a:ext cx="4484700" cy="1016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722" name="Google Shape;722;p23"/>
          <p:cNvSpPr txBox="1">
            <a:spLocks noGrp="1"/>
          </p:cNvSpPr>
          <p:nvPr>
            <p:ph type="subTitle" idx="1"/>
          </p:nvPr>
        </p:nvSpPr>
        <p:spPr>
          <a:xfrm flipH="1">
            <a:off x="693194" y="2277700"/>
            <a:ext cx="30300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3" name="Google Shape;723;p23"/>
          <p:cNvSpPr/>
          <p:nvPr/>
        </p:nvSpPr>
        <p:spPr>
          <a:xfrm rot="-8308669" flipH="1">
            <a:off x="-1625066" y="3298633"/>
            <a:ext cx="5132579" cy="2381592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3"/>
          <p:cNvSpPr/>
          <p:nvPr/>
        </p:nvSpPr>
        <p:spPr>
          <a:xfrm rot="-65613" flipH="1">
            <a:off x="877195" y="3999067"/>
            <a:ext cx="222506" cy="2967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3"/>
          <p:cNvSpPr/>
          <p:nvPr/>
        </p:nvSpPr>
        <p:spPr>
          <a:xfrm rot="-65613" flipH="1">
            <a:off x="1271863" y="4742254"/>
            <a:ext cx="222506" cy="2967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3"/>
          <p:cNvSpPr/>
          <p:nvPr/>
        </p:nvSpPr>
        <p:spPr>
          <a:xfrm rot="-64130" flipH="1">
            <a:off x="989543" y="4669742"/>
            <a:ext cx="160828" cy="16082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3"/>
          <p:cNvSpPr/>
          <p:nvPr/>
        </p:nvSpPr>
        <p:spPr>
          <a:xfrm rot="-68746" flipH="1">
            <a:off x="1013545" y="4482772"/>
            <a:ext cx="105021" cy="1050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3"/>
          <p:cNvSpPr/>
          <p:nvPr/>
        </p:nvSpPr>
        <p:spPr>
          <a:xfrm rot="-867758" flipH="1">
            <a:off x="1656953" y="4748384"/>
            <a:ext cx="157827" cy="149285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3"/>
          <p:cNvSpPr/>
          <p:nvPr/>
        </p:nvSpPr>
        <p:spPr>
          <a:xfrm rot="-867758" flipH="1">
            <a:off x="1508629" y="4513496"/>
            <a:ext cx="126369" cy="312643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3"/>
          <p:cNvSpPr/>
          <p:nvPr/>
        </p:nvSpPr>
        <p:spPr>
          <a:xfrm rot="736584">
            <a:off x="173350" y="4307845"/>
            <a:ext cx="157829" cy="14928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3"/>
          <p:cNvSpPr/>
          <p:nvPr/>
        </p:nvSpPr>
        <p:spPr>
          <a:xfrm rot="736584">
            <a:off x="347169" y="4066813"/>
            <a:ext cx="126370" cy="312644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3"/>
          <p:cNvSpPr/>
          <p:nvPr/>
        </p:nvSpPr>
        <p:spPr>
          <a:xfrm rot="-65570" flipH="1">
            <a:off x="695966" y="4830575"/>
            <a:ext cx="106484" cy="93637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3"/>
          <p:cNvSpPr/>
          <p:nvPr/>
        </p:nvSpPr>
        <p:spPr>
          <a:xfrm rot="-65570" flipH="1">
            <a:off x="493341" y="4810469"/>
            <a:ext cx="107294" cy="93637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3"/>
          <p:cNvSpPr/>
          <p:nvPr/>
        </p:nvSpPr>
        <p:spPr>
          <a:xfrm rot="-65570" flipH="1">
            <a:off x="510566" y="4560409"/>
            <a:ext cx="196764" cy="298966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3"/>
          <p:cNvSpPr/>
          <p:nvPr/>
        </p:nvSpPr>
        <p:spPr>
          <a:xfrm rot="-65570" flipH="1">
            <a:off x="509742" y="4618746"/>
            <a:ext cx="197459" cy="95951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3"/>
          <p:cNvSpPr/>
          <p:nvPr/>
        </p:nvSpPr>
        <p:spPr>
          <a:xfrm rot="-64130" flipH="1">
            <a:off x="568849" y="4341900"/>
            <a:ext cx="160828" cy="1608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3"/>
          <p:cNvSpPr/>
          <p:nvPr/>
        </p:nvSpPr>
        <p:spPr>
          <a:xfrm rot="-68746" flipH="1">
            <a:off x="195753" y="4749837"/>
            <a:ext cx="105021" cy="105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3"/>
          <p:cNvSpPr/>
          <p:nvPr/>
        </p:nvSpPr>
        <p:spPr>
          <a:xfrm rot="-68746" flipH="1">
            <a:off x="593258" y="4180064"/>
            <a:ext cx="105021" cy="105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3"/>
          <p:cNvSpPr/>
          <p:nvPr/>
        </p:nvSpPr>
        <p:spPr>
          <a:xfrm rot="10767266" flipH="1">
            <a:off x="1034626" y="3913153"/>
            <a:ext cx="472902" cy="296701"/>
          </a:xfrm>
          <a:custGeom>
            <a:avLst/>
            <a:gdLst/>
            <a:ahLst/>
            <a:cxnLst/>
            <a:rect l="l" t="t" r="r" b="b"/>
            <a:pathLst>
              <a:path w="5773" h="3622" extrusionOk="0">
                <a:moveTo>
                  <a:pt x="3970" y="0"/>
                </a:moveTo>
                <a:cubicBezTo>
                  <a:pt x="2021" y="0"/>
                  <a:pt x="102" y="1639"/>
                  <a:pt x="1" y="3621"/>
                </a:cubicBezTo>
                <a:lnTo>
                  <a:pt x="90" y="3538"/>
                </a:lnTo>
                <a:lnTo>
                  <a:pt x="4482" y="1805"/>
                </a:lnTo>
                <a:cubicBezTo>
                  <a:pt x="5068" y="1570"/>
                  <a:pt x="5773" y="1011"/>
                  <a:pt x="5448" y="480"/>
                </a:cubicBezTo>
                <a:cubicBezTo>
                  <a:pt x="5324" y="279"/>
                  <a:pt x="5089" y="183"/>
                  <a:pt x="4861" y="121"/>
                </a:cubicBezTo>
                <a:cubicBezTo>
                  <a:pt x="4568" y="39"/>
                  <a:pt x="4268" y="0"/>
                  <a:pt x="39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3"/>
          <p:cNvSpPr/>
          <p:nvPr/>
        </p:nvSpPr>
        <p:spPr>
          <a:xfrm rot="-65613" flipH="1">
            <a:off x="223795" y="3551392"/>
            <a:ext cx="222506" cy="2967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3"/>
          <p:cNvSpPr/>
          <p:nvPr/>
        </p:nvSpPr>
        <p:spPr>
          <a:xfrm rot="-68746" flipH="1">
            <a:off x="160303" y="3986312"/>
            <a:ext cx="105021" cy="1050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3"/>
          <p:cNvSpPr/>
          <p:nvPr/>
        </p:nvSpPr>
        <p:spPr>
          <a:xfrm rot="736584">
            <a:off x="2154550" y="4612645"/>
            <a:ext cx="157829" cy="14928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3"/>
          <p:cNvSpPr/>
          <p:nvPr/>
        </p:nvSpPr>
        <p:spPr>
          <a:xfrm rot="736584">
            <a:off x="2328369" y="4371613"/>
            <a:ext cx="126370" cy="312644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3"/>
          <p:cNvSpPr/>
          <p:nvPr/>
        </p:nvSpPr>
        <p:spPr>
          <a:xfrm rot="-64130" flipH="1">
            <a:off x="1759474" y="4302063"/>
            <a:ext cx="160828" cy="1608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3"/>
          <p:cNvSpPr/>
          <p:nvPr/>
        </p:nvSpPr>
        <p:spPr>
          <a:xfrm rot="-6216656">
            <a:off x="7993388" y="-318841"/>
            <a:ext cx="1724135" cy="1581005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3"/>
          <p:cNvSpPr/>
          <p:nvPr/>
        </p:nvSpPr>
        <p:spPr>
          <a:xfrm>
            <a:off x="8558720" y="1059207"/>
            <a:ext cx="165013" cy="145104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3"/>
          <p:cNvSpPr/>
          <p:nvPr/>
        </p:nvSpPr>
        <p:spPr>
          <a:xfrm>
            <a:off x="8870808" y="1022079"/>
            <a:ext cx="166269" cy="145104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3"/>
          <p:cNvSpPr/>
          <p:nvPr/>
        </p:nvSpPr>
        <p:spPr>
          <a:xfrm>
            <a:off x="8701132" y="636442"/>
            <a:ext cx="304916" cy="46329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3"/>
          <p:cNvSpPr/>
          <p:nvPr/>
        </p:nvSpPr>
        <p:spPr>
          <a:xfrm>
            <a:off x="8700056" y="726843"/>
            <a:ext cx="305992" cy="148692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3"/>
          <p:cNvSpPr/>
          <p:nvPr/>
        </p:nvSpPr>
        <p:spPr>
          <a:xfrm rot="802179">
            <a:off x="8026608" y="405121"/>
            <a:ext cx="178360" cy="168709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3"/>
          <p:cNvSpPr/>
          <p:nvPr/>
        </p:nvSpPr>
        <p:spPr>
          <a:xfrm rot="802179">
            <a:off x="8226445" y="136167"/>
            <a:ext cx="142809" cy="35332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3"/>
          <p:cNvSpPr/>
          <p:nvPr/>
        </p:nvSpPr>
        <p:spPr>
          <a:xfrm>
            <a:off x="8117994" y="722094"/>
            <a:ext cx="181500" cy="18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3"/>
          <p:cNvSpPr/>
          <p:nvPr/>
        </p:nvSpPr>
        <p:spPr>
          <a:xfrm>
            <a:off x="8346591" y="876293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3"/>
          <p:cNvSpPr/>
          <p:nvPr/>
        </p:nvSpPr>
        <p:spPr>
          <a:xfrm>
            <a:off x="8203285" y="977609"/>
            <a:ext cx="69900" cy="6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3"/>
          <p:cNvSpPr/>
          <p:nvPr/>
        </p:nvSpPr>
        <p:spPr>
          <a:xfrm>
            <a:off x="7695118" y="51466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3"/>
          <p:cNvSpPr/>
          <p:nvPr/>
        </p:nvSpPr>
        <p:spPr>
          <a:xfrm>
            <a:off x="8638336" y="141934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3"/>
          <p:cNvSpPr/>
          <p:nvPr/>
        </p:nvSpPr>
        <p:spPr>
          <a:xfrm>
            <a:off x="7552321" y="522598"/>
            <a:ext cx="212547" cy="283425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7"/>
          <p:cNvSpPr txBox="1">
            <a:spLocks noGrp="1"/>
          </p:cNvSpPr>
          <p:nvPr>
            <p:ph type="title"/>
          </p:nvPr>
        </p:nvSpPr>
        <p:spPr>
          <a:xfrm>
            <a:off x="1555800" y="381000"/>
            <a:ext cx="6032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27"/>
          <p:cNvSpPr/>
          <p:nvPr/>
        </p:nvSpPr>
        <p:spPr>
          <a:xfrm rot="7213299">
            <a:off x="6511337" y="3266913"/>
            <a:ext cx="4805204" cy="2203933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7"/>
          <p:cNvSpPr/>
          <p:nvPr/>
        </p:nvSpPr>
        <p:spPr>
          <a:xfrm>
            <a:off x="8139254" y="4262712"/>
            <a:ext cx="208318" cy="277785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7"/>
          <p:cNvSpPr/>
          <p:nvPr/>
        </p:nvSpPr>
        <p:spPr>
          <a:xfrm>
            <a:off x="7783089" y="4965428"/>
            <a:ext cx="208318" cy="277785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7"/>
          <p:cNvSpPr/>
          <p:nvPr/>
        </p:nvSpPr>
        <p:spPr>
          <a:xfrm>
            <a:off x="8102560" y="4892005"/>
            <a:ext cx="150600" cy="1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7"/>
          <p:cNvSpPr/>
          <p:nvPr/>
        </p:nvSpPr>
        <p:spPr>
          <a:xfrm>
            <a:off x="8128577" y="4716848"/>
            <a:ext cx="98400" cy="9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7"/>
          <p:cNvSpPr/>
          <p:nvPr/>
        </p:nvSpPr>
        <p:spPr>
          <a:xfrm rot="802145">
            <a:off x="7763196" y="4758051"/>
            <a:ext cx="147764" cy="13976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7"/>
          <p:cNvSpPr/>
          <p:nvPr/>
        </p:nvSpPr>
        <p:spPr>
          <a:xfrm rot="802145">
            <a:off x="7928750" y="4535239"/>
            <a:ext cx="118312" cy="292707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7"/>
          <p:cNvSpPr/>
          <p:nvPr/>
        </p:nvSpPr>
        <p:spPr>
          <a:xfrm rot="-802145" flipH="1">
            <a:off x="8862842" y="4538618"/>
            <a:ext cx="147764" cy="13976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7"/>
          <p:cNvSpPr/>
          <p:nvPr/>
        </p:nvSpPr>
        <p:spPr>
          <a:xfrm rot="-802145" flipH="1">
            <a:off x="8726740" y="4315805"/>
            <a:ext cx="118312" cy="292707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7"/>
          <p:cNvSpPr/>
          <p:nvPr/>
        </p:nvSpPr>
        <p:spPr>
          <a:xfrm>
            <a:off x="8430543" y="5036803"/>
            <a:ext cx="99693" cy="87665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7"/>
          <p:cNvSpPr/>
          <p:nvPr/>
        </p:nvSpPr>
        <p:spPr>
          <a:xfrm>
            <a:off x="8619095" y="5014372"/>
            <a:ext cx="100452" cy="87665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7"/>
          <p:cNvSpPr/>
          <p:nvPr/>
        </p:nvSpPr>
        <p:spPr>
          <a:xfrm>
            <a:off x="8516583" y="4781389"/>
            <a:ext cx="184216" cy="279900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7"/>
          <p:cNvSpPr/>
          <p:nvPr/>
        </p:nvSpPr>
        <p:spPr>
          <a:xfrm>
            <a:off x="8515933" y="4836005"/>
            <a:ext cx="184866" cy="89833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7"/>
          <p:cNvSpPr/>
          <p:nvPr/>
        </p:nvSpPr>
        <p:spPr>
          <a:xfrm>
            <a:off x="8490502" y="4577614"/>
            <a:ext cx="150600" cy="15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7"/>
          <p:cNvSpPr/>
          <p:nvPr/>
        </p:nvSpPr>
        <p:spPr>
          <a:xfrm>
            <a:off x="8898847" y="4952238"/>
            <a:ext cx="98400" cy="9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7"/>
          <p:cNvSpPr/>
          <p:nvPr/>
        </p:nvSpPr>
        <p:spPr>
          <a:xfrm>
            <a:off x="8516586" y="4425990"/>
            <a:ext cx="98400" cy="9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7"/>
          <p:cNvSpPr/>
          <p:nvPr/>
        </p:nvSpPr>
        <p:spPr>
          <a:xfrm rot="9737279">
            <a:off x="8284871" y="3952875"/>
            <a:ext cx="442748" cy="277782"/>
          </a:xfrm>
          <a:custGeom>
            <a:avLst/>
            <a:gdLst/>
            <a:ahLst/>
            <a:cxnLst/>
            <a:rect l="l" t="t" r="r" b="b"/>
            <a:pathLst>
              <a:path w="5773" h="3622" extrusionOk="0">
                <a:moveTo>
                  <a:pt x="3970" y="0"/>
                </a:moveTo>
                <a:cubicBezTo>
                  <a:pt x="2021" y="0"/>
                  <a:pt x="102" y="1639"/>
                  <a:pt x="1" y="3621"/>
                </a:cubicBezTo>
                <a:lnTo>
                  <a:pt x="90" y="3538"/>
                </a:lnTo>
                <a:lnTo>
                  <a:pt x="4482" y="1805"/>
                </a:lnTo>
                <a:cubicBezTo>
                  <a:pt x="5068" y="1570"/>
                  <a:pt x="5773" y="1011"/>
                  <a:pt x="5448" y="480"/>
                </a:cubicBezTo>
                <a:cubicBezTo>
                  <a:pt x="5324" y="279"/>
                  <a:pt x="5089" y="183"/>
                  <a:pt x="4861" y="121"/>
                </a:cubicBezTo>
                <a:cubicBezTo>
                  <a:pt x="4568" y="39"/>
                  <a:pt x="4268" y="0"/>
                  <a:pt x="39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7"/>
          <p:cNvSpPr/>
          <p:nvPr/>
        </p:nvSpPr>
        <p:spPr>
          <a:xfrm rot="6216705" flipH="1">
            <a:off x="-459195" y="-357269"/>
            <a:ext cx="1440073" cy="1320548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7"/>
          <p:cNvSpPr/>
          <p:nvPr/>
        </p:nvSpPr>
        <p:spPr>
          <a:xfrm flipH="1">
            <a:off x="561794" y="857397"/>
            <a:ext cx="137830" cy="121200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7"/>
          <p:cNvSpPr/>
          <p:nvPr/>
        </p:nvSpPr>
        <p:spPr>
          <a:xfrm flipH="1">
            <a:off x="300068" y="826384"/>
            <a:ext cx="138879" cy="121200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7"/>
          <p:cNvSpPr/>
          <p:nvPr/>
        </p:nvSpPr>
        <p:spPr>
          <a:xfrm flipH="1">
            <a:off x="325986" y="504279"/>
            <a:ext cx="254686" cy="386972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7"/>
          <p:cNvSpPr/>
          <p:nvPr/>
        </p:nvSpPr>
        <p:spPr>
          <a:xfrm flipH="1">
            <a:off x="325986" y="579786"/>
            <a:ext cx="255584" cy="124197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7"/>
          <p:cNvSpPr/>
          <p:nvPr/>
        </p:nvSpPr>
        <p:spPr>
          <a:xfrm rot="-802160" flipH="1">
            <a:off x="867805" y="247420"/>
            <a:ext cx="148979" cy="14091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7"/>
          <p:cNvSpPr/>
          <p:nvPr/>
        </p:nvSpPr>
        <p:spPr>
          <a:xfrm rot="-802160" flipH="1">
            <a:off x="730581" y="22773"/>
            <a:ext cx="119285" cy="295115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7"/>
          <p:cNvSpPr/>
          <p:nvPr/>
        </p:nvSpPr>
        <p:spPr>
          <a:xfrm flipH="1">
            <a:off x="788653" y="448526"/>
            <a:ext cx="151800" cy="151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7"/>
          <p:cNvSpPr/>
          <p:nvPr/>
        </p:nvSpPr>
        <p:spPr>
          <a:xfrm flipH="1">
            <a:off x="649913" y="577322"/>
            <a:ext cx="99600" cy="9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7"/>
          <p:cNvSpPr/>
          <p:nvPr/>
        </p:nvSpPr>
        <p:spPr>
          <a:xfrm flipH="1">
            <a:off x="810713" y="661948"/>
            <a:ext cx="58500" cy="58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7"/>
          <p:cNvSpPr/>
          <p:nvPr/>
        </p:nvSpPr>
        <p:spPr>
          <a:xfrm flipH="1">
            <a:off x="1195011" y="233111"/>
            <a:ext cx="210039" cy="28007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7"/>
          <p:cNvSpPr/>
          <p:nvPr/>
        </p:nvSpPr>
        <p:spPr>
          <a:xfrm flipH="1">
            <a:off x="423083" y="1158201"/>
            <a:ext cx="210039" cy="28007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8"/>
          <p:cNvSpPr txBox="1">
            <a:spLocks noGrp="1"/>
          </p:cNvSpPr>
          <p:nvPr>
            <p:ph type="title"/>
          </p:nvPr>
        </p:nvSpPr>
        <p:spPr>
          <a:xfrm>
            <a:off x="1555800" y="381000"/>
            <a:ext cx="6032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dk1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9"/>
          <p:cNvSpPr/>
          <p:nvPr/>
        </p:nvSpPr>
        <p:spPr>
          <a:xfrm>
            <a:off x="2552700" y="-582625"/>
            <a:ext cx="4038600" cy="51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9"/>
          <p:cNvSpPr txBox="1"/>
          <p:nvPr/>
        </p:nvSpPr>
        <p:spPr>
          <a:xfrm>
            <a:off x="2940300" y="3431650"/>
            <a:ext cx="3263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11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5" name="Google Shape;895;p29"/>
          <p:cNvSpPr txBox="1">
            <a:spLocks noGrp="1"/>
          </p:cNvSpPr>
          <p:nvPr>
            <p:ph type="subTitle" idx="1"/>
          </p:nvPr>
        </p:nvSpPr>
        <p:spPr>
          <a:xfrm>
            <a:off x="3157050" y="14736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9"/>
          <p:cNvSpPr/>
          <p:nvPr/>
        </p:nvSpPr>
        <p:spPr>
          <a:xfrm rot="3722038">
            <a:off x="8331652" y="4373144"/>
            <a:ext cx="1027322" cy="858028"/>
          </a:xfrm>
          <a:custGeom>
            <a:avLst/>
            <a:gdLst/>
            <a:ahLst/>
            <a:cxnLst/>
            <a:rect l="l" t="t" r="r" b="b"/>
            <a:pathLst>
              <a:path w="10310" h="8611" extrusionOk="0">
                <a:moveTo>
                  <a:pt x="10309" y="1"/>
                </a:moveTo>
                <a:lnTo>
                  <a:pt x="1" y="3978"/>
                </a:lnTo>
                <a:lnTo>
                  <a:pt x="491" y="8611"/>
                </a:lnTo>
                <a:lnTo>
                  <a:pt x="8991" y="8424"/>
                </a:lnTo>
                <a:lnTo>
                  <a:pt x="1030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9"/>
          <p:cNvSpPr/>
          <p:nvPr/>
        </p:nvSpPr>
        <p:spPr>
          <a:xfrm rot="3722038">
            <a:off x="7642605" y="3528381"/>
            <a:ext cx="1132545" cy="770541"/>
          </a:xfrm>
          <a:custGeom>
            <a:avLst/>
            <a:gdLst/>
            <a:ahLst/>
            <a:cxnLst/>
            <a:rect l="l" t="t" r="r" b="b"/>
            <a:pathLst>
              <a:path w="11366" h="7733" extrusionOk="0">
                <a:moveTo>
                  <a:pt x="4930" y="1"/>
                </a:moveTo>
                <a:cubicBezTo>
                  <a:pt x="4930" y="1"/>
                  <a:pt x="4337" y="581"/>
                  <a:pt x="5103" y="1078"/>
                </a:cubicBezTo>
                <a:cubicBezTo>
                  <a:pt x="5869" y="1582"/>
                  <a:pt x="7402" y="2438"/>
                  <a:pt x="7402" y="2438"/>
                </a:cubicBezTo>
                <a:lnTo>
                  <a:pt x="1057" y="3425"/>
                </a:lnTo>
                <a:cubicBezTo>
                  <a:pt x="1057" y="3425"/>
                  <a:pt x="739" y="3508"/>
                  <a:pt x="760" y="3909"/>
                </a:cubicBezTo>
                <a:cubicBezTo>
                  <a:pt x="781" y="4178"/>
                  <a:pt x="926" y="4219"/>
                  <a:pt x="1250" y="4316"/>
                </a:cubicBezTo>
                <a:cubicBezTo>
                  <a:pt x="1250" y="4316"/>
                  <a:pt x="1164" y="4310"/>
                  <a:pt x="1037" y="4310"/>
                </a:cubicBezTo>
                <a:cubicBezTo>
                  <a:pt x="709" y="4310"/>
                  <a:pt x="113" y="4350"/>
                  <a:pt x="63" y="4634"/>
                </a:cubicBezTo>
                <a:cubicBezTo>
                  <a:pt x="1" y="5020"/>
                  <a:pt x="125" y="5248"/>
                  <a:pt x="663" y="5283"/>
                </a:cubicBezTo>
                <a:cubicBezTo>
                  <a:pt x="663" y="5283"/>
                  <a:pt x="373" y="5317"/>
                  <a:pt x="449" y="5745"/>
                </a:cubicBezTo>
                <a:cubicBezTo>
                  <a:pt x="525" y="6166"/>
                  <a:pt x="1050" y="6194"/>
                  <a:pt x="1506" y="6249"/>
                </a:cubicBezTo>
                <a:cubicBezTo>
                  <a:pt x="1506" y="6249"/>
                  <a:pt x="1112" y="6304"/>
                  <a:pt x="1264" y="6802"/>
                </a:cubicBezTo>
                <a:cubicBezTo>
                  <a:pt x="1391" y="7225"/>
                  <a:pt x="2633" y="7732"/>
                  <a:pt x="4455" y="7732"/>
                </a:cubicBezTo>
                <a:cubicBezTo>
                  <a:pt x="5813" y="7732"/>
                  <a:pt x="7493" y="7450"/>
                  <a:pt x="9273" y="6643"/>
                </a:cubicBezTo>
                <a:lnTo>
                  <a:pt x="11365" y="6228"/>
                </a:lnTo>
                <a:lnTo>
                  <a:pt x="11262" y="2320"/>
                </a:lnTo>
                <a:lnTo>
                  <a:pt x="10067" y="2251"/>
                </a:lnTo>
                <a:cubicBezTo>
                  <a:pt x="10067" y="2251"/>
                  <a:pt x="9688" y="1886"/>
                  <a:pt x="9308" y="1444"/>
                </a:cubicBezTo>
                <a:cubicBezTo>
                  <a:pt x="8928" y="1009"/>
                  <a:pt x="4931" y="1"/>
                  <a:pt x="49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9"/>
          <p:cNvSpPr/>
          <p:nvPr/>
        </p:nvSpPr>
        <p:spPr>
          <a:xfrm rot="3722038">
            <a:off x="8331813" y="4205125"/>
            <a:ext cx="185934" cy="441818"/>
          </a:xfrm>
          <a:custGeom>
            <a:avLst/>
            <a:gdLst/>
            <a:ahLst/>
            <a:cxnLst/>
            <a:rect l="l" t="t" r="r" b="b"/>
            <a:pathLst>
              <a:path w="1866" h="4434" extrusionOk="0">
                <a:moveTo>
                  <a:pt x="767" y="1"/>
                </a:moveTo>
                <a:lnTo>
                  <a:pt x="1" y="4323"/>
                </a:lnTo>
                <a:lnTo>
                  <a:pt x="1258" y="4434"/>
                </a:lnTo>
                <a:lnTo>
                  <a:pt x="1865" y="312"/>
                </a:lnTo>
                <a:lnTo>
                  <a:pt x="767" y="1"/>
                </a:lnTo>
                <a:close/>
              </a:path>
            </a:pathLst>
          </a:custGeom>
          <a:solidFill>
            <a:srgbClr val="FD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9"/>
          <p:cNvSpPr/>
          <p:nvPr/>
        </p:nvSpPr>
        <p:spPr>
          <a:xfrm rot="3722038">
            <a:off x="7497119" y="3768601"/>
            <a:ext cx="1121585" cy="808705"/>
          </a:xfrm>
          <a:custGeom>
            <a:avLst/>
            <a:gdLst/>
            <a:ahLst/>
            <a:cxnLst/>
            <a:rect l="l" t="t" r="r" b="b"/>
            <a:pathLst>
              <a:path w="11256" h="8116" extrusionOk="0">
                <a:moveTo>
                  <a:pt x="6660" y="1"/>
                </a:moveTo>
                <a:cubicBezTo>
                  <a:pt x="5281" y="1"/>
                  <a:pt x="3101" y="202"/>
                  <a:pt x="3101" y="202"/>
                </a:cubicBezTo>
                <a:cubicBezTo>
                  <a:pt x="3101" y="202"/>
                  <a:pt x="2735" y="955"/>
                  <a:pt x="3633" y="1169"/>
                </a:cubicBezTo>
                <a:cubicBezTo>
                  <a:pt x="4523" y="1376"/>
                  <a:pt x="6256" y="1680"/>
                  <a:pt x="6256" y="1680"/>
                </a:cubicBezTo>
                <a:lnTo>
                  <a:pt x="602" y="4725"/>
                </a:lnTo>
                <a:cubicBezTo>
                  <a:pt x="602" y="4725"/>
                  <a:pt x="332" y="4918"/>
                  <a:pt x="491" y="5284"/>
                </a:cubicBezTo>
                <a:cubicBezTo>
                  <a:pt x="570" y="5472"/>
                  <a:pt x="676" y="5514"/>
                  <a:pt x="871" y="5514"/>
                </a:cubicBezTo>
                <a:cubicBezTo>
                  <a:pt x="932" y="5514"/>
                  <a:pt x="1003" y="5510"/>
                  <a:pt x="1085" y="5505"/>
                </a:cubicBezTo>
                <a:lnTo>
                  <a:pt x="1085" y="5505"/>
                </a:lnTo>
                <a:cubicBezTo>
                  <a:pt x="1085" y="5505"/>
                  <a:pt x="1" y="5809"/>
                  <a:pt x="77" y="6202"/>
                </a:cubicBezTo>
                <a:cubicBezTo>
                  <a:pt x="129" y="6494"/>
                  <a:pt x="248" y="6664"/>
                  <a:pt x="527" y="6664"/>
                </a:cubicBezTo>
                <a:cubicBezTo>
                  <a:pt x="617" y="6664"/>
                  <a:pt x="724" y="6647"/>
                  <a:pt x="850" y="6609"/>
                </a:cubicBezTo>
                <a:lnTo>
                  <a:pt x="850" y="6609"/>
                </a:lnTo>
                <a:cubicBezTo>
                  <a:pt x="850" y="6609"/>
                  <a:pt x="595" y="6748"/>
                  <a:pt x="802" y="7120"/>
                </a:cubicBezTo>
                <a:cubicBezTo>
                  <a:pt x="905" y="7300"/>
                  <a:pt x="1076" y="7358"/>
                  <a:pt x="1275" y="7358"/>
                </a:cubicBezTo>
                <a:cubicBezTo>
                  <a:pt x="1489" y="7358"/>
                  <a:pt x="1736" y="7291"/>
                  <a:pt x="1969" y="7238"/>
                </a:cubicBezTo>
                <a:lnTo>
                  <a:pt x="1969" y="7238"/>
                </a:lnTo>
                <a:cubicBezTo>
                  <a:pt x="1969" y="7238"/>
                  <a:pt x="1692" y="7376"/>
                  <a:pt x="1927" y="7845"/>
                </a:cubicBezTo>
                <a:cubicBezTo>
                  <a:pt x="2012" y="8013"/>
                  <a:pt x="2351" y="8116"/>
                  <a:pt x="2864" y="8116"/>
                </a:cubicBezTo>
                <a:cubicBezTo>
                  <a:pt x="4275" y="8116"/>
                  <a:pt x="7006" y="7341"/>
                  <a:pt x="9425" y="5008"/>
                </a:cubicBezTo>
                <a:lnTo>
                  <a:pt x="11255" y="3924"/>
                </a:lnTo>
                <a:lnTo>
                  <a:pt x="9847" y="271"/>
                </a:lnTo>
                <a:lnTo>
                  <a:pt x="8701" y="609"/>
                </a:lnTo>
                <a:cubicBezTo>
                  <a:pt x="8701" y="609"/>
                  <a:pt x="8224" y="388"/>
                  <a:pt x="7713" y="105"/>
                </a:cubicBezTo>
                <a:cubicBezTo>
                  <a:pt x="7576" y="29"/>
                  <a:pt x="7174" y="1"/>
                  <a:pt x="66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9"/>
          <p:cNvSpPr/>
          <p:nvPr/>
        </p:nvSpPr>
        <p:spPr>
          <a:xfrm rot="3722038">
            <a:off x="7724871" y="3792140"/>
            <a:ext cx="77224" cy="55402"/>
          </a:xfrm>
          <a:custGeom>
            <a:avLst/>
            <a:gdLst/>
            <a:ahLst/>
            <a:cxnLst/>
            <a:rect l="l" t="t" r="r" b="b"/>
            <a:pathLst>
              <a:path w="775" h="556" extrusionOk="0">
                <a:moveTo>
                  <a:pt x="471" y="0"/>
                </a:moveTo>
                <a:cubicBezTo>
                  <a:pt x="274" y="0"/>
                  <a:pt x="1" y="190"/>
                  <a:pt x="1" y="190"/>
                </a:cubicBezTo>
                <a:lnTo>
                  <a:pt x="173" y="556"/>
                </a:lnTo>
                <a:cubicBezTo>
                  <a:pt x="173" y="556"/>
                  <a:pt x="774" y="328"/>
                  <a:pt x="636" y="86"/>
                </a:cubicBezTo>
                <a:cubicBezTo>
                  <a:pt x="600" y="24"/>
                  <a:pt x="540" y="0"/>
                  <a:pt x="4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9"/>
          <p:cNvSpPr/>
          <p:nvPr/>
        </p:nvSpPr>
        <p:spPr>
          <a:xfrm rot="3722038">
            <a:off x="8250873" y="3794419"/>
            <a:ext cx="81907" cy="42049"/>
          </a:xfrm>
          <a:custGeom>
            <a:avLst/>
            <a:gdLst/>
            <a:ahLst/>
            <a:cxnLst/>
            <a:rect l="l" t="t" r="r" b="b"/>
            <a:pathLst>
              <a:path w="822" h="422" extrusionOk="0">
                <a:moveTo>
                  <a:pt x="822" y="1"/>
                </a:moveTo>
                <a:lnTo>
                  <a:pt x="76" y="70"/>
                </a:lnTo>
                <a:lnTo>
                  <a:pt x="0" y="77"/>
                </a:lnTo>
                <a:cubicBezTo>
                  <a:pt x="0" y="77"/>
                  <a:pt x="42" y="422"/>
                  <a:pt x="276" y="422"/>
                </a:cubicBezTo>
                <a:cubicBezTo>
                  <a:pt x="463" y="415"/>
                  <a:pt x="642" y="394"/>
                  <a:pt x="822" y="360"/>
                </a:cubicBezTo>
                <a:lnTo>
                  <a:pt x="8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9"/>
          <p:cNvSpPr/>
          <p:nvPr/>
        </p:nvSpPr>
        <p:spPr>
          <a:xfrm rot="3722038">
            <a:off x="7608137" y="3811280"/>
            <a:ext cx="77124" cy="55501"/>
          </a:xfrm>
          <a:custGeom>
            <a:avLst/>
            <a:gdLst/>
            <a:ahLst/>
            <a:cxnLst/>
            <a:rect l="l" t="t" r="r" b="b"/>
            <a:pathLst>
              <a:path w="774" h="557" extrusionOk="0">
                <a:moveTo>
                  <a:pt x="470" y="1"/>
                </a:moveTo>
                <a:cubicBezTo>
                  <a:pt x="273" y="1"/>
                  <a:pt x="0" y="190"/>
                  <a:pt x="0" y="190"/>
                </a:cubicBezTo>
                <a:lnTo>
                  <a:pt x="173" y="556"/>
                </a:lnTo>
                <a:cubicBezTo>
                  <a:pt x="173" y="556"/>
                  <a:pt x="773" y="328"/>
                  <a:pt x="635" y="87"/>
                </a:cubicBezTo>
                <a:cubicBezTo>
                  <a:pt x="599" y="24"/>
                  <a:pt x="540" y="1"/>
                  <a:pt x="4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9"/>
          <p:cNvSpPr/>
          <p:nvPr/>
        </p:nvSpPr>
        <p:spPr>
          <a:xfrm rot="3722038">
            <a:off x="7576142" y="3905900"/>
            <a:ext cx="76426" cy="55501"/>
          </a:xfrm>
          <a:custGeom>
            <a:avLst/>
            <a:gdLst/>
            <a:ahLst/>
            <a:cxnLst/>
            <a:rect l="l" t="t" r="r" b="b"/>
            <a:pathLst>
              <a:path w="767" h="557" extrusionOk="0">
                <a:moveTo>
                  <a:pt x="468" y="1"/>
                </a:moveTo>
                <a:cubicBezTo>
                  <a:pt x="273" y="1"/>
                  <a:pt x="0" y="190"/>
                  <a:pt x="0" y="190"/>
                </a:cubicBezTo>
                <a:lnTo>
                  <a:pt x="173" y="556"/>
                </a:lnTo>
                <a:cubicBezTo>
                  <a:pt x="173" y="556"/>
                  <a:pt x="767" y="328"/>
                  <a:pt x="629" y="87"/>
                </a:cubicBezTo>
                <a:cubicBezTo>
                  <a:pt x="595" y="24"/>
                  <a:pt x="536" y="1"/>
                  <a:pt x="4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9"/>
          <p:cNvSpPr/>
          <p:nvPr/>
        </p:nvSpPr>
        <p:spPr>
          <a:xfrm rot="3722038">
            <a:off x="7565407" y="4044534"/>
            <a:ext cx="76426" cy="56099"/>
          </a:xfrm>
          <a:custGeom>
            <a:avLst/>
            <a:gdLst/>
            <a:ahLst/>
            <a:cxnLst/>
            <a:rect l="l" t="t" r="r" b="b"/>
            <a:pathLst>
              <a:path w="767" h="563" extrusionOk="0">
                <a:moveTo>
                  <a:pt x="465" y="0"/>
                </a:moveTo>
                <a:cubicBezTo>
                  <a:pt x="269" y="0"/>
                  <a:pt x="0" y="190"/>
                  <a:pt x="0" y="190"/>
                </a:cubicBezTo>
                <a:lnTo>
                  <a:pt x="173" y="563"/>
                </a:lnTo>
                <a:cubicBezTo>
                  <a:pt x="173" y="563"/>
                  <a:pt x="767" y="321"/>
                  <a:pt x="628" y="86"/>
                </a:cubicBezTo>
                <a:cubicBezTo>
                  <a:pt x="593" y="24"/>
                  <a:pt x="533" y="0"/>
                  <a:pt x="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9"/>
          <p:cNvSpPr/>
          <p:nvPr/>
        </p:nvSpPr>
        <p:spPr>
          <a:xfrm rot="3722038">
            <a:off x="7533328" y="4005709"/>
            <a:ext cx="230575" cy="75031"/>
          </a:xfrm>
          <a:custGeom>
            <a:avLst/>
            <a:gdLst/>
            <a:ahLst/>
            <a:cxnLst/>
            <a:rect l="l" t="t" r="r" b="b"/>
            <a:pathLst>
              <a:path w="2314" h="753" fill="none" extrusionOk="0">
                <a:moveTo>
                  <a:pt x="1" y="753"/>
                </a:moveTo>
                <a:lnTo>
                  <a:pt x="2314" y="0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9"/>
          <p:cNvSpPr/>
          <p:nvPr/>
        </p:nvSpPr>
        <p:spPr>
          <a:xfrm rot="3722038">
            <a:off x="7532961" y="3875503"/>
            <a:ext cx="289763" cy="108113"/>
          </a:xfrm>
          <a:custGeom>
            <a:avLst/>
            <a:gdLst/>
            <a:ahLst/>
            <a:cxnLst/>
            <a:rect l="l" t="t" r="r" b="b"/>
            <a:pathLst>
              <a:path w="2908" h="1085" fill="none" extrusionOk="0">
                <a:moveTo>
                  <a:pt x="1" y="1084"/>
                </a:moveTo>
                <a:lnTo>
                  <a:pt x="2907" y="0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9"/>
          <p:cNvSpPr/>
          <p:nvPr/>
        </p:nvSpPr>
        <p:spPr>
          <a:xfrm rot="3722038">
            <a:off x="7626841" y="3827473"/>
            <a:ext cx="261564" cy="92270"/>
          </a:xfrm>
          <a:custGeom>
            <a:avLst/>
            <a:gdLst/>
            <a:ahLst/>
            <a:cxnLst/>
            <a:rect l="l" t="t" r="r" b="b"/>
            <a:pathLst>
              <a:path w="2625" h="926" fill="none" extrusionOk="0">
                <a:moveTo>
                  <a:pt x="0" y="926"/>
                </a:moveTo>
                <a:lnTo>
                  <a:pt x="2624" y="1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9"/>
          <p:cNvSpPr/>
          <p:nvPr/>
        </p:nvSpPr>
        <p:spPr>
          <a:xfrm rot="3722038">
            <a:off x="8348336" y="4297652"/>
            <a:ext cx="1071962" cy="965344"/>
          </a:xfrm>
          <a:custGeom>
            <a:avLst/>
            <a:gdLst/>
            <a:ahLst/>
            <a:cxnLst/>
            <a:rect l="l" t="t" r="r" b="b"/>
            <a:pathLst>
              <a:path w="10758" h="9688" extrusionOk="0">
                <a:moveTo>
                  <a:pt x="10757" y="1"/>
                </a:moveTo>
                <a:lnTo>
                  <a:pt x="0" y="4979"/>
                </a:lnTo>
                <a:lnTo>
                  <a:pt x="1947" y="9688"/>
                </a:lnTo>
                <a:lnTo>
                  <a:pt x="9535" y="7098"/>
                </a:lnTo>
                <a:lnTo>
                  <a:pt x="107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9"/>
          <p:cNvSpPr/>
          <p:nvPr/>
        </p:nvSpPr>
        <p:spPr>
          <a:xfrm rot="3722038">
            <a:off x="8271803" y="4262746"/>
            <a:ext cx="264354" cy="439028"/>
          </a:xfrm>
          <a:custGeom>
            <a:avLst/>
            <a:gdLst/>
            <a:ahLst/>
            <a:cxnLst/>
            <a:rect l="l" t="t" r="r" b="b"/>
            <a:pathLst>
              <a:path w="2653" h="4406" extrusionOk="0">
                <a:moveTo>
                  <a:pt x="1099" y="0"/>
                </a:moveTo>
                <a:lnTo>
                  <a:pt x="1" y="284"/>
                </a:lnTo>
                <a:lnTo>
                  <a:pt x="1513" y="4406"/>
                </a:lnTo>
                <a:lnTo>
                  <a:pt x="2652" y="3867"/>
                </a:lnTo>
                <a:lnTo>
                  <a:pt x="1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9"/>
          <p:cNvSpPr/>
          <p:nvPr/>
        </p:nvSpPr>
        <p:spPr>
          <a:xfrm rot="3722038">
            <a:off x="8461119" y="3679074"/>
            <a:ext cx="88782" cy="55202"/>
          </a:xfrm>
          <a:custGeom>
            <a:avLst/>
            <a:gdLst/>
            <a:ahLst/>
            <a:cxnLst/>
            <a:rect l="l" t="t" r="r" b="b"/>
            <a:pathLst>
              <a:path w="891" h="554" extrusionOk="0">
                <a:moveTo>
                  <a:pt x="90" y="1"/>
                </a:moveTo>
                <a:cubicBezTo>
                  <a:pt x="90" y="1"/>
                  <a:pt x="0" y="339"/>
                  <a:pt x="228" y="422"/>
                </a:cubicBezTo>
                <a:cubicBezTo>
                  <a:pt x="401" y="477"/>
                  <a:pt x="580" y="526"/>
                  <a:pt x="767" y="553"/>
                </a:cubicBezTo>
                <a:lnTo>
                  <a:pt x="891" y="215"/>
                </a:lnTo>
                <a:lnTo>
                  <a:pt x="166" y="21"/>
                </a:lnTo>
                <a:lnTo>
                  <a:pt x="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9"/>
          <p:cNvSpPr/>
          <p:nvPr/>
        </p:nvSpPr>
        <p:spPr>
          <a:xfrm rot="3722038">
            <a:off x="8410081" y="4732302"/>
            <a:ext cx="77124" cy="59985"/>
          </a:xfrm>
          <a:custGeom>
            <a:avLst/>
            <a:gdLst/>
            <a:ahLst/>
            <a:cxnLst/>
            <a:rect l="l" t="t" r="r" b="b"/>
            <a:pathLst>
              <a:path w="774" h="602" extrusionOk="0">
                <a:moveTo>
                  <a:pt x="387" y="0"/>
                </a:moveTo>
                <a:cubicBezTo>
                  <a:pt x="1" y="0"/>
                  <a:pt x="1" y="601"/>
                  <a:pt x="387" y="601"/>
                </a:cubicBezTo>
                <a:cubicBezTo>
                  <a:pt x="774" y="601"/>
                  <a:pt x="774" y="0"/>
                  <a:pt x="3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9"/>
          <p:cNvSpPr/>
          <p:nvPr/>
        </p:nvSpPr>
        <p:spPr>
          <a:xfrm rot="3722038">
            <a:off x="8487354" y="4807853"/>
            <a:ext cx="77124" cy="60583"/>
          </a:xfrm>
          <a:custGeom>
            <a:avLst/>
            <a:gdLst/>
            <a:ahLst/>
            <a:cxnLst/>
            <a:rect l="l" t="t" r="r" b="b"/>
            <a:pathLst>
              <a:path w="774" h="608" extrusionOk="0">
                <a:moveTo>
                  <a:pt x="387" y="0"/>
                </a:moveTo>
                <a:cubicBezTo>
                  <a:pt x="0" y="0"/>
                  <a:pt x="0" y="608"/>
                  <a:pt x="387" y="608"/>
                </a:cubicBezTo>
                <a:cubicBezTo>
                  <a:pt x="774" y="608"/>
                  <a:pt x="774" y="0"/>
                  <a:pt x="3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9"/>
          <p:cNvSpPr/>
          <p:nvPr/>
        </p:nvSpPr>
        <p:spPr>
          <a:xfrm rot="3722038">
            <a:off x="7774153" y="3233375"/>
            <a:ext cx="328325" cy="115686"/>
          </a:xfrm>
          <a:custGeom>
            <a:avLst/>
            <a:gdLst/>
            <a:ahLst/>
            <a:cxnLst/>
            <a:rect l="l" t="t" r="r" b="b"/>
            <a:pathLst>
              <a:path w="3295" h="1161" fill="none" extrusionOk="0">
                <a:moveTo>
                  <a:pt x="1" y="0"/>
                </a:moveTo>
                <a:lnTo>
                  <a:pt x="3294" y="116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9"/>
          <p:cNvSpPr/>
          <p:nvPr/>
        </p:nvSpPr>
        <p:spPr>
          <a:xfrm rot="3722038">
            <a:off x="7638514" y="3284588"/>
            <a:ext cx="228482" cy="53708"/>
          </a:xfrm>
          <a:custGeom>
            <a:avLst/>
            <a:gdLst/>
            <a:ahLst/>
            <a:cxnLst/>
            <a:rect l="l" t="t" r="r" b="b"/>
            <a:pathLst>
              <a:path w="2293" h="539" fill="none" extrusionOk="0">
                <a:moveTo>
                  <a:pt x="0" y="0"/>
                </a:moveTo>
                <a:lnTo>
                  <a:pt x="2293" y="539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9"/>
          <p:cNvSpPr/>
          <p:nvPr/>
        </p:nvSpPr>
        <p:spPr>
          <a:xfrm rot="3722038">
            <a:off x="7315430" y="3381135"/>
            <a:ext cx="315172" cy="87487"/>
          </a:xfrm>
          <a:custGeom>
            <a:avLst/>
            <a:gdLst/>
            <a:ahLst/>
            <a:cxnLst/>
            <a:rect l="l" t="t" r="r" b="b"/>
            <a:pathLst>
              <a:path w="3163" h="878" fill="none" extrusionOk="0">
                <a:moveTo>
                  <a:pt x="1" y="878"/>
                </a:moveTo>
                <a:lnTo>
                  <a:pt x="3163" y="1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9"/>
          <p:cNvSpPr/>
          <p:nvPr/>
        </p:nvSpPr>
        <p:spPr>
          <a:xfrm rot="3722038">
            <a:off x="7527992" y="3388669"/>
            <a:ext cx="161721" cy="19331"/>
          </a:xfrm>
          <a:custGeom>
            <a:avLst/>
            <a:gdLst/>
            <a:ahLst/>
            <a:cxnLst/>
            <a:rect l="l" t="t" r="r" b="b"/>
            <a:pathLst>
              <a:path w="1623" h="194" fill="none" extrusionOk="0">
                <a:moveTo>
                  <a:pt x="0" y="194"/>
                </a:moveTo>
                <a:lnTo>
                  <a:pt x="1623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9"/>
          <p:cNvSpPr/>
          <p:nvPr/>
        </p:nvSpPr>
        <p:spPr>
          <a:xfrm rot="3722038">
            <a:off x="7356779" y="3545240"/>
            <a:ext cx="124654" cy="144582"/>
          </a:xfrm>
          <a:custGeom>
            <a:avLst/>
            <a:gdLst/>
            <a:ahLst/>
            <a:cxnLst/>
            <a:rect l="l" t="t" r="r" b="b"/>
            <a:pathLst>
              <a:path w="1251" h="1451" fill="none" extrusionOk="0">
                <a:moveTo>
                  <a:pt x="0" y="1451"/>
                </a:moveTo>
                <a:lnTo>
                  <a:pt x="1250" y="1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9"/>
          <p:cNvSpPr/>
          <p:nvPr/>
        </p:nvSpPr>
        <p:spPr>
          <a:xfrm rot="3722038">
            <a:off x="7334763" y="3727117"/>
            <a:ext cx="75829" cy="125252"/>
          </a:xfrm>
          <a:custGeom>
            <a:avLst/>
            <a:gdLst/>
            <a:ahLst/>
            <a:cxnLst/>
            <a:rect l="l" t="t" r="r" b="b"/>
            <a:pathLst>
              <a:path w="761" h="1257" fill="none" extrusionOk="0">
                <a:moveTo>
                  <a:pt x="1" y="1257"/>
                </a:moveTo>
                <a:lnTo>
                  <a:pt x="760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9"/>
          <p:cNvSpPr/>
          <p:nvPr/>
        </p:nvSpPr>
        <p:spPr>
          <a:xfrm rot="3722038">
            <a:off x="7403033" y="3930197"/>
            <a:ext cx="100" cy="219514"/>
          </a:xfrm>
          <a:custGeom>
            <a:avLst/>
            <a:gdLst/>
            <a:ahLst/>
            <a:cxnLst/>
            <a:rect l="l" t="t" r="r" b="b"/>
            <a:pathLst>
              <a:path w="1" h="2203" fill="none" extrusionOk="0">
                <a:moveTo>
                  <a:pt x="1" y="2203"/>
                </a:moveTo>
                <a:lnTo>
                  <a:pt x="1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9"/>
          <p:cNvSpPr/>
          <p:nvPr/>
        </p:nvSpPr>
        <p:spPr>
          <a:xfrm rot="3722038">
            <a:off x="7526660" y="4475967"/>
            <a:ext cx="188625" cy="186532"/>
          </a:xfrm>
          <a:custGeom>
            <a:avLst/>
            <a:gdLst/>
            <a:ahLst/>
            <a:cxnLst/>
            <a:rect l="l" t="t" r="r" b="b"/>
            <a:pathLst>
              <a:path w="1893" h="1872" extrusionOk="0">
                <a:moveTo>
                  <a:pt x="1534" y="0"/>
                </a:moveTo>
                <a:lnTo>
                  <a:pt x="919" y="539"/>
                </a:lnTo>
                <a:lnTo>
                  <a:pt x="394" y="256"/>
                </a:lnTo>
                <a:lnTo>
                  <a:pt x="615" y="808"/>
                </a:lnTo>
                <a:lnTo>
                  <a:pt x="1" y="1354"/>
                </a:lnTo>
                <a:lnTo>
                  <a:pt x="781" y="1229"/>
                </a:lnTo>
                <a:lnTo>
                  <a:pt x="1037" y="1871"/>
                </a:lnTo>
                <a:lnTo>
                  <a:pt x="1230" y="1160"/>
                </a:lnTo>
                <a:lnTo>
                  <a:pt x="1893" y="1050"/>
                </a:lnTo>
                <a:lnTo>
                  <a:pt x="1334" y="760"/>
                </a:lnTo>
                <a:lnTo>
                  <a:pt x="1534" y="0"/>
                </a:lnTo>
                <a:close/>
              </a:path>
            </a:pathLst>
          </a:custGeom>
          <a:solidFill>
            <a:srgbClr val="EEC1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9"/>
          <p:cNvSpPr/>
          <p:nvPr/>
        </p:nvSpPr>
        <p:spPr>
          <a:xfrm rot="3722038">
            <a:off x="8745186" y="3819686"/>
            <a:ext cx="167899" cy="192710"/>
          </a:xfrm>
          <a:custGeom>
            <a:avLst/>
            <a:gdLst/>
            <a:ahLst/>
            <a:cxnLst/>
            <a:rect l="l" t="t" r="r" b="b"/>
            <a:pathLst>
              <a:path w="1685" h="1934" extrusionOk="0">
                <a:moveTo>
                  <a:pt x="1001" y="1"/>
                </a:moveTo>
                <a:lnTo>
                  <a:pt x="601" y="719"/>
                </a:lnTo>
                <a:lnTo>
                  <a:pt x="7" y="629"/>
                </a:lnTo>
                <a:lnTo>
                  <a:pt x="7" y="629"/>
                </a:lnTo>
                <a:lnTo>
                  <a:pt x="401" y="1078"/>
                </a:lnTo>
                <a:lnTo>
                  <a:pt x="0" y="1789"/>
                </a:lnTo>
                <a:lnTo>
                  <a:pt x="698" y="1416"/>
                </a:lnTo>
                <a:lnTo>
                  <a:pt x="1153" y="1934"/>
                </a:lnTo>
                <a:lnTo>
                  <a:pt x="1098" y="1195"/>
                </a:lnTo>
                <a:lnTo>
                  <a:pt x="1685" y="877"/>
                </a:lnTo>
                <a:lnTo>
                  <a:pt x="1064" y="788"/>
                </a:lnTo>
                <a:lnTo>
                  <a:pt x="10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9"/>
          <p:cNvSpPr/>
          <p:nvPr/>
        </p:nvSpPr>
        <p:spPr>
          <a:xfrm>
            <a:off x="8212377" y="3034275"/>
            <a:ext cx="268569" cy="312341"/>
          </a:xfrm>
          <a:custGeom>
            <a:avLst/>
            <a:gdLst/>
            <a:ahLst/>
            <a:cxnLst/>
            <a:rect l="l" t="t" r="r" b="b"/>
            <a:pathLst>
              <a:path w="3301" h="3839" extrusionOk="0">
                <a:moveTo>
                  <a:pt x="1616" y="0"/>
                </a:moveTo>
                <a:lnTo>
                  <a:pt x="1167" y="1533"/>
                </a:lnTo>
                <a:lnTo>
                  <a:pt x="0" y="1623"/>
                </a:lnTo>
                <a:lnTo>
                  <a:pt x="939" y="2299"/>
                </a:lnTo>
                <a:lnTo>
                  <a:pt x="490" y="3839"/>
                </a:lnTo>
                <a:lnTo>
                  <a:pt x="1650" y="2817"/>
                </a:lnTo>
                <a:lnTo>
                  <a:pt x="2748" y="3611"/>
                </a:lnTo>
                <a:lnTo>
                  <a:pt x="2320" y="2237"/>
                </a:lnTo>
                <a:lnTo>
                  <a:pt x="3300" y="1374"/>
                </a:lnTo>
                <a:lnTo>
                  <a:pt x="3300" y="1374"/>
                </a:lnTo>
                <a:lnTo>
                  <a:pt x="2078" y="1464"/>
                </a:lnTo>
                <a:lnTo>
                  <a:pt x="16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9"/>
          <p:cNvSpPr/>
          <p:nvPr/>
        </p:nvSpPr>
        <p:spPr>
          <a:xfrm rot="-3722038" flipH="1">
            <a:off x="-137442" y="4384532"/>
            <a:ext cx="1027322" cy="858028"/>
          </a:xfrm>
          <a:custGeom>
            <a:avLst/>
            <a:gdLst/>
            <a:ahLst/>
            <a:cxnLst/>
            <a:rect l="l" t="t" r="r" b="b"/>
            <a:pathLst>
              <a:path w="10310" h="8611" extrusionOk="0">
                <a:moveTo>
                  <a:pt x="10309" y="1"/>
                </a:moveTo>
                <a:lnTo>
                  <a:pt x="1" y="3978"/>
                </a:lnTo>
                <a:lnTo>
                  <a:pt x="491" y="8611"/>
                </a:lnTo>
                <a:lnTo>
                  <a:pt x="8991" y="8424"/>
                </a:lnTo>
                <a:lnTo>
                  <a:pt x="1030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9"/>
          <p:cNvSpPr/>
          <p:nvPr/>
        </p:nvSpPr>
        <p:spPr>
          <a:xfrm rot="-3722038" flipH="1">
            <a:off x="446382" y="3539768"/>
            <a:ext cx="1132545" cy="770541"/>
          </a:xfrm>
          <a:custGeom>
            <a:avLst/>
            <a:gdLst/>
            <a:ahLst/>
            <a:cxnLst/>
            <a:rect l="l" t="t" r="r" b="b"/>
            <a:pathLst>
              <a:path w="11366" h="7733" extrusionOk="0">
                <a:moveTo>
                  <a:pt x="4930" y="1"/>
                </a:moveTo>
                <a:cubicBezTo>
                  <a:pt x="4930" y="1"/>
                  <a:pt x="4337" y="581"/>
                  <a:pt x="5103" y="1078"/>
                </a:cubicBezTo>
                <a:cubicBezTo>
                  <a:pt x="5869" y="1582"/>
                  <a:pt x="7402" y="2438"/>
                  <a:pt x="7402" y="2438"/>
                </a:cubicBezTo>
                <a:lnTo>
                  <a:pt x="1057" y="3425"/>
                </a:lnTo>
                <a:cubicBezTo>
                  <a:pt x="1057" y="3425"/>
                  <a:pt x="739" y="3508"/>
                  <a:pt x="760" y="3909"/>
                </a:cubicBezTo>
                <a:cubicBezTo>
                  <a:pt x="781" y="4178"/>
                  <a:pt x="926" y="4219"/>
                  <a:pt x="1250" y="4316"/>
                </a:cubicBezTo>
                <a:cubicBezTo>
                  <a:pt x="1250" y="4316"/>
                  <a:pt x="1164" y="4310"/>
                  <a:pt x="1037" y="4310"/>
                </a:cubicBezTo>
                <a:cubicBezTo>
                  <a:pt x="709" y="4310"/>
                  <a:pt x="113" y="4350"/>
                  <a:pt x="63" y="4634"/>
                </a:cubicBezTo>
                <a:cubicBezTo>
                  <a:pt x="1" y="5020"/>
                  <a:pt x="125" y="5248"/>
                  <a:pt x="663" y="5283"/>
                </a:cubicBezTo>
                <a:cubicBezTo>
                  <a:pt x="663" y="5283"/>
                  <a:pt x="373" y="5317"/>
                  <a:pt x="449" y="5745"/>
                </a:cubicBezTo>
                <a:cubicBezTo>
                  <a:pt x="525" y="6166"/>
                  <a:pt x="1050" y="6194"/>
                  <a:pt x="1506" y="6249"/>
                </a:cubicBezTo>
                <a:cubicBezTo>
                  <a:pt x="1506" y="6249"/>
                  <a:pt x="1112" y="6304"/>
                  <a:pt x="1264" y="6802"/>
                </a:cubicBezTo>
                <a:cubicBezTo>
                  <a:pt x="1391" y="7225"/>
                  <a:pt x="2633" y="7732"/>
                  <a:pt x="4455" y="7732"/>
                </a:cubicBezTo>
                <a:cubicBezTo>
                  <a:pt x="5813" y="7732"/>
                  <a:pt x="7493" y="7450"/>
                  <a:pt x="9273" y="6643"/>
                </a:cubicBezTo>
                <a:lnTo>
                  <a:pt x="11365" y="6228"/>
                </a:lnTo>
                <a:lnTo>
                  <a:pt x="11262" y="2320"/>
                </a:lnTo>
                <a:lnTo>
                  <a:pt x="10067" y="2251"/>
                </a:lnTo>
                <a:cubicBezTo>
                  <a:pt x="10067" y="2251"/>
                  <a:pt x="9688" y="1886"/>
                  <a:pt x="9308" y="1444"/>
                </a:cubicBezTo>
                <a:cubicBezTo>
                  <a:pt x="8928" y="1009"/>
                  <a:pt x="4931" y="1"/>
                  <a:pt x="49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9"/>
          <p:cNvSpPr/>
          <p:nvPr/>
        </p:nvSpPr>
        <p:spPr>
          <a:xfrm rot="-3722038" flipH="1">
            <a:off x="703785" y="4216512"/>
            <a:ext cx="185934" cy="441818"/>
          </a:xfrm>
          <a:custGeom>
            <a:avLst/>
            <a:gdLst/>
            <a:ahLst/>
            <a:cxnLst/>
            <a:rect l="l" t="t" r="r" b="b"/>
            <a:pathLst>
              <a:path w="1866" h="4434" extrusionOk="0">
                <a:moveTo>
                  <a:pt x="767" y="1"/>
                </a:moveTo>
                <a:lnTo>
                  <a:pt x="1" y="4323"/>
                </a:lnTo>
                <a:lnTo>
                  <a:pt x="1258" y="4434"/>
                </a:lnTo>
                <a:lnTo>
                  <a:pt x="1865" y="312"/>
                </a:lnTo>
                <a:lnTo>
                  <a:pt x="767" y="1"/>
                </a:lnTo>
                <a:close/>
              </a:path>
            </a:pathLst>
          </a:custGeom>
          <a:solidFill>
            <a:srgbClr val="FD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9"/>
          <p:cNvSpPr/>
          <p:nvPr/>
        </p:nvSpPr>
        <p:spPr>
          <a:xfrm rot="-3722038" flipH="1">
            <a:off x="602829" y="3779988"/>
            <a:ext cx="1121585" cy="808705"/>
          </a:xfrm>
          <a:custGeom>
            <a:avLst/>
            <a:gdLst/>
            <a:ahLst/>
            <a:cxnLst/>
            <a:rect l="l" t="t" r="r" b="b"/>
            <a:pathLst>
              <a:path w="11256" h="8116" extrusionOk="0">
                <a:moveTo>
                  <a:pt x="6660" y="1"/>
                </a:moveTo>
                <a:cubicBezTo>
                  <a:pt x="5281" y="1"/>
                  <a:pt x="3101" y="202"/>
                  <a:pt x="3101" y="202"/>
                </a:cubicBezTo>
                <a:cubicBezTo>
                  <a:pt x="3101" y="202"/>
                  <a:pt x="2735" y="955"/>
                  <a:pt x="3633" y="1169"/>
                </a:cubicBezTo>
                <a:cubicBezTo>
                  <a:pt x="4523" y="1376"/>
                  <a:pt x="6256" y="1680"/>
                  <a:pt x="6256" y="1680"/>
                </a:cubicBezTo>
                <a:lnTo>
                  <a:pt x="602" y="4725"/>
                </a:lnTo>
                <a:cubicBezTo>
                  <a:pt x="602" y="4725"/>
                  <a:pt x="332" y="4918"/>
                  <a:pt x="491" y="5284"/>
                </a:cubicBezTo>
                <a:cubicBezTo>
                  <a:pt x="570" y="5472"/>
                  <a:pt x="676" y="5514"/>
                  <a:pt x="871" y="5514"/>
                </a:cubicBezTo>
                <a:cubicBezTo>
                  <a:pt x="932" y="5514"/>
                  <a:pt x="1003" y="5510"/>
                  <a:pt x="1085" y="5505"/>
                </a:cubicBezTo>
                <a:lnTo>
                  <a:pt x="1085" y="5505"/>
                </a:lnTo>
                <a:cubicBezTo>
                  <a:pt x="1085" y="5505"/>
                  <a:pt x="1" y="5809"/>
                  <a:pt x="77" y="6202"/>
                </a:cubicBezTo>
                <a:cubicBezTo>
                  <a:pt x="129" y="6494"/>
                  <a:pt x="248" y="6664"/>
                  <a:pt x="527" y="6664"/>
                </a:cubicBezTo>
                <a:cubicBezTo>
                  <a:pt x="617" y="6664"/>
                  <a:pt x="724" y="6647"/>
                  <a:pt x="850" y="6609"/>
                </a:cubicBezTo>
                <a:lnTo>
                  <a:pt x="850" y="6609"/>
                </a:lnTo>
                <a:cubicBezTo>
                  <a:pt x="850" y="6609"/>
                  <a:pt x="595" y="6748"/>
                  <a:pt x="802" y="7120"/>
                </a:cubicBezTo>
                <a:cubicBezTo>
                  <a:pt x="905" y="7300"/>
                  <a:pt x="1076" y="7358"/>
                  <a:pt x="1275" y="7358"/>
                </a:cubicBezTo>
                <a:cubicBezTo>
                  <a:pt x="1489" y="7358"/>
                  <a:pt x="1736" y="7291"/>
                  <a:pt x="1969" y="7238"/>
                </a:cubicBezTo>
                <a:lnTo>
                  <a:pt x="1969" y="7238"/>
                </a:lnTo>
                <a:cubicBezTo>
                  <a:pt x="1969" y="7238"/>
                  <a:pt x="1692" y="7376"/>
                  <a:pt x="1927" y="7845"/>
                </a:cubicBezTo>
                <a:cubicBezTo>
                  <a:pt x="2012" y="8013"/>
                  <a:pt x="2351" y="8116"/>
                  <a:pt x="2864" y="8116"/>
                </a:cubicBezTo>
                <a:cubicBezTo>
                  <a:pt x="4275" y="8116"/>
                  <a:pt x="7006" y="7341"/>
                  <a:pt x="9425" y="5008"/>
                </a:cubicBezTo>
                <a:lnTo>
                  <a:pt x="11255" y="3924"/>
                </a:lnTo>
                <a:lnTo>
                  <a:pt x="9847" y="271"/>
                </a:lnTo>
                <a:lnTo>
                  <a:pt x="8701" y="609"/>
                </a:lnTo>
                <a:cubicBezTo>
                  <a:pt x="8701" y="609"/>
                  <a:pt x="8224" y="388"/>
                  <a:pt x="7713" y="105"/>
                </a:cubicBezTo>
                <a:cubicBezTo>
                  <a:pt x="7576" y="29"/>
                  <a:pt x="7174" y="1"/>
                  <a:pt x="66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9"/>
          <p:cNvSpPr/>
          <p:nvPr/>
        </p:nvSpPr>
        <p:spPr>
          <a:xfrm rot="-3722038" flipH="1">
            <a:off x="1419437" y="3803527"/>
            <a:ext cx="77224" cy="55402"/>
          </a:xfrm>
          <a:custGeom>
            <a:avLst/>
            <a:gdLst/>
            <a:ahLst/>
            <a:cxnLst/>
            <a:rect l="l" t="t" r="r" b="b"/>
            <a:pathLst>
              <a:path w="775" h="556" extrusionOk="0">
                <a:moveTo>
                  <a:pt x="471" y="0"/>
                </a:moveTo>
                <a:cubicBezTo>
                  <a:pt x="274" y="0"/>
                  <a:pt x="1" y="190"/>
                  <a:pt x="1" y="190"/>
                </a:cubicBezTo>
                <a:lnTo>
                  <a:pt x="173" y="556"/>
                </a:lnTo>
                <a:cubicBezTo>
                  <a:pt x="173" y="556"/>
                  <a:pt x="774" y="328"/>
                  <a:pt x="636" y="86"/>
                </a:cubicBezTo>
                <a:cubicBezTo>
                  <a:pt x="600" y="24"/>
                  <a:pt x="540" y="0"/>
                  <a:pt x="4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9"/>
          <p:cNvSpPr/>
          <p:nvPr/>
        </p:nvSpPr>
        <p:spPr>
          <a:xfrm rot="-3722038" flipH="1">
            <a:off x="888752" y="3805806"/>
            <a:ext cx="81907" cy="42049"/>
          </a:xfrm>
          <a:custGeom>
            <a:avLst/>
            <a:gdLst/>
            <a:ahLst/>
            <a:cxnLst/>
            <a:rect l="l" t="t" r="r" b="b"/>
            <a:pathLst>
              <a:path w="822" h="422" extrusionOk="0">
                <a:moveTo>
                  <a:pt x="822" y="1"/>
                </a:moveTo>
                <a:lnTo>
                  <a:pt x="76" y="70"/>
                </a:lnTo>
                <a:lnTo>
                  <a:pt x="0" y="77"/>
                </a:lnTo>
                <a:cubicBezTo>
                  <a:pt x="0" y="77"/>
                  <a:pt x="42" y="422"/>
                  <a:pt x="276" y="422"/>
                </a:cubicBezTo>
                <a:cubicBezTo>
                  <a:pt x="463" y="415"/>
                  <a:pt x="642" y="394"/>
                  <a:pt x="822" y="360"/>
                </a:cubicBezTo>
                <a:lnTo>
                  <a:pt x="8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9"/>
          <p:cNvSpPr/>
          <p:nvPr/>
        </p:nvSpPr>
        <p:spPr>
          <a:xfrm rot="-3722038" flipH="1">
            <a:off x="1536271" y="3822668"/>
            <a:ext cx="77124" cy="55501"/>
          </a:xfrm>
          <a:custGeom>
            <a:avLst/>
            <a:gdLst/>
            <a:ahLst/>
            <a:cxnLst/>
            <a:rect l="l" t="t" r="r" b="b"/>
            <a:pathLst>
              <a:path w="774" h="557" extrusionOk="0">
                <a:moveTo>
                  <a:pt x="470" y="1"/>
                </a:moveTo>
                <a:cubicBezTo>
                  <a:pt x="273" y="1"/>
                  <a:pt x="0" y="190"/>
                  <a:pt x="0" y="190"/>
                </a:cubicBezTo>
                <a:lnTo>
                  <a:pt x="173" y="556"/>
                </a:lnTo>
                <a:cubicBezTo>
                  <a:pt x="173" y="556"/>
                  <a:pt x="773" y="328"/>
                  <a:pt x="635" y="87"/>
                </a:cubicBezTo>
                <a:cubicBezTo>
                  <a:pt x="599" y="24"/>
                  <a:pt x="540" y="1"/>
                  <a:pt x="4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9"/>
          <p:cNvSpPr/>
          <p:nvPr/>
        </p:nvSpPr>
        <p:spPr>
          <a:xfrm rot="-3722038" flipH="1">
            <a:off x="1568964" y="3917287"/>
            <a:ext cx="76426" cy="55501"/>
          </a:xfrm>
          <a:custGeom>
            <a:avLst/>
            <a:gdLst/>
            <a:ahLst/>
            <a:cxnLst/>
            <a:rect l="l" t="t" r="r" b="b"/>
            <a:pathLst>
              <a:path w="767" h="557" extrusionOk="0">
                <a:moveTo>
                  <a:pt x="468" y="1"/>
                </a:moveTo>
                <a:cubicBezTo>
                  <a:pt x="273" y="1"/>
                  <a:pt x="0" y="190"/>
                  <a:pt x="0" y="190"/>
                </a:cubicBezTo>
                <a:lnTo>
                  <a:pt x="173" y="556"/>
                </a:lnTo>
                <a:cubicBezTo>
                  <a:pt x="173" y="556"/>
                  <a:pt x="767" y="328"/>
                  <a:pt x="629" y="87"/>
                </a:cubicBezTo>
                <a:cubicBezTo>
                  <a:pt x="595" y="24"/>
                  <a:pt x="536" y="1"/>
                  <a:pt x="4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9"/>
          <p:cNvSpPr/>
          <p:nvPr/>
        </p:nvSpPr>
        <p:spPr>
          <a:xfrm rot="-3722038" flipH="1">
            <a:off x="1579699" y="4055922"/>
            <a:ext cx="76426" cy="56099"/>
          </a:xfrm>
          <a:custGeom>
            <a:avLst/>
            <a:gdLst/>
            <a:ahLst/>
            <a:cxnLst/>
            <a:rect l="l" t="t" r="r" b="b"/>
            <a:pathLst>
              <a:path w="767" h="563" extrusionOk="0">
                <a:moveTo>
                  <a:pt x="465" y="0"/>
                </a:moveTo>
                <a:cubicBezTo>
                  <a:pt x="269" y="0"/>
                  <a:pt x="0" y="190"/>
                  <a:pt x="0" y="190"/>
                </a:cubicBezTo>
                <a:lnTo>
                  <a:pt x="173" y="563"/>
                </a:lnTo>
                <a:cubicBezTo>
                  <a:pt x="173" y="563"/>
                  <a:pt x="767" y="321"/>
                  <a:pt x="628" y="86"/>
                </a:cubicBezTo>
                <a:cubicBezTo>
                  <a:pt x="593" y="24"/>
                  <a:pt x="533" y="0"/>
                  <a:pt x="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9"/>
          <p:cNvSpPr/>
          <p:nvPr/>
        </p:nvSpPr>
        <p:spPr>
          <a:xfrm rot="-3722038" flipH="1">
            <a:off x="1457630" y="4017097"/>
            <a:ext cx="230575" cy="75031"/>
          </a:xfrm>
          <a:custGeom>
            <a:avLst/>
            <a:gdLst/>
            <a:ahLst/>
            <a:cxnLst/>
            <a:rect l="l" t="t" r="r" b="b"/>
            <a:pathLst>
              <a:path w="2314" h="753" fill="none" extrusionOk="0">
                <a:moveTo>
                  <a:pt x="1" y="753"/>
                </a:moveTo>
                <a:lnTo>
                  <a:pt x="2314" y="0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9"/>
          <p:cNvSpPr/>
          <p:nvPr/>
        </p:nvSpPr>
        <p:spPr>
          <a:xfrm rot="-3722038" flipH="1">
            <a:off x="1398808" y="3886891"/>
            <a:ext cx="289763" cy="108113"/>
          </a:xfrm>
          <a:custGeom>
            <a:avLst/>
            <a:gdLst/>
            <a:ahLst/>
            <a:cxnLst/>
            <a:rect l="l" t="t" r="r" b="b"/>
            <a:pathLst>
              <a:path w="2908" h="1085" fill="none" extrusionOk="0">
                <a:moveTo>
                  <a:pt x="1" y="1084"/>
                </a:moveTo>
                <a:lnTo>
                  <a:pt x="2907" y="0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9"/>
          <p:cNvSpPr/>
          <p:nvPr/>
        </p:nvSpPr>
        <p:spPr>
          <a:xfrm rot="-3722038" flipH="1">
            <a:off x="1333128" y="3838860"/>
            <a:ext cx="261564" cy="92270"/>
          </a:xfrm>
          <a:custGeom>
            <a:avLst/>
            <a:gdLst/>
            <a:ahLst/>
            <a:cxnLst/>
            <a:rect l="l" t="t" r="r" b="b"/>
            <a:pathLst>
              <a:path w="2625" h="926" fill="none" extrusionOk="0">
                <a:moveTo>
                  <a:pt x="0" y="926"/>
                </a:moveTo>
                <a:lnTo>
                  <a:pt x="2624" y="1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9"/>
          <p:cNvSpPr/>
          <p:nvPr/>
        </p:nvSpPr>
        <p:spPr>
          <a:xfrm rot="-3722038" flipH="1">
            <a:off x="-198766" y="4309039"/>
            <a:ext cx="1071962" cy="965344"/>
          </a:xfrm>
          <a:custGeom>
            <a:avLst/>
            <a:gdLst/>
            <a:ahLst/>
            <a:cxnLst/>
            <a:rect l="l" t="t" r="r" b="b"/>
            <a:pathLst>
              <a:path w="10758" h="9688" extrusionOk="0">
                <a:moveTo>
                  <a:pt x="10757" y="1"/>
                </a:moveTo>
                <a:lnTo>
                  <a:pt x="0" y="4979"/>
                </a:lnTo>
                <a:lnTo>
                  <a:pt x="1947" y="9688"/>
                </a:lnTo>
                <a:lnTo>
                  <a:pt x="9535" y="7098"/>
                </a:lnTo>
                <a:lnTo>
                  <a:pt x="107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9"/>
          <p:cNvSpPr/>
          <p:nvPr/>
        </p:nvSpPr>
        <p:spPr>
          <a:xfrm rot="-3722038" flipH="1">
            <a:off x="685376" y="4274134"/>
            <a:ext cx="264354" cy="439028"/>
          </a:xfrm>
          <a:custGeom>
            <a:avLst/>
            <a:gdLst/>
            <a:ahLst/>
            <a:cxnLst/>
            <a:rect l="l" t="t" r="r" b="b"/>
            <a:pathLst>
              <a:path w="2653" h="4406" extrusionOk="0">
                <a:moveTo>
                  <a:pt x="1099" y="0"/>
                </a:moveTo>
                <a:lnTo>
                  <a:pt x="1" y="284"/>
                </a:lnTo>
                <a:lnTo>
                  <a:pt x="1513" y="4406"/>
                </a:lnTo>
                <a:lnTo>
                  <a:pt x="2652" y="3867"/>
                </a:lnTo>
                <a:lnTo>
                  <a:pt x="1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9"/>
          <p:cNvSpPr/>
          <p:nvPr/>
        </p:nvSpPr>
        <p:spPr>
          <a:xfrm rot="-3722038" flipH="1">
            <a:off x="671631" y="3690462"/>
            <a:ext cx="88782" cy="55202"/>
          </a:xfrm>
          <a:custGeom>
            <a:avLst/>
            <a:gdLst/>
            <a:ahLst/>
            <a:cxnLst/>
            <a:rect l="l" t="t" r="r" b="b"/>
            <a:pathLst>
              <a:path w="891" h="554" extrusionOk="0">
                <a:moveTo>
                  <a:pt x="90" y="1"/>
                </a:moveTo>
                <a:cubicBezTo>
                  <a:pt x="90" y="1"/>
                  <a:pt x="0" y="339"/>
                  <a:pt x="228" y="422"/>
                </a:cubicBezTo>
                <a:cubicBezTo>
                  <a:pt x="401" y="477"/>
                  <a:pt x="580" y="526"/>
                  <a:pt x="767" y="553"/>
                </a:cubicBezTo>
                <a:lnTo>
                  <a:pt x="891" y="215"/>
                </a:lnTo>
                <a:lnTo>
                  <a:pt x="166" y="21"/>
                </a:lnTo>
                <a:lnTo>
                  <a:pt x="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9"/>
          <p:cNvSpPr/>
          <p:nvPr/>
        </p:nvSpPr>
        <p:spPr>
          <a:xfrm rot="-3722038" flipH="1">
            <a:off x="734328" y="4743690"/>
            <a:ext cx="77124" cy="59985"/>
          </a:xfrm>
          <a:custGeom>
            <a:avLst/>
            <a:gdLst/>
            <a:ahLst/>
            <a:cxnLst/>
            <a:rect l="l" t="t" r="r" b="b"/>
            <a:pathLst>
              <a:path w="774" h="602" extrusionOk="0">
                <a:moveTo>
                  <a:pt x="387" y="0"/>
                </a:moveTo>
                <a:cubicBezTo>
                  <a:pt x="1" y="0"/>
                  <a:pt x="1" y="601"/>
                  <a:pt x="387" y="601"/>
                </a:cubicBezTo>
                <a:cubicBezTo>
                  <a:pt x="774" y="601"/>
                  <a:pt x="774" y="0"/>
                  <a:pt x="3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9"/>
          <p:cNvSpPr/>
          <p:nvPr/>
        </p:nvSpPr>
        <p:spPr>
          <a:xfrm rot="-3722038" flipH="1">
            <a:off x="657054" y="4819240"/>
            <a:ext cx="77124" cy="60583"/>
          </a:xfrm>
          <a:custGeom>
            <a:avLst/>
            <a:gdLst/>
            <a:ahLst/>
            <a:cxnLst/>
            <a:rect l="l" t="t" r="r" b="b"/>
            <a:pathLst>
              <a:path w="774" h="608" extrusionOk="0">
                <a:moveTo>
                  <a:pt x="387" y="0"/>
                </a:moveTo>
                <a:cubicBezTo>
                  <a:pt x="0" y="0"/>
                  <a:pt x="0" y="608"/>
                  <a:pt x="387" y="608"/>
                </a:cubicBezTo>
                <a:cubicBezTo>
                  <a:pt x="774" y="608"/>
                  <a:pt x="774" y="0"/>
                  <a:pt x="3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9"/>
          <p:cNvSpPr/>
          <p:nvPr/>
        </p:nvSpPr>
        <p:spPr>
          <a:xfrm rot="-3722038" flipH="1">
            <a:off x="1119054" y="3244763"/>
            <a:ext cx="328325" cy="115686"/>
          </a:xfrm>
          <a:custGeom>
            <a:avLst/>
            <a:gdLst/>
            <a:ahLst/>
            <a:cxnLst/>
            <a:rect l="l" t="t" r="r" b="b"/>
            <a:pathLst>
              <a:path w="3295" h="1161" fill="none" extrusionOk="0">
                <a:moveTo>
                  <a:pt x="1" y="0"/>
                </a:moveTo>
                <a:lnTo>
                  <a:pt x="3294" y="116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9"/>
          <p:cNvSpPr/>
          <p:nvPr/>
        </p:nvSpPr>
        <p:spPr>
          <a:xfrm rot="-3722038" flipH="1">
            <a:off x="1354536" y="3295976"/>
            <a:ext cx="228482" cy="53708"/>
          </a:xfrm>
          <a:custGeom>
            <a:avLst/>
            <a:gdLst/>
            <a:ahLst/>
            <a:cxnLst/>
            <a:rect l="l" t="t" r="r" b="b"/>
            <a:pathLst>
              <a:path w="2293" h="539" fill="none" extrusionOk="0">
                <a:moveTo>
                  <a:pt x="0" y="0"/>
                </a:moveTo>
                <a:lnTo>
                  <a:pt x="2293" y="539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9"/>
          <p:cNvSpPr/>
          <p:nvPr/>
        </p:nvSpPr>
        <p:spPr>
          <a:xfrm rot="-3722038" flipH="1">
            <a:off x="1590930" y="3392522"/>
            <a:ext cx="315172" cy="87487"/>
          </a:xfrm>
          <a:custGeom>
            <a:avLst/>
            <a:gdLst/>
            <a:ahLst/>
            <a:cxnLst/>
            <a:rect l="l" t="t" r="r" b="b"/>
            <a:pathLst>
              <a:path w="3163" h="878" fill="none" extrusionOk="0">
                <a:moveTo>
                  <a:pt x="1" y="878"/>
                </a:moveTo>
                <a:lnTo>
                  <a:pt x="3163" y="1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9"/>
          <p:cNvSpPr/>
          <p:nvPr/>
        </p:nvSpPr>
        <p:spPr>
          <a:xfrm rot="-3722038" flipH="1">
            <a:off x="1531819" y="3400056"/>
            <a:ext cx="161721" cy="19331"/>
          </a:xfrm>
          <a:custGeom>
            <a:avLst/>
            <a:gdLst/>
            <a:ahLst/>
            <a:cxnLst/>
            <a:rect l="l" t="t" r="r" b="b"/>
            <a:pathLst>
              <a:path w="1623" h="194" fill="none" extrusionOk="0">
                <a:moveTo>
                  <a:pt x="0" y="194"/>
                </a:moveTo>
                <a:lnTo>
                  <a:pt x="1623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9"/>
          <p:cNvSpPr/>
          <p:nvPr/>
        </p:nvSpPr>
        <p:spPr>
          <a:xfrm rot="-3722038" flipH="1">
            <a:off x="1740099" y="3556628"/>
            <a:ext cx="124654" cy="144582"/>
          </a:xfrm>
          <a:custGeom>
            <a:avLst/>
            <a:gdLst/>
            <a:ahLst/>
            <a:cxnLst/>
            <a:rect l="l" t="t" r="r" b="b"/>
            <a:pathLst>
              <a:path w="1251" h="1451" fill="none" extrusionOk="0">
                <a:moveTo>
                  <a:pt x="0" y="1451"/>
                </a:moveTo>
                <a:lnTo>
                  <a:pt x="1250" y="1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9"/>
          <p:cNvSpPr/>
          <p:nvPr/>
        </p:nvSpPr>
        <p:spPr>
          <a:xfrm rot="-3722038" flipH="1">
            <a:off x="1810941" y="3738504"/>
            <a:ext cx="75829" cy="125252"/>
          </a:xfrm>
          <a:custGeom>
            <a:avLst/>
            <a:gdLst/>
            <a:ahLst/>
            <a:cxnLst/>
            <a:rect l="l" t="t" r="r" b="b"/>
            <a:pathLst>
              <a:path w="761" h="1257" fill="none" extrusionOk="0">
                <a:moveTo>
                  <a:pt x="1" y="1257"/>
                </a:moveTo>
                <a:lnTo>
                  <a:pt x="760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9"/>
          <p:cNvSpPr/>
          <p:nvPr/>
        </p:nvSpPr>
        <p:spPr>
          <a:xfrm rot="-3722038" flipH="1">
            <a:off x="1818399" y="3941585"/>
            <a:ext cx="100" cy="219514"/>
          </a:xfrm>
          <a:custGeom>
            <a:avLst/>
            <a:gdLst/>
            <a:ahLst/>
            <a:cxnLst/>
            <a:rect l="l" t="t" r="r" b="b"/>
            <a:pathLst>
              <a:path w="1" h="2203" fill="none" extrusionOk="0">
                <a:moveTo>
                  <a:pt x="1" y="2203"/>
                </a:moveTo>
                <a:lnTo>
                  <a:pt x="1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9"/>
          <p:cNvSpPr/>
          <p:nvPr/>
        </p:nvSpPr>
        <p:spPr>
          <a:xfrm rot="-3722038" flipH="1">
            <a:off x="1506247" y="4487355"/>
            <a:ext cx="188625" cy="186532"/>
          </a:xfrm>
          <a:custGeom>
            <a:avLst/>
            <a:gdLst/>
            <a:ahLst/>
            <a:cxnLst/>
            <a:rect l="l" t="t" r="r" b="b"/>
            <a:pathLst>
              <a:path w="1893" h="1872" extrusionOk="0">
                <a:moveTo>
                  <a:pt x="1534" y="0"/>
                </a:moveTo>
                <a:lnTo>
                  <a:pt x="919" y="539"/>
                </a:lnTo>
                <a:lnTo>
                  <a:pt x="394" y="256"/>
                </a:lnTo>
                <a:lnTo>
                  <a:pt x="615" y="808"/>
                </a:lnTo>
                <a:lnTo>
                  <a:pt x="1" y="1354"/>
                </a:lnTo>
                <a:lnTo>
                  <a:pt x="781" y="1229"/>
                </a:lnTo>
                <a:lnTo>
                  <a:pt x="1037" y="1871"/>
                </a:lnTo>
                <a:lnTo>
                  <a:pt x="1230" y="1160"/>
                </a:lnTo>
                <a:lnTo>
                  <a:pt x="1893" y="1050"/>
                </a:lnTo>
                <a:lnTo>
                  <a:pt x="1334" y="760"/>
                </a:lnTo>
                <a:lnTo>
                  <a:pt x="1534" y="0"/>
                </a:lnTo>
                <a:close/>
              </a:path>
            </a:pathLst>
          </a:custGeom>
          <a:solidFill>
            <a:srgbClr val="EEC1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9"/>
          <p:cNvSpPr/>
          <p:nvPr/>
        </p:nvSpPr>
        <p:spPr>
          <a:xfrm rot="-3722038" flipH="1">
            <a:off x="308447" y="3831073"/>
            <a:ext cx="167899" cy="192710"/>
          </a:xfrm>
          <a:custGeom>
            <a:avLst/>
            <a:gdLst/>
            <a:ahLst/>
            <a:cxnLst/>
            <a:rect l="l" t="t" r="r" b="b"/>
            <a:pathLst>
              <a:path w="1685" h="1934" extrusionOk="0">
                <a:moveTo>
                  <a:pt x="1001" y="1"/>
                </a:moveTo>
                <a:lnTo>
                  <a:pt x="601" y="719"/>
                </a:lnTo>
                <a:lnTo>
                  <a:pt x="7" y="629"/>
                </a:lnTo>
                <a:lnTo>
                  <a:pt x="7" y="629"/>
                </a:lnTo>
                <a:lnTo>
                  <a:pt x="401" y="1078"/>
                </a:lnTo>
                <a:lnTo>
                  <a:pt x="0" y="1789"/>
                </a:lnTo>
                <a:lnTo>
                  <a:pt x="698" y="1416"/>
                </a:lnTo>
                <a:lnTo>
                  <a:pt x="1153" y="1934"/>
                </a:lnTo>
                <a:lnTo>
                  <a:pt x="1098" y="1195"/>
                </a:lnTo>
                <a:lnTo>
                  <a:pt x="1685" y="877"/>
                </a:lnTo>
                <a:lnTo>
                  <a:pt x="1064" y="788"/>
                </a:lnTo>
                <a:lnTo>
                  <a:pt x="10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9"/>
          <p:cNvSpPr/>
          <p:nvPr/>
        </p:nvSpPr>
        <p:spPr>
          <a:xfrm flipH="1">
            <a:off x="740586" y="3045662"/>
            <a:ext cx="268569" cy="312341"/>
          </a:xfrm>
          <a:custGeom>
            <a:avLst/>
            <a:gdLst/>
            <a:ahLst/>
            <a:cxnLst/>
            <a:rect l="l" t="t" r="r" b="b"/>
            <a:pathLst>
              <a:path w="3301" h="3839" extrusionOk="0">
                <a:moveTo>
                  <a:pt x="1616" y="0"/>
                </a:moveTo>
                <a:lnTo>
                  <a:pt x="1167" y="1533"/>
                </a:lnTo>
                <a:lnTo>
                  <a:pt x="0" y="1623"/>
                </a:lnTo>
                <a:lnTo>
                  <a:pt x="939" y="2299"/>
                </a:lnTo>
                <a:lnTo>
                  <a:pt x="490" y="3839"/>
                </a:lnTo>
                <a:lnTo>
                  <a:pt x="1650" y="2817"/>
                </a:lnTo>
                <a:lnTo>
                  <a:pt x="2748" y="3611"/>
                </a:lnTo>
                <a:lnTo>
                  <a:pt x="2320" y="2237"/>
                </a:lnTo>
                <a:lnTo>
                  <a:pt x="3300" y="1374"/>
                </a:lnTo>
                <a:lnTo>
                  <a:pt x="3300" y="1374"/>
                </a:lnTo>
                <a:lnTo>
                  <a:pt x="2078" y="1464"/>
                </a:lnTo>
                <a:lnTo>
                  <a:pt x="16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9"/>
          <p:cNvSpPr/>
          <p:nvPr/>
        </p:nvSpPr>
        <p:spPr>
          <a:xfrm rot="-7077962">
            <a:off x="-176204" y="-230971"/>
            <a:ext cx="1027322" cy="858028"/>
          </a:xfrm>
          <a:custGeom>
            <a:avLst/>
            <a:gdLst/>
            <a:ahLst/>
            <a:cxnLst/>
            <a:rect l="l" t="t" r="r" b="b"/>
            <a:pathLst>
              <a:path w="10310" h="8611" extrusionOk="0">
                <a:moveTo>
                  <a:pt x="10309" y="1"/>
                </a:moveTo>
                <a:lnTo>
                  <a:pt x="1" y="3978"/>
                </a:lnTo>
                <a:lnTo>
                  <a:pt x="491" y="8611"/>
                </a:lnTo>
                <a:lnTo>
                  <a:pt x="8991" y="8424"/>
                </a:lnTo>
                <a:lnTo>
                  <a:pt x="1030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9"/>
          <p:cNvSpPr/>
          <p:nvPr/>
        </p:nvSpPr>
        <p:spPr>
          <a:xfrm rot="-7077962">
            <a:off x="407619" y="701280"/>
            <a:ext cx="1132545" cy="770541"/>
          </a:xfrm>
          <a:custGeom>
            <a:avLst/>
            <a:gdLst/>
            <a:ahLst/>
            <a:cxnLst/>
            <a:rect l="l" t="t" r="r" b="b"/>
            <a:pathLst>
              <a:path w="11366" h="7733" extrusionOk="0">
                <a:moveTo>
                  <a:pt x="4930" y="1"/>
                </a:moveTo>
                <a:cubicBezTo>
                  <a:pt x="4930" y="1"/>
                  <a:pt x="4337" y="581"/>
                  <a:pt x="5103" y="1078"/>
                </a:cubicBezTo>
                <a:cubicBezTo>
                  <a:pt x="5869" y="1582"/>
                  <a:pt x="7402" y="2438"/>
                  <a:pt x="7402" y="2438"/>
                </a:cubicBezTo>
                <a:lnTo>
                  <a:pt x="1057" y="3425"/>
                </a:lnTo>
                <a:cubicBezTo>
                  <a:pt x="1057" y="3425"/>
                  <a:pt x="739" y="3508"/>
                  <a:pt x="760" y="3909"/>
                </a:cubicBezTo>
                <a:cubicBezTo>
                  <a:pt x="781" y="4178"/>
                  <a:pt x="926" y="4219"/>
                  <a:pt x="1250" y="4316"/>
                </a:cubicBezTo>
                <a:cubicBezTo>
                  <a:pt x="1250" y="4316"/>
                  <a:pt x="1164" y="4310"/>
                  <a:pt x="1037" y="4310"/>
                </a:cubicBezTo>
                <a:cubicBezTo>
                  <a:pt x="709" y="4310"/>
                  <a:pt x="113" y="4350"/>
                  <a:pt x="63" y="4634"/>
                </a:cubicBezTo>
                <a:cubicBezTo>
                  <a:pt x="1" y="5020"/>
                  <a:pt x="125" y="5248"/>
                  <a:pt x="663" y="5283"/>
                </a:cubicBezTo>
                <a:cubicBezTo>
                  <a:pt x="663" y="5283"/>
                  <a:pt x="373" y="5317"/>
                  <a:pt x="449" y="5745"/>
                </a:cubicBezTo>
                <a:cubicBezTo>
                  <a:pt x="525" y="6166"/>
                  <a:pt x="1050" y="6194"/>
                  <a:pt x="1506" y="6249"/>
                </a:cubicBezTo>
                <a:cubicBezTo>
                  <a:pt x="1506" y="6249"/>
                  <a:pt x="1112" y="6304"/>
                  <a:pt x="1264" y="6802"/>
                </a:cubicBezTo>
                <a:cubicBezTo>
                  <a:pt x="1391" y="7225"/>
                  <a:pt x="2633" y="7732"/>
                  <a:pt x="4455" y="7732"/>
                </a:cubicBezTo>
                <a:cubicBezTo>
                  <a:pt x="5813" y="7732"/>
                  <a:pt x="7493" y="7450"/>
                  <a:pt x="9273" y="6643"/>
                </a:cubicBezTo>
                <a:lnTo>
                  <a:pt x="11365" y="6228"/>
                </a:lnTo>
                <a:lnTo>
                  <a:pt x="11262" y="2320"/>
                </a:lnTo>
                <a:lnTo>
                  <a:pt x="10067" y="2251"/>
                </a:lnTo>
                <a:cubicBezTo>
                  <a:pt x="10067" y="2251"/>
                  <a:pt x="9688" y="1886"/>
                  <a:pt x="9308" y="1444"/>
                </a:cubicBezTo>
                <a:cubicBezTo>
                  <a:pt x="8928" y="1009"/>
                  <a:pt x="4931" y="1"/>
                  <a:pt x="49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9"/>
          <p:cNvSpPr/>
          <p:nvPr/>
        </p:nvSpPr>
        <p:spPr>
          <a:xfrm rot="-7077962">
            <a:off x="665022" y="353258"/>
            <a:ext cx="185934" cy="441818"/>
          </a:xfrm>
          <a:custGeom>
            <a:avLst/>
            <a:gdLst/>
            <a:ahLst/>
            <a:cxnLst/>
            <a:rect l="l" t="t" r="r" b="b"/>
            <a:pathLst>
              <a:path w="1866" h="4434" extrusionOk="0">
                <a:moveTo>
                  <a:pt x="767" y="1"/>
                </a:moveTo>
                <a:lnTo>
                  <a:pt x="1" y="4323"/>
                </a:lnTo>
                <a:lnTo>
                  <a:pt x="1258" y="4434"/>
                </a:lnTo>
                <a:lnTo>
                  <a:pt x="1865" y="312"/>
                </a:lnTo>
                <a:lnTo>
                  <a:pt x="767" y="1"/>
                </a:lnTo>
                <a:close/>
              </a:path>
            </a:pathLst>
          </a:custGeom>
          <a:solidFill>
            <a:srgbClr val="FD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9"/>
          <p:cNvSpPr/>
          <p:nvPr/>
        </p:nvSpPr>
        <p:spPr>
          <a:xfrm rot="-7077962">
            <a:off x="564066" y="422896"/>
            <a:ext cx="1121585" cy="808705"/>
          </a:xfrm>
          <a:custGeom>
            <a:avLst/>
            <a:gdLst/>
            <a:ahLst/>
            <a:cxnLst/>
            <a:rect l="l" t="t" r="r" b="b"/>
            <a:pathLst>
              <a:path w="11256" h="8116" extrusionOk="0">
                <a:moveTo>
                  <a:pt x="6660" y="1"/>
                </a:moveTo>
                <a:cubicBezTo>
                  <a:pt x="5281" y="1"/>
                  <a:pt x="3101" y="202"/>
                  <a:pt x="3101" y="202"/>
                </a:cubicBezTo>
                <a:cubicBezTo>
                  <a:pt x="3101" y="202"/>
                  <a:pt x="2735" y="955"/>
                  <a:pt x="3633" y="1169"/>
                </a:cubicBezTo>
                <a:cubicBezTo>
                  <a:pt x="4523" y="1376"/>
                  <a:pt x="6256" y="1680"/>
                  <a:pt x="6256" y="1680"/>
                </a:cubicBezTo>
                <a:lnTo>
                  <a:pt x="602" y="4725"/>
                </a:lnTo>
                <a:cubicBezTo>
                  <a:pt x="602" y="4725"/>
                  <a:pt x="332" y="4918"/>
                  <a:pt x="491" y="5284"/>
                </a:cubicBezTo>
                <a:cubicBezTo>
                  <a:pt x="570" y="5472"/>
                  <a:pt x="676" y="5514"/>
                  <a:pt x="871" y="5514"/>
                </a:cubicBezTo>
                <a:cubicBezTo>
                  <a:pt x="932" y="5514"/>
                  <a:pt x="1003" y="5510"/>
                  <a:pt x="1085" y="5505"/>
                </a:cubicBezTo>
                <a:lnTo>
                  <a:pt x="1085" y="5505"/>
                </a:lnTo>
                <a:cubicBezTo>
                  <a:pt x="1085" y="5505"/>
                  <a:pt x="1" y="5809"/>
                  <a:pt x="77" y="6202"/>
                </a:cubicBezTo>
                <a:cubicBezTo>
                  <a:pt x="129" y="6494"/>
                  <a:pt x="248" y="6664"/>
                  <a:pt x="527" y="6664"/>
                </a:cubicBezTo>
                <a:cubicBezTo>
                  <a:pt x="617" y="6664"/>
                  <a:pt x="724" y="6647"/>
                  <a:pt x="850" y="6609"/>
                </a:cubicBezTo>
                <a:lnTo>
                  <a:pt x="850" y="6609"/>
                </a:lnTo>
                <a:cubicBezTo>
                  <a:pt x="850" y="6609"/>
                  <a:pt x="595" y="6748"/>
                  <a:pt x="802" y="7120"/>
                </a:cubicBezTo>
                <a:cubicBezTo>
                  <a:pt x="905" y="7300"/>
                  <a:pt x="1076" y="7358"/>
                  <a:pt x="1275" y="7358"/>
                </a:cubicBezTo>
                <a:cubicBezTo>
                  <a:pt x="1489" y="7358"/>
                  <a:pt x="1736" y="7291"/>
                  <a:pt x="1969" y="7238"/>
                </a:cubicBezTo>
                <a:lnTo>
                  <a:pt x="1969" y="7238"/>
                </a:lnTo>
                <a:cubicBezTo>
                  <a:pt x="1969" y="7238"/>
                  <a:pt x="1692" y="7376"/>
                  <a:pt x="1927" y="7845"/>
                </a:cubicBezTo>
                <a:cubicBezTo>
                  <a:pt x="2012" y="8013"/>
                  <a:pt x="2351" y="8116"/>
                  <a:pt x="2864" y="8116"/>
                </a:cubicBezTo>
                <a:cubicBezTo>
                  <a:pt x="4275" y="8116"/>
                  <a:pt x="7006" y="7341"/>
                  <a:pt x="9425" y="5008"/>
                </a:cubicBezTo>
                <a:lnTo>
                  <a:pt x="11255" y="3924"/>
                </a:lnTo>
                <a:lnTo>
                  <a:pt x="9847" y="271"/>
                </a:lnTo>
                <a:lnTo>
                  <a:pt x="8701" y="609"/>
                </a:lnTo>
                <a:cubicBezTo>
                  <a:pt x="8701" y="609"/>
                  <a:pt x="8224" y="388"/>
                  <a:pt x="7713" y="105"/>
                </a:cubicBezTo>
                <a:cubicBezTo>
                  <a:pt x="7576" y="29"/>
                  <a:pt x="7174" y="1"/>
                  <a:pt x="66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9"/>
          <p:cNvSpPr/>
          <p:nvPr/>
        </p:nvSpPr>
        <p:spPr>
          <a:xfrm rot="-7077962">
            <a:off x="1380675" y="1152660"/>
            <a:ext cx="77224" cy="55402"/>
          </a:xfrm>
          <a:custGeom>
            <a:avLst/>
            <a:gdLst/>
            <a:ahLst/>
            <a:cxnLst/>
            <a:rect l="l" t="t" r="r" b="b"/>
            <a:pathLst>
              <a:path w="775" h="556" extrusionOk="0">
                <a:moveTo>
                  <a:pt x="471" y="0"/>
                </a:moveTo>
                <a:cubicBezTo>
                  <a:pt x="274" y="0"/>
                  <a:pt x="1" y="190"/>
                  <a:pt x="1" y="190"/>
                </a:cubicBezTo>
                <a:lnTo>
                  <a:pt x="173" y="556"/>
                </a:lnTo>
                <a:cubicBezTo>
                  <a:pt x="173" y="556"/>
                  <a:pt x="774" y="328"/>
                  <a:pt x="636" y="86"/>
                </a:cubicBezTo>
                <a:cubicBezTo>
                  <a:pt x="600" y="24"/>
                  <a:pt x="540" y="0"/>
                  <a:pt x="4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9"/>
          <p:cNvSpPr/>
          <p:nvPr/>
        </p:nvSpPr>
        <p:spPr>
          <a:xfrm rot="-7077962">
            <a:off x="849989" y="1163733"/>
            <a:ext cx="81907" cy="42049"/>
          </a:xfrm>
          <a:custGeom>
            <a:avLst/>
            <a:gdLst/>
            <a:ahLst/>
            <a:cxnLst/>
            <a:rect l="l" t="t" r="r" b="b"/>
            <a:pathLst>
              <a:path w="822" h="422" extrusionOk="0">
                <a:moveTo>
                  <a:pt x="822" y="1"/>
                </a:moveTo>
                <a:lnTo>
                  <a:pt x="76" y="70"/>
                </a:lnTo>
                <a:lnTo>
                  <a:pt x="0" y="77"/>
                </a:lnTo>
                <a:cubicBezTo>
                  <a:pt x="0" y="77"/>
                  <a:pt x="42" y="422"/>
                  <a:pt x="276" y="422"/>
                </a:cubicBezTo>
                <a:cubicBezTo>
                  <a:pt x="463" y="415"/>
                  <a:pt x="642" y="394"/>
                  <a:pt x="822" y="360"/>
                </a:cubicBezTo>
                <a:lnTo>
                  <a:pt x="8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9"/>
          <p:cNvSpPr/>
          <p:nvPr/>
        </p:nvSpPr>
        <p:spPr>
          <a:xfrm rot="-7077962">
            <a:off x="1497508" y="1133420"/>
            <a:ext cx="77124" cy="55501"/>
          </a:xfrm>
          <a:custGeom>
            <a:avLst/>
            <a:gdLst/>
            <a:ahLst/>
            <a:cxnLst/>
            <a:rect l="l" t="t" r="r" b="b"/>
            <a:pathLst>
              <a:path w="774" h="557" extrusionOk="0">
                <a:moveTo>
                  <a:pt x="470" y="1"/>
                </a:moveTo>
                <a:cubicBezTo>
                  <a:pt x="273" y="1"/>
                  <a:pt x="0" y="190"/>
                  <a:pt x="0" y="190"/>
                </a:cubicBezTo>
                <a:lnTo>
                  <a:pt x="173" y="556"/>
                </a:lnTo>
                <a:cubicBezTo>
                  <a:pt x="173" y="556"/>
                  <a:pt x="773" y="328"/>
                  <a:pt x="635" y="87"/>
                </a:cubicBezTo>
                <a:cubicBezTo>
                  <a:pt x="599" y="24"/>
                  <a:pt x="540" y="1"/>
                  <a:pt x="4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9"/>
          <p:cNvSpPr/>
          <p:nvPr/>
        </p:nvSpPr>
        <p:spPr>
          <a:xfrm rot="-7077962">
            <a:off x="1530202" y="1038800"/>
            <a:ext cx="76426" cy="55501"/>
          </a:xfrm>
          <a:custGeom>
            <a:avLst/>
            <a:gdLst/>
            <a:ahLst/>
            <a:cxnLst/>
            <a:rect l="l" t="t" r="r" b="b"/>
            <a:pathLst>
              <a:path w="767" h="557" extrusionOk="0">
                <a:moveTo>
                  <a:pt x="468" y="1"/>
                </a:moveTo>
                <a:cubicBezTo>
                  <a:pt x="273" y="1"/>
                  <a:pt x="0" y="190"/>
                  <a:pt x="0" y="190"/>
                </a:cubicBezTo>
                <a:lnTo>
                  <a:pt x="173" y="556"/>
                </a:lnTo>
                <a:cubicBezTo>
                  <a:pt x="173" y="556"/>
                  <a:pt x="767" y="328"/>
                  <a:pt x="629" y="87"/>
                </a:cubicBezTo>
                <a:cubicBezTo>
                  <a:pt x="595" y="24"/>
                  <a:pt x="536" y="1"/>
                  <a:pt x="4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9"/>
          <p:cNvSpPr/>
          <p:nvPr/>
        </p:nvSpPr>
        <p:spPr>
          <a:xfrm rot="-7077962">
            <a:off x="1540937" y="899568"/>
            <a:ext cx="76426" cy="56099"/>
          </a:xfrm>
          <a:custGeom>
            <a:avLst/>
            <a:gdLst/>
            <a:ahLst/>
            <a:cxnLst/>
            <a:rect l="l" t="t" r="r" b="b"/>
            <a:pathLst>
              <a:path w="767" h="563" extrusionOk="0">
                <a:moveTo>
                  <a:pt x="465" y="0"/>
                </a:moveTo>
                <a:cubicBezTo>
                  <a:pt x="269" y="0"/>
                  <a:pt x="0" y="190"/>
                  <a:pt x="0" y="190"/>
                </a:cubicBezTo>
                <a:lnTo>
                  <a:pt x="173" y="563"/>
                </a:lnTo>
                <a:cubicBezTo>
                  <a:pt x="173" y="563"/>
                  <a:pt x="767" y="321"/>
                  <a:pt x="628" y="86"/>
                </a:cubicBezTo>
                <a:cubicBezTo>
                  <a:pt x="593" y="24"/>
                  <a:pt x="533" y="0"/>
                  <a:pt x="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9"/>
          <p:cNvSpPr/>
          <p:nvPr/>
        </p:nvSpPr>
        <p:spPr>
          <a:xfrm rot="-7077962">
            <a:off x="1418867" y="919461"/>
            <a:ext cx="230575" cy="75031"/>
          </a:xfrm>
          <a:custGeom>
            <a:avLst/>
            <a:gdLst/>
            <a:ahLst/>
            <a:cxnLst/>
            <a:rect l="l" t="t" r="r" b="b"/>
            <a:pathLst>
              <a:path w="2314" h="753" fill="none" extrusionOk="0">
                <a:moveTo>
                  <a:pt x="1" y="753"/>
                </a:moveTo>
                <a:lnTo>
                  <a:pt x="2314" y="0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9"/>
          <p:cNvSpPr/>
          <p:nvPr/>
        </p:nvSpPr>
        <p:spPr>
          <a:xfrm rot="-7077962">
            <a:off x="1360046" y="1016586"/>
            <a:ext cx="289763" cy="108113"/>
          </a:xfrm>
          <a:custGeom>
            <a:avLst/>
            <a:gdLst/>
            <a:ahLst/>
            <a:cxnLst/>
            <a:rect l="l" t="t" r="r" b="b"/>
            <a:pathLst>
              <a:path w="2908" h="1085" fill="none" extrusionOk="0">
                <a:moveTo>
                  <a:pt x="1" y="1084"/>
                </a:moveTo>
                <a:lnTo>
                  <a:pt x="2907" y="0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9"/>
          <p:cNvSpPr/>
          <p:nvPr/>
        </p:nvSpPr>
        <p:spPr>
          <a:xfrm rot="-7077962">
            <a:off x="1294365" y="1080459"/>
            <a:ext cx="261564" cy="92270"/>
          </a:xfrm>
          <a:custGeom>
            <a:avLst/>
            <a:gdLst/>
            <a:ahLst/>
            <a:cxnLst/>
            <a:rect l="l" t="t" r="r" b="b"/>
            <a:pathLst>
              <a:path w="2625" h="926" fill="none" extrusionOk="0">
                <a:moveTo>
                  <a:pt x="0" y="926"/>
                </a:moveTo>
                <a:lnTo>
                  <a:pt x="2624" y="1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9"/>
          <p:cNvSpPr/>
          <p:nvPr/>
        </p:nvSpPr>
        <p:spPr>
          <a:xfrm rot="-7077962">
            <a:off x="-237528" y="-262794"/>
            <a:ext cx="1071962" cy="965344"/>
          </a:xfrm>
          <a:custGeom>
            <a:avLst/>
            <a:gdLst/>
            <a:ahLst/>
            <a:cxnLst/>
            <a:rect l="l" t="t" r="r" b="b"/>
            <a:pathLst>
              <a:path w="10758" h="9688" extrusionOk="0">
                <a:moveTo>
                  <a:pt x="10757" y="1"/>
                </a:moveTo>
                <a:lnTo>
                  <a:pt x="0" y="4979"/>
                </a:lnTo>
                <a:lnTo>
                  <a:pt x="1947" y="9688"/>
                </a:lnTo>
                <a:lnTo>
                  <a:pt x="9535" y="7098"/>
                </a:lnTo>
                <a:lnTo>
                  <a:pt x="107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9"/>
          <p:cNvSpPr/>
          <p:nvPr/>
        </p:nvSpPr>
        <p:spPr>
          <a:xfrm rot="-7077962">
            <a:off x="646613" y="298427"/>
            <a:ext cx="264354" cy="439028"/>
          </a:xfrm>
          <a:custGeom>
            <a:avLst/>
            <a:gdLst/>
            <a:ahLst/>
            <a:cxnLst/>
            <a:rect l="l" t="t" r="r" b="b"/>
            <a:pathLst>
              <a:path w="2653" h="4406" extrusionOk="0">
                <a:moveTo>
                  <a:pt x="1099" y="0"/>
                </a:moveTo>
                <a:lnTo>
                  <a:pt x="1" y="284"/>
                </a:lnTo>
                <a:lnTo>
                  <a:pt x="1513" y="4406"/>
                </a:lnTo>
                <a:lnTo>
                  <a:pt x="2652" y="3867"/>
                </a:lnTo>
                <a:lnTo>
                  <a:pt x="1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9"/>
          <p:cNvSpPr/>
          <p:nvPr/>
        </p:nvSpPr>
        <p:spPr>
          <a:xfrm rot="-7077962">
            <a:off x="632868" y="1265925"/>
            <a:ext cx="88782" cy="55202"/>
          </a:xfrm>
          <a:custGeom>
            <a:avLst/>
            <a:gdLst/>
            <a:ahLst/>
            <a:cxnLst/>
            <a:rect l="l" t="t" r="r" b="b"/>
            <a:pathLst>
              <a:path w="891" h="554" extrusionOk="0">
                <a:moveTo>
                  <a:pt x="90" y="1"/>
                </a:moveTo>
                <a:cubicBezTo>
                  <a:pt x="90" y="1"/>
                  <a:pt x="0" y="339"/>
                  <a:pt x="228" y="422"/>
                </a:cubicBezTo>
                <a:cubicBezTo>
                  <a:pt x="401" y="477"/>
                  <a:pt x="580" y="526"/>
                  <a:pt x="767" y="553"/>
                </a:cubicBezTo>
                <a:lnTo>
                  <a:pt x="891" y="215"/>
                </a:lnTo>
                <a:lnTo>
                  <a:pt x="166" y="21"/>
                </a:lnTo>
                <a:lnTo>
                  <a:pt x="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9"/>
          <p:cNvSpPr/>
          <p:nvPr/>
        </p:nvSpPr>
        <p:spPr>
          <a:xfrm rot="-7077962">
            <a:off x="695565" y="207914"/>
            <a:ext cx="77124" cy="59985"/>
          </a:xfrm>
          <a:custGeom>
            <a:avLst/>
            <a:gdLst/>
            <a:ahLst/>
            <a:cxnLst/>
            <a:rect l="l" t="t" r="r" b="b"/>
            <a:pathLst>
              <a:path w="774" h="602" extrusionOk="0">
                <a:moveTo>
                  <a:pt x="387" y="0"/>
                </a:moveTo>
                <a:cubicBezTo>
                  <a:pt x="1" y="0"/>
                  <a:pt x="1" y="601"/>
                  <a:pt x="387" y="601"/>
                </a:cubicBezTo>
                <a:cubicBezTo>
                  <a:pt x="774" y="601"/>
                  <a:pt x="774" y="0"/>
                  <a:pt x="3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9"/>
          <p:cNvSpPr/>
          <p:nvPr/>
        </p:nvSpPr>
        <p:spPr>
          <a:xfrm rot="-7077962">
            <a:off x="618292" y="131766"/>
            <a:ext cx="77124" cy="60583"/>
          </a:xfrm>
          <a:custGeom>
            <a:avLst/>
            <a:gdLst/>
            <a:ahLst/>
            <a:cxnLst/>
            <a:rect l="l" t="t" r="r" b="b"/>
            <a:pathLst>
              <a:path w="774" h="608" extrusionOk="0">
                <a:moveTo>
                  <a:pt x="387" y="0"/>
                </a:moveTo>
                <a:cubicBezTo>
                  <a:pt x="0" y="0"/>
                  <a:pt x="0" y="608"/>
                  <a:pt x="387" y="608"/>
                </a:cubicBezTo>
                <a:cubicBezTo>
                  <a:pt x="774" y="608"/>
                  <a:pt x="774" y="0"/>
                  <a:pt x="3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9"/>
          <p:cNvSpPr/>
          <p:nvPr/>
        </p:nvSpPr>
        <p:spPr>
          <a:xfrm rot="-7077962">
            <a:off x="1080292" y="1651140"/>
            <a:ext cx="328325" cy="115686"/>
          </a:xfrm>
          <a:custGeom>
            <a:avLst/>
            <a:gdLst/>
            <a:ahLst/>
            <a:cxnLst/>
            <a:rect l="l" t="t" r="r" b="b"/>
            <a:pathLst>
              <a:path w="3295" h="1161" fill="none" extrusionOk="0">
                <a:moveTo>
                  <a:pt x="1" y="0"/>
                </a:moveTo>
                <a:lnTo>
                  <a:pt x="3294" y="116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9"/>
          <p:cNvSpPr/>
          <p:nvPr/>
        </p:nvSpPr>
        <p:spPr>
          <a:xfrm rot="-7077962">
            <a:off x="1315773" y="1661906"/>
            <a:ext cx="228482" cy="53708"/>
          </a:xfrm>
          <a:custGeom>
            <a:avLst/>
            <a:gdLst/>
            <a:ahLst/>
            <a:cxnLst/>
            <a:rect l="l" t="t" r="r" b="b"/>
            <a:pathLst>
              <a:path w="2293" h="539" fill="none" extrusionOk="0">
                <a:moveTo>
                  <a:pt x="0" y="0"/>
                </a:moveTo>
                <a:lnTo>
                  <a:pt x="2293" y="539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9"/>
          <p:cNvSpPr/>
          <p:nvPr/>
        </p:nvSpPr>
        <p:spPr>
          <a:xfrm rot="-7077962">
            <a:off x="1552167" y="1531580"/>
            <a:ext cx="315172" cy="87487"/>
          </a:xfrm>
          <a:custGeom>
            <a:avLst/>
            <a:gdLst/>
            <a:ahLst/>
            <a:cxnLst/>
            <a:rect l="l" t="t" r="r" b="b"/>
            <a:pathLst>
              <a:path w="3163" h="878" fill="none" extrusionOk="0">
                <a:moveTo>
                  <a:pt x="1" y="878"/>
                </a:moveTo>
                <a:lnTo>
                  <a:pt x="3163" y="1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9"/>
          <p:cNvSpPr/>
          <p:nvPr/>
        </p:nvSpPr>
        <p:spPr>
          <a:xfrm rot="-7077962">
            <a:off x="1493057" y="1592202"/>
            <a:ext cx="161721" cy="19331"/>
          </a:xfrm>
          <a:custGeom>
            <a:avLst/>
            <a:gdLst/>
            <a:ahLst/>
            <a:cxnLst/>
            <a:rect l="l" t="t" r="r" b="b"/>
            <a:pathLst>
              <a:path w="1623" h="194" fill="none" extrusionOk="0">
                <a:moveTo>
                  <a:pt x="0" y="194"/>
                </a:moveTo>
                <a:lnTo>
                  <a:pt x="1623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9"/>
          <p:cNvSpPr/>
          <p:nvPr/>
        </p:nvSpPr>
        <p:spPr>
          <a:xfrm rot="-7077962">
            <a:off x="1701337" y="1310379"/>
            <a:ext cx="124654" cy="144582"/>
          </a:xfrm>
          <a:custGeom>
            <a:avLst/>
            <a:gdLst/>
            <a:ahLst/>
            <a:cxnLst/>
            <a:rect l="l" t="t" r="r" b="b"/>
            <a:pathLst>
              <a:path w="1251" h="1451" fill="none" extrusionOk="0">
                <a:moveTo>
                  <a:pt x="0" y="1451"/>
                </a:moveTo>
                <a:lnTo>
                  <a:pt x="1250" y="1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9"/>
          <p:cNvSpPr/>
          <p:nvPr/>
        </p:nvSpPr>
        <p:spPr>
          <a:xfrm rot="-7077962">
            <a:off x="1772178" y="1147833"/>
            <a:ext cx="75829" cy="125252"/>
          </a:xfrm>
          <a:custGeom>
            <a:avLst/>
            <a:gdLst/>
            <a:ahLst/>
            <a:cxnLst/>
            <a:rect l="l" t="t" r="r" b="b"/>
            <a:pathLst>
              <a:path w="761" h="1257" fill="none" extrusionOk="0">
                <a:moveTo>
                  <a:pt x="1" y="1257"/>
                </a:moveTo>
                <a:lnTo>
                  <a:pt x="760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9"/>
          <p:cNvSpPr/>
          <p:nvPr/>
        </p:nvSpPr>
        <p:spPr>
          <a:xfrm rot="-7077962">
            <a:off x="1779636" y="850490"/>
            <a:ext cx="100" cy="219514"/>
          </a:xfrm>
          <a:custGeom>
            <a:avLst/>
            <a:gdLst/>
            <a:ahLst/>
            <a:cxnLst/>
            <a:rect l="l" t="t" r="r" b="b"/>
            <a:pathLst>
              <a:path w="1" h="2203" fill="none" extrusionOk="0">
                <a:moveTo>
                  <a:pt x="1" y="2203"/>
                </a:moveTo>
                <a:lnTo>
                  <a:pt x="1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9"/>
          <p:cNvSpPr/>
          <p:nvPr/>
        </p:nvSpPr>
        <p:spPr>
          <a:xfrm rot="-7077962">
            <a:off x="1467485" y="337702"/>
            <a:ext cx="188625" cy="186532"/>
          </a:xfrm>
          <a:custGeom>
            <a:avLst/>
            <a:gdLst/>
            <a:ahLst/>
            <a:cxnLst/>
            <a:rect l="l" t="t" r="r" b="b"/>
            <a:pathLst>
              <a:path w="1893" h="1872" extrusionOk="0">
                <a:moveTo>
                  <a:pt x="1534" y="0"/>
                </a:moveTo>
                <a:lnTo>
                  <a:pt x="919" y="539"/>
                </a:lnTo>
                <a:lnTo>
                  <a:pt x="394" y="256"/>
                </a:lnTo>
                <a:lnTo>
                  <a:pt x="615" y="808"/>
                </a:lnTo>
                <a:lnTo>
                  <a:pt x="1" y="1354"/>
                </a:lnTo>
                <a:lnTo>
                  <a:pt x="781" y="1229"/>
                </a:lnTo>
                <a:lnTo>
                  <a:pt x="1037" y="1871"/>
                </a:lnTo>
                <a:lnTo>
                  <a:pt x="1230" y="1160"/>
                </a:lnTo>
                <a:lnTo>
                  <a:pt x="1893" y="1050"/>
                </a:lnTo>
                <a:lnTo>
                  <a:pt x="1334" y="760"/>
                </a:lnTo>
                <a:lnTo>
                  <a:pt x="1534" y="0"/>
                </a:lnTo>
                <a:close/>
              </a:path>
            </a:pathLst>
          </a:custGeom>
          <a:solidFill>
            <a:srgbClr val="EEC1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9"/>
          <p:cNvSpPr/>
          <p:nvPr/>
        </p:nvSpPr>
        <p:spPr>
          <a:xfrm rot="-7077962">
            <a:off x="269684" y="987806"/>
            <a:ext cx="167899" cy="192710"/>
          </a:xfrm>
          <a:custGeom>
            <a:avLst/>
            <a:gdLst/>
            <a:ahLst/>
            <a:cxnLst/>
            <a:rect l="l" t="t" r="r" b="b"/>
            <a:pathLst>
              <a:path w="1685" h="1934" extrusionOk="0">
                <a:moveTo>
                  <a:pt x="1001" y="1"/>
                </a:moveTo>
                <a:lnTo>
                  <a:pt x="601" y="719"/>
                </a:lnTo>
                <a:lnTo>
                  <a:pt x="7" y="629"/>
                </a:lnTo>
                <a:lnTo>
                  <a:pt x="7" y="629"/>
                </a:lnTo>
                <a:lnTo>
                  <a:pt x="401" y="1078"/>
                </a:lnTo>
                <a:lnTo>
                  <a:pt x="0" y="1789"/>
                </a:lnTo>
                <a:lnTo>
                  <a:pt x="698" y="1416"/>
                </a:lnTo>
                <a:lnTo>
                  <a:pt x="1153" y="1934"/>
                </a:lnTo>
                <a:lnTo>
                  <a:pt x="1098" y="1195"/>
                </a:lnTo>
                <a:lnTo>
                  <a:pt x="1685" y="877"/>
                </a:lnTo>
                <a:lnTo>
                  <a:pt x="1064" y="788"/>
                </a:lnTo>
                <a:lnTo>
                  <a:pt x="10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9"/>
          <p:cNvSpPr/>
          <p:nvPr/>
        </p:nvSpPr>
        <p:spPr>
          <a:xfrm rot="10800000">
            <a:off x="701823" y="1653585"/>
            <a:ext cx="268569" cy="312341"/>
          </a:xfrm>
          <a:custGeom>
            <a:avLst/>
            <a:gdLst/>
            <a:ahLst/>
            <a:cxnLst/>
            <a:rect l="l" t="t" r="r" b="b"/>
            <a:pathLst>
              <a:path w="3301" h="3839" extrusionOk="0">
                <a:moveTo>
                  <a:pt x="1616" y="0"/>
                </a:moveTo>
                <a:lnTo>
                  <a:pt x="1167" y="1533"/>
                </a:lnTo>
                <a:lnTo>
                  <a:pt x="0" y="1623"/>
                </a:lnTo>
                <a:lnTo>
                  <a:pt x="939" y="2299"/>
                </a:lnTo>
                <a:lnTo>
                  <a:pt x="490" y="3839"/>
                </a:lnTo>
                <a:lnTo>
                  <a:pt x="1650" y="2817"/>
                </a:lnTo>
                <a:lnTo>
                  <a:pt x="2748" y="3611"/>
                </a:lnTo>
                <a:lnTo>
                  <a:pt x="2320" y="2237"/>
                </a:lnTo>
                <a:lnTo>
                  <a:pt x="3300" y="1374"/>
                </a:lnTo>
                <a:lnTo>
                  <a:pt x="3300" y="1374"/>
                </a:lnTo>
                <a:lnTo>
                  <a:pt x="2078" y="1464"/>
                </a:lnTo>
                <a:lnTo>
                  <a:pt x="16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9"/>
          <p:cNvSpPr/>
          <p:nvPr/>
        </p:nvSpPr>
        <p:spPr>
          <a:xfrm rot="7077962" flipH="1">
            <a:off x="8292889" y="-242359"/>
            <a:ext cx="1027322" cy="858028"/>
          </a:xfrm>
          <a:custGeom>
            <a:avLst/>
            <a:gdLst/>
            <a:ahLst/>
            <a:cxnLst/>
            <a:rect l="l" t="t" r="r" b="b"/>
            <a:pathLst>
              <a:path w="10310" h="8611" extrusionOk="0">
                <a:moveTo>
                  <a:pt x="10309" y="1"/>
                </a:moveTo>
                <a:lnTo>
                  <a:pt x="1" y="3978"/>
                </a:lnTo>
                <a:lnTo>
                  <a:pt x="491" y="8611"/>
                </a:lnTo>
                <a:lnTo>
                  <a:pt x="8991" y="8424"/>
                </a:lnTo>
                <a:lnTo>
                  <a:pt x="1030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9"/>
          <p:cNvSpPr/>
          <p:nvPr/>
        </p:nvSpPr>
        <p:spPr>
          <a:xfrm rot="7077962" flipH="1">
            <a:off x="7603843" y="689892"/>
            <a:ext cx="1132545" cy="770541"/>
          </a:xfrm>
          <a:custGeom>
            <a:avLst/>
            <a:gdLst/>
            <a:ahLst/>
            <a:cxnLst/>
            <a:rect l="l" t="t" r="r" b="b"/>
            <a:pathLst>
              <a:path w="11366" h="7733" extrusionOk="0">
                <a:moveTo>
                  <a:pt x="4930" y="1"/>
                </a:moveTo>
                <a:cubicBezTo>
                  <a:pt x="4930" y="1"/>
                  <a:pt x="4337" y="581"/>
                  <a:pt x="5103" y="1078"/>
                </a:cubicBezTo>
                <a:cubicBezTo>
                  <a:pt x="5869" y="1582"/>
                  <a:pt x="7402" y="2438"/>
                  <a:pt x="7402" y="2438"/>
                </a:cubicBezTo>
                <a:lnTo>
                  <a:pt x="1057" y="3425"/>
                </a:lnTo>
                <a:cubicBezTo>
                  <a:pt x="1057" y="3425"/>
                  <a:pt x="739" y="3508"/>
                  <a:pt x="760" y="3909"/>
                </a:cubicBezTo>
                <a:cubicBezTo>
                  <a:pt x="781" y="4178"/>
                  <a:pt x="926" y="4219"/>
                  <a:pt x="1250" y="4316"/>
                </a:cubicBezTo>
                <a:cubicBezTo>
                  <a:pt x="1250" y="4316"/>
                  <a:pt x="1164" y="4310"/>
                  <a:pt x="1037" y="4310"/>
                </a:cubicBezTo>
                <a:cubicBezTo>
                  <a:pt x="709" y="4310"/>
                  <a:pt x="113" y="4350"/>
                  <a:pt x="63" y="4634"/>
                </a:cubicBezTo>
                <a:cubicBezTo>
                  <a:pt x="1" y="5020"/>
                  <a:pt x="125" y="5248"/>
                  <a:pt x="663" y="5283"/>
                </a:cubicBezTo>
                <a:cubicBezTo>
                  <a:pt x="663" y="5283"/>
                  <a:pt x="373" y="5317"/>
                  <a:pt x="449" y="5745"/>
                </a:cubicBezTo>
                <a:cubicBezTo>
                  <a:pt x="525" y="6166"/>
                  <a:pt x="1050" y="6194"/>
                  <a:pt x="1506" y="6249"/>
                </a:cubicBezTo>
                <a:cubicBezTo>
                  <a:pt x="1506" y="6249"/>
                  <a:pt x="1112" y="6304"/>
                  <a:pt x="1264" y="6802"/>
                </a:cubicBezTo>
                <a:cubicBezTo>
                  <a:pt x="1391" y="7225"/>
                  <a:pt x="2633" y="7732"/>
                  <a:pt x="4455" y="7732"/>
                </a:cubicBezTo>
                <a:cubicBezTo>
                  <a:pt x="5813" y="7732"/>
                  <a:pt x="7493" y="7450"/>
                  <a:pt x="9273" y="6643"/>
                </a:cubicBezTo>
                <a:lnTo>
                  <a:pt x="11365" y="6228"/>
                </a:lnTo>
                <a:lnTo>
                  <a:pt x="11262" y="2320"/>
                </a:lnTo>
                <a:lnTo>
                  <a:pt x="10067" y="2251"/>
                </a:lnTo>
                <a:cubicBezTo>
                  <a:pt x="10067" y="2251"/>
                  <a:pt x="9688" y="1886"/>
                  <a:pt x="9308" y="1444"/>
                </a:cubicBezTo>
                <a:cubicBezTo>
                  <a:pt x="8928" y="1009"/>
                  <a:pt x="4931" y="1"/>
                  <a:pt x="49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9"/>
          <p:cNvSpPr/>
          <p:nvPr/>
        </p:nvSpPr>
        <p:spPr>
          <a:xfrm rot="7077962" flipH="1">
            <a:off x="8293050" y="341871"/>
            <a:ext cx="185934" cy="441818"/>
          </a:xfrm>
          <a:custGeom>
            <a:avLst/>
            <a:gdLst/>
            <a:ahLst/>
            <a:cxnLst/>
            <a:rect l="l" t="t" r="r" b="b"/>
            <a:pathLst>
              <a:path w="1866" h="4434" extrusionOk="0">
                <a:moveTo>
                  <a:pt x="767" y="1"/>
                </a:moveTo>
                <a:lnTo>
                  <a:pt x="1" y="4323"/>
                </a:lnTo>
                <a:lnTo>
                  <a:pt x="1258" y="4434"/>
                </a:lnTo>
                <a:lnTo>
                  <a:pt x="1865" y="312"/>
                </a:lnTo>
                <a:lnTo>
                  <a:pt x="767" y="1"/>
                </a:lnTo>
                <a:close/>
              </a:path>
            </a:pathLst>
          </a:custGeom>
          <a:solidFill>
            <a:srgbClr val="FD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9"/>
          <p:cNvSpPr/>
          <p:nvPr/>
        </p:nvSpPr>
        <p:spPr>
          <a:xfrm rot="7077962" flipH="1">
            <a:off x="7458356" y="411509"/>
            <a:ext cx="1121585" cy="808705"/>
          </a:xfrm>
          <a:custGeom>
            <a:avLst/>
            <a:gdLst/>
            <a:ahLst/>
            <a:cxnLst/>
            <a:rect l="l" t="t" r="r" b="b"/>
            <a:pathLst>
              <a:path w="11256" h="8116" extrusionOk="0">
                <a:moveTo>
                  <a:pt x="6660" y="1"/>
                </a:moveTo>
                <a:cubicBezTo>
                  <a:pt x="5281" y="1"/>
                  <a:pt x="3101" y="202"/>
                  <a:pt x="3101" y="202"/>
                </a:cubicBezTo>
                <a:cubicBezTo>
                  <a:pt x="3101" y="202"/>
                  <a:pt x="2735" y="955"/>
                  <a:pt x="3633" y="1169"/>
                </a:cubicBezTo>
                <a:cubicBezTo>
                  <a:pt x="4523" y="1376"/>
                  <a:pt x="6256" y="1680"/>
                  <a:pt x="6256" y="1680"/>
                </a:cubicBezTo>
                <a:lnTo>
                  <a:pt x="602" y="4725"/>
                </a:lnTo>
                <a:cubicBezTo>
                  <a:pt x="602" y="4725"/>
                  <a:pt x="332" y="4918"/>
                  <a:pt x="491" y="5284"/>
                </a:cubicBezTo>
                <a:cubicBezTo>
                  <a:pt x="570" y="5472"/>
                  <a:pt x="676" y="5514"/>
                  <a:pt x="871" y="5514"/>
                </a:cubicBezTo>
                <a:cubicBezTo>
                  <a:pt x="932" y="5514"/>
                  <a:pt x="1003" y="5510"/>
                  <a:pt x="1085" y="5505"/>
                </a:cubicBezTo>
                <a:lnTo>
                  <a:pt x="1085" y="5505"/>
                </a:lnTo>
                <a:cubicBezTo>
                  <a:pt x="1085" y="5505"/>
                  <a:pt x="1" y="5809"/>
                  <a:pt x="77" y="6202"/>
                </a:cubicBezTo>
                <a:cubicBezTo>
                  <a:pt x="129" y="6494"/>
                  <a:pt x="248" y="6664"/>
                  <a:pt x="527" y="6664"/>
                </a:cubicBezTo>
                <a:cubicBezTo>
                  <a:pt x="617" y="6664"/>
                  <a:pt x="724" y="6647"/>
                  <a:pt x="850" y="6609"/>
                </a:cubicBezTo>
                <a:lnTo>
                  <a:pt x="850" y="6609"/>
                </a:lnTo>
                <a:cubicBezTo>
                  <a:pt x="850" y="6609"/>
                  <a:pt x="595" y="6748"/>
                  <a:pt x="802" y="7120"/>
                </a:cubicBezTo>
                <a:cubicBezTo>
                  <a:pt x="905" y="7300"/>
                  <a:pt x="1076" y="7358"/>
                  <a:pt x="1275" y="7358"/>
                </a:cubicBezTo>
                <a:cubicBezTo>
                  <a:pt x="1489" y="7358"/>
                  <a:pt x="1736" y="7291"/>
                  <a:pt x="1969" y="7238"/>
                </a:cubicBezTo>
                <a:lnTo>
                  <a:pt x="1969" y="7238"/>
                </a:lnTo>
                <a:cubicBezTo>
                  <a:pt x="1969" y="7238"/>
                  <a:pt x="1692" y="7376"/>
                  <a:pt x="1927" y="7845"/>
                </a:cubicBezTo>
                <a:cubicBezTo>
                  <a:pt x="2012" y="8013"/>
                  <a:pt x="2351" y="8116"/>
                  <a:pt x="2864" y="8116"/>
                </a:cubicBezTo>
                <a:cubicBezTo>
                  <a:pt x="4275" y="8116"/>
                  <a:pt x="7006" y="7341"/>
                  <a:pt x="9425" y="5008"/>
                </a:cubicBezTo>
                <a:lnTo>
                  <a:pt x="11255" y="3924"/>
                </a:lnTo>
                <a:lnTo>
                  <a:pt x="9847" y="271"/>
                </a:lnTo>
                <a:lnTo>
                  <a:pt x="8701" y="609"/>
                </a:lnTo>
                <a:cubicBezTo>
                  <a:pt x="8701" y="609"/>
                  <a:pt x="8224" y="388"/>
                  <a:pt x="7713" y="105"/>
                </a:cubicBezTo>
                <a:cubicBezTo>
                  <a:pt x="7576" y="29"/>
                  <a:pt x="7174" y="1"/>
                  <a:pt x="66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9"/>
          <p:cNvSpPr/>
          <p:nvPr/>
        </p:nvSpPr>
        <p:spPr>
          <a:xfrm rot="7077962" flipH="1">
            <a:off x="7686109" y="1141273"/>
            <a:ext cx="77224" cy="55402"/>
          </a:xfrm>
          <a:custGeom>
            <a:avLst/>
            <a:gdLst/>
            <a:ahLst/>
            <a:cxnLst/>
            <a:rect l="l" t="t" r="r" b="b"/>
            <a:pathLst>
              <a:path w="775" h="556" extrusionOk="0">
                <a:moveTo>
                  <a:pt x="471" y="0"/>
                </a:moveTo>
                <a:cubicBezTo>
                  <a:pt x="274" y="0"/>
                  <a:pt x="1" y="190"/>
                  <a:pt x="1" y="190"/>
                </a:cubicBezTo>
                <a:lnTo>
                  <a:pt x="173" y="556"/>
                </a:lnTo>
                <a:cubicBezTo>
                  <a:pt x="173" y="556"/>
                  <a:pt x="774" y="328"/>
                  <a:pt x="636" y="86"/>
                </a:cubicBezTo>
                <a:cubicBezTo>
                  <a:pt x="600" y="24"/>
                  <a:pt x="540" y="0"/>
                  <a:pt x="4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9"/>
          <p:cNvSpPr/>
          <p:nvPr/>
        </p:nvSpPr>
        <p:spPr>
          <a:xfrm rot="7077962" flipH="1">
            <a:off x="8212111" y="1152346"/>
            <a:ext cx="81907" cy="42049"/>
          </a:xfrm>
          <a:custGeom>
            <a:avLst/>
            <a:gdLst/>
            <a:ahLst/>
            <a:cxnLst/>
            <a:rect l="l" t="t" r="r" b="b"/>
            <a:pathLst>
              <a:path w="822" h="422" extrusionOk="0">
                <a:moveTo>
                  <a:pt x="822" y="1"/>
                </a:moveTo>
                <a:lnTo>
                  <a:pt x="76" y="70"/>
                </a:lnTo>
                <a:lnTo>
                  <a:pt x="0" y="77"/>
                </a:lnTo>
                <a:cubicBezTo>
                  <a:pt x="0" y="77"/>
                  <a:pt x="42" y="422"/>
                  <a:pt x="276" y="422"/>
                </a:cubicBezTo>
                <a:cubicBezTo>
                  <a:pt x="463" y="415"/>
                  <a:pt x="642" y="394"/>
                  <a:pt x="822" y="360"/>
                </a:cubicBezTo>
                <a:lnTo>
                  <a:pt x="8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9"/>
          <p:cNvSpPr/>
          <p:nvPr/>
        </p:nvSpPr>
        <p:spPr>
          <a:xfrm rot="7077962" flipH="1">
            <a:off x="7569375" y="1122032"/>
            <a:ext cx="77124" cy="55501"/>
          </a:xfrm>
          <a:custGeom>
            <a:avLst/>
            <a:gdLst/>
            <a:ahLst/>
            <a:cxnLst/>
            <a:rect l="l" t="t" r="r" b="b"/>
            <a:pathLst>
              <a:path w="774" h="557" extrusionOk="0">
                <a:moveTo>
                  <a:pt x="470" y="1"/>
                </a:moveTo>
                <a:cubicBezTo>
                  <a:pt x="273" y="1"/>
                  <a:pt x="0" y="190"/>
                  <a:pt x="0" y="190"/>
                </a:cubicBezTo>
                <a:lnTo>
                  <a:pt x="173" y="556"/>
                </a:lnTo>
                <a:cubicBezTo>
                  <a:pt x="173" y="556"/>
                  <a:pt x="773" y="328"/>
                  <a:pt x="635" y="87"/>
                </a:cubicBezTo>
                <a:cubicBezTo>
                  <a:pt x="599" y="24"/>
                  <a:pt x="540" y="1"/>
                  <a:pt x="4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9"/>
          <p:cNvSpPr/>
          <p:nvPr/>
        </p:nvSpPr>
        <p:spPr>
          <a:xfrm rot="7077962" flipH="1">
            <a:off x="7537379" y="1027413"/>
            <a:ext cx="76426" cy="55501"/>
          </a:xfrm>
          <a:custGeom>
            <a:avLst/>
            <a:gdLst/>
            <a:ahLst/>
            <a:cxnLst/>
            <a:rect l="l" t="t" r="r" b="b"/>
            <a:pathLst>
              <a:path w="767" h="557" extrusionOk="0">
                <a:moveTo>
                  <a:pt x="468" y="1"/>
                </a:moveTo>
                <a:cubicBezTo>
                  <a:pt x="273" y="1"/>
                  <a:pt x="0" y="190"/>
                  <a:pt x="0" y="190"/>
                </a:cubicBezTo>
                <a:lnTo>
                  <a:pt x="173" y="556"/>
                </a:lnTo>
                <a:cubicBezTo>
                  <a:pt x="173" y="556"/>
                  <a:pt x="767" y="328"/>
                  <a:pt x="629" y="87"/>
                </a:cubicBezTo>
                <a:cubicBezTo>
                  <a:pt x="595" y="24"/>
                  <a:pt x="536" y="1"/>
                  <a:pt x="4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9"/>
          <p:cNvSpPr/>
          <p:nvPr/>
        </p:nvSpPr>
        <p:spPr>
          <a:xfrm rot="7077962" flipH="1">
            <a:off x="7526644" y="888181"/>
            <a:ext cx="76426" cy="56099"/>
          </a:xfrm>
          <a:custGeom>
            <a:avLst/>
            <a:gdLst/>
            <a:ahLst/>
            <a:cxnLst/>
            <a:rect l="l" t="t" r="r" b="b"/>
            <a:pathLst>
              <a:path w="767" h="563" extrusionOk="0">
                <a:moveTo>
                  <a:pt x="465" y="0"/>
                </a:moveTo>
                <a:cubicBezTo>
                  <a:pt x="269" y="0"/>
                  <a:pt x="0" y="190"/>
                  <a:pt x="0" y="190"/>
                </a:cubicBezTo>
                <a:lnTo>
                  <a:pt x="173" y="563"/>
                </a:lnTo>
                <a:cubicBezTo>
                  <a:pt x="173" y="563"/>
                  <a:pt x="767" y="321"/>
                  <a:pt x="628" y="86"/>
                </a:cubicBezTo>
                <a:cubicBezTo>
                  <a:pt x="593" y="24"/>
                  <a:pt x="533" y="0"/>
                  <a:pt x="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9"/>
          <p:cNvSpPr/>
          <p:nvPr/>
        </p:nvSpPr>
        <p:spPr>
          <a:xfrm rot="7077962" flipH="1">
            <a:off x="7494565" y="908074"/>
            <a:ext cx="230575" cy="75031"/>
          </a:xfrm>
          <a:custGeom>
            <a:avLst/>
            <a:gdLst/>
            <a:ahLst/>
            <a:cxnLst/>
            <a:rect l="l" t="t" r="r" b="b"/>
            <a:pathLst>
              <a:path w="2314" h="753" fill="none" extrusionOk="0">
                <a:moveTo>
                  <a:pt x="1" y="753"/>
                </a:moveTo>
                <a:lnTo>
                  <a:pt x="2314" y="0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9"/>
          <p:cNvSpPr/>
          <p:nvPr/>
        </p:nvSpPr>
        <p:spPr>
          <a:xfrm rot="7077962" flipH="1">
            <a:off x="7494199" y="1005198"/>
            <a:ext cx="289763" cy="108113"/>
          </a:xfrm>
          <a:custGeom>
            <a:avLst/>
            <a:gdLst/>
            <a:ahLst/>
            <a:cxnLst/>
            <a:rect l="l" t="t" r="r" b="b"/>
            <a:pathLst>
              <a:path w="2908" h="1085" fill="none" extrusionOk="0">
                <a:moveTo>
                  <a:pt x="1" y="1084"/>
                </a:moveTo>
                <a:lnTo>
                  <a:pt x="2907" y="0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9"/>
          <p:cNvSpPr/>
          <p:nvPr/>
        </p:nvSpPr>
        <p:spPr>
          <a:xfrm rot="7077962" flipH="1">
            <a:off x="7588078" y="1069071"/>
            <a:ext cx="261564" cy="92270"/>
          </a:xfrm>
          <a:custGeom>
            <a:avLst/>
            <a:gdLst/>
            <a:ahLst/>
            <a:cxnLst/>
            <a:rect l="l" t="t" r="r" b="b"/>
            <a:pathLst>
              <a:path w="2625" h="926" fill="none" extrusionOk="0">
                <a:moveTo>
                  <a:pt x="0" y="926"/>
                </a:moveTo>
                <a:lnTo>
                  <a:pt x="2624" y="1"/>
                </a:lnTo>
              </a:path>
            </a:pathLst>
          </a:custGeom>
          <a:noFill/>
          <a:ln w="1025" cap="rnd" cmpd="sng">
            <a:solidFill>
              <a:srgbClr val="DE4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9"/>
          <p:cNvSpPr/>
          <p:nvPr/>
        </p:nvSpPr>
        <p:spPr>
          <a:xfrm rot="7077962" flipH="1">
            <a:off x="8309573" y="-274182"/>
            <a:ext cx="1071962" cy="965344"/>
          </a:xfrm>
          <a:custGeom>
            <a:avLst/>
            <a:gdLst/>
            <a:ahLst/>
            <a:cxnLst/>
            <a:rect l="l" t="t" r="r" b="b"/>
            <a:pathLst>
              <a:path w="10758" h="9688" extrusionOk="0">
                <a:moveTo>
                  <a:pt x="10757" y="1"/>
                </a:moveTo>
                <a:lnTo>
                  <a:pt x="0" y="4979"/>
                </a:lnTo>
                <a:lnTo>
                  <a:pt x="1947" y="9688"/>
                </a:lnTo>
                <a:lnTo>
                  <a:pt x="9535" y="7098"/>
                </a:lnTo>
                <a:lnTo>
                  <a:pt x="107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9"/>
          <p:cNvSpPr/>
          <p:nvPr/>
        </p:nvSpPr>
        <p:spPr>
          <a:xfrm rot="7077962" flipH="1">
            <a:off x="8233040" y="287039"/>
            <a:ext cx="264354" cy="439028"/>
          </a:xfrm>
          <a:custGeom>
            <a:avLst/>
            <a:gdLst/>
            <a:ahLst/>
            <a:cxnLst/>
            <a:rect l="l" t="t" r="r" b="b"/>
            <a:pathLst>
              <a:path w="2653" h="4406" extrusionOk="0">
                <a:moveTo>
                  <a:pt x="1099" y="0"/>
                </a:moveTo>
                <a:lnTo>
                  <a:pt x="1" y="284"/>
                </a:lnTo>
                <a:lnTo>
                  <a:pt x="1513" y="4406"/>
                </a:lnTo>
                <a:lnTo>
                  <a:pt x="2652" y="3867"/>
                </a:lnTo>
                <a:lnTo>
                  <a:pt x="1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9"/>
          <p:cNvSpPr/>
          <p:nvPr/>
        </p:nvSpPr>
        <p:spPr>
          <a:xfrm rot="7077962" flipH="1">
            <a:off x="8422357" y="1254537"/>
            <a:ext cx="88782" cy="55202"/>
          </a:xfrm>
          <a:custGeom>
            <a:avLst/>
            <a:gdLst/>
            <a:ahLst/>
            <a:cxnLst/>
            <a:rect l="l" t="t" r="r" b="b"/>
            <a:pathLst>
              <a:path w="891" h="554" extrusionOk="0">
                <a:moveTo>
                  <a:pt x="90" y="1"/>
                </a:moveTo>
                <a:cubicBezTo>
                  <a:pt x="90" y="1"/>
                  <a:pt x="0" y="339"/>
                  <a:pt x="228" y="422"/>
                </a:cubicBezTo>
                <a:cubicBezTo>
                  <a:pt x="401" y="477"/>
                  <a:pt x="580" y="526"/>
                  <a:pt x="767" y="553"/>
                </a:cubicBezTo>
                <a:lnTo>
                  <a:pt x="891" y="215"/>
                </a:lnTo>
                <a:lnTo>
                  <a:pt x="166" y="21"/>
                </a:lnTo>
                <a:lnTo>
                  <a:pt x="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9"/>
          <p:cNvSpPr/>
          <p:nvPr/>
        </p:nvSpPr>
        <p:spPr>
          <a:xfrm rot="7077962" flipH="1">
            <a:off x="8371318" y="196526"/>
            <a:ext cx="77124" cy="59985"/>
          </a:xfrm>
          <a:custGeom>
            <a:avLst/>
            <a:gdLst/>
            <a:ahLst/>
            <a:cxnLst/>
            <a:rect l="l" t="t" r="r" b="b"/>
            <a:pathLst>
              <a:path w="774" h="602" extrusionOk="0">
                <a:moveTo>
                  <a:pt x="387" y="0"/>
                </a:moveTo>
                <a:cubicBezTo>
                  <a:pt x="1" y="0"/>
                  <a:pt x="1" y="601"/>
                  <a:pt x="387" y="601"/>
                </a:cubicBezTo>
                <a:cubicBezTo>
                  <a:pt x="774" y="601"/>
                  <a:pt x="774" y="0"/>
                  <a:pt x="3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9"/>
          <p:cNvSpPr/>
          <p:nvPr/>
        </p:nvSpPr>
        <p:spPr>
          <a:xfrm rot="7077962" flipH="1">
            <a:off x="8448591" y="120378"/>
            <a:ext cx="77124" cy="60583"/>
          </a:xfrm>
          <a:custGeom>
            <a:avLst/>
            <a:gdLst/>
            <a:ahLst/>
            <a:cxnLst/>
            <a:rect l="l" t="t" r="r" b="b"/>
            <a:pathLst>
              <a:path w="774" h="608" extrusionOk="0">
                <a:moveTo>
                  <a:pt x="387" y="0"/>
                </a:moveTo>
                <a:cubicBezTo>
                  <a:pt x="0" y="0"/>
                  <a:pt x="0" y="608"/>
                  <a:pt x="387" y="608"/>
                </a:cubicBezTo>
                <a:cubicBezTo>
                  <a:pt x="774" y="608"/>
                  <a:pt x="774" y="0"/>
                  <a:pt x="3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9"/>
          <p:cNvSpPr/>
          <p:nvPr/>
        </p:nvSpPr>
        <p:spPr>
          <a:xfrm rot="7077962" flipH="1">
            <a:off x="7735391" y="1639753"/>
            <a:ext cx="328325" cy="115686"/>
          </a:xfrm>
          <a:custGeom>
            <a:avLst/>
            <a:gdLst/>
            <a:ahLst/>
            <a:cxnLst/>
            <a:rect l="l" t="t" r="r" b="b"/>
            <a:pathLst>
              <a:path w="3295" h="1161" fill="none" extrusionOk="0">
                <a:moveTo>
                  <a:pt x="1" y="0"/>
                </a:moveTo>
                <a:lnTo>
                  <a:pt x="3294" y="116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9"/>
          <p:cNvSpPr/>
          <p:nvPr/>
        </p:nvSpPr>
        <p:spPr>
          <a:xfrm rot="7077962" flipH="1">
            <a:off x="7599752" y="1650518"/>
            <a:ext cx="228482" cy="53708"/>
          </a:xfrm>
          <a:custGeom>
            <a:avLst/>
            <a:gdLst/>
            <a:ahLst/>
            <a:cxnLst/>
            <a:rect l="l" t="t" r="r" b="b"/>
            <a:pathLst>
              <a:path w="2293" h="539" fill="none" extrusionOk="0">
                <a:moveTo>
                  <a:pt x="0" y="0"/>
                </a:moveTo>
                <a:lnTo>
                  <a:pt x="2293" y="539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9"/>
          <p:cNvSpPr/>
          <p:nvPr/>
        </p:nvSpPr>
        <p:spPr>
          <a:xfrm rot="7077962" flipH="1">
            <a:off x="7276668" y="1520192"/>
            <a:ext cx="315172" cy="87487"/>
          </a:xfrm>
          <a:custGeom>
            <a:avLst/>
            <a:gdLst/>
            <a:ahLst/>
            <a:cxnLst/>
            <a:rect l="l" t="t" r="r" b="b"/>
            <a:pathLst>
              <a:path w="3163" h="878" fill="none" extrusionOk="0">
                <a:moveTo>
                  <a:pt x="1" y="878"/>
                </a:moveTo>
                <a:lnTo>
                  <a:pt x="3163" y="1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9"/>
          <p:cNvSpPr/>
          <p:nvPr/>
        </p:nvSpPr>
        <p:spPr>
          <a:xfrm rot="7077962" flipH="1">
            <a:off x="7489229" y="1580814"/>
            <a:ext cx="161721" cy="19331"/>
          </a:xfrm>
          <a:custGeom>
            <a:avLst/>
            <a:gdLst/>
            <a:ahLst/>
            <a:cxnLst/>
            <a:rect l="l" t="t" r="r" b="b"/>
            <a:pathLst>
              <a:path w="1623" h="194" fill="none" extrusionOk="0">
                <a:moveTo>
                  <a:pt x="0" y="194"/>
                </a:moveTo>
                <a:lnTo>
                  <a:pt x="1623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9"/>
          <p:cNvSpPr/>
          <p:nvPr/>
        </p:nvSpPr>
        <p:spPr>
          <a:xfrm rot="7077962" flipH="1">
            <a:off x="7318017" y="1298991"/>
            <a:ext cx="124654" cy="144582"/>
          </a:xfrm>
          <a:custGeom>
            <a:avLst/>
            <a:gdLst/>
            <a:ahLst/>
            <a:cxnLst/>
            <a:rect l="l" t="t" r="r" b="b"/>
            <a:pathLst>
              <a:path w="1251" h="1451" fill="none" extrusionOk="0">
                <a:moveTo>
                  <a:pt x="0" y="1451"/>
                </a:moveTo>
                <a:lnTo>
                  <a:pt x="1250" y="1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9"/>
          <p:cNvSpPr/>
          <p:nvPr/>
        </p:nvSpPr>
        <p:spPr>
          <a:xfrm rot="7077962" flipH="1">
            <a:off x="7296001" y="1136446"/>
            <a:ext cx="75829" cy="125252"/>
          </a:xfrm>
          <a:custGeom>
            <a:avLst/>
            <a:gdLst/>
            <a:ahLst/>
            <a:cxnLst/>
            <a:rect l="l" t="t" r="r" b="b"/>
            <a:pathLst>
              <a:path w="761" h="1257" fill="none" extrusionOk="0">
                <a:moveTo>
                  <a:pt x="1" y="1257"/>
                </a:moveTo>
                <a:lnTo>
                  <a:pt x="760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9"/>
          <p:cNvSpPr/>
          <p:nvPr/>
        </p:nvSpPr>
        <p:spPr>
          <a:xfrm rot="7077962" flipH="1">
            <a:off x="7364271" y="839103"/>
            <a:ext cx="100" cy="219514"/>
          </a:xfrm>
          <a:custGeom>
            <a:avLst/>
            <a:gdLst/>
            <a:ahLst/>
            <a:cxnLst/>
            <a:rect l="l" t="t" r="r" b="b"/>
            <a:pathLst>
              <a:path w="1" h="2203" fill="none" extrusionOk="0">
                <a:moveTo>
                  <a:pt x="1" y="2203"/>
                </a:moveTo>
                <a:lnTo>
                  <a:pt x="1" y="0"/>
                </a:ln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9"/>
          <p:cNvSpPr/>
          <p:nvPr/>
        </p:nvSpPr>
        <p:spPr>
          <a:xfrm rot="7077962" flipH="1">
            <a:off x="7487897" y="326314"/>
            <a:ext cx="188625" cy="186532"/>
          </a:xfrm>
          <a:custGeom>
            <a:avLst/>
            <a:gdLst/>
            <a:ahLst/>
            <a:cxnLst/>
            <a:rect l="l" t="t" r="r" b="b"/>
            <a:pathLst>
              <a:path w="1893" h="1872" extrusionOk="0">
                <a:moveTo>
                  <a:pt x="1534" y="0"/>
                </a:moveTo>
                <a:lnTo>
                  <a:pt x="919" y="539"/>
                </a:lnTo>
                <a:lnTo>
                  <a:pt x="394" y="256"/>
                </a:lnTo>
                <a:lnTo>
                  <a:pt x="615" y="808"/>
                </a:lnTo>
                <a:lnTo>
                  <a:pt x="1" y="1354"/>
                </a:lnTo>
                <a:lnTo>
                  <a:pt x="781" y="1229"/>
                </a:lnTo>
                <a:lnTo>
                  <a:pt x="1037" y="1871"/>
                </a:lnTo>
                <a:lnTo>
                  <a:pt x="1230" y="1160"/>
                </a:lnTo>
                <a:lnTo>
                  <a:pt x="1893" y="1050"/>
                </a:lnTo>
                <a:lnTo>
                  <a:pt x="1334" y="760"/>
                </a:lnTo>
                <a:lnTo>
                  <a:pt x="1534" y="0"/>
                </a:lnTo>
                <a:close/>
              </a:path>
            </a:pathLst>
          </a:custGeom>
          <a:solidFill>
            <a:srgbClr val="EEC1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9"/>
          <p:cNvSpPr/>
          <p:nvPr/>
        </p:nvSpPr>
        <p:spPr>
          <a:xfrm rot="7077962" flipH="1">
            <a:off x="8706424" y="976418"/>
            <a:ext cx="167899" cy="192710"/>
          </a:xfrm>
          <a:custGeom>
            <a:avLst/>
            <a:gdLst/>
            <a:ahLst/>
            <a:cxnLst/>
            <a:rect l="l" t="t" r="r" b="b"/>
            <a:pathLst>
              <a:path w="1685" h="1934" extrusionOk="0">
                <a:moveTo>
                  <a:pt x="1001" y="1"/>
                </a:moveTo>
                <a:lnTo>
                  <a:pt x="601" y="719"/>
                </a:lnTo>
                <a:lnTo>
                  <a:pt x="7" y="629"/>
                </a:lnTo>
                <a:lnTo>
                  <a:pt x="7" y="629"/>
                </a:lnTo>
                <a:lnTo>
                  <a:pt x="401" y="1078"/>
                </a:lnTo>
                <a:lnTo>
                  <a:pt x="0" y="1789"/>
                </a:lnTo>
                <a:lnTo>
                  <a:pt x="698" y="1416"/>
                </a:lnTo>
                <a:lnTo>
                  <a:pt x="1153" y="1934"/>
                </a:lnTo>
                <a:lnTo>
                  <a:pt x="1098" y="1195"/>
                </a:lnTo>
                <a:lnTo>
                  <a:pt x="1685" y="877"/>
                </a:lnTo>
                <a:lnTo>
                  <a:pt x="1064" y="788"/>
                </a:lnTo>
                <a:lnTo>
                  <a:pt x="10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9"/>
          <p:cNvSpPr/>
          <p:nvPr/>
        </p:nvSpPr>
        <p:spPr>
          <a:xfrm rot="10800000" flipH="1">
            <a:off x="8173615" y="1642198"/>
            <a:ext cx="268569" cy="312341"/>
          </a:xfrm>
          <a:custGeom>
            <a:avLst/>
            <a:gdLst/>
            <a:ahLst/>
            <a:cxnLst/>
            <a:rect l="l" t="t" r="r" b="b"/>
            <a:pathLst>
              <a:path w="3301" h="3839" extrusionOk="0">
                <a:moveTo>
                  <a:pt x="1616" y="0"/>
                </a:moveTo>
                <a:lnTo>
                  <a:pt x="1167" y="1533"/>
                </a:lnTo>
                <a:lnTo>
                  <a:pt x="0" y="1623"/>
                </a:lnTo>
                <a:lnTo>
                  <a:pt x="939" y="2299"/>
                </a:lnTo>
                <a:lnTo>
                  <a:pt x="490" y="3839"/>
                </a:lnTo>
                <a:lnTo>
                  <a:pt x="1650" y="2817"/>
                </a:lnTo>
                <a:lnTo>
                  <a:pt x="2748" y="3611"/>
                </a:lnTo>
                <a:lnTo>
                  <a:pt x="2320" y="2237"/>
                </a:lnTo>
                <a:lnTo>
                  <a:pt x="3300" y="1374"/>
                </a:lnTo>
                <a:lnTo>
                  <a:pt x="3300" y="1374"/>
                </a:lnTo>
                <a:lnTo>
                  <a:pt x="2078" y="1464"/>
                </a:lnTo>
                <a:lnTo>
                  <a:pt x="16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9"/>
          <p:cNvSpPr txBox="1">
            <a:spLocks noGrp="1"/>
          </p:cNvSpPr>
          <p:nvPr>
            <p:ph type="title"/>
          </p:nvPr>
        </p:nvSpPr>
        <p:spPr>
          <a:xfrm>
            <a:off x="2599800" y="7313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0"/>
          <p:cNvSpPr/>
          <p:nvPr/>
        </p:nvSpPr>
        <p:spPr>
          <a:xfrm rot="-1952755" flipH="1">
            <a:off x="7773009" y="3688382"/>
            <a:ext cx="2713413" cy="2281839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0"/>
          <p:cNvSpPr/>
          <p:nvPr/>
        </p:nvSpPr>
        <p:spPr>
          <a:xfrm rot="747587">
            <a:off x="8669240" y="3141401"/>
            <a:ext cx="300251" cy="400381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0"/>
          <p:cNvSpPr/>
          <p:nvPr/>
        </p:nvSpPr>
        <p:spPr>
          <a:xfrm rot="747455">
            <a:off x="8480946" y="3493114"/>
            <a:ext cx="168609" cy="219197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0"/>
          <p:cNvSpPr/>
          <p:nvPr/>
        </p:nvSpPr>
        <p:spPr>
          <a:xfrm rot="903227">
            <a:off x="8286007" y="4059538"/>
            <a:ext cx="217152" cy="21715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0"/>
          <p:cNvSpPr/>
          <p:nvPr/>
        </p:nvSpPr>
        <p:spPr>
          <a:xfrm rot="917853">
            <a:off x="8265930" y="4345203"/>
            <a:ext cx="142136" cy="14213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0"/>
          <p:cNvSpPr/>
          <p:nvPr/>
        </p:nvSpPr>
        <p:spPr>
          <a:xfrm rot="747554">
            <a:off x="8223047" y="4807351"/>
            <a:ext cx="173994" cy="153011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0"/>
          <p:cNvSpPr/>
          <p:nvPr/>
        </p:nvSpPr>
        <p:spPr>
          <a:xfrm rot="747554">
            <a:off x="8552800" y="4840262"/>
            <a:ext cx="175318" cy="153011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0"/>
          <p:cNvSpPr/>
          <p:nvPr/>
        </p:nvSpPr>
        <p:spPr>
          <a:xfrm rot="747554">
            <a:off x="8427921" y="4416421"/>
            <a:ext cx="321511" cy="488539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0"/>
          <p:cNvSpPr/>
          <p:nvPr/>
        </p:nvSpPr>
        <p:spPr>
          <a:xfrm rot="747554">
            <a:off x="8442018" y="4513283"/>
            <a:ext cx="322645" cy="156794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0"/>
          <p:cNvSpPr/>
          <p:nvPr/>
        </p:nvSpPr>
        <p:spPr>
          <a:xfrm rot="752244">
            <a:off x="8926702" y="4083554"/>
            <a:ext cx="216974" cy="216974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0"/>
          <p:cNvSpPr/>
          <p:nvPr/>
        </p:nvSpPr>
        <p:spPr>
          <a:xfrm rot="754092">
            <a:off x="8798588" y="3894186"/>
            <a:ext cx="142003" cy="142003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0"/>
          <p:cNvSpPr/>
          <p:nvPr/>
        </p:nvSpPr>
        <p:spPr>
          <a:xfrm rot="6216656" flipH="1">
            <a:off x="-746054" y="-395041"/>
            <a:ext cx="1724135" cy="1581005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0"/>
          <p:cNvSpPr/>
          <p:nvPr/>
        </p:nvSpPr>
        <p:spPr>
          <a:xfrm flipH="1">
            <a:off x="476336" y="1059207"/>
            <a:ext cx="165014" cy="145104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0"/>
          <p:cNvSpPr/>
          <p:nvPr/>
        </p:nvSpPr>
        <p:spPr>
          <a:xfrm flipH="1">
            <a:off x="162992" y="1022079"/>
            <a:ext cx="166269" cy="145104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0"/>
          <p:cNvSpPr/>
          <p:nvPr/>
        </p:nvSpPr>
        <p:spPr>
          <a:xfrm flipH="1">
            <a:off x="194021" y="636442"/>
            <a:ext cx="304916" cy="46329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0"/>
          <p:cNvSpPr/>
          <p:nvPr/>
        </p:nvSpPr>
        <p:spPr>
          <a:xfrm flipH="1">
            <a:off x="194021" y="726843"/>
            <a:ext cx="305992" cy="148692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0"/>
          <p:cNvSpPr/>
          <p:nvPr/>
        </p:nvSpPr>
        <p:spPr>
          <a:xfrm rot="-802179" flipH="1">
            <a:off x="842702" y="328921"/>
            <a:ext cx="178360" cy="168709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0"/>
          <p:cNvSpPr/>
          <p:nvPr/>
        </p:nvSpPr>
        <p:spPr>
          <a:xfrm rot="-802179" flipH="1">
            <a:off x="678415" y="59967"/>
            <a:ext cx="142809" cy="35332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0"/>
          <p:cNvSpPr/>
          <p:nvPr/>
        </p:nvSpPr>
        <p:spPr>
          <a:xfrm flipH="1">
            <a:off x="748175" y="569694"/>
            <a:ext cx="181500" cy="18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0"/>
          <p:cNvSpPr/>
          <p:nvPr/>
        </p:nvSpPr>
        <p:spPr>
          <a:xfrm flipH="1">
            <a:off x="581978" y="723893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0"/>
          <p:cNvSpPr/>
          <p:nvPr/>
        </p:nvSpPr>
        <p:spPr>
          <a:xfrm flipH="1">
            <a:off x="774485" y="825209"/>
            <a:ext cx="69900" cy="6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0"/>
          <p:cNvSpPr/>
          <p:nvPr/>
        </p:nvSpPr>
        <p:spPr>
          <a:xfrm flipH="1">
            <a:off x="1234440" y="31179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0"/>
          <p:cNvSpPr/>
          <p:nvPr/>
        </p:nvSpPr>
        <p:spPr>
          <a:xfrm flipH="1">
            <a:off x="310272" y="141934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1"/>
          <p:cNvSpPr/>
          <p:nvPr/>
        </p:nvSpPr>
        <p:spPr>
          <a:xfrm rot="-8308669" flipH="1">
            <a:off x="-1625066" y="3298633"/>
            <a:ext cx="5132579" cy="2381592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1"/>
          <p:cNvSpPr/>
          <p:nvPr/>
        </p:nvSpPr>
        <p:spPr>
          <a:xfrm rot="-65613" flipH="1">
            <a:off x="877195" y="3999067"/>
            <a:ext cx="222506" cy="2967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1"/>
          <p:cNvSpPr/>
          <p:nvPr/>
        </p:nvSpPr>
        <p:spPr>
          <a:xfrm rot="-65613" flipH="1">
            <a:off x="1271863" y="4742254"/>
            <a:ext cx="222506" cy="2967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1"/>
          <p:cNvSpPr/>
          <p:nvPr/>
        </p:nvSpPr>
        <p:spPr>
          <a:xfrm rot="-64130" flipH="1">
            <a:off x="989543" y="4669742"/>
            <a:ext cx="160828" cy="16082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1"/>
          <p:cNvSpPr/>
          <p:nvPr/>
        </p:nvSpPr>
        <p:spPr>
          <a:xfrm rot="-68746" flipH="1">
            <a:off x="1013545" y="4482772"/>
            <a:ext cx="105021" cy="1050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1"/>
          <p:cNvSpPr/>
          <p:nvPr/>
        </p:nvSpPr>
        <p:spPr>
          <a:xfrm rot="-867758" flipH="1">
            <a:off x="1656953" y="4748384"/>
            <a:ext cx="157827" cy="149285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1"/>
          <p:cNvSpPr/>
          <p:nvPr/>
        </p:nvSpPr>
        <p:spPr>
          <a:xfrm rot="-867758" flipH="1">
            <a:off x="1508629" y="4513496"/>
            <a:ext cx="126369" cy="312643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1"/>
          <p:cNvSpPr/>
          <p:nvPr/>
        </p:nvSpPr>
        <p:spPr>
          <a:xfrm rot="736584">
            <a:off x="173350" y="4307845"/>
            <a:ext cx="157829" cy="14928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1"/>
          <p:cNvSpPr/>
          <p:nvPr/>
        </p:nvSpPr>
        <p:spPr>
          <a:xfrm rot="736584">
            <a:off x="347169" y="4066813"/>
            <a:ext cx="126370" cy="312644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1"/>
          <p:cNvSpPr/>
          <p:nvPr/>
        </p:nvSpPr>
        <p:spPr>
          <a:xfrm rot="-65570" flipH="1">
            <a:off x="695966" y="4830575"/>
            <a:ext cx="106484" cy="93637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1"/>
          <p:cNvSpPr/>
          <p:nvPr/>
        </p:nvSpPr>
        <p:spPr>
          <a:xfrm rot="-65570" flipH="1">
            <a:off x="493341" y="4810469"/>
            <a:ext cx="107294" cy="93637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1"/>
          <p:cNvSpPr/>
          <p:nvPr/>
        </p:nvSpPr>
        <p:spPr>
          <a:xfrm rot="-65570" flipH="1">
            <a:off x="510566" y="4560409"/>
            <a:ext cx="196764" cy="298966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1"/>
          <p:cNvSpPr/>
          <p:nvPr/>
        </p:nvSpPr>
        <p:spPr>
          <a:xfrm rot="-65570" flipH="1">
            <a:off x="509742" y="4618746"/>
            <a:ext cx="197459" cy="95951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1"/>
          <p:cNvSpPr/>
          <p:nvPr/>
        </p:nvSpPr>
        <p:spPr>
          <a:xfrm rot="-64130" flipH="1">
            <a:off x="568849" y="4341900"/>
            <a:ext cx="160828" cy="1608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1"/>
          <p:cNvSpPr/>
          <p:nvPr/>
        </p:nvSpPr>
        <p:spPr>
          <a:xfrm rot="-68746" flipH="1">
            <a:off x="195753" y="4749837"/>
            <a:ext cx="105021" cy="105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1"/>
          <p:cNvSpPr/>
          <p:nvPr/>
        </p:nvSpPr>
        <p:spPr>
          <a:xfrm rot="-68746" flipH="1">
            <a:off x="593258" y="4180064"/>
            <a:ext cx="105021" cy="105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1"/>
          <p:cNvSpPr/>
          <p:nvPr/>
        </p:nvSpPr>
        <p:spPr>
          <a:xfrm rot="10767266" flipH="1">
            <a:off x="1034626" y="3913153"/>
            <a:ext cx="472902" cy="296701"/>
          </a:xfrm>
          <a:custGeom>
            <a:avLst/>
            <a:gdLst/>
            <a:ahLst/>
            <a:cxnLst/>
            <a:rect l="l" t="t" r="r" b="b"/>
            <a:pathLst>
              <a:path w="5773" h="3622" extrusionOk="0">
                <a:moveTo>
                  <a:pt x="3970" y="0"/>
                </a:moveTo>
                <a:cubicBezTo>
                  <a:pt x="2021" y="0"/>
                  <a:pt x="102" y="1639"/>
                  <a:pt x="1" y="3621"/>
                </a:cubicBezTo>
                <a:lnTo>
                  <a:pt x="90" y="3538"/>
                </a:lnTo>
                <a:lnTo>
                  <a:pt x="4482" y="1805"/>
                </a:lnTo>
                <a:cubicBezTo>
                  <a:pt x="5068" y="1570"/>
                  <a:pt x="5773" y="1011"/>
                  <a:pt x="5448" y="480"/>
                </a:cubicBezTo>
                <a:cubicBezTo>
                  <a:pt x="5324" y="279"/>
                  <a:pt x="5089" y="183"/>
                  <a:pt x="4861" y="121"/>
                </a:cubicBezTo>
                <a:cubicBezTo>
                  <a:pt x="4568" y="39"/>
                  <a:pt x="4268" y="0"/>
                  <a:pt x="39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1"/>
          <p:cNvSpPr/>
          <p:nvPr/>
        </p:nvSpPr>
        <p:spPr>
          <a:xfrm rot="-65613" flipH="1">
            <a:off x="223795" y="3551392"/>
            <a:ext cx="222506" cy="29671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1"/>
          <p:cNvSpPr/>
          <p:nvPr/>
        </p:nvSpPr>
        <p:spPr>
          <a:xfrm rot="-68746" flipH="1">
            <a:off x="160303" y="3986312"/>
            <a:ext cx="105021" cy="1050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1"/>
          <p:cNvSpPr/>
          <p:nvPr/>
        </p:nvSpPr>
        <p:spPr>
          <a:xfrm rot="736584">
            <a:off x="2154550" y="4612645"/>
            <a:ext cx="157829" cy="149286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1"/>
          <p:cNvSpPr/>
          <p:nvPr/>
        </p:nvSpPr>
        <p:spPr>
          <a:xfrm rot="-64130" flipH="1">
            <a:off x="1759474" y="4302063"/>
            <a:ext cx="160828" cy="1608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1"/>
          <p:cNvSpPr/>
          <p:nvPr/>
        </p:nvSpPr>
        <p:spPr>
          <a:xfrm rot="-6216683">
            <a:off x="8034547" y="-456118"/>
            <a:ext cx="1791522" cy="1642827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1"/>
          <p:cNvSpPr/>
          <p:nvPr/>
        </p:nvSpPr>
        <p:spPr>
          <a:xfrm>
            <a:off x="8384434" y="1054982"/>
            <a:ext cx="171467" cy="150779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1"/>
          <p:cNvSpPr/>
          <p:nvPr/>
        </p:nvSpPr>
        <p:spPr>
          <a:xfrm>
            <a:off x="8708728" y="1016402"/>
            <a:ext cx="172772" cy="150779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1"/>
          <p:cNvSpPr/>
          <p:nvPr/>
        </p:nvSpPr>
        <p:spPr>
          <a:xfrm>
            <a:off x="8532416" y="615686"/>
            <a:ext cx="316842" cy="48141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1"/>
          <p:cNvSpPr/>
          <p:nvPr/>
        </p:nvSpPr>
        <p:spPr>
          <a:xfrm>
            <a:off x="8531298" y="709621"/>
            <a:ext cx="317960" cy="154507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1"/>
          <p:cNvSpPr/>
          <p:nvPr/>
        </p:nvSpPr>
        <p:spPr>
          <a:xfrm rot="802140">
            <a:off x="7989872" y="296139"/>
            <a:ext cx="185337" cy="175305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1"/>
          <p:cNvSpPr/>
          <p:nvPr/>
        </p:nvSpPr>
        <p:spPr>
          <a:xfrm rot="802140">
            <a:off x="8197527" y="16668"/>
            <a:ext cx="148396" cy="367136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1"/>
          <p:cNvSpPr/>
          <p:nvPr/>
        </p:nvSpPr>
        <p:spPr>
          <a:xfrm>
            <a:off x="8084831" y="546327"/>
            <a:ext cx="188700" cy="18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1"/>
          <p:cNvSpPr/>
          <p:nvPr/>
        </p:nvSpPr>
        <p:spPr>
          <a:xfrm>
            <a:off x="8322369" y="706556"/>
            <a:ext cx="123900" cy="12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1"/>
          <p:cNvSpPr/>
          <p:nvPr/>
        </p:nvSpPr>
        <p:spPr>
          <a:xfrm>
            <a:off x="8173458" y="811834"/>
            <a:ext cx="72900" cy="7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1"/>
          <p:cNvSpPr/>
          <p:nvPr/>
        </p:nvSpPr>
        <p:spPr>
          <a:xfrm>
            <a:off x="7506850" y="278339"/>
            <a:ext cx="261299" cy="348429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1"/>
          <p:cNvSpPr/>
          <p:nvPr/>
        </p:nvSpPr>
        <p:spPr>
          <a:xfrm>
            <a:off x="8467164" y="1429199"/>
            <a:ext cx="261299" cy="348429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1"/>
        </a:solidFill>
        <a:effectLst/>
      </p:bgPr>
    </p:bg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2"/>
          <p:cNvSpPr/>
          <p:nvPr/>
        </p:nvSpPr>
        <p:spPr>
          <a:xfrm rot="-6216683">
            <a:off x="8034547" y="-456118"/>
            <a:ext cx="1791522" cy="1642827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2"/>
          <p:cNvSpPr/>
          <p:nvPr/>
        </p:nvSpPr>
        <p:spPr>
          <a:xfrm>
            <a:off x="8384434" y="1054982"/>
            <a:ext cx="171467" cy="150779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2"/>
          <p:cNvSpPr/>
          <p:nvPr/>
        </p:nvSpPr>
        <p:spPr>
          <a:xfrm>
            <a:off x="8708728" y="1016402"/>
            <a:ext cx="172772" cy="150779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2"/>
          <p:cNvSpPr/>
          <p:nvPr/>
        </p:nvSpPr>
        <p:spPr>
          <a:xfrm>
            <a:off x="8532416" y="615686"/>
            <a:ext cx="316842" cy="48141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2"/>
          <p:cNvSpPr/>
          <p:nvPr/>
        </p:nvSpPr>
        <p:spPr>
          <a:xfrm>
            <a:off x="8531298" y="709621"/>
            <a:ext cx="317960" cy="154507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2"/>
          <p:cNvSpPr/>
          <p:nvPr/>
        </p:nvSpPr>
        <p:spPr>
          <a:xfrm rot="802140">
            <a:off x="7989872" y="296139"/>
            <a:ext cx="185337" cy="175305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2"/>
          <p:cNvSpPr/>
          <p:nvPr/>
        </p:nvSpPr>
        <p:spPr>
          <a:xfrm rot="802140">
            <a:off x="8197527" y="16668"/>
            <a:ext cx="148396" cy="367136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2"/>
          <p:cNvSpPr/>
          <p:nvPr/>
        </p:nvSpPr>
        <p:spPr>
          <a:xfrm>
            <a:off x="8084831" y="546327"/>
            <a:ext cx="188700" cy="18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2"/>
          <p:cNvSpPr/>
          <p:nvPr/>
        </p:nvSpPr>
        <p:spPr>
          <a:xfrm>
            <a:off x="8322369" y="706556"/>
            <a:ext cx="123900" cy="12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2"/>
          <p:cNvSpPr/>
          <p:nvPr/>
        </p:nvSpPr>
        <p:spPr>
          <a:xfrm>
            <a:off x="8173458" y="811834"/>
            <a:ext cx="72900" cy="7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2"/>
          <p:cNvSpPr/>
          <p:nvPr/>
        </p:nvSpPr>
        <p:spPr>
          <a:xfrm>
            <a:off x="7506850" y="278339"/>
            <a:ext cx="261299" cy="348429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2"/>
          <p:cNvSpPr/>
          <p:nvPr/>
        </p:nvSpPr>
        <p:spPr>
          <a:xfrm>
            <a:off x="8467164" y="1429199"/>
            <a:ext cx="261299" cy="348429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2"/>
          <p:cNvSpPr/>
          <p:nvPr/>
        </p:nvSpPr>
        <p:spPr>
          <a:xfrm rot="-7213442" flipH="1">
            <a:off x="-2714201" y="2480612"/>
            <a:ext cx="6079928" cy="2788592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2"/>
          <p:cNvSpPr/>
          <p:nvPr/>
        </p:nvSpPr>
        <p:spPr>
          <a:xfrm flipH="1">
            <a:off x="1042351" y="3752491"/>
            <a:ext cx="263585" cy="35148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2"/>
          <p:cNvSpPr/>
          <p:nvPr/>
        </p:nvSpPr>
        <p:spPr>
          <a:xfrm flipH="1">
            <a:off x="1493006" y="4641639"/>
            <a:ext cx="263585" cy="35148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2"/>
          <p:cNvSpPr/>
          <p:nvPr/>
        </p:nvSpPr>
        <p:spPr>
          <a:xfrm flipH="1">
            <a:off x="1161864" y="4548738"/>
            <a:ext cx="190500" cy="19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2"/>
          <p:cNvSpPr/>
          <p:nvPr/>
        </p:nvSpPr>
        <p:spPr>
          <a:xfrm flipH="1">
            <a:off x="1194944" y="4327110"/>
            <a:ext cx="124500" cy="124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2"/>
          <p:cNvSpPr/>
          <p:nvPr/>
        </p:nvSpPr>
        <p:spPr>
          <a:xfrm rot="-802175" flipH="1">
            <a:off x="1594794" y="4379246"/>
            <a:ext cx="186967" cy="176845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2"/>
          <p:cNvSpPr/>
          <p:nvPr/>
        </p:nvSpPr>
        <p:spPr>
          <a:xfrm rot="-802175" flipH="1">
            <a:off x="1422584" y="4097321"/>
            <a:ext cx="149701" cy="370360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2"/>
          <p:cNvSpPr/>
          <p:nvPr/>
        </p:nvSpPr>
        <p:spPr>
          <a:xfrm rot="802175">
            <a:off x="203415" y="4089829"/>
            <a:ext cx="186967" cy="176845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2"/>
          <p:cNvSpPr/>
          <p:nvPr/>
        </p:nvSpPr>
        <p:spPr>
          <a:xfrm rot="802175">
            <a:off x="412891" y="3807903"/>
            <a:ext cx="149701" cy="370360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2"/>
          <p:cNvSpPr/>
          <p:nvPr/>
        </p:nvSpPr>
        <p:spPr>
          <a:xfrm flipH="1">
            <a:off x="811226" y="4731951"/>
            <a:ext cx="126141" cy="110924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2"/>
          <p:cNvSpPr/>
          <p:nvPr/>
        </p:nvSpPr>
        <p:spPr>
          <a:xfrm flipH="1">
            <a:off x="571692" y="4703569"/>
            <a:ext cx="127101" cy="110924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2"/>
          <p:cNvSpPr/>
          <p:nvPr/>
        </p:nvSpPr>
        <p:spPr>
          <a:xfrm flipH="1">
            <a:off x="595413" y="4408775"/>
            <a:ext cx="233087" cy="354162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2"/>
          <p:cNvSpPr/>
          <p:nvPr/>
        </p:nvSpPr>
        <p:spPr>
          <a:xfrm flipH="1">
            <a:off x="595413" y="4477880"/>
            <a:ext cx="233910" cy="113666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2"/>
          <p:cNvSpPr/>
          <p:nvPr/>
        </p:nvSpPr>
        <p:spPr>
          <a:xfrm flipH="1">
            <a:off x="200790" y="3410500"/>
            <a:ext cx="192227" cy="25632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2"/>
          <p:cNvSpPr/>
          <p:nvPr/>
        </p:nvSpPr>
        <p:spPr>
          <a:xfrm flipH="1">
            <a:off x="671002" y="4150938"/>
            <a:ext cx="190500" cy="19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2"/>
          <p:cNvSpPr/>
          <p:nvPr/>
        </p:nvSpPr>
        <p:spPr>
          <a:xfrm flipH="1">
            <a:off x="220322" y="4624950"/>
            <a:ext cx="124500" cy="12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2"/>
          <p:cNvSpPr/>
          <p:nvPr/>
        </p:nvSpPr>
        <p:spPr>
          <a:xfrm flipH="1">
            <a:off x="703997" y="3959088"/>
            <a:ext cx="124500" cy="12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2"/>
          <p:cNvSpPr/>
          <p:nvPr/>
        </p:nvSpPr>
        <p:spPr>
          <a:xfrm flipH="1">
            <a:off x="295526" y="3012175"/>
            <a:ext cx="138900" cy="138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2"/>
          <p:cNvSpPr/>
          <p:nvPr/>
        </p:nvSpPr>
        <p:spPr>
          <a:xfrm flipH="1">
            <a:off x="168776" y="3130050"/>
            <a:ext cx="90900" cy="90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2"/>
          <p:cNvSpPr/>
          <p:nvPr/>
        </p:nvSpPr>
        <p:spPr>
          <a:xfrm flipH="1">
            <a:off x="315826" y="3207500"/>
            <a:ext cx="53400" cy="5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2"/>
          <p:cNvSpPr/>
          <p:nvPr/>
        </p:nvSpPr>
        <p:spPr>
          <a:xfrm rot="-9737287" flipH="1">
            <a:off x="561477" y="3360452"/>
            <a:ext cx="560211" cy="351478"/>
          </a:xfrm>
          <a:custGeom>
            <a:avLst/>
            <a:gdLst/>
            <a:ahLst/>
            <a:cxnLst/>
            <a:rect l="l" t="t" r="r" b="b"/>
            <a:pathLst>
              <a:path w="5773" h="3622" extrusionOk="0">
                <a:moveTo>
                  <a:pt x="3970" y="0"/>
                </a:moveTo>
                <a:cubicBezTo>
                  <a:pt x="2021" y="0"/>
                  <a:pt x="102" y="1639"/>
                  <a:pt x="1" y="3621"/>
                </a:cubicBezTo>
                <a:lnTo>
                  <a:pt x="90" y="3538"/>
                </a:lnTo>
                <a:lnTo>
                  <a:pt x="4482" y="1805"/>
                </a:lnTo>
                <a:cubicBezTo>
                  <a:pt x="5068" y="1570"/>
                  <a:pt x="5773" y="1011"/>
                  <a:pt x="5448" y="480"/>
                </a:cubicBezTo>
                <a:cubicBezTo>
                  <a:pt x="5324" y="279"/>
                  <a:pt x="5089" y="183"/>
                  <a:pt x="4861" y="121"/>
                </a:cubicBezTo>
                <a:cubicBezTo>
                  <a:pt x="4568" y="39"/>
                  <a:pt x="4268" y="0"/>
                  <a:pt x="39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1"/>
          </p:nvPr>
        </p:nvSpPr>
        <p:spPr>
          <a:xfrm>
            <a:off x="721200" y="962575"/>
            <a:ext cx="7711200" cy="3570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/>
          <p:nvPr/>
        </p:nvSpPr>
        <p:spPr>
          <a:xfrm rot="-6216659">
            <a:off x="8173589" y="-183814"/>
            <a:ext cx="1317966" cy="1208575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430984" y="927851"/>
            <a:ext cx="126141" cy="110924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669558" y="899469"/>
            <a:ext cx="127101" cy="110924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539850" y="604675"/>
            <a:ext cx="233087" cy="354162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8539028" y="673780"/>
            <a:ext cx="233910" cy="113666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rot="802168">
            <a:off x="8140716" y="369596"/>
            <a:ext cx="136348" cy="128967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 rot="802168">
            <a:off x="8293481" y="163997"/>
            <a:ext cx="109172" cy="27009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210575" y="553650"/>
            <a:ext cx="138900" cy="138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8385325" y="671525"/>
            <a:ext cx="90900" cy="90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275775" y="748975"/>
            <a:ext cx="53400" cy="5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-1970365">
            <a:off x="8312551" y="4235786"/>
            <a:ext cx="1317965" cy="1208575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013971" y="737500"/>
            <a:ext cx="192227" cy="25632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796646" y="1203150"/>
            <a:ext cx="192227" cy="25632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604421" y="3889200"/>
            <a:ext cx="192227" cy="25632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8275771" y="4537625"/>
            <a:ext cx="192227" cy="25632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570563" y="4469875"/>
            <a:ext cx="138900" cy="138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8594570" y="4308250"/>
            <a:ext cx="90900" cy="90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802168">
            <a:off x="8257416" y="4346271"/>
            <a:ext cx="136348" cy="128967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802168">
            <a:off x="8410181" y="4140672"/>
            <a:ext cx="109172" cy="27009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-802168" flipH="1">
            <a:off x="8933090" y="4803471"/>
            <a:ext cx="136348" cy="128967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-802168" flipH="1">
            <a:off x="8807501" y="4597872"/>
            <a:ext cx="109172" cy="27009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4832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1"/>
          </p:nvPr>
        </p:nvSpPr>
        <p:spPr>
          <a:xfrm>
            <a:off x="1483200" y="3413400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2"/>
          </p:nvPr>
        </p:nvSpPr>
        <p:spPr>
          <a:xfrm>
            <a:off x="5305817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5305817" y="3413400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 idx="4"/>
          </p:nvPr>
        </p:nvSpPr>
        <p:spPr>
          <a:xfrm>
            <a:off x="2236350" y="381000"/>
            <a:ext cx="4671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6216670" flipH="1">
            <a:off x="-813362" y="-452237"/>
            <a:ext cx="1864403" cy="1709659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flipH="1">
            <a:off x="508484" y="1120336"/>
            <a:ext cx="178441" cy="156912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flipH="1">
            <a:off x="169642" y="1080186"/>
            <a:ext cx="179799" cy="156912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flipH="1">
            <a:off x="203195" y="663171"/>
            <a:ext cx="329728" cy="500992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flipH="1">
            <a:off x="203195" y="760927"/>
            <a:ext cx="330891" cy="160791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-802144" flipH="1">
            <a:off x="904660" y="330627"/>
            <a:ext cx="192876" cy="182437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-802144" flipH="1">
            <a:off x="727004" y="39787"/>
            <a:ext cx="154432" cy="382072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 flipH="1">
            <a:off x="802513" y="590991"/>
            <a:ext cx="196200" cy="196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 flipH="1">
            <a:off x="622813" y="757737"/>
            <a:ext cx="128700" cy="12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30882" y="867298"/>
            <a:ext cx="75600" cy="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 flipH="1">
            <a:off x="1328278" y="312103"/>
            <a:ext cx="271924" cy="362596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 flipH="1">
            <a:off x="328905" y="1509774"/>
            <a:ext cx="271924" cy="362596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-2700000" flipH="1">
            <a:off x="7803300" y="3354751"/>
            <a:ext cx="2942988" cy="2474855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8435274" y="2872193"/>
            <a:ext cx="325658" cy="43426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8298638" y="3306462"/>
            <a:ext cx="182879" cy="237743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 rot="1207219">
            <a:off x="8103376" y="4539044"/>
            <a:ext cx="235470" cy="23547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1216135">
            <a:off x="8251460" y="4284260"/>
            <a:ext cx="154145" cy="15414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802140">
            <a:off x="7999790" y="4179948"/>
            <a:ext cx="230996" cy="218493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802140">
            <a:off x="8258598" y="3831629"/>
            <a:ext cx="184954" cy="457583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8662050" y="4692113"/>
            <a:ext cx="126183" cy="110962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8900699" y="4663721"/>
            <a:ext cx="127143" cy="110962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8770951" y="4368825"/>
            <a:ext cx="233163" cy="354284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8770128" y="4437954"/>
            <a:ext cx="233986" cy="113706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8908175" y="3821674"/>
            <a:ext cx="235500" cy="235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8720352" y="3660843"/>
            <a:ext cx="153900" cy="153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 rot="6216656" flipH="1">
            <a:off x="-822254" y="-547441"/>
            <a:ext cx="1724135" cy="1581005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 flipH="1">
            <a:off x="400136" y="906807"/>
            <a:ext cx="165014" cy="145104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 flipH="1">
            <a:off x="86792" y="869679"/>
            <a:ext cx="166269" cy="145104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 flipH="1">
            <a:off x="117821" y="484042"/>
            <a:ext cx="304916" cy="46329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117821" y="574443"/>
            <a:ext cx="305992" cy="148692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 rot="-802179" flipH="1">
            <a:off x="766502" y="176521"/>
            <a:ext cx="178360" cy="168709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rot="-802179" flipH="1">
            <a:off x="602215" y="-92433"/>
            <a:ext cx="142809" cy="35332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 flipH="1">
            <a:off x="671975" y="417294"/>
            <a:ext cx="181500" cy="18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 flipH="1">
            <a:off x="505778" y="571493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 flipH="1">
            <a:off x="698285" y="672809"/>
            <a:ext cx="69900" cy="6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 flipH="1">
            <a:off x="1158240" y="15939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flipH="1">
            <a:off x="234072" y="126694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-6216656">
            <a:off x="8110865" y="-395041"/>
            <a:ext cx="1724135" cy="1581005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8447596" y="1059207"/>
            <a:ext cx="165013" cy="145104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8759684" y="1022079"/>
            <a:ext cx="166269" cy="145104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8590009" y="636442"/>
            <a:ext cx="304916" cy="46329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588932" y="726843"/>
            <a:ext cx="305992" cy="148692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 rot="802179">
            <a:off x="8067884" y="328921"/>
            <a:ext cx="178360" cy="168709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 rot="802179">
            <a:off x="8267721" y="59967"/>
            <a:ext cx="142809" cy="35332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8159270" y="569694"/>
            <a:ext cx="181500" cy="18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8387868" y="723893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8244561" y="825209"/>
            <a:ext cx="69900" cy="6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7603044" y="31179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8527213" y="141934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 rot="-10183905">
            <a:off x="5252109" y="774329"/>
            <a:ext cx="6366980" cy="4379672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55287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721200" y="1391325"/>
            <a:ext cx="3750300" cy="3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"/>
          <p:cNvSpPr/>
          <p:nvPr/>
        </p:nvSpPr>
        <p:spPr>
          <a:xfrm rot="6660032" flipH="1">
            <a:off x="5714242" y="2011900"/>
            <a:ext cx="4833568" cy="1473208"/>
          </a:xfrm>
          <a:custGeom>
            <a:avLst/>
            <a:gdLst/>
            <a:ahLst/>
            <a:cxnLst/>
            <a:rect l="l" t="t" r="r" b="b"/>
            <a:pathLst>
              <a:path w="43120" h="14300" fill="none" extrusionOk="0">
                <a:moveTo>
                  <a:pt x="1" y="14299"/>
                </a:moveTo>
                <a:cubicBezTo>
                  <a:pt x="3156" y="10585"/>
                  <a:pt x="7174" y="7402"/>
                  <a:pt x="11911" y="6270"/>
                </a:cubicBezTo>
                <a:cubicBezTo>
                  <a:pt x="17103" y="5034"/>
                  <a:pt x="22523" y="6373"/>
                  <a:pt x="27694" y="7740"/>
                </a:cubicBezTo>
                <a:cubicBezTo>
                  <a:pt x="29614" y="8244"/>
                  <a:pt x="31568" y="8755"/>
                  <a:pt x="33550" y="8617"/>
                </a:cubicBezTo>
                <a:cubicBezTo>
                  <a:pt x="37727" y="8320"/>
                  <a:pt x="41814" y="3984"/>
                  <a:pt x="43119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rot="6660032" flipH="1">
            <a:off x="5590975" y="1812904"/>
            <a:ext cx="5003729" cy="1576333"/>
          </a:xfrm>
          <a:custGeom>
            <a:avLst/>
            <a:gdLst/>
            <a:ahLst/>
            <a:cxnLst/>
            <a:rect l="l" t="t" r="r" b="b"/>
            <a:pathLst>
              <a:path w="44638" h="15301" fill="none" extrusionOk="0">
                <a:moveTo>
                  <a:pt x="0" y="15301"/>
                </a:moveTo>
                <a:cubicBezTo>
                  <a:pt x="3183" y="11614"/>
                  <a:pt x="7222" y="8451"/>
                  <a:pt x="11959" y="7360"/>
                </a:cubicBezTo>
                <a:cubicBezTo>
                  <a:pt x="17165" y="6152"/>
                  <a:pt x="22578" y="7540"/>
                  <a:pt x="27736" y="8935"/>
                </a:cubicBezTo>
                <a:cubicBezTo>
                  <a:pt x="29648" y="9453"/>
                  <a:pt x="31602" y="9977"/>
                  <a:pt x="33584" y="9853"/>
                </a:cubicBezTo>
                <a:cubicBezTo>
                  <a:pt x="37768" y="9584"/>
                  <a:pt x="42546" y="6187"/>
                  <a:pt x="44638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rot="6660032" flipH="1">
            <a:off x="5467596" y="1613907"/>
            <a:ext cx="5174115" cy="1679458"/>
          </a:xfrm>
          <a:custGeom>
            <a:avLst/>
            <a:gdLst/>
            <a:ahLst/>
            <a:cxnLst/>
            <a:rect l="l" t="t" r="r" b="b"/>
            <a:pathLst>
              <a:path w="46158" h="16302" fill="none" extrusionOk="0">
                <a:moveTo>
                  <a:pt x="1" y="16302"/>
                </a:moveTo>
                <a:cubicBezTo>
                  <a:pt x="3204" y="12636"/>
                  <a:pt x="7264" y="9508"/>
                  <a:pt x="12015" y="8445"/>
                </a:cubicBezTo>
                <a:cubicBezTo>
                  <a:pt x="17227" y="7278"/>
                  <a:pt x="22627" y="8707"/>
                  <a:pt x="27771" y="10129"/>
                </a:cubicBezTo>
                <a:cubicBezTo>
                  <a:pt x="29683" y="10661"/>
                  <a:pt x="31637" y="11206"/>
                  <a:pt x="33619" y="11089"/>
                </a:cubicBezTo>
                <a:cubicBezTo>
                  <a:pt x="37803" y="10854"/>
                  <a:pt x="43271" y="8396"/>
                  <a:pt x="4615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rot="6660032" flipH="1">
            <a:off x="5343680" y="1415810"/>
            <a:ext cx="5344388" cy="1781861"/>
          </a:xfrm>
          <a:custGeom>
            <a:avLst/>
            <a:gdLst/>
            <a:ahLst/>
            <a:cxnLst/>
            <a:rect l="l" t="t" r="r" b="b"/>
            <a:pathLst>
              <a:path w="47677" h="17296" fill="none" extrusionOk="0">
                <a:moveTo>
                  <a:pt x="0" y="17296"/>
                </a:moveTo>
                <a:cubicBezTo>
                  <a:pt x="3232" y="13657"/>
                  <a:pt x="7319" y="10550"/>
                  <a:pt x="12076" y="9528"/>
                </a:cubicBezTo>
                <a:cubicBezTo>
                  <a:pt x="17296" y="8396"/>
                  <a:pt x="22689" y="9853"/>
                  <a:pt x="27826" y="11324"/>
                </a:cubicBezTo>
                <a:cubicBezTo>
                  <a:pt x="29731" y="11869"/>
                  <a:pt x="31678" y="12421"/>
                  <a:pt x="33660" y="12325"/>
                </a:cubicBezTo>
                <a:cubicBezTo>
                  <a:pt x="37844" y="12118"/>
                  <a:pt x="44010" y="10599"/>
                  <a:pt x="47676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rot="6660032" flipH="1">
            <a:off x="5220697" y="1216522"/>
            <a:ext cx="5514549" cy="1885810"/>
          </a:xfrm>
          <a:custGeom>
            <a:avLst/>
            <a:gdLst/>
            <a:ahLst/>
            <a:cxnLst/>
            <a:rect l="l" t="t" r="r" b="b"/>
            <a:pathLst>
              <a:path w="49195" h="18305" fill="none" extrusionOk="0">
                <a:moveTo>
                  <a:pt x="0" y="18304"/>
                </a:moveTo>
                <a:cubicBezTo>
                  <a:pt x="3259" y="14686"/>
                  <a:pt x="7360" y="11614"/>
                  <a:pt x="12124" y="10613"/>
                </a:cubicBezTo>
                <a:cubicBezTo>
                  <a:pt x="17358" y="9522"/>
                  <a:pt x="22743" y="11020"/>
                  <a:pt x="27860" y="12525"/>
                </a:cubicBezTo>
                <a:cubicBezTo>
                  <a:pt x="29758" y="13084"/>
                  <a:pt x="31712" y="13644"/>
                  <a:pt x="33694" y="13568"/>
                </a:cubicBezTo>
                <a:cubicBezTo>
                  <a:pt x="37878" y="13381"/>
                  <a:pt x="44741" y="12808"/>
                  <a:pt x="49195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rot="-10077096">
            <a:off x="5051738" y="2898882"/>
            <a:ext cx="5020648" cy="3256197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713225" y="925500"/>
            <a:ext cx="3550200" cy="10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95" name="Google Shape;195;p9"/>
          <p:cNvSpPr txBox="1">
            <a:spLocks noGrp="1"/>
          </p:cNvSpPr>
          <p:nvPr>
            <p:ph type="subTitle" idx="1"/>
          </p:nvPr>
        </p:nvSpPr>
        <p:spPr>
          <a:xfrm>
            <a:off x="721200" y="2125300"/>
            <a:ext cx="31377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9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11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1332000" y="1876425"/>
            <a:ext cx="6480000" cy="1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01" name="Google Shape;201;p11"/>
          <p:cNvGrpSpPr/>
          <p:nvPr/>
        </p:nvGrpSpPr>
        <p:grpSpPr>
          <a:xfrm>
            <a:off x="-2006020" y="-552671"/>
            <a:ext cx="12476642" cy="5820046"/>
            <a:chOff x="-2006020" y="-552671"/>
            <a:chExt cx="12476642" cy="5820046"/>
          </a:xfrm>
        </p:grpSpPr>
        <p:sp>
          <p:nvSpPr>
            <p:cNvPr id="202" name="Google Shape;202;p11"/>
            <p:cNvSpPr/>
            <p:nvPr/>
          </p:nvSpPr>
          <p:spPr>
            <a:xfrm rot="10542031">
              <a:off x="31139" y="1758669"/>
              <a:ext cx="10279631" cy="3133104"/>
            </a:xfrm>
            <a:custGeom>
              <a:avLst/>
              <a:gdLst/>
              <a:ahLst/>
              <a:cxnLst/>
              <a:rect l="l" t="t" r="r" b="b"/>
              <a:pathLst>
                <a:path w="43120" h="14300" fill="none" extrusionOk="0">
                  <a:moveTo>
                    <a:pt x="1" y="14299"/>
                  </a:moveTo>
                  <a:cubicBezTo>
                    <a:pt x="3156" y="10585"/>
                    <a:pt x="7174" y="7402"/>
                    <a:pt x="11911" y="6270"/>
                  </a:cubicBezTo>
                  <a:cubicBezTo>
                    <a:pt x="17103" y="5034"/>
                    <a:pt x="22523" y="6373"/>
                    <a:pt x="27694" y="7740"/>
                  </a:cubicBezTo>
                  <a:cubicBezTo>
                    <a:pt x="29614" y="8244"/>
                    <a:pt x="31568" y="8755"/>
                    <a:pt x="33550" y="8617"/>
                  </a:cubicBezTo>
                  <a:cubicBezTo>
                    <a:pt x="37727" y="8320"/>
                    <a:pt x="41814" y="3984"/>
                    <a:pt x="43119" y="0"/>
                  </a:cubicBezTo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 rot="10542031">
              <a:off x="-426786" y="1481113"/>
              <a:ext cx="10641516" cy="3352421"/>
            </a:xfrm>
            <a:custGeom>
              <a:avLst/>
              <a:gdLst/>
              <a:ahLst/>
              <a:cxnLst/>
              <a:rect l="l" t="t" r="r" b="b"/>
              <a:pathLst>
                <a:path w="44638" h="15301" fill="none" extrusionOk="0">
                  <a:moveTo>
                    <a:pt x="0" y="15301"/>
                  </a:moveTo>
                  <a:cubicBezTo>
                    <a:pt x="3183" y="11614"/>
                    <a:pt x="7222" y="8451"/>
                    <a:pt x="11959" y="7360"/>
                  </a:cubicBezTo>
                  <a:cubicBezTo>
                    <a:pt x="17165" y="6152"/>
                    <a:pt x="22578" y="7540"/>
                    <a:pt x="27736" y="8935"/>
                  </a:cubicBezTo>
                  <a:cubicBezTo>
                    <a:pt x="29648" y="9453"/>
                    <a:pt x="31602" y="9977"/>
                    <a:pt x="33584" y="9853"/>
                  </a:cubicBezTo>
                  <a:cubicBezTo>
                    <a:pt x="37768" y="9584"/>
                    <a:pt x="42546" y="6187"/>
                    <a:pt x="44638" y="0"/>
                  </a:cubicBezTo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 rot="10542031">
              <a:off x="-884949" y="1203558"/>
              <a:ext cx="11003878" cy="3571738"/>
            </a:xfrm>
            <a:custGeom>
              <a:avLst/>
              <a:gdLst/>
              <a:ahLst/>
              <a:cxnLst/>
              <a:rect l="l" t="t" r="r" b="b"/>
              <a:pathLst>
                <a:path w="46158" h="16302" fill="none" extrusionOk="0">
                  <a:moveTo>
                    <a:pt x="1" y="16302"/>
                  </a:moveTo>
                  <a:cubicBezTo>
                    <a:pt x="3204" y="12636"/>
                    <a:pt x="7264" y="9508"/>
                    <a:pt x="12015" y="8445"/>
                  </a:cubicBezTo>
                  <a:cubicBezTo>
                    <a:pt x="17227" y="7278"/>
                    <a:pt x="22627" y="8707"/>
                    <a:pt x="27771" y="10129"/>
                  </a:cubicBezTo>
                  <a:cubicBezTo>
                    <a:pt x="29683" y="10661"/>
                    <a:pt x="31637" y="11206"/>
                    <a:pt x="33619" y="11089"/>
                  </a:cubicBezTo>
                  <a:cubicBezTo>
                    <a:pt x="37803" y="10854"/>
                    <a:pt x="43271" y="8396"/>
                    <a:pt x="46157" y="0"/>
                  </a:cubicBezTo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 rot="10542031">
              <a:off x="-1341532" y="925891"/>
              <a:ext cx="11366001" cy="3789522"/>
            </a:xfrm>
            <a:custGeom>
              <a:avLst/>
              <a:gdLst/>
              <a:ahLst/>
              <a:cxnLst/>
              <a:rect l="l" t="t" r="r" b="b"/>
              <a:pathLst>
                <a:path w="47677" h="17296" fill="none" extrusionOk="0">
                  <a:moveTo>
                    <a:pt x="0" y="17296"/>
                  </a:moveTo>
                  <a:cubicBezTo>
                    <a:pt x="3232" y="13657"/>
                    <a:pt x="7319" y="10550"/>
                    <a:pt x="12076" y="9528"/>
                  </a:cubicBezTo>
                  <a:cubicBezTo>
                    <a:pt x="17296" y="8396"/>
                    <a:pt x="22689" y="9853"/>
                    <a:pt x="27826" y="11324"/>
                  </a:cubicBezTo>
                  <a:cubicBezTo>
                    <a:pt x="29731" y="11869"/>
                    <a:pt x="31678" y="12421"/>
                    <a:pt x="33660" y="12325"/>
                  </a:cubicBezTo>
                  <a:cubicBezTo>
                    <a:pt x="37844" y="12118"/>
                    <a:pt x="44010" y="10599"/>
                    <a:pt x="47676" y="0"/>
                  </a:cubicBezTo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10542031">
              <a:off x="-1799384" y="648113"/>
              <a:ext cx="11727886" cy="4010592"/>
            </a:xfrm>
            <a:custGeom>
              <a:avLst/>
              <a:gdLst/>
              <a:ahLst/>
              <a:cxnLst/>
              <a:rect l="l" t="t" r="r" b="b"/>
              <a:pathLst>
                <a:path w="49195" h="18305" fill="none" extrusionOk="0">
                  <a:moveTo>
                    <a:pt x="0" y="18304"/>
                  </a:moveTo>
                  <a:cubicBezTo>
                    <a:pt x="3259" y="14686"/>
                    <a:pt x="7360" y="11614"/>
                    <a:pt x="12124" y="10613"/>
                  </a:cubicBezTo>
                  <a:cubicBezTo>
                    <a:pt x="17358" y="9522"/>
                    <a:pt x="22743" y="11020"/>
                    <a:pt x="27860" y="12525"/>
                  </a:cubicBezTo>
                  <a:cubicBezTo>
                    <a:pt x="29758" y="13084"/>
                    <a:pt x="31712" y="13644"/>
                    <a:pt x="33694" y="13568"/>
                  </a:cubicBezTo>
                  <a:cubicBezTo>
                    <a:pt x="37878" y="13381"/>
                    <a:pt x="44741" y="12808"/>
                    <a:pt x="49195" y="0"/>
                  </a:cubicBezTo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-10618058">
              <a:off x="636186" y="893860"/>
              <a:ext cx="7263151" cy="3464751"/>
            </a:xfrm>
            <a:custGeom>
              <a:avLst/>
              <a:gdLst/>
              <a:ahLst/>
              <a:cxnLst/>
              <a:rect l="l" t="t" r="r" b="b"/>
              <a:pathLst>
                <a:path w="290526" h="138590" extrusionOk="0">
                  <a:moveTo>
                    <a:pt x="74803" y="1"/>
                  </a:moveTo>
                  <a:cubicBezTo>
                    <a:pt x="72471" y="1"/>
                    <a:pt x="70134" y="169"/>
                    <a:pt x="67811" y="508"/>
                  </a:cubicBezTo>
                  <a:cubicBezTo>
                    <a:pt x="56714" y="2100"/>
                    <a:pt x="46435" y="7512"/>
                    <a:pt x="37430" y="14243"/>
                  </a:cubicBezTo>
                  <a:cubicBezTo>
                    <a:pt x="25605" y="23203"/>
                    <a:pt x="15645" y="34709"/>
                    <a:pt x="9278" y="48126"/>
                  </a:cubicBezTo>
                  <a:cubicBezTo>
                    <a:pt x="3957" y="59268"/>
                    <a:pt x="1228" y="71502"/>
                    <a:pt x="591" y="83782"/>
                  </a:cubicBezTo>
                  <a:cubicBezTo>
                    <a:pt x="0" y="95516"/>
                    <a:pt x="182" y="108614"/>
                    <a:pt x="6913" y="118710"/>
                  </a:cubicBezTo>
                  <a:cubicBezTo>
                    <a:pt x="12280" y="126669"/>
                    <a:pt x="22467" y="131763"/>
                    <a:pt x="31336" y="134719"/>
                  </a:cubicBezTo>
                  <a:cubicBezTo>
                    <a:pt x="39533" y="137472"/>
                    <a:pt x="47945" y="138590"/>
                    <a:pt x="56454" y="138590"/>
                  </a:cubicBezTo>
                  <a:cubicBezTo>
                    <a:pt x="60314" y="138590"/>
                    <a:pt x="64194" y="138360"/>
                    <a:pt x="68084" y="137948"/>
                  </a:cubicBezTo>
                  <a:cubicBezTo>
                    <a:pt x="79999" y="136629"/>
                    <a:pt x="91597" y="130399"/>
                    <a:pt x="103330" y="127442"/>
                  </a:cubicBezTo>
                  <a:cubicBezTo>
                    <a:pt x="109858" y="125817"/>
                    <a:pt x="116643" y="124741"/>
                    <a:pt x="123379" y="124741"/>
                  </a:cubicBezTo>
                  <a:cubicBezTo>
                    <a:pt x="127954" y="124741"/>
                    <a:pt x="132507" y="125237"/>
                    <a:pt x="136940" y="126396"/>
                  </a:cubicBezTo>
                  <a:cubicBezTo>
                    <a:pt x="147218" y="129034"/>
                    <a:pt x="156269" y="135265"/>
                    <a:pt x="166820" y="137084"/>
                  </a:cubicBezTo>
                  <a:cubicBezTo>
                    <a:pt x="169369" y="137534"/>
                    <a:pt x="171962" y="137762"/>
                    <a:pt x="174556" y="137762"/>
                  </a:cubicBezTo>
                  <a:cubicBezTo>
                    <a:pt x="182187" y="137762"/>
                    <a:pt x="189819" y="135791"/>
                    <a:pt x="196337" y="131718"/>
                  </a:cubicBezTo>
                  <a:cubicBezTo>
                    <a:pt x="206251" y="125578"/>
                    <a:pt x="213392" y="115072"/>
                    <a:pt x="224307" y="110842"/>
                  </a:cubicBezTo>
                  <a:cubicBezTo>
                    <a:pt x="228616" y="109186"/>
                    <a:pt x="233100" y="108862"/>
                    <a:pt x="237611" y="108862"/>
                  </a:cubicBezTo>
                  <a:cubicBezTo>
                    <a:pt x="240515" y="108862"/>
                    <a:pt x="243431" y="108996"/>
                    <a:pt x="246319" y="108996"/>
                  </a:cubicBezTo>
                  <a:cubicBezTo>
                    <a:pt x="250399" y="108996"/>
                    <a:pt x="254423" y="108728"/>
                    <a:pt x="258280" y="107431"/>
                  </a:cubicBezTo>
                  <a:cubicBezTo>
                    <a:pt x="280293" y="100109"/>
                    <a:pt x="290526" y="76005"/>
                    <a:pt x="281475" y="54857"/>
                  </a:cubicBezTo>
                  <a:cubicBezTo>
                    <a:pt x="275654" y="41122"/>
                    <a:pt x="263829" y="30752"/>
                    <a:pt x="251276" y="22657"/>
                  </a:cubicBezTo>
                  <a:cubicBezTo>
                    <a:pt x="233948" y="11457"/>
                    <a:pt x="213760" y="1705"/>
                    <a:pt x="192778" y="1705"/>
                  </a:cubicBezTo>
                  <a:cubicBezTo>
                    <a:pt x="190245" y="1705"/>
                    <a:pt x="187701" y="1847"/>
                    <a:pt x="185149" y="2146"/>
                  </a:cubicBezTo>
                  <a:cubicBezTo>
                    <a:pt x="175325" y="3283"/>
                    <a:pt x="165865" y="6557"/>
                    <a:pt x="156178" y="8604"/>
                  </a:cubicBezTo>
                  <a:cubicBezTo>
                    <a:pt x="148252" y="10276"/>
                    <a:pt x="140199" y="11104"/>
                    <a:pt x="132120" y="11104"/>
                  </a:cubicBezTo>
                  <a:cubicBezTo>
                    <a:pt x="128332" y="11104"/>
                    <a:pt x="124538" y="10922"/>
                    <a:pt x="120749" y="10559"/>
                  </a:cubicBezTo>
                  <a:cubicBezTo>
                    <a:pt x="114746" y="9968"/>
                    <a:pt x="108833" y="8877"/>
                    <a:pt x="103012" y="7285"/>
                  </a:cubicBezTo>
                  <a:cubicBezTo>
                    <a:pt x="97327" y="5738"/>
                    <a:pt x="92097" y="2782"/>
                    <a:pt x="86457" y="1418"/>
                  </a:cubicBezTo>
                  <a:cubicBezTo>
                    <a:pt x="82636" y="477"/>
                    <a:pt x="78725" y="1"/>
                    <a:pt x="74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" name="Google Shape;208;p11"/>
            <p:cNvGrpSpPr/>
            <p:nvPr/>
          </p:nvGrpSpPr>
          <p:grpSpPr>
            <a:xfrm>
              <a:off x="6668366" y="2896725"/>
              <a:ext cx="2351821" cy="2279955"/>
              <a:chOff x="6668366" y="2896725"/>
              <a:chExt cx="2351821" cy="2279955"/>
            </a:xfrm>
          </p:grpSpPr>
          <p:sp>
            <p:nvSpPr>
              <p:cNvPr id="209" name="Google Shape;209;p11"/>
              <p:cNvSpPr/>
              <p:nvPr/>
            </p:nvSpPr>
            <p:spPr>
              <a:xfrm rot="327881">
                <a:off x="6762654" y="2994996"/>
                <a:ext cx="2163245" cy="2083413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6572" extrusionOk="0">
                    <a:moveTo>
                      <a:pt x="16923" y="4723"/>
                    </a:moveTo>
                    <a:lnTo>
                      <a:pt x="17206" y="4399"/>
                    </a:lnTo>
                    <a:lnTo>
                      <a:pt x="16523" y="3404"/>
                    </a:lnTo>
                    <a:lnTo>
                      <a:pt x="16253" y="3694"/>
                    </a:lnTo>
                    <a:cubicBezTo>
                      <a:pt x="15135" y="2279"/>
                      <a:pt x="13485" y="0"/>
                      <a:pt x="12028" y="1989"/>
                    </a:cubicBezTo>
                    <a:lnTo>
                      <a:pt x="10543" y="4019"/>
                    </a:lnTo>
                    <a:lnTo>
                      <a:pt x="10122" y="3736"/>
                    </a:lnTo>
                    <a:cubicBezTo>
                      <a:pt x="10219" y="3467"/>
                      <a:pt x="9873" y="3252"/>
                      <a:pt x="9673" y="3460"/>
                    </a:cubicBezTo>
                    <a:cubicBezTo>
                      <a:pt x="9466" y="3660"/>
                      <a:pt x="9680" y="4005"/>
                      <a:pt x="9949" y="3908"/>
                    </a:cubicBezTo>
                    <a:lnTo>
                      <a:pt x="10398" y="4212"/>
                    </a:lnTo>
                    <a:lnTo>
                      <a:pt x="10150" y="4557"/>
                    </a:lnTo>
                    <a:lnTo>
                      <a:pt x="9742" y="4288"/>
                    </a:lnTo>
                    <a:cubicBezTo>
                      <a:pt x="9804" y="3998"/>
                      <a:pt x="9432" y="3826"/>
                      <a:pt x="9259" y="4060"/>
                    </a:cubicBezTo>
                    <a:cubicBezTo>
                      <a:pt x="9079" y="4295"/>
                      <a:pt x="9342" y="4606"/>
                      <a:pt x="9604" y="4468"/>
                    </a:cubicBezTo>
                    <a:lnTo>
                      <a:pt x="10012" y="4751"/>
                    </a:lnTo>
                    <a:lnTo>
                      <a:pt x="9791" y="5048"/>
                    </a:lnTo>
                    <a:lnTo>
                      <a:pt x="9356" y="4758"/>
                    </a:lnTo>
                    <a:cubicBezTo>
                      <a:pt x="9307" y="4475"/>
                      <a:pt x="8914" y="4447"/>
                      <a:pt x="8831" y="4723"/>
                    </a:cubicBezTo>
                    <a:cubicBezTo>
                      <a:pt x="8741" y="4992"/>
                      <a:pt x="9086" y="5200"/>
                      <a:pt x="9287" y="4992"/>
                    </a:cubicBezTo>
                    <a:lnTo>
                      <a:pt x="9646" y="5241"/>
                    </a:lnTo>
                    <a:lnTo>
                      <a:pt x="9259" y="5828"/>
                    </a:lnTo>
                    <a:cubicBezTo>
                      <a:pt x="8872" y="5524"/>
                      <a:pt x="8313" y="5614"/>
                      <a:pt x="8037" y="6021"/>
                    </a:cubicBezTo>
                    <a:cubicBezTo>
                      <a:pt x="7768" y="6429"/>
                      <a:pt x="7899" y="6981"/>
                      <a:pt x="8320" y="7229"/>
                    </a:cubicBezTo>
                    <a:lnTo>
                      <a:pt x="8320" y="7229"/>
                    </a:lnTo>
                    <a:lnTo>
                      <a:pt x="7899" y="7858"/>
                    </a:lnTo>
                    <a:lnTo>
                      <a:pt x="7892" y="7858"/>
                    </a:lnTo>
                    <a:cubicBezTo>
                      <a:pt x="7505" y="7582"/>
                      <a:pt x="6967" y="7678"/>
                      <a:pt x="6697" y="8072"/>
                    </a:cubicBezTo>
                    <a:cubicBezTo>
                      <a:pt x="6435" y="8465"/>
                      <a:pt x="6546" y="8997"/>
                      <a:pt x="6946" y="9259"/>
                    </a:cubicBezTo>
                    <a:lnTo>
                      <a:pt x="6953" y="9266"/>
                    </a:lnTo>
                    <a:cubicBezTo>
                      <a:pt x="6794" y="9501"/>
                      <a:pt x="6635" y="9736"/>
                      <a:pt x="6476" y="9964"/>
                    </a:cubicBezTo>
                    <a:lnTo>
                      <a:pt x="6470" y="9957"/>
                    </a:lnTo>
                    <a:cubicBezTo>
                      <a:pt x="6083" y="9681"/>
                      <a:pt x="5544" y="9777"/>
                      <a:pt x="5275" y="10164"/>
                    </a:cubicBezTo>
                    <a:cubicBezTo>
                      <a:pt x="5006" y="10557"/>
                      <a:pt x="5116" y="11096"/>
                      <a:pt x="5517" y="11351"/>
                    </a:cubicBezTo>
                    <a:lnTo>
                      <a:pt x="5524" y="11351"/>
                    </a:lnTo>
                    <a:cubicBezTo>
                      <a:pt x="5123" y="11931"/>
                      <a:pt x="4771" y="12435"/>
                      <a:pt x="4516" y="12788"/>
                    </a:cubicBezTo>
                    <a:cubicBezTo>
                      <a:pt x="3445" y="14238"/>
                      <a:pt x="2707" y="14341"/>
                      <a:pt x="2506" y="13775"/>
                    </a:cubicBezTo>
                    <a:cubicBezTo>
                      <a:pt x="2720" y="12829"/>
                      <a:pt x="4060" y="11275"/>
                      <a:pt x="4426" y="10799"/>
                    </a:cubicBezTo>
                    <a:cubicBezTo>
                      <a:pt x="5158" y="9853"/>
                      <a:pt x="5841" y="8203"/>
                      <a:pt x="5931" y="6815"/>
                    </a:cubicBezTo>
                    <a:cubicBezTo>
                      <a:pt x="5993" y="5828"/>
                      <a:pt x="6325" y="4875"/>
                      <a:pt x="6891" y="4053"/>
                    </a:cubicBezTo>
                    <a:lnTo>
                      <a:pt x="6911" y="4026"/>
                    </a:lnTo>
                    <a:lnTo>
                      <a:pt x="6898" y="4033"/>
                    </a:lnTo>
                    <a:lnTo>
                      <a:pt x="6898" y="4033"/>
                    </a:lnTo>
                    <a:cubicBezTo>
                      <a:pt x="6946" y="3950"/>
                      <a:pt x="6960" y="3846"/>
                      <a:pt x="6925" y="3756"/>
                    </a:cubicBezTo>
                    <a:cubicBezTo>
                      <a:pt x="6766" y="3342"/>
                      <a:pt x="5558" y="3432"/>
                      <a:pt x="4226" y="3950"/>
                    </a:cubicBezTo>
                    <a:lnTo>
                      <a:pt x="4212" y="3950"/>
                    </a:lnTo>
                    <a:lnTo>
                      <a:pt x="4191" y="3957"/>
                    </a:lnTo>
                    <a:cubicBezTo>
                      <a:pt x="2879" y="4475"/>
                      <a:pt x="1940" y="5220"/>
                      <a:pt x="2106" y="5635"/>
                    </a:cubicBezTo>
                    <a:cubicBezTo>
                      <a:pt x="2161" y="5786"/>
                      <a:pt x="2354" y="5869"/>
                      <a:pt x="2631" y="5890"/>
                    </a:cubicBezTo>
                    <a:lnTo>
                      <a:pt x="2617" y="5897"/>
                    </a:lnTo>
                    <a:cubicBezTo>
                      <a:pt x="2921" y="5987"/>
                      <a:pt x="3211" y="6042"/>
                      <a:pt x="3508" y="6242"/>
                    </a:cubicBezTo>
                    <a:cubicBezTo>
                      <a:pt x="5689" y="8486"/>
                      <a:pt x="214" y="10564"/>
                      <a:pt x="228" y="13519"/>
                    </a:cubicBezTo>
                    <a:cubicBezTo>
                      <a:pt x="0" y="14976"/>
                      <a:pt x="2430" y="16571"/>
                      <a:pt x="3943" y="15936"/>
                    </a:cubicBezTo>
                    <a:cubicBezTo>
                      <a:pt x="5406" y="15591"/>
                      <a:pt x="8472" y="9729"/>
                      <a:pt x="10695" y="5938"/>
                    </a:cubicBezTo>
                    <a:lnTo>
                      <a:pt x="10978" y="6132"/>
                    </a:lnTo>
                    <a:cubicBezTo>
                      <a:pt x="10861" y="6394"/>
                      <a:pt x="11178" y="6643"/>
                      <a:pt x="11406" y="6456"/>
                    </a:cubicBezTo>
                    <a:cubicBezTo>
                      <a:pt x="11634" y="6277"/>
                      <a:pt x="11455" y="5911"/>
                      <a:pt x="11172" y="5973"/>
                    </a:cubicBezTo>
                    <a:lnTo>
                      <a:pt x="10826" y="5738"/>
                    </a:lnTo>
                    <a:lnTo>
                      <a:pt x="10895" y="5635"/>
                    </a:lnTo>
                    <a:cubicBezTo>
                      <a:pt x="10944" y="5565"/>
                      <a:pt x="10985" y="5496"/>
                      <a:pt x="11033" y="5427"/>
                    </a:cubicBezTo>
                    <a:lnTo>
                      <a:pt x="11351" y="5641"/>
                    </a:lnTo>
                    <a:cubicBezTo>
                      <a:pt x="11323" y="5931"/>
                      <a:pt x="11703" y="6056"/>
                      <a:pt x="11855" y="5807"/>
                    </a:cubicBezTo>
                    <a:cubicBezTo>
                      <a:pt x="12007" y="5559"/>
                      <a:pt x="11717" y="5282"/>
                      <a:pt x="11468" y="5441"/>
                    </a:cubicBezTo>
                    <a:lnTo>
                      <a:pt x="11158" y="5227"/>
                    </a:lnTo>
                    <a:cubicBezTo>
                      <a:pt x="11241" y="5110"/>
                      <a:pt x="11317" y="4985"/>
                      <a:pt x="11386" y="4875"/>
                    </a:cubicBezTo>
                    <a:lnTo>
                      <a:pt x="11738" y="5110"/>
                    </a:lnTo>
                    <a:cubicBezTo>
                      <a:pt x="11752" y="5400"/>
                      <a:pt x="12145" y="5469"/>
                      <a:pt x="12262" y="5206"/>
                    </a:cubicBezTo>
                    <a:cubicBezTo>
                      <a:pt x="12373" y="4937"/>
                      <a:pt x="12048" y="4702"/>
                      <a:pt x="11834" y="4889"/>
                    </a:cubicBezTo>
                    <a:lnTo>
                      <a:pt x="11517" y="4675"/>
                    </a:lnTo>
                    <a:cubicBezTo>
                      <a:pt x="12539" y="3052"/>
                      <a:pt x="12960" y="2231"/>
                      <a:pt x="13340" y="2065"/>
                    </a:cubicBezTo>
                    <a:cubicBezTo>
                      <a:pt x="13775" y="1878"/>
                      <a:pt x="14341" y="2638"/>
                      <a:pt x="15936" y="4040"/>
                    </a:cubicBezTo>
                    <a:lnTo>
                      <a:pt x="15749" y="4233"/>
                    </a:lnTo>
                    <a:lnTo>
                      <a:pt x="16750" y="4916"/>
                    </a:lnTo>
                    <a:lnTo>
                      <a:pt x="16847" y="4806"/>
                    </a:lnTo>
                    <a:lnTo>
                      <a:pt x="16854" y="4813"/>
                    </a:lnTo>
                    <a:close/>
                    <a:moveTo>
                      <a:pt x="6546" y="4468"/>
                    </a:moveTo>
                    <a:lnTo>
                      <a:pt x="6539" y="4468"/>
                    </a:lnTo>
                    <a:close/>
                    <a:moveTo>
                      <a:pt x="6318" y="4647"/>
                    </a:moveTo>
                    <a:lnTo>
                      <a:pt x="6304" y="4654"/>
                    </a:lnTo>
                    <a:close/>
                    <a:moveTo>
                      <a:pt x="6180" y="4744"/>
                    </a:moveTo>
                    <a:lnTo>
                      <a:pt x="6180" y="4744"/>
                    </a:lnTo>
                    <a:close/>
                    <a:moveTo>
                      <a:pt x="6048" y="4827"/>
                    </a:moveTo>
                    <a:lnTo>
                      <a:pt x="6035" y="4834"/>
                    </a:lnTo>
                    <a:close/>
                    <a:moveTo>
                      <a:pt x="6794" y="4198"/>
                    </a:move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rot="327881">
                <a:off x="7150757" y="3427515"/>
                <a:ext cx="455857" cy="223277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1776" extrusionOk="0">
                    <a:moveTo>
                      <a:pt x="3535" y="249"/>
                    </a:moveTo>
                    <a:cubicBezTo>
                      <a:pt x="3625" y="498"/>
                      <a:pt x="2928" y="981"/>
                      <a:pt x="1982" y="1340"/>
                    </a:cubicBezTo>
                    <a:cubicBezTo>
                      <a:pt x="1029" y="1692"/>
                      <a:pt x="180" y="1775"/>
                      <a:pt x="90" y="1527"/>
                    </a:cubicBezTo>
                    <a:cubicBezTo>
                      <a:pt x="0" y="1278"/>
                      <a:pt x="691" y="795"/>
                      <a:pt x="1651" y="443"/>
                    </a:cubicBezTo>
                    <a:cubicBezTo>
                      <a:pt x="2603" y="90"/>
                      <a:pt x="3439" y="1"/>
                      <a:pt x="3535" y="2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rot="327881">
                <a:off x="7783682" y="3712618"/>
                <a:ext cx="210956" cy="210202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672" extrusionOk="0">
                    <a:moveTo>
                      <a:pt x="842" y="1"/>
                    </a:moveTo>
                    <a:cubicBezTo>
                      <a:pt x="380" y="1"/>
                      <a:pt x="0" y="374"/>
                      <a:pt x="0" y="836"/>
                    </a:cubicBezTo>
                    <a:cubicBezTo>
                      <a:pt x="0" y="1299"/>
                      <a:pt x="380" y="1672"/>
                      <a:pt x="842" y="1672"/>
                    </a:cubicBezTo>
                    <a:cubicBezTo>
                      <a:pt x="1305" y="1672"/>
                      <a:pt x="1678" y="1299"/>
                      <a:pt x="1678" y="836"/>
                    </a:cubicBezTo>
                    <a:cubicBezTo>
                      <a:pt x="1678" y="374"/>
                      <a:pt x="1305" y="1"/>
                      <a:pt x="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rot="327881">
                <a:off x="7584882" y="3949057"/>
                <a:ext cx="210202" cy="21020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2" extrusionOk="0">
                    <a:moveTo>
                      <a:pt x="836" y="1"/>
                    </a:moveTo>
                    <a:cubicBezTo>
                      <a:pt x="373" y="1"/>
                      <a:pt x="0" y="374"/>
                      <a:pt x="0" y="836"/>
                    </a:cubicBezTo>
                    <a:cubicBezTo>
                      <a:pt x="0" y="1299"/>
                      <a:pt x="373" y="1672"/>
                      <a:pt x="836" y="1672"/>
                    </a:cubicBezTo>
                    <a:cubicBezTo>
                      <a:pt x="1298" y="1672"/>
                      <a:pt x="1671" y="1299"/>
                      <a:pt x="1671" y="836"/>
                    </a:cubicBezTo>
                    <a:cubicBezTo>
                      <a:pt x="1671" y="374"/>
                      <a:pt x="1298" y="1"/>
                      <a:pt x="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rot="327881">
                <a:off x="7382290" y="4197461"/>
                <a:ext cx="211082" cy="21020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672" extrusionOk="0">
                    <a:moveTo>
                      <a:pt x="843" y="1"/>
                    </a:moveTo>
                    <a:cubicBezTo>
                      <a:pt x="381" y="1"/>
                      <a:pt x="1" y="373"/>
                      <a:pt x="1" y="836"/>
                    </a:cubicBezTo>
                    <a:cubicBezTo>
                      <a:pt x="1" y="1299"/>
                      <a:pt x="381" y="1671"/>
                      <a:pt x="843" y="1671"/>
                    </a:cubicBezTo>
                    <a:cubicBezTo>
                      <a:pt x="1306" y="1671"/>
                      <a:pt x="1679" y="1299"/>
                      <a:pt x="1679" y="836"/>
                    </a:cubicBezTo>
                    <a:cubicBezTo>
                      <a:pt x="1679" y="373"/>
                      <a:pt x="1306" y="1"/>
                      <a:pt x="8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" name="Google Shape;214;p11"/>
            <p:cNvSpPr/>
            <p:nvPr/>
          </p:nvSpPr>
          <p:spPr>
            <a:xfrm rot="-7769064">
              <a:off x="-214466" y="-305917"/>
              <a:ext cx="966114" cy="806907"/>
            </a:xfrm>
            <a:custGeom>
              <a:avLst/>
              <a:gdLst/>
              <a:ahLst/>
              <a:cxnLst/>
              <a:rect l="l" t="t" r="r" b="b"/>
              <a:pathLst>
                <a:path w="10310" h="8611" extrusionOk="0">
                  <a:moveTo>
                    <a:pt x="10309" y="1"/>
                  </a:moveTo>
                  <a:lnTo>
                    <a:pt x="1" y="3978"/>
                  </a:lnTo>
                  <a:lnTo>
                    <a:pt x="491" y="8611"/>
                  </a:lnTo>
                  <a:lnTo>
                    <a:pt x="8991" y="8424"/>
                  </a:lnTo>
                  <a:lnTo>
                    <a:pt x="10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rot="-7769064">
              <a:off x="489356" y="434444"/>
              <a:ext cx="1065069" cy="724633"/>
            </a:xfrm>
            <a:custGeom>
              <a:avLst/>
              <a:gdLst/>
              <a:ahLst/>
              <a:cxnLst/>
              <a:rect l="l" t="t" r="r" b="b"/>
              <a:pathLst>
                <a:path w="11366" h="7733" extrusionOk="0">
                  <a:moveTo>
                    <a:pt x="4930" y="1"/>
                  </a:moveTo>
                  <a:cubicBezTo>
                    <a:pt x="4930" y="1"/>
                    <a:pt x="4337" y="581"/>
                    <a:pt x="5103" y="1078"/>
                  </a:cubicBezTo>
                  <a:cubicBezTo>
                    <a:pt x="5869" y="1582"/>
                    <a:pt x="7402" y="2438"/>
                    <a:pt x="7402" y="2438"/>
                  </a:cubicBezTo>
                  <a:lnTo>
                    <a:pt x="1057" y="3425"/>
                  </a:lnTo>
                  <a:cubicBezTo>
                    <a:pt x="1057" y="3425"/>
                    <a:pt x="739" y="3508"/>
                    <a:pt x="760" y="3909"/>
                  </a:cubicBezTo>
                  <a:cubicBezTo>
                    <a:pt x="781" y="4178"/>
                    <a:pt x="926" y="4219"/>
                    <a:pt x="1250" y="4316"/>
                  </a:cubicBezTo>
                  <a:cubicBezTo>
                    <a:pt x="1250" y="4316"/>
                    <a:pt x="1164" y="4310"/>
                    <a:pt x="1037" y="4310"/>
                  </a:cubicBezTo>
                  <a:cubicBezTo>
                    <a:pt x="709" y="4310"/>
                    <a:pt x="113" y="4350"/>
                    <a:pt x="63" y="4634"/>
                  </a:cubicBezTo>
                  <a:cubicBezTo>
                    <a:pt x="1" y="5020"/>
                    <a:pt x="125" y="5248"/>
                    <a:pt x="663" y="5283"/>
                  </a:cubicBezTo>
                  <a:cubicBezTo>
                    <a:pt x="663" y="5283"/>
                    <a:pt x="373" y="5317"/>
                    <a:pt x="449" y="5745"/>
                  </a:cubicBezTo>
                  <a:cubicBezTo>
                    <a:pt x="525" y="6166"/>
                    <a:pt x="1050" y="6194"/>
                    <a:pt x="1506" y="6249"/>
                  </a:cubicBezTo>
                  <a:cubicBezTo>
                    <a:pt x="1506" y="6249"/>
                    <a:pt x="1112" y="6304"/>
                    <a:pt x="1264" y="6802"/>
                  </a:cubicBezTo>
                  <a:cubicBezTo>
                    <a:pt x="1391" y="7225"/>
                    <a:pt x="2633" y="7732"/>
                    <a:pt x="4455" y="7732"/>
                  </a:cubicBezTo>
                  <a:cubicBezTo>
                    <a:pt x="5813" y="7732"/>
                    <a:pt x="7493" y="7450"/>
                    <a:pt x="9273" y="6643"/>
                  </a:cubicBezTo>
                  <a:lnTo>
                    <a:pt x="11365" y="6228"/>
                  </a:lnTo>
                  <a:lnTo>
                    <a:pt x="11262" y="2320"/>
                  </a:lnTo>
                  <a:lnTo>
                    <a:pt x="10067" y="2251"/>
                  </a:lnTo>
                  <a:cubicBezTo>
                    <a:pt x="10067" y="2251"/>
                    <a:pt x="9688" y="1886"/>
                    <a:pt x="9308" y="1444"/>
                  </a:cubicBezTo>
                  <a:cubicBezTo>
                    <a:pt x="8928" y="1009"/>
                    <a:pt x="4931" y="1"/>
                    <a:pt x="4930" y="1"/>
                  </a:cubicBezTo>
                  <a:close/>
                </a:path>
              </a:pathLst>
            </a:custGeom>
            <a:solidFill>
              <a:srgbClr val="E7AEE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 rot="-7769064">
              <a:off x="639298" y="157409"/>
              <a:ext cx="174856" cy="415495"/>
            </a:xfrm>
            <a:custGeom>
              <a:avLst/>
              <a:gdLst/>
              <a:ahLst/>
              <a:cxnLst/>
              <a:rect l="l" t="t" r="r" b="b"/>
              <a:pathLst>
                <a:path w="1866" h="4434" extrusionOk="0">
                  <a:moveTo>
                    <a:pt x="767" y="1"/>
                  </a:moveTo>
                  <a:lnTo>
                    <a:pt x="1" y="4323"/>
                  </a:lnTo>
                  <a:lnTo>
                    <a:pt x="1258" y="4434"/>
                  </a:lnTo>
                  <a:lnTo>
                    <a:pt x="1865" y="312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FDF9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 rot="-7769064">
              <a:off x="584927" y="149208"/>
              <a:ext cx="1054761" cy="760522"/>
            </a:xfrm>
            <a:custGeom>
              <a:avLst/>
              <a:gdLst/>
              <a:ahLst/>
              <a:cxnLst/>
              <a:rect l="l" t="t" r="r" b="b"/>
              <a:pathLst>
                <a:path w="11256" h="8116" extrusionOk="0">
                  <a:moveTo>
                    <a:pt x="6660" y="1"/>
                  </a:moveTo>
                  <a:cubicBezTo>
                    <a:pt x="5281" y="1"/>
                    <a:pt x="3101" y="202"/>
                    <a:pt x="3101" y="202"/>
                  </a:cubicBezTo>
                  <a:cubicBezTo>
                    <a:pt x="3101" y="202"/>
                    <a:pt x="2735" y="955"/>
                    <a:pt x="3633" y="1169"/>
                  </a:cubicBezTo>
                  <a:cubicBezTo>
                    <a:pt x="4523" y="1376"/>
                    <a:pt x="6256" y="1680"/>
                    <a:pt x="6256" y="1680"/>
                  </a:cubicBezTo>
                  <a:lnTo>
                    <a:pt x="602" y="4725"/>
                  </a:lnTo>
                  <a:cubicBezTo>
                    <a:pt x="602" y="4725"/>
                    <a:pt x="332" y="4918"/>
                    <a:pt x="491" y="5284"/>
                  </a:cubicBezTo>
                  <a:cubicBezTo>
                    <a:pt x="570" y="5472"/>
                    <a:pt x="676" y="5514"/>
                    <a:pt x="871" y="5514"/>
                  </a:cubicBezTo>
                  <a:cubicBezTo>
                    <a:pt x="932" y="5514"/>
                    <a:pt x="1003" y="5510"/>
                    <a:pt x="1085" y="5505"/>
                  </a:cubicBezTo>
                  <a:lnTo>
                    <a:pt x="1085" y="5505"/>
                  </a:lnTo>
                  <a:cubicBezTo>
                    <a:pt x="1085" y="5505"/>
                    <a:pt x="1" y="5809"/>
                    <a:pt x="77" y="6202"/>
                  </a:cubicBezTo>
                  <a:cubicBezTo>
                    <a:pt x="129" y="6494"/>
                    <a:pt x="248" y="6664"/>
                    <a:pt x="527" y="6664"/>
                  </a:cubicBezTo>
                  <a:cubicBezTo>
                    <a:pt x="617" y="6664"/>
                    <a:pt x="724" y="6647"/>
                    <a:pt x="850" y="6609"/>
                  </a:cubicBezTo>
                  <a:lnTo>
                    <a:pt x="850" y="6609"/>
                  </a:lnTo>
                  <a:cubicBezTo>
                    <a:pt x="850" y="6609"/>
                    <a:pt x="595" y="6748"/>
                    <a:pt x="802" y="7120"/>
                  </a:cubicBezTo>
                  <a:cubicBezTo>
                    <a:pt x="905" y="7300"/>
                    <a:pt x="1076" y="7358"/>
                    <a:pt x="1275" y="7358"/>
                  </a:cubicBezTo>
                  <a:cubicBezTo>
                    <a:pt x="1489" y="7358"/>
                    <a:pt x="1736" y="7291"/>
                    <a:pt x="1969" y="7238"/>
                  </a:cubicBezTo>
                  <a:lnTo>
                    <a:pt x="1969" y="7238"/>
                  </a:lnTo>
                  <a:cubicBezTo>
                    <a:pt x="1969" y="7238"/>
                    <a:pt x="1692" y="7376"/>
                    <a:pt x="1927" y="7845"/>
                  </a:cubicBezTo>
                  <a:cubicBezTo>
                    <a:pt x="2012" y="8013"/>
                    <a:pt x="2351" y="8116"/>
                    <a:pt x="2864" y="8116"/>
                  </a:cubicBezTo>
                  <a:cubicBezTo>
                    <a:pt x="4275" y="8116"/>
                    <a:pt x="7006" y="7341"/>
                    <a:pt x="9425" y="5008"/>
                  </a:cubicBezTo>
                  <a:lnTo>
                    <a:pt x="11255" y="3924"/>
                  </a:lnTo>
                  <a:lnTo>
                    <a:pt x="9847" y="271"/>
                  </a:lnTo>
                  <a:lnTo>
                    <a:pt x="8701" y="609"/>
                  </a:lnTo>
                  <a:cubicBezTo>
                    <a:pt x="8701" y="609"/>
                    <a:pt x="8224" y="388"/>
                    <a:pt x="7713" y="105"/>
                  </a:cubicBezTo>
                  <a:cubicBezTo>
                    <a:pt x="7576" y="29"/>
                    <a:pt x="7174" y="1"/>
                    <a:pt x="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 rot="-7769064">
              <a:off x="1413608" y="773515"/>
              <a:ext cx="72623" cy="52101"/>
            </a:xfrm>
            <a:custGeom>
              <a:avLst/>
              <a:gdLst/>
              <a:ahLst/>
              <a:cxnLst/>
              <a:rect l="l" t="t" r="r" b="b"/>
              <a:pathLst>
                <a:path w="775" h="556" extrusionOk="0">
                  <a:moveTo>
                    <a:pt x="471" y="0"/>
                  </a:moveTo>
                  <a:cubicBezTo>
                    <a:pt x="274" y="0"/>
                    <a:pt x="1" y="190"/>
                    <a:pt x="1" y="190"/>
                  </a:cubicBezTo>
                  <a:lnTo>
                    <a:pt x="173" y="556"/>
                  </a:lnTo>
                  <a:cubicBezTo>
                    <a:pt x="173" y="556"/>
                    <a:pt x="774" y="328"/>
                    <a:pt x="636" y="86"/>
                  </a:cubicBezTo>
                  <a:cubicBezTo>
                    <a:pt x="600" y="24"/>
                    <a:pt x="540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 rot="-7769064">
              <a:off x="925383" y="883063"/>
              <a:ext cx="77027" cy="39544"/>
            </a:xfrm>
            <a:custGeom>
              <a:avLst/>
              <a:gdLst/>
              <a:ahLst/>
              <a:cxnLst/>
              <a:rect l="l" t="t" r="r" b="b"/>
              <a:pathLst>
                <a:path w="822" h="422" extrusionOk="0">
                  <a:moveTo>
                    <a:pt x="822" y="1"/>
                  </a:moveTo>
                  <a:lnTo>
                    <a:pt x="76" y="70"/>
                  </a:lnTo>
                  <a:lnTo>
                    <a:pt x="0" y="77"/>
                  </a:lnTo>
                  <a:cubicBezTo>
                    <a:pt x="0" y="77"/>
                    <a:pt x="42" y="422"/>
                    <a:pt x="276" y="422"/>
                  </a:cubicBezTo>
                  <a:cubicBezTo>
                    <a:pt x="463" y="415"/>
                    <a:pt x="642" y="394"/>
                    <a:pt x="822" y="360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 rot="-7769064">
              <a:off x="1517663" y="733854"/>
              <a:ext cx="72529" cy="52195"/>
            </a:xfrm>
            <a:custGeom>
              <a:avLst/>
              <a:gdLst/>
              <a:ahLst/>
              <a:cxnLst/>
              <a:rect l="l" t="t" r="r" b="b"/>
              <a:pathLst>
                <a:path w="774" h="557" extrusionOk="0">
                  <a:moveTo>
                    <a:pt x="470" y="1"/>
                  </a:moveTo>
                  <a:cubicBezTo>
                    <a:pt x="273" y="1"/>
                    <a:pt x="0" y="190"/>
                    <a:pt x="0" y="190"/>
                  </a:cubicBezTo>
                  <a:lnTo>
                    <a:pt x="173" y="556"/>
                  </a:lnTo>
                  <a:cubicBezTo>
                    <a:pt x="173" y="556"/>
                    <a:pt x="773" y="328"/>
                    <a:pt x="635" y="87"/>
                  </a:cubicBezTo>
                  <a:cubicBezTo>
                    <a:pt x="599" y="24"/>
                    <a:pt x="540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 rot="-7769064">
              <a:off x="1530027" y="640590"/>
              <a:ext cx="71873" cy="52195"/>
            </a:xfrm>
            <a:custGeom>
              <a:avLst/>
              <a:gdLst/>
              <a:ahLst/>
              <a:cxnLst/>
              <a:rect l="l" t="t" r="r" b="b"/>
              <a:pathLst>
                <a:path w="767" h="557" extrusionOk="0">
                  <a:moveTo>
                    <a:pt x="468" y="1"/>
                  </a:moveTo>
                  <a:cubicBezTo>
                    <a:pt x="273" y="1"/>
                    <a:pt x="0" y="190"/>
                    <a:pt x="0" y="190"/>
                  </a:cubicBezTo>
                  <a:lnTo>
                    <a:pt x="173" y="556"/>
                  </a:lnTo>
                  <a:cubicBezTo>
                    <a:pt x="173" y="556"/>
                    <a:pt x="767" y="328"/>
                    <a:pt x="629" y="87"/>
                  </a:cubicBezTo>
                  <a:cubicBezTo>
                    <a:pt x="595" y="24"/>
                    <a:pt x="536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 rot="-7769064">
              <a:off x="1513829" y="510269"/>
              <a:ext cx="71873" cy="52757"/>
            </a:xfrm>
            <a:custGeom>
              <a:avLst/>
              <a:gdLst/>
              <a:ahLst/>
              <a:cxnLst/>
              <a:rect l="l" t="t" r="r" b="b"/>
              <a:pathLst>
                <a:path w="767" h="563" extrusionOk="0">
                  <a:moveTo>
                    <a:pt x="465" y="0"/>
                  </a:moveTo>
                  <a:cubicBezTo>
                    <a:pt x="269" y="0"/>
                    <a:pt x="0" y="190"/>
                    <a:pt x="0" y="190"/>
                  </a:cubicBezTo>
                  <a:lnTo>
                    <a:pt x="173" y="563"/>
                  </a:lnTo>
                  <a:cubicBezTo>
                    <a:pt x="173" y="563"/>
                    <a:pt x="767" y="321"/>
                    <a:pt x="628" y="86"/>
                  </a:cubicBezTo>
                  <a:cubicBezTo>
                    <a:pt x="593" y="24"/>
                    <a:pt x="533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 rot="-7769064">
              <a:off x="1405399" y="536870"/>
              <a:ext cx="216837" cy="70561"/>
            </a:xfrm>
            <a:custGeom>
              <a:avLst/>
              <a:gdLst/>
              <a:ahLst/>
              <a:cxnLst/>
              <a:rect l="l" t="t" r="r" b="b"/>
              <a:pathLst>
                <a:path w="2314" h="753" fill="none" extrusionOk="0">
                  <a:moveTo>
                    <a:pt x="1" y="753"/>
                  </a:moveTo>
                  <a:lnTo>
                    <a:pt x="2314" y="0"/>
                  </a:lnTo>
                </a:path>
              </a:pathLst>
            </a:custGeom>
            <a:noFill/>
            <a:ln w="1025" cap="rnd" cmpd="sng">
              <a:solidFill>
                <a:srgbClr val="DE4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 rot="-7769064">
              <a:off x="1371981" y="631543"/>
              <a:ext cx="272499" cy="101672"/>
            </a:xfrm>
            <a:custGeom>
              <a:avLst/>
              <a:gdLst/>
              <a:ahLst/>
              <a:cxnLst/>
              <a:rect l="l" t="t" r="r" b="b"/>
              <a:pathLst>
                <a:path w="2908" h="1085" fill="none" extrusionOk="0">
                  <a:moveTo>
                    <a:pt x="1" y="1084"/>
                  </a:moveTo>
                  <a:lnTo>
                    <a:pt x="2907" y="0"/>
                  </a:lnTo>
                </a:path>
              </a:pathLst>
            </a:custGeom>
            <a:noFill/>
            <a:ln w="1025" cap="rnd" cmpd="sng">
              <a:solidFill>
                <a:srgbClr val="DE4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 rot="-7769064">
              <a:off x="1322233" y="705533"/>
              <a:ext cx="245980" cy="86772"/>
            </a:xfrm>
            <a:custGeom>
              <a:avLst/>
              <a:gdLst/>
              <a:ahLst/>
              <a:cxnLst/>
              <a:rect l="l" t="t" r="r" b="b"/>
              <a:pathLst>
                <a:path w="2625" h="926" fill="none" extrusionOk="0">
                  <a:moveTo>
                    <a:pt x="0" y="926"/>
                  </a:moveTo>
                  <a:lnTo>
                    <a:pt x="2624" y="1"/>
                  </a:lnTo>
                </a:path>
              </a:pathLst>
            </a:custGeom>
            <a:noFill/>
            <a:ln w="1025" cap="rnd" cmpd="sng">
              <a:solidFill>
                <a:srgbClr val="DE4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 rot="-7769064">
              <a:off x="-267296" y="-328933"/>
              <a:ext cx="1008095" cy="907829"/>
            </a:xfrm>
            <a:custGeom>
              <a:avLst/>
              <a:gdLst/>
              <a:ahLst/>
              <a:cxnLst/>
              <a:rect l="l" t="t" r="r" b="b"/>
              <a:pathLst>
                <a:path w="10758" h="9688" extrusionOk="0">
                  <a:moveTo>
                    <a:pt x="10757" y="1"/>
                  </a:moveTo>
                  <a:lnTo>
                    <a:pt x="0" y="4979"/>
                  </a:lnTo>
                  <a:lnTo>
                    <a:pt x="1947" y="9688"/>
                  </a:lnTo>
                  <a:lnTo>
                    <a:pt x="9535" y="7098"/>
                  </a:lnTo>
                  <a:lnTo>
                    <a:pt x="107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 rot="-7769064">
              <a:off x="611033" y="103003"/>
              <a:ext cx="248603" cy="412871"/>
            </a:xfrm>
            <a:custGeom>
              <a:avLst/>
              <a:gdLst/>
              <a:ahLst/>
              <a:cxnLst/>
              <a:rect l="l" t="t" r="r" b="b"/>
              <a:pathLst>
                <a:path w="2653" h="4406" extrusionOk="0">
                  <a:moveTo>
                    <a:pt x="1099" y="0"/>
                  </a:moveTo>
                  <a:lnTo>
                    <a:pt x="1" y="284"/>
                  </a:lnTo>
                  <a:lnTo>
                    <a:pt x="1513" y="4406"/>
                  </a:lnTo>
                  <a:lnTo>
                    <a:pt x="2652" y="3867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 rot="-7769064">
              <a:off x="745674" y="1017233"/>
              <a:ext cx="83493" cy="51913"/>
            </a:xfrm>
            <a:custGeom>
              <a:avLst/>
              <a:gdLst/>
              <a:ahLst/>
              <a:cxnLst/>
              <a:rect l="l" t="t" r="r" b="b"/>
              <a:pathLst>
                <a:path w="891" h="554" extrusionOk="0">
                  <a:moveTo>
                    <a:pt x="90" y="1"/>
                  </a:moveTo>
                  <a:cubicBezTo>
                    <a:pt x="90" y="1"/>
                    <a:pt x="0" y="339"/>
                    <a:pt x="228" y="422"/>
                  </a:cubicBezTo>
                  <a:cubicBezTo>
                    <a:pt x="401" y="477"/>
                    <a:pt x="580" y="526"/>
                    <a:pt x="767" y="553"/>
                  </a:cubicBezTo>
                  <a:lnTo>
                    <a:pt x="891" y="215"/>
                  </a:lnTo>
                  <a:lnTo>
                    <a:pt x="166" y="21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 rot="-7769064">
              <a:off x="605326" y="31575"/>
              <a:ext cx="72529" cy="56411"/>
            </a:xfrm>
            <a:custGeom>
              <a:avLst/>
              <a:gdLst/>
              <a:ahLst/>
              <a:cxnLst/>
              <a:rect l="l" t="t" r="r" b="b"/>
              <a:pathLst>
                <a:path w="774" h="602" extrusionOk="0">
                  <a:moveTo>
                    <a:pt x="387" y="0"/>
                  </a:moveTo>
                  <a:cubicBezTo>
                    <a:pt x="1" y="0"/>
                    <a:pt x="1" y="601"/>
                    <a:pt x="387" y="601"/>
                  </a:cubicBezTo>
                  <a:cubicBezTo>
                    <a:pt x="774" y="601"/>
                    <a:pt x="774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 rot="-7769064">
              <a:off x="519878" y="-24089"/>
              <a:ext cx="72529" cy="56974"/>
            </a:xfrm>
            <a:custGeom>
              <a:avLst/>
              <a:gdLst/>
              <a:ahLst/>
              <a:cxnLst/>
              <a:rect l="l" t="t" r="r" b="b"/>
              <a:pathLst>
                <a:path w="774" h="608" extrusionOk="0">
                  <a:moveTo>
                    <a:pt x="387" y="0"/>
                  </a:moveTo>
                  <a:cubicBezTo>
                    <a:pt x="0" y="0"/>
                    <a:pt x="0" y="608"/>
                    <a:pt x="387" y="608"/>
                  </a:cubicBezTo>
                  <a:cubicBezTo>
                    <a:pt x="774" y="608"/>
                    <a:pt x="774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 rot="-7769064">
              <a:off x="1233704" y="1265114"/>
              <a:ext cx="308763" cy="108793"/>
            </a:xfrm>
            <a:custGeom>
              <a:avLst/>
              <a:gdLst/>
              <a:ahLst/>
              <a:cxnLst/>
              <a:rect l="l" t="t" r="r" b="b"/>
              <a:pathLst>
                <a:path w="3295" h="1161" fill="none" extrusionOk="0">
                  <a:moveTo>
                    <a:pt x="1" y="0"/>
                  </a:moveTo>
                  <a:lnTo>
                    <a:pt x="3294" y="1160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 rot="-7769064">
              <a:off x="1447840" y="1240775"/>
              <a:ext cx="214869" cy="50508"/>
            </a:xfrm>
            <a:custGeom>
              <a:avLst/>
              <a:gdLst/>
              <a:ahLst/>
              <a:cxnLst/>
              <a:rect l="l" t="t" r="r" b="b"/>
              <a:pathLst>
                <a:path w="2293" h="539" fill="none" extrusionOk="0">
                  <a:moveTo>
                    <a:pt x="0" y="0"/>
                  </a:moveTo>
                  <a:lnTo>
                    <a:pt x="2293" y="539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 rot="-7769064">
              <a:off x="1643545" y="1067830"/>
              <a:ext cx="296394" cy="82274"/>
            </a:xfrm>
            <a:custGeom>
              <a:avLst/>
              <a:gdLst/>
              <a:ahLst/>
              <a:cxnLst/>
              <a:rect l="l" t="t" r="r" b="b"/>
              <a:pathLst>
                <a:path w="3163" h="878" fill="none" extrusionOk="0">
                  <a:moveTo>
                    <a:pt x="1" y="878"/>
                  </a:moveTo>
                  <a:lnTo>
                    <a:pt x="3163" y="1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 rot="-7769064">
              <a:off x="1595516" y="1149846"/>
              <a:ext cx="152086" cy="18179"/>
            </a:xfrm>
            <a:custGeom>
              <a:avLst/>
              <a:gdLst/>
              <a:ahLst/>
              <a:cxnLst/>
              <a:rect l="l" t="t" r="r" b="b"/>
              <a:pathLst>
                <a:path w="1623" h="194" fill="none" extrusionOk="0">
                  <a:moveTo>
                    <a:pt x="0" y="194"/>
                  </a:moveTo>
                  <a:lnTo>
                    <a:pt x="1623" y="0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 rot="-7769064">
              <a:off x="1746628" y="853334"/>
              <a:ext cx="117227" cy="135968"/>
            </a:xfrm>
            <a:custGeom>
              <a:avLst/>
              <a:gdLst/>
              <a:ahLst/>
              <a:cxnLst/>
              <a:rect l="l" t="t" r="r" b="b"/>
              <a:pathLst>
                <a:path w="1251" h="1451" fill="none" extrusionOk="0">
                  <a:moveTo>
                    <a:pt x="0" y="1451"/>
                  </a:moveTo>
                  <a:lnTo>
                    <a:pt x="1250" y="1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 rot="-7769064">
              <a:off x="1740635" y="425839"/>
              <a:ext cx="94" cy="206436"/>
            </a:xfrm>
            <a:custGeom>
              <a:avLst/>
              <a:gdLst/>
              <a:ahLst/>
              <a:cxnLst/>
              <a:rect l="l" t="t" r="r" b="b"/>
              <a:pathLst>
                <a:path w="1" h="2203" fill="none" extrusionOk="0">
                  <a:moveTo>
                    <a:pt x="1" y="2203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 rot="-7769064">
              <a:off x="2152744" y="711857"/>
              <a:ext cx="177386" cy="175419"/>
            </a:xfrm>
            <a:custGeom>
              <a:avLst/>
              <a:gdLst/>
              <a:ahLst/>
              <a:cxnLst/>
              <a:rect l="l" t="t" r="r" b="b"/>
              <a:pathLst>
                <a:path w="1893" h="1872" extrusionOk="0">
                  <a:moveTo>
                    <a:pt x="1534" y="0"/>
                  </a:moveTo>
                  <a:lnTo>
                    <a:pt x="919" y="539"/>
                  </a:lnTo>
                  <a:lnTo>
                    <a:pt x="394" y="256"/>
                  </a:lnTo>
                  <a:lnTo>
                    <a:pt x="615" y="808"/>
                  </a:lnTo>
                  <a:lnTo>
                    <a:pt x="1" y="1354"/>
                  </a:lnTo>
                  <a:lnTo>
                    <a:pt x="781" y="1229"/>
                  </a:lnTo>
                  <a:lnTo>
                    <a:pt x="1037" y="1871"/>
                  </a:lnTo>
                  <a:lnTo>
                    <a:pt x="1230" y="1160"/>
                  </a:lnTo>
                  <a:lnTo>
                    <a:pt x="1893" y="1050"/>
                  </a:lnTo>
                  <a:lnTo>
                    <a:pt x="1334" y="760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EC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 rot="-7769064">
              <a:off x="370948" y="820424"/>
              <a:ext cx="157896" cy="181228"/>
            </a:xfrm>
            <a:custGeom>
              <a:avLst/>
              <a:gdLst/>
              <a:ahLst/>
              <a:cxnLst/>
              <a:rect l="l" t="t" r="r" b="b"/>
              <a:pathLst>
                <a:path w="1685" h="1934" extrusionOk="0">
                  <a:moveTo>
                    <a:pt x="1001" y="1"/>
                  </a:moveTo>
                  <a:lnTo>
                    <a:pt x="601" y="719"/>
                  </a:lnTo>
                  <a:lnTo>
                    <a:pt x="7" y="629"/>
                  </a:lnTo>
                  <a:lnTo>
                    <a:pt x="7" y="629"/>
                  </a:lnTo>
                  <a:lnTo>
                    <a:pt x="401" y="1078"/>
                  </a:lnTo>
                  <a:lnTo>
                    <a:pt x="0" y="1789"/>
                  </a:lnTo>
                  <a:lnTo>
                    <a:pt x="698" y="1416"/>
                  </a:lnTo>
                  <a:lnTo>
                    <a:pt x="1153" y="1934"/>
                  </a:lnTo>
                  <a:lnTo>
                    <a:pt x="1098" y="1195"/>
                  </a:lnTo>
                  <a:lnTo>
                    <a:pt x="1685" y="877"/>
                  </a:lnTo>
                  <a:lnTo>
                    <a:pt x="1064" y="78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 rot="10108826">
              <a:off x="904441" y="1342186"/>
              <a:ext cx="252572" cy="293736"/>
            </a:xfrm>
            <a:custGeom>
              <a:avLst/>
              <a:gdLst/>
              <a:ahLst/>
              <a:cxnLst/>
              <a:rect l="l" t="t" r="r" b="b"/>
              <a:pathLst>
                <a:path w="3301" h="3839" extrusionOk="0">
                  <a:moveTo>
                    <a:pt x="1616" y="0"/>
                  </a:moveTo>
                  <a:lnTo>
                    <a:pt x="1167" y="1533"/>
                  </a:lnTo>
                  <a:lnTo>
                    <a:pt x="0" y="1623"/>
                  </a:lnTo>
                  <a:lnTo>
                    <a:pt x="939" y="2299"/>
                  </a:lnTo>
                  <a:lnTo>
                    <a:pt x="490" y="3839"/>
                  </a:lnTo>
                  <a:lnTo>
                    <a:pt x="1650" y="2817"/>
                  </a:lnTo>
                  <a:lnTo>
                    <a:pt x="2748" y="3611"/>
                  </a:lnTo>
                  <a:lnTo>
                    <a:pt x="2320" y="2237"/>
                  </a:lnTo>
                  <a:lnTo>
                    <a:pt x="3300" y="1374"/>
                  </a:lnTo>
                  <a:lnTo>
                    <a:pt x="3300" y="1374"/>
                  </a:lnTo>
                  <a:lnTo>
                    <a:pt x="2078" y="146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 flipH="1">
              <a:off x="8332113" y="1436585"/>
              <a:ext cx="379740" cy="506365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 flipH="1">
              <a:off x="7812002" y="994342"/>
              <a:ext cx="274500" cy="274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 flipH="1">
              <a:off x="7573968" y="937474"/>
              <a:ext cx="179400" cy="179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 rot="-802121" flipH="1">
              <a:off x="1868423" y="4687753"/>
              <a:ext cx="213293" cy="201740"/>
            </a:xfrm>
            <a:custGeom>
              <a:avLst/>
              <a:gdLst/>
              <a:ahLst/>
              <a:cxnLst/>
              <a:rect l="l" t="t" r="r" b="b"/>
              <a:pathLst>
                <a:path w="1174" h="1029" extrusionOk="0">
                  <a:moveTo>
                    <a:pt x="859" y="1"/>
                  </a:moveTo>
                  <a:cubicBezTo>
                    <a:pt x="706" y="1"/>
                    <a:pt x="508" y="96"/>
                    <a:pt x="338" y="266"/>
                  </a:cubicBezTo>
                  <a:cubicBezTo>
                    <a:pt x="90" y="514"/>
                    <a:pt x="0" y="825"/>
                    <a:pt x="138" y="963"/>
                  </a:cubicBezTo>
                  <a:cubicBezTo>
                    <a:pt x="182" y="1007"/>
                    <a:pt x="244" y="1028"/>
                    <a:pt x="315" y="1028"/>
                  </a:cubicBezTo>
                  <a:cubicBezTo>
                    <a:pt x="468" y="1028"/>
                    <a:pt x="666" y="932"/>
                    <a:pt x="835" y="763"/>
                  </a:cubicBezTo>
                  <a:cubicBezTo>
                    <a:pt x="1084" y="514"/>
                    <a:pt x="1174" y="204"/>
                    <a:pt x="1036" y="66"/>
                  </a:cubicBezTo>
                  <a:cubicBezTo>
                    <a:pt x="992" y="22"/>
                    <a:pt x="930" y="1"/>
                    <a:pt x="85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 rot="-802121" flipH="1">
              <a:off x="1671964" y="4366141"/>
              <a:ext cx="170780" cy="422497"/>
            </a:xfrm>
            <a:custGeom>
              <a:avLst/>
              <a:gdLst/>
              <a:ahLst/>
              <a:cxnLst/>
              <a:rect l="l" t="t" r="r" b="b"/>
              <a:pathLst>
                <a:path w="940" h="2155" fill="none" extrusionOk="0">
                  <a:moveTo>
                    <a:pt x="1" y="2155"/>
                  </a:moveTo>
                  <a:lnTo>
                    <a:pt x="1" y="0"/>
                  </a:lnTo>
                  <a:lnTo>
                    <a:pt x="940" y="24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 rot="802163">
              <a:off x="999512" y="4491221"/>
              <a:ext cx="269360" cy="254776"/>
            </a:xfrm>
            <a:custGeom>
              <a:avLst/>
              <a:gdLst/>
              <a:ahLst/>
              <a:cxnLst/>
              <a:rect l="l" t="t" r="r" b="b"/>
              <a:pathLst>
                <a:path w="1174" h="1029" extrusionOk="0">
                  <a:moveTo>
                    <a:pt x="859" y="1"/>
                  </a:moveTo>
                  <a:cubicBezTo>
                    <a:pt x="706" y="1"/>
                    <a:pt x="508" y="96"/>
                    <a:pt x="338" y="266"/>
                  </a:cubicBezTo>
                  <a:cubicBezTo>
                    <a:pt x="90" y="514"/>
                    <a:pt x="0" y="825"/>
                    <a:pt x="138" y="963"/>
                  </a:cubicBezTo>
                  <a:cubicBezTo>
                    <a:pt x="182" y="1007"/>
                    <a:pt x="244" y="1028"/>
                    <a:pt x="315" y="1028"/>
                  </a:cubicBezTo>
                  <a:cubicBezTo>
                    <a:pt x="468" y="1028"/>
                    <a:pt x="666" y="932"/>
                    <a:pt x="835" y="763"/>
                  </a:cubicBezTo>
                  <a:cubicBezTo>
                    <a:pt x="1084" y="514"/>
                    <a:pt x="1174" y="204"/>
                    <a:pt x="1036" y="66"/>
                  </a:cubicBezTo>
                  <a:cubicBezTo>
                    <a:pt x="992" y="22"/>
                    <a:pt x="930" y="1"/>
                    <a:pt x="85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 rot="802163">
              <a:off x="1301301" y="4085058"/>
              <a:ext cx="215672" cy="533569"/>
            </a:xfrm>
            <a:custGeom>
              <a:avLst/>
              <a:gdLst/>
              <a:ahLst/>
              <a:cxnLst/>
              <a:rect l="l" t="t" r="r" b="b"/>
              <a:pathLst>
                <a:path w="940" h="2155" fill="none" extrusionOk="0">
                  <a:moveTo>
                    <a:pt x="1" y="2155"/>
                  </a:moveTo>
                  <a:lnTo>
                    <a:pt x="1" y="0"/>
                  </a:lnTo>
                  <a:lnTo>
                    <a:pt x="940" y="24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11"/>
            <p:cNvGrpSpPr/>
            <p:nvPr/>
          </p:nvGrpSpPr>
          <p:grpSpPr>
            <a:xfrm flipH="1">
              <a:off x="8388903" y="515849"/>
              <a:ext cx="526828" cy="625408"/>
              <a:chOff x="557509" y="854825"/>
              <a:chExt cx="365675" cy="434100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557509" y="1178001"/>
                <a:ext cx="126141" cy="110924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09" extrusionOk="0">
                    <a:moveTo>
                      <a:pt x="674" y="0"/>
                    </a:moveTo>
                    <a:cubicBezTo>
                      <a:pt x="554" y="0"/>
                      <a:pt x="399" y="76"/>
                      <a:pt x="263" y="212"/>
                    </a:cubicBezTo>
                    <a:cubicBezTo>
                      <a:pt x="70" y="405"/>
                      <a:pt x="1" y="654"/>
                      <a:pt x="105" y="757"/>
                    </a:cubicBezTo>
                    <a:cubicBezTo>
                      <a:pt x="139" y="792"/>
                      <a:pt x="188" y="808"/>
                      <a:pt x="244" y="808"/>
                    </a:cubicBezTo>
                    <a:cubicBezTo>
                      <a:pt x="366" y="808"/>
                      <a:pt x="524" y="731"/>
                      <a:pt x="657" y="598"/>
                    </a:cubicBezTo>
                    <a:cubicBezTo>
                      <a:pt x="850" y="405"/>
                      <a:pt x="919" y="156"/>
                      <a:pt x="816" y="53"/>
                    </a:cubicBezTo>
                    <a:cubicBezTo>
                      <a:pt x="780" y="17"/>
                      <a:pt x="731" y="0"/>
                      <a:pt x="6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796083" y="1149619"/>
                <a:ext cx="127101" cy="11092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809" extrusionOk="0">
                    <a:moveTo>
                      <a:pt x="674" y="0"/>
                    </a:moveTo>
                    <a:cubicBezTo>
                      <a:pt x="555" y="0"/>
                      <a:pt x="401" y="76"/>
                      <a:pt x="270" y="212"/>
                    </a:cubicBezTo>
                    <a:cubicBezTo>
                      <a:pt x="70" y="405"/>
                      <a:pt x="1" y="647"/>
                      <a:pt x="104" y="757"/>
                    </a:cubicBezTo>
                    <a:cubicBezTo>
                      <a:pt x="139" y="792"/>
                      <a:pt x="188" y="808"/>
                      <a:pt x="244" y="808"/>
                    </a:cubicBezTo>
                    <a:cubicBezTo>
                      <a:pt x="366" y="808"/>
                      <a:pt x="524" y="731"/>
                      <a:pt x="657" y="598"/>
                    </a:cubicBezTo>
                    <a:cubicBezTo>
                      <a:pt x="850" y="405"/>
                      <a:pt x="926" y="156"/>
                      <a:pt x="816" y="53"/>
                    </a:cubicBezTo>
                    <a:cubicBezTo>
                      <a:pt x="780" y="17"/>
                      <a:pt x="731" y="0"/>
                      <a:pt x="6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666375" y="854825"/>
                <a:ext cx="233087" cy="354162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2583" fill="none" extrusionOk="0">
                    <a:moveTo>
                      <a:pt x="1" y="2583"/>
                    </a:moveTo>
                    <a:lnTo>
                      <a:pt x="1" y="884"/>
                    </a:lnTo>
                    <a:lnTo>
                      <a:pt x="1700" y="0"/>
                    </a:lnTo>
                    <a:lnTo>
                      <a:pt x="1700" y="2500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665553" y="923930"/>
                <a:ext cx="233910" cy="113666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829" fill="none" extrusionOk="0">
                    <a:moveTo>
                      <a:pt x="0" y="829"/>
                    </a:moveTo>
                    <a:lnTo>
                      <a:pt x="1706" y="0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1"/>
            <p:cNvSpPr/>
            <p:nvPr/>
          </p:nvSpPr>
          <p:spPr>
            <a:xfrm flipH="1">
              <a:off x="2741755" y="344414"/>
              <a:ext cx="276940" cy="369277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 flipH="1">
              <a:off x="8156271" y="4075217"/>
              <a:ext cx="274500" cy="27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 flipH="1">
              <a:off x="8716930" y="275438"/>
              <a:ext cx="179400" cy="179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 flipH="1">
              <a:off x="8237334" y="4518886"/>
              <a:ext cx="179400" cy="179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 flipH="1">
              <a:off x="944998" y="3522836"/>
              <a:ext cx="367500" cy="36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 flipH="1">
              <a:off x="609688" y="3834619"/>
              <a:ext cx="240600" cy="240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 flipH="1">
              <a:off x="999045" y="4039477"/>
              <a:ext cx="141000" cy="14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 flipH="1">
              <a:off x="7080844" y="275446"/>
              <a:ext cx="379800" cy="379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 flipH="1">
              <a:off x="1980236" y="4157380"/>
              <a:ext cx="274500" cy="274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689367" y="373726"/>
              <a:ext cx="379740" cy="506365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2191930" y="220939"/>
              <a:ext cx="276940" cy="369277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 flipH="1">
              <a:off x="206530" y="1436564"/>
              <a:ext cx="276940" cy="369277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 flipH="1">
              <a:off x="8086505" y="124789"/>
              <a:ext cx="276940" cy="369277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 flipH="1">
              <a:off x="1369755" y="4574214"/>
              <a:ext cx="276940" cy="369277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 flipH="1">
              <a:off x="8668155" y="4574214"/>
              <a:ext cx="276940" cy="369277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 flipH="1">
              <a:off x="8622873" y="2789311"/>
              <a:ext cx="367500" cy="36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flipH="1">
              <a:off x="7860924" y="4575125"/>
              <a:ext cx="251700" cy="25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flipH="1">
              <a:off x="8601142" y="3783513"/>
              <a:ext cx="379740" cy="506365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flipH="1">
              <a:off x="366244" y="4306596"/>
              <a:ext cx="379800" cy="37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11"/>
          <p:cNvSpPr txBox="1">
            <a:spLocks noGrp="1"/>
          </p:cNvSpPr>
          <p:nvPr>
            <p:ph type="subTitle" idx="1"/>
          </p:nvPr>
        </p:nvSpPr>
        <p:spPr>
          <a:xfrm>
            <a:off x="1627200" y="2990200"/>
            <a:ext cx="5889600" cy="1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emiBold"/>
              <a:buNone/>
              <a:def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emiBold"/>
              <a:buNone/>
              <a:def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emiBold"/>
              <a:buNone/>
              <a:def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emiBold"/>
              <a:buNone/>
              <a:def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emiBold"/>
              <a:buNone/>
              <a:def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emiBold"/>
              <a:buNone/>
              <a:def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emiBold"/>
              <a:buNone/>
              <a:def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emiBold"/>
              <a:buNone/>
              <a:def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emiBold"/>
              <a:buNone/>
              <a:defRPr sz="16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"/>
          <p:cNvSpPr txBox="1">
            <a:spLocks noGrp="1"/>
          </p:cNvSpPr>
          <p:nvPr>
            <p:ph type="title"/>
          </p:nvPr>
        </p:nvSpPr>
        <p:spPr>
          <a:xfrm>
            <a:off x="7963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>
            <a:off x="7963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37" name="Google Shape;337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4"/>
          <p:cNvSpPr txBox="1">
            <a:spLocks noGrp="1"/>
          </p:cNvSpPr>
          <p:nvPr>
            <p:ph type="title" idx="4"/>
          </p:nvPr>
        </p:nvSpPr>
        <p:spPr>
          <a:xfrm>
            <a:off x="62966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39" name="Google Shape;339;p14"/>
          <p:cNvSpPr txBox="1">
            <a:spLocks noGrp="1"/>
          </p:cNvSpPr>
          <p:nvPr>
            <p:ph type="subTitle" idx="5"/>
          </p:nvPr>
        </p:nvSpPr>
        <p:spPr>
          <a:xfrm>
            <a:off x="62966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4"/>
          <p:cNvSpPr txBox="1">
            <a:spLocks noGrp="1"/>
          </p:cNvSpPr>
          <p:nvPr>
            <p:ph type="title" idx="6"/>
          </p:nvPr>
        </p:nvSpPr>
        <p:spPr>
          <a:xfrm>
            <a:off x="796300" y="316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41" name="Google Shape;341;p14"/>
          <p:cNvSpPr txBox="1">
            <a:spLocks noGrp="1"/>
          </p:cNvSpPr>
          <p:nvPr>
            <p:ph type="subTitle" idx="7"/>
          </p:nvPr>
        </p:nvSpPr>
        <p:spPr>
          <a:xfrm>
            <a:off x="796300" y="352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4"/>
          <p:cNvSpPr txBox="1">
            <a:spLocks noGrp="1"/>
          </p:cNvSpPr>
          <p:nvPr>
            <p:ph type="title" idx="8"/>
          </p:nvPr>
        </p:nvSpPr>
        <p:spPr>
          <a:xfrm>
            <a:off x="3546382" y="31643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9"/>
          </p:nvPr>
        </p:nvSpPr>
        <p:spPr>
          <a:xfrm>
            <a:off x="3546382" y="35243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4"/>
          <p:cNvSpPr txBox="1">
            <a:spLocks noGrp="1"/>
          </p:cNvSpPr>
          <p:nvPr>
            <p:ph type="title" idx="13"/>
          </p:nvPr>
        </p:nvSpPr>
        <p:spPr>
          <a:xfrm>
            <a:off x="6296626" y="31643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Black"/>
              <a:buNone/>
              <a:defRPr sz="2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45" name="Google Shape;345;p14"/>
          <p:cNvSpPr txBox="1">
            <a:spLocks noGrp="1"/>
          </p:cNvSpPr>
          <p:nvPr>
            <p:ph type="subTitle" idx="14"/>
          </p:nvPr>
        </p:nvSpPr>
        <p:spPr>
          <a:xfrm>
            <a:off x="6296626" y="35243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4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4"/>
          <p:cNvSpPr/>
          <p:nvPr/>
        </p:nvSpPr>
        <p:spPr>
          <a:xfrm rot="6216675" flipH="1">
            <a:off x="-472288" y="-385232"/>
            <a:ext cx="1233467" cy="1131090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"/>
          <p:cNvSpPr/>
          <p:nvPr/>
        </p:nvSpPr>
        <p:spPr>
          <a:xfrm flipH="1">
            <a:off x="402228" y="655165"/>
            <a:ext cx="118054" cy="103811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4"/>
          <p:cNvSpPr/>
          <p:nvPr/>
        </p:nvSpPr>
        <p:spPr>
          <a:xfrm flipH="1">
            <a:off x="178053" y="628602"/>
            <a:ext cx="118953" cy="103811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4"/>
          <p:cNvSpPr/>
          <p:nvPr/>
        </p:nvSpPr>
        <p:spPr>
          <a:xfrm flipH="1">
            <a:off x="200252" y="352711"/>
            <a:ext cx="218144" cy="331451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4"/>
          <p:cNvSpPr/>
          <p:nvPr/>
        </p:nvSpPr>
        <p:spPr>
          <a:xfrm flipH="1">
            <a:off x="200252" y="417385"/>
            <a:ext cx="218914" cy="106377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4"/>
          <p:cNvSpPr/>
          <p:nvPr/>
        </p:nvSpPr>
        <p:spPr>
          <a:xfrm rot="-802151" flipH="1">
            <a:off x="664334" y="132705"/>
            <a:ext cx="127606" cy="120699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4"/>
          <p:cNvSpPr/>
          <p:nvPr/>
        </p:nvSpPr>
        <p:spPr>
          <a:xfrm rot="-802151" flipH="1">
            <a:off x="546798" y="-59711"/>
            <a:ext cx="102171" cy="252775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4"/>
          <p:cNvSpPr/>
          <p:nvPr/>
        </p:nvSpPr>
        <p:spPr>
          <a:xfrm flipH="1">
            <a:off x="596659" y="304958"/>
            <a:ext cx="129900" cy="12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4"/>
          <p:cNvSpPr/>
          <p:nvPr/>
        </p:nvSpPr>
        <p:spPr>
          <a:xfrm flipH="1">
            <a:off x="477814" y="415274"/>
            <a:ext cx="85200" cy="85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"/>
          <p:cNvSpPr/>
          <p:nvPr/>
        </p:nvSpPr>
        <p:spPr>
          <a:xfrm flipH="1">
            <a:off x="615440" y="487758"/>
            <a:ext cx="50100" cy="5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4"/>
          <p:cNvSpPr/>
          <p:nvPr/>
        </p:nvSpPr>
        <p:spPr>
          <a:xfrm flipH="1">
            <a:off x="944596" y="120449"/>
            <a:ext cx="179903" cy="239889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4"/>
          <p:cNvSpPr/>
          <p:nvPr/>
        </p:nvSpPr>
        <p:spPr>
          <a:xfrm flipH="1">
            <a:off x="283419" y="912812"/>
            <a:ext cx="179903" cy="239889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 rot="-1970365">
            <a:off x="8464951" y="4235786"/>
            <a:ext cx="1317965" cy="1208575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8756821" y="3889200"/>
            <a:ext cx="192227" cy="25632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8428171" y="4537625"/>
            <a:ext cx="192227" cy="256324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8722963" y="4469875"/>
            <a:ext cx="138900" cy="138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8746970" y="4308250"/>
            <a:ext cx="90900" cy="90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 rot="802168">
            <a:off x="8409816" y="4346271"/>
            <a:ext cx="136348" cy="128967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 rot="802168">
            <a:off x="8562581" y="4140672"/>
            <a:ext cx="109172" cy="27009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 rot="-802168" flipH="1">
            <a:off x="9085490" y="4803471"/>
            <a:ext cx="136348" cy="128967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 rot="-802168" flipH="1">
            <a:off x="8959901" y="4597872"/>
            <a:ext cx="109172" cy="27009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 rot="-6216656">
            <a:off x="8110865" y="-395041"/>
            <a:ext cx="1724135" cy="1581005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8447596" y="1059207"/>
            <a:ext cx="165013" cy="145104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59684" y="1022079"/>
            <a:ext cx="166269" cy="145104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4"/>
          <p:cNvSpPr/>
          <p:nvPr/>
        </p:nvSpPr>
        <p:spPr>
          <a:xfrm>
            <a:off x="8590009" y="636442"/>
            <a:ext cx="304916" cy="46329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4"/>
          <p:cNvSpPr/>
          <p:nvPr/>
        </p:nvSpPr>
        <p:spPr>
          <a:xfrm>
            <a:off x="8588932" y="726843"/>
            <a:ext cx="305992" cy="148692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4"/>
          <p:cNvSpPr/>
          <p:nvPr/>
        </p:nvSpPr>
        <p:spPr>
          <a:xfrm rot="802179">
            <a:off x="8067884" y="328921"/>
            <a:ext cx="178360" cy="168709"/>
          </a:xfrm>
          <a:custGeom>
            <a:avLst/>
            <a:gdLst/>
            <a:ahLst/>
            <a:cxnLst/>
            <a:rect l="l" t="t" r="r" b="b"/>
            <a:pathLst>
              <a:path w="1174" h="1029" extrusionOk="0">
                <a:moveTo>
                  <a:pt x="859" y="1"/>
                </a:moveTo>
                <a:cubicBezTo>
                  <a:pt x="706" y="1"/>
                  <a:pt x="508" y="96"/>
                  <a:pt x="338" y="266"/>
                </a:cubicBezTo>
                <a:cubicBezTo>
                  <a:pt x="90" y="514"/>
                  <a:pt x="0" y="825"/>
                  <a:pt x="138" y="963"/>
                </a:cubicBezTo>
                <a:cubicBezTo>
                  <a:pt x="182" y="1007"/>
                  <a:pt x="244" y="1028"/>
                  <a:pt x="315" y="1028"/>
                </a:cubicBezTo>
                <a:cubicBezTo>
                  <a:pt x="468" y="1028"/>
                  <a:pt x="666" y="932"/>
                  <a:pt x="835" y="763"/>
                </a:cubicBezTo>
                <a:cubicBezTo>
                  <a:pt x="1084" y="514"/>
                  <a:pt x="1174" y="204"/>
                  <a:pt x="1036" y="66"/>
                </a:cubicBezTo>
                <a:cubicBezTo>
                  <a:pt x="992" y="22"/>
                  <a:pt x="930" y="1"/>
                  <a:pt x="859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4"/>
          <p:cNvSpPr/>
          <p:nvPr/>
        </p:nvSpPr>
        <p:spPr>
          <a:xfrm rot="802179">
            <a:off x="8267721" y="59967"/>
            <a:ext cx="142809" cy="353321"/>
          </a:xfrm>
          <a:custGeom>
            <a:avLst/>
            <a:gdLst/>
            <a:ahLst/>
            <a:cxnLst/>
            <a:rect l="l" t="t" r="r" b="b"/>
            <a:pathLst>
              <a:path w="940" h="2155" fill="none" extrusionOk="0">
                <a:moveTo>
                  <a:pt x="1" y="2155"/>
                </a:moveTo>
                <a:lnTo>
                  <a:pt x="1" y="0"/>
                </a:lnTo>
                <a:lnTo>
                  <a:pt x="940" y="249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4"/>
          <p:cNvSpPr/>
          <p:nvPr/>
        </p:nvSpPr>
        <p:spPr>
          <a:xfrm>
            <a:off x="8159270" y="569694"/>
            <a:ext cx="181500" cy="18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4"/>
          <p:cNvSpPr/>
          <p:nvPr/>
        </p:nvSpPr>
        <p:spPr>
          <a:xfrm>
            <a:off x="8387868" y="723893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8244561" y="825209"/>
            <a:ext cx="69900" cy="6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/>
          <p:nvPr/>
        </p:nvSpPr>
        <p:spPr>
          <a:xfrm>
            <a:off x="7603044" y="31179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4"/>
          <p:cNvSpPr/>
          <p:nvPr/>
        </p:nvSpPr>
        <p:spPr>
          <a:xfrm>
            <a:off x="8527213" y="1419341"/>
            <a:ext cx="251461" cy="335310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4"/>
          <p:cNvSpPr/>
          <p:nvPr/>
        </p:nvSpPr>
        <p:spPr>
          <a:xfrm rot="1747942">
            <a:off x="-1153360" y="3882598"/>
            <a:ext cx="2428493" cy="2042316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4"/>
          <p:cNvSpPr/>
          <p:nvPr/>
        </p:nvSpPr>
        <p:spPr>
          <a:xfrm rot="-952247" flipH="1">
            <a:off x="124593" y="3378939"/>
            <a:ext cx="268733" cy="358352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4"/>
          <p:cNvSpPr/>
          <p:nvPr/>
        </p:nvSpPr>
        <p:spPr>
          <a:xfrm rot="-952104" flipH="1">
            <a:off x="424450" y="3679787"/>
            <a:ext cx="150907" cy="196187"/>
          </a:xfrm>
          <a:custGeom>
            <a:avLst/>
            <a:gdLst/>
            <a:ahLst/>
            <a:cxnLst/>
            <a:rect l="l" t="t" r="r" b="b"/>
            <a:pathLst>
              <a:path w="2280" h="2852" extrusionOk="0">
                <a:moveTo>
                  <a:pt x="892" y="0"/>
                </a:moveTo>
                <a:lnTo>
                  <a:pt x="809" y="1140"/>
                </a:lnTo>
                <a:lnTo>
                  <a:pt x="1" y="1374"/>
                </a:lnTo>
                <a:lnTo>
                  <a:pt x="760" y="1713"/>
                </a:lnTo>
                <a:lnTo>
                  <a:pt x="678" y="2852"/>
                </a:lnTo>
                <a:lnTo>
                  <a:pt x="1340" y="1968"/>
                </a:lnTo>
                <a:lnTo>
                  <a:pt x="2231" y="2362"/>
                </a:lnTo>
                <a:lnTo>
                  <a:pt x="1720" y="1457"/>
                </a:lnTo>
                <a:lnTo>
                  <a:pt x="2279" y="711"/>
                </a:lnTo>
                <a:lnTo>
                  <a:pt x="2279" y="711"/>
                </a:lnTo>
                <a:lnTo>
                  <a:pt x="1437" y="953"/>
                </a:lnTo>
                <a:lnTo>
                  <a:pt x="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4"/>
          <p:cNvSpPr/>
          <p:nvPr/>
        </p:nvSpPr>
        <p:spPr>
          <a:xfrm rot="-1106097" flipH="1">
            <a:off x="585148" y="4176754"/>
            <a:ext cx="194480" cy="19448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/>
          <p:nvPr/>
        </p:nvSpPr>
        <p:spPr>
          <a:xfrm rot="-1121467" flipH="1">
            <a:off x="683441" y="4428990"/>
            <a:ext cx="127315" cy="1273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4"/>
          <p:cNvSpPr/>
          <p:nvPr/>
        </p:nvSpPr>
        <p:spPr>
          <a:xfrm rot="-952184" flipH="1">
            <a:off x="718269" y="4840449"/>
            <a:ext cx="155730" cy="136949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"/>
          <p:cNvSpPr/>
          <p:nvPr/>
        </p:nvSpPr>
        <p:spPr>
          <a:xfrm rot="-952184" flipH="1">
            <a:off x="424222" y="4887448"/>
            <a:ext cx="156915" cy="136949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4"/>
          <p:cNvSpPr/>
          <p:nvPr/>
        </p:nvSpPr>
        <p:spPr>
          <a:xfrm rot="-952184" flipH="1">
            <a:off x="391426" y="4505746"/>
            <a:ext cx="287762" cy="437253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4"/>
          <p:cNvSpPr/>
          <p:nvPr/>
        </p:nvSpPr>
        <p:spPr>
          <a:xfrm rot="-952184" flipH="1">
            <a:off x="374143" y="4593330"/>
            <a:ext cx="288777" cy="140334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4"/>
          <p:cNvSpPr/>
          <p:nvPr/>
        </p:nvSpPr>
        <p:spPr>
          <a:xfrm rot="-958184" flipH="1">
            <a:off x="14457" y="4232352"/>
            <a:ext cx="194090" cy="19409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 rot="-954492" flipH="1">
            <a:off x="183762" y="4054321"/>
            <a:ext cx="126962" cy="126962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8" r:id="rId12"/>
    <p:sldLayoutId id="2147483669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01.117.133.137/sistema/mensajes/EnviaMensaje1.asp?e=enep-00042&amp;c=600765339&amp;p=44M2519B76A1M1405M010A40B&amp;idMateria=6264&amp;idMateria=6264&amp;a=M148&amp;an=JORGE%20ARIEL%20MORALES%20GARCI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5"/>
          <p:cNvSpPr txBox="1">
            <a:spLocks noGrp="1"/>
          </p:cNvSpPr>
          <p:nvPr>
            <p:ph type="ctrTitle"/>
          </p:nvPr>
        </p:nvSpPr>
        <p:spPr>
          <a:xfrm>
            <a:off x="719999" y="844300"/>
            <a:ext cx="5715287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16FFA"/>
                </a:solidFill>
                <a:latin typeface="Fredoka One"/>
                <a:ea typeface="Fredoka One"/>
                <a:cs typeface="Fredoka One"/>
                <a:sym typeface="Fredoka One"/>
              </a:rPr>
              <a:t>Canciones infantiles</a:t>
            </a:r>
            <a:br>
              <a:rPr lang="en" dirty="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</a:br>
            <a:r>
              <a:rPr lang="en" dirty="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  <a:t>Evidencia global</a:t>
            </a:r>
            <a:endParaRPr dirty="0">
              <a:solidFill>
                <a:schemeClr val="dk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06" name="Google Shape;1106;p35"/>
          <p:cNvSpPr txBox="1">
            <a:spLocks noGrp="1"/>
          </p:cNvSpPr>
          <p:nvPr>
            <p:ph type="subTitle" idx="1"/>
          </p:nvPr>
        </p:nvSpPr>
        <p:spPr>
          <a:xfrm>
            <a:off x="1291910" y="3162302"/>
            <a:ext cx="470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SzPts val="1100"/>
            </a:pPr>
            <a:r>
              <a:rPr lang="es-MX" sz="105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neva"/>
              </a:rPr>
              <a:t>ESTRATEGIAS DE MÚSICA Y CANTO EN EDUCACIÓN PREESCOLAR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/>
          </a:p>
        </p:txBody>
      </p:sp>
      <p:grpSp>
        <p:nvGrpSpPr>
          <p:cNvPr id="1107" name="Google Shape;1107;p35"/>
          <p:cNvGrpSpPr/>
          <p:nvPr/>
        </p:nvGrpSpPr>
        <p:grpSpPr>
          <a:xfrm>
            <a:off x="3825892" y="2625"/>
            <a:ext cx="5848382" cy="5792810"/>
            <a:chOff x="3825892" y="2625"/>
            <a:chExt cx="5848382" cy="5792810"/>
          </a:xfrm>
        </p:grpSpPr>
        <p:sp>
          <p:nvSpPr>
            <p:cNvPr id="1108" name="Google Shape;1108;p35"/>
            <p:cNvSpPr/>
            <p:nvPr/>
          </p:nvSpPr>
          <p:spPr>
            <a:xfrm rot="-3156542">
              <a:off x="6413235" y="615161"/>
              <a:ext cx="2229062" cy="1389994"/>
            </a:xfrm>
            <a:custGeom>
              <a:avLst/>
              <a:gdLst/>
              <a:ahLst/>
              <a:cxnLst/>
              <a:rect l="l" t="t" r="r" b="b"/>
              <a:pathLst>
                <a:path w="21681" h="13520" extrusionOk="0">
                  <a:moveTo>
                    <a:pt x="4399" y="0"/>
                  </a:moveTo>
                  <a:lnTo>
                    <a:pt x="3770" y="7"/>
                  </a:lnTo>
                  <a:lnTo>
                    <a:pt x="3204" y="304"/>
                  </a:lnTo>
                  <a:lnTo>
                    <a:pt x="2721" y="725"/>
                  </a:lnTo>
                  <a:lnTo>
                    <a:pt x="2300" y="1215"/>
                  </a:lnTo>
                  <a:lnTo>
                    <a:pt x="1920" y="1733"/>
                  </a:lnTo>
                  <a:lnTo>
                    <a:pt x="1568" y="2272"/>
                  </a:lnTo>
                  <a:lnTo>
                    <a:pt x="1243" y="2824"/>
                  </a:lnTo>
                  <a:lnTo>
                    <a:pt x="939" y="3390"/>
                  </a:lnTo>
                  <a:lnTo>
                    <a:pt x="705" y="3970"/>
                  </a:lnTo>
                  <a:lnTo>
                    <a:pt x="491" y="4550"/>
                  </a:lnTo>
                  <a:lnTo>
                    <a:pt x="311" y="5144"/>
                  </a:lnTo>
                  <a:lnTo>
                    <a:pt x="159" y="5745"/>
                  </a:lnTo>
                  <a:lnTo>
                    <a:pt x="49" y="6352"/>
                  </a:lnTo>
                  <a:lnTo>
                    <a:pt x="0" y="6967"/>
                  </a:lnTo>
                  <a:lnTo>
                    <a:pt x="56" y="7588"/>
                  </a:lnTo>
                  <a:lnTo>
                    <a:pt x="311" y="8147"/>
                  </a:lnTo>
                  <a:lnTo>
                    <a:pt x="822" y="8472"/>
                  </a:lnTo>
                  <a:lnTo>
                    <a:pt x="1402" y="8341"/>
                  </a:lnTo>
                  <a:lnTo>
                    <a:pt x="1989" y="8216"/>
                  </a:lnTo>
                  <a:lnTo>
                    <a:pt x="2583" y="8099"/>
                  </a:lnTo>
                  <a:lnTo>
                    <a:pt x="3170" y="7989"/>
                  </a:lnTo>
                  <a:lnTo>
                    <a:pt x="3763" y="7892"/>
                  </a:lnTo>
                  <a:lnTo>
                    <a:pt x="4357" y="7809"/>
                  </a:lnTo>
                  <a:lnTo>
                    <a:pt x="4951" y="7747"/>
                  </a:lnTo>
                  <a:lnTo>
                    <a:pt x="5552" y="7706"/>
                  </a:lnTo>
                  <a:lnTo>
                    <a:pt x="6152" y="7712"/>
                  </a:lnTo>
                  <a:lnTo>
                    <a:pt x="6739" y="7795"/>
                  </a:lnTo>
                  <a:lnTo>
                    <a:pt x="7402" y="7837"/>
                  </a:lnTo>
                  <a:lnTo>
                    <a:pt x="8058" y="7940"/>
                  </a:lnTo>
                  <a:lnTo>
                    <a:pt x="8707" y="8071"/>
                  </a:lnTo>
                  <a:lnTo>
                    <a:pt x="9349" y="8251"/>
                  </a:lnTo>
                  <a:lnTo>
                    <a:pt x="9977" y="8472"/>
                  </a:lnTo>
                  <a:lnTo>
                    <a:pt x="10585" y="8727"/>
                  </a:lnTo>
                  <a:lnTo>
                    <a:pt x="11186" y="9024"/>
                  </a:lnTo>
                  <a:lnTo>
                    <a:pt x="11766" y="9259"/>
                  </a:lnTo>
                  <a:lnTo>
                    <a:pt x="12353" y="9487"/>
                  </a:lnTo>
                  <a:lnTo>
                    <a:pt x="12933" y="9729"/>
                  </a:lnTo>
                  <a:lnTo>
                    <a:pt x="13519" y="9963"/>
                  </a:lnTo>
                  <a:lnTo>
                    <a:pt x="14099" y="10205"/>
                  </a:lnTo>
                  <a:lnTo>
                    <a:pt x="14679" y="10454"/>
                  </a:lnTo>
                  <a:lnTo>
                    <a:pt x="15259" y="10702"/>
                  </a:lnTo>
                  <a:lnTo>
                    <a:pt x="15832" y="10951"/>
                  </a:lnTo>
                  <a:lnTo>
                    <a:pt x="16412" y="11199"/>
                  </a:lnTo>
                  <a:lnTo>
                    <a:pt x="16985" y="11462"/>
                  </a:lnTo>
                  <a:lnTo>
                    <a:pt x="17559" y="11724"/>
                  </a:lnTo>
                  <a:lnTo>
                    <a:pt x="18125" y="11993"/>
                  </a:lnTo>
                  <a:lnTo>
                    <a:pt x="18691" y="12276"/>
                  </a:lnTo>
                  <a:lnTo>
                    <a:pt x="19243" y="12573"/>
                  </a:lnTo>
                  <a:lnTo>
                    <a:pt x="19789" y="12898"/>
                  </a:lnTo>
                  <a:lnTo>
                    <a:pt x="20258" y="13305"/>
                  </a:lnTo>
                  <a:lnTo>
                    <a:pt x="20762" y="13519"/>
                  </a:lnTo>
                  <a:lnTo>
                    <a:pt x="21239" y="13167"/>
                  </a:lnTo>
                  <a:lnTo>
                    <a:pt x="21563" y="12663"/>
                  </a:lnTo>
                  <a:lnTo>
                    <a:pt x="21681" y="12076"/>
                  </a:lnTo>
                  <a:lnTo>
                    <a:pt x="21391" y="11586"/>
                  </a:lnTo>
                  <a:lnTo>
                    <a:pt x="20817" y="11351"/>
                  </a:lnTo>
                  <a:lnTo>
                    <a:pt x="20251" y="11116"/>
                  </a:lnTo>
                  <a:lnTo>
                    <a:pt x="19685" y="10882"/>
                  </a:lnTo>
                  <a:lnTo>
                    <a:pt x="19119" y="10647"/>
                  </a:lnTo>
                  <a:lnTo>
                    <a:pt x="18553" y="10412"/>
                  </a:lnTo>
                  <a:lnTo>
                    <a:pt x="17994" y="10170"/>
                  </a:lnTo>
                  <a:lnTo>
                    <a:pt x="17427" y="9936"/>
                  </a:lnTo>
                  <a:lnTo>
                    <a:pt x="16861" y="9687"/>
                  </a:lnTo>
                  <a:lnTo>
                    <a:pt x="16302" y="9445"/>
                  </a:lnTo>
                  <a:lnTo>
                    <a:pt x="15743" y="9197"/>
                  </a:lnTo>
                  <a:lnTo>
                    <a:pt x="15176" y="8948"/>
                  </a:lnTo>
                  <a:lnTo>
                    <a:pt x="14617" y="8700"/>
                  </a:lnTo>
                  <a:lnTo>
                    <a:pt x="14065" y="8444"/>
                  </a:lnTo>
                  <a:lnTo>
                    <a:pt x="13506" y="8182"/>
                  </a:lnTo>
                  <a:lnTo>
                    <a:pt x="12953" y="7920"/>
                  </a:lnTo>
                  <a:lnTo>
                    <a:pt x="12401" y="7650"/>
                  </a:lnTo>
                  <a:lnTo>
                    <a:pt x="11855" y="7374"/>
                  </a:lnTo>
                  <a:lnTo>
                    <a:pt x="11310" y="7084"/>
                  </a:lnTo>
                  <a:lnTo>
                    <a:pt x="10778" y="6787"/>
                  </a:lnTo>
                  <a:lnTo>
                    <a:pt x="10260" y="6456"/>
                  </a:lnTo>
                  <a:lnTo>
                    <a:pt x="9812" y="6048"/>
                  </a:lnTo>
                  <a:lnTo>
                    <a:pt x="9356" y="5613"/>
                  </a:lnTo>
                  <a:lnTo>
                    <a:pt x="8907" y="5179"/>
                  </a:lnTo>
                  <a:lnTo>
                    <a:pt x="8465" y="4737"/>
                  </a:lnTo>
                  <a:lnTo>
                    <a:pt x="8030" y="4288"/>
                  </a:lnTo>
                  <a:lnTo>
                    <a:pt x="7595" y="3832"/>
                  </a:lnTo>
                  <a:lnTo>
                    <a:pt x="7167" y="3376"/>
                  </a:lnTo>
                  <a:lnTo>
                    <a:pt x="6753" y="2907"/>
                  </a:lnTo>
                  <a:lnTo>
                    <a:pt x="6346" y="2431"/>
                  </a:lnTo>
                  <a:lnTo>
                    <a:pt x="5945" y="1947"/>
                  </a:lnTo>
                  <a:lnTo>
                    <a:pt x="5565" y="1450"/>
                  </a:lnTo>
                  <a:lnTo>
                    <a:pt x="5213" y="932"/>
                  </a:lnTo>
                  <a:lnTo>
                    <a:pt x="4903" y="387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 rot="-3156542">
              <a:off x="7338847" y="753019"/>
              <a:ext cx="956252" cy="626217"/>
            </a:xfrm>
            <a:custGeom>
              <a:avLst/>
              <a:gdLst/>
              <a:ahLst/>
              <a:cxnLst/>
              <a:rect l="l" t="t" r="r" b="b"/>
              <a:pathLst>
                <a:path w="9301" h="6091" extrusionOk="0">
                  <a:moveTo>
                    <a:pt x="2520" y="1"/>
                  </a:moveTo>
                  <a:lnTo>
                    <a:pt x="1899" y="70"/>
                  </a:lnTo>
                  <a:lnTo>
                    <a:pt x="1305" y="291"/>
                  </a:lnTo>
                  <a:lnTo>
                    <a:pt x="780" y="636"/>
                  </a:lnTo>
                  <a:lnTo>
                    <a:pt x="338" y="1092"/>
                  </a:lnTo>
                  <a:lnTo>
                    <a:pt x="0" y="1623"/>
                  </a:lnTo>
                  <a:lnTo>
                    <a:pt x="428" y="1955"/>
                  </a:lnTo>
                  <a:lnTo>
                    <a:pt x="849" y="2286"/>
                  </a:lnTo>
                  <a:lnTo>
                    <a:pt x="1029" y="1658"/>
                  </a:lnTo>
                  <a:lnTo>
                    <a:pt x="1464" y="1168"/>
                  </a:lnTo>
                  <a:lnTo>
                    <a:pt x="2051" y="857"/>
                  </a:lnTo>
                  <a:lnTo>
                    <a:pt x="2693" y="705"/>
                  </a:lnTo>
                  <a:lnTo>
                    <a:pt x="3294" y="836"/>
                  </a:lnTo>
                  <a:lnTo>
                    <a:pt x="3867" y="1057"/>
                  </a:lnTo>
                  <a:lnTo>
                    <a:pt x="4433" y="1313"/>
                  </a:lnTo>
                  <a:lnTo>
                    <a:pt x="4985" y="1589"/>
                  </a:lnTo>
                  <a:lnTo>
                    <a:pt x="5531" y="1872"/>
                  </a:lnTo>
                  <a:lnTo>
                    <a:pt x="6076" y="2169"/>
                  </a:lnTo>
                  <a:lnTo>
                    <a:pt x="6615" y="2473"/>
                  </a:lnTo>
                  <a:lnTo>
                    <a:pt x="7146" y="2783"/>
                  </a:lnTo>
                  <a:lnTo>
                    <a:pt x="7657" y="3135"/>
                  </a:lnTo>
                  <a:lnTo>
                    <a:pt x="8106" y="3563"/>
                  </a:lnTo>
                  <a:lnTo>
                    <a:pt x="8458" y="4074"/>
                  </a:lnTo>
                  <a:lnTo>
                    <a:pt x="8651" y="4661"/>
                  </a:lnTo>
                  <a:lnTo>
                    <a:pt x="8665" y="5283"/>
                  </a:lnTo>
                  <a:lnTo>
                    <a:pt x="8493" y="5876"/>
                  </a:lnTo>
                  <a:lnTo>
                    <a:pt x="8997" y="6091"/>
                  </a:lnTo>
                  <a:lnTo>
                    <a:pt x="9231" y="5483"/>
                  </a:lnTo>
                  <a:lnTo>
                    <a:pt x="9300" y="4841"/>
                  </a:lnTo>
                  <a:lnTo>
                    <a:pt x="9197" y="4199"/>
                  </a:lnTo>
                  <a:lnTo>
                    <a:pt x="8955" y="3598"/>
                  </a:lnTo>
                  <a:lnTo>
                    <a:pt x="8596" y="3059"/>
                  </a:lnTo>
                  <a:lnTo>
                    <a:pt x="8140" y="2631"/>
                  </a:lnTo>
                  <a:lnTo>
                    <a:pt x="7636" y="2259"/>
                  </a:lnTo>
                  <a:lnTo>
                    <a:pt x="7112" y="1920"/>
                  </a:lnTo>
                  <a:lnTo>
                    <a:pt x="6573" y="1603"/>
                  </a:lnTo>
                  <a:lnTo>
                    <a:pt x="6028" y="1299"/>
                  </a:lnTo>
                  <a:lnTo>
                    <a:pt x="5475" y="1009"/>
                  </a:lnTo>
                  <a:lnTo>
                    <a:pt x="4916" y="733"/>
                  </a:lnTo>
                  <a:lnTo>
                    <a:pt x="4350" y="443"/>
                  </a:lnTo>
                  <a:lnTo>
                    <a:pt x="3763" y="208"/>
                  </a:lnTo>
                  <a:lnTo>
                    <a:pt x="3155" y="56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-3156542">
              <a:off x="7713209" y="1404223"/>
              <a:ext cx="156994" cy="155552"/>
            </a:xfrm>
            <a:custGeom>
              <a:avLst/>
              <a:gdLst/>
              <a:ahLst/>
              <a:cxnLst/>
              <a:rect l="l" t="t" r="r" b="b"/>
              <a:pathLst>
                <a:path w="1527" h="1513" extrusionOk="0">
                  <a:moveTo>
                    <a:pt x="961" y="1"/>
                  </a:moveTo>
                  <a:lnTo>
                    <a:pt x="816" y="532"/>
                  </a:lnTo>
                  <a:lnTo>
                    <a:pt x="1" y="671"/>
                  </a:lnTo>
                  <a:lnTo>
                    <a:pt x="602" y="1064"/>
                  </a:lnTo>
                  <a:lnTo>
                    <a:pt x="1154" y="1513"/>
                  </a:lnTo>
                  <a:lnTo>
                    <a:pt x="1257" y="809"/>
                  </a:lnTo>
                  <a:lnTo>
                    <a:pt x="1527" y="222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-3156542">
              <a:off x="7872707" y="1308262"/>
              <a:ext cx="156274" cy="155552"/>
            </a:xfrm>
            <a:custGeom>
              <a:avLst/>
              <a:gdLst/>
              <a:ahLst/>
              <a:cxnLst/>
              <a:rect l="l" t="t" r="r" b="b"/>
              <a:pathLst>
                <a:path w="1520" h="1513" extrusionOk="0">
                  <a:moveTo>
                    <a:pt x="960" y="1"/>
                  </a:moveTo>
                  <a:lnTo>
                    <a:pt x="808" y="532"/>
                  </a:lnTo>
                  <a:lnTo>
                    <a:pt x="1" y="670"/>
                  </a:lnTo>
                  <a:lnTo>
                    <a:pt x="601" y="1064"/>
                  </a:lnTo>
                  <a:lnTo>
                    <a:pt x="1147" y="1513"/>
                  </a:lnTo>
                  <a:lnTo>
                    <a:pt x="1250" y="815"/>
                  </a:lnTo>
                  <a:lnTo>
                    <a:pt x="1520" y="229"/>
                  </a:lnTo>
                  <a:lnTo>
                    <a:pt x="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-3156542">
              <a:off x="8030178" y="1220408"/>
              <a:ext cx="156274" cy="155552"/>
            </a:xfrm>
            <a:custGeom>
              <a:avLst/>
              <a:gdLst/>
              <a:ahLst/>
              <a:cxnLst/>
              <a:rect l="l" t="t" r="r" b="b"/>
              <a:pathLst>
                <a:path w="1520" h="1513" extrusionOk="0">
                  <a:moveTo>
                    <a:pt x="960" y="0"/>
                  </a:moveTo>
                  <a:lnTo>
                    <a:pt x="815" y="532"/>
                  </a:lnTo>
                  <a:lnTo>
                    <a:pt x="0" y="670"/>
                  </a:lnTo>
                  <a:lnTo>
                    <a:pt x="601" y="1056"/>
                  </a:lnTo>
                  <a:lnTo>
                    <a:pt x="1153" y="1512"/>
                  </a:lnTo>
                  <a:lnTo>
                    <a:pt x="1257" y="808"/>
                  </a:lnTo>
                  <a:lnTo>
                    <a:pt x="1519" y="221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 rot="-3156542">
              <a:off x="8176036" y="1134240"/>
              <a:ext cx="156994" cy="155552"/>
            </a:xfrm>
            <a:custGeom>
              <a:avLst/>
              <a:gdLst/>
              <a:ahLst/>
              <a:cxnLst/>
              <a:rect l="l" t="t" r="r" b="b"/>
              <a:pathLst>
                <a:path w="1527" h="1513" extrusionOk="0">
                  <a:moveTo>
                    <a:pt x="967" y="0"/>
                  </a:moveTo>
                  <a:lnTo>
                    <a:pt x="815" y="532"/>
                  </a:lnTo>
                  <a:lnTo>
                    <a:pt x="0" y="670"/>
                  </a:lnTo>
                  <a:lnTo>
                    <a:pt x="608" y="1064"/>
                  </a:lnTo>
                  <a:lnTo>
                    <a:pt x="1153" y="1513"/>
                  </a:lnTo>
                  <a:lnTo>
                    <a:pt x="1257" y="808"/>
                  </a:lnTo>
                  <a:lnTo>
                    <a:pt x="1526" y="22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 rot="-3156542">
              <a:off x="7743862" y="1478992"/>
              <a:ext cx="127898" cy="79678"/>
            </a:xfrm>
            <a:custGeom>
              <a:avLst/>
              <a:gdLst/>
              <a:ahLst/>
              <a:cxnLst/>
              <a:rect l="l" t="t" r="r" b="b"/>
              <a:pathLst>
                <a:path w="1244" h="775" extrusionOk="0">
                  <a:moveTo>
                    <a:pt x="0" y="1"/>
                  </a:moveTo>
                  <a:lnTo>
                    <a:pt x="505" y="581"/>
                  </a:lnTo>
                  <a:lnTo>
                    <a:pt x="1243" y="774"/>
                  </a:lnTo>
                  <a:lnTo>
                    <a:pt x="746" y="1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 rot="-3156542">
              <a:off x="7903361" y="1383031"/>
              <a:ext cx="127178" cy="79678"/>
            </a:xfrm>
            <a:custGeom>
              <a:avLst/>
              <a:gdLst/>
              <a:ahLst/>
              <a:cxnLst/>
              <a:rect l="l" t="t" r="r" b="b"/>
              <a:pathLst>
                <a:path w="1237" h="775" extrusionOk="0">
                  <a:moveTo>
                    <a:pt x="0" y="1"/>
                  </a:moveTo>
                  <a:lnTo>
                    <a:pt x="497" y="581"/>
                  </a:lnTo>
                  <a:lnTo>
                    <a:pt x="1236" y="774"/>
                  </a:lnTo>
                  <a:lnTo>
                    <a:pt x="739" y="1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 rot="-3156542">
              <a:off x="8060301" y="1294414"/>
              <a:ext cx="127898" cy="80295"/>
            </a:xfrm>
            <a:custGeom>
              <a:avLst/>
              <a:gdLst/>
              <a:ahLst/>
              <a:cxnLst/>
              <a:rect l="l" t="t" r="r" b="b"/>
              <a:pathLst>
                <a:path w="1244" h="781" extrusionOk="0">
                  <a:moveTo>
                    <a:pt x="1" y="0"/>
                  </a:moveTo>
                  <a:lnTo>
                    <a:pt x="505" y="580"/>
                  </a:lnTo>
                  <a:lnTo>
                    <a:pt x="1244" y="780"/>
                  </a:lnTo>
                  <a:lnTo>
                    <a:pt x="747" y="2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 rot="-3156542">
              <a:off x="8206587" y="1209111"/>
              <a:ext cx="127898" cy="79575"/>
            </a:xfrm>
            <a:custGeom>
              <a:avLst/>
              <a:gdLst/>
              <a:ahLst/>
              <a:cxnLst/>
              <a:rect l="l" t="t" r="r" b="b"/>
              <a:pathLst>
                <a:path w="1244" h="774" extrusionOk="0">
                  <a:moveTo>
                    <a:pt x="1" y="1"/>
                  </a:moveTo>
                  <a:lnTo>
                    <a:pt x="505" y="581"/>
                  </a:lnTo>
                  <a:lnTo>
                    <a:pt x="1244" y="774"/>
                  </a:lnTo>
                  <a:lnTo>
                    <a:pt x="747" y="1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 rot="-3156542">
              <a:off x="6591756" y="1435098"/>
              <a:ext cx="467896" cy="752571"/>
            </a:xfrm>
            <a:custGeom>
              <a:avLst/>
              <a:gdLst/>
              <a:ahLst/>
              <a:cxnLst/>
              <a:rect l="l" t="t" r="r" b="b"/>
              <a:pathLst>
                <a:path w="4551" h="7320" extrusionOk="0">
                  <a:moveTo>
                    <a:pt x="4102" y="0"/>
                  </a:moveTo>
                  <a:lnTo>
                    <a:pt x="3460" y="14"/>
                  </a:lnTo>
                  <a:lnTo>
                    <a:pt x="2894" y="352"/>
                  </a:lnTo>
                  <a:lnTo>
                    <a:pt x="2404" y="794"/>
                  </a:lnTo>
                  <a:lnTo>
                    <a:pt x="1969" y="1298"/>
                  </a:lnTo>
                  <a:lnTo>
                    <a:pt x="1582" y="1837"/>
                  </a:lnTo>
                  <a:lnTo>
                    <a:pt x="1237" y="2396"/>
                  </a:lnTo>
                  <a:lnTo>
                    <a:pt x="919" y="2983"/>
                  </a:lnTo>
                  <a:lnTo>
                    <a:pt x="643" y="3584"/>
                  </a:lnTo>
                  <a:lnTo>
                    <a:pt x="401" y="4205"/>
                  </a:lnTo>
                  <a:lnTo>
                    <a:pt x="208" y="4840"/>
                  </a:lnTo>
                  <a:lnTo>
                    <a:pt x="63" y="5483"/>
                  </a:lnTo>
                  <a:lnTo>
                    <a:pt x="1" y="6145"/>
                  </a:lnTo>
                  <a:lnTo>
                    <a:pt x="77" y="6801"/>
                  </a:lnTo>
                  <a:lnTo>
                    <a:pt x="450" y="7319"/>
                  </a:lnTo>
                  <a:lnTo>
                    <a:pt x="1092" y="7305"/>
                  </a:lnTo>
                  <a:lnTo>
                    <a:pt x="1665" y="6974"/>
                  </a:lnTo>
                  <a:lnTo>
                    <a:pt x="2148" y="6525"/>
                  </a:lnTo>
                  <a:lnTo>
                    <a:pt x="2583" y="6021"/>
                  </a:lnTo>
                  <a:lnTo>
                    <a:pt x="2970" y="5489"/>
                  </a:lnTo>
                  <a:lnTo>
                    <a:pt x="3322" y="4923"/>
                  </a:lnTo>
                  <a:lnTo>
                    <a:pt x="3633" y="4336"/>
                  </a:lnTo>
                  <a:lnTo>
                    <a:pt x="3916" y="3736"/>
                  </a:lnTo>
                  <a:lnTo>
                    <a:pt x="4150" y="3121"/>
                  </a:lnTo>
                  <a:lnTo>
                    <a:pt x="4351" y="2486"/>
                  </a:lnTo>
                  <a:lnTo>
                    <a:pt x="4489" y="1837"/>
                  </a:lnTo>
                  <a:lnTo>
                    <a:pt x="4551" y="1181"/>
                  </a:lnTo>
                  <a:lnTo>
                    <a:pt x="4482" y="525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 rot="-3156542">
              <a:off x="6881599" y="1347794"/>
              <a:ext cx="365701" cy="573681"/>
            </a:xfrm>
            <a:custGeom>
              <a:avLst/>
              <a:gdLst/>
              <a:ahLst/>
              <a:cxnLst/>
              <a:rect l="l" t="t" r="r" b="b"/>
              <a:pathLst>
                <a:path w="3557" h="5580" extrusionOk="0">
                  <a:moveTo>
                    <a:pt x="2417" y="0"/>
                  </a:moveTo>
                  <a:lnTo>
                    <a:pt x="2465" y="629"/>
                  </a:lnTo>
                  <a:lnTo>
                    <a:pt x="2424" y="1257"/>
                  </a:lnTo>
                  <a:lnTo>
                    <a:pt x="2300" y="1871"/>
                  </a:lnTo>
                  <a:lnTo>
                    <a:pt x="2113" y="2472"/>
                  </a:lnTo>
                  <a:lnTo>
                    <a:pt x="1858" y="3052"/>
                  </a:lnTo>
                  <a:lnTo>
                    <a:pt x="1561" y="3611"/>
                  </a:lnTo>
                  <a:lnTo>
                    <a:pt x="1216" y="4136"/>
                  </a:lnTo>
                  <a:lnTo>
                    <a:pt x="843" y="4647"/>
                  </a:lnTo>
                  <a:lnTo>
                    <a:pt x="436" y="5130"/>
                  </a:lnTo>
                  <a:lnTo>
                    <a:pt x="1" y="5579"/>
                  </a:lnTo>
                  <a:lnTo>
                    <a:pt x="601" y="5524"/>
                  </a:lnTo>
                  <a:lnTo>
                    <a:pt x="1209" y="5469"/>
                  </a:lnTo>
                  <a:lnTo>
                    <a:pt x="1816" y="5413"/>
                  </a:lnTo>
                  <a:lnTo>
                    <a:pt x="2424" y="5358"/>
                  </a:lnTo>
                  <a:lnTo>
                    <a:pt x="2583" y="4778"/>
                  </a:lnTo>
                  <a:lnTo>
                    <a:pt x="2749" y="4198"/>
                  </a:lnTo>
                  <a:lnTo>
                    <a:pt x="2907" y="3611"/>
                  </a:lnTo>
                  <a:lnTo>
                    <a:pt x="3066" y="3031"/>
                  </a:lnTo>
                  <a:lnTo>
                    <a:pt x="3232" y="2451"/>
                  </a:lnTo>
                  <a:lnTo>
                    <a:pt x="3391" y="1864"/>
                  </a:lnTo>
                  <a:lnTo>
                    <a:pt x="3556" y="1284"/>
                  </a:lnTo>
                  <a:lnTo>
                    <a:pt x="3177" y="856"/>
                  </a:lnTo>
                  <a:lnTo>
                    <a:pt x="2797" y="428"/>
                  </a:lnTo>
                  <a:lnTo>
                    <a:pt x="24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 rot="-3156542">
              <a:off x="7323402" y="1304062"/>
              <a:ext cx="167583" cy="303187"/>
            </a:xfrm>
            <a:custGeom>
              <a:avLst/>
              <a:gdLst/>
              <a:ahLst/>
              <a:cxnLst/>
              <a:rect l="l" t="t" r="r" b="b"/>
              <a:pathLst>
                <a:path w="1630" h="2949" extrusionOk="0">
                  <a:moveTo>
                    <a:pt x="760" y="0"/>
                  </a:moveTo>
                  <a:lnTo>
                    <a:pt x="608" y="552"/>
                  </a:lnTo>
                  <a:lnTo>
                    <a:pt x="456" y="1098"/>
                  </a:lnTo>
                  <a:lnTo>
                    <a:pt x="304" y="1650"/>
                  </a:lnTo>
                  <a:lnTo>
                    <a:pt x="152" y="2196"/>
                  </a:lnTo>
                  <a:lnTo>
                    <a:pt x="0" y="2748"/>
                  </a:lnTo>
                  <a:lnTo>
                    <a:pt x="842" y="2948"/>
                  </a:lnTo>
                  <a:lnTo>
                    <a:pt x="1036" y="2417"/>
                  </a:lnTo>
                  <a:lnTo>
                    <a:pt x="1236" y="1899"/>
                  </a:lnTo>
                  <a:lnTo>
                    <a:pt x="1429" y="1374"/>
                  </a:lnTo>
                  <a:lnTo>
                    <a:pt x="1630" y="849"/>
                  </a:lnTo>
                  <a:lnTo>
                    <a:pt x="1195" y="428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 rot="-3156542">
              <a:off x="8399908" y="819765"/>
              <a:ext cx="138590" cy="192461"/>
            </a:xfrm>
            <a:custGeom>
              <a:avLst/>
              <a:gdLst/>
              <a:ahLst/>
              <a:cxnLst/>
              <a:rect l="l" t="t" r="r" b="b"/>
              <a:pathLst>
                <a:path w="1348" h="1872" extrusionOk="0">
                  <a:moveTo>
                    <a:pt x="643" y="0"/>
                  </a:moveTo>
                  <a:lnTo>
                    <a:pt x="429" y="518"/>
                  </a:lnTo>
                  <a:lnTo>
                    <a:pt x="215" y="1036"/>
                  </a:lnTo>
                  <a:lnTo>
                    <a:pt x="1" y="1554"/>
                  </a:lnTo>
                  <a:lnTo>
                    <a:pt x="595" y="1871"/>
                  </a:lnTo>
                  <a:lnTo>
                    <a:pt x="843" y="1347"/>
                  </a:lnTo>
                  <a:lnTo>
                    <a:pt x="1099" y="822"/>
                  </a:lnTo>
                  <a:lnTo>
                    <a:pt x="1347" y="29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6000250" y="1529325"/>
              <a:ext cx="374721" cy="435803"/>
            </a:xfrm>
            <a:custGeom>
              <a:avLst/>
              <a:gdLst/>
              <a:ahLst/>
              <a:cxnLst/>
              <a:rect l="l" t="t" r="r" b="b"/>
              <a:pathLst>
                <a:path w="3301" h="3839" extrusionOk="0">
                  <a:moveTo>
                    <a:pt x="1616" y="0"/>
                  </a:moveTo>
                  <a:lnTo>
                    <a:pt x="1167" y="1533"/>
                  </a:lnTo>
                  <a:lnTo>
                    <a:pt x="0" y="1623"/>
                  </a:lnTo>
                  <a:lnTo>
                    <a:pt x="939" y="2299"/>
                  </a:lnTo>
                  <a:lnTo>
                    <a:pt x="490" y="3839"/>
                  </a:lnTo>
                  <a:lnTo>
                    <a:pt x="1650" y="2817"/>
                  </a:lnTo>
                  <a:lnTo>
                    <a:pt x="2748" y="3611"/>
                  </a:lnTo>
                  <a:lnTo>
                    <a:pt x="2320" y="2237"/>
                  </a:lnTo>
                  <a:lnTo>
                    <a:pt x="3300" y="1374"/>
                  </a:lnTo>
                  <a:lnTo>
                    <a:pt x="3300" y="1374"/>
                  </a:lnTo>
                  <a:lnTo>
                    <a:pt x="2078" y="146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 rot="3722061">
              <a:off x="8199070" y="4468195"/>
              <a:ext cx="1231802" cy="1028811"/>
            </a:xfrm>
            <a:custGeom>
              <a:avLst/>
              <a:gdLst/>
              <a:ahLst/>
              <a:cxnLst/>
              <a:rect l="l" t="t" r="r" b="b"/>
              <a:pathLst>
                <a:path w="10310" h="8611" extrusionOk="0">
                  <a:moveTo>
                    <a:pt x="10309" y="1"/>
                  </a:moveTo>
                  <a:lnTo>
                    <a:pt x="1" y="3978"/>
                  </a:lnTo>
                  <a:lnTo>
                    <a:pt x="491" y="8611"/>
                  </a:lnTo>
                  <a:lnTo>
                    <a:pt x="8991" y="8424"/>
                  </a:lnTo>
                  <a:lnTo>
                    <a:pt x="10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 rot="3722061">
              <a:off x="7372865" y="3455279"/>
              <a:ext cx="1357969" cy="923911"/>
            </a:xfrm>
            <a:custGeom>
              <a:avLst/>
              <a:gdLst/>
              <a:ahLst/>
              <a:cxnLst/>
              <a:rect l="l" t="t" r="r" b="b"/>
              <a:pathLst>
                <a:path w="11366" h="7733" extrusionOk="0">
                  <a:moveTo>
                    <a:pt x="4930" y="1"/>
                  </a:moveTo>
                  <a:cubicBezTo>
                    <a:pt x="4930" y="1"/>
                    <a:pt x="4337" y="581"/>
                    <a:pt x="5103" y="1078"/>
                  </a:cubicBezTo>
                  <a:cubicBezTo>
                    <a:pt x="5869" y="1582"/>
                    <a:pt x="7402" y="2438"/>
                    <a:pt x="7402" y="2438"/>
                  </a:cubicBezTo>
                  <a:lnTo>
                    <a:pt x="1057" y="3425"/>
                  </a:lnTo>
                  <a:cubicBezTo>
                    <a:pt x="1057" y="3425"/>
                    <a:pt x="739" y="3508"/>
                    <a:pt x="760" y="3909"/>
                  </a:cubicBezTo>
                  <a:cubicBezTo>
                    <a:pt x="781" y="4178"/>
                    <a:pt x="926" y="4219"/>
                    <a:pt x="1250" y="4316"/>
                  </a:cubicBezTo>
                  <a:cubicBezTo>
                    <a:pt x="1250" y="4316"/>
                    <a:pt x="1164" y="4310"/>
                    <a:pt x="1037" y="4310"/>
                  </a:cubicBezTo>
                  <a:cubicBezTo>
                    <a:pt x="709" y="4310"/>
                    <a:pt x="113" y="4350"/>
                    <a:pt x="63" y="4634"/>
                  </a:cubicBezTo>
                  <a:cubicBezTo>
                    <a:pt x="1" y="5020"/>
                    <a:pt x="125" y="5248"/>
                    <a:pt x="663" y="5283"/>
                  </a:cubicBezTo>
                  <a:cubicBezTo>
                    <a:pt x="663" y="5283"/>
                    <a:pt x="373" y="5317"/>
                    <a:pt x="449" y="5745"/>
                  </a:cubicBezTo>
                  <a:cubicBezTo>
                    <a:pt x="525" y="6166"/>
                    <a:pt x="1050" y="6194"/>
                    <a:pt x="1506" y="6249"/>
                  </a:cubicBezTo>
                  <a:cubicBezTo>
                    <a:pt x="1506" y="6249"/>
                    <a:pt x="1112" y="6304"/>
                    <a:pt x="1264" y="6802"/>
                  </a:cubicBezTo>
                  <a:cubicBezTo>
                    <a:pt x="1391" y="7225"/>
                    <a:pt x="2633" y="7732"/>
                    <a:pt x="4455" y="7732"/>
                  </a:cubicBezTo>
                  <a:cubicBezTo>
                    <a:pt x="5813" y="7732"/>
                    <a:pt x="7493" y="7450"/>
                    <a:pt x="9273" y="6643"/>
                  </a:cubicBezTo>
                  <a:lnTo>
                    <a:pt x="11365" y="6228"/>
                  </a:lnTo>
                  <a:lnTo>
                    <a:pt x="11262" y="2320"/>
                  </a:lnTo>
                  <a:lnTo>
                    <a:pt x="10067" y="2251"/>
                  </a:lnTo>
                  <a:cubicBezTo>
                    <a:pt x="10067" y="2251"/>
                    <a:pt x="9688" y="1886"/>
                    <a:pt x="9308" y="1444"/>
                  </a:cubicBezTo>
                  <a:cubicBezTo>
                    <a:pt x="8928" y="1009"/>
                    <a:pt x="4931" y="1"/>
                    <a:pt x="4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 rot="3722061">
              <a:off x="8199262" y="4266733"/>
              <a:ext cx="222943" cy="529758"/>
            </a:xfrm>
            <a:custGeom>
              <a:avLst/>
              <a:gdLst/>
              <a:ahLst/>
              <a:cxnLst/>
              <a:rect l="l" t="t" r="r" b="b"/>
              <a:pathLst>
                <a:path w="1866" h="4434" extrusionOk="0">
                  <a:moveTo>
                    <a:pt x="767" y="1"/>
                  </a:moveTo>
                  <a:lnTo>
                    <a:pt x="1" y="4323"/>
                  </a:lnTo>
                  <a:lnTo>
                    <a:pt x="1258" y="4434"/>
                  </a:lnTo>
                  <a:lnTo>
                    <a:pt x="1865" y="312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FDF9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 rot="3722061">
              <a:off x="7198420" y="3743315"/>
              <a:ext cx="1344826" cy="969670"/>
            </a:xfrm>
            <a:custGeom>
              <a:avLst/>
              <a:gdLst/>
              <a:ahLst/>
              <a:cxnLst/>
              <a:rect l="l" t="t" r="r" b="b"/>
              <a:pathLst>
                <a:path w="11256" h="8116" extrusionOk="0">
                  <a:moveTo>
                    <a:pt x="6660" y="1"/>
                  </a:moveTo>
                  <a:cubicBezTo>
                    <a:pt x="5281" y="1"/>
                    <a:pt x="3101" y="202"/>
                    <a:pt x="3101" y="202"/>
                  </a:cubicBezTo>
                  <a:cubicBezTo>
                    <a:pt x="3101" y="202"/>
                    <a:pt x="2735" y="955"/>
                    <a:pt x="3633" y="1169"/>
                  </a:cubicBezTo>
                  <a:cubicBezTo>
                    <a:pt x="4523" y="1376"/>
                    <a:pt x="6256" y="1680"/>
                    <a:pt x="6256" y="1680"/>
                  </a:cubicBezTo>
                  <a:lnTo>
                    <a:pt x="602" y="4725"/>
                  </a:lnTo>
                  <a:cubicBezTo>
                    <a:pt x="602" y="4725"/>
                    <a:pt x="332" y="4918"/>
                    <a:pt x="491" y="5284"/>
                  </a:cubicBezTo>
                  <a:cubicBezTo>
                    <a:pt x="570" y="5472"/>
                    <a:pt x="676" y="5514"/>
                    <a:pt x="871" y="5514"/>
                  </a:cubicBezTo>
                  <a:cubicBezTo>
                    <a:pt x="932" y="5514"/>
                    <a:pt x="1003" y="5510"/>
                    <a:pt x="1085" y="5505"/>
                  </a:cubicBezTo>
                  <a:lnTo>
                    <a:pt x="1085" y="5505"/>
                  </a:lnTo>
                  <a:cubicBezTo>
                    <a:pt x="1085" y="5505"/>
                    <a:pt x="1" y="5809"/>
                    <a:pt x="77" y="6202"/>
                  </a:cubicBezTo>
                  <a:cubicBezTo>
                    <a:pt x="129" y="6494"/>
                    <a:pt x="248" y="6664"/>
                    <a:pt x="527" y="6664"/>
                  </a:cubicBezTo>
                  <a:cubicBezTo>
                    <a:pt x="617" y="6664"/>
                    <a:pt x="724" y="6647"/>
                    <a:pt x="850" y="6609"/>
                  </a:cubicBezTo>
                  <a:lnTo>
                    <a:pt x="850" y="6609"/>
                  </a:lnTo>
                  <a:cubicBezTo>
                    <a:pt x="850" y="6609"/>
                    <a:pt x="595" y="6748"/>
                    <a:pt x="802" y="7120"/>
                  </a:cubicBezTo>
                  <a:cubicBezTo>
                    <a:pt x="905" y="7300"/>
                    <a:pt x="1076" y="7358"/>
                    <a:pt x="1275" y="7358"/>
                  </a:cubicBezTo>
                  <a:cubicBezTo>
                    <a:pt x="1489" y="7358"/>
                    <a:pt x="1736" y="7291"/>
                    <a:pt x="1969" y="7238"/>
                  </a:cubicBezTo>
                  <a:lnTo>
                    <a:pt x="1969" y="7238"/>
                  </a:lnTo>
                  <a:cubicBezTo>
                    <a:pt x="1969" y="7238"/>
                    <a:pt x="1692" y="7376"/>
                    <a:pt x="1927" y="7845"/>
                  </a:cubicBezTo>
                  <a:cubicBezTo>
                    <a:pt x="2012" y="8013"/>
                    <a:pt x="2351" y="8116"/>
                    <a:pt x="2864" y="8116"/>
                  </a:cubicBezTo>
                  <a:cubicBezTo>
                    <a:pt x="4275" y="8116"/>
                    <a:pt x="7006" y="7341"/>
                    <a:pt x="9425" y="5008"/>
                  </a:cubicBezTo>
                  <a:lnTo>
                    <a:pt x="11255" y="3924"/>
                  </a:lnTo>
                  <a:lnTo>
                    <a:pt x="9847" y="271"/>
                  </a:lnTo>
                  <a:lnTo>
                    <a:pt x="8701" y="609"/>
                  </a:lnTo>
                  <a:cubicBezTo>
                    <a:pt x="8701" y="609"/>
                    <a:pt x="8224" y="388"/>
                    <a:pt x="7713" y="105"/>
                  </a:cubicBezTo>
                  <a:cubicBezTo>
                    <a:pt x="7576" y="29"/>
                    <a:pt x="7174" y="1"/>
                    <a:pt x="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 rot="3722061">
              <a:off x="7471504" y="3771543"/>
              <a:ext cx="92594" cy="66429"/>
            </a:xfrm>
            <a:custGeom>
              <a:avLst/>
              <a:gdLst/>
              <a:ahLst/>
              <a:cxnLst/>
              <a:rect l="l" t="t" r="r" b="b"/>
              <a:pathLst>
                <a:path w="775" h="556" extrusionOk="0">
                  <a:moveTo>
                    <a:pt x="471" y="0"/>
                  </a:moveTo>
                  <a:cubicBezTo>
                    <a:pt x="274" y="0"/>
                    <a:pt x="1" y="190"/>
                    <a:pt x="1" y="190"/>
                  </a:cubicBezTo>
                  <a:lnTo>
                    <a:pt x="173" y="556"/>
                  </a:lnTo>
                  <a:cubicBezTo>
                    <a:pt x="173" y="556"/>
                    <a:pt x="774" y="328"/>
                    <a:pt x="636" y="86"/>
                  </a:cubicBezTo>
                  <a:cubicBezTo>
                    <a:pt x="600" y="24"/>
                    <a:pt x="540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 rot="3722061">
              <a:off x="8102209" y="3774276"/>
              <a:ext cx="98210" cy="50419"/>
            </a:xfrm>
            <a:custGeom>
              <a:avLst/>
              <a:gdLst/>
              <a:ahLst/>
              <a:cxnLst/>
              <a:rect l="l" t="t" r="r" b="b"/>
              <a:pathLst>
                <a:path w="822" h="422" extrusionOk="0">
                  <a:moveTo>
                    <a:pt x="822" y="1"/>
                  </a:moveTo>
                  <a:lnTo>
                    <a:pt x="76" y="70"/>
                  </a:lnTo>
                  <a:lnTo>
                    <a:pt x="0" y="77"/>
                  </a:lnTo>
                  <a:cubicBezTo>
                    <a:pt x="0" y="77"/>
                    <a:pt x="42" y="422"/>
                    <a:pt x="276" y="422"/>
                  </a:cubicBezTo>
                  <a:cubicBezTo>
                    <a:pt x="463" y="415"/>
                    <a:pt x="642" y="394"/>
                    <a:pt x="822" y="360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 rot="3722061">
              <a:off x="7331534" y="3794494"/>
              <a:ext cx="92475" cy="66548"/>
            </a:xfrm>
            <a:custGeom>
              <a:avLst/>
              <a:gdLst/>
              <a:ahLst/>
              <a:cxnLst/>
              <a:rect l="l" t="t" r="r" b="b"/>
              <a:pathLst>
                <a:path w="774" h="557" extrusionOk="0">
                  <a:moveTo>
                    <a:pt x="470" y="1"/>
                  </a:moveTo>
                  <a:cubicBezTo>
                    <a:pt x="273" y="1"/>
                    <a:pt x="0" y="190"/>
                    <a:pt x="0" y="190"/>
                  </a:cubicBezTo>
                  <a:lnTo>
                    <a:pt x="173" y="556"/>
                  </a:lnTo>
                  <a:cubicBezTo>
                    <a:pt x="173" y="556"/>
                    <a:pt x="773" y="328"/>
                    <a:pt x="635" y="87"/>
                  </a:cubicBezTo>
                  <a:cubicBezTo>
                    <a:pt x="599" y="24"/>
                    <a:pt x="540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 rot="3722061">
              <a:off x="7293169" y="3907948"/>
              <a:ext cx="91638" cy="66548"/>
            </a:xfrm>
            <a:custGeom>
              <a:avLst/>
              <a:gdLst/>
              <a:ahLst/>
              <a:cxnLst/>
              <a:rect l="l" t="t" r="r" b="b"/>
              <a:pathLst>
                <a:path w="767" h="557" extrusionOk="0">
                  <a:moveTo>
                    <a:pt x="468" y="1"/>
                  </a:moveTo>
                  <a:cubicBezTo>
                    <a:pt x="273" y="1"/>
                    <a:pt x="0" y="190"/>
                    <a:pt x="0" y="190"/>
                  </a:cubicBezTo>
                  <a:lnTo>
                    <a:pt x="173" y="556"/>
                  </a:lnTo>
                  <a:cubicBezTo>
                    <a:pt x="173" y="556"/>
                    <a:pt x="767" y="328"/>
                    <a:pt x="629" y="87"/>
                  </a:cubicBezTo>
                  <a:cubicBezTo>
                    <a:pt x="595" y="24"/>
                    <a:pt x="536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 rot="3722061">
              <a:off x="7280297" y="4074177"/>
              <a:ext cx="91638" cy="67265"/>
            </a:xfrm>
            <a:custGeom>
              <a:avLst/>
              <a:gdLst/>
              <a:ahLst/>
              <a:cxnLst/>
              <a:rect l="l" t="t" r="r" b="b"/>
              <a:pathLst>
                <a:path w="767" h="563" extrusionOk="0">
                  <a:moveTo>
                    <a:pt x="465" y="0"/>
                  </a:moveTo>
                  <a:cubicBezTo>
                    <a:pt x="269" y="0"/>
                    <a:pt x="0" y="190"/>
                    <a:pt x="0" y="190"/>
                  </a:cubicBezTo>
                  <a:lnTo>
                    <a:pt x="173" y="563"/>
                  </a:lnTo>
                  <a:cubicBezTo>
                    <a:pt x="173" y="563"/>
                    <a:pt x="767" y="321"/>
                    <a:pt x="628" y="86"/>
                  </a:cubicBezTo>
                  <a:cubicBezTo>
                    <a:pt x="593" y="24"/>
                    <a:pt x="533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 rot="3722061">
              <a:off x="7241834" y="4027624"/>
              <a:ext cx="276468" cy="89966"/>
            </a:xfrm>
            <a:custGeom>
              <a:avLst/>
              <a:gdLst/>
              <a:ahLst/>
              <a:cxnLst/>
              <a:rect l="l" t="t" r="r" b="b"/>
              <a:pathLst>
                <a:path w="2314" h="753" fill="none" extrusionOk="0">
                  <a:moveTo>
                    <a:pt x="1" y="753"/>
                  </a:moveTo>
                  <a:lnTo>
                    <a:pt x="2314" y="0"/>
                  </a:lnTo>
                </a:path>
              </a:pathLst>
            </a:custGeom>
            <a:noFill/>
            <a:ln w="1025" cap="rnd" cmpd="sng">
              <a:solidFill>
                <a:srgbClr val="DE4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 rot="3722061">
              <a:off x="7241394" y="3871500"/>
              <a:ext cx="347437" cy="129632"/>
            </a:xfrm>
            <a:custGeom>
              <a:avLst/>
              <a:gdLst/>
              <a:ahLst/>
              <a:cxnLst/>
              <a:rect l="l" t="t" r="r" b="b"/>
              <a:pathLst>
                <a:path w="2908" h="1085" fill="none" extrusionOk="0">
                  <a:moveTo>
                    <a:pt x="1" y="1084"/>
                  </a:moveTo>
                  <a:lnTo>
                    <a:pt x="2907" y="0"/>
                  </a:lnTo>
                </a:path>
              </a:pathLst>
            </a:custGeom>
            <a:noFill/>
            <a:ln w="1025" cap="rnd" cmpd="sng">
              <a:solidFill>
                <a:srgbClr val="DE4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 rot="3722061">
              <a:off x="7353961" y="3813909"/>
              <a:ext cx="313626" cy="110635"/>
            </a:xfrm>
            <a:custGeom>
              <a:avLst/>
              <a:gdLst/>
              <a:ahLst/>
              <a:cxnLst/>
              <a:rect l="l" t="t" r="r" b="b"/>
              <a:pathLst>
                <a:path w="2625" h="926" fill="none" extrusionOk="0">
                  <a:moveTo>
                    <a:pt x="0" y="926"/>
                  </a:moveTo>
                  <a:lnTo>
                    <a:pt x="2624" y="1"/>
                  </a:lnTo>
                </a:path>
              </a:pathLst>
            </a:custGeom>
            <a:noFill/>
            <a:ln w="1025" cap="rnd" cmpd="sng">
              <a:solidFill>
                <a:srgbClr val="DE4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 rot="3722061">
              <a:off x="8219075" y="4377675"/>
              <a:ext cx="1285327" cy="1157487"/>
            </a:xfrm>
            <a:custGeom>
              <a:avLst/>
              <a:gdLst/>
              <a:ahLst/>
              <a:cxnLst/>
              <a:rect l="l" t="t" r="r" b="b"/>
              <a:pathLst>
                <a:path w="10758" h="9688" extrusionOk="0">
                  <a:moveTo>
                    <a:pt x="10757" y="1"/>
                  </a:moveTo>
                  <a:lnTo>
                    <a:pt x="0" y="4979"/>
                  </a:lnTo>
                  <a:lnTo>
                    <a:pt x="1947" y="9688"/>
                  </a:lnTo>
                  <a:lnTo>
                    <a:pt x="9535" y="7098"/>
                  </a:lnTo>
                  <a:lnTo>
                    <a:pt x="107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 rot="3722061">
              <a:off x="8127306" y="4335824"/>
              <a:ext cx="316971" cy="526413"/>
            </a:xfrm>
            <a:custGeom>
              <a:avLst/>
              <a:gdLst/>
              <a:ahLst/>
              <a:cxnLst/>
              <a:rect l="l" t="t" r="r" b="b"/>
              <a:pathLst>
                <a:path w="2653" h="4406" extrusionOk="0">
                  <a:moveTo>
                    <a:pt x="1099" y="0"/>
                  </a:moveTo>
                  <a:lnTo>
                    <a:pt x="1" y="284"/>
                  </a:lnTo>
                  <a:lnTo>
                    <a:pt x="1513" y="4406"/>
                  </a:lnTo>
                  <a:lnTo>
                    <a:pt x="2652" y="3867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 rot="3722061">
              <a:off x="8354306" y="3635972"/>
              <a:ext cx="106453" cy="66190"/>
            </a:xfrm>
            <a:custGeom>
              <a:avLst/>
              <a:gdLst/>
              <a:ahLst/>
              <a:cxnLst/>
              <a:rect l="l" t="t" r="r" b="b"/>
              <a:pathLst>
                <a:path w="891" h="554" extrusionOk="0">
                  <a:moveTo>
                    <a:pt x="90" y="1"/>
                  </a:moveTo>
                  <a:cubicBezTo>
                    <a:pt x="90" y="1"/>
                    <a:pt x="0" y="339"/>
                    <a:pt x="228" y="422"/>
                  </a:cubicBezTo>
                  <a:cubicBezTo>
                    <a:pt x="401" y="477"/>
                    <a:pt x="580" y="526"/>
                    <a:pt x="767" y="553"/>
                  </a:cubicBezTo>
                  <a:lnTo>
                    <a:pt x="891" y="215"/>
                  </a:lnTo>
                  <a:lnTo>
                    <a:pt x="166" y="21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 rot="3722061">
              <a:off x="8293108" y="4898847"/>
              <a:ext cx="92475" cy="71925"/>
            </a:xfrm>
            <a:custGeom>
              <a:avLst/>
              <a:gdLst/>
              <a:ahLst/>
              <a:cxnLst/>
              <a:rect l="l" t="t" r="r" b="b"/>
              <a:pathLst>
                <a:path w="774" h="602" extrusionOk="0">
                  <a:moveTo>
                    <a:pt x="387" y="0"/>
                  </a:moveTo>
                  <a:cubicBezTo>
                    <a:pt x="1" y="0"/>
                    <a:pt x="1" y="601"/>
                    <a:pt x="387" y="601"/>
                  </a:cubicBezTo>
                  <a:cubicBezTo>
                    <a:pt x="774" y="601"/>
                    <a:pt x="774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 rot="3722061">
              <a:off x="8385762" y="4989436"/>
              <a:ext cx="92475" cy="72642"/>
            </a:xfrm>
            <a:custGeom>
              <a:avLst/>
              <a:gdLst/>
              <a:ahLst/>
              <a:cxnLst/>
              <a:rect l="l" t="t" r="r" b="b"/>
              <a:pathLst>
                <a:path w="774" h="608" extrusionOk="0">
                  <a:moveTo>
                    <a:pt x="387" y="0"/>
                  </a:moveTo>
                  <a:cubicBezTo>
                    <a:pt x="0" y="0"/>
                    <a:pt x="0" y="608"/>
                    <a:pt x="387" y="608"/>
                  </a:cubicBezTo>
                  <a:cubicBezTo>
                    <a:pt x="774" y="608"/>
                    <a:pt x="774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 rot="3722061">
              <a:off x="7530596" y="3101556"/>
              <a:ext cx="393675" cy="138712"/>
            </a:xfrm>
            <a:custGeom>
              <a:avLst/>
              <a:gdLst/>
              <a:ahLst/>
              <a:cxnLst/>
              <a:rect l="l" t="t" r="r" b="b"/>
              <a:pathLst>
                <a:path w="3295" h="1161" fill="none" extrusionOk="0">
                  <a:moveTo>
                    <a:pt x="1" y="0"/>
                  </a:moveTo>
                  <a:lnTo>
                    <a:pt x="3294" y="1160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 rot="3722061">
              <a:off x="7367958" y="3162963"/>
              <a:ext cx="273959" cy="64398"/>
            </a:xfrm>
            <a:custGeom>
              <a:avLst/>
              <a:gdLst/>
              <a:ahLst/>
              <a:cxnLst/>
              <a:rect l="l" t="t" r="r" b="b"/>
              <a:pathLst>
                <a:path w="2293" h="539" fill="none" extrusionOk="0">
                  <a:moveTo>
                    <a:pt x="0" y="0"/>
                  </a:moveTo>
                  <a:lnTo>
                    <a:pt x="2293" y="539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 rot="3722061">
              <a:off x="6980563" y="3278727"/>
              <a:ext cx="377904" cy="104900"/>
            </a:xfrm>
            <a:custGeom>
              <a:avLst/>
              <a:gdLst/>
              <a:ahLst/>
              <a:cxnLst/>
              <a:rect l="l" t="t" r="r" b="b"/>
              <a:pathLst>
                <a:path w="3163" h="878" fill="none" extrusionOk="0">
                  <a:moveTo>
                    <a:pt x="1" y="878"/>
                  </a:moveTo>
                  <a:lnTo>
                    <a:pt x="3163" y="1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 rot="3722061">
              <a:off x="7235435" y="3287761"/>
              <a:ext cx="193910" cy="23178"/>
            </a:xfrm>
            <a:custGeom>
              <a:avLst/>
              <a:gdLst/>
              <a:ahLst/>
              <a:cxnLst/>
              <a:rect l="l" t="t" r="r" b="b"/>
              <a:pathLst>
                <a:path w="1623" h="194" fill="none" extrusionOk="0">
                  <a:moveTo>
                    <a:pt x="0" y="194"/>
                  </a:moveTo>
                  <a:lnTo>
                    <a:pt x="1623" y="0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 rot="3722061">
              <a:off x="7030142" y="3475498"/>
              <a:ext cx="149465" cy="173360"/>
            </a:xfrm>
            <a:custGeom>
              <a:avLst/>
              <a:gdLst/>
              <a:ahLst/>
              <a:cxnLst/>
              <a:rect l="l" t="t" r="r" b="b"/>
              <a:pathLst>
                <a:path w="1251" h="1451" fill="none" extrusionOk="0">
                  <a:moveTo>
                    <a:pt x="0" y="1451"/>
                  </a:moveTo>
                  <a:lnTo>
                    <a:pt x="1250" y="1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 rot="3722061">
              <a:off x="7003744" y="3693577"/>
              <a:ext cx="90922" cy="150182"/>
            </a:xfrm>
            <a:custGeom>
              <a:avLst/>
              <a:gdLst/>
              <a:ahLst/>
              <a:cxnLst/>
              <a:rect l="l" t="t" r="r" b="b"/>
              <a:pathLst>
                <a:path w="761" h="1257" fill="none" extrusionOk="0">
                  <a:moveTo>
                    <a:pt x="1" y="1257"/>
                  </a:moveTo>
                  <a:lnTo>
                    <a:pt x="760" y="0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 rot="3722061">
              <a:off x="7085604" y="3937082"/>
              <a:ext cx="119" cy="263206"/>
            </a:xfrm>
            <a:custGeom>
              <a:avLst/>
              <a:gdLst/>
              <a:ahLst/>
              <a:cxnLst/>
              <a:rect l="l" t="t" r="r" b="b"/>
              <a:pathLst>
                <a:path w="1" h="2203" fill="none" extrusionOk="0">
                  <a:moveTo>
                    <a:pt x="1" y="2203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 rot="3722061">
              <a:off x="7233839" y="4591487"/>
              <a:ext cx="226169" cy="223660"/>
            </a:xfrm>
            <a:custGeom>
              <a:avLst/>
              <a:gdLst/>
              <a:ahLst/>
              <a:cxnLst/>
              <a:rect l="l" t="t" r="r" b="b"/>
              <a:pathLst>
                <a:path w="1893" h="1872" extrusionOk="0">
                  <a:moveTo>
                    <a:pt x="1534" y="0"/>
                  </a:moveTo>
                  <a:lnTo>
                    <a:pt x="919" y="539"/>
                  </a:lnTo>
                  <a:lnTo>
                    <a:pt x="394" y="256"/>
                  </a:lnTo>
                  <a:lnTo>
                    <a:pt x="615" y="808"/>
                  </a:lnTo>
                  <a:lnTo>
                    <a:pt x="1" y="1354"/>
                  </a:lnTo>
                  <a:lnTo>
                    <a:pt x="781" y="1229"/>
                  </a:lnTo>
                  <a:lnTo>
                    <a:pt x="1037" y="1871"/>
                  </a:lnTo>
                  <a:lnTo>
                    <a:pt x="1230" y="1160"/>
                  </a:lnTo>
                  <a:lnTo>
                    <a:pt x="1893" y="1050"/>
                  </a:lnTo>
                  <a:lnTo>
                    <a:pt x="1334" y="760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EC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 rot="3722061">
              <a:off x="8694918" y="3804572"/>
              <a:ext cx="201318" cy="231067"/>
            </a:xfrm>
            <a:custGeom>
              <a:avLst/>
              <a:gdLst/>
              <a:ahLst/>
              <a:cxnLst/>
              <a:rect l="l" t="t" r="r" b="b"/>
              <a:pathLst>
                <a:path w="1685" h="1934" extrusionOk="0">
                  <a:moveTo>
                    <a:pt x="1001" y="1"/>
                  </a:moveTo>
                  <a:lnTo>
                    <a:pt x="601" y="719"/>
                  </a:lnTo>
                  <a:lnTo>
                    <a:pt x="7" y="629"/>
                  </a:lnTo>
                  <a:lnTo>
                    <a:pt x="7" y="629"/>
                  </a:lnTo>
                  <a:lnTo>
                    <a:pt x="401" y="1078"/>
                  </a:lnTo>
                  <a:lnTo>
                    <a:pt x="0" y="1789"/>
                  </a:lnTo>
                  <a:lnTo>
                    <a:pt x="698" y="1416"/>
                  </a:lnTo>
                  <a:lnTo>
                    <a:pt x="1153" y="1934"/>
                  </a:lnTo>
                  <a:lnTo>
                    <a:pt x="1098" y="1195"/>
                  </a:lnTo>
                  <a:lnTo>
                    <a:pt x="1685" y="877"/>
                  </a:lnTo>
                  <a:lnTo>
                    <a:pt x="1064" y="78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5502292" y="2214876"/>
              <a:ext cx="322039" cy="402831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6712759" y="1668575"/>
              <a:ext cx="254994" cy="296553"/>
            </a:xfrm>
            <a:custGeom>
              <a:avLst/>
              <a:gdLst/>
              <a:ahLst/>
              <a:cxnLst/>
              <a:rect l="l" t="t" r="r" b="b"/>
              <a:pathLst>
                <a:path w="3301" h="3839" extrusionOk="0">
                  <a:moveTo>
                    <a:pt x="1616" y="0"/>
                  </a:moveTo>
                  <a:lnTo>
                    <a:pt x="1167" y="1533"/>
                  </a:lnTo>
                  <a:lnTo>
                    <a:pt x="0" y="1623"/>
                  </a:lnTo>
                  <a:lnTo>
                    <a:pt x="939" y="2299"/>
                  </a:lnTo>
                  <a:lnTo>
                    <a:pt x="490" y="3839"/>
                  </a:lnTo>
                  <a:lnTo>
                    <a:pt x="1650" y="2817"/>
                  </a:lnTo>
                  <a:lnTo>
                    <a:pt x="2748" y="3611"/>
                  </a:lnTo>
                  <a:lnTo>
                    <a:pt x="2320" y="2237"/>
                  </a:lnTo>
                  <a:lnTo>
                    <a:pt x="3300" y="1374"/>
                  </a:lnTo>
                  <a:lnTo>
                    <a:pt x="3300" y="1374"/>
                  </a:lnTo>
                  <a:lnTo>
                    <a:pt x="2078" y="146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8056050" y="2862825"/>
              <a:ext cx="322029" cy="374514"/>
            </a:xfrm>
            <a:custGeom>
              <a:avLst/>
              <a:gdLst/>
              <a:ahLst/>
              <a:cxnLst/>
              <a:rect l="l" t="t" r="r" b="b"/>
              <a:pathLst>
                <a:path w="3301" h="3839" extrusionOk="0">
                  <a:moveTo>
                    <a:pt x="1616" y="0"/>
                  </a:moveTo>
                  <a:lnTo>
                    <a:pt x="1167" y="1533"/>
                  </a:lnTo>
                  <a:lnTo>
                    <a:pt x="0" y="1623"/>
                  </a:lnTo>
                  <a:lnTo>
                    <a:pt x="939" y="2299"/>
                  </a:lnTo>
                  <a:lnTo>
                    <a:pt x="490" y="3839"/>
                  </a:lnTo>
                  <a:lnTo>
                    <a:pt x="1650" y="2817"/>
                  </a:lnTo>
                  <a:lnTo>
                    <a:pt x="2748" y="3611"/>
                  </a:lnTo>
                  <a:lnTo>
                    <a:pt x="2320" y="2237"/>
                  </a:lnTo>
                  <a:lnTo>
                    <a:pt x="3300" y="1374"/>
                  </a:lnTo>
                  <a:lnTo>
                    <a:pt x="3300" y="1374"/>
                  </a:lnTo>
                  <a:lnTo>
                    <a:pt x="2078" y="146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2" name="Google Shape;1152;p35"/>
            <p:cNvGrpSpPr/>
            <p:nvPr/>
          </p:nvGrpSpPr>
          <p:grpSpPr>
            <a:xfrm>
              <a:off x="7753096" y="2073199"/>
              <a:ext cx="317657" cy="508725"/>
              <a:chOff x="7753096" y="2073199"/>
              <a:chExt cx="317657" cy="508725"/>
            </a:xfrm>
          </p:grpSpPr>
          <p:sp>
            <p:nvSpPr>
              <p:cNvPr id="1153" name="Google Shape;1153;p35"/>
              <p:cNvSpPr/>
              <p:nvPr/>
            </p:nvSpPr>
            <p:spPr>
              <a:xfrm rot="528118" flipH="1">
                <a:off x="7870731" y="2404166"/>
                <a:ext cx="188562" cy="16429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11" extrusionOk="0">
                    <a:moveTo>
                      <a:pt x="605" y="0"/>
                    </a:moveTo>
                    <a:cubicBezTo>
                      <a:pt x="496" y="0"/>
                      <a:pt x="354" y="65"/>
                      <a:pt x="235" y="179"/>
                    </a:cubicBezTo>
                    <a:cubicBezTo>
                      <a:pt x="63" y="352"/>
                      <a:pt x="1" y="573"/>
                      <a:pt x="97" y="670"/>
                    </a:cubicBezTo>
                    <a:cubicBezTo>
                      <a:pt x="127" y="697"/>
                      <a:pt x="168" y="711"/>
                      <a:pt x="215" y="711"/>
                    </a:cubicBezTo>
                    <a:cubicBezTo>
                      <a:pt x="322" y="711"/>
                      <a:pt x="461" y="644"/>
                      <a:pt x="581" y="525"/>
                    </a:cubicBezTo>
                    <a:cubicBezTo>
                      <a:pt x="753" y="352"/>
                      <a:pt x="815" y="138"/>
                      <a:pt x="726" y="41"/>
                    </a:cubicBezTo>
                    <a:cubicBezTo>
                      <a:pt x="695" y="13"/>
                      <a:pt x="653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5"/>
              <p:cNvSpPr/>
              <p:nvPr/>
            </p:nvSpPr>
            <p:spPr>
              <a:xfrm rot="528118" flipH="1">
                <a:off x="7778720" y="2082774"/>
                <a:ext cx="151820" cy="34662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500" fill="none" extrusionOk="0">
                    <a:moveTo>
                      <a:pt x="1" y="1499"/>
                    </a:moveTo>
                    <a:lnTo>
                      <a:pt x="1" y="1"/>
                    </a:lnTo>
                    <a:lnTo>
                      <a:pt x="657" y="180"/>
                    </a:lnTo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5" name="Google Shape;1155;p35"/>
            <p:cNvGrpSpPr/>
            <p:nvPr/>
          </p:nvGrpSpPr>
          <p:grpSpPr>
            <a:xfrm>
              <a:off x="5936379" y="2389888"/>
              <a:ext cx="551100" cy="654225"/>
              <a:chOff x="5936379" y="2389888"/>
              <a:chExt cx="551100" cy="654225"/>
            </a:xfrm>
          </p:grpSpPr>
          <p:sp>
            <p:nvSpPr>
              <p:cNvPr id="1156" name="Google Shape;1156;p35"/>
              <p:cNvSpPr/>
              <p:nvPr/>
            </p:nvSpPr>
            <p:spPr>
              <a:xfrm>
                <a:off x="5936379" y="2876941"/>
                <a:ext cx="190104" cy="16717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09" extrusionOk="0">
                    <a:moveTo>
                      <a:pt x="674" y="0"/>
                    </a:moveTo>
                    <a:cubicBezTo>
                      <a:pt x="554" y="0"/>
                      <a:pt x="399" y="76"/>
                      <a:pt x="263" y="212"/>
                    </a:cubicBezTo>
                    <a:cubicBezTo>
                      <a:pt x="70" y="405"/>
                      <a:pt x="1" y="654"/>
                      <a:pt x="105" y="757"/>
                    </a:cubicBezTo>
                    <a:cubicBezTo>
                      <a:pt x="139" y="792"/>
                      <a:pt x="188" y="808"/>
                      <a:pt x="244" y="808"/>
                    </a:cubicBezTo>
                    <a:cubicBezTo>
                      <a:pt x="366" y="808"/>
                      <a:pt x="524" y="731"/>
                      <a:pt x="657" y="598"/>
                    </a:cubicBezTo>
                    <a:cubicBezTo>
                      <a:pt x="850" y="405"/>
                      <a:pt x="919" y="156"/>
                      <a:pt x="816" y="53"/>
                    </a:cubicBezTo>
                    <a:cubicBezTo>
                      <a:pt x="780" y="17"/>
                      <a:pt x="731" y="0"/>
                      <a:pt x="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5"/>
              <p:cNvSpPr/>
              <p:nvPr/>
            </p:nvSpPr>
            <p:spPr>
              <a:xfrm>
                <a:off x="6295928" y="2834166"/>
                <a:ext cx="191551" cy="16717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809" extrusionOk="0">
                    <a:moveTo>
                      <a:pt x="674" y="0"/>
                    </a:moveTo>
                    <a:cubicBezTo>
                      <a:pt x="555" y="0"/>
                      <a:pt x="401" y="76"/>
                      <a:pt x="270" y="212"/>
                    </a:cubicBezTo>
                    <a:cubicBezTo>
                      <a:pt x="70" y="405"/>
                      <a:pt x="1" y="647"/>
                      <a:pt x="104" y="757"/>
                    </a:cubicBezTo>
                    <a:cubicBezTo>
                      <a:pt x="139" y="792"/>
                      <a:pt x="188" y="808"/>
                      <a:pt x="244" y="808"/>
                    </a:cubicBezTo>
                    <a:cubicBezTo>
                      <a:pt x="366" y="808"/>
                      <a:pt x="524" y="731"/>
                      <a:pt x="657" y="598"/>
                    </a:cubicBezTo>
                    <a:cubicBezTo>
                      <a:pt x="850" y="405"/>
                      <a:pt x="926" y="156"/>
                      <a:pt x="816" y="53"/>
                    </a:cubicBezTo>
                    <a:cubicBezTo>
                      <a:pt x="780" y="17"/>
                      <a:pt x="731" y="0"/>
                      <a:pt x="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5"/>
              <p:cNvSpPr/>
              <p:nvPr/>
            </p:nvSpPr>
            <p:spPr>
              <a:xfrm>
                <a:off x="6100449" y="2389888"/>
                <a:ext cx="351279" cy="533751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2583" fill="none" extrusionOk="0">
                    <a:moveTo>
                      <a:pt x="1" y="2583"/>
                    </a:moveTo>
                    <a:lnTo>
                      <a:pt x="1" y="884"/>
                    </a:lnTo>
                    <a:lnTo>
                      <a:pt x="1700" y="0"/>
                    </a:lnTo>
                    <a:lnTo>
                      <a:pt x="1700" y="2500"/>
                    </a:lnTo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5"/>
              <p:cNvSpPr/>
              <p:nvPr/>
            </p:nvSpPr>
            <p:spPr>
              <a:xfrm>
                <a:off x="6099210" y="2494035"/>
                <a:ext cx="352519" cy="17130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829" fill="none" extrusionOk="0">
                    <a:moveTo>
                      <a:pt x="0" y="829"/>
                    </a:moveTo>
                    <a:lnTo>
                      <a:pt x="1706" y="0"/>
                    </a:lnTo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0" name="Google Shape;1160;p35"/>
            <p:cNvGrpSpPr/>
            <p:nvPr/>
          </p:nvGrpSpPr>
          <p:grpSpPr>
            <a:xfrm>
              <a:off x="4933696" y="3901999"/>
              <a:ext cx="317657" cy="508725"/>
              <a:chOff x="4781296" y="3749599"/>
              <a:chExt cx="317657" cy="508725"/>
            </a:xfrm>
          </p:grpSpPr>
          <p:sp>
            <p:nvSpPr>
              <p:cNvPr id="1161" name="Google Shape;1161;p35"/>
              <p:cNvSpPr/>
              <p:nvPr/>
            </p:nvSpPr>
            <p:spPr>
              <a:xfrm rot="528118" flipH="1">
                <a:off x="4898931" y="4080566"/>
                <a:ext cx="188562" cy="16429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11" extrusionOk="0">
                    <a:moveTo>
                      <a:pt x="605" y="0"/>
                    </a:moveTo>
                    <a:cubicBezTo>
                      <a:pt x="496" y="0"/>
                      <a:pt x="354" y="65"/>
                      <a:pt x="235" y="179"/>
                    </a:cubicBezTo>
                    <a:cubicBezTo>
                      <a:pt x="63" y="352"/>
                      <a:pt x="1" y="573"/>
                      <a:pt x="97" y="670"/>
                    </a:cubicBezTo>
                    <a:cubicBezTo>
                      <a:pt x="127" y="697"/>
                      <a:pt x="168" y="711"/>
                      <a:pt x="215" y="711"/>
                    </a:cubicBezTo>
                    <a:cubicBezTo>
                      <a:pt x="322" y="711"/>
                      <a:pt x="461" y="644"/>
                      <a:pt x="581" y="525"/>
                    </a:cubicBezTo>
                    <a:cubicBezTo>
                      <a:pt x="753" y="352"/>
                      <a:pt x="815" y="138"/>
                      <a:pt x="726" y="41"/>
                    </a:cubicBezTo>
                    <a:cubicBezTo>
                      <a:pt x="695" y="13"/>
                      <a:pt x="653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5"/>
              <p:cNvSpPr/>
              <p:nvPr/>
            </p:nvSpPr>
            <p:spPr>
              <a:xfrm rot="528118" flipH="1">
                <a:off x="4806920" y="3759174"/>
                <a:ext cx="151820" cy="34662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500" fill="none" extrusionOk="0">
                    <a:moveTo>
                      <a:pt x="1" y="1499"/>
                    </a:moveTo>
                    <a:lnTo>
                      <a:pt x="1" y="1"/>
                    </a:lnTo>
                    <a:lnTo>
                      <a:pt x="657" y="180"/>
                    </a:lnTo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3" name="Google Shape;1163;p35"/>
            <p:cNvSpPr/>
            <p:nvPr/>
          </p:nvSpPr>
          <p:spPr>
            <a:xfrm flipH="1">
              <a:off x="7831861" y="1666165"/>
              <a:ext cx="44459" cy="34804"/>
            </a:xfrm>
            <a:custGeom>
              <a:avLst/>
              <a:gdLst/>
              <a:ahLst/>
              <a:cxnLst/>
              <a:rect l="l" t="t" r="r" b="b"/>
              <a:pathLst>
                <a:path w="663" h="519" extrusionOk="0">
                  <a:moveTo>
                    <a:pt x="332" y="0"/>
                  </a:moveTo>
                  <a:cubicBezTo>
                    <a:pt x="0" y="0"/>
                    <a:pt x="0" y="518"/>
                    <a:pt x="332" y="518"/>
                  </a:cubicBezTo>
                  <a:cubicBezTo>
                    <a:pt x="663" y="518"/>
                    <a:pt x="663" y="0"/>
                    <a:pt x="332" y="0"/>
                  </a:cubicBezTo>
                  <a:close/>
                </a:path>
              </a:pathLst>
            </a:custGeom>
            <a:solidFill>
              <a:srgbClr val="DE4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 flipH="1">
              <a:off x="8084610" y="1764071"/>
              <a:ext cx="81609" cy="69742"/>
            </a:xfrm>
            <a:custGeom>
              <a:avLst/>
              <a:gdLst/>
              <a:ahLst/>
              <a:cxnLst/>
              <a:rect l="l" t="t" r="r" b="b"/>
              <a:pathLst>
                <a:path w="1217" h="1040" extrusionOk="0">
                  <a:moveTo>
                    <a:pt x="522" y="1"/>
                  </a:moveTo>
                  <a:cubicBezTo>
                    <a:pt x="256" y="1"/>
                    <a:pt x="1" y="209"/>
                    <a:pt x="1" y="522"/>
                  </a:cubicBezTo>
                  <a:cubicBezTo>
                    <a:pt x="8" y="805"/>
                    <a:pt x="236" y="1033"/>
                    <a:pt x="519" y="1040"/>
                  </a:cubicBezTo>
                  <a:cubicBezTo>
                    <a:pt x="981" y="1040"/>
                    <a:pt x="1216" y="480"/>
                    <a:pt x="885" y="156"/>
                  </a:cubicBezTo>
                  <a:cubicBezTo>
                    <a:pt x="780" y="49"/>
                    <a:pt x="65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 flipH="1">
              <a:off x="7551210" y="1916471"/>
              <a:ext cx="81609" cy="69742"/>
            </a:xfrm>
            <a:custGeom>
              <a:avLst/>
              <a:gdLst/>
              <a:ahLst/>
              <a:cxnLst/>
              <a:rect l="l" t="t" r="r" b="b"/>
              <a:pathLst>
                <a:path w="1217" h="1040" extrusionOk="0">
                  <a:moveTo>
                    <a:pt x="522" y="1"/>
                  </a:moveTo>
                  <a:cubicBezTo>
                    <a:pt x="256" y="1"/>
                    <a:pt x="1" y="209"/>
                    <a:pt x="1" y="522"/>
                  </a:cubicBezTo>
                  <a:cubicBezTo>
                    <a:pt x="8" y="805"/>
                    <a:pt x="236" y="1033"/>
                    <a:pt x="519" y="1040"/>
                  </a:cubicBezTo>
                  <a:cubicBezTo>
                    <a:pt x="981" y="1040"/>
                    <a:pt x="1216" y="480"/>
                    <a:pt x="885" y="156"/>
                  </a:cubicBezTo>
                  <a:cubicBezTo>
                    <a:pt x="780" y="49"/>
                    <a:pt x="650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 rot="2011807">
              <a:off x="6234859" y="1090523"/>
              <a:ext cx="252327" cy="219858"/>
            </a:xfrm>
            <a:custGeom>
              <a:avLst/>
              <a:gdLst/>
              <a:ahLst/>
              <a:cxnLst/>
              <a:rect l="l" t="t" r="r" b="b"/>
              <a:pathLst>
                <a:path w="816" h="711" extrusionOk="0">
                  <a:moveTo>
                    <a:pt x="605" y="0"/>
                  </a:moveTo>
                  <a:cubicBezTo>
                    <a:pt x="496" y="0"/>
                    <a:pt x="354" y="65"/>
                    <a:pt x="235" y="179"/>
                  </a:cubicBezTo>
                  <a:cubicBezTo>
                    <a:pt x="63" y="352"/>
                    <a:pt x="1" y="573"/>
                    <a:pt x="97" y="670"/>
                  </a:cubicBezTo>
                  <a:cubicBezTo>
                    <a:pt x="127" y="697"/>
                    <a:pt x="168" y="711"/>
                    <a:pt x="215" y="711"/>
                  </a:cubicBezTo>
                  <a:cubicBezTo>
                    <a:pt x="322" y="711"/>
                    <a:pt x="461" y="644"/>
                    <a:pt x="581" y="525"/>
                  </a:cubicBezTo>
                  <a:cubicBezTo>
                    <a:pt x="753" y="352"/>
                    <a:pt x="815" y="138"/>
                    <a:pt x="726" y="41"/>
                  </a:cubicBezTo>
                  <a:cubicBezTo>
                    <a:pt x="695" y="13"/>
                    <a:pt x="653" y="0"/>
                    <a:pt x="6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 rot="2011807">
              <a:off x="6576105" y="840249"/>
              <a:ext cx="203160" cy="463836"/>
            </a:xfrm>
            <a:custGeom>
              <a:avLst/>
              <a:gdLst/>
              <a:ahLst/>
              <a:cxnLst/>
              <a:rect l="l" t="t" r="r" b="b"/>
              <a:pathLst>
                <a:path w="657" h="1500" fill="none" extrusionOk="0">
                  <a:moveTo>
                    <a:pt x="1" y="1499"/>
                  </a:moveTo>
                  <a:lnTo>
                    <a:pt x="1" y="1"/>
                  </a:lnTo>
                  <a:lnTo>
                    <a:pt x="657" y="180"/>
                  </a:lnTo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3825892" y="4616116"/>
              <a:ext cx="190104" cy="167172"/>
            </a:xfrm>
            <a:custGeom>
              <a:avLst/>
              <a:gdLst/>
              <a:ahLst/>
              <a:cxnLst/>
              <a:rect l="l" t="t" r="r" b="b"/>
              <a:pathLst>
                <a:path w="920" h="809" extrusionOk="0">
                  <a:moveTo>
                    <a:pt x="674" y="0"/>
                  </a:moveTo>
                  <a:cubicBezTo>
                    <a:pt x="554" y="0"/>
                    <a:pt x="399" y="76"/>
                    <a:pt x="263" y="212"/>
                  </a:cubicBezTo>
                  <a:cubicBezTo>
                    <a:pt x="70" y="405"/>
                    <a:pt x="1" y="654"/>
                    <a:pt x="105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19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4185441" y="4573341"/>
              <a:ext cx="191551" cy="167172"/>
            </a:xfrm>
            <a:custGeom>
              <a:avLst/>
              <a:gdLst/>
              <a:ahLst/>
              <a:cxnLst/>
              <a:rect l="l" t="t" r="r" b="b"/>
              <a:pathLst>
                <a:path w="927" h="809" extrusionOk="0">
                  <a:moveTo>
                    <a:pt x="674" y="0"/>
                  </a:moveTo>
                  <a:cubicBezTo>
                    <a:pt x="555" y="0"/>
                    <a:pt x="401" y="76"/>
                    <a:pt x="270" y="212"/>
                  </a:cubicBezTo>
                  <a:cubicBezTo>
                    <a:pt x="70" y="405"/>
                    <a:pt x="1" y="647"/>
                    <a:pt x="104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26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3989962" y="4129063"/>
              <a:ext cx="351279" cy="533751"/>
            </a:xfrm>
            <a:custGeom>
              <a:avLst/>
              <a:gdLst/>
              <a:ahLst/>
              <a:cxnLst/>
              <a:rect l="l" t="t" r="r" b="b"/>
              <a:pathLst>
                <a:path w="1700" h="2583" fill="none" extrusionOk="0">
                  <a:moveTo>
                    <a:pt x="1" y="2583"/>
                  </a:moveTo>
                  <a:lnTo>
                    <a:pt x="1" y="884"/>
                  </a:lnTo>
                  <a:lnTo>
                    <a:pt x="1700" y="0"/>
                  </a:lnTo>
                  <a:lnTo>
                    <a:pt x="1700" y="2500"/>
                  </a:lnTo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3988722" y="4233210"/>
              <a:ext cx="352519" cy="171305"/>
            </a:xfrm>
            <a:custGeom>
              <a:avLst/>
              <a:gdLst/>
              <a:ahLst/>
              <a:cxnLst/>
              <a:rect l="l" t="t" r="r" b="b"/>
              <a:pathLst>
                <a:path w="1706" h="829" fill="none" extrusionOk="0">
                  <a:moveTo>
                    <a:pt x="0" y="829"/>
                  </a:moveTo>
                  <a:lnTo>
                    <a:pt x="1706" y="0"/>
                  </a:lnTo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>
            <a:extLst>
              <a:ext uri="{FF2B5EF4-FFF2-40B4-BE49-F238E27FC236}">
                <a16:creationId xmlns:a16="http://schemas.microsoft.com/office/drawing/2014/main" id="{1C2C39E4-3F2A-4C2A-BAE7-0A52C92E8C52}"/>
              </a:ext>
            </a:extLst>
          </p:cNvPr>
          <p:cNvGrpSpPr/>
          <p:nvPr/>
        </p:nvGrpSpPr>
        <p:grpSpPr>
          <a:xfrm>
            <a:off x="-129117" y="2254584"/>
            <a:ext cx="2300984" cy="443927"/>
            <a:chOff x="-244641" y="2127823"/>
            <a:chExt cx="2300984" cy="443927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B05FA0B2-B2CE-4A5D-8532-1C41BCE9088C}"/>
                </a:ext>
              </a:extLst>
            </p:cNvPr>
            <p:cNvSpPr/>
            <p:nvPr/>
          </p:nvSpPr>
          <p:spPr>
            <a:xfrm>
              <a:off x="-244641" y="2127823"/>
              <a:ext cx="23009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A dormir </a:t>
              </a:r>
            </a:p>
          </p:txBody>
        </p: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D7614AAD-798F-40F1-BE5A-1AC68559598C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2795FEF-E78B-4970-8331-543B7D55F092}"/>
              </a:ext>
            </a:extLst>
          </p:cNvPr>
          <p:cNvSpPr/>
          <p:nvPr/>
        </p:nvSpPr>
        <p:spPr>
          <a:xfrm>
            <a:off x="1965300" y="832810"/>
            <a:ext cx="30465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Cierro los ojitos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Me voy a dormir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Hoy fue un largo día, yo me divertí</a:t>
            </a:r>
          </a:p>
          <a:p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Cierro los ojitos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Para descansar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Mañanana</a:t>
            </a: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 de día vamos a jugar</a:t>
            </a:r>
          </a:p>
          <a:p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Duerme, duerme con esta canción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Sábanas de estrellas, luna de algodón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Duerme, duerme el día terminó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Ya </a:t>
            </a: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despertarrmos</a:t>
            </a: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 cuando asome el sol</a:t>
            </a:r>
          </a:p>
          <a:p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Cierro los ojitos, me voy a dormir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Cierro los ojitos para descansar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Duerme, duerme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Duerme</a:t>
            </a: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, duerme</a:t>
            </a:r>
          </a:p>
          <a:p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Duerme, duerme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Duerme</a:t>
            </a: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, duerme</a:t>
            </a:r>
          </a:p>
          <a:p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Nanarina</a:t>
            </a: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 nai </a:t>
            </a: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nai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Nanana</a:t>
            </a: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na</a:t>
            </a: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na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Nina </a:t>
            </a: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nina</a:t>
            </a: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 rai </a:t>
            </a: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rai</a:t>
            </a:r>
            <a:b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Narari</a:t>
            </a:r>
            <a:r>
              <a:rPr lang="es-MX" sz="1100" dirty="0">
                <a:solidFill>
                  <a:srgbClr val="202124"/>
                </a:solidFill>
                <a:latin typeface="arial" panose="020B0604020202020204" pitchFamily="34" charset="0"/>
              </a:rPr>
              <a:t> rara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14A74854-64FB-4581-83B7-819ED9B13D51}"/>
              </a:ext>
            </a:extLst>
          </p:cNvPr>
          <p:cNvGrpSpPr/>
          <p:nvPr/>
        </p:nvGrpSpPr>
        <p:grpSpPr>
          <a:xfrm>
            <a:off x="4463010" y="2052180"/>
            <a:ext cx="2036067" cy="646331"/>
            <a:chOff x="-241663" y="1925419"/>
            <a:chExt cx="2036067" cy="646331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62015AA2-0BB8-4CBC-8637-5675E0008272}"/>
                </a:ext>
              </a:extLst>
            </p:cNvPr>
            <p:cNvSpPr/>
            <p:nvPr/>
          </p:nvSpPr>
          <p:spPr>
            <a:xfrm>
              <a:off x="-241663" y="1925419"/>
              <a:ext cx="203606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Las velitas soplaré </a:t>
              </a:r>
            </a:p>
          </p:txBody>
        </p: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5EFF3A7E-188E-4604-A0C8-D83BE80293AA}"/>
                </a:ext>
              </a:extLst>
            </p:cNvPr>
            <p:cNvCxnSpPr>
              <a:cxnSpLocks/>
            </p:cNvCxnSpPr>
            <p:nvPr/>
          </p:nvCxnSpPr>
          <p:spPr>
            <a:xfrm>
              <a:off x="70303" y="256979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BB2412A6-0F59-4FE6-AE17-461CDEFD7F50}"/>
              </a:ext>
            </a:extLst>
          </p:cNvPr>
          <p:cNvSpPr/>
          <p:nvPr/>
        </p:nvSpPr>
        <p:spPr>
          <a:xfrm>
            <a:off x="6394396" y="510949"/>
            <a:ext cx="228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202124"/>
                </a:solidFill>
                <a:latin typeface="+mj-lt"/>
              </a:rPr>
              <a:t>Una velita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"Uno"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Dos</a:t>
            </a:r>
            <a:br>
              <a:rPr lang="es-MX" sz="900" dirty="0">
                <a:latin typeface="+mj-lt"/>
              </a:rPr>
            </a:br>
            <a:r>
              <a:rPr lang="es-MX" sz="900" dirty="0" err="1">
                <a:solidFill>
                  <a:srgbClr val="202124"/>
                </a:solidFill>
                <a:latin typeface="+mj-lt"/>
              </a:rPr>
              <a:t>Dos</a:t>
            </a:r>
            <a:r>
              <a:rPr lang="es-MX" sz="900" dirty="0">
                <a:solidFill>
                  <a:srgbClr val="202124"/>
                </a:solidFill>
                <a:latin typeface="+mj-lt"/>
              </a:rPr>
              <a:t> velitas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"Dos"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Tres</a:t>
            </a:r>
            <a:br>
              <a:rPr lang="es-MX" sz="900" dirty="0">
                <a:latin typeface="+mj-lt"/>
              </a:rPr>
            </a:br>
            <a:r>
              <a:rPr lang="es-MX" sz="900" dirty="0" err="1">
                <a:solidFill>
                  <a:srgbClr val="202124"/>
                </a:solidFill>
                <a:latin typeface="+mj-lt"/>
              </a:rPr>
              <a:t>Tres</a:t>
            </a:r>
            <a:r>
              <a:rPr lang="es-MX" sz="900" dirty="0">
                <a:solidFill>
                  <a:srgbClr val="202124"/>
                </a:solidFill>
                <a:latin typeface="+mj-lt"/>
              </a:rPr>
              <a:t> velitas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"Tres"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Cuatro</a:t>
            </a:r>
            <a:br>
              <a:rPr lang="es-MX" sz="900" dirty="0">
                <a:latin typeface="+mj-lt"/>
              </a:rPr>
            </a:br>
            <a:r>
              <a:rPr lang="es-MX" sz="900" dirty="0" err="1">
                <a:solidFill>
                  <a:srgbClr val="202124"/>
                </a:solidFill>
                <a:latin typeface="+mj-lt"/>
              </a:rPr>
              <a:t>Cuatro</a:t>
            </a:r>
            <a:r>
              <a:rPr lang="es-MX" sz="900" dirty="0">
                <a:solidFill>
                  <a:srgbClr val="202124"/>
                </a:solidFill>
                <a:latin typeface="+mj-lt"/>
              </a:rPr>
              <a:t> velitas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"Cuatro"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Cinco</a:t>
            </a:r>
            <a:br>
              <a:rPr lang="es-MX" sz="900" dirty="0">
                <a:latin typeface="+mj-lt"/>
              </a:rPr>
            </a:br>
            <a:r>
              <a:rPr lang="es-MX" sz="900" dirty="0" err="1">
                <a:solidFill>
                  <a:srgbClr val="202124"/>
                </a:solidFill>
                <a:latin typeface="+mj-lt"/>
              </a:rPr>
              <a:t>Cinco</a:t>
            </a:r>
            <a:r>
              <a:rPr lang="es-MX" sz="900" dirty="0">
                <a:solidFill>
                  <a:srgbClr val="202124"/>
                </a:solidFill>
                <a:latin typeface="+mj-lt"/>
              </a:rPr>
              <a:t> velitas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"Cinco"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Seis</a:t>
            </a:r>
            <a:br>
              <a:rPr lang="es-MX" sz="900" dirty="0">
                <a:latin typeface="+mj-lt"/>
              </a:rPr>
            </a:br>
            <a:r>
              <a:rPr lang="es-MX" sz="900" dirty="0" err="1">
                <a:solidFill>
                  <a:srgbClr val="202124"/>
                </a:solidFill>
                <a:latin typeface="+mj-lt"/>
              </a:rPr>
              <a:t>Seis</a:t>
            </a:r>
            <a:r>
              <a:rPr lang="es-MX" sz="900" dirty="0">
                <a:solidFill>
                  <a:srgbClr val="202124"/>
                </a:solidFill>
                <a:latin typeface="+mj-lt"/>
              </a:rPr>
              <a:t> velitas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"Seis"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Siete</a:t>
            </a:r>
            <a:br>
              <a:rPr lang="es-MX" sz="900" dirty="0">
                <a:latin typeface="+mj-lt"/>
              </a:rPr>
            </a:br>
            <a:r>
              <a:rPr lang="es-MX" sz="900" dirty="0" err="1">
                <a:solidFill>
                  <a:srgbClr val="202124"/>
                </a:solidFill>
                <a:latin typeface="+mj-lt"/>
              </a:rPr>
              <a:t>Siete</a:t>
            </a:r>
            <a:r>
              <a:rPr lang="es-MX" sz="900" dirty="0">
                <a:solidFill>
                  <a:srgbClr val="202124"/>
                </a:solidFill>
                <a:latin typeface="+mj-lt"/>
              </a:rPr>
              <a:t> velitas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"Siete"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Ocho</a:t>
            </a:r>
            <a:br>
              <a:rPr lang="es-MX" sz="900" dirty="0">
                <a:latin typeface="+mj-lt"/>
              </a:rPr>
            </a:br>
            <a:r>
              <a:rPr lang="es-MX" sz="900" dirty="0" err="1">
                <a:solidFill>
                  <a:srgbClr val="202124"/>
                </a:solidFill>
                <a:latin typeface="+mj-lt"/>
              </a:rPr>
              <a:t>Ocho</a:t>
            </a:r>
            <a:r>
              <a:rPr lang="es-MX" sz="900" dirty="0">
                <a:solidFill>
                  <a:srgbClr val="202124"/>
                </a:solidFill>
                <a:latin typeface="+mj-lt"/>
              </a:rPr>
              <a:t> velitas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"Ocho"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Nueve</a:t>
            </a:r>
            <a:br>
              <a:rPr lang="es-MX" sz="900" dirty="0">
                <a:latin typeface="+mj-lt"/>
              </a:rPr>
            </a:br>
            <a:r>
              <a:rPr lang="es-MX" sz="900" dirty="0" err="1">
                <a:solidFill>
                  <a:srgbClr val="202124"/>
                </a:solidFill>
                <a:latin typeface="+mj-lt"/>
              </a:rPr>
              <a:t>Nueve</a:t>
            </a:r>
            <a:r>
              <a:rPr lang="es-MX" sz="900" dirty="0">
                <a:solidFill>
                  <a:srgbClr val="202124"/>
                </a:solidFill>
                <a:latin typeface="+mj-lt"/>
              </a:rPr>
              <a:t> velitas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"Nueve"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Diez</a:t>
            </a:r>
            <a:br>
              <a:rPr lang="es-MX" sz="900" dirty="0">
                <a:latin typeface="+mj-lt"/>
              </a:rPr>
            </a:br>
            <a:r>
              <a:rPr lang="es-MX" sz="900" dirty="0" err="1">
                <a:solidFill>
                  <a:srgbClr val="202124"/>
                </a:solidFill>
                <a:latin typeface="+mj-lt"/>
              </a:rPr>
              <a:t>Diez</a:t>
            </a:r>
            <a:r>
              <a:rPr lang="es-MX" sz="900" dirty="0">
                <a:solidFill>
                  <a:srgbClr val="202124"/>
                </a:solidFill>
                <a:latin typeface="+mj-lt"/>
              </a:rPr>
              <a:t> velitas soplaré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Cuándo cumpla "Diez"</a:t>
            </a:r>
            <a:br>
              <a:rPr lang="es-MX" sz="900" dirty="0">
                <a:latin typeface="+mj-lt"/>
              </a:rPr>
            </a:br>
            <a:r>
              <a:rPr lang="es-MX" sz="900" dirty="0">
                <a:solidFill>
                  <a:srgbClr val="202124"/>
                </a:solidFill>
                <a:latin typeface="+mj-lt"/>
              </a:rPr>
              <a:t>Todo el año esperaré para cumplir más</a:t>
            </a:r>
            <a:endParaRPr lang="es-MX" sz="900" dirty="0"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7F5AC1-543B-45AB-AD0E-DE844D2D9433}"/>
              </a:ext>
            </a:extLst>
          </p:cNvPr>
          <p:cNvSpPr/>
          <p:nvPr/>
        </p:nvSpPr>
        <p:spPr>
          <a:xfrm>
            <a:off x="144864" y="2773107"/>
            <a:ext cx="19039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la razó</a:t>
            </a:r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por la cual se debe dormir, aborda un poco las expresiones temporales. 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15C7F11-80A8-4B54-A4FC-BC4462543C85}"/>
              </a:ext>
            </a:extLst>
          </p:cNvPr>
          <p:cNvSpPr/>
          <p:nvPr/>
        </p:nvSpPr>
        <p:spPr>
          <a:xfrm>
            <a:off x="4576689" y="2743565"/>
            <a:ext cx="180870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 aprendiendo los números y su secuencia dando seguimient</a:t>
            </a:r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hasta el número 10.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BD054950-073E-4522-9775-861A62027D13}"/>
              </a:ext>
            </a:extLst>
          </p:cNvPr>
          <p:cNvGrpSpPr/>
          <p:nvPr/>
        </p:nvGrpSpPr>
        <p:grpSpPr>
          <a:xfrm>
            <a:off x="-78516" y="2233196"/>
            <a:ext cx="2300984" cy="443927"/>
            <a:chOff x="-244641" y="2127823"/>
            <a:chExt cx="2300984" cy="44392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FD4E1D-6724-4FC6-A172-FF1304656481}"/>
                </a:ext>
              </a:extLst>
            </p:cNvPr>
            <p:cNvSpPr/>
            <p:nvPr/>
          </p:nvSpPr>
          <p:spPr>
            <a:xfrm>
              <a:off x="-244641" y="2127823"/>
              <a:ext cx="23009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C778271-DAD0-4560-B277-D532BB9D76C5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1C165C1E-ABF6-4324-935C-C769DC80080F}"/>
              </a:ext>
            </a:extLst>
          </p:cNvPr>
          <p:cNvSpPr/>
          <p:nvPr/>
        </p:nvSpPr>
        <p:spPr>
          <a:xfrm>
            <a:off x="2105448" y="1712325"/>
            <a:ext cx="2585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Cabeza, hombro, rodilla y pie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Cabeza, hombro, rodilla y pie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Ojos, orejas, boca y nariz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Cabeza, hombro, rodilla y pie</a:t>
            </a:r>
          </a:p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Cabeza, hombro, rodilla y pie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Cabeza, hombro, rodilla y pie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Ojos, orejas, boca y nariz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Cabeza, hombro, rodilla y pie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946885B-6DD6-4966-BB86-B9A3B641285A}"/>
              </a:ext>
            </a:extLst>
          </p:cNvPr>
          <p:cNvGrpSpPr/>
          <p:nvPr/>
        </p:nvGrpSpPr>
        <p:grpSpPr>
          <a:xfrm>
            <a:off x="4363787" y="2127823"/>
            <a:ext cx="2300984" cy="443927"/>
            <a:chOff x="-244641" y="2127823"/>
            <a:chExt cx="2300984" cy="443927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A269527-F7B5-4A78-825F-54C19FF308BC}"/>
                </a:ext>
              </a:extLst>
            </p:cNvPr>
            <p:cNvSpPr/>
            <p:nvPr/>
          </p:nvSpPr>
          <p:spPr>
            <a:xfrm>
              <a:off x="-244641" y="2127823"/>
              <a:ext cx="23009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DE473797-A217-4DB2-823A-BD8B3790BB82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CD7CAA55-9B61-457C-9743-04D5259766B9}"/>
              </a:ext>
            </a:extLst>
          </p:cNvPr>
          <p:cNvSpPr/>
          <p:nvPr/>
        </p:nvSpPr>
        <p:spPr>
          <a:xfrm>
            <a:off x="6380354" y="322632"/>
            <a:ext cx="17424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Atención, Si señor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¡Compañía!</a:t>
            </a: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Brazo extendido 1, 2,3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endParaRPr lang="es-MX" sz="1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¡Compañía!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Brazo extendido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Puño cerrado 1, 2,3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endParaRPr lang="es-MX" sz="1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¡Compañía!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Brazo extendido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Puño cerrado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Dedos arriba</a:t>
            </a: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wa</a:t>
            </a:r>
            <a:endParaRPr lang="es-MX" sz="10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C7B5358-D8E6-4DDE-BC57-F8BD82005506}"/>
              </a:ext>
            </a:extLst>
          </p:cNvPr>
          <p:cNvSpPr/>
          <p:nvPr/>
        </p:nvSpPr>
        <p:spPr>
          <a:xfrm>
            <a:off x="4922345" y="2195899"/>
            <a:ext cx="1212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err="1">
                <a:solidFill>
                  <a:srgbClr val="616FFA"/>
                </a:solidFill>
                <a:latin typeface="Fredoka One" panose="020B0604020202020204" charset="0"/>
              </a:rPr>
              <a:t>Chuchuwa</a:t>
            </a:r>
            <a:endParaRPr lang="es-MX" sz="1600" dirty="0">
              <a:solidFill>
                <a:srgbClr val="616FFA"/>
              </a:solidFill>
              <a:latin typeface="Fredoka One" panose="020B060402020202020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0B8E8BB-F225-4B02-B4F9-248630682791}"/>
              </a:ext>
            </a:extLst>
          </p:cNvPr>
          <p:cNvSpPr/>
          <p:nvPr/>
        </p:nvSpPr>
        <p:spPr>
          <a:xfrm>
            <a:off x="346795" y="1922550"/>
            <a:ext cx="1466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616FFA"/>
                </a:solidFill>
                <a:latin typeface="Fredoka One" panose="020B0604020202020204" charset="0"/>
              </a:rPr>
              <a:t>Cabeza, hombro, rodilla y pie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D08F343-88AE-4A19-A2A3-A12AC44CB4DF}"/>
              </a:ext>
            </a:extLst>
          </p:cNvPr>
          <p:cNvSpPr/>
          <p:nvPr/>
        </p:nvSpPr>
        <p:spPr>
          <a:xfrm>
            <a:off x="144864" y="2773107"/>
            <a:ext cx="19039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 repasando con distintos movimientos las diferentes partes del cuerpo.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094EC5-C4F7-4BD2-B22D-946C6DED8770}"/>
              </a:ext>
            </a:extLst>
          </p:cNvPr>
          <p:cNvSpPr/>
          <p:nvPr/>
        </p:nvSpPr>
        <p:spPr>
          <a:xfrm>
            <a:off x="4476393" y="2609048"/>
            <a:ext cx="190396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motosidad realizando diferentes movimientos y acata indicaciones de distintos movimientos.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8E64E63-6EEC-4248-B634-E7DCB3D41977}"/>
              </a:ext>
            </a:extLst>
          </p:cNvPr>
          <p:cNvSpPr/>
          <p:nvPr/>
        </p:nvSpPr>
        <p:spPr>
          <a:xfrm>
            <a:off x="2249789" y="327302"/>
            <a:ext cx="25321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Taza, tetera, cuchara, cucharón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plato hondo, plato llano, cuchillito, tenedor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salero, azucarero, batidora, olla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express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Taza, tetera, cuchara, cucharón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plato hondo, plato llano, cuchillito, tenedor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salero, azucarero, batidora, olla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express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Soy una taza, una tetera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una cuchara y un cucharón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un plato hondo, un plato llano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un cuchillito y un tenedor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Soy un salero, azucarero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 batidora y una olla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express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Taza, tetera, cuchara, cucharón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plato hondo, plato llano, cuchillito, tenedor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salero, azucarero, batidora, olla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express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Taza, tetera, cuchara, cucharón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plato hondo, plato llano, cuchillito, tenedor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salero, azucarero, batidora, olla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express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Soy una taza, una tetera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una cuchara y un cucharón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un plato hondo, un plato llano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un cuchillito y un tenedor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Soy un salero, azucarero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 batidora y una olla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express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Soy una taza, una tetera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una cuchara y un cucharón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un plato hondo, un plato llano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un cuchillito y un tenedor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Soy un salero, azucarero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 batidora y una olla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express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Chu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chu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1BC08D3-3A9A-4147-A68A-D009428764E9}"/>
              </a:ext>
            </a:extLst>
          </p:cNvPr>
          <p:cNvGrpSpPr/>
          <p:nvPr/>
        </p:nvGrpSpPr>
        <p:grpSpPr>
          <a:xfrm>
            <a:off x="112979" y="2210622"/>
            <a:ext cx="2300984" cy="443927"/>
            <a:chOff x="-244641" y="2127823"/>
            <a:chExt cx="2300984" cy="44392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C7EE2540-2527-4A32-A674-10762BA3B985}"/>
                </a:ext>
              </a:extLst>
            </p:cNvPr>
            <p:cNvSpPr/>
            <p:nvPr/>
          </p:nvSpPr>
          <p:spPr>
            <a:xfrm>
              <a:off x="-244641" y="2127823"/>
              <a:ext cx="23009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Soy una taza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0FC42227-AB11-4679-BFEA-AA8270F1DD15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05761F3-FF2D-4057-B567-038975478C77}"/>
              </a:ext>
            </a:extLst>
          </p:cNvPr>
          <p:cNvSpPr/>
          <p:nvPr/>
        </p:nvSpPr>
        <p:spPr>
          <a:xfrm>
            <a:off x="6306969" y="84614"/>
            <a:ext cx="24266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 bañarme, a bañarme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gusta bañarme, me gusta bañarme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lavo la cabeza, me lavo la cabeza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gusta bañarme, me gusta bañarme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lavo las orejas, me lavo las orejas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gusta bañarme, me gusta bañarme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lavo los brazos, me lavo los brazos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gusta bañarme, me gusta bañarme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lavo el ombligo, me lavo el ombligo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gusta bañarme, me gusta bañarme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lavo las rodillas, me lavo las rodillas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gusta bañarme, me gusta bañarme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Claro que sí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lavo los pies, me lavo los pies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800" dirty="0" err="1">
                <a:solidFill>
                  <a:srgbClr val="202124"/>
                </a:solidFill>
                <a:latin typeface="arial" panose="020B0604020202020204" pitchFamily="34" charset="0"/>
              </a:rPr>
              <a:t>si</a:t>
            </a:r>
            <a:br>
              <a:rPr lang="es-MX" sz="800" dirty="0"/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Me gusta bañarme, me gusta bañarme</a:t>
            </a:r>
            <a:br>
              <a:rPr lang="es-MX" sz="800" dirty="0"/>
            </a:br>
            <a:endParaRPr lang="es-MX" sz="800" dirty="0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9FE1D7D-3315-4E8A-9CC1-56D82FF96EDE}"/>
              </a:ext>
            </a:extLst>
          </p:cNvPr>
          <p:cNvGrpSpPr/>
          <p:nvPr/>
        </p:nvGrpSpPr>
        <p:grpSpPr>
          <a:xfrm>
            <a:off x="4361765" y="2145532"/>
            <a:ext cx="2300984" cy="391437"/>
            <a:chOff x="-244641" y="2127823"/>
            <a:chExt cx="2300984" cy="391437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1B2EFC41-2BC3-41EE-87E8-4F6D710C8B38}"/>
                </a:ext>
              </a:extLst>
            </p:cNvPr>
            <p:cNvSpPr/>
            <p:nvPr/>
          </p:nvSpPr>
          <p:spPr>
            <a:xfrm>
              <a:off x="-244641" y="2127823"/>
              <a:ext cx="23009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A bañarse </a:t>
              </a: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B13F98CA-04FD-413C-A28C-3ED656366B66}"/>
                </a:ext>
              </a:extLst>
            </p:cNvPr>
            <p:cNvCxnSpPr>
              <a:cxnSpLocks/>
            </p:cNvCxnSpPr>
            <p:nvPr/>
          </p:nvCxnSpPr>
          <p:spPr>
            <a:xfrm>
              <a:off x="224001" y="251926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96D133-1527-4B90-A49A-A5FF0E957C02}"/>
              </a:ext>
            </a:extLst>
          </p:cNvPr>
          <p:cNvSpPr/>
          <p:nvPr/>
        </p:nvSpPr>
        <p:spPr>
          <a:xfrm>
            <a:off x="311490" y="2729145"/>
            <a:ext cx="190396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 y motosidad. Conoce distintos utensilios de cocina realizando un baile con distintos movimientos.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02A50B2-BC1C-426E-8D92-BAB4F7477797}"/>
              </a:ext>
            </a:extLst>
          </p:cNvPr>
          <p:cNvSpPr/>
          <p:nvPr/>
        </p:nvSpPr>
        <p:spPr>
          <a:xfrm>
            <a:off x="4789707" y="2559075"/>
            <a:ext cx="15056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tener una actitud positiva al realizar las acciones de la higiene.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57"/>
          <p:cNvSpPr/>
          <p:nvPr/>
        </p:nvSpPr>
        <p:spPr>
          <a:xfrm>
            <a:off x="8144896" y="3744245"/>
            <a:ext cx="205800" cy="20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E68855-EE2D-4B21-BFD3-27A6B681CF97}"/>
              </a:ext>
            </a:extLst>
          </p:cNvPr>
          <p:cNvSpPr/>
          <p:nvPr/>
        </p:nvSpPr>
        <p:spPr>
          <a:xfrm>
            <a:off x="2215451" y="859985"/>
            <a:ext cx="26107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Tengo un globito violeta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Que sube que y hace piruetas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Le gusta ser el cartero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De los regalos del cielo</a:t>
            </a:r>
          </a:p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Sube, sube, sube el globito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Baja, baja, baja el globito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Sube, sube, sube el globito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Baja, baja, baja el globito</a:t>
            </a:r>
          </a:p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El sol está enamorado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Se pasa el día sentado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Esperando una cartita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De su novia, la lunita</a:t>
            </a:r>
          </a:p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Sube, sube, sube el globito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Baja, baja, baja el globito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Sube, sube, sube el globito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Baja, baja, baja el globito</a:t>
            </a:r>
          </a:p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Sube, sube, sube el globito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Baja, baja, baja el globito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Sube, sube, sube el globito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Baja, baja, baja el globito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EE63E1D-623A-4777-A216-E390B388612A}"/>
              </a:ext>
            </a:extLst>
          </p:cNvPr>
          <p:cNvGrpSpPr/>
          <p:nvPr/>
        </p:nvGrpSpPr>
        <p:grpSpPr>
          <a:xfrm>
            <a:off x="0" y="2087359"/>
            <a:ext cx="2300984" cy="584775"/>
            <a:chOff x="-244641" y="1986975"/>
            <a:chExt cx="2300984" cy="584775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79B9E85A-26F9-4D87-8096-399E126D774A}"/>
                </a:ext>
              </a:extLst>
            </p:cNvPr>
            <p:cNvSpPr/>
            <p:nvPr/>
          </p:nvSpPr>
          <p:spPr>
            <a:xfrm>
              <a:off x="-244641" y="1986975"/>
              <a:ext cx="230098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Tengo un globito Violeta</a:t>
              </a: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5E0E4D49-FDEC-426B-BE80-D4024971C08D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A6DF2D6B-7CF7-4F0C-8707-29FA3DD71CFE}"/>
              </a:ext>
            </a:extLst>
          </p:cNvPr>
          <p:cNvSpPr/>
          <p:nvPr/>
        </p:nvSpPr>
        <p:spPr>
          <a:xfrm>
            <a:off x="6088834" y="717753"/>
            <a:ext cx="26107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La lechuza,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Todos calladitos como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</a:p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La lechuza,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Todos calladitos como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</a:p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La lechuza,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Todos calladitos como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</a:p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La lechuza,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Todos calladitos como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</a:p>
          <a:p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La lechuza,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Todos calladitos como la lechuza</a:t>
            </a:r>
            <a:b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", que hace "</a:t>
            </a:r>
            <a:r>
              <a:rPr lang="es-MX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Shh</a:t>
            </a:r>
            <a:r>
              <a:rPr lang="es-MX" sz="12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E9AA04C-6202-434D-81C8-6C6C1A9DF408}"/>
              </a:ext>
            </a:extLst>
          </p:cNvPr>
          <p:cNvGrpSpPr/>
          <p:nvPr/>
        </p:nvGrpSpPr>
        <p:grpSpPr>
          <a:xfrm>
            <a:off x="4197979" y="2108526"/>
            <a:ext cx="2025239" cy="584775"/>
            <a:chOff x="48110" y="1986975"/>
            <a:chExt cx="2025239" cy="584775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781FD154-435D-4E59-8A21-56AC5ED90F8A}"/>
                </a:ext>
              </a:extLst>
            </p:cNvPr>
            <p:cNvSpPr/>
            <p:nvPr/>
          </p:nvSpPr>
          <p:spPr>
            <a:xfrm>
              <a:off x="48110" y="1986975"/>
              <a:ext cx="202523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La lechuza hace </a:t>
              </a:r>
              <a:r>
                <a:rPr lang="es-ES" sz="1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shn</a:t>
              </a:r>
              <a:endPara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759DDA5-0888-4EB6-A8DF-B72E96F5B444}"/>
                </a:ext>
              </a:extLst>
            </p:cNvPr>
            <p:cNvCxnSpPr>
              <a:cxnSpLocks/>
            </p:cNvCxnSpPr>
            <p:nvPr/>
          </p:nvCxnSpPr>
          <p:spPr>
            <a:xfrm>
              <a:off x="287708" y="2550583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FA4884-A664-43E0-A8B5-48179B38F6CD}"/>
              </a:ext>
            </a:extLst>
          </p:cNvPr>
          <p:cNvSpPr/>
          <p:nvPr/>
        </p:nvSpPr>
        <p:spPr>
          <a:xfrm>
            <a:off x="4258617" y="2729145"/>
            <a:ext cx="190396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aprendizaje, relacionando a un animal con una acción que deben hacer para guardar silencio.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537407F-54F4-44C5-90CB-A17965CCF29A}"/>
              </a:ext>
            </a:extLst>
          </p:cNvPr>
          <p:cNvSpPr/>
          <p:nvPr/>
        </p:nvSpPr>
        <p:spPr>
          <a:xfrm>
            <a:off x="239951" y="2729145"/>
            <a:ext cx="19039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aprendizaje, menciona diferentes indicaciones como sube, baja.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>
            <a:extLst>
              <a:ext uri="{FF2B5EF4-FFF2-40B4-BE49-F238E27FC236}">
                <a16:creationId xmlns:a16="http://schemas.microsoft.com/office/drawing/2014/main" id="{8DBEB4D1-4714-479C-8377-EB5FF92A9545}"/>
              </a:ext>
            </a:extLst>
          </p:cNvPr>
          <p:cNvGrpSpPr/>
          <p:nvPr/>
        </p:nvGrpSpPr>
        <p:grpSpPr>
          <a:xfrm>
            <a:off x="41094" y="2023631"/>
            <a:ext cx="2300984" cy="584775"/>
            <a:chOff x="-244641" y="1986975"/>
            <a:chExt cx="2300984" cy="584775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37E37859-5FD5-4B96-ABC5-7AAB9B530A5A}"/>
                </a:ext>
              </a:extLst>
            </p:cNvPr>
            <p:cNvSpPr/>
            <p:nvPr/>
          </p:nvSpPr>
          <p:spPr>
            <a:xfrm>
              <a:off x="-244641" y="1986975"/>
              <a:ext cx="230098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5BFE5EFD-61F1-4BC0-A361-9698E8DEF2CE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C769897-28A4-4155-85AA-927C3E26F906}"/>
              </a:ext>
            </a:extLst>
          </p:cNvPr>
          <p:cNvSpPr/>
          <p:nvPr/>
        </p:nvSpPr>
        <p:spPr>
          <a:xfrm>
            <a:off x="2230646" y="0"/>
            <a:ext cx="264551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Vamos todo a bailar el 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rafiq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rafiq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rafiq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rafiq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¡Otra vez!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rafiq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rafiq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rafiq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a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rafiq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guli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ram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sam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/>
              <a:t>¡Un poco más rápido!</a:t>
            </a:r>
          </a:p>
          <a:p>
            <a:r>
              <a:rPr lang="es-MX" sz="900" dirty="0"/>
              <a:t>A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, a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/>
              <a:t>A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, a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/>
              <a:t>A </a:t>
            </a:r>
            <a:r>
              <a:rPr lang="es-MX" sz="900" dirty="0" err="1"/>
              <a:t>rafiq</a:t>
            </a:r>
            <a:r>
              <a:rPr lang="es-MX" sz="900" dirty="0"/>
              <a:t>, a </a:t>
            </a:r>
            <a:r>
              <a:rPr lang="es-MX" sz="900" dirty="0" err="1"/>
              <a:t>rafiq</a:t>
            </a:r>
            <a:br>
              <a:rPr lang="es-MX" sz="900" dirty="0"/>
            </a:b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/>
              <a:t>A </a:t>
            </a:r>
            <a:r>
              <a:rPr lang="es-MX" sz="900" dirty="0" err="1"/>
              <a:t>rafiq</a:t>
            </a:r>
            <a:r>
              <a:rPr lang="es-MX" sz="900" dirty="0"/>
              <a:t>, a </a:t>
            </a:r>
            <a:r>
              <a:rPr lang="es-MX" sz="900" dirty="0" err="1"/>
              <a:t>rafiq</a:t>
            </a:r>
            <a:br>
              <a:rPr lang="es-MX" sz="900" dirty="0"/>
            </a:b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endParaRPr lang="es-MX" sz="900" dirty="0"/>
          </a:p>
          <a:p>
            <a:r>
              <a:rPr lang="es-MX" sz="900" dirty="0"/>
              <a:t>¡Vamos más </a:t>
            </a:r>
            <a:r>
              <a:rPr lang="es-MX" sz="900" dirty="0" err="1"/>
              <a:t>rapido</a:t>
            </a:r>
            <a:r>
              <a:rPr lang="es-MX" sz="900" dirty="0"/>
              <a:t>!</a:t>
            </a:r>
          </a:p>
          <a:p>
            <a:r>
              <a:rPr lang="es-MX" sz="900" dirty="0"/>
              <a:t>A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, a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/>
              <a:t>A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, a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/>
              <a:t>A </a:t>
            </a:r>
            <a:r>
              <a:rPr lang="es-MX" sz="900" dirty="0" err="1"/>
              <a:t>rafiq</a:t>
            </a:r>
            <a:r>
              <a:rPr lang="es-MX" sz="900" dirty="0"/>
              <a:t>, a </a:t>
            </a:r>
            <a:r>
              <a:rPr lang="es-MX" sz="900" dirty="0" err="1"/>
              <a:t>rafiq</a:t>
            </a:r>
            <a:br>
              <a:rPr lang="es-MX" sz="900" dirty="0"/>
            </a:b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br>
              <a:rPr lang="es-MX" sz="900" dirty="0"/>
            </a:br>
            <a:r>
              <a:rPr lang="es-MX" sz="900" dirty="0"/>
              <a:t>A </a:t>
            </a:r>
            <a:r>
              <a:rPr lang="es-MX" sz="900" dirty="0" err="1"/>
              <a:t>rafiq</a:t>
            </a:r>
            <a:r>
              <a:rPr lang="es-MX" sz="900" dirty="0"/>
              <a:t>, a </a:t>
            </a:r>
            <a:r>
              <a:rPr lang="es-MX" sz="900" dirty="0" err="1"/>
              <a:t>rafiq</a:t>
            </a:r>
            <a:br>
              <a:rPr lang="es-MX" sz="900" dirty="0"/>
            </a:b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guli</a:t>
            </a:r>
            <a:r>
              <a:rPr lang="es-MX" sz="900" dirty="0"/>
              <a:t> </a:t>
            </a:r>
            <a:r>
              <a:rPr lang="es-MX" sz="900" dirty="0" err="1"/>
              <a:t>ram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r>
              <a:rPr lang="es-MX" sz="900" dirty="0"/>
              <a:t> </a:t>
            </a:r>
            <a:r>
              <a:rPr lang="es-MX" sz="900" dirty="0" err="1"/>
              <a:t>sam</a:t>
            </a:r>
            <a:endParaRPr lang="es-MX" sz="900" dirty="0"/>
          </a:p>
          <a:p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E2C5711-A1B4-4837-ACE3-5340ACC671DC}"/>
              </a:ext>
            </a:extLst>
          </p:cNvPr>
          <p:cNvSpPr/>
          <p:nvPr/>
        </p:nvSpPr>
        <p:spPr>
          <a:xfrm>
            <a:off x="403333" y="2282277"/>
            <a:ext cx="1494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616FFA"/>
                </a:solidFill>
                <a:latin typeface="Fredoka One" panose="020B0604020202020204" charset="0"/>
              </a:rPr>
              <a:t>A </a:t>
            </a:r>
            <a:r>
              <a:rPr lang="es-MX" dirty="0" err="1">
                <a:solidFill>
                  <a:srgbClr val="616FFA"/>
                </a:solidFill>
                <a:latin typeface="Fredoka One" panose="020B0604020202020204" charset="0"/>
              </a:rPr>
              <a:t>ram</a:t>
            </a:r>
            <a:r>
              <a:rPr lang="es-MX" dirty="0">
                <a:solidFill>
                  <a:srgbClr val="616FFA"/>
                </a:solidFill>
                <a:latin typeface="Fredoka One" panose="020B0604020202020204" charset="0"/>
              </a:rPr>
              <a:t> </a:t>
            </a:r>
            <a:r>
              <a:rPr lang="es-MX" dirty="0" err="1">
                <a:solidFill>
                  <a:srgbClr val="616FFA"/>
                </a:solidFill>
                <a:latin typeface="Fredoka One" panose="020B0604020202020204" charset="0"/>
              </a:rPr>
              <a:t>sam</a:t>
            </a:r>
            <a:r>
              <a:rPr lang="es-MX" dirty="0">
                <a:solidFill>
                  <a:srgbClr val="616FFA"/>
                </a:solidFill>
                <a:latin typeface="Fredoka One" panose="020B0604020202020204" charset="0"/>
              </a:rPr>
              <a:t> </a:t>
            </a:r>
            <a:r>
              <a:rPr lang="es-MX" dirty="0" err="1">
                <a:solidFill>
                  <a:srgbClr val="616FFA"/>
                </a:solidFill>
                <a:latin typeface="Fredoka One" panose="020B0604020202020204" charset="0"/>
              </a:rPr>
              <a:t>sam</a:t>
            </a:r>
            <a:endParaRPr lang="es-MX" dirty="0">
              <a:solidFill>
                <a:srgbClr val="616FFA"/>
              </a:solidFill>
              <a:latin typeface="Fredoka One" panose="020B060402020202020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BD05F95-EFEB-42C3-8A79-60F5E8537430}"/>
              </a:ext>
            </a:extLst>
          </p:cNvPr>
          <p:cNvSpPr/>
          <p:nvPr/>
        </p:nvSpPr>
        <p:spPr>
          <a:xfrm>
            <a:off x="6189785" y="101843"/>
            <a:ext cx="189294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Juan Paco Pedro de la mar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Es mi nombre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cuando yo me voy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Me dicen al pasar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¡Juan Paco Pedro de la mar!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Lalalalalalalala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Cantemos más suave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Juan Paco Pedro de la mar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Es mi nombre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cuando yo me voy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Me dicen al pasar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¡Juan Paco Pedro de la mar!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Lalalalalalalala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Cantemos muy suave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Juan Paco Pedro de la mar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Es mi nombre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cuando yo me voy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Me dicen al pasar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¡Juan Paco Pedro de la mar!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Lalalalalalalala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ahora en secreto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Juan Paco Pedro de la mar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Es mi nombre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cuando yo me voy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Me dicen al pasar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¡Juan Paco Pedro de la mar!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Lalalalalalalala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ahora completamente mudos</a:t>
            </a:r>
          </a:p>
          <a:p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Lalalalalalalala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Juan Paco Pedro de la mar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Es mi nombre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cuando yo me voy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Me dicen al pasar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¡Juan Paco Pedro de la mar!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1D520936-F32E-4A0A-9074-C32FD93CBD33}"/>
              </a:ext>
            </a:extLst>
          </p:cNvPr>
          <p:cNvGrpSpPr/>
          <p:nvPr/>
        </p:nvGrpSpPr>
        <p:grpSpPr>
          <a:xfrm>
            <a:off x="4087205" y="2143777"/>
            <a:ext cx="2300984" cy="584775"/>
            <a:chOff x="-244641" y="1986975"/>
            <a:chExt cx="2300984" cy="584775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E87A135D-D253-46D3-9ECE-6FFE4312FD1E}"/>
                </a:ext>
              </a:extLst>
            </p:cNvPr>
            <p:cNvSpPr/>
            <p:nvPr/>
          </p:nvSpPr>
          <p:spPr>
            <a:xfrm>
              <a:off x="-244641" y="1986975"/>
              <a:ext cx="230098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DEE32BEC-FF55-4DEC-AAD2-C397A9B8925B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4D465F8-3D56-4A48-963A-1EFC509980E6}"/>
              </a:ext>
            </a:extLst>
          </p:cNvPr>
          <p:cNvSpPr/>
          <p:nvPr/>
        </p:nvSpPr>
        <p:spPr>
          <a:xfrm>
            <a:off x="4401624" y="2197358"/>
            <a:ext cx="1726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616FFA"/>
                </a:solidFill>
                <a:latin typeface="Fredoka One" panose="020B0604020202020204" charset="0"/>
              </a:rPr>
              <a:t>Juan Paco Pedro de la mar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EEC07F4-105B-442E-8730-DB4FB49F83D5}"/>
              </a:ext>
            </a:extLst>
          </p:cNvPr>
          <p:cNvSpPr/>
          <p:nvPr/>
        </p:nvSpPr>
        <p:spPr>
          <a:xfrm>
            <a:off x="239951" y="2729145"/>
            <a:ext cx="19039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aprendizaje. La canción es árabe y el significado son saludos.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862928E-3B48-46F2-958A-6D9052596865}"/>
              </a:ext>
            </a:extLst>
          </p:cNvPr>
          <p:cNvSpPr/>
          <p:nvPr/>
        </p:nvSpPr>
        <p:spPr>
          <a:xfrm>
            <a:off x="4285716" y="2787743"/>
            <a:ext cx="19039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 y motosidad.</a:t>
            </a:r>
          </a:p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canción es basada para que el niño pueda recordar lo que se ha cantado anteriormente y cada vez es un poco más rápido, así beneficia su habla.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F15D66C-6686-4AEE-A124-82313E642330}"/>
              </a:ext>
            </a:extLst>
          </p:cNvPr>
          <p:cNvSpPr/>
          <p:nvPr/>
        </p:nvSpPr>
        <p:spPr>
          <a:xfrm>
            <a:off x="2264546" y="120738"/>
            <a:ext cx="289275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Estamos en el principio listos para comenzar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Cuando aprendes a leer dices ABC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al cantar a de ser con do, re, mi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Do, re, mi, las tres primeras notas serán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Do, re, mi, do, re, mi, do, re, mi, fa, sol, la, si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(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Mmm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¿cómo será más fácil? Ah, ya sé, ¡cantando!)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Do un don un gran Señor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Re un rey muy cantador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Mi, mi amor es para ti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Fa es fácil recordar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Sol que brilla y da calor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 si cantas la, la, la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Si es una afirmación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volvamos con el do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Do un don un gran Señor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Re un rey muy cantador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Mi, mi amor es para ti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Fa es fácil recordar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Sol que brilla y da calor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 si cantas la, la, la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Si es una afirmación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volvamos con el do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Do un don un gran Señor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Re un rey muy cantador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Mi, mi amor es para ti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Fa es fácil recordar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Sol que brilla y da calor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 si cantas la, la, la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Si es una afirmación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Y volvamos con el do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Si se aprenden las siete notas musicales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Entonces podrán cantar cualquier melodía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Sol, do, la, fa, mi, do, re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¡Conmigo!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(Sol, do, la, si, do, re, do)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Sol, do, la, fa, mi, do, re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Sol, do, la, si, do, re, do</a:t>
            </a:r>
          </a:p>
        </p:txBody>
      </p:sp>
      <p:grpSp>
        <p:nvGrpSpPr>
          <p:cNvPr id="215" name="Grupo 214">
            <a:extLst>
              <a:ext uri="{FF2B5EF4-FFF2-40B4-BE49-F238E27FC236}">
                <a16:creationId xmlns:a16="http://schemas.microsoft.com/office/drawing/2014/main" id="{504822BB-ECDD-4DF4-8F43-6A331B960D0D}"/>
              </a:ext>
            </a:extLst>
          </p:cNvPr>
          <p:cNvGrpSpPr/>
          <p:nvPr/>
        </p:nvGrpSpPr>
        <p:grpSpPr>
          <a:xfrm>
            <a:off x="-85458" y="2327734"/>
            <a:ext cx="2300984" cy="344399"/>
            <a:chOff x="-244641" y="2177171"/>
            <a:chExt cx="2300984" cy="344399"/>
          </a:xfrm>
        </p:grpSpPr>
        <p:sp>
          <p:nvSpPr>
            <p:cNvPr id="216" name="Rectángulo 215">
              <a:extLst>
                <a:ext uri="{FF2B5EF4-FFF2-40B4-BE49-F238E27FC236}">
                  <a16:creationId xmlns:a16="http://schemas.microsoft.com/office/drawing/2014/main" id="{911E4A85-2DA7-4C95-AB7F-18D4235B2393}"/>
                </a:ext>
              </a:extLst>
            </p:cNvPr>
            <p:cNvSpPr/>
            <p:nvPr/>
          </p:nvSpPr>
          <p:spPr>
            <a:xfrm>
              <a:off x="-244641" y="2177171"/>
              <a:ext cx="230098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Do re mi</a:t>
              </a:r>
            </a:p>
          </p:txBody>
        </p:sp>
        <p:cxnSp>
          <p:nvCxnSpPr>
            <p:cNvPr id="217" name="Conector recto 216">
              <a:extLst>
                <a:ext uri="{FF2B5EF4-FFF2-40B4-BE49-F238E27FC236}">
                  <a16:creationId xmlns:a16="http://schemas.microsoft.com/office/drawing/2014/main" id="{BC96A4A5-912C-435A-95AE-8F19ADAA6013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4" y="252157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E98EDC05-F80A-4276-AE9C-9C68E94D07C2}"/>
              </a:ext>
            </a:extLst>
          </p:cNvPr>
          <p:cNvSpPr/>
          <p:nvPr/>
        </p:nvSpPr>
        <p:spPr>
          <a:xfrm>
            <a:off x="5959641" y="473379"/>
            <a:ext cx="306366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</a:rPr>
              <a:t>Queremos que todos nos bailen la pelusa</a:t>
            </a: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queremos que todos nos bailen la pelusa</a:t>
            </a:r>
            <a:br>
              <a:rPr lang="es-MX" sz="900" dirty="0"/>
            </a:br>
            <a:r>
              <a:rPr lang="es-MX" sz="900" dirty="0" err="1">
                <a:latin typeface="Arial" panose="020B0604020202020204" pitchFamily="34" charset="0"/>
              </a:rPr>
              <a:t>pelusa</a:t>
            </a:r>
            <a:r>
              <a:rPr lang="es-MX" sz="900" dirty="0">
                <a:latin typeface="Arial" panose="020B0604020202020204" pitchFamily="34" charset="0"/>
              </a:rPr>
              <a:t> por </a:t>
            </a:r>
            <a:r>
              <a:rPr lang="es-MX" sz="900" dirty="0" err="1">
                <a:latin typeface="Arial" panose="020B0604020202020204" pitchFamily="34" charset="0"/>
              </a:rPr>
              <a:t>aqui</a:t>
            </a:r>
            <a:r>
              <a:rPr lang="es-MX" sz="900" dirty="0">
                <a:latin typeface="Arial" panose="020B0604020202020204" pitchFamily="34" charset="0"/>
              </a:rPr>
              <a:t>, pelusa por allá,</a:t>
            </a: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pelusa por delante y pelusa por detrás.</a:t>
            </a:r>
            <a:br>
              <a:rPr lang="es-MX" sz="900" dirty="0"/>
            </a:b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Yo tengo una amiguita que le llaman la pelusa</a:t>
            </a: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que se peina de colitas, parece una muñequita.</a:t>
            </a: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Cuando baila es muy bonita.</a:t>
            </a:r>
            <a:br>
              <a:rPr lang="es-MX" sz="900" dirty="0"/>
            </a:b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Mi amiga es muy inquieta, es simpática y coqueta,</a:t>
            </a: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ella baila en la placeta, en los parques y banquetas.</a:t>
            </a: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Nunca pierde la cabeza.</a:t>
            </a:r>
            <a:br>
              <a:rPr lang="es-MX" sz="900" dirty="0"/>
            </a:b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Yo tengo una amiguita que es simpática y bonita</a:t>
            </a: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cuando baila es ligerita y en su baile siempre brincan.</a:t>
            </a:r>
            <a:br>
              <a:rPr lang="es-MX" sz="900" dirty="0"/>
            </a:br>
            <a:r>
              <a:rPr lang="es-MX" sz="900" dirty="0">
                <a:latin typeface="Arial" panose="020B0604020202020204" pitchFamily="34" charset="0"/>
              </a:rPr>
              <a:t>No se cansa de bailar.</a:t>
            </a:r>
          </a:p>
          <a:p>
            <a:br>
              <a:rPr lang="es-MX" sz="900" dirty="0"/>
            </a:br>
            <a:r>
              <a:rPr lang="es-MX" sz="900" dirty="0"/>
              <a:t>Baila suavecito pelusa</a:t>
            </a:r>
            <a:br>
              <a:rPr lang="es-MX" sz="900" dirty="0"/>
            </a:br>
            <a:r>
              <a:rPr lang="es-MX" sz="900" dirty="0"/>
              <a:t>(que te están mirando ya).</a:t>
            </a:r>
            <a:br>
              <a:rPr lang="es-MX" sz="900" dirty="0"/>
            </a:br>
            <a:r>
              <a:rPr lang="es-MX" sz="900" dirty="0"/>
              <a:t>Mira, mira, mira, como baila la pelusa</a:t>
            </a:r>
            <a:br>
              <a:rPr lang="es-MX" sz="900" dirty="0"/>
            </a:br>
            <a:r>
              <a:rPr lang="es-MX" sz="900" dirty="0"/>
              <a:t>(que te están mirando ya). (Coro 2x)</a:t>
            </a:r>
            <a:br>
              <a:rPr lang="es-MX" sz="900" dirty="0"/>
            </a:br>
            <a:br>
              <a:rPr lang="es-MX" sz="900" dirty="0"/>
            </a:br>
            <a:r>
              <a:rPr lang="es-MX" sz="900" dirty="0"/>
              <a:t>Queremos que todos nos bailen la pelusa</a:t>
            </a:r>
            <a:br>
              <a:rPr lang="es-MX" sz="900" dirty="0"/>
            </a:br>
            <a:r>
              <a:rPr lang="es-MX" sz="900" dirty="0"/>
              <a:t>queremos que todos nos bailen la pelusa</a:t>
            </a:r>
            <a:br>
              <a:rPr lang="es-MX" sz="900" dirty="0"/>
            </a:br>
            <a:r>
              <a:rPr lang="es-MX" sz="900" dirty="0" err="1"/>
              <a:t>pelusa</a:t>
            </a:r>
            <a:r>
              <a:rPr lang="es-MX" sz="900" dirty="0"/>
              <a:t> por </a:t>
            </a:r>
            <a:r>
              <a:rPr lang="es-MX" sz="900" dirty="0" err="1"/>
              <a:t>aqui</a:t>
            </a:r>
            <a:r>
              <a:rPr lang="es-MX" sz="900" dirty="0"/>
              <a:t>, pelusa por allá,</a:t>
            </a:r>
            <a:br>
              <a:rPr lang="es-MX" sz="900" dirty="0"/>
            </a:br>
            <a:r>
              <a:rPr lang="es-MX" sz="900" dirty="0"/>
              <a:t>pelusa por delante y pelusa por detrás.</a:t>
            </a:r>
            <a:br>
              <a:rPr lang="es-MX" sz="900" dirty="0"/>
            </a:br>
            <a:br>
              <a:rPr lang="es-MX" sz="900" dirty="0"/>
            </a:br>
            <a:r>
              <a:rPr lang="es-MX" sz="900" dirty="0"/>
              <a:t>Baila suavecito pelusa</a:t>
            </a:r>
            <a:br>
              <a:rPr lang="es-MX" sz="900" dirty="0"/>
            </a:br>
            <a:r>
              <a:rPr lang="es-MX" sz="900" dirty="0"/>
              <a:t>(que te están mirando ya).</a:t>
            </a:r>
            <a:br>
              <a:rPr lang="es-MX" sz="900" dirty="0"/>
            </a:br>
            <a:r>
              <a:rPr lang="es-MX" sz="900" dirty="0"/>
              <a:t>Mira, mira, mira, como baila la pelusa</a:t>
            </a:r>
            <a:br>
              <a:rPr lang="es-MX" sz="900" dirty="0"/>
            </a:br>
            <a:r>
              <a:rPr lang="es-MX" sz="900" dirty="0"/>
              <a:t>(que te están mirando ya).</a:t>
            </a:r>
          </a:p>
        </p:txBody>
      </p:sp>
      <p:grpSp>
        <p:nvGrpSpPr>
          <p:cNvPr id="219" name="Grupo 218">
            <a:extLst>
              <a:ext uri="{FF2B5EF4-FFF2-40B4-BE49-F238E27FC236}">
                <a16:creationId xmlns:a16="http://schemas.microsoft.com/office/drawing/2014/main" id="{EE752FE4-FE85-4171-B0CF-F7ED1072601D}"/>
              </a:ext>
            </a:extLst>
          </p:cNvPr>
          <p:cNvGrpSpPr/>
          <p:nvPr/>
        </p:nvGrpSpPr>
        <p:grpSpPr>
          <a:xfrm>
            <a:off x="4006804" y="2354102"/>
            <a:ext cx="2300984" cy="435296"/>
            <a:chOff x="-244641" y="2136454"/>
            <a:chExt cx="2300984" cy="435296"/>
          </a:xfrm>
        </p:grpSpPr>
        <p:sp>
          <p:nvSpPr>
            <p:cNvPr id="220" name="Rectángulo 219">
              <a:extLst>
                <a:ext uri="{FF2B5EF4-FFF2-40B4-BE49-F238E27FC236}">
                  <a16:creationId xmlns:a16="http://schemas.microsoft.com/office/drawing/2014/main" id="{58A72EE1-2B70-4ADA-9249-31B28A733AEB}"/>
                </a:ext>
              </a:extLst>
            </p:cNvPr>
            <p:cNvSpPr/>
            <p:nvPr/>
          </p:nvSpPr>
          <p:spPr>
            <a:xfrm>
              <a:off x="-244641" y="2136454"/>
              <a:ext cx="230098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La pelusa</a:t>
              </a:r>
            </a:p>
          </p:txBody>
        </p:sp>
        <p:cxnSp>
          <p:nvCxnSpPr>
            <p:cNvPr id="221" name="Conector recto 220">
              <a:extLst>
                <a:ext uri="{FF2B5EF4-FFF2-40B4-BE49-F238E27FC236}">
                  <a16:creationId xmlns:a16="http://schemas.microsoft.com/office/drawing/2014/main" id="{486A28EF-DA89-46C3-8CBD-5AAA2B3AAE7D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F79240BC-6C60-425D-A32C-2A8DE4246873}"/>
              </a:ext>
            </a:extLst>
          </p:cNvPr>
          <p:cNvSpPr/>
          <p:nvPr/>
        </p:nvSpPr>
        <p:spPr>
          <a:xfrm>
            <a:off x="195595" y="2729144"/>
            <a:ext cx="190396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aprendizaje. Aprende las notas musicales repasándolas una y otra vez con ejemplos fáciles.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F5E7452-FEEC-4DAE-8904-AD0D97151B2B}"/>
              </a:ext>
            </a:extLst>
          </p:cNvPr>
          <p:cNvSpPr/>
          <p:nvPr/>
        </p:nvSpPr>
        <p:spPr>
          <a:xfrm>
            <a:off x="4205316" y="2789398"/>
            <a:ext cx="19039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aprendizaje. Hace mención de la ubicación espacial así repaciéndolo con una historia incluyendo pasos muy dinámicos.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EAF950-9DDF-4E1C-8EC0-258EDF1D6B92}"/>
              </a:ext>
            </a:extLst>
          </p:cNvPr>
          <p:cNvSpPr/>
          <p:nvPr/>
        </p:nvSpPr>
        <p:spPr>
          <a:xfrm>
            <a:off x="1860390" y="771942"/>
            <a:ext cx="28023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A mi burro, a mi burro le duele la cabeza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El médico le ha puesto una gorrita negra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Una gorrita negra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Mi burro enfermó está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Mi burro enfermó está</a:t>
            </a:r>
          </a:p>
          <a:p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A mi burro, a mi burro le duele la nariz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El médico le ha dado agüita con anís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Agüita con anís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Mi burro enfermó está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Mi burro enfermó está</a:t>
            </a:r>
          </a:p>
          <a:p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A mi burro, a mi burro le duele la garganta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El médico le ha puesto una bufanda blanca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Una bufanda blanca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Mi burro enfermó está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Mi burro enfermó está</a:t>
            </a:r>
          </a:p>
          <a:p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A mi burro, a mi burro le duele el corazón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El médico le ha dado jarabe de limón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Jarabe de limón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Mi burro enfermó está</a:t>
            </a:r>
            <a:b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50" dirty="0">
                <a:solidFill>
                  <a:srgbClr val="202124"/>
                </a:solidFill>
                <a:latin typeface="arial" panose="020B0604020202020204" pitchFamily="34" charset="0"/>
              </a:rPr>
              <a:t>Mi burro enfermó está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508C66A-8AA0-4493-A9B0-72517DCD9D38}"/>
              </a:ext>
            </a:extLst>
          </p:cNvPr>
          <p:cNvGrpSpPr/>
          <p:nvPr/>
        </p:nvGrpSpPr>
        <p:grpSpPr>
          <a:xfrm>
            <a:off x="-220297" y="2187012"/>
            <a:ext cx="2300984" cy="344399"/>
            <a:chOff x="-244641" y="2177171"/>
            <a:chExt cx="2300984" cy="344399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787B9D6-F7F3-4CA6-95AD-9CC1F33E1841}"/>
                </a:ext>
              </a:extLst>
            </p:cNvPr>
            <p:cNvSpPr/>
            <p:nvPr/>
          </p:nvSpPr>
          <p:spPr>
            <a:xfrm>
              <a:off x="-244641" y="2177171"/>
              <a:ext cx="230098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A </a:t>
              </a:r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mi burro</a:t>
              </a:r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ED55EAC0-E80A-46DF-A6FB-8A2D94E6720D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4" y="252157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6D587762-707B-4F68-A091-23CDA48150DA}"/>
              </a:ext>
            </a:extLst>
          </p:cNvPr>
          <p:cNvSpPr/>
          <p:nvPr/>
        </p:nvSpPr>
        <p:spPr>
          <a:xfrm>
            <a:off x="6321670" y="305876"/>
            <a:ext cx="2826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me encontré un acordeón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Bum-bum el acordeón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Chiquitín, chiquitín, 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me encontré una guitarra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Tara-tara la guitarra, bum-bum el acordeón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Chiquitín, chiquitín, 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me encontré una trompeta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Tu-tu la trompeta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Tara-tara la guitarra, bum-bum el acordeón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Chiquitín, chiquitín, 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me encontré una batería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Tra-tra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la batería, tu-tu la trompeta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Tara-tara la guitarra, bum-bum el acordeón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Chiquitín, chiquitín, 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me encontré un lindo piano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Plin-plin el lindo piano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Tra-tra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la batería, tu-tu la trompeta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Tara-tara la guitarra, bum-bum el acordeón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Chiquitín, chiquitín, 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me encontré un acordeón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Bum-bum el acordeón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Chiquitín, chiquitín, 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me encontré una guitarra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Tara-tara la guitarra, bum-bum el acordeón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Chiquitín, chiquitín, 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En la feria de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Cepillin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me encontré una trompeta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Tu-tu la trompeta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endParaRPr lang="es-MX" sz="9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3C229D1-47D8-4316-8F08-AAB3ABB01B5C}"/>
              </a:ext>
            </a:extLst>
          </p:cNvPr>
          <p:cNvGrpSpPr/>
          <p:nvPr/>
        </p:nvGrpSpPr>
        <p:grpSpPr>
          <a:xfrm>
            <a:off x="4555232" y="1946636"/>
            <a:ext cx="1856558" cy="584775"/>
            <a:chOff x="-22429" y="1936795"/>
            <a:chExt cx="1856558" cy="58477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C6A7B50-5E3C-48B7-BEE8-3CA6E395E0F0}"/>
                </a:ext>
              </a:extLst>
            </p:cNvPr>
            <p:cNvSpPr/>
            <p:nvPr/>
          </p:nvSpPr>
          <p:spPr>
            <a:xfrm>
              <a:off x="-22429" y="1936795"/>
              <a:ext cx="185655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La feria de </a:t>
              </a:r>
              <a:r>
                <a:rPr lang="es-ES" sz="1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Cepillin</a:t>
              </a:r>
              <a:endPara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03709EE8-D179-4C45-9616-6C8BFDB20D33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4" y="252157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183333-643E-43F0-A90D-313F0A12B265}"/>
              </a:ext>
            </a:extLst>
          </p:cNvPr>
          <p:cNvSpPr/>
          <p:nvPr/>
        </p:nvSpPr>
        <p:spPr>
          <a:xfrm>
            <a:off x="0" y="2606244"/>
            <a:ext cx="19039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</a:t>
            </a:r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la retención de la memoria 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4B91002-4A50-42AE-8E55-038C747F4530}"/>
              </a:ext>
            </a:extLst>
          </p:cNvPr>
          <p:cNvSpPr/>
          <p:nvPr/>
        </p:nvSpPr>
        <p:spPr>
          <a:xfrm>
            <a:off x="4555232" y="2571750"/>
            <a:ext cx="190396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aprendizaje. Esta canción busca que el niño pueda diferenciar distintos sonidos de instrumentos musicales.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AE60A85-365B-4A7C-9183-ACEFA4F69A88}"/>
              </a:ext>
            </a:extLst>
          </p:cNvPr>
          <p:cNvSpPr/>
          <p:nvPr/>
        </p:nvSpPr>
        <p:spPr>
          <a:xfrm>
            <a:off x="2030474" y="212412"/>
            <a:ext cx="27657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rgbClr val="030303"/>
                </a:solidFill>
                <a:latin typeface="Roboto"/>
              </a:rPr>
              <a:t>Este es el baile de la ranita </a:t>
            </a:r>
          </a:p>
          <a:p>
            <a:r>
              <a:rPr lang="es-MX" sz="1000" dirty="0">
                <a:solidFill>
                  <a:srgbClr val="030303"/>
                </a:solidFill>
                <a:latin typeface="Roboto"/>
              </a:rPr>
              <a:t>Brinca </a:t>
            </a:r>
            <a:r>
              <a:rPr lang="es-MX" sz="1000" dirty="0" err="1">
                <a:solidFill>
                  <a:srgbClr val="030303"/>
                </a:solidFill>
                <a:latin typeface="Roboto"/>
              </a:rPr>
              <a:t>brinca</a:t>
            </a:r>
            <a:r>
              <a:rPr lang="es-MX" sz="1000" dirty="0">
                <a:solidFill>
                  <a:srgbClr val="030303"/>
                </a:solidFill>
                <a:latin typeface="Roboto"/>
              </a:rPr>
              <a:t> y levanta la manita </a:t>
            </a:r>
          </a:p>
          <a:p>
            <a:r>
              <a:rPr lang="es-MX" sz="1000" dirty="0">
                <a:solidFill>
                  <a:srgbClr val="030303"/>
                </a:solidFill>
                <a:latin typeface="Roboto"/>
              </a:rPr>
              <a:t>Sacude </a:t>
            </a:r>
            <a:r>
              <a:rPr lang="es-MX" sz="1000" dirty="0" err="1">
                <a:solidFill>
                  <a:srgbClr val="030303"/>
                </a:solidFill>
                <a:latin typeface="Roboto"/>
              </a:rPr>
              <a:t>sacude</a:t>
            </a:r>
            <a:r>
              <a:rPr lang="es-MX" sz="1000" dirty="0">
                <a:solidFill>
                  <a:srgbClr val="030303"/>
                </a:solidFill>
                <a:latin typeface="Roboto"/>
              </a:rPr>
              <a:t> la cinturita </a:t>
            </a:r>
          </a:p>
          <a:p>
            <a:r>
              <a:rPr lang="es-MX" sz="1000" dirty="0">
                <a:solidFill>
                  <a:srgbClr val="030303"/>
                </a:solidFill>
                <a:latin typeface="Roboto"/>
              </a:rPr>
              <a:t>Pega un brinco ya, un, dos, tres</a:t>
            </a:r>
          </a:p>
          <a:p>
            <a:endParaRPr lang="es-MX" sz="1000" dirty="0">
              <a:solidFill>
                <a:srgbClr val="030303"/>
              </a:solidFill>
              <a:latin typeface="Roboto"/>
            </a:endParaRPr>
          </a:p>
          <a:p>
            <a:r>
              <a:rPr lang="es-MX" sz="1000" dirty="0"/>
              <a:t>Yo soy una ranita que si me ponen musiquita </a:t>
            </a:r>
          </a:p>
          <a:p>
            <a:r>
              <a:rPr lang="es-MX" sz="1000" dirty="0"/>
              <a:t>Me pongo a bailar y a gozar con mucho ritmo </a:t>
            </a:r>
          </a:p>
          <a:p>
            <a:r>
              <a:rPr lang="es-MX" sz="1000" dirty="0"/>
              <a:t>Y sabor mas o menos </a:t>
            </a:r>
            <a:r>
              <a:rPr lang="es-MX" sz="1000" dirty="0" err="1"/>
              <a:t>asi</a:t>
            </a:r>
            <a:r>
              <a:rPr lang="es-MX" sz="1000" dirty="0"/>
              <a:t> </a:t>
            </a:r>
          </a:p>
          <a:p>
            <a:endParaRPr lang="es-MX" sz="1000" dirty="0"/>
          </a:p>
          <a:p>
            <a:r>
              <a:rPr lang="es-MX" sz="1000" dirty="0"/>
              <a:t>Yo tengo una ranita </a:t>
            </a:r>
          </a:p>
          <a:p>
            <a:r>
              <a:rPr lang="es-MX" sz="1000" dirty="0"/>
              <a:t>Que si oye musiquita </a:t>
            </a:r>
          </a:p>
          <a:p>
            <a:r>
              <a:rPr lang="es-MX" sz="1000" dirty="0"/>
              <a:t>Ella baila meneando Suavecito la colita </a:t>
            </a:r>
          </a:p>
          <a:p>
            <a:r>
              <a:rPr lang="es-MX" sz="1000" dirty="0"/>
              <a:t>Y brinca </a:t>
            </a:r>
            <a:r>
              <a:rPr lang="es-MX" sz="1000" dirty="0" err="1"/>
              <a:t>pa</a:t>
            </a:r>
            <a:r>
              <a:rPr lang="es-MX" sz="1000" dirty="0"/>
              <a:t>' un lado </a:t>
            </a:r>
          </a:p>
          <a:p>
            <a:r>
              <a:rPr lang="es-MX" sz="1000" dirty="0"/>
              <a:t>Y brinca </a:t>
            </a:r>
            <a:r>
              <a:rPr lang="es-MX" sz="1000" dirty="0" err="1"/>
              <a:t>pa'l</a:t>
            </a:r>
            <a:r>
              <a:rPr lang="es-MX" sz="1000" dirty="0"/>
              <a:t> otro</a:t>
            </a:r>
          </a:p>
          <a:p>
            <a:r>
              <a:rPr lang="es-MX" sz="1000" dirty="0"/>
              <a:t>Y se mueve con un ritmo bien sabroso </a:t>
            </a:r>
          </a:p>
          <a:p>
            <a:r>
              <a:rPr lang="es-MX" sz="1000" dirty="0"/>
              <a:t>Se empieza a medio alocar </a:t>
            </a:r>
          </a:p>
          <a:p>
            <a:r>
              <a:rPr lang="es-MX" sz="1000" dirty="0"/>
              <a:t>Dando vueltas ella empieza a cantar </a:t>
            </a:r>
          </a:p>
          <a:p>
            <a:endParaRPr lang="es-MX" sz="1000" dirty="0"/>
          </a:p>
          <a:p>
            <a:r>
              <a:rPr lang="es-MX" sz="1000" dirty="0"/>
              <a:t>Este es el baile de la ranita </a:t>
            </a:r>
          </a:p>
          <a:p>
            <a:r>
              <a:rPr lang="es-MX" sz="1000" dirty="0"/>
              <a:t>Brinca </a:t>
            </a:r>
            <a:r>
              <a:rPr lang="es-MX" sz="1000" dirty="0" err="1"/>
              <a:t>brinca</a:t>
            </a:r>
            <a:r>
              <a:rPr lang="es-MX" sz="1000" dirty="0"/>
              <a:t> y levanta la manita </a:t>
            </a:r>
          </a:p>
          <a:p>
            <a:r>
              <a:rPr lang="es-MX" sz="1000" dirty="0"/>
              <a:t>Sacude </a:t>
            </a:r>
            <a:r>
              <a:rPr lang="es-MX" sz="1000" dirty="0" err="1"/>
              <a:t>sacude</a:t>
            </a:r>
            <a:r>
              <a:rPr lang="es-MX" sz="1000" dirty="0"/>
              <a:t> la cinturita </a:t>
            </a:r>
          </a:p>
          <a:p>
            <a:r>
              <a:rPr lang="es-MX" sz="1000" dirty="0"/>
              <a:t>Pega un brinco ya, un, dos, tres</a:t>
            </a:r>
            <a:br>
              <a:rPr lang="es-MX" sz="1000" dirty="0"/>
            </a:br>
            <a:br>
              <a:rPr lang="es-MX" sz="1000" dirty="0"/>
            </a:br>
            <a:r>
              <a:rPr lang="es-MX" sz="1000" dirty="0"/>
              <a:t>Bailando </a:t>
            </a:r>
            <a:r>
              <a:rPr lang="es-MX" sz="1000" dirty="0" err="1"/>
              <a:t>pa</a:t>
            </a:r>
            <a:r>
              <a:rPr lang="es-MX" sz="1000" dirty="0"/>
              <a:t>' bajo </a:t>
            </a:r>
          </a:p>
          <a:p>
            <a:r>
              <a:rPr lang="es-MX" sz="1000" dirty="0"/>
              <a:t>Bailando </a:t>
            </a:r>
            <a:r>
              <a:rPr lang="es-MX" sz="1000" dirty="0" err="1"/>
              <a:t>pa</a:t>
            </a:r>
            <a:r>
              <a:rPr lang="es-MX" sz="1000" dirty="0"/>
              <a:t>’ arriba </a:t>
            </a:r>
          </a:p>
          <a:p>
            <a:r>
              <a:rPr lang="es-MX" sz="1000" dirty="0"/>
              <a:t>Bailando </a:t>
            </a:r>
            <a:r>
              <a:rPr lang="es-MX" sz="1000" dirty="0" err="1"/>
              <a:t>pa</a:t>
            </a:r>
            <a:r>
              <a:rPr lang="es-MX" sz="1000" dirty="0"/>
              <a:t>' un lao</a:t>
            </a:r>
          </a:p>
          <a:p>
            <a:r>
              <a:rPr lang="es-MX" sz="1000" dirty="0"/>
              <a:t>Bailando </a:t>
            </a:r>
            <a:r>
              <a:rPr lang="es-MX" sz="1000" dirty="0" err="1"/>
              <a:t>pa'l</a:t>
            </a:r>
            <a:r>
              <a:rPr lang="es-MX" sz="1000" dirty="0"/>
              <a:t> otro </a:t>
            </a:r>
          </a:p>
          <a:p>
            <a:r>
              <a:rPr lang="es-MX" sz="1000" dirty="0"/>
              <a:t>Este es el baile de la ranita </a:t>
            </a:r>
          </a:p>
          <a:p>
            <a:r>
              <a:rPr lang="es-MX" sz="1000" dirty="0"/>
              <a:t>Brinca </a:t>
            </a:r>
            <a:r>
              <a:rPr lang="es-MX" sz="1000" dirty="0" err="1"/>
              <a:t>brinca</a:t>
            </a:r>
            <a:r>
              <a:rPr lang="es-MX" sz="1000" dirty="0"/>
              <a:t> y levanta la manita </a:t>
            </a:r>
          </a:p>
          <a:p>
            <a:r>
              <a:rPr lang="es-MX" sz="1000" dirty="0"/>
              <a:t>Sacude </a:t>
            </a:r>
            <a:r>
              <a:rPr lang="es-MX" sz="1000" dirty="0" err="1"/>
              <a:t>sacude</a:t>
            </a:r>
            <a:r>
              <a:rPr lang="es-MX" sz="1000" dirty="0"/>
              <a:t> la cinturita </a:t>
            </a:r>
          </a:p>
          <a:p>
            <a:r>
              <a:rPr lang="es-MX" sz="1000" dirty="0"/>
              <a:t>Pega un brinco ya, un, dos, tres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AB374F58-C7E6-495E-BC82-8D09E6797B02}"/>
              </a:ext>
            </a:extLst>
          </p:cNvPr>
          <p:cNvGrpSpPr/>
          <p:nvPr/>
        </p:nvGrpSpPr>
        <p:grpSpPr>
          <a:xfrm>
            <a:off x="113077" y="2100431"/>
            <a:ext cx="1935678" cy="602732"/>
            <a:chOff x="-210472" y="1954752"/>
            <a:chExt cx="1935678" cy="602732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7D61B0C2-F883-4C4B-BC90-1646776E5732}"/>
                </a:ext>
              </a:extLst>
            </p:cNvPr>
            <p:cNvSpPr/>
            <p:nvPr/>
          </p:nvSpPr>
          <p:spPr>
            <a:xfrm>
              <a:off x="-210472" y="1954752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El baile de la ranita 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A96508C3-5ADE-4963-A9D0-D9F78D2566ED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57484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1AE205B4-89F2-4CA6-B2EC-16277098858B}"/>
              </a:ext>
            </a:extLst>
          </p:cNvPr>
          <p:cNvSpPr/>
          <p:nvPr/>
        </p:nvSpPr>
        <p:spPr>
          <a:xfrm>
            <a:off x="6325964" y="434519"/>
            <a:ext cx="26289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rgbClr val="030303"/>
                </a:solidFill>
                <a:latin typeface="+mj-lt"/>
              </a:rPr>
              <a:t>Baila como el chango marango </a:t>
            </a:r>
          </a:p>
          <a:p>
            <a:r>
              <a:rPr lang="es-MX" sz="1000" dirty="0">
                <a:solidFill>
                  <a:srgbClr val="030303"/>
                </a:solidFill>
                <a:latin typeface="+mj-lt"/>
              </a:rPr>
              <a:t>Sube una sola manita </a:t>
            </a:r>
          </a:p>
          <a:p>
            <a:r>
              <a:rPr lang="es-MX" sz="1000" dirty="0">
                <a:solidFill>
                  <a:srgbClr val="030303"/>
                </a:solidFill>
                <a:latin typeface="+mj-lt"/>
              </a:rPr>
              <a:t>Otra va </a:t>
            </a:r>
            <a:r>
              <a:rPr lang="es-MX" sz="1000" dirty="0" err="1">
                <a:solidFill>
                  <a:srgbClr val="030303"/>
                </a:solidFill>
                <a:latin typeface="+mj-lt"/>
              </a:rPr>
              <a:t>pa</a:t>
            </a:r>
            <a:r>
              <a:rPr lang="es-MX" sz="1000" dirty="0">
                <a:solidFill>
                  <a:srgbClr val="030303"/>
                </a:solidFill>
                <a:latin typeface="+mj-lt"/>
              </a:rPr>
              <a:t>' la cinturita así</a:t>
            </a:r>
          </a:p>
          <a:p>
            <a:endParaRPr lang="es-MX" sz="1000" dirty="0">
              <a:solidFill>
                <a:srgbClr val="030303"/>
              </a:solidFill>
              <a:latin typeface="+mj-lt"/>
            </a:endParaRPr>
          </a:p>
          <a:p>
            <a:r>
              <a:rPr lang="es-MX" sz="1000" dirty="0">
                <a:latin typeface="+mj-lt"/>
              </a:rPr>
              <a:t>En la selva hay un chango Que sin duda esta causando una gran revolución </a:t>
            </a:r>
          </a:p>
          <a:p>
            <a:r>
              <a:rPr lang="es-MX" sz="1000" dirty="0">
                <a:latin typeface="+mj-lt"/>
              </a:rPr>
              <a:t>Con un baile movidito </a:t>
            </a:r>
          </a:p>
          <a:p>
            <a:r>
              <a:rPr lang="es-MX" sz="1000" dirty="0">
                <a:latin typeface="+mj-lt"/>
              </a:rPr>
              <a:t>Que hasta hace que la gente se menee sabrosón</a:t>
            </a:r>
          </a:p>
          <a:p>
            <a:endParaRPr lang="es-MX" sz="1000" dirty="0">
              <a:latin typeface="+mj-lt"/>
            </a:endParaRPr>
          </a:p>
          <a:p>
            <a:r>
              <a:rPr lang="es-MX" sz="1000" dirty="0">
                <a:latin typeface="+mj-lt"/>
              </a:rPr>
              <a:t>Se forma un trenecito </a:t>
            </a:r>
          </a:p>
          <a:p>
            <a:r>
              <a:rPr lang="es-MX" sz="1000" dirty="0">
                <a:latin typeface="+mj-lt"/>
              </a:rPr>
              <a:t>Cuando empieza la canción </a:t>
            </a:r>
          </a:p>
          <a:p>
            <a:r>
              <a:rPr lang="es-MX" sz="1000" dirty="0">
                <a:latin typeface="+mj-lt"/>
              </a:rPr>
              <a:t>Te enseña un buen pasito Divertido y </a:t>
            </a:r>
            <a:r>
              <a:rPr lang="es-MX" sz="1000" dirty="0" err="1">
                <a:latin typeface="+mj-lt"/>
              </a:rPr>
              <a:t>movidón</a:t>
            </a:r>
            <a:endParaRPr lang="es-MX" sz="1000" dirty="0">
              <a:latin typeface="+mj-lt"/>
            </a:endParaRPr>
          </a:p>
          <a:p>
            <a:endParaRPr lang="es-MX" sz="1000" dirty="0">
              <a:latin typeface="+mj-lt"/>
            </a:endParaRPr>
          </a:p>
          <a:p>
            <a:r>
              <a:rPr lang="es-MX" sz="1000" dirty="0">
                <a:latin typeface="+mj-lt"/>
              </a:rPr>
              <a:t>Y dice un, dos, un, dos, tres y Baila como el chango marango Sube una sola manita </a:t>
            </a:r>
          </a:p>
          <a:p>
            <a:r>
              <a:rPr lang="es-MX" sz="1000" dirty="0">
                <a:latin typeface="+mj-lt"/>
              </a:rPr>
              <a:t>Otra va </a:t>
            </a:r>
            <a:r>
              <a:rPr lang="es-MX" sz="1000" dirty="0" err="1">
                <a:latin typeface="+mj-lt"/>
              </a:rPr>
              <a:t>pa</a:t>
            </a:r>
            <a:r>
              <a:rPr lang="es-MX" sz="1000" dirty="0">
                <a:latin typeface="+mj-lt"/>
              </a:rPr>
              <a:t>' la cinturita así </a:t>
            </a:r>
          </a:p>
          <a:p>
            <a:endParaRPr lang="es-MX" sz="1000" dirty="0">
              <a:latin typeface="+mj-lt"/>
            </a:endParaRPr>
          </a:p>
          <a:p>
            <a:r>
              <a:rPr lang="es-MX" sz="1000" dirty="0" err="1">
                <a:latin typeface="+mj-lt"/>
              </a:rPr>
              <a:t>Muevete</a:t>
            </a:r>
            <a:r>
              <a:rPr lang="es-MX" sz="1000" dirty="0">
                <a:latin typeface="+mj-lt"/>
              </a:rPr>
              <a:t> para abajo, </a:t>
            </a:r>
            <a:r>
              <a:rPr lang="es-MX" sz="1000" dirty="0" err="1">
                <a:latin typeface="+mj-lt"/>
              </a:rPr>
              <a:t>muevete</a:t>
            </a:r>
            <a:r>
              <a:rPr lang="es-MX" sz="1000" dirty="0">
                <a:latin typeface="+mj-lt"/>
              </a:rPr>
              <a:t> para abajo </a:t>
            </a:r>
          </a:p>
          <a:p>
            <a:r>
              <a:rPr lang="es-MX" sz="1000" dirty="0">
                <a:latin typeface="+mj-lt"/>
              </a:rPr>
              <a:t>Sacude sabrosito como el chango la cintura </a:t>
            </a:r>
          </a:p>
          <a:p>
            <a:r>
              <a:rPr lang="es-MX" sz="1000" dirty="0" err="1">
                <a:latin typeface="+mj-lt"/>
              </a:rPr>
              <a:t>Muevete</a:t>
            </a:r>
            <a:r>
              <a:rPr lang="es-MX" sz="1000" dirty="0">
                <a:latin typeface="+mj-lt"/>
              </a:rPr>
              <a:t> para arriba, </a:t>
            </a:r>
            <a:r>
              <a:rPr lang="es-MX" sz="1000" dirty="0" err="1">
                <a:latin typeface="+mj-lt"/>
              </a:rPr>
              <a:t>muevete</a:t>
            </a:r>
            <a:r>
              <a:rPr lang="es-MX" sz="1000" dirty="0">
                <a:latin typeface="+mj-lt"/>
              </a:rPr>
              <a:t> para arriba </a:t>
            </a:r>
          </a:p>
          <a:p>
            <a:r>
              <a:rPr lang="es-MX" sz="1000" dirty="0">
                <a:latin typeface="+mj-lt"/>
              </a:rPr>
              <a:t>Menea la cadera con muchísima locura </a:t>
            </a:r>
          </a:p>
          <a:p>
            <a:r>
              <a:rPr lang="es-MX" sz="1000" dirty="0">
                <a:latin typeface="+mj-lt"/>
              </a:rPr>
              <a:t>Baila como el chango marango Sube una sola manita </a:t>
            </a:r>
          </a:p>
          <a:p>
            <a:r>
              <a:rPr lang="es-MX" sz="1000" dirty="0">
                <a:latin typeface="+mj-lt"/>
              </a:rPr>
              <a:t>Otra va </a:t>
            </a:r>
            <a:r>
              <a:rPr lang="es-MX" sz="1000" dirty="0" err="1">
                <a:latin typeface="+mj-lt"/>
              </a:rPr>
              <a:t>pa</a:t>
            </a:r>
            <a:r>
              <a:rPr lang="es-MX" sz="1000" dirty="0">
                <a:latin typeface="+mj-lt"/>
              </a:rPr>
              <a:t>' la cinturita así</a:t>
            </a:r>
            <a:br>
              <a:rPr lang="es-MX" sz="1000" dirty="0">
                <a:latin typeface="+mj-lt"/>
              </a:rPr>
            </a:br>
            <a:endParaRPr lang="es-MX" sz="1000" dirty="0">
              <a:latin typeface="+mj-lt"/>
            </a:endParaRPr>
          </a:p>
          <a:p>
            <a:endParaRPr lang="es-MX" sz="1000" dirty="0">
              <a:latin typeface="+mj-lt"/>
            </a:endParaRPr>
          </a:p>
          <a:p>
            <a:endParaRPr lang="es-MX" sz="1000" dirty="0">
              <a:latin typeface="+mj-lt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E250D17-7FD0-4F2A-B85F-1D4CB3BB3685}"/>
              </a:ext>
            </a:extLst>
          </p:cNvPr>
          <p:cNvGrpSpPr/>
          <p:nvPr/>
        </p:nvGrpSpPr>
        <p:grpSpPr>
          <a:xfrm>
            <a:off x="4499701" y="2008026"/>
            <a:ext cx="1935678" cy="596746"/>
            <a:chOff x="-314884" y="1936795"/>
            <a:chExt cx="1935678" cy="596746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F66AC4D2-8796-4F45-BD81-6389C29BF606}"/>
                </a:ext>
              </a:extLst>
            </p:cNvPr>
            <p:cNvSpPr/>
            <p:nvPr/>
          </p:nvSpPr>
          <p:spPr>
            <a:xfrm>
              <a:off x="-314884" y="1936795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El chango marango</a:t>
              </a:r>
            </a:p>
          </p:txBody>
        </p: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D021132D-0A44-4423-8CC1-B00A15B88DC4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33541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BC34E7-8067-494C-8112-BA64A0AAF6ED}"/>
              </a:ext>
            </a:extLst>
          </p:cNvPr>
          <p:cNvSpPr/>
          <p:nvPr/>
        </p:nvSpPr>
        <p:spPr>
          <a:xfrm>
            <a:off x="4499701" y="2685206"/>
            <a:ext cx="19039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 y motosidad. </a:t>
            </a:r>
          </a:p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ritmo es muy movido para que el niño sienta la música. Se pueden utilizar diferentes movimientos. 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DE2503B-D3FF-4510-B5E2-D412AAEBDB8C}"/>
              </a:ext>
            </a:extLst>
          </p:cNvPr>
          <p:cNvSpPr/>
          <p:nvPr/>
        </p:nvSpPr>
        <p:spPr>
          <a:xfrm>
            <a:off x="126513" y="2739078"/>
            <a:ext cx="19039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motosidad. El ritmo es muy movido para que el niño sienta la música así utiliza diferentes movimientos. </a:t>
            </a:r>
          </a:p>
          <a:p>
            <a:pPr algn="ctr"/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415F986-6A02-4B54-A698-9142920A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023" y="485475"/>
            <a:ext cx="276069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Tic-tac, tic-tac, tic-tac hace el reloj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, </a:t>
            </a: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, </a:t>
            </a: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 mi corazón.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Chas-chas, chas-chas, chas-chas hacen los pies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Y empezamos otra vez.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"Y ahora no se canta el tic-tac"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Hace el reloj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, </a:t>
            </a: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, </a:t>
            </a: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 mi corazón.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Chas-chas, chas-chas, chas-chas hacen los pies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Y empezamos otra vez.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"Y ahora no cantamos el </a:t>
            </a: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 del corazón"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Hace el reloj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Mi corazón.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Chas-chas, chas-chas, chas-chas hacen los pies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Y empezamos otra vez.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"Y ahora no se canta el chas-chas de los pies"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Hace el reloj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Mi corazón.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Hacen los pies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Y empezamos otra vez.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"Y ahora hacemos solo los movimientos"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Hace el reloj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Mi corazón.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Hacen los pies.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"Y ahora la volvemos a cantar porque ya la aprendimos"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Tic-tac, tic-tac, tic-tac hace el reloj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, </a:t>
            </a: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, </a:t>
            </a: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 mi corazón.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Chas-chas, chas-chas, chas-chas hacen los pies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Y empezamos otra vez.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Tic-tac, tic-tac, tic-tac hace el reloj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, </a:t>
            </a: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, </a:t>
            </a:r>
            <a:r>
              <a:rPr kumimoji="0" lang="es-MX" altLang="es-MX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pim-pom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 mi corazón.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Chas-chas, chas-chas, chas-chas hacen los pies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NeueLTStd-Bd"/>
              </a:rPr>
              <a:t>Y empezamos otra vez.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7A1FE43-07A6-41D8-A350-A2294CB39161}"/>
              </a:ext>
            </a:extLst>
          </p:cNvPr>
          <p:cNvGrpSpPr/>
          <p:nvPr/>
        </p:nvGrpSpPr>
        <p:grpSpPr>
          <a:xfrm>
            <a:off x="0" y="1989036"/>
            <a:ext cx="1935678" cy="596746"/>
            <a:chOff x="-314884" y="1936795"/>
            <a:chExt cx="1935678" cy="596746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CC7F66D-3CB9-4725-9FBF-642EE40AC923}"/>
                </a:ext>
              </a:extLst>
            </p:cNvPr>
            <p:cNvSpPr/>
            <p:nvPr/>
          </p:nvSpPr>
          <p:spPr>
            <a:xfrm>
              <a:off x="-314884" y="1936795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Tic-tac hace el reloj</a:t>
              </a: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8184E056-12D2-4D59-9169-86DA29C0D58A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33541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968E7A75-A2A3-4C43-A1E0-F3E4F5F7644D}"/>
              </a:ext>
            </a:extLst>
          </p:cNvPr>
          <p:cNvSpPr/>
          <p:nvPr/>
        </p:nvSpPr>
        <p:spPr>
          <a:xfrm>
            <a:off x="6507678" y="714331"/>
            <a:ext cx="2403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El cocodrilo Dante, camina hacia adelante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El elefante Blass, camina hacia atrás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El pollito Lalo, camina hacia el costado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Y yo en mi bicicleta, voy para el otro lado</a:t>
            </a: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El cocodrilo Dante, camina hacia adelante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El elefante Blass camina hacia atrás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El pollito Lalo, camina hacia el costado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Y yo en mi bicicleta, voy para el otro lado</a:t>
            </a: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Y ahora, lo vamos a hacer saltando en un pie</a:t>
            </a: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El cocodrilo Dante, camina hacia adelante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El elefante Blass, camina hacia atrás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El pollito Lalo, camina hacia el costado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Y yo en mi bicicleta, voy para el otro lado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7CF0832-D626-4D62-A0B6-3315B97DE376}"/>
              </a:ext>
            </a:extLst>
          </p:cNvPr>
          <p:cNvGrpSpPr/>
          <p:nvPr/>
        </p:nvGrpSpPr>
        <p:grpSpPr>
          <a:xfrm>
            <a:off x="4572000" y="1959393"/>
            <a:ext cx="1935678" cy="596746"/>
            <a:chOff x="-314884" y="1936795"/>
            <a:chExt cx="1935678" cy="596746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746809F5-AD6F-4E56-AEF7-43DC1B221F60}"/>
                </a:ext>
              </a:extLst>
            </p:cNvPr>
            <p:cNvSpPr/>
            <p:nvPr/>
          </p:nvSpPr>
          <p:spPr>
            <a:xfrm>
              <a:off x="-314884" y="1936795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El baile de los animales</a:t>
              </a:r>
              <a:endPara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38DA7CC1-8770-4AD5-ABF3-4A3E63290E09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33541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B2910AC0-6D19-4D48-B7E3-CFD11024BBD9}"/>
              </a:ext>
            </a:extLst>
          </p:cNvPr>
          <p:cNvSpPr/>
          <p:nvPr/>
        </p:nvSpPr>
        <p:spPr>
          <a:xfrm>
            <a:off x="4636216" y="2573713"/>
            <a:ext cx="19039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 y motosidad. </a:t>
            </a:r>
          </a:p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enfoca en la ubicación espacial y rimas.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AB1D3B2-E209-4175-BAAF-146A4D90B2CC}"/>
              </a:ext>
            </a:extLst>
          </p:cNvPr>
          <p:cNvSpPr/>
          <p:nvPr/>
        </p:nvSpPr>
        <p:spPr>
          <a:xfrm>
            <a:off x="69060" y="2683805"/>
            <a:ext cx="19039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aprendizaje, muestra los diferentes sonidos de distintos objetos.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47"/>
          <p:cNvSpPr txBox="1">
            <a:spLocks noGrp="1"/>
          </p:cNvSpPr>
          <p:nvPr>
            <p:ph type="title"/>
          </p:nvPr>
        </p:nvSpPr>
        <p:spPr>
          <a:xfrm>
            <a:off x="1332000" y="1621448"/>
            <a:ext cx="6480000" cy="1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Mis canciones</a:t>
            </a:r>
            <a:endParaRPr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22027AFA-F097-41E2-9088-AD2A0826A9E2}"/>
              </a:ext>
            </a:extLst>
          </p:cNvPr>
          <p:cNvGrpSpPr/>
          <p:nvPr/>
        </p:nvGrpSpPr>
        <p:grpSpPr>
          <a:xfrm>
            <a:off x="177480" y="187924"/>
            <a:ext cx="8789035" cy="4637841"/>
            <a:chOff x="-2" y="642069"/>
            <a:chExt cx="8789035" cy="4637892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E657807-F46F-469D-AC23-DFB225E1ACB1}"/>
                </a:ext>
              </a:extLst>
            </p:cNvPr>
            <p:cNvSpPr/>
            <p:nvPr/>
          </p:nvSpPr>
          <p:spPr>
            <a:xfrm>
              <a:off x="1346834" y="642069"/>
              <a:ext cx="6095365" cy="9077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ESCUELA NORMAL DE EDUCACIÓN PREESCOLAR</a:t>
              </a:r>
              <a:endPara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Licenciatura en Educación preescolar</a:t>
              </a:r>
              <a:endPara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Ciclo escolar 2020 – 2021</a:t>
              </a:r>
              <a:endPara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21CC510-C566-4BE2-95EA-8CD2137BB782}"/>
                </a:ext>
              </a:extLst>
            </p:cNvPr>
            <p:cNvGrpSpPr/>
            <p:nvPr/>
          </p:nvGrpSpPr>
          <p:grpSpPr>
            <a:xfrm>
              <a:off x="2582811" y="1670959"/>
              <a:ext cx="4133907" cy="719836"/>
              <a:chOff x="2523848" y="1640715"/>
              <a:chExt cx="3857252" cy="611647"/>
            </a:xfrm>
          </p:grpSpPr>
          <p:pic>
            <p:nvPicPr>
              <p:cNvPr id="14" name="2 Imagen">
                <a:extLst>
                  <a:ext uri="{FF2B5EF4-FFF2-40B4-BE49-F238E27FC236}">
                    <a16:creationId xmlns:a16="http://schemas.microsoft.com/office/drawing/2014/main" id="{1D3F998B-DB60-4BCC-ABF4-D90039B47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848" y="1640715"/>
                <a:ext cx="1251900" cy="611647"/>
              </a:xfrm>
              <a:prstGeom prst="rect">
                <a:avLst/>
              </a:prstGeom>
            </p:spPr>
          </p:pic>
          <p:sp>
            <p:nvSpPr>
              <p:cNvPr id="15" name="1 CuadroTexto">
                <a:extLst>
                  <a:ext uri="{FF2B5EF4-FFF2-40B4-BE49-F238E27FC236}">
                    <a16:creationId xmlns:a16="http://schemas.microsoft.com/office/drawing/2014/main" id="{F423F86B-2350-402D-8FC3-FA08DFCAF589}"/>
                  </a:ext>
                </a:extLst>
              </p:cNvPr>
              <p:cNvSpPr txBox="1"/>
              <p:nvPr/>
            </p:nvSpPr>
            <p:spPr>
              <a:xfrm>
                <a:off x="4110460" y="1685808"/>
                <a:ext cx="2270640" cy="4374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b="1" kern="1200" dirty="0">
                    <a:solidFill>
                      <a:srgbClr val="45127E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​</a:t>
                </a:r>
                <a:endParaRPr lang="es-MX" sz="1200" dirty="0">
                  <a:solidFill>
                    <a:srgbClr val="4512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12 Conector recto">
                <a:extLst>
                  <a:ext uri="{FF2B5EF4-FFF2-40B4-BE49-F238E27FC236}">
                    <a16:creationId xmlns:a16="http://schemas.microsoft.com/office/drawing/2014/main" id="{999F1417-37CE-4D9A-8988-901A9FA962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0460" y="1703295"/>
                <a:ext cx="0" cy="486488"/>
              </a:xfrm>
              <a:prstGeom prst="line">
                <a:avLst/>
              </a:prstGeom>
              <a:noFill/>
              <a:ln w="19050" cap="rnd" cmpd="sng" algn="ctr">
                <a:solidFill>
                  <a:srgbClr val="000000">
                    <a:shade val="9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5444E90-C40F-4373-AC68-1E7FBA476D6B}"/>
                </a:ext>
              </a:extLst>
            </p:cNvPr>
            <p:cNvSpPr/>
            <p:nvPr/>
          </p:nvSpPr>
          <p:spPr>
            <a:xfrm>
              <a:off x="-2" y="2655530"/>
              <a:ext cx="8789035" cy="546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Nombre de la alumna: ­­­­­________________________________________________</a:t>
              </a:r>
              <a:r>
                <a:rPr lang="es-MX" sz="1100" b="1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MX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s-MX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s-MX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AB881FF-FA0E-46FF-ACC3-1F9F3A0A25DF}"/>
                </a:ext>
              </a:extLst>
            </p:cNvPr>
            <p:cNvSpPr/>
            <p:nvPr/>
          </p:nvSpPr>
          <p:spPr>
            <a:xfrm>
              <a:off x="905387" y="3025921"/>
              <a:ext cx="7167880" cy="2254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Nombre del trabajo: Secuencia didáctica aplicada . </a:t>
              </a:r>
              <a:endPara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s-MX" sz="105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Nombre del docente: </a:t>
              </a:r>
              <a:r>
                <a:rPr lang="es-MX" sz="1000" b="1" dirty="0">
                  <a:hlinkClick r:id="rId4"/>
                </a:rPr>
                <a:t>JORGE ARIEL MORALES GARCIA</a:t>
              </a:r>
              <a:endParaRPr lang="es-MX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100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NL: 11</a:t>
              </a:r>
              <a:r>
                <a:rPr lang="es-MX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</a:t>
              </a:r>
              <a:r>
                <a:rPr lang="es-MX" sz="1100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Grado: 1</a:t>
              </a:r>
              <a:r>
                <a:rPr lang="es-MX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</a:t>
              </a:r>
              <a:r>
                <a:rPr lang="es-MX" sz="1100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Sección: “C”</a:t>
              </a:r>
              <a:endPara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100" u="none" strike="noStrike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endPara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endParaRPr lang="es-MX" sz="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endPara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Ramos Arizpe, Coahuila      Fecha:    </a:t>
              </a:r>
              <a:r>
                <a:rPr lang="es-MX" sz="1200" b="1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30</a:t>
              </a:r>
              <a:r>
                <a:rPr lang="es-MX" sz="1200" b="1" u="sng" kern="12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MX" sz="1200" b="1" u="sng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 junio del 2021</a:t>
              </a:r>
              <a:endPara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 de texto 1">
              <a:extLst>
                <a:ext uri="{FF2B5EF4-FFF2-40B4-BE49-F238E27FC236}">
                  <a16:creationId xmlns:a16="http://schemas.microsoft.com/office/drawing/2014/main" id="{A18AA583-33A5-4A21-85A8-B010726211C0}"/>
                </a:ext>
              </a:extLst>
            </p:cNvPr>
            <p:cNvSpPr txBox="1"/>
            <p:nvPr/>
          </p:nvSpPr>
          <p:spPr>
            <a:xfrm>
              <a:off x="2126786" y="2607647"/>
              <a:ext cx="5566410" cy="26417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s-MX" sz="1100" kern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Sofía Abigail Mascorro Arellano </a:t>
              </a:r>
              <a:endParaRPr lang="es-MX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7" name="Tabla 16">
            <a:extLst>
              <a:ext uri="{FF2B5EF4-FFF2-40B4-BE49-F238E27FC236}">
                <a16:creationId xmlns:a16="http://schemas.microsoft.com/office/drawing/2014/main" id="{AB855A4F-FF63-465C-8106-E1D237B8E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52218"/>
              </p:ext>
            </p:extLst>
          </p:nvPr>
        </p:nvGraphicFramePr>
        <p:xfrm>
          <a:off x="1182732" y="3485784"/>
          <a:ext cx="7068017" cy="881825"/>
        </p:xfrm>
        <a:graphic>
          <a:graphicData uri="http://schemas.openxmlformats.org/drawingml/2006/table">
            <a:tbl>
              <a:tblPr firstRow="1" bandRow="1">
                <a:tableStyleId>{56F53F81-FE53-4F28-A189-D701DC5936EE}</a:tableStyleId>
              </a:tblPr>
              <a:tblGrid>
                <a:gridCol w="7068017">
                  <a:extLst>
                    <a:ext uri="{9D8B030D-6E8A-4147-A177-3AD203B41FA5}">
                      <a16:colId xmlns:a16="http://schemas.microsoft.com/office/drawing/2014/main" val="451402365"/>
                    </a:ext>
                  </a:extLst>
                </a:gridCol>
              </a:tblGrid>
              <a:tr h="31032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i="1" u="none" strike="noStrike" cap="non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COMPETENCIAS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66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Las competencias genéricas atienden al tipo de conocimientos, disposiciones y actitudes que todo egresado de las distintas licenciaturas para la formación inicial de docentes debe desarrollar a lo largo de su vida: estas le permiten regularse como un profesional consciente de los cambios sociales, científicos, tecnológicos y culturales. </a:t>
                      </a:r>
                      <a:endParaRPr lang="es-MX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71439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F193DCD4-CF7B-4608-B00B-43E7EF34B939}"/>
              </a:ext>
            </a:extLst>
          </p:cNvPr>
          <p:cNvSpPr/>
          <p:nvPr/>
        </p:nvSpPr>
        <p:spPr>
          <a:xfrm>
            <a:off x="4571997" y="1321956"/>
            <a:ext cx="2680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neva"/>
              </a:rPr>
              <a:t>ESTRATEGIAS DE MÚSICA Y CANTO EN EDUCACIÓN PREESCOLAR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F17202-54C7-4C4E-82F4-F52E78821152}"/>
              </a:ext>
            </a:extLst>
          </p:cNvPr>
          <p:cNvSpPr/>
          <p:nvPr/>
        </p:nvSpPr>
        <p:spPr>
          <a:xfrm>
            <a:off x="1110511" y="2395306"/>
            <a:ext cx="3355295" cy="233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¿Niños?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¿Y si hacemos un experimento?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Vengan vamos a aprender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 no los puedo ver, parece que no están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algo muy sencillo que podemos explorar, en un momento más preguntaré lo que pasó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¿Y si hacemos un experimento? </a:t>
            </a:r>
          </a:p>
          <a:p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solo un experimento</a:t>
            </a:r>
            <a:endParaRPr lang="es-MX" sz="12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A50BC1D-9264-4BA2-8846-EFAC09355064}"/>
              </a:ext>
            </a:extLst>
          </p:cNvPr>
          <p:cNvGrpSpPr/>
          <p:nvPr/>
        </p:nvGrpSpPr>
        <p:grpSpPr>
          <a:xfrm>
            <a:off x="447623" y="1708410"/>
            <a:ext cx="1935678" cy="596746"/>
            <a:chOff x="-314884" y="1936795"/>
            <a:chExt cx="1935678" cy="596746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78A380A-C2A7-46C6-9E33-3B48DB78821C}"/>
                </a:ext>
              </a:extLst>
            </p:cNvPr>
            <p:cNvSpPr/>
            <p:nvPr/>
          </p:nvSpPr>
          <p:spPr>
            <a:xfrm>
              <a:off x="-314884" y="1936795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¿Y si hacemos un experimento?</a:t>
              </a:r>
              <a:endPara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706F2410-586B-47BE-922A-38E166338989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33541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6C6C1170-8191-42A1-9D66-049DE7F98BA3}"/>
              </a:ext>
            </a:extLst>
          </p:cNvPr>
          <p:cNvSpPr/>
          <p:nvPr/>
        </p:nvSpPr>
        <p:spPr>
          <a:xfrm>
            <a:off x="5433646" y="391895"/>
            <a:ext cx="3516923" cy="1508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 preparados y listos para contar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aprendes a contar dices 1, 2, 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al contar ha de ser con números, números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tres primeros números serán 1, 2, 3, 1,2,3</a:t>
            </a:r>
          </a:p>
          <a:p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tres siguientes números serán 4,5,6 4,5,6</a:t>
            </a:r>
            <a:endParaRPr lang="es-MX" sz="12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272D0AC-BCC9-4D7F-9B85-0B26EF7E36AB}"/>
              </a:ext>
            </a:extLst>
          </p:cNvPr>
          <p:cNvGrpSpPr/>
          <p:nvPr/>
        </p:nvGrpSpPr>
        <p:grpSpPr>
          <a:xfrm>
            <a:off x="3497968" y="720385"/>
            <a:ext cx="1935678" cy="596746"/>
            <a:chOff x="-314884" y="1936795"/>
            <a:chExt cx="1935678" cy="59674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98853B1-E341-4E09-804B-8E844E718D9C}"/>
                </a:ext>
              </a:extLst>
            </p:cNvPr>
            <p:cNvSpPr/>
            <p:nvPr/>
          </p:nvSpPr>
          <p:spPr>
            <a:xfrm>
              <a:off x="-314884" y="1936795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Aprender lo</a:t>
              </a:r>
              <a:r>
                <a:rPr lang="es-E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s números</a:t>
              </a:r>
              <a:endPara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2FDDB836-6089-4C6F-861C-E2C4EC5B8186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33541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7D01A9-ABB0-424D-910E-8BDF70D4D3AD}"/>
              </a:ext>
            </a:extLst>
          </p:cNvPr>
          <p:cNvSpPr/>
          <p:nvPr/>
        </p:nvSpPr>
        <p:spPr>
          <a:xfrm>
            <a:off x="6203661" y="2648187"/>
            <a:ext cx="2885873" cy="117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patio de mi escuela es sensacional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Corremos, brincamos como en los demás,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Bailemos ya, y volvamos a bailar</a:t>
            </a:r>
          </a:p>
          <a:p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niños bonitos se saben mover </a:t>
            </a:r>
            <a:endParaRPr lang="es-MX" sz="120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810FAA9-61AC-43B9-AB1A-F0B0D1AE74C0}"/>
              </a:ext>
            </a:extLst>
          </p:cNvPr>
          <p:cNvGrpSpPr/>
          <p:nvPr/>
        </p:nvGrpSpPr>
        <p:grpSpPr>
          <a:xfrm>
            <a:off x="4291303" y="2944615"/>
            <a:ext cx="1935678" cy="596746"/>
            <a:chOff x="-314884" y="1936795"/>
            <a:chExt cx="1935678" cy="596746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8C74BC9-EC38-4A25-B937-4E1F2CD89B26}"/>
                </a:ext>
              </a:extLst>
            </p:cNvPr>
            <p:cNvSpPr/>
            <p:nvPr/>
          </p:nvSpPr>
          <p:spPr>
            <a:xfrm>
              <a:off x="-314884" y="1936795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El patio de mi escuela</a:t>
              </a: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881AF2C9-2F42-4D3A-809E-B367B24552EB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33541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1171EE6-B93B-44BF-8C0F-279B9828CACE}"/>
              </a:ext>
            </a:extLst>
          </p:cNvPr>
          <p:cNvGrpSpPr/>
          <p:nvPr/>
        </p:nvGrpSpPr>
        <p:grpSpPr>
          <a:xfrm>
            <a:off x="832019" y="1324779"/>
            <a:ext cx="1935678" cy="596746"/>
            <a:chOff x="-314884" y="1936795"/>
            <a:chExt cx="1935678" cy="596746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5BB4BE4-DDEC-4292-9620-7FA4D247A791}"/>
                </a:ext>
              </a:extLst>
            </p:cNvPr>
            <p:cNvSpPr/>
            <p:nvPr/>
          </p:nvSpPr>
          <p:spPr>
            <a:xfrm>
              <a:off x="-314884" y="1936795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¿Y si hacemos un experimento?</a:t>
              </a:r>
              <a:endPara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E230E514-69C2-4492-AB0B-FDD122732B94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33541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92DA48DC-D0DA-4781-86F5-CEC66568CFA7}"/>
              </a:ext>
            </a:extLst>
          </p:cNvPr>
          <p:cNvSpPr/>
          <p:nvPr/>
        </p:nvSpPr>
        <p:spPr>
          <a:xfrm>
            <a:off x="689113" y="1984805"/>
            <a:ext cx="223822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</a:t>
            </a:r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En esta canción me enfoqué cuando comienza un proyecto, para que el alumno tenga esa curiosidad de experimentar y aprender, que no sea algo aburrido para él y se acostumbre a que cada que se realice un proyecto escuche una canción diferente. 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A58C9B4-2115-43D9-B010-7DFE02468288}"/>
              </a:ext>
            </a:extLst>
          </p:cNvPr>
          <p:cNvGrpSpPr/>
          <p:nvPr/>
        </p:nvGrpSpPr>
        <p:grpSpPr>
          <a:xfrm>
            <a:off x="3691472" y="1330764"/>
            <a:ext cx="1935678" cy="596746"/>
            <a:chOff x="-314884" y="1936795"/>
            <a:chExt cx="1935678" cy="596746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A3E0D71-E190-49C3-85AF-37775AC59C73}"/>
                </a:ext>
              </a:extLst>
            </p:cNvPr>
            <p:cNvSpPr/>
            <p:nvPr/>
          </p:nvSpPr>
          <p:spPr>
            <a:xfrm>
              <a:off x="-314884" y="1936795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Aprender lo</a:t>
              </a:r>
              <a:r>
                <a:rPr lang="es-E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s números</a:t>
              </a:r>
              <a:endPara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7A6C076-3A4D-4B27-9268-FF432A71F20F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33541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91ED4B8-A5A3-4C76-B887-FE9A5EB92A09}"/>
              </a:ext>
            </a:extLst>
          </p:cNvPr>
          <p:cNvGrpSpPr/>
          <p:nvPr/>
        </p:nvGrpSpPr>
        <p:grpSpPr>
          <a:xfrm>
            <a:off x="6550926" y="1336750"/>
            <a:ext cx="1935678" cy="596746"/>
            <a:chOff x="-314884" y="1936795"/>
            <a:chExt cx="1935678" cy="596746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227DE05-D765-47F8-A223-01B717E9C0FF}"/>
                </a:ext>
              </a:extLst>
            </p:cNvPr>
            <p:cNvSpPr/>
            <p:nvPr/>
          </p:nvSpPr>
          <p:spPr>
            <a:xfrm>
              <a:off x="-314884" y="1936795"/>
              <a:ext cx="193567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El patio de mi escuela</a:t>
              </a: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46E0E8C0-BCEB-4B6F-B454-FD0B1E065730}"/>
                </a:ext>
              </a:extLst>
            </p:cNvPr>
            <p:cNvCxnSpPr>
              <a:cxnSpLocks/>
            </p:cNvCxnSpPr>
            <p:nvPr/>
          </p:nvCxnSpPr>
          <p:spPr>
            <a:xfrm>
              <a:off x="-53112" y="2533541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DD5C2F5-F829-4658-B7E3-F3B914B5BE3B}"/>
              </a:ext>
            </a:extLst>
          </p:cNvPr>
          <p:cNvSpPr/>
          <p:nvPr/>
        </p:nvSpPr>
        <p:spPr>
          <a:xfrm>
            <a:off x="3599800" y="2015583"/>
            <a:ext cx="211901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aprendizaje. </a:t>
            </a:r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esta canción busco que el niño aprenda los tres siguientes números, que son el 4,5,6 de una manera divertida y recordando los primeros tres números esta canción puede ser utilizada cuando comienza aprender los números. 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8CECD52-B9F6-4B90-AD8B-830D2CB69CAD}"/>
              </a:ext>
            </a:extLst>
          </p:cNvPr>
          <p:cNvSpPr/>
          <p:nvPr/>
        </p:nvSpPr>
        <p:spPr>
          <a:xfrm>
            <a:off x="6489380" y="2015583"/>
            <a:ext cx="22941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</a:t>
            </a:r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motosidad. Con esta canción me basé en que el niño pueda realizar diferentes movimientos y tenga el conocimiento de lo que se puede realizar en un patio común. </a:t>
            </a:r>
            <a:endParaRPr lang="es-ES" sz="1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5" name="Google Shape;2275;p70"/>
          <p:cNvGrpSpPr/>
          <p:nvPr/>
        </p:nvGrpSpPr>
        <p:grpSpPr>
          <a:xfrm>
            <a:off x="2397460" y="3085042"/>
            <a:ext cx="1032116" cy="1195015"/>
            <a:chOff x="2230753" y="3170425"/>
            <a:chExt cx="1132327" cy="1311042"/>
          </a:xfrm>
        </p:grpSpPr>
        <p:sp>
          <p:nvSpPr>
            <p:cNvPr id="2276" name="Google Shape;2276;p70"/>
            <p:cNvSpPr/>
            <p:nvPr/>
          </p:nvSpPr>
          <p:spPr>
            <a:xfrm rot="-871485" flipH="1">
              <a:off x="2358041" y="3262486"/>
              <a:ext cx="877751" cy="1126921"/>
            </a:xfrm>
            <a:custGeom>
              <a:avLst/>
              <a:gdLst/>
              <a:ahLst/>
              <a:cxnLst/>
              <a:rect l="l" t="t" r="r" b="b"/>
              <a:pathLst>
                <a:path w="38570" h="49519" extrusionOk="0">
                  <a:moveTo>
                    <a:pt x="19911" y="1"/>
                  </a:moveTo>
                  <a:cubicBezTo>
                    <a:pt x="15298" y="1"/>
                    <a:pt x="10703" y="1986"/>
                    <a:pt x="8034" y="6034"/>
                  </a:cubicBezTo>
                  <a:cubicBezTo>
                    <a:pt x="3701" y="12585"/>
                    <a:pt x="5611" y="21867"/>
                    <a:pt x="4671" y="29226"/>
                  </a:cubicBezTo>
                  <a:cubicBezTo>
                    <a:pt x="3775" y="36232"/>
                    <a:pt x="0" y="42166"/>
                    <a:pt x="4259" y="47321"/>
                  </a:cubicBezTo>
                  <a:cubicBezTo>
                    <a:pt x="5477" y="48791"/>
                    <a:pt x="7151" y="49519"/>
                    <a:pt x="9152" y="49519"/>
                  </a:cubicBezTo>
                  <a:cubicBezTo>
                    <a:pt x="14151" y="49519"/>
                    <a:pt x="21194" y="44977"/>
                    <a:pt x="28274" y="36114"/>
                  </a:cubicBezTo>
                  <a:cubicBezTo>
                    <a:pt x="38203" y="23703"/>
                    <a:pt x="38570" y="4521"/>
                    <a:pt x="24147" y="570"/>
                  </a:cubicBezTo>
                  <a:cubicBezTo>
                    <a:pt x="22771" y="191"/>
                    <a:pt x="21340" y="1"/>
                    <a:pt x="19911" y="1"/>
                  </a:cubicBezTo>
                  <a:close/>
                </a:path>
              </a:pathLst>
            </a:custGeom>
            <a:solidFill>
              <a:schemeClr val="lt2"/>
            </a:solidFill>
            <a:ln w="13950" cap="flat" cmpd="sng">
              <a:solidFill>
                <a:schemeClr val="lt2"/>
              </a:solidFill>
              <a:prstDash val="solid"/>
              <a:miter lim="146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0"/>
            <p:cNvSpPr/>
            <p:nvPr/>
          </p:nvSpPr>
          <p:spPr>
            <a:xfrm rot="-871485" flipH="1">
              <a:off x="2522516" y="3450593"/>
              <a:ext cx="480339" cy="701222"/>
            </a:xfrm>
            <a:custGeom>
              <a:avLst/>
              <a:gdLst/>
              <a:ahLst/>
              <a:cxnLst/>
              <a:rect l="l" t="t" r="r" b="b"/>
              <a:pathLst>
                <a:path w="21107" h="30813" extrusionOk="0">
                  <a:moveTo>
                    <a:pt x="9005" y="1"/>
                  </a:moveTo>
                  <a:cubicBezTo>
                    <a:pt x="7498" y="1"/>
                    <a:pt x="6016" y="439"/>
                    <a:pt x="4759" y="1430"/>
                  </a:cubicBezTo>
                  <a:cubicBezTo>
                    <a:pt x="2688" y="3061"/>
                    <a:pt x="1601" y="5734"/>
                    <a:pt x="1469" y="8319"/>
                  </a:cubicBezTo>
                  <a:cubicBezTo>
                    <a:pt x="1293" y="11682"/>
                    <a:pt x="2982" y="14752"/>
                    <a:pt x="3525" y="18013"/>
                  </a:cubicBezTo>
                  <a:cubicBezTo>
                    <a:pt x="3834" y="19805"/>
                    <a:pt x="3599" y="21641"/>
                    <a:pt x="2835" y="23300"/>
                  </a:cubicBezTo>
                  <a:cubicBezTo>
                    <a:pt x="2218" y="24666"/>
                    <a:pt x="1425" y="25959"/>
                    <a:pt x="852" y="27354"/>
                  </a:cubicBezTo>
                  <a:cubicBezTo>
                    <a:pt x="544" y="28103"/>
                    <a:pt x="0" y="29513"/>
                    <a:pt x="544" y="30306"/>
                  </a:cubicBezTo>
                  <a:cubicBezTo>
                    <a:pt x="793" y="30680"/>
                    <a:pt x="1209" y="30813"/>
                    <a:pt x="1653" y="30813"/>
                  </a:cubicBezTo>
                  <a:cubicBezTo>
                    <a:pt x="2150" y="30813"/>
                    <a:pt x="2683" y="30646"/>
                    <a:pt x="3055" y="30468"/>
                  </a:cubicBezTo>
                  <a:cubicBezTo>
                    <a:pt x="5611" y="29264"/>
                    <a:pt x="7770" y="26620"/>
                    <a:pt x="8916" y="24079"/>
                  </a:cubicBezTo>
                  <a:cubicBezTo>
                    <a:pt x="10149" y="21317"/>
                    <a:pt x="10076" y="17822"/>
                    <a:pt x="8181" y="15384"/>
                  </a:cubicBezTo>
                  <a:cubicBezTo>
                    <a:pt x="7300" y="14253"/>
                    <a:pt x="6037" y="13518"/>
                    <a:pt x="4847" y="12740"/>
                  </a:cubicBezTo>
                  <a:cubicBezTo>
                    <a:pt x="3525" y="11859"/>
                    <a:pt x="2321" y="11051"/>
                    <a:pt x="1763" y="9097"/>
                  </a:cubicBezTo>
                  <a:cubicBezTo>
                    <a:pt x="1689" y="7203"/>
                    <a:pt x="2174" y="5323"/>
                    <a:pt x="3143" y="3692"/>
                  </a:cubicBezTo>
                  <a:cubicBezTo>
                    <a:pt x="3173" y="3648"/>
                    <a:pt x="3202" y="3604"/>
                    <a:pt x="3246" y="3545"/>
                  </a:cubicBezTo>
                  <a:cubicBezTo>
                    <a:pt x="5861" y="4265"/>
                    <a:pt x="8137" y="5910"/>
                    <a:pt x="9621" y="8201"/>
                  </a:cubicBezTo>
                  <a:cubicBezTo>
                    <a:pt x="9646" y="8244"/>
                    <a:pt x="9685" y="8262"/>
                    <a:pt x="9724" y="8262"/>
                  </a:cubicBezTo>
                  <a:cubicBezTo>
                    <a:pt x="9819" y="8262"/>
                    <a:pt x="9918" y="8158"/>
                    <a:pt x="9856" y="8054"/>
                  </a:cubicBezTo>
                  <a:cubicBezTo>
                    <a:pt x="8343" y="5748"/>
                    <a:pt x="6052" y="4059"/>
                    <a:pt x="3408" y="3310"/>
                  </a:cubicBezTo>
                  <a:cubicBezTo>
                    <a:pt x="4728" y="1397"/>
                    <a:pt x="6785" y="262"/>
                    <a:pt x="9065" y="262"/>
                  </a:cubicBezTo>
                  <a:cubicBezTo>
                    <a:pt x="9498" y="262"/>
                    <a:pt x="9939" y="303"/>
                    <a:pt x="10384" y="387"/>
                  </a:cubicBezTo>
                  <a:cubicBezTo>
                    <a:pt x="17273" y="1695"/>
                    <a:pt x="20945" y="9802"/>
                    <a:pt x="19623" y="16191"/>
                  </a:cubicBezTo>
                  <a:cubicBezTo>
                    <a:pt x="19606" y="16304"/>
                    <a:pt x="19690" y="16370"/>
                    <a:pt x="19768" y="16370"/>
                  </a:cubicBezTo>
                  <a:cubicBezTo>
                    <a:pt x="19823" y="16370"/>
                    <a:pt x="19875" y="16338"/>
                    <a:pt x="19887" y="16265"/>
                  </a:cubicBezTo>
                  <a:cubicBezTo>
                    <a:pt x="21106" y="10346"/>
                    <a:pt x="18316" y="3428"/>
                    <a:pt x="12661" y="828"/>
                  </a:cubicBezTo>
                  <a:cubicBezTo>
                    <a:pt x="11501" y="298"/>
                    <a:pt x="10245" y="1"/>
                    <a:pt x="9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8" name="Google Shape;2278;p70"/>
          <p:cNvGrpSpPr/>
          <p:nvPr/>
        </p:nvGrpSpPr>
        <p:grpSpPr>
          <a:xfrm>
            <a:off x="7571353" y="2705844"/>
            <a:ext cx="307348" cy="420074"/>
            <a:chOff x="7906994" y="2754410"/>
            <a:chExt cx="337189" cy="460860"/>
          </a:xfrm>
        </p:grpSpPr>
        <p:sp>
          <p:nvSpPr>
            <p:cNvPr id="2279" name="Google Shape;2279;p70"/>
            <p:cNvSpPr/>
            <p:nvPr/>
          </p:nvSpPr>
          <p:spPr>
            <a:xfrm>
              <a:off x="7906994" y="2754410"/>
              <a:ext cx="262029" cy="460860"/>
            </a:xfrm>
            <a:custGeom>
              <a:avLst/>
              <a:gdLst/>
              <a:ahLst/>
              <a:cxnLst/>
              <a:rect l="l" t="t" r="r" b="b"/>
              <a:pathLst>
                <a:path w="6244" h="10982" extrusionOk="0">
                  <a:moveTo>
                    <a:pt x="3400" y="0"/>
                  </a:moveTo>
                  <a:cubicBezTo>
                    <a:pt x="3307" y="0"/>
                    <a:pt x="3212" y="4"/>
                    <a:pt x="3115" y="10"/>
                  </a:cubicBezTo>
                  <a:lnTo>
                    <a:pt x="2968" y="25"/>
                  </a:lnTo>
                  <a:lnTo>
                    <a:pt x="2792" y="39"/>
                  </a:lnTo>
                  <a:cubicBezTo>
                    <a:pt x="2689" y="54"/>
                    <a:pt x="2586" y="69"/>
                    <a:pt x="2468" y="98"/>
                  </a:cubicBezTo>
                  <a:cubicBezTo>
                    <a:pt x="2042" y="186"/>
                    <a:pt x="1631" y="348"/>
                    <a:pt x="1264" y="583"/>
                  </a:cubicBezTo>
                  <a:cubicBezTo>
                    <a:pt x="1161" y="642"/>
                    <a:pt x="1073" y="700"/>
                    <a:pt x="985" y="774"/>
                  </a:cubicBezTo>
                  <a:cubicBezTo>
                    <a:pt x="897" y="833"/>
                    <a:pt x="823" y="906"/>
                    <a:pt x="750" y="994"/>
                  </a:cubicBezTo>
                  <a:cubicBezTo>
                    <a:pt x="588" y="1141"/>
                    <a:pt x="456" y="1332"/>
                    <a:pt x="339" y="1523"/>
                  </a:cubicBezTo>
                  <a:cubicBezTo>
                    <a:pt x="118" y="1905"/>
                    <a:pt x="1" y="2331"/>
                    <a:pt x="16" y="2771"/>
                  </a:cubicBezTo>
                  <a:cubicBezTo>
                    <a:pt x="16" y="2830"/>
                    <a:pt x="16" y="2874"/>
                    <a:pt x="30" y="2933"/>
                  </a:cubicBezTo>
                  <a:cubicBezTo>
                    <a:pt x="30" y="2992"/>
                    <a:pt x="45" y="3050"/>
                    <a:pt x="60" y="3109"/>
                  </a:cubicBezTo>
                  <a:cubicBezTo>
                    <a:pt x="74" y="3168"/>
                    <a:pt x="74" y="3212"/>
                    <a:pt x="104" y="3271"/>
                  </a:cubicBezTo>
                  <a:cubicBezTo>
                    <a:pt x="104" y="3315"/>
                    <a:pt x="133" y="3373"/>
                    <a:pt x="148" y="3418"/>
                  </a:cubicBezTo>
                  <a:cubicBezTo>
                    <a:pt x="221" y="3623"/>
                    <a:pt x="324" y="3814"/>
                    <a:pt x="471" y="3976"/>
                  </a:cubicBezTo>
                  <a:cubicBezTo>
                    <a:pt x="603" y="4137"/>
                    <a:pt x="765" y="4269"/>
                    <a:pt x="941" y="4372"/>
                  </a:cubicBezTo>
                  <a:cubicBezTo>
                    <a:pt x="1029" y="4416"/>
                    <a:pt x="1117" y="4460"/>
                    <a:pt x="1220" y="4490"/>
                  </a:cubicBezTo>
                  <a:cubicBezTo>
                    <a:pt x="1308" y="4534"/>
                    <a:pt x="1411" y="4549"/>
                    <a:pt x="1528" y="4563"/>
                  </a:cubicBezTo>
                  <a:lnTo>
                    <a:pt x="1822" y="4563"/>
                  </a:lnTo>
                  <a:cubicBezTo>
                    <a:pt x="1910" y="4549"/>
                    <a:pt x="2013" y="4534"/>
                    <a:pt x="2101" y="4504"/>
                  </a:cubicBezTo>
                  <a:cubicBezTo>
                    <a:pt x="2292" y="4446"/>
                    <a:pt x="2454" y="4343"/>
                    <a:pt x="2586" y="4225"/>
                  </a:cubicBezTo>
                  <a:cubicBezTo>
                    <a:pt x="2733" y="4108"/>
                    <a:pt x="2836" y="3961"/>
                    <a:pt x="2924" y="3799"/>
                  </a:cubicBezTo>
                  <a:cubicBezTo>
                    <a:pt x="2938" y="3755"/>
                    <a:pt x="2953" y="3711"/>
                    <a:pt x="2968" y="3667"/>
                  </a:cubicBezTo>
                  <a:cubicBezTo>
                    <a:pt x="2982" y="3623"/>
                    <a:pt x="2997" y="3579"/>
                    <a:pt x="2997" y="3535"/>
                  </a:cubicBezTo>
                  <a:lnTo>
                    <a:pt x="2997" y="3476"/>
                  </a:lnTo>
                  <a:lnTo>
                    <a:pt x="2997" y="3447"/>
                  </a:lnTo>
                  <a:lnTo>
                    <a:pt x="2997" y="3432"/>
                  </a:lnTo>
                  <a:lnTo>
                    <a:pt x="2997" y="3403"/>
                  </a:lnTo>
                  <a:cubicBezTo>
                    <a:pt x="3012" y="3359"/>
                    <a:pt x="3012" y="3329"/>
                    <a:pt x="2997" y="3285"/>
                  </a:cubicBezTo>
                  <a:cubicBezTo>
                    <a:pt x="2963" y="2626"/>
                    <a:pt x="2410" y="2160"/>
                    <a:pt x="1808" y="2160"/>
                  </a:cubicBezTo>
                  <a:cubicBezTo>
                    <a:pt x="1632" y="2160"/>
                    <a:pt x="1451" y="2200"/>
                    <a:pt x="1279" y="2287"/>
                  </a:cubicBezTo>
                  <a:cubicBezTo>
                    <a:pt x="1132" y="2360"/>
                    <a:pt x="985" y="2463"/>
                    <a:pt x="867" y="2595"/>
                  </a:cubicBezTo>
                  <a:cubicBezTo>
                    <a:pt x="823" y="2624"/>
                    <a:pt x="794" y="2668"/>
                    <a:pt x="750" y="2713"/>
                  </a:cubicBezTo>
                  <a:cubicBezTo>
                    <a:pt x="779" y="2433"/>
                    <a:pt x="867" y="2169"/>
                    <a:pt x="1014" y="1949"/>
                  </a:cubicBezTo>
                  <a:cubicBezTo>
                    <a:pt x="1102" y="1817"/>
                    <a:pt x="1191" y="1699"/>
                    <a:pt x="1308" y="1596"/>
                  </a:cubicBezTo>
                  <a:lnTo>
                    <a:pt x="1367" y="1538"/>
                  </a:lnTo>
                  <a:lnTo>
                    <a:pt x="1411" y="1508"/>
                  </a:lnTo>
                  <a:cubicBezTo>
                    <a:pt x="1426" y="1479"/>
                    <a:pt x="1455" y="1464"/>
                    <a:pt x="1499" y="1435"/>
                  </a:cubicBezTo>
                  <a:cubicBezTo>
                    <a:pt x="1558" y="1391"/>
                    <a:pt x="1631" y="1347"/>
                    <a:pt x="1690" y="1303"/>
                  </a:cubicBezTo>
                  <a:cubicBezTo>
                    <a:pt x="1984" y="1141"/>
                    <a:pt x="2307" y="1023"/>
                    <a:pt x="2645" y="965"/>
                  </a:cubicBezTo>
                  <a:cubicBezTo>
                    <a:pt x="2882" y="920"/>
                    <a:pt x="3123" y="894"/>
                    <a:pt x="3355" y="894"/>
                  </a:cubicBezTo>
                  <a:cubicBezTo>
                    <a:pt x="3811" y="894"/>
                    <a:pt x="4232" y="995"/>
                    <a:pt x="4525" y="1258"/>
                  </a:cubicBezTo>
                  <a:cubicBezTo>
                    <a:pt x="4774" y="1479"/>
                    <a:pt x="4965" y="1758"/>
                    <a:pt x="5083" y="2066"/>
                  </a:cubicBezTo>
                  <a:cubicBezTo>
                    <a:pt x="5215" y="2389"/>
                    <a:pt x="5288" y="2727"/>
                    <a:pt x="5318" y="3080"/>
                  </a:cubicBezTo>
                  <a:lnTo>
                    <a:pt x="5332" y="3227"/>
                  </a:lnTo>
                  <a:lnTo>
                    <a:pt x="5332" y="3359"/>
                  </a:lnTo>
                  <a:cubicBezTo>
                    <a:pt x="5332" y="3447"/>
                    <a:pt x="5347" y="3535"/>
                    <a:pt x="5332" y="3623"/>
                  </a:cubicBezTo>
                  <a:cubicBezTo>
                    <a:pt x="5332" y="3814"/>
                    <a:pt x="5332" y="3990"/>
                    <a:pt x="5318" y="4167"/>
                  </a:cubicBezTo>
                  <a:cubicBezTo>
                    <a:pt x="5274" y="4519"/>
                    <a:pt x="5215" y="4872"/>
                    <a:pt x="5127" y="5209"/>
                  </a:cubicBezTo>
                  <a:cubicBezTo>
                    <a:pt x="4936" y="5870"/>
                    <a:pt x="4672" y="6502"/>
                    <a:pt x="4319" y="7089"/>
                  </a:cubicBezTo>
                  <a:cubicBezTo>
                    <a:pt x="4231" y="7222"/>
                    <a:pt x="4143" y="7369"/>
                    <a:pt x="4055" y="7486"/>
                  </a:cubicBezTo>
                  <a:lnTo>
                    <a:pt x="3981" y="7589"/>
                  </a:lnTo>
                  <a:cubicBezTo>
                    <a:pt x="3967" y="7618"/>
                    <a:pt x="3937" y="7648"/>
                    <a:pt x="3922" y="7692"/>
                  </a:cubicBezTo>
                  <a:lnTo>
                    <a:pt x="3776" y="7883"/>
                  </a:lnTo>
                  <a:cubicBezTo>
                    <a:pt x="3585" y="8118"/>
                    <a:pt x="3394" y="8353"/>
                    <a:pt x="3188" y="8558"/>
                  </a:cubicBezTo>
                  <a:cubicBezTo>
                    <a:pt x="2821" y="8955"/>
                    <a:pt x="2424" y="9307"/>
                    <a:pt x="2013" y="9645"/>
                  </a:cubicBezTo>
                  <a:cubicBezTo>
                    <a:pt x="1646" y="9954"/>
                    <a:pt x="1308" y="10203"/>
                    <a:pt x="1014" y="10380"/>
                  </a:cubicBezTo>
                  <a:cubicBezTo>
                    <a:pt x="735" y="10570"/>
                    <a:pt x="500" y="10732"/>
                    <a:pt x="339" y="10820"/>
                  </a:cubicBezTo>
                  <a:lnTo>
                    <a:pt x="89" y="10982"/>
                  </a:lnTo>
                  <a:lnTo>
                    <a:pt x="353" y="10864"/>
                  </a:lnTo>
                  <a:cubicBezTo>
                    <a:pt x="530" y="10805"/>
                    <a:pt x="794" y="10688"/>
                    <a:pt x="1088" y="10541"/>
                  </a:cubicBezTo>
                  <a:cubicBezTo>
                    <a:pt x="1470" y="10350"/>
                    <a:pt x="1851" y="10145"/>
                    <a:pt x="2204" y="9924"/>
                  </a:cubicBezTo>
                  <a:cubicBezTo>
                    <a:pt x="2674" y="9630"/>
                    <a:pt x="3129" y="9293"/>
                    <a:pt x="3541" y="8925"/>
                  </a:cubicBezTo>
                  <a:cubicBezTo>
                    <a:pt x="3776" y="8720"/>
                    <a:pt x="3996" y="8500"/>
                    <a:pt x="4231" y="8250"/>
                  </a:cubicBezTo>
                  <a:cubicBezTo>
                    <a:pt x="4290" y="8191"/>
                    <a:pt x="4334" y="8132"/>
                    <a:pt x="4392" y="8074"/>
                  </a:cubicBezTo>
                  <a:lnTo>
                    <a:pt x="4481" y="7971"/>
                  </a:lnTo>
                  <a:lnTo>
                    <a:pt x="4554" y="7868"/>
                  </a:lnTo>
                  <a:cubicBezTo>
                    <a:pt x="4672" y="7736"/>
                    <a:pt x="4774" y="7589"/>
                    <a:pt x="4877" y="7442"/>
                  </a:cubicBezTo>
                  <a:cubicBezTo>
                    <a:pt x="5303" y="6825"/>
                    <a:pt x="5641" y="6149"/>
                    <a:pt x="5876" y="5430"/>
                  </a:cubicBezTo>
                  <a:cubicBezTo>
                    <a:pt x="6140" y="4651"/>
                    <a:pt x="6243" y="3829"/>
                    <a:pt x="6199" y="3006"/>
                  </a:cubicBezTo>
                  <a:cubicBezTo>
                    <a:pt x="6170" y="2566"/>
                    <a:pt x="6067" y="2140"/>
                    <a:pt x="5905" y="1728"/>
                  </a:cubicBezTo>
                  <a:cubicBezTo>
                    <a:pt x="5744" y="1273"/>
                    <a:pt x="5465" y="891"/>
                    <a:pt x="5112" y="568"/>
                  </a:cubicBezTo>
                  <a:cubicBezTo>
                    <a:pt x="5068" y="524"/>
                    <a:pt x="5009" y="495"/>
                    <a:pt x="4965" y="451"/>
                  </a:cubicBezTo>
                  <a:lnTo>
                    <a:pt x="4877" y="392"/>
                  </a:lnTo>
                  <a:lnTo>
                    <a:pt x="4818" y="362"/>
                  </a:lnTo>
                  <a:lnTo>
                    <a:pt x="4745" y="318"/>
                  </a:lnTo>
                  <a:lnTo>
                    <a:pt x="4716" y="304"/>
                  </a:lnTo>
                  <a:lnTo>
                    <a:pt x="4701" y="289"/>
                  </a:lnTo>
                  <a:lnTo>
                    <a:pt x="4657" y="260"/>
                  </a:lnTo>
                  <a:cubicBezTo>
                    <a:pt x="4598" y="245"/>
                    <a:pt x="4539" y="216"/>
                    <a:pt x="4481" y="186"/>
                  </a:cubicBezTo>
                  <a:cubicBezTo>
                    <a:pt x="4260" y="98"/>
                    <a:pt x="4025" y="39"/>
                    <a:pt x="3790" y="25"/>
                  </a:cubicBezTo>
                  <a:cubicBezTo>
                    <a:pt x="3661" y="7"/>
                    <a:pt x="3532" y="0"/>
                    <a:pt x="3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0"/>
            <p:cNvSpPr/>
            <p:nvPr/>
          </p:nvSpPr>
          <p:spPr>
            <a:xfrm>
              <a:off x="8176368" y="2833850"/>
              <a:ext cx="67815" cy="61689"/>
            </a:xfrm>
            <a:custGeom>
              <a:avLst/>
              <a:gdLst/>
              <a:ahLst/>
              <a:cxnLst/>
              <a:rect l="l" t="t" r="r" b="b"/>
              <a:pathLst>
                <a:path w="1616" h="1470" extrusionOk="0">
                  <a:moveTo>
                    <a:pt x="826" y="1"/>
                  </a:moveTo>
                  <a:cubicBezTo>
                    <a:pt x="737" y="1"/>
                    <a:pt x="647" y="19"/>
                    <a:pt x="559" y="56"/>
                  </a:cubicBezTo>
                  <a:cubicBezTo>
                    <a:pt x="206" y="173"/>
                    <a:pt x="0" y="540"/>
                    <a:pt x="74" y="908"/>
                  </a:cubicBezTo>
                  <a:cubicBezTo>
                    <a:pt x="74" y="922"/>
                    <a:pt x="88" y="937"/>
                    <a:pt x="88" y="952"/>
                  </a:cubicBezTo>
                  <a:cubicBezTo>
                    <a:pt x="88" y="966"/>
                    <a:pt x="103" y="996"/>
                    <a:pt x="103" y="1010"/>
                  </a:cubicBezTo>
                  <a:cubicBezTo>
                    <a:pt x="231" y="1298"/>
                    <a:pt x="513" y="1470"/>
                    <a:pt x="810" y="1470"/>
                  </a:cubicBezTo>
                  <a:cubicBezTo>
                    <a:pt x="922" y="1470"/>
                    <a:pt x="1037" y="1445"/>
                    <a:pt x="1146" y="1392"/>
                  </a:cubicBezTo>
                  <a:cubicBezTo>
                    <a:pt x="1587" y="1187"/>
                    <a:pt x="1616" y="599"/>
                    <a:pt x="1322" y="247"/>
                  </a:cubicBezTo>
                  <a:cubicBezTo>
                    <a:pt x="1202" y="86"/>
                    <a:pt x="1019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0"/>
            <p:cNvSpPr/>
            <p:nvPr/>
          </p:nvSpPr>
          <p:spPr>
            <a:xfrm>
              <a:off x="8175109" y="2954500"/>
              <a:ext cx="64164" cy="59171"/>
            </a:xfrm>
            <a:custGeom>
              <a:avLst/>
              <a:gdLst/>
              <a:ahLst/>
              <a:cxnLst/>
              <a:rect l="l" t="t" r="r" b="b"/>
              <a:pathLst>
                <a:path w="1529" h="1410" extrusionOk="0">
                  <a:moveTo>
                    <a:pt x="824" y="1"/>
                  </a:moveTo>
                  <a:cubicBezTo>
                    <a:pt x="456" y="30"/>
                    <a:pt x="177" y="192"/>
                    <a:pt x="89" y="574"/>
                  </a:cubicBezTo>
                  <a:cubicBezTo>
                    <a:pt x="1" y="941"/>
                    <a:pt x="251" y="1323"/>
                    <a:pt x="633" y="1396"/>
                  </a:cubicBezTo>
                  <a:cubicBezTo>
                    <a:pt x="678" y="1405"/>
                    <a:pt x="723" y="1410"/>
                    <a:pt x="768" y="1410"/>
                  </a:cubicBezTo>
                  <a:cubicBezTo>
                    <a:pt x="1086" y="1410"/>
                    <a:pt x="1380" y="1189"/>
                    <a:pt x="1470" y="867"/>
                  </a:cubicBezTo>
                  <a:cubicBezTo>
                    <a:pt x="1529" y="486"/>
                    <a:pt x="1294" y="104"/>
                    <a:pt x="912" y="16"/>
                  </a:cubicBezTo>
                  <a:cubicBezTo>
                    <a:pt x="882" y="1"/>
                    <a:pt x="853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2" name="Google Shape;2282;p70"/>
          <p:cNvSpPr/>
          <p:nvPr/>
        </p:nvSpPr>
        <p:spPr>
          <a:xfrm>
            <a:off x="1488818" y="2915260"/>
            <a:ext cx="246117" cy="308698"/>
          </a:xfrm>
          <a:custGeom>
            <a:avLst/>
            <a:gdLst/>
            <a:ahLst/>
            <a:cxnLst/>
            <a:rect l="l" t="t" r="r" b="b"/>
            <a:pathLst>
              <a:path w="6434" h="8070" extrusionOk="0">
                <a:moveTo>
                  <a:pt x="3716" y="0"/>
                </a:moveTo>
                <a:cubicBezTo>
                  <a:pt x="3069" y="0"/>
                  <a:pt x="2462" y="264"/>
                  <a:pt x="1924" y="644"/>
                </a:cubicBezTo>
                <a:cubicBezTo>
                  <a:pt x="1616" y="849"/>
                  <a:pt x="1351" y="1099"/>
                  <a:pt x="1131" y="1393"/>
                </a:cubicBezTo>
                <a:cubicBezTo>
                  <a:pt x="1028" y="1510"/>
                  <a:pt x="911" y="1672"/>
                  <a:pt x="808" y="1819"/>
                </a:cubicBezTo>
                <a:lnTo>
                  <a:pt x="661" y="2054"/>
                </a:lnTo>
                <a:cubicBezTo>
                  <a:pt x="617" y="2142"/>
                  <a:pt x="573" y="2215"/>
                  <a:pt x="529" y="2303"/>
                </a:cubicBezTo>
                <a:cubicBezTo>
                  <a:pt x="44" y="3229"/>
                  <a:pt x="0" y="4477"/>
                  <a:pt x="279" y="5476"/>
                </a:cubicBezTo>
                <a:cubicBezTo>
                  <a:pt x="382" y="5828"/>
                  <a:pt x="529" y="6181"/>
                  <a:pt x="735" y="6489"/>
                </a:cubicBezTo>
                <a:cubicBezTo>
                  <a:pt x="1190" y="7238"/>
                  <a:pt x="1910" y="7767"/>
                  <a:pt x="2747" y="7988"/>
                </a:cubicBezTo>
                <a:cubicBezTo>
                  <a:pt x="2967" y="8043"/>
                  <a:pt x="3188" y="8069"/>
                  <a:pt x="3408" y="8069"/>
                </a:cubicBezTo>
                <a:cubicBezTo>
                  <a:pt x="4012" y="8069"/>
                  <a:pt x="4602" y="7869"/>
                  <a:pt x="5097" y="7503"/>
                </a:cubicBezTo>
                <a:cubicBezTo>
                  <a:pt x="5714" y="7018"/>
                  <a:pt x="6125" y="6152"/>
                  <a:pt x="5993" y="5344"/>
                </a:cubicBezTo>
                <a:lnTo>
                  <a:pt x="5993" y="5344"/>
                </a:lnTo>
                <a:cubicBezTo>
                  <a:pt x="5861" y="5755"/>
                  <a:pt x="5552" y="6108"/>
                  <a:pt x="5288" y="6445"/>
                </a:cubicBezTo>
                <a:cubicBezTo>
                  <a:pt x="5023" y="6827"/>
                  <a:pt x="4641" y="7106"/>
                  <a:pt x="4186" y="7238"/>
                </a:cubicBezTo>
                <a:cubicBezTo>
                  <a:pt x="4026" y="7283"/>
                  <a:pt x="3863" y="7304"/>
                  <a:pt x="3701" y="7304"/>
                </a:cubicBezTo>
                <a:cubicBezTo>
                  <a:pt x="2894" y="7304"/>
                  <a:pt x="2090" y="6792"/>
                  <a:pt x="1601" y="6108"/>
                </a:cubicBezTo>
                <a:cubicBezTo>
                  <a:pt x="1028" y="5270"/>
                  <a:pt x="808" y="4242"/>
                  <a:pt x="1014" y="3258"/>
                </a:cubicBezTo>
                <a:cubicBezTo>
                  <a:pt x="1284" y="1941"/>
                  <a:pt x="2609" y="489"/>
                  <a:pt x="3952" y="489"/>
                </a:cubicBezTo>
                <a:cubicBezTo>
                  <a:pt x="4436" y="489"/>
                  <a:pt x="4922" y="677"/>
                  <a:pt x="5361" y="1128"/>
                </a:cubicBezTo>
                <a:cubicBezTo>
                  <a:pt x="4921" y="1261"/>
                  <a:pt x="4612" y="1657"/>
                  <a:pt x="4583" y="2127"/>
                </a:cubicBezTo>
                <a:cubicBezTo>
                  <a:pt x="4539" y="2465"/>
                  <a:pt x="4730" y="2803"/>
                  <a:pt x="5038" y="2979"/>
                </a:cubicBezTo>
                <a:cubicBezTo>
                  <a:pt x="5125" y="3020"/>
                  <a:pt x="5213" y="3038"/>
                  <a:pt x="5299" y="3038"/>
                </a:cubicBezTo>
                <a:cubicBezTo>
                  <a:pt x="5650" y="3038"/>
                  <a:pt x="5972" y="2734"/>
                  <a:pt x="6066" y="2392"/>
                </a:cubicBezTo>
                <a:cubicBezTo>
                  <a:pt x="6433" y="1099"/>
                  <a:pt x="5097" y="86"/>
                  <a:pt x="3951" y="12"/>
                </a:cubicBezTo>
                <a:cubicBezTo>
                  <a:pt x="3872" y="4"/>
                  <a:pt x="3794" y="0"/>
                  <a:pt x="37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70"/>
          <p:cNvSpPr/>
          <p:nvPr/>
        </p:nvSpPr>
        <p:spPr>
          <a:xfrm>
            <a:off x="6568382" y="2315209"/>
            <a:ext cx="198913" cy="448396"/>
          </a:xfrm>
          <a:custGeom>
            <a:avLst/>
            <a:gdLst/>
            <a:ahLst/>
            <a:cxnLst/>
            <a:rect l="l" t="t" r="r" b="b"/>
            <a:pathLst>
              <a:path w="5200" h="11722" extrusionOk="0">
                <a:moveTo>
                  <a:pt x="3393" y="4363"/>
                </a:moveTo>
                <a:cubicBezTo>
                  <a:pt x="3423" y="4672"/>
                  <a:pt x="3452" y="4980"/>
                  <a:pt x="3482" y="5274"/>
                </a:cubicBezTo>
                <a:cubicBezTo>
                  <a:pt x="3526" y="5832"/>
                  <a:pt x="3570" y="6390"/>
                  <a:pt x="3599" y="6933"/>
                </a:cubicBezTo>
                <a:lnTo>
                  <a:pt x="2483" y="7198"/>
                </a:lnTo>
                <a:lnTo>
                  <a:pt x="1925" y="7345"/>
                </a:lnTo>
                <a:cubicBezTo>
                  <a:pt x="1895" y="7124"/>
                  <a:pt x="1881" y="6889"/>
                  <a:pt x="1866" y="6669"/>
                </a:cubicBezTo>
                <a:cubicBezTo>
                  <a:pt x="1836" y="6038"/>
                  <a:pt x="1792" y="5406"/>
                  <a:pt x="1748" y="4818"/>
                </a:cubicBezTo>
                <a:lnTo>
                  <a:pt x="1748" y="4789"/>
                </a:lnTo>
                <a:lnTo>
                  <a:pt x="2732" y="4539"/>
                </a:lnTo>
                <a:lnTo>
                  <a:pt x="3393" y="4363"/>
                </a:lnTo>
                <a:close/>
                <a:moveTo>
                  <a:pt x="3511" y="1"/>
                </a:moveTo>
                <a:cubicBezTo>
                  <a:pt x="3511" y="1"/>
                  <a:pt x="3467" y="177"/>
                  <a:pt x="3423" y="471"/>
                </a:cubicBezTo>
                <a:cubicBezTo>
                  <a:pt x="3408" y="618"/>
                  <a:pt x="3379" y="794"/>
                  <a:pt x="3364" y="1000"/>
                </a:cubicBezTo>
                <a:cubicBezTo>
                  <a:pt x="3335" y="1191"/>
                  <a:pt x="3320" y="1426"/>
                  <a:pt x="3305" y="1675"/>
                </a:cubicBezTo>
                <a:cubicBezTo>
                  <a:pt x="3291" y="1925"/>
                  <a:pt x="3291" y="2189"/>
                  <a:pt x="3276" y="2468"/>
                </a:cubicBezTo>
                <a:cubicBezTo>
                  <a:pt x="3276" y="2762"/>
                  <a:pt x="3276" y="3056"/>
                  <a:pt x="3291" y="3364"/>
                </a:cubicBezTo>
                <a:cubicBezTo>
                  <a:pt x="3291" y="3423"/>
                  <a:pt x="3305" y="3482"/>
                  <a:pt x="3305" y="3541"/>
                </a:cubicBezTo>
                <a:lnTo>
                  <a:pt x="3217" y="3541"/>
                </a:lnTo>
                <a:cubicBezTo>
                  <a:pt x="3129" y="3555"/>
                  <a:pt x="3056" y="3570"/>
                  <a:pt x="2982" y="3585"/>
                </a:cubicBezTo>
                <a:cubicBezTo>
                  <a:pt x="2821" y="3599"/>
                  <a:pt x="2659" y="3643"/>
                  <a:pt x="2512" y="3673"/>
                </a:cubicBezTo>
                <a:cubicBezTo>
                  <a:pt x="2351" y="3717"/>
                  <a:pt x="2189" y="3761"/>
                  <a:pt x="2042" y="3820"/>
                </a:cubicBezTo>
                <a:cubicBezTo>
                  <a:pt x="1969" y="3849"/>
                  <a:pt x="1895" y="3878"/>
                  <a:pt x="1822" y="3908"/>
                </a:cubicBezTo>
                <a:lnTo>
                  <a:pt x="1690" y="3967"/>
                </a:lnTo>
                <a:cubicBezTo>
                  <a:pt x="1660" y="3702"/>
                  <a:pt x="1646" y="3438"/>
                  <a:pt x="1631" y="3203"/>
                </a:cubicBezTo>
                <a:cubicBezTo>
                  <a:pt x="1587" y="2733"/>
                  <a:pt x="1557" y="2336"/>
                  <a:pt x="1528" y="2057"/>
                </a:cubicBezTo>
                <a:lnTo>
                  <a:pt x="1499" y="1631"/>
                </a:lnTo>
                <a:lnTo>
                  <a:pt x="1396" y="1631"/>
                </a:lnTo>
                <a:cubicBezTo>
                  <a:pt x="1396" y="1631"/>
                  <a:pt x="1396" y="1793"/>
                  <a:pt x="1366" y="2072"/>
                </a:cubicBezTo>
                <a:cubicBezTo>
                  <a:pt x="1352" y="2336"/>
                  <a:pt x="1337" y="2733"/>
                  <a:pt x="1308" y="3203"/>
                </a:cubicBezTo>
                <a:cubicBezTo>
                  <a:pt x="1293" y="3452"/>
                  <a:pt x="1278" y="3702"/>
                  <a:pt x="1264" y="3967"/>
                </a:cubicBezTo>
                <a:cubicBezTo>
                  <a:pt x="1264" y="4040"/>
                  <a:pt x="1264" y="4113"/>
                  <a:pt x="1249" y="4202"/>
                </a:cubicBezTo>
                <a:cubicBezTo>
                  <a:pt x="1131" y="4275"/>
                  <a:pt x="999" y="4348"/>
                  <a:pt x="882" y="4437"/>
                </a:cubicBezTo>
                <a:cubicBezTo>
                  <a:pt x="779" y="4525"/>
                  <a:pt x="691" y="4598"/>
                  <a:pt x="603" y="4672"/>
                </a:cubicBezTo>
                <a:cubicBezTo>
                  <a:pt x="529" y="4745"/>
                  <a:pt x="456" y="4818"/>
                  <a:pt x="397" y="4862"/>
                </a:cubicBezTo>
                <a:cubicBezTo>
                  <a:pt x="338" y="4921"/>
                  <a:pt x="294" y="4980"/>
                  <a:pt x="265" y="5009"/>
                </a:cubicBezTo>
                <a:cubicBezTo>
                  <a:pt x="250" y="5039"/>
                  <a:pt x="236" y="5053"/>
                  <a:pt x="221" y="5068"/>
                </a:cubicBezTo>
                <a:lnTo>
                  <a:pt x="250" y="5156"/>
                </a:lnTo>
                <a:lnTo>
                  <a:pt x="456" y="5112"/>
                </a:lnTo>
                <a:cubicBezTo>
                  <a:pt x="603" y="5083"/>
                  <a:pt x="794" y="5039"/>
                  <a:pt x="1029" y="4980"/>
                </a:cubicBezTo>
                <a:lnTo>
                  <a:pt x="1234" y="4921"/>
                </a:lnTo>
                <a:lnTo>
                  <a:pt x="1234" y="4921"/>
                </a:lnTo>
                <a:cubicBezTo>
                  <a:pt x="1205" y="5494"/>
                  <a:pt x="1190" y="6082"/>
                  <a:pt x="1161" y="6684"/>
                </a:cubicBezTo>
                <a:cubicBezTo>
                  <a:pt x="1146" y="6978"/>
                  <a:pt x="1131" y="7271"/>
                  <a:pt x="1117" y="7565"/>
                </a:cubicBezTo>
                <a:lnTo>
                  <a:pt x="779" y="7653"/>
                </a:lnTo>
                <a:cubicBezTo>
                  <a:pt x="544" y="7727"/>
                  <a:pt x="353" y="7785"/>
                  <a:pt x="221" y="7815"/>
                </a:cubicBezTo>
                <a:lnTo>
                  <a:pt x="1" y="7888"/>
                </a:lnTo>
                <a:lnTo>
                  <a:pt x="30" y="7976"/>
                </a:lnTo>
                <a:lnTo>
                  <a:pt x="74" y="7991"/>
                </a:lnTo>
                <a:cubicBezTo>
                  <a:pt x="133" y="8020"/>
                  <a:pt x="206" y="8035"/>
                  <a:pt x="265" y="8064"/>
                </a:cubicBezTo>
                <a:cubicBezTo>
                  <a:pt x="338" y="8079"/>
                  <a:pt x="441" y="8108"/>
                  <a:pt x="544" y="8138"/>
                </a:cubicBezTo>
                <a:cubicBezTo>
                  <a:pt x="647" y="8153"/>
                  <a:pt x="779" y="8182"/>
                  <a:pt x="896" y="8197"/>
                </a:cubicBezTo>
                <a:cubicBezTo>
                  <a:pt x="955" y="8197"/>
                  <a:pt x="1014" y="8211"/>
                  <a:pt x="1073" y="8211"/>
                </a:cubicBezTo>
                <a:lnTo>
                  <a:pt x="1073" y="8534"/>
                </a:lnTo>
                <a:cubicBezTo>
                  <a:pt x="1073" y="8828"/>
                  <a:pt x="1087" y="9107"/>
                  <a:pt x="1117" y="9386"/>
                </a:cubicBezTo>
                <a:cubicBezTo>
                  <a:pt x="1131" y="9651"/>
                  <a:pt x="1161" y="9915"/>
                  <a:pt x="1205" y="10150"/>
                </a:cubicBezTo>
                <a:cubicBezTo>
                  <a:pt x="1234" y="10385"/>
                  <a:pt x="1264" y="10591"/>
                  <a:pt x="1308" y="10782"/>
                </a:cubicBezTo>
                <a:cubicBezTo>
                  <a:pt x="1352" y="10973"/>
                  <a:pt x="1381" y="11149"/>
                  <a:pt x="1411" y="11281"/>
                </a:cubicBezTo>
                <a:cubicBezTo>
                  <a:pt x="1484" y="11560"/>
                  <a:pt x="1543" y="11722"/>
                  <a:pt x="1543" y="11722"/>
                </a:cubicBezTo>
                <a:lnTo>
                  <a:pt x="1631" y="11722"/>
                </a:lnTo>
                <a:cubicBezTo>
                  <a:pt x="1631" y="11722"/>
                  <a:pt x="1675" y="11560"/>
                  <a:pt x="1734" y="11281"/>
                </a:cubicBezTo>
                <a:cubicBezTo>
                  <a:pt x="1763" y="11149"/>
                  <a:pt x="1792" y="10973"/>
                  <a:pt x="1836" y="10782"/>
                </a:cubicBezTo>
                <a:cubicBezTo>
                  <a:pt x="1866" y="10591"/>
                  <a:pt x="1895" y="10370"/>
                  <a:pt x="1925" y="10135"/>
                </a:cubicBezTo>
                <a:cubicBezTo>
                  <a:pt x="1954" y="9900"/>
                  <a:pt x="1969" y="9636"/>
                  <a:pt x="1983" y="9372"/>
                </a:cubicBezTo>
                <a:cubicBezTo>
                  <a:pt x="1998" y="9107"/>
                  <a:pt x="2013" y="8813"/>
                  <a:pt x="2013" y="8520"/>
                </a:cubicBezTo>
                <a:cubicBezTo>
                  <a:pt x="2013" y="8417"/>
                  <a:pt x="2013" y="8314"/>
                  <a:pt x="1998" y="8197"/>
                </a:cubicBezTo>
                <a:cubicBezTo>
                  <a:pt x="2086" y="8197"/>
                  <a:pt x="2160" y="8182"/>
                  <a:pt x="2233" y="8167"/>
                </a:cubicBezTo>
                <a:cubicBezTo>
                  <a:pt x="2395" y="8138"/>
                  <a:pt x="2556" y="8108"/>
                  <a:pt x="2703" y="8064"/>
                </a:cubicBezTo>
                <a:cubicBezTo>
                  <a:pt x="2865" y="8035"/>
                  <a:pt x="3026" y="7991"/>
                  <a:pt x="3173" y="7932"/>
                </a:cubicBezTo>
                <a:cubicBezTo>
                  <a:pt x="3246" y="7903"/>
                  <a:pt x="3320" y="7873"/>
                  <a:pt x="3393" y="7844"/>
                </a:cubicBezTo>
                <a:cubicBezTo>
                  <a:pt x="3467" y="7815"/>
                  <a:pt x="3540" y="7785"/>
                  <a:pt x="3614" y="7756"/>
                </a:cubicBezTo>
                <a:lnTo>
                  <a:pt x="3672" y="7727"/>
                </a:lnTo>
                <a:cubicBezTo>
                  <a:pt x="3702" y="8153"/>
                  <a:pt x="3731" y="8549"/>
                  <a:pt x="3761" y="8902"/>
                </a:cubicBezTo>
                <a:cubicBezTo>
                  <a:pt x="3819" y="9900"/>
                  <a:pt x="3863" y="10561"/>
                  <a:pt x="3863" y="10561"/>
                </a:cubicBezTo>
                <a:lnTo>
                  <a:pt x="3952" y="10561"/>
                </a:lnTo>
                <a:cubicBezTo>
                  <a:pt x="3952" y="10561"/>
                  <a:pt x="3966" y="10400"/>
                  <a:pt x="3996" y="10106"/>
                </a:cubicBezTo>
                <a:cubicBezTo>
                  <a:pt x="4010" y="9812"/>
                  <a:pt x="4040" y="9401"/>
                  <a:pt x="4069" y="8902"/>
                </a:cubicBezTo>
                <a:cubicBezTo>
                  <a:pt x="4084" y="8652"/>
                  <a:pt x="4098" y="8388"/>
                  <a:pt x="4113" y="8108"/>
                </a:cubicBezTo>
                <a:cubicBezTo>
                  <a:pt x="4128" y="7903"/>
                  <a:pt x="4142" y="7683"/>
                  <a:pt x="4142" y="7462"/>
                </a:cubicBezTo>
                <a:cubicBezTo>
                  <a:pt x="4216" y="7418"/>
                  <a:pt x="4289" y="7374"/>
                  <a:pt x="4348" y="7330"/>
                </a:cubicBezTo>
                <a:cubicBezTo>
                  <a:pt x="4451" y="7257"/>
                  <a:pt x="4539" y="7183"/>
                  <a:pt x="4627" y="7095"/>
                </a:cubicBezTo>
                <a:cubicBezTo>
                  <a:pt x="4715" y="7036"/>
                  <a:pt x="4789" y="6963"/>
                  <a:pt x="4847" y="6904"/>
                </a:cubicBezTo>
                <a:cubicBezTo>
                  <a:pt x="4892" y="6860"/>
                  <a:pt x="4936" y="6801"/>
                  <a:pt x="4980" y="6757"/>
                </a:cubicBezTo>
                <a:cubicBezTo>
                  <a:pt x="4994" y="6743"/>
                  <a:pt x="5009" y="6713"/>
                  <a:pt x="5024" y="6698"/>
                </a:cubicBezTo>
                <a:lnTo>
                  <a:pt x="4994" y="6610"/>
                </a:lnTo>
                <a:lnTo>
                  <a:pt x="4789" y="6654"/>
                </a:lnTo>
                <a:cubicBezTo>
                  <a:pt x="4642" y="6684"/>
                  <a:pt x="4451" y="6728"/>
                  <a:pt x="4216" y="6787"/>
                </a:cubicBezTo>
                <a:lnTo>
                  <a:pt x="4172" y="6801"/>
                </a:lnTo>
                <a:cubicBezTo>
                  <a:pt x="4172" y="6610"/>
                  <a:pt x="4187" y="6434"/>
                  <a:pt x="4187" y="6258"/>
                </a:cubicBezTo>
                <a:cubicBezTo>
                  <a:pt x="4187" y="5920"/>
                  <a:pt x="4201" y="5597"/>
                  <a:pt x="4201" y="5259"/>
                </a:cubicBezTo>
                <a:cubicBezTo>
                  <a:pt x="4201" y="4936"/>
                  <a:pt x="4216" y="4598"/>
                  <a:pt x="4231" y="4275"/>
                </a:cubicBezTo>
                <a:lnTo>
                  <a:pt x="4231" y="4143"/>
                </a:lnTo>
                <a:lnTo>
                  <a:pt x="4436" y="4084"/>
                </a:lnTo>
                <a:cubicBezTo>
                  <a:pt x="4671" y="4011"/>
                  <a:pt x="4862" y="3952"/>
                  <a:pt x="4994" y="3908"/>
                </a:cubicBezTo>
                <a:lnTo>
                  <a:pt x="5200" y="3849"/>
                </a:lnTo>
                <a:lnTo>
                  <a:pt x="5185" y="3761"/>
                </a:lnTo>
                <a:lnTo>
                  <a:pt x="5112" y="3732"/>
                </a:lnTo>
                <a:cubicBezTo>
                  <a:pt x="5053" y="3717"/>
                  <a:pt x="4994" y="3687"/>
                  <a:pt x="4936" y="3673"/>
                </a:cubicBezTo>
                <a:cubicBezTo>
                  <a:pt x="4862" y="3658"/>
                  <a:pt x="4745" y="3629"/>
                  <a:pt x="4657" y="3599"/>
                </a:cubicBezTo>
                <a:cubicBezTo>
                  <a:pt x="4554" y="3585"/>
                  <a:pt x="4422" y="3555"/>
                  <a:pt x="4289" y="3541"/>
                </a:cubicBezTo>
                <a:lnTo>
                  <a:pt x="4231" y="3541"/>
                </a:lnTo>
                <a:lnTo>
                  <a:pt x="4231" y="3320"/>
                </a:lnTo>
                <a:cubicBezTo>
                  <a:pt x="4216" y="3012"/>
                  <a:pt x="4187" y="2718"/>
                  <a:pt x="4157" y="2424"/>
                </a:cubicBezTo>
                <a:cubicBezTo>
                  <a:pt x="4113" y="2145"/>
                  <a:pt x="4069" y="1881"/>
                  <a:pt x="4025" y="1631"/>
                </a:cubicBezTo>
                <a:cubicBezTo>
                  <a:pt x="3981" y="1396"/>
                  <a:pt x="3937" y="1161"/>
                  <a:pt x="3893" y="970"/>
                </a:cubicBezTo>
                <a:cubicBezTo>
                  <a:pt x="3863" y="867"/>
                  <a:pt x="3834" y="779"/>
                  <a:pt x="3819" y="691"/>
                </a:cubicBezTo>
                <a:cubicBezTo>
                  <a:pt x="3805" y="603"/>
                  <a:pt x="3775" y="530"/>
                  <a:pt x="3746" y="456"/>
                </a:cubicBezTo>
                <a:cubicBezTo>
                  <a:pt x="3658" y="162"/>
                  <a:pt x="3599" y="1"/>
                  <a:pt x="35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70"/>
          <p:cNvSpPr/>
          <p:nvPr/>
        </p:nvSpPr>
        <p:spPr>
          <a:xfrm>
            <a:off x="2204347" y="2282214"/>
            <a:ext cx="127572" cy="423685"/>
          </a:xfrm>
          <a:custGeom>
            <a:avLst/>
            <a:gdLst/>
            <a:ahLst/>
            <a:cxnLst/>
            <a:rect l="l" t="t" r="r" b="b"/>
            <a:pathLst>
              <a:path w="3335" h="11076" extrusionOk="0">
                <a:moveTo>
                  <a:pt x="2394" y="3511"/>
                </a:moveTo>
                <a:cubicBezTo>
                  <a:pt x="2365" y="3673"/>
                  <a:pt x="2350" y="3834"/>
                  <a:pt x="2321" y="3996"/>
                </a:cubicBezTo>
                <a:cubicBezTo>
                  <a:pt x="2277" y="4334"/>
                  <a:pt x="2247" y="4672"/>
                  <a:pt x="2218" y="5010"/>
                </a:cubicBezTo>
                <a:cubicBezTo>
                  <a:pt x="2218" y="5186"/>
                  <a:pt x="2189" y="5362"/>
                  <a:pt x="2189" y="5524"/>
                </a:cubicBezTo>
                <a:lnTo>
                  <a:pt x="2174" y="6038"/>
                </a:lnTo>
                <a:lnTo>
                  <a:pt x="2174" y="6552"/>
                </a:lnTo>
                <a:lnTo>
                  <a:pt x="2174" y="6655"/>
                </a:lnTo>
                <a:cubicBezTo>
                  <a:pt x="2027" y="6655"/>
                  <a:pt x="1880" y="6655"/>
                  <a:pt x="1733" y="6669"/>
                </a:cubicBezTo>
                <a:cubicBezTo>
                  <a:pt x="1528" y="6684"/>
                  <a:pt x="1322" y="6699"/>
                  <a:pt x="1116" y="6728"/>
                </a:cubicBezTo>
                <a:lnTo>
                  <a:pt x="1072" y="6728"/>
                </a:lnTo>
                <a:cubicBezTo>
                  <a:pt x="1102" y="6287"/>
                  <a:pt x="1131" y="5847"/>
                  <a:pt x="1131" y="5406"/>
                </a:cubicBezTo>
                <a:lnTo>
                  <a:pt x="1131" y="4951"/>
                </a:lnTo>
                <a:lnTo>
                  <a:pt x="1131" y="4510"/>
                </a:lnTo>
                <a:cubicBezTo>
                  <a:pt x="1131" y="4363"/>
                  <a:pt x="1131" y="4216"/>
                  <a:pt x="1131" y="4055"/>
                </a:cubicBezTo>
                <a:lnTo>
                  <a:pt x="1116" y="3717"/>
                </a:lnTo>
                <a:cubicBezTo>
                  <a:pt x="1322" y="3688"/>
                  <a:pt x="1528" y="3658"/>
                  <a:pt x="1748" y="3629"/>
                </a:cubicBezTo>
                <a:lnTo>
                  <a:pt x="2380" y="3511"/>
                </a:lnTo>
                <a:close/>
                <a:moveTo>
                  <a:pt x="558" y="1"/>
                </a:moveTo>
                <a:cubicBezTo>
                  <a:pt x="470" y="295"/>
                  <a:pt x="397" y="603"/>
                  <a:pt x="338" y="912"/>
                </a:cubicBezTo>
                <a:cubicBezTo>
                  <a:pt x="279" y="1205"/>
                  <a:pt x="220" y="1499"/>
                  <a:pt x="191" y="1808"/>
                </a:cubicBezTo>
                <a:cubicBezTo>
                  <a:pt x="147" y="2101"/>
                  <a:pt x="118" y="2410"/>
                  <a:pt x="88" y="2704"/>
                </a:cubicBezTo>
                <a:lnTo>
                  <a:pt x="44" y="3159"/>
                </a:lnTo>
                <a:lnTo>
                  <a:pt x="30" y="3599"/>
                </a:lnTo>
                <a:lnTo>
                  <a:pt x="15" y="4055"/>
                </a:lnTo>
                <a:lnTo>
                  <a:pt x="15" y="4510"/>
                </a:lnTo>
                <a:lnTo>
                  <a:pt x="15" y="4951"/>
                </a:lnTo>
                <a:cubicBezTo>
                  <a:pt x="15" y="5112"/>
                  <a:pt x="0" y="5274"/>
                  <a:pt x="0" y="5421"/>
                </a:cubicBezTo>
                <a:cubicBezTo>
                  <a:pt x="15" y="5568"/>
                  <a:pt x="15" y="5715"/>
                  <a:pt x="30" y="5876"/>
                </a:cubicBezTo>
                <a:lnTo>
                  <a:pt x="59" y="6317"/>
                </a:lnTo>
                <a:lnTo>
                  <a:pt x="118" y="6772"/>
                </a:lnTo>
                <a:cubicBezTo>
                  <a:pt x="132" y="6919"/>
                  <a:pt x="147" y="7080"/>
                  <a:pt x="176" y="7227"/>
                </a:cubicBezTo>
                <a:lnTo>
                  <a:pt x="265" y="7771"/>
                </a:lnTo>
                <a:lnTo>
                  <a:pt x="705" y="7624"/>
                </a:lnTo>
                <a:cubicBezTo>
                  <a:pt x="896" y="7550"/>
                  <a:pt x="1102" y="7477"/>
                  <a:pt x="1293" y="7404"/>
                </a:cubicBezTo>
                <a:cubicBezTo>
                  <a:pt x="1484" y="7330"/>
                  <a:pt x="1675" y="7257"/>
                  <a:pt x="1865" y="7169"/>
                </a:cubicBezTo>
                <a:lnTo>
                  <a:pt x="2203" y="7022"/>
                </a:lnTo>
                <a:lnTo>
                  <a:pt x="2203" y="7036"/>
                </a:lnTo>
                <a:cubicBezTo>
                  <a:pt x="2203" y="7213"/>
                  <a:pt x="2218" y="7389"/>
                  <a:pt x="2233" y="7550"/>
                </a:cubicBezTo>
                <a:cubicBezTo>
                  <a:pt x="2233" y="7727"/>
                  <a:pt x="2262" y="7888"/>
                  <a:pt x="2277" y="8065"/>
                </a:cubicBezTo>
                <a:cubicBezTo>
                  <a:pt x="2291" y="8226"/>
                  <a:pt x="2306" y="8402"/>
                  <a:pt x="2321" y="8564"/>
                </a:cubicBezTo>
                <a:cubicBezTo>
                  <a:pt x="2335" y="8740"/>
                  <a:pt x="2365" y="8902"/>
                  <a:pt x="2394" y="9063"/>
                </a:cubicBezTo>
                <a:cubicBezTo>
                  <a:pt x="2424" y="9240"/>
                  <a:pt x="2438" y="9401"/>
                  <a:pt x="2482" y="9577"/>
                </a:cubicBezTo>
                <a:cubicBezTo>
                  <a:pt x="2512" y="9739"/>
                  <a:pt x="2541" y="9901"/>
                  <a:pt x="2570" y="10077"/>
                </a:cubicBezTo>
                <a:cubicBezTo>
                  <a:pt x="2644" y="10415"/>
                  <a:pt x="2717" y="10738"/>
                  <a:pt x="2835" y="11076"/>
                </a:cubicBezTo>
                <a:cubicBezTo>
                  <a:pt x="2879" y="10914"/>
                  <a:pt x="2908" y="10738"/>
                  <a:pt x="2952" y="10576"/>
                </a:cubicBezTo>
                <a:cubicBezTo>
                  <a:pt x="2982" y="10400"/>
                  <a:pt x="3011" y="10238"/>
                  <a:pt x="3040" y="10062"/>
                </a:cubicBezTo>
                <a:cubicBezTo>
                  <a:pt x="3070" y="9901"/>
                  <a:pt x="3099" y="9724"/>
                  <a:pt x="3114" y="9563"/>
                </a:cubicBezTo>
                <a:lnTo>
                  <a:pt x="3173" y="9049"/>
                </a:lnTo>
                <a:cubicBezTo>
                  <a:pt x="3202" y="8887"/>
                  <a:pt x="3217" y="8711"/>
                  <a:pt x="3231" y="8549"/>
                </a:cubicBezTo>
                <a:cubicBezTo>
                  <a:pt x="3246" y="8373"/>
                  <a:pt x="3246" y="8211"/>
                  <a:pt x="3261" y="8035"/>
                </a:cubicBezTo>
                <a:cubicBezTo>
                  <a:pt x="3275" y="7874"/>
                  <a:pt x="3290" y="7712"/>
                  <a:pt x="3290" y="7536"/>
                </a:cubicBezTo>
                <a:cubicBezTo>
                  <a:pt x="3290" y="7374"/>
                  <a:pt x="3305" y="7198"/>
                  <a:pt x="3305" y="7036"/>
                </a:cubicBezTo>
                <a:cubicBezTo>
                  <a:pt x="3320" y="6699"/>
                  <a:pt x="3334" y="6375"/>
                  <a:pt x="3334" y="6038"/>
                </a:cubicBezTo>
                <a:lnTo>
                  <a:pt x="3334" y="5538"/>
                </a:lnTo>
                <a:lnTo>
                  <a:pt x="3334" y="5039"/>
                </a:lnTo>
                <a:lnTo>
                  <a:pt x="3334" y="4539"/>
                </a:lnTo>
                <a:lnTo>
                  <a:pt x="3334" y="4040"/>
                </a:lnTo>
                <a:lnTo>
                  <a:pt x="3334" y="3541"/>
                </a:lnTo>
                <a:lnTo>
                  <a:pt x="3334" y="3056"/>
                </a:lnTo>
                <a:lnTo>
                  <a:pt x="3320" y="2454"/>
                </a:lnTo>
                <a:lnTo>
                  <a:pt x="2835" y="2615"/>
                </a:lnTo>
                <a:cubicBezTo>
                  <a:pt x="2717" y="2645"/>
                  <a:pt x="2615" y="2689"/>
                  <a:pt x="2512" y="2733"/>
                </a:cubicBezTo>
                <a:cubicBezTo>
                  <a:pt x="2409" y="2777"/>
                  <a:pt x="2306" y="2821"/>
                  <a:pt x="2203" y="2865"/>
                </a:cubicBezTo>
                <a:cubicBezTo>
                  <a:pt x="1998" y="2953"/>
                  <a:pt x="1807" y="3041"/>
                  <a:pt x="1601" y="3144"/>
                </a:cubicBezTo>
                <a:cubicBezTo>
                  <a:pt x="1440" y="3232"/>
                  <a:pt x="1278" y="3320"/>
                  <a:pt x="1116" y="3409"/>
                </a:cubicBezTo>
                <a:lnTo>
                  <a:pt x="1102" y="3159"/>
                </a:lnTo>
                <a:lnTo>
                  <a:pt x="1058" y="2704"/>
                </a:lnTo>
                <a:lnTo>
                  <a:pt x="1014" y="2248"/>
                </a:lnTo>
                <a:cubicBezTo>
                  <a:pt x="999" y="2101"/>
                  <a:pt x="984" y="1954"/>
                  <a:pt x="955" y="1808"/>
                </a:cubicBezTo>
                <a:cubicBezTo>
                  <a:pt x="911" y="1499"/>
                  <a:pt x="852" y="1205"/>
                  <a:pt x="793" y="897"/>
                </a:cubicBezTo>
                <a:cubicBezTo>
                  <a:pt x="764" y="750"/>
                  <a:pt x="720" y="603"/>
                  <a:pt x="690" y="456"/>
                </a:cubicBezTo>
                <a:cubicBezTo>
                  <a:pt x="646" y="295"/>
                  <a:pt x="602" y="148"/>
                  <a:pt x="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70"/>
          <p:cNvSpPr/>
          <p:nvPr/>
        </p:nvSpPr>
        <p:spPr>
          <a:xfrm>
            <a:off x="4588936" y="3282716"/>
            <a:ext cx="236592" cy="365235"/>
          </a:xfrm>
          <a:custGeom>
            <a:avLst/>
            <a:gdLst/>
            <a:ahLst/>
            <a:cxnLst/>
            <a:rect l="l" t="t" r="r" b="b"/>
            <a:pathLst>
              <a:path w="6185" h="9548" extrusionOk="0">
                <a:moveTo>
                  <a:pt x="5082" y="0"/>
                </a:moveTo>
                <a:cubicBezTo>
                  <a:pt x="4980" y="206"/>
                  <a:pt x="4862" y="426"/>
                  <a:pt x="4745" y="632"/>
                </a:cubicBezTo>
                <a:lnTo>
                  <a:pt x="4377" y="1249"/>
                </a:lnTo>
                <a:cubicBezTo>
                  <a:pt x="4260" y="1455"/>
                  <a:pt x="4128" y="1645"/>
                  <a:pt x="4010" y="1851"/>
                </a:cubicBezTo>
                <a:lnTo>
                  <a:pt x="3819" y="2130"/>
                </a:lnTo>
                <a:cubicBezTo>
                  <a:pt x="3761" y="2233"/>
                  <a:pt x="3687" y="2321"/>
                  <a:pt x="3643" y="2395"/>
                </a:cubicBezTo>
                <a:cubicBezTo>
                  <a:pt x="3614" y="2439"/>
                  <a:pt x="3570" y="2483"/>
                  <a:pt x="3540" y="2541"/>
                </a:cubicBezTo>
                <a:lnTo>
                  <a:pt x="3526" y="2556"/>
                </a:lnTo>
                <a:lnTo>
                  <a:pt x="3526" y="2541"/>
                </a:lnTo>
                <a:lnTo>
                  <a:pt x="3496" y="2571"/>
                </a:lnTo>
                <a:lnTo>
                  <a:pt x="3452" y="2630"/>
                </a:lnTo>
                <a:cubicBezTo>
                  <a:pt x="3379" y="2703"/>
                  <a:pt x="3305" y="2776"/>
                  <a:pt x="3232" y="2850"/>
                </a:cubicBezTo>
                <a:cubicBezTo>
                  <a:pt x="3070" y="2982"/>
                  <a:pt x="2909" y="3100"/>
                  <a:pt x="2732" y="3188"/>
                </a:cubicBezTo>
                <a:cubicBezTo>
                  <a:pt x="2556" y="3276"/>
                  <a:pt x="2365" y="3349"/>
                  <a:pt x="2174" y="3379"/>
                </a:cubicBezTo>
                <a:lnTo>
                  <a:pt x="2116" y="3393"/>
                </a:lnTo>
                <a:lnTo>
                  <a:pt x="1763" y="3393"/>
                </a:lnTo>
                <a:cubicBezTo>
                  <a:pt x="1719" y="3393"/>
                  <a:pt x="1675" y="3379"/>
                  <a:pt x="1631" y="3379"/>
                </a:cubicBezTo>
                <a:cubicBezTo>
                  <a:pt x="1293" y="3305"/>
                  <a:pt x="985" y="3100"/>
                  <a:pt x="794" y="2820"/>
                </a:cubicBezTo>
                <a:lnTo>
                  <a:pt x="794" y="2820"/>
                </a:lnTo>
                <a:cubicBezTo>
                  <a:pt x="867" y="2865"/>
                  <a:pt x="955" y="2879"/>
                  <a:pt x="1043" y="2894"/>
                </a:cubicBezTo>
                <a:lnTo>
                  <a:pt x="1102" y="2894"/>
                </a:lnTo>
                <a:cubicBezTo>
                  <a:pt x="1249" y="2894"/>
                  <a:pt x="1396" y="2850"/>
                  <a:pt x="1499" y="2747"/>
                </a:cubicBezTo>
                <a:cubicBezTo>
                  <a:pt x="1557" y="2703"/>
                  <a:pt x="1601" y="2644"/>
                  <a:pt x="1646" y="2585"/>
                </a:cubicBezTo>
                <a:cubicBezTo>
                  <a:pt x="1660" y="2571"/>
                  <a:pt x="1675" y="2541"/>
                  <a:pt x="1704" y="2512"/>
                </a:cubicBezTo>
                <a:lnTo>
                  <a:pt x="1748" y="2424"/>
                </a:lnTo>
                <a:cubicBezTo>
                  <a:pt x="1822" y="2292"/>
                  <a:pt x="1866" y="2160"/>
                  <a:pt x="1881" y="2027"/>
                </a:cubicBezTo>
                <a:cubicBezTo>
                  <a:pt x="1895" y="1866"/>
                  <a:pt x="1866" y="1704"/>
                  <a:pt x="1792" y="1572"/>
                </a:cubicBezTo>
                <a:lnTo>
                  <a:pt x="1763" y="1528"/>
                </a:lnTo>
                <a:cubicBezTo>
                  <a:pt x="1763" y="1513"/>
                  <a:pt x="1734" y="1499"/>
                  <a:pt x="1719" y="1469"/>
                </a:cubicBezTo>
                <a:cubicBezTo>
                  <a:pt x="1704" y="1440"/>
                  <a:pt x="1675" y="1410"/>
                  <a:pt x="1631" y="1381"/>
                </a:cubicBezTo>
                <a:cubicBezTo>
                  <a:pt x="1572" y="1337"/>
                  <a:pt x="1513" y="1293"/>
                  <a:pt x="1440" y="1249"/>
                </a:cubicBezTo>
                <a:cubicBezTo>
                  <a:pt x="1318" y="1200"/>
                  <a:pt x="1186" y="1172"/>
                  <a:pt x="1053" y="1172"/>
                </a:cubicBezTo>
                <a:cubicBezTo>
                  <a:pt x="1025" y="1172"/>
                  <a:pt x="998" y="1173"/>
                  <a:pt x="970" y="1175"/>
                </a:cubicBezTo>
                <a:cubicBezTo>
                  <a:pt x="896" y="1190"/>
                  <a:pt x="823" y="1205"/>
                  <a:pt x="735" y="1234"/>
                </a:cubicBezTo>
                <a:cubicBezTo>
                  <a:pt x="720" y="1234"/>
                  <a:pt x="706" y="1249"/>
                  <a:pt x="691" y="1264"/>
                </a:cubicBezTo>
                <a:lnTo>
                  <a:pt x="661" y="1278"/>
                </a:lnTo>
                <a:lnTo>
                  <a:pt x="632" y="1278"/>
                </a:lnTo>
                <a:cubicBezTo>
                  <a:pt x="603" y="1293"/>
                  <a:pt x="573" y="1308"/>
                  <a:pt x="544" y="1337"/>
                </a:cubicBezTo>
                <a:cubicBezTo>
                  <a:pt x="294" y="1528"/>
                  <a:pt x="118" y="1792"/>
                  <a:pt x="59" y="2101"/>
                </a:cubicBezTo>
                <a:cubicBezTo>
                  <a:pt x="1" y="2395"/>
                  <a:pt x="30" y="2703"/>
                  <a:pt x="147" y="2982"/>
                </a:cubicBezTo>
                <a:cubicBezTo>
                  <a:pt x="250" y="3261"/>
                  <a:pt x="426" y="3525"/>
                  <a:pt x="647" y="3731"/>
                </a:cubicBezTo>
                <a:cubicBezTo>
                  <a:pt x="867" y="3922"/>
                  <a:pt x="1117" y="4069"/>
                  <a:pt x="1396" y="4157"/>
                </a:cubicBezTo>
                <a:cubicBezTo>
                  <a:pt x="1469" y="4172"/>
                  <a:pt x="1543" y="4201"/>
                  <a:pt x="1616" y="4216"/>
                </a:cubicBezTo>
                <a:lnTo>
                  <a:pt x="1719" y="4230"/>
                </a:lnTo>
                <a:lnTo>
                  <a:pt x="1851" y="4230"/>
                </a:lnTo>
                <a:cubicBezTo>
                  <a:pt x="1910" y="4230"/>
                  <a:pt x="1954" y="4245"/>
                  <a:pt x="2042" y="4245"/>
                </a:cubicBezTo>
                <a:lnTo>
                  <a:pt x="2277" y="4245"/>
                </a:lnTo>
                <a:cubicBezTo>
                  <a:pt x="2556" y="4216"/>
                  <a:pt x="2835" y="4157"/>
                  <a:pt x="3114" y="4040"/>
                </a:cubicBezTo>
                <a:cubicBezTo>
                  <a:pt x="3158" y="4025"/>
                  <a:pt x="3202" y="3995"/>
                  <a:pt x="3246" y="3981"/>
                </a:cubicBezTo>
                <a:lnTo>
                  <a:pt x="3246" y="3981"/>
                </a:lnTo>
                <a:cubicBezTo>
                  <a:pt x="3158" y="4186"/>
                  <a:pt x="3085" y="4407"/>
                  <a:pt x="3011" y="4612"/>
                </a:cubicBezTo>
                <a:lnTo>
                  <a:pt x="2806" y="5215"/>
                </a:lnTo>
                <a:lnTo>
                  <a:pt x="2630" y="5802"/>
                </a:lnTo>
                <a:cubicBezTo>
                  <a:pt x="2497" y="6213"/>
                  <a:pt x="2380" y="6610"/>
                  <a:pt x="2277" y="7021"/>
                </a:cubicBezTo>
                <a:cubicBezTo>
                  <a:pt x="2174" y="7418"/>
                  <a:pt x="2071" y="7829"/>
                  <a:pt x="1998" y="8255"/>
                </a:cubicBezTo>
                <a:cubicBezTo>
                  <a:pt x="1954" y="8461"/>
                  <a:pt x="1925" y="8666"/>
                  <a:pt x="1895" y="8872"/>
                </a:cubicBezTo>
                <a:cubicBezTo>
                  <a:pt x="1851" y="9077"/>
                  <a:pt x="1836" y="9298"/>
                  <a:pt x="1822" y="9503"/>
                </a:cubicBezTo>
                <a:lnTo>
                  <a:pt x="1954" y="9547"/>
                </a:lnTo>
                <a:cubicBezTo>
                  <a:pt x="2057" y="9371"/>
                  <a:pt x="2160" y="9180"/>
                  <a:pt x="2262" y="9004"/>
                </a:cubicBezTo>
                <a:lnTo>
                  <a:pt x="2556" y="8446"/>
                </a:lnTo>
                <a:cubicBezTo>
                  <a:pt x="2659" y="8270"/>
                  <a:pt x="2747" y="8079"/>
                  <a:pt x="2850" y="7902"/>
                </a:cubicBezTo>
                <a:lnTo>
                  <a:pt x="3144" y="7344"/>
                </a:lnTo>
                <a:lnTo>
                  <a:pt x="3423" y="6801"/>
                </a:lnTo>
                <a:lnTo>
                  <a:pt x="3702" y="6243"/>
                </a:lnTo>
                <a:lnTo>
                  <a:pt x="4260" y="5141"/>
                </a:lnTo>
                <a:cubicBezTo>
                  <a:pt x="4436" y="4774"/>
                  <a:pt x="4627" y="4407"/>
                  <a:pt x="4789" y="4025"/>
                </a:cubicBezTo>
                <a:cubicBezTo>
                  <a:pt x="4950" y="3643"/>
                  <a:pt x="5127" y="3276"/>
                  <a:pt x="5288" y="2894"/>
                </a:cubicBezTo>
                <a:cubicBezTo>
                  <a:pt x="5362" y="2703"/>
                  <a:pt x="5435" y="2512"/>
                  <a:pt x="5508" y="2306"/>
                </a:cubicBezTo>
                <a:cubicBezTo>
                  <a:pt x="5597" y="2115"/>
                  <a:pt x="5670" y="1925"/>
                  <a:pt x="5743" y="1734"/>
                </a:cubicBezTo>
                <a:lnTo>
                  <a:pt x="6184" y="573"/>
                </a:lnTo>
                <a:lnTo>
                  <a:pt x="50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70"/>
          <p:cNvSpPr/>
          <p:nvPr/>
        </p:nvSpPr>
        <p:spPr>
          <a:xfrm>
            <a:off x="4158107" y="3687954"/>
            <a:ext cx="171945" cy="451226"/>
          </a:xfrm>
          <a:custGeom>
            <a:avLst/>
            <a:gdLst/>
            <a:ahLst/>
            <a:cxnLst/>
            <a:rect l="l" t="t" r="r" b="b"/>
            <a:pathLst>
              <a:path w="4495" h="11796" extrusionOk="0">
                <a:moveTo>
                  <a:pt x="4039" y="8623"/>
                </a:moveTo>
                <a:lnTo>
                  <a:pt x="4039" y="9313"/>
                </a:lnTo>
                <a:cubicBezTo>
                  <a:pt x="3995" y="9445"/>
                  <a:pt x="3937" y="9563"/>
                  <a:pt x="3863" y="9680"/>
                </a:cubicBezTo>
                <a:cubicBezTo>
                  <a:pt x="3746" y="9827"/>
                  <a:pt x="3614" y="9974"/>
                  <a:pt x="3467" y="10091"/>
                </a:cubicBezTo>
                <a:lnTo>
                  <a:pt x="3393" y="10150"/>
                </a:lnTo>
                <a:lnTo>
                  <a:pt x="3364" y="10180"/>
                </a:lnTo>
                <a:lnTo>
                  <a:pt x="3334" y="10194"/>
                </a:lnTo>
                <a:cubicBezTo>
                  <a:pt x="3290" y="10224"/>
                  <a:pt x="3246" y="10253"/>
                  <a:pt x="3188" y="10282"/>
                </a:cubicBezTo>
                <a:cubicBezTo>
                  <a:pt x="3099" y="10356"/>
                  <a:pt x="2982" y="10415"/>
                  <a:pt x="2879" y="10473"/>
                </a:cubicBezTo>
                <a:cubicBezTo>
                  <a:pt x="2644" y="10591"/>
                  <a:pt x="2409" y="10708"/>
                  <a:pt x="2159" y="10796"/>
                </a:cubicBezTo>
                <a:cubicBezTo>
                  <a:pt x="2027" y="10855"/>
                  <a:pt x="1880" y="10885"/>
                  <a:pt x="1748" y="10929"/>
                </a:cubicBezTo>
                <a:cubicBezTo>
                  <a:pt x="1675" y="10943"/>
                  <a:pt x="1601" y="10958"/>
                  <a:pt x="1543" y="10973"/>
                </a:cubicBezTo>
                <a:cubicBezTo>
                  <a:pt x="1498" y="10973"/>
                  <a:pt x="1469" y="10987"/>
                  <a:pt x="1425" y="10987"/>
                </a:cubicBezTo>
                <a:lnTo>
                  <a:pt x="1322" y="10987"/>
                </a:lnTo>
                <a:cubicBezTo>
                  <a:pt x="1251" y="10999"/>
                  <a:pt x="1181" y="11005"/>
                  <a:pt x="1110" y="11005"/>
                </a:cubicBezTo>
                <a:cubicBezTo>
                  <a:pt x="918" y="11005"/>
                  <a:pt x="731" y="10964"/>
                  <a:pt x="558" y="10899"/>
                </a:cubicBezTo>
                <a:cubicBezTo>
                  <a:pt x="514" y="10870"/>
                  <a:pt x="470" y="10826"/>
                  <a:pt x="426" y="10782"/>
                </a:cubicBezTo>
                <a:cubicBezTo>
                  <a:pt x="412" y="10782"/>
                  <a:pt x="397" y="10738"/>
                  <a:pt x="382" y="10694"/>
                </a:cubicBezTo>
                <a:lnTo>
                  <a:pt x="382" y="10679"/>
                </a:lnTo>
                <a:lnTo>
                  <a:pt x="382" y="10664"/>
                </a:lnTo>
                <a:cubicBezTo>
                  <a:pt x="382" y="10650"/>
                  <a:pt x="382" y="10635"/>
                  <a:pt x="382" y="10620"/>
                </a:cubicBezTo>
                <a:cubicBezTo>
                  <a:pt x="368" y="10473"/>
                  <a:pt x="397" y="10341"/>
                  <a:pt x="456" y="10209"/>
                </a:cubicBezTo>
                <a:cubicBezTo>
                  <a:pt x="603" y="9930"/>
                  <a:pt x="823" y="9695"/>
                  <a:pt x="1102" y="9548"/>
                </a:cubicBezTo>
                <a:cubicBezTo>
                  <a:pt x="1352" y="9401"/>
                  <a:pt x="1601" y="9284"/>
                  <a:pt x="1866" y="9181"/>
                </a:cubicBezTo>
                <a:cubicBezTo>
                  <a:pt x="2101" y="9093"/>
                  <a:pt x="2321" y="8975"/>
                  <a:pt x="2541" y="8916"/>
                </a:cubicBezTo>
                <a:cubicBezTo>
                  <a:pt x="2732" y="8843"/>
                  <a:pt x="2938" y="8784"/>
                  <a:pt x="3144" y="8740"/>
                </a:cubicBezTo>
                <a:cubicBezTo>
                  <a:pt x="3232" y="8725"/>
                  <a:pt x="3334" y="8696"/>
                  <a:pt x="3408" y="8696"/>
                </a:cubicBezTo>
                <a:cubicBezTo>
                  <a:pt x="3496" y="8681"/>
                  <a:pt x="3569" y="8667"/>
                  <a:pt x="3643" y="8652"/>
                </a:cubicBezTo>
                <a:cubicBezTo>
                  <a:pt x="3702" y="8652"/>
                  <a:pt x="3775" y="8637"/>
                  <a:pt x="3834" y="8623"/>
                </a:cubicBezTo>
                <a:close/>
                <a:moveTo>
                  <a:pt x="4025" y="1"/>
                </a:moveTo>
                <a:lnTo>
                  <a:pt x="4025" y="8446"/>
                </a:lnTo>
                <a:lnTo>
                  <a:pt x="4010" y="8446"/>
                </a:lnTo>
                <a:lnTo>
                  <a:pt x="3878" y="8358"/>
                </a:lnTo>
                <a:cubicBezTo>
                  <a:pt x="3834" y="8329"/>
                  <a:pt x="3760" y="8300"/>
                  <a:pt x="3687" y="8270"/>
                </a:cubicBezTo>
                <a:cubicBezTo>
                  <a:pt x="3599" y="8241"/>
                  <a:pt x="3511" y="8211"/>
                  <a:pt x="3423" y="8197"/>
                </a:cubicBezTo>
                <a:cubicBezTo>
                  <a:pt x="3379" y="8182"/>
                  <a:pt x="3320" y="8167"/>
                  <a:pt x="3276" y="8167"/>
                </a:cubicBezTo>
                <a:lnTo>
                  <a:pt x="3099" y="8138"/>
                </a:lnTo>
                <a:cubicBezTo>
                  <a:pt x="3011" y="8128"/>
                  <a:pt x="2921" y="8123"/>
                  <a:pt x="2830" y="8123"/>
                </a:cubicBezTo>
                <a:cubicBezTo>
                  <a:pt x="2664" y="8123"/>
                  <a:pt x="2497" y="8139"/>
                  <a:pt x="2336" y="8167"/>
                </a:cubicBezTo>
                <a:lnTo>
                  <a:pt x="2130" y="8211"/>
                </a:lnTo>
                <a:cubicBezTo>
                  <a:pt x="2057" y="8241"/>
                  <a:pt x="1983" y="8255"/>
                  <a:pt x="1910" y="8285"/>
                </a:cubicBezTo>
                <a:cubicBezTo>
                  <a:pt x="1836" y="8314"/>
                  <a:pt x="1763" y="8344"/>
                  <a:pt x="1689" y="8373"/>
                </a:cubicBezTo>
                <a:cubicBezTo>
                  <a:pt x="1616" y="8402"/>
                  <a:pt x="1543" y="8446"/>
                  <a:pt x="1484" y="8490"/>
                </a:cubicBezTo>
                <a:cubicBezTo>
                  <a:pt x="1190" y="8667"/>
                  <a:pt x="940" y="8916"/>
                  <a:pt x="749" y="9195"/>
                </a:cubicBezTo>
                <a:cubicBezTo>
                  <a:pt x="544" y="9475"/>
                  <a:pt x="368" y="9783"/>
                  <a:pt x="191" y="10077"/>
                </a:cubicBezTo>
                <a:cubicBezTo>
                  <a:pt x="103" y="10253"/>
                  <a:pt x="30" y="10429"/>
                  <a:pt x="0" y="10620"/>
                </a:cubicBezTo>
                <a:lnTo>
                  <a:pt x="0" y="10694"/>
                </a:lnTo>
                <a:lnTo>
                  <a:pt x="0" y="10767"/>
                </a:lnTo>
                <a:lnTo>
                  <a:pt x="0" y="10782"/>
                </a:lnTo>
                <a:lnTo>
                  <a:pt x="15" y="10796"/>
                </a:lnTo>
                <a:cubicBezTo>
                  <a:pt x="15" y="10840"/>
                  <a:pt x="15" y="10899"/>
                  <a:pt x="44" y="10943"/>
                </a:cubicBezTo>
                <a:cubicBezTo>
                  <a:pt x="74" y="11061"/>
                  <a:pt x="118" y="11164"/>
                  <a:pt x="191" y="11252"/>
                </a:cubicBezTo>
                <a:cubicBezTo>
                  <a:pt x="323" y="11428"/>
                  <a:pt x="514" y="11560"/>
                  <a:pt x="705" y="11648"/>
                </a:cubicBezTo>
                <a:cubicBezTo>
                  <a:pt x="896" y="11736"/>
                  <a:pt x="1102" y="11781"/>
                  <a:pt x="1308" y="11795"/>
                </a:cubicBezTo>
                <a:lnTo>
                  <a:pt x="1587" y="11795"/>
                </a:lnTo>
                <a:cubicBezTo>
                  <a:pt x="1689" y="11795"/>
                  <a:pt x="1778" y="11795"/>
                  <a:pt x="1866" y="11781"/>
                </a:cubicBezTo>
                <a:cubicBezTo>
                  <a:pt x="2057" y="11766"/>
                  <a:pt x="2233" y="11736"/>
                  <a:pt x="2424" y="11692"/>
                </a:cubicBezTo>
                <a:cubicBezTo>
                  <a:pt x="2762" y="11604"/>
                  <a:pt x="3085" y="11457"/>
                  <a:pt x="3364" y="11266"/>
                </a:cubicBezTo>
                <a:cubicBezTo>
                  <a:pt x="3496" y="11178"/>
                  <a:pt x="3628" y="11075"/>
                  <a:pt x="3731" y="10958"/>
                </a:cubicBezTo>
                <a:cubicBezTo>
                  <a:pt x="3790" y="10914"/>
                  <a:pt x="3849" y="10855"/>
                  <a:pt x="3893" y="10796"/>
                </a:cubicBezTo>
                <a:lnTo>
                  <a:pt x="3907" y="10782"/>
                </a:lnTo>
                <a:lnTo>
                  <a:pt x="3922" y="10767"/>
                </a:lnTo>
                <a:lnTo>
                  <a:pt x="3966" y="10723"/>
                </a:lnTo>
                <a:lnTo>
                  <a:pt x="4039" y="10635"/>
                </a:lnTo>
                <a:cubicBezTo>
                  <a:pt x="4465" y="10047"/>
                  <a:pt x="4495" y="9254"/>
                  <a:pt x="4480" y="8549"/>
                </a:cubicBezTo>
                <a:cubicBezTo>
                  <a:pt x="4451" y="7727"/>
                  <a:pt x="4407" y="6919"/>
                  <a:pt x="4407" y="6096"/>
                </a:cubicBezTo>
                <a:lnTo>
                  <a:pt x="4407" y="251"/>
                </a:lnTo>
                <a:lnTo>
                  <a:pt x="44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70"/>
          <p:cNvSpPr/>
          <p:nvPr/>
        </p:nvSpPr>
        <p:spPr>
          <a:xfrm>
            <a:off x="4397805" y="1388050"/>
            <a:ext cx="274194" cy="459068"/>
          </a:xfrm>
          <a:custGeom>
            <a:avLst/>
            <a:gdLst/>
            <a:ahLst/>
            <a:cxnLst/>
            <a:rect l="l" t="t" r="r" b="b"/>
            <a:pathLst>
              <a:path w="7168" h="12001" extrusionOk="0">
                <a:moveTo>
                  <a:pt x="4436" y="0"/>
                </a:moveTo>
                <a:lnTo>
                  <a:pt x="4421" y="15"/>
                </a:lnTo>
                <a:lnTo>
                  <a:pt x="4157" y="15"/>
                </a:lnTo>
                <a:cubicBezTo>
                  <a:pt x="4157" y="1498"/>
                  <a:pt x="4172" y="3378"/>
                  <a:pt x="4186" y="5200"/>
                </a:cubicBezTo>
                <a:cubicBezTo>
                  <a:pt x="4186" y="6463"/>
                  <a:pt x="4201" y="7755"/>
                  <a:pt x="4201" y="8916"/>
                </a:cubicBezTo>
                <a:lnTo>
                  <a:pt x="4186" y="8916"/>
                </a:lnTo>
                <a:lnTo>
                  <a:pt x="4054" y="8842"/>
                </a:lnTo>
                <a:cubicBezTo>
                  <a:pt x="4010" y="8813"/>
                  <a:pt x="3937" y="8783"/>
                  <a:pt x="3863" y="8754"/>
                </a:cubicBezTo>
                <a:cubicBezTo>
                  <a:pt x="3775" y="8725"/>
                  <a:pt x="3687" y="8695"/>
                  <a:pt x="3599" y="8666"/>
                </a:cubicBezTo>
                <a:cubicBezTo>
                  <a:pt x="3555" y="8666"/>
                  <a:pt x="3496" y="8651"/>
                  <a:pt x="3452" y="8637"/>
                </a:cubicBezTo>
                <a:lnTo>
                  <a:pt x="3290" y="8607"/>
                </a:lnTo>
                <a:cubicBezTo>
                  <a:pt x="3158" y="8592"/>
                  <a:pt x="3026" y="8585"/>
                  <a:pt x="2896" y="8585"/>
                </a:cubicBezTo>
                <a:cubicBezTo>
                  <a:pt x="2765" y="8585"/>
                  <a:pt x="2637" y="8592"/>
                  <a:pt x="2512" y="8607"/>
                </a:cubicBezTo>
                <a:cubicBezTo>
                  <a:pt x="2204" y="8651"/>
                  <a:pt x="1910" y="8754"/>
                  <a:pt x="1616" y="8872"/>
                </a:cubicBezTo>
                <a:cubicBezTo>
                  <a:pt x="1308" y="9033"/>
                  <a:pt x="1014" y="9239"/>
                  <a:pt x="779" y="9488"/>
                </a:cubicBezTo>
                <a:cubicBezTo>
                  <a:pt x="514" y="9767"/>
                  <a:pt x="294" y="10076"/>
                  <a:pt x="147" y="10428"/>
                </a:cubicBezTo>
                <a:cubicBezTo>
                  <a:pt x="44" y="10619"/>
                  <a:pt x="0" y="10854"/>
                  <a:pt x="0" y="11075"/>
                </a:cubicBezTo>
                <a:cubicBezTo>
                  <a:pt x="0" y="11104"/>
                  <a:pt x="15" y="11133"/>
                  <a:pt x="15" y="11163"/>
                </a:cubicBezTo>
                <a:lnTo>
                  <a:pt x="15" y="11222"/>
                </a:lnTo>
                <a:lnTo>
                  <a:pt x="30" y="11280"/>
                </a:lnTo>
                <a:lnTo>
                  <a:pt x="59" y="11339"/>
                </a:lnTo>
                <a:lnTo>
                  <a:pt x="74" y="11383"/>
                </a:lnTo>
                <a:lnTo>
                  <a:pt x="103" y="11442"/>
                </a:lnTo>
                <a:cubicBezTo>
                  <a:pt x="133" y="11486"/>
                  <a:pt x="162" y="11545"/>
                  <a:pt x="206" y="11603"/>
                </a:cubicBezTo>
                <a:cubicBezTo>
                  <a:pt x="250" y="11648"/>
                  <a:pt x="294" y="11677"/>
                  <a:pt x="338" y="11721"/>
                </a:cubicBezTo>
                <a:cubicBezTo>
                  <a:pt x="426" y="11780"/>
                  <a:pt x="514" y="11838"/>
                  <a:pt x="617" y="11868"/>
                </a:cubicBezTo>
                <a:cubicBezTo>
                  <a:pt x="720" y="11912"/>
                  <a:pt x="808" y="11941"/>
                  <a:pt x="911" y="11956"/>
                </a:cubicBezTo>
                <a:cubicBezTo>
                  <a:pt x="1087" y="11985"/>
                  <a:pt x="1278" y="12000"/>
                  <a:pt x="1454" y="12000"/>
                </a:cubicBezTo>
                <a:cubicBezTo>
                  <a:pt x="1807" y="11985"/>
                  <a:pt x="2145" y="11971"/>
                  <a:pt x="2497" y="11941"/>
                </a:cubicBezTo>
                <a:cubicBezTo>
                  <a:pt x="2835" y="11912"/>
                  <a:pt x="3158" y="11824"/>
                  <a:pt x="3467" y="11677"/>
                </a:cubicBezTo>
                <a:cubicBezTo>
                  <a:pt x="3614" y="11589"/>
                  <a:pt x="3746" y="11501"/>
                  <a:pt x="3863" y="11398"/>
                </a:cubicBezTo>
                <a:cubicBezTo>
                  <a:pt x="3922" y="11354"/>
                  <a:pt x="3966" y="11295"/>
                  <a:pt x="4025" y="11251"/>
                </a:cubicBezTo>
                <a:lnTo>
                  <a:pt x="4040" y="11236"/>
                </a:lnTo>
                <a:lnTo>
                  <a:pt x="4054" y="11222"/>
                </a:lnTo>
                <a:lnTo>
                  <a:pt x="4098" y="11177"/>
                </a:lnTo>
                <a:cubicBezTo>
                  <a:pt x="4451" y="10796"/>
                  <a:pt x="4627" y="10282"/>
                  <a:pt x="4583" y="9753"/>
                </a:cubicBezTo>
                <a:cubicBezTo>
                  <a:pt x="4568" y="8240"/>
                  <a:pt x="4554" y="6727"/>
                  <a:pt x="4539" y="5214"/>
                </a:cubicBezTo>
                <a:cubicBezTo>
                  <a:pt x="4539" y="4260"/>
                  <a:pt x="4524" y="3290"/>
                  <a:pt x="4524" y="2365"/>
                </a:cubicBezTo>
                <a:lnTo>
                  <a:pt x="4524" y="2365"/>
                </a:lnTo>
                <a:cubicBezTo>
                  <a:pt x="4568" y="2468"/>
                  <a:pt x="4627" y="2570"/>
                  <a:pt x="4686" y="2688"/>
                </a:cubicBezTo>
                <a:cubicBezTo>
                  <a:pt x="4745" y="2791"/>
                  <a:pt x="4818" y="2908"/>
                  <a:pt x="4891" y="3011"/>
                </a:cubicBezTo>
                <a:cubicBezTo>
                  <a:pt x="4950" y="3129"/>
                  <a:pt x="5038" y="3231"/>
                  <a:pt x="5097" y="3334"/>
                </a:cubicBezTo>
                <a:cubicBezTo>
                  <a:pt x="5244" y="3555"/>
                  <a:pt x="5405" y="3760"/>
                  <a:pt x="5538" y="3981"/>
                </a:cubicBezTo>
                <a:cubicBezTo>
                  <a:pt x="5670" y="4186"/>
                  <a:pt x="5773" y="4392"/>
                  <a:pt x="5875" y="4612"/>
                </a:cubicBezTo>
                <a:cubicBezTo>
                  <a:pt x="5949" y="4818"/>
                  <a:pt x="6008" y="5009"/>
                  <a:pt x="6066" y="5214"/>
                </a:cubicBezTo>
                <a:cubicBezTo>
                  <a:pt x="6081" y="5258"/>
                  <a:pt x="6081" y="5317"/>
                  <a:pt x="6096" y="5361"/>
                </a:cubicBezTo>
                <a:lnTo>
                  <a:pt x="6096" y="5376"/>
                </a:lnTo>
                <a:lnTo>
                  <a:pt x="6096" y="5420"/>
                </a:lnTo>
                <a:lnTo>
                  <a:pt x="6125" y="5508"/>
                </a:lnTo>
                <a:cubicBezTo>
                  <a:pt x="6125" y="5537"/>
                  <a:pt x="6140" y="5581"/>
                  <a:pt x="6140" y="5626"/>
                </a:cubicBezTo>
                <a:cubicBezTo>
                  <a:pt x="6140" y="5655"/>
                  <a:pt x="6155" y="5714"/>
                  <a:pt x="6155" y="5758"/>
                </a:cubicBezTo>
                <a:cubicBezTo>
                  <a:pt x="6169" y="5934"/>
                  <a:pt x="6169" y="6096"/>
                  <a:pt x="6155" y="6272"/>
                </a:cubicBezTo>
                <a:cubicBezTo>
                  <a:pt x="6140" y="6433"/>
                  <a:pt x="6125" y="6580"/>
                  <a:pt x="6081" y="6742"/>
                </a:cubicBezTo>
                <a:cubicBezTo>
                  <a:pt x="6052" y="6859"/>
                  <a:pt x="6022" y="6991"/>
                  <a:pt x="5978" y="7109"/>
                </a:cubicBezTo>
                <a:cubicBezTo>
                  <a:pt x="5949" y="7212"/>
                  <a:pt x="5905" y="7285"/>
                  <a:pt x="5890" y="7359"/>
                </a:cubicBezTo>
                <a:lnTo>
                  <a:pt x="5846" y="7447"/>
                </a:lnTo>
                <a:lnTo>
                  <a:pt x="5920" y="7520"/>
                </a:lnTo>
                <a:cubicBezTo>
                  <a:pt x="5949" y="7506"/>
                  <a:pt x="5978" y="7491"/>
                  <a:pt x="6008" y="7476"/>
                </a:cubicBezTo>
                <a:cubicBezTo>
                  <a:pt x="6052" y="7461"/>
                  <a:pt x="6096" y="7447"/>
                  <a:pt x="6125" y="7417"/>
                </a:cubicBezTo>
                <a:cubicBezTo>
                  <a:pt x="6184" y="7403"/>
                  <a:pt x="6228" y="7373"/>
                  <a:pt x="6272" y="7329"/>
                </a:cubicBezTo>
                <a:cubicBezTo>
                  <a:pt x="6566" y="7124"/>
                  <a:pt x="6801" y="6830"/>
                  <a:pt x="6948" y="6492"/>
                </a:cubicBezTo>
                <a:cubicBezTo>
                  <a:pt x="7051" y="6272"/>
                  <a:pt x="7124" y="6022"/>
                  <a:pt x="7139" y="5772"/>
                </a:cubicBezTo>
                <a:cubicBezTo>
                  <a:pt x="7139" y="5699"/>
                  <a:pt x="7153" y="5640"/>
                  <a:pt x="7153" y="5567"/>
                </a:cubicBezTo>
                <a:cubicBezTo>
                  <a:pt x="7168" y="5493"/>
                  <a:pt x="7153" y="5405"/>
                  <a:pt x="7153" y="5332"/>
                </a:cubicBezTo>
                <a:lnTo>
                  <a:pt x="7153" y="5244"/>
                </a:lnTo>
                <a:lnTo>
                  <a:pt x="7153" y="5200"/>
                </a:lnTo>
                <a:lnTo>
                  <a:pt x="7153" y="5185"/>
                </a:lnTo>
                <a:lnTo>
                  <a:pt x="7153" y="5156"/>
                </a:lnTo>
                <a:lnTo>
                  <a:pt x="7153" y="5141"/>
                </a:lnTo>
                <a:cubicBezTo>
                  <a:pt x="7139" y="5067"/>
                  <a:pt x="7139" y="4994"/>
                  <a:pt x="7109" y="4921"/>
                </a:cubicBezTo>
                <a:cubicBezTo>
                  <a:pt x="7021" y="4641"/>
                  <a:pt x="6904" y="4377"/>
                  <a:pt x="6727" y="4142"/>
                </a:cubicBezTo>
                <a:cubicBezTo>
                  <a:pt x="6566" y="3907"/>
                  <a:pt x="6390" y="3687"/>
                  <a:pt x="6213" y="3481"/>
                </a:cubicBezTo>
                <a:cubicBezTo>
                  <a:pt x="6037" y="3261"/>
                  <a:pt x="5861" y="3070"/>
                  <a:pt x="5685" y="2879"/>
                </a:cubicBezTo>
                <a:lnTo>
                  <a:pt x="5450" y="2600"/>
                </a:lnTo>
                <a:cubicBezTo>
                  <a:pt x="5361" y="2512"/>
                  <a:pt x="5288" y="2424"/>
                  <a:pt x="5215" y="2335"/>
                </a:cubicBezTo>
                <a:cubicBezTo>
                  <a:pt x="4950" y="2012"/>
                  <a:pt x="4730" y="1645"/>
                  <a:pt x="4583" y="1249"/>
                </a:cubicBezTo>
                <a:cubicBezTo>
                  <a:pt x="4568" y="1219"/>
                  <a:pt x="4554" y="1175"/>
                  <a:pt x="4539" y="1146"/>
                </a:cubicBezTo>
                <a:lnTo>
                  <a:pt x="4539" y="15"/>
                </a:lnTo>
                <a:lnTo>
                  <a:pt x="4480" y="15"/>
                </a:lnTo>
                <a:lnTo>
                  <a:pt x="44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8" name="Google Shape;2288;p70"/>
          <p:cNvSpPr/>
          <p:nvPr/>
        </p:nvSpPr>
        <p:spPr>
          <a:xfrm>
            <a:off x="1950429" y="3197016"/>
            <a:ext cx="174202" cy="452871"/>
          </a:xfrm>
          <a:custGeom>
            <a:avLst/>
            <a:gdLst/>
            <a:ahLst/>
            <a:cxnLst/>
            <a:rect l="l" t="t" r="r" b="b"/>
            <a:pathLst>
              <a:path w="4554" h="11839" extrusionOk="0">
                <a:moveTo>
                  <a:pt x="4201" y="1"/>
                </a:moveTo>
                <a:cubicBezTo>
                  <a:pt x="4201" y="1484"/>
                  <a:pt x="4186" y="3188"/>
                  <a:pt x="4171" y="4833"/>
                </a:cubicBezTo>
                <a:cubicBezTo>
                  <a:pt x="4157" y="6052"/>
                  <a:pt x="4142" y="7300"/>
                  <a:pt x="4142" y="8475"/>
                </a:cubicBezTo>
                <a:lnTo>
                  <a:pt x="4039" y="8446"/>
                </a:lnTo>
                <a:lnTo>
                  <a:pt x="3834" y="8402"/>
                </a:lnTo>
                <a:cubicBezTo>
                  <a:pt x="3745" y="8387"/>
                  <a:pt x="3672" y="8373"/>
                  <a:pt x="3584" y="8373"/>
                </a:cubicBezTo>
                <a:cubicBezTo>
                  <a:pt x="3481" y="8358"/>
                  <a:pt x="3378" y="8343"/>
                  <a:pt x="3290" y="8343"/>
                </a:cubicBezTo>
                <a:cubicBezTo>
                  <a:pt x="3040" y="8343"/>
                  <a:pt x="2805" y="8358"/>
                  <a:pt x="2556" y="8402"/>
                </a:cubicBezTo>
                <a:cubicBezTo>
                  <a:pt x="2277" y="8461"/>
                  <a:pt x="1998" y="8549"/>
                  <a:pt x="1733" y="8666"/>
                </a:cubicBezTo>
                <a:cubicBezTo>
                  <a:pt x="1440" y="8799"/>
                  <a:pt x="1160" y="8975"/>
                  <a:pt x="911" y="9195"/>
                </a:cubicBezTo>
                <a:cubicBezTo>
                  <a:pt x="632" y="9430"/>
                  <a:pt x="397" y="9709"/>
                  <a:pt x="220" y="10018"/>
                </a:cubicBezTo>
                <a:cubicBezTo>
                  <a:pt x="103" y="10209"/>
                  <a:pt x="29" y="10414"/>
                  <a:pt x="0" y="10635"/>
                </a:cubicBezTo>
                <a:cubicBezTo>
                  <a:pt x="0" y="10664"/>
                  <a:pt x="0" y="10693"/>
                  <a:pt x="0" y="10723"/>
                </a:cubicBezTo>
                <a:cubicBezTo>
                  <a:pt x="0" y="10737"/>
                  <a:pt x="0" y="10767"/>
                  <a:pt x="0" y="10781"/>
                </a:cubicBezTo>
                <a:lnTo>
                  <a:pt x="0" y="10811"/>
                </a:lnTo>
                <a:lnTo>
                  <a:pt x="0" y="10840"/>
                </a:lnTo>
                <a:lnTo>
                  <a:pt x="15" y="10914"/>
                </a:lnTo>
                <a:lnTo>
                  <a:pt x="15" y="10928"/>
                </a:lnTo>
                <a:lnTo>
                  <a:pt x="15" y="10958"/>
                </a:lnTo>
                <a:lnTo>
                  <a:pt x="29" y="11016"/>
                </a:lnTo>
                <a:cubicBezTo>
                  <a:pt x="59" y="11075"/>
                  <a:pt x="88" y="11134"/>
                  <a:pt x="118" y="11193"/>
                </a:cubicBezTo>
                <a:cubicBezTo>
                  <a:pt x="162" y="11251"/>
                  <a:pt x="206" y="11296"/>
                  <a:pt x="250" y="11354"/>
                </a:cubicBezTo>
                <a:cubicBezTo>
                  <a:pt x="411" y="11516"/>
                  <a:pt x="602" y="11648"/>
                  <a:pt x="823" y="11721"/>
                </a:cubicBezTo>
                <a:cubicBezTo>
                  <a:pt x="1028" y="11780"/>
                  <a:pt x="1234" y="11824"/>
                  <a:pt x="1440" y="11839"/>
                </a:cubicBezTo>
                <a:lnTo>
                  <a:pt x="1719" y="11839"/>
                </a:lnTo>
                <a:cubicBezTo>
                  <a:pt x="1821" y="11839"/>
                  <a:pt x="1910" y="11824"/>
                  <a:pt x="1998" y="11810"/>
                </a:cubicBezTo>
                <a:cubicBezTo>
                  <a:pt x="2189" y="11795"/>
                  <a:pt x="2365" y="11766"/>
                  <a:pt x="2541" y="11707"/>
                </a:cubicBezTo>
                <a:cubicBezTo>
                  <a:pt x="2879" y="11604"/>
                  <a:pt x="3187" y="11457"/>
                  <a:pt x="3481" y="11251"/>
                </a:cubicBezTo>
                <a:cubicBezTo>
                  <a:pt x="4333" y="10649"/>
                  <a:pt x="4553" y="10355"/>
                  <a:pt x="4495" y="8622"/>
                </a:cubicBezTo>
                <a:cubicBezTo>
                  <a:pt x="4450" y="7374"/>
                  <a:pt x="4509" y="6111"/>
                  <a:pt x="4524" y="4833"/>
                </a:cubicBezTo>
                <a:cubicBezTo>
                  <a:pt x="4539" y="3188"/>
                  <a:pt x="4553" y="1499"/>
                  <a:pt x="45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70"/>
          <p:cNvSpPr/>
          <p:nvPr/>
        </p:nvSpPr>
        <p:spPr>
          <a:xfrm rot="726140">
            <a:off x="6880573" y="3667733"/>
            <a:ext cx="277561" cy="456852"/>
          </a:xfrm>
          <a:custGeom>
            <a:avLst/>
            <a:gdLst/>
            <a:ahLst/>
            <a:cxnLst/>
            <a:rect l="l" t="t" r="r" b="b"/>
            <a:pathLst>
              <a:path w="7256" h="11943" extrusionOk="0">
                <a:moveTo>
                  <a:pt x="4289" y="1"/>
                </a:moveTo>
                <a:lnTo>
                  <a:pt x="4289" y="16"/>
                </a:lnTo>
                <a:lnTo>
                  <a:pt x="4201" y="16"/>
                </a:lnTo>
                <a:lnTo>
                  <a:pt x="4201" y="8858"/>
                </a:lnTo>
                <a:lnTo>
                  <a:pt x="4069" y="8784"/>
                </a:lnTo>
                <a:cubicBezTo>
                  <a:pt x="4010" y="8755"/>
                  <a:pt x="3936" y="8725"/>
                  <a:pt x="3863" y="8696"/>
                </a:cubicBezTo>
                <a:cubicBezTo>
                  <a:pt x="3775" y="8667"/>
                  <a:pt x="3687" y="8637"/>
                  <a:pt x="3599" y="8608"/>
                </a:cubicBezTo>
                <a:cubicBezTo>
                  <a:pt x="3554" y="8608"/>
                  <a:pt x="3510" y="8593"/>
                  <a:pt x="3452" y="8579"/>
                </a:cubicBezTo>
                <a:lnTo>
                  <a:pt x="3290" y="8549"/>
                </a:lnTo>
                <a:cubicBezTo>
                  <a:pt x="3158" y="8535"/>
                  <a:pt x="3029" y="8527"/>
                  <a:pt x="2901" y="8527"/>
                </a:cubicBezTo>
                <a:cubicBezTo>
                  <a:pt x="2772" y="8527"/>
                  <a:pt x="2644" y="8535"/>
                  <a:pt x="2512" y="8549"/>
                </a:cubicBezTo>
                <a:cubicBezTo>
                  <a:pt x="2203" y="8593"/>
                  <a:pt x="1909" y="8696"/>
                  <a:pt x="1616" y="8814"/>
                </a:cubicBezTo>
                <a:cubicBezTo>
                  <a:pt x="1307" y="8975"/>
                  <a:pt x="1013" y="9181"/>
                  <a:pt x="778" y="9430"/>
                </a:cubicBezTo>
                <a:cubicBezTo>
                  <a:pt x="514" y="9710"/>
                  <a:pt x="308" y="10018"/>
                  <a:pt x="147" y="10371"/>
                </a:cubicBezTo>
                <a:cubicBezTo>
                  <a:pt x="59" y="10561"/>
                  <a:pt x="0" y="10782"/>
                  <a:pt x="15" y="11017"/>
                </a:cubicBezTo>
                <a:cubicBezTo>
                  <a:pt x="15" y="11046"/>
                  <a:pt x="15" y="11076"/>
                  <a:pt x="29" y="11105"/>
                </a:cubicBezTo>
                <a:cubicBezTo>
                  <a:pt x="29" y="11120"/>
                  <a:pt x="29" y="11134"/>
                  <a:pt x="29" y="11164"/>
                </a:cubicBezTo>
                <a:lnTo>
                  <a:pt x="44" y="11222"/>
                </a:lnTo>
                <a:lnTo>
                  <a:pt x="73" y="11281"/>
                </a:lnTo>
                <a:lnTo>
                  <a:pt x="88" y="11325"/>
                </a:lnTo>
                <a:lnTo>
                  <a:pt x="118" y="11369"/>
                </a:lnTo>
                <a:cubicBezTo>
                  <a:pt x="147" y="11428"/>
                  <a:pt x="191" y="11487"/>
                  <a:pt x="235" y="11546"/>
                </a:cubicBezTo>
                <a:cubicBezTo>
                  <a:pt x="264" y="11590"/>
                  <a:pt x="308" y="11619"/>
                  <a:pt x="353" y="11663"/>
                </a:cubicBezTo>
                <a:cubicBezTo>
                  <a:pt x="441" y="11722"/>
                  <a:pt x="543" y="11781"/>
                  <a:pt x="646" y="11810"/>
                </a:cubicBezTo>
                <a:cubicBezTo>
                  <a:pt x="734" y="11854"/>
                  <a:pt x="823" y="11869"/>
                  <a:pt x="925" y="11898"/>
                </a:cubicBezTo>
                <a:cubicBezTo>
                  <a:pt x="1102" y="11927"/>
                  <a:pt x="1293" y="11942"/>
                  <a:pt x="1469" y="11942"/>
                </a:cubicBezTo>
                <a:cubicBezTo>
                  <a:pt x="1821" y="11927"/>
                  <a:pt x="2174" y="11913"/>
                  <a:pt x="2512" y="11883"/>
                </a:cubicBezTo>
                <a:cubicBezTo>
                  <a:pt x="2849" y="11854"/>
                  <a:pt x="3187" y="11766"/>
                  <a:pt x="3481" y="11619"/>
                </a:cubicBezTo>
                <a:cubicBezTo>
                  <a:pt x="3628" y="11531"/>
                  <a:pt x="3760" y="11443"/>
                  <a:pt x="3878" y="11340"/>
                </a:cubicBezTo>
                <a:cubicBezTo>
                  <a:pt x="3936" y="11296"/>
                  <a:pt x="3995" y="11237"/>
                  <a:pt x="4039" y="11193"/>
                </a:cubicBezTo>
                <a:lnTo>
                  <a:pt x="4054" y="11178"/>
                </a:lnTo>
                <a:lnTo>
                  <a:pt x="4054" y="11164"/>
                </a:lnTo>
                <a:lnTo>
                  <a:pt x="4069" y="11149"/>
                </a:lnTo>
                <a:lnTo>
                  <a:pt x="4113" y="11120"/>
                </a:lnTo>
                <a:lnTo>
                  <a:pt x="4186" y="11031"/>
                </a:lnTo>
                <a:cubicBezTo>
                  <a:pt x="4348" y="10826"/>
                  <a:pt x="4480" y="10576"/>
                  <a:pt x="4553" y="10326"/>
                </a:cubicBezTo>
                <a:lnTo>
                  <a:pt x="4583" y="10326"/>
                </a:lnTo>
                <a:lnTo>
                  <a:pt x="4583" y="10194"/>
                </a:lnTo>
                <a:cubicBezTo>
                  <a:pt x="4612" y="10018"/>
                  <a:pt x="4612" y="9842"/>
                  <a:pt x="4583" y="9666"/>
                </a:cubicBezTo>
                <a:lnTo>
                  <a:pt x="4583" y="6199"/>
                </a:lnTo>
                <a:cubicBezTo>
                  <a:pt x="5038" y="6596"/>
                  <a:pt x="5596" y="6860"/>
                  <a:pt x="5993" y="7330"/>
                </a:cubicBezTo>
                <a:cubicBezTo>
                  <a:pt x="6360" y="7756"/>
                  <a:pt x="6654" y="8226"/>
                  <a:pt x="6874" y="8755"/>
                </a:cubicBezTo>
                <a:cubicBezTo>
                  <a:pt x="6934" y="8898"/>
                  <a:pt x="6945" y="9080"/>
                  <a:pt x="7034" y="9080"/>
                </a:cubicBezTo>
                <a:cubicBezTo>
                  <a:pt x="7054" y="9080"/>
                  <a:pt x="7079" y="9071"/>
                  <a:pt x="7109" y="9049"/>
                </a:cubicBezTo>
                <a:cubicBezTo>
                  <a:pt x="7256" y="8916"/>
                  <a:pt x="7182" y="8373"/>
                  <a:pt x="7153" y="8197"/>
                </a:cubicBezTo>
                <a:cubicBezTo>
                  <a:pt x="7050" y="7536"/>
                  <a:pt x="6639" y="6948"/>
                  <a:pt x="6051" y="6610"/>
                </a:cubicBezTo>
                <a:cubicBezTo>
                  <a:pt x="5581" y="6317"/>
                  <a:pt x="5023" y="6111"/>
                  <a:pt x="4583" y="5759"/>
                </a:cubicBezTo>
                <a:lnTo>
                  <a:pt x="4583" y="4451"/>
                </a:lnTo>
                <a:cubicBezTo>
                  <a:pt x="5038" y="4848"/>
                  <a:pt x="5596" y="5112"/>
                  <a:pt x="5993" y="5568"/>
                </a:cubicBezTo>
                <a:cubicBezTo>
                  <a:pt x="6360" y="5994"/>
                  <a:pt x="6654" y="6478"/>
                  <a:pt x="6874" y="7007"/>
                </a:cubicBezTo>
                <a:cubicBezTo>
                  <a:pt x="6934" y="7150"/>
                  <a:pt x="6954" y="7332"/>
                  <a:pt x="7039" y="7332"/>
                </a:cubicBezTo>
                <a:cubicBezTo>
                  <a:pt x="7059" y="7332"/>
                  <a:pt x="7081" y="7323"/>
                  <a:pt x="7109" y="7301"/>
                </a:cubicBezTo>
                <a:cubicBezTo>
                  <a:pt x="7256" y="7169"/>
                  <a:pt x="7182" y="6625"/>
                  <a:pt x="7153" y="6464"/>
                </a:cubicBezTo>
                <a:cubicBezTo>
                  <a:pt x="7050" y="5788"/>
                  <a:pt x="6639" y="5200"/>
                  <a:pt x="6051" y="4863"/>
                </a:cubicBezTo>
                <a:cubicBezTo>
                  <a:pt x="5581" y="4569"/>
                  <a:pt x="5023" y="4363"/>
                  <a:pt x="4583" y="4011"/>
                </a:cubicBezTo>
                <a:lnTo>
                  <a:pt x="4583" y="2733"/>
                </a:lnTo>
                <a:cubicBezTo>
                  <a:pt x="5038" y="3115"/>
                  <a:pt x="5596" y="3379"/>
                  <a:pt x="5993" y="3849"/>
                </a:cubicBezTo>
                <a:cubicBezTo>
                  <a:pt x="6345" y="4275"/>
                  <a:pt x="6654" y="4760"/>
                  <a:pt x="6874" y="5274"/>
                </a:cubicBezTo>
                <a:cubicBezTo>
                  <a:pt x="6933" y="5416"/>
                  <a:pt x="6945" y="5605"/>
                  <a:pt x="7031" y="5605"/>
                </a:cubicBezTo>
                <a:cubicBezTo>
                  <a:pt x="7052" y="5605"/>
                  <a:pt x="7077" y="5594"/>
                  <a:pt x="7109" y="5568"/>
                </a:cubicBezTo>
                <a:cubicBezTo>
                  <a:pt x="7256" y="5450"/>
                  <a:pt x="7182" y="4892"/>
                  <a:pt x="7153" y="4730"/>
                </a:cubicBezTo>
                <a:cubicBezTo>
                  <a:pt x="7050" y="4055"/>
                  <a:pt x="6639" y="3467"/>
                  <a:pt x="6051" y="3129"/>
                </a:cubicBezTo>
                <a:cubicBezTo>
                  <a:pt x="5581" y="2836"/>
                  <a:pt x="5023" y="2630"/>
                  <a:pt x="4583" y="2278"/>
                </a:cubicBezTo>
                <a:lnTo>
                  <a:pt x="4583" y="1000"/>
                </a:lnTo>
                <a:cubicBezTo>
                  <a:pt x="5038" y="1382"/>
                  <a:pt x="5596" y="1661"/>
                  <a:pt x="5993" y="2116"/>
                </a:cubicBezTo>
                <a:cubicBezTo>
                  <a:pt x="6360" y="2542"/>
                  <a:pt x="6654" y="3012"/>
                  <a:pt x="6874" y="3541"/>
                </a:cubicBezTo>
                <a:cubicBezTo>
                  <a:pt x="6934" y="3684"/>
                  <a:pt x="6954" y="3866"/>
                  <a:pt x="7039" y="3866"/>
                </a:cubicBezTo>
                <a:cubicBezTo>
                  <a:pt x="7059" y="3866"/>
                  <a:pt x="7081" y="3856"/>
                  <a:pt x="7109" y="3834"/>
                </a:cubicBezTo>
                <a:cubicBezTo>
                  <a:pt x="7256" y="3702"/>
                  <a:pt x="7182" y="3159"/>
                  <a:pt x="7153" y="2983"/>
                </a:cubicBezTo>
                <a:cubicBezTo>
                  <a:pt x="7050" y="2322"/>
                  <a:pt x="6639" y="1734"/>
                  <a:pt x="6051" y="1396"/>
                </a:cubicBezTo>
                <a:cubicBezTo>
                  <a:pt x="5581" y="1088"/>
                  <a:pt x="5023" y="897"/>
                  <a:pt x="4583" y="544"/>
                </a:cubicBezTo>
                <a:lnTo>
                  <a:pt x="4583" y="16"/>
                </a:lnTo>
                <a:lnTo>
                  <a:pt x="4348" y="16"/>
                </a:lnTo>
                <a:lnTo>
                  <a:pt x="42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70"/>
          <p:cNvSpPr/>
          <p:nvPr/>
        </p:nvSpPr>
        <p:spPr>
          <a:xfrm rot="-1476622">
            <a:off x="6468258" y="1726615"/>
            <a:ext cx="378162" cy="460596"/>
          </a:xfrm>
          <a:custGeom>
            <a:avLst/>
            <a:gdLst/>
            <a:ahLst/>
            <a:cxnLst/>
            <a:rect l="l" t="t" r="r" b="b"/>
            <a:pathLst>
              <a:path w="9886" h="12041" extrusionOk="0">
                <a:moveTo>
                  <a:pt x="9783" y="0"/>
                </a:moveTo>
                <a:lnTo>
                  <a:pt x="4304" y="485"/>
                </a:lnTo>
                <a:lnTo>
                  <a:pt x="4304" y="499"/>
                </a:lnTo>
                <a:lnTo>
                  <a:pt x="4216" y="499"/>
                </a:lnTo>
                <a:lnTo>
                  <a:pt x="4216" y="8945"/>
                </a:lnTo>
                <a:lnTo>
                  <a:pt x="4201" y="8945"/>
                </a:lnTo>
                <a:lnTo>
                  <a:pt x="4069" y="8871"/>
                </a:lnTo>
                <a:cubicBezTo>
                  <a:pt x="4010" y="8842"/>
                  <a:pt x="3937" y="8813"/>
                  <a:pt x="3864" y="8783"/>
                </a:cubicBezTo>
                <a:cubicBezTo>
                  <a:pt x="3775" y="8754"/>
                  <a:pt x="3687" y="8725"/>
                  <a:pt x="3599" y="8695"/>
                </a:cubicBezTo>
                <a:cubicBezTo>
                  <a:pt x="3555" y="8695"/>
                  <a:pt x="3511" y="8681"/>
                  <a:pt x="3452" y="8666"/>
                </a:cubicBezTo>
                <a:lnTo>
                  <a:pt x="3291" y="8636"/>
                </a:lnTo>
                <a:cubicBezTo>
                  <a:pt x="3159" y="8622"/>
                  <a:pt x="3030" y="8614"/>
                  <a:pt x="2901" y="8614"/>
                </a:cubicBezTo>
                <a:cubicBezTo>
                  <a:pt x="2773" y="8614"/>
                  <a:pt x="2644" y="8622"/>
                  <a:pt x="2512" y="8636"/>
                </a:cubicBezTo>
                <a:cubicBezTo>
                  <a:pt x="2204" y="8681"/>
                  <a:pt x="1910" y="8769"/>
                  <a:pt x="1616" y="8901"/>
                </a:cubicBezTo>
                <a:cubicBezTo>
                  <a:pt x="1308" y="9048"/>
                  <a:pt x="1014" y="9253"/>
                  <a:pt x="779" y="9518"/>
                </a:cubicBezTo>
                <a:cubicBezTo>
                  <a:pt x="515" y="9782"/>
                  <a:pt x="309" y="10105"/>
                  <a:pt x="148" y="10443"/>
                </a:cubicBezTo>
                <a:cubicBezTo>
                  <a:pt x="59" y="10649"/>
                  <a:pt x="1" y="10869"/>
                  <a:pt x="15" y="11089"/>
                </a:cubicBezTo>
                <a:cubicBezTo>
                  <a:pt x="15" y="11119"/>
                  <a:pt x="15" y="11148"/>
                  <a:pt x="30" y="11192"/>
                </a:cubicBezTo>
                <a:cubicBezTo>
                  <a:pt x="30" y="11207"/>
                  <a:pt x="30" y="11222"/>
                  <a:pt x="30" y="11236"/>
                </a:cubicBezTo>
                <a:lnTo>
                  <a:pt x="45" y="11295"/>
                </a:lnTo>
                <a:lnTo>
                  <a:pt x="74" y="11368"/>
                </a:lnTo>
                <a:lnTo>
                  <a:pt x="89" y="11398"/>
                </a:lnTo>
                <a:lnTo>
                  <a:pt x="118" y="11457"/>
                </a:lnTo>
                <a:cubicBezTo>
                  <a:pt x="148" y="11515"/>
                  <a:pt x="177" y="11559"/>
                  <a:pt x="221" y="11618"/>
                </a:cubicBezTo>
                <a:cubicBezTo>
                  <a:pt x="265" y="11662"/>
                  <a:pt x="309" y="11706"/>
                  <a:pt x="353" y="11736"/>
                </a:cubicBezTo>
                <a:cubicBezTo>
                  <a:pt x="441" y="11809"/>
                  <a:pt x="544" y="11853"/>
                  <a:pt x="647" y="11897"/>
                </a:cubicBezTo>
                <a:cubicBezTo>
                  <a:pt x="735" y="11927"/>
                  <a:pt x="823" y="11956"/>
                  <a:pt x="926" y="11971"/>
                </a:cubicBezTo>
                <a:cubicBezTo>
                  <a:pt x="1102" y="12000"/>
                  <a:pt x="1293" y="12015"/>
                  <a:pt x="1469" y="12015"/>
                </a:cubicBezTo>
                <a:cubicBezTo>
                  <a:pt x="1822" y="12000"/>
                  <a:pt x="2160" y="12000"/>
                  <a:pt x="2512" y="11956"/>
                </a:cubicBezTo>
                <a:cubicBezTo>
                  <a:pt x="2850" y="11941"/>
                  <a:pt x="3188" y="11853"/>
                  <a:pt x="3496" y="11706"/>
                </a:cubicBezTo>
                <a:cubicBezTo>
                  <a:pt x="3629" y="11618"/>
                  <a:pt x="3761" y="11530"/>
                  <a:pt x="3878" y="11427"/>
                </a:cubicBezTo>
                <a:cubicBezTo>
                  <a:pt x="3937" y="11383"/>
                  <a:pt x="3996" y="11324"/>
                  <a:pt x="4054" y="11280"/>
                </a:cubicBezTo>
                <a:lnTo>
                  <a:pt x="4054" y="11266"/>
                </a:lnTo>
                <a:lnTo>
                  <a:pt x="4084" y="11251"/>
                </a:lnTo>
                <a:lnTo>
                  <a:pt x="4113" y="11207"/>
                </a:lnTo>
                <a:lnTo>
                  <a:pt x="4187" y="11119"/>
                </a:lnTo>
                <a:cubicBezTo>
                  <a:pt x="4510" y="10707"/>
                  <a:pt x="4657" y="10179"/>
                  <a:pt x="4613" y="9650"/>
                </a:cubicBezTo>
                <a:cubicBezTo>
                  <a:pt x="4524" y="7065"/>
                  <a:pt x="4583" y="4465"/>
                  <a:pt x="4583" y="1880"/>
                </a:cubicBezTo>
                <a:lnTo>
                  <a:pt x="9400" y="1454"/>
                </a:lnTo>
                <a:lnTo>
                  <a:pt x="9400" y="1454"/>
                </a:lnTo>
                <a:cubicBezTo>
                  <a:pt x="9298" y="1472"/>
                  <a:pt x="9298" y="8343"/>
                  <a:pt x="9283" y="8930"/>
                </a:cubicBezTo>
                <a:cubicBezTo>
                  <a:pt x="8863" y="8722"/>
                  <a:pt x="8417" y="8624"/>
                  <a:pt x="7978" y="8624"/>
                </a:cubicBezTo>
                <a:cubicBezTo>
                  <a:pt x="6834" y="8624"/>
                  <a:pt x="5732" y="9289"/>
                  <a:pt x="5244" y="10414"/>
                </a:cubicBezTo>
                <a:cubicBezTo>
                  <a:pt x="5083" y="10810"/>
                  <a:pt x="5009" y="11280"/>
                  <a:pt x="5274" y="11618"/>
                </a:cubicBezTo>
                <a:cubicBezTo>
                  <a:pt x="5509" y="11897"/>
                  <a:pt x="5920" y="11971"/>
                  <a:pt x="6287" y="12000"/>
                </a:cubicBezTo>
                <a:cubicBezTo>
                  <a:pt x="6484" y="12027"/>
                  <a:pt x="6683" y="12040"/>
                  <a:pt x="6884" y="12040"/>
                </a:cubicBezTo>
                <a:cubicBezTo>
                  <a:pt x="7341" y="12040"/>
                  <a:pt x="7801" y="11971"/>
                  <a:pt x="8240" y="11838"/>
                </a:cubicBezTo>
                <a:cubicBezTo>
                  <a:pt x="9621" y="11339"/>
                  <a:pt x="9665" y="10017"/>
                  <a:pt x="9680" y="8754"/>
                </a:cubicBezTo>
                <a:cubicBezTo>
                  <a:pt x="9695" y="6903"/>
                  <a:pt x="9739" y="5038"/>
                  <a:pt x="9753" y="3187"/>
                </a:cubicBezTo>
                <a:cubicBezTo>
                  <a:pt x="9768" y="2233"/>
                  <a:pt x="9885" y="1293"/>
                  <a:pt x="9797" y="338"/>
                </a:cubicBezTo>
                <a:lnTo>
                  <a:pt x="9797" y="103"/>
                </a:lnTo>
                <a:lnTo>
                  <a:pt x="9783" y="103"/>
                </a:lnTo>
                <a:lnTo>
                  <a:pt x="978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70"/>
          <p:cNvSpPr/>
          <p:nvPr/>
        </p:nvSpPr>
        <p:spPr>
          <a:xfrm rot="2433905">
            <a:off x="6995152" y="1370791"/>
            <a:ext cx="400023" cy="314587"/>
          </a:xfrm>
          <a:custGeom>
            <a:avLst/>
            <a:gdLst/>
            <a:ahLst/>
            <a:cxnLst/>
            <a:rect l="l" t="t" r="r" b="b"/>
            <a:pathLst>
              <a:path w="15540" h="12221" extrusionOk="0">
                <a:moveTo>
                  <a:pt x="15422" y="1"/>
                </a:moveTo>
                <a:lnTo>
                  <a:pt x="4318" y="661"/>
                </a:lnTo>
                <a:lnTo>
                  <a:pt x="4318" y="676"/>
                </a:lnTo>
                <a:lnTo>
                  <a:pt x="4201" y="676"/>
                </a:lnTo>
                <a:lnTo>
                  <a:pt x="4201" y="9136"/>
                </a:lnTo>
                <a:lnTo>
                  <a:pt x="4186" y="9136"/>
                </a:lnTo>
                <a:lnTo>
                  <a:pt x="4054" y="9063"/>
                </a:lnTo>
                <a:cubicBezTo>
                  <a:pt x="4010" y="9033"/>
                  <a:pt x="3936" y="9004"/>
                  <a:pt x="3863" y="8975"/>
                </a:cubicBezTo>
                <a:cubicBezTo>
                  <a:pt x="3775" y="8931"/>
                  <a:pt x="3687" y="8916"/>
                  <a:pt x="3599" y="8887"/>
                </a:cubicBezTo>
                <a:cubicBezTo>
                  <a:pt x="3555" y="8872"/>
                  <a:pt x="3496" y="8857"/>
                  <a:pt x="3452" y="8857"/>
                </a:cubicBezTo>
                <a:lnTo>
                  <a:pt x="3290" y="8828"/>
                </a:lnTo>
                <a:cubicBezTo>
                  <a:pt x="3158" y="8813"/>
                  <a:pt x="3029" y="8806"/>
                  <a:pt x="2901" y="8806"/>
                </a:cubicBezTo>
                <a:cubicBezTo>
                  <a:pt x="2772" y="8806"/>
                  <a:pt x="2644" y="8813"/>
                  <a:pt x="2512" y="8828"/>
                </a:cubicBezTo>
                <a:cubicBezTo>
                  <a:pt x="2203" y="8872"/>
                  <a:pt x="1910" y="8960"/>
                  <a:pt x="1616" y="9092"/>
                </a:cubicBezTo>
                <a:cubicBezTo>
                  <a:pt x="1307" y="9239"/>
                  <a:pt x="1014" y="9459"/>
                  <a:pt x="779" y="9709"/>
                </a:cubicBezTo>
                <a:cubicBezTo>
                  <a:pt x="514" y="9973"/>
                  <a:pt x="309" y="10297"/>
                  <a:pt x="147" y="10634"/>
                </a:cubicBezTo>
                <a:cubicBezTo>
                  <a:pt x="59" y="10840"/>
                  <a:pt x="0" y="11060"/>
                  <a:pt x="15" y="11295"/>
                </a:cubicBezTo>
                <a:cubicBezTo>
                  <a:pt x="15" y="11325"/>
                  <a:pt x="15" y="11354"/>
                  <a:pt x="29" y="11384"/>
                </a:cubicBezTo>
                <a:cubicBezTo>
                  <a:pt x="29" y="11398"/>
                  <a:pt x="29" y="11413"/>
                  <a:pt x="29" y="11428"/>
                </a:cubicBezTo>
                <a:lnTo>
                  <a:pt x="44" y="11501"/>
                </a:lnTo>
                <a:lnTo>
                  <a:pt x="74" y="11560"/>
                </a:lnTo>
                <a:lnTo>
                  <a:pt x="88" y="11604"/>
                </a:lnTo>
                <a:lnTo>
                  <a:pt x="118" y="11648"/>
                </a:lnTo>
                <a:cubicBezTo>
                  <a:pt x="147" y="11707"/>
                  <a:pt x="176" y="11765"/>
                  <a:pt x="220" y="11809"/>
                </a:cubicBezTo>
                <a:cubicBezTo>
                  <a:pt x="264" y="11854"/>
                  <a:pt x="309" y="11898"/>
                  <a:pt x="367" y="11927"/>
                </a:cubicBezTo>
                <a:cubicBezTo>
                  <a:pt x="455" y="12000"/>
                  <a:pt x="544" y="12059"/>
                  <a:pt x="646" y="12089"/>
                </a:cubicBezTo>
                <a:cubicBezTo>
                  <a:pt x="734" y="12118"/>
                  <a:pt x="837" y="12147"/>
                  <a:pt x="925" y="12162"/>
                </a:cubicBezTo>
                <a:cubicBezTo>
                  <a:pt x="1069" y="12195"/>
                  <a:pt x="1204" y="12212"/>
                  <a:pt x="1343" y="12212"/>
                </a:cubicBezTo>
                <a:cubicBezTo>
                  <a:pt x="1389" y="12212"/>
                  <a:pt x="1436" y="12210"/>
                  <a:pt x="1484" y="12206"/>
                </a:cubicBezTo>
                <a:cubicBezTo>
                  <a:pt x="1821" y="12206"/>
                  <a:pt x="2174" y="12191"/>
                  <a:pt x="2512" y="12162"/>
                </a:cubicBezTo>
                <a:cubicBezTo>
                  <a:pt x="2864" y="12133"/>
                  <a:pt x="3187" y="12044"/>
                  <a:pt x="3496" y="11883"/>
                </a:cubicBezTo>
                <a:cubicBezTo>
                  <a:pt x="3628" y="11809"/>
                  <a:pt x="3760" y="11721"/>
                  <a:pt x="3878" y="11619"/>
                </a:cubicBezTo>
                <a:cubicBezTo>
                  <a:pt x="3936" y="11560"/>
                  <a:pt x="3995" y="11516"/>
                  <a:pt x="4054" y="11457"/>
                </a:cubicBezTo>
                <a:lnTo>
                  <a:pt x="4069" y="11457"/>
                </a:lnTo>
                <a:lnTo>
                  <a:pt x="4083" y="11428"/>
                </a:lnTo>
                <a:lnTo>
                  <a:pt x="4113" y="11398"/>
                </a:lnTo>
                <a:lnTo>
                  <a:pt x="4186" y="11310"/>
                </a:lnTo>
                <a:cubicBezTo>
                  <a:pt x="4803" y="10590"/>
                  <a:pt x="4553" y="9621"/>
                  <a:pt x="4583" y="8769"/>
                </a:cubicBezTo>
                <a:cubicBezTo>
                  <a:pt x="4612" y="8064"/>
                  <a:pt x="4583" y="7359"/>
                  <a:pt x="4583" y="6669"/>
                </a:cubicBezTo>
                <a:lnTo>
                  <a:pt x="4583" y="2571"/>
                </a:lnTo>
                <a:lnTo>
                  <a:pt x="4583" y="2057"/>
                </a:lnTo>
                <a:lnTo>
                  <a:pt x="9415" y="1763"/>
                </a:lnTo>
                <a:lnTo>
                  <a:pt x="9415" y="1763"/>
                </a:lnTo>
                <a:cubicBezTo>
                  <a:pt x="9400" y="2982"/>
                  <a:pt x="9371" y="4333"/>
                  <a:pt x="9356" y="5626"/>
                </a:cubicBezTo>
                <a:cubicBezTo>
                  <a:pt x="9327" y="6816"/>
                  <a:pt x="9312" y="8020"/>
                  <a:pt x="9297" y="9136"/>
                </a:cubicBezTo>
                <a:lnTo>
                  <a:pt x="9268" y="9122"/>
                </a:lnTo>
                <a:lnTo>
                  <a:pt x="9136" y="9048"/>
                </a:lnTo>
                <a:cubicBezTo>
                  <a:pt x="9092" y="9019"/>
                  <a:pt x="9018" y="8989"/>
                  <a:pt x="8945" y="8960"/>
                </a:cubicBezTo>
                <a:cubicBezTo>
                  <a:pt x="8857" y="8931"/>
                  <a:pt x="8769" y="8901"/>
                  <a:pt x="8681" y="8887"/>
                </a:cubicBezTo>
                <a:cubicBezTo>
                  <a:pt x="8636" y="8872"/>
                  <a:pt x="8578" y="8857"/>
                  <a:pt x="8534" y="8843"/>
                </a:cubicBezTo>
                <a:lnTo>
                  <a:pt x="8372" y="8828"/>
                </a:lnTo>
                <a:cubicBezTo>
                  <a:pt x="8240" y="8806"/>
                  <a:pt x="8111" y="8795"/>
                  <a:pt x="7983" y="8795"/>
                </a:cubicBezTo>
                <a:cubicBezTo>
                  <a:pt x="7854" y="8795"/>
                  <a:pt x="7726" y="8806"/>
                  <a:pt x="7594" y="8828"/>
                </a:cubicBezTo>
                <a:cubicBezTo>
                  <a:pt x="7285" y="8872"/>
                  <a:pt x="6991" y="8960"/>
                  <a:pt x="6698" y="9092"/>
                </a:cubicBezTo>
                <a:cubicBezTo>
                  <a:pt x="6389" y="9239"/>
                  <a:pt x="6096" y="9445"/>
                  <a:pt x="5860" y="9694"/>
                </a:cubicBezTo>
                <a:cubicBezTo>
                  <a:pt x="5596" y="9973"/>
                  <a:pt x="5390" y="10297"/>
                  <a:pt x="5244" y="10634"/>
                </a:cubicBezTo>
                <a:cubicBezTo>
                  <a:pt x="5141" y="10840"/>
                  <a:pt x="5097" y="11060"/>
                  <a:pt x="5097" y="11295"/>
                </a:cubicBezTo>
                <a:cubicBezTo>
                  <a:pt x="5097" y="11325"/>
                  <a:pt x="5097" y="11354"/>
                  <a:pt x="5111" y="11384"/>
                </a:cubicBezTo>
                <a:cubicBezTo>
                  <a:pt x="5111" y="11398"/>
                  <a:pt x="5111" y="11413"/>
                  <a:pt x="5111" y="11428"/>
                </a:cubicBezTo>
                <a:lnTo>
                  <a:pt x="5126" y="11501"/>
                </a:lnTo>
                <a:lnTo>
                  <a:pt x="5155" y="11560"/>
                </a:lnTo>
                <a:lnTo>
                  <a:pt x="5170" y="11604"/>
                </a:lnTo>
                <a:lnTo>
                  <a:pt x="5200" y="11648"/>
                </a:lnTo>
                <a:cubicBezTo>
                  <a:pt x="5229" y="11707"/>
                  <a:pt x="5258" y="11765"/>
                  <a:pt x="5302" y="11809"/>
                </a:cubicBezTo>
                <a:cubicBezTo>
                  <a:pt x="5346" y="11854"/>
                  <a:pt x="5390" y="11898"/>
                  <a:pt x="5435" y="11927"/>
                </a:cubicBezTo>
                <a:cubicBezTo>
                  <a:pt x="5523" y="12000"/>
                  <a:pt x="5611" y="12059"/>
                  <a:pt x="5714" y="12089"/>
                </a:cubicBezTo>
                <a:cubicBezTo>
                  <a:pt x="5816" y="12118"/>
                  <a:pt x="5905" y="12147"/>
                  <a:pt x="6007" y="12162"/>
                </a:cubicBezTo>
                <a:cubicBezTo>
                  <a:pt x="6140" y="12195"/>
                  <a:pt x="6280" y="12212"/>
                  <a:pt x="6416" y="12212"/>
                </a:cubicBezTo>
                <a:cubicBezTo>
                  <a:pt x="6462" y="12212"/>
                  <a:pt x="6507" y="12210"/>
                  <a:pt x="6551" y="12206"/>
                </a:cubicBezTo>
                <a:cubicBezTo>
                  <a:pt x="6903" y="12206"/>
                  <a:pt x="7241" y="12191"/>
                  <a:pt x="7594" y="12162"/>
                </a:cubicBezTo>
                <a:cubicBezTo>
                  <a:pt x="7931" y="12133"/>
                  <a:pt x="8255" y="12044"/>
                  <a:pt x="8563" y="11883"/>
                </a:cubicBezTo>
                <a:cubicBezTo>
                  <a:pt x="8710" y="11809"/>
                  <a:pt x="8842" y="11721"/>
                  <a:pt x="8960" y="11619"/>
                </a:cubicBezTo>
                <a:cubicBezTo>
                  <a:pt x="9018" y="11560"/>
                  <a:pt x="9077" y="11516"/>
                  <a:pt x="9121" y="11457"/>
                </a:cubicBezTo>
                <a:lnTo>
                  <a:pt x="9136" y="11457"/>
                </a:lnTo>
                <a:lnTo>
                  <a:pt x="9151" y="11428"/>
                </a:lnTo>
                <a:lnTo>
                  <a:pt x="9180" y="11398"/>
                </a:lnTo>
                <a:lnTo>
                  <a:pt x="9268" y="11310"/>
                </a:lnTo>
                <a:cubicBezTo>
                  <a:pt x="9797" y="10649"/>
                  <a:pt x="9650" y="9665"/>
                  <a:pt x="9665" y="8887"/>
                </a:cubicBezTo>
                <a:cubicBezTo>
                  <a:pt x="9709" y="7800"/>
                  <a:pt x="9709" y="6728"/>
                  <a:pt x="9723" y="5655"/>
                </a:cubicBezTo>
                <a:cubicBezTo>
                  <a:pt x="9753" y="4333"/>
                  <a:pt x="9767" y="2982"/>
                  <a:pt x="9782" y="1748"/>
                </a:cubicBezTo>
                <a:lnTo>
                  <a:pt x="15158" y="1411"/>
                </a:lnTo>
                <a:lnTo>
                  <a:pt x="15158" y="1411"/>
                </a:lnTo>
                <a:cubicBezTo>
                  <a:pt x="15158" y="2732"/>
                  <a:pt x="15114" y="4201"/>
                  <a:pt x="15084" y="5641"/>
                </a:cubicBezTo>
                <a:cubicBezTo>
                  <a:pt x="15070" y="6830"/>
                  <a:pt x="15040" y="8035"/>
                  <a:pt x="15040" y="9151"/>
                </a:cubicBezTo>
                <a:lnTo>
                  <a:pt x="15011" y="9136"/>
                </a:lnTo>
                <a:lnTo>
                  <a:pt x="14879" y="9063"/>
                </a:lnTo>
                <a:cubicBezTo>
                  <a:pt x="14820" y="9033"/>
                  <a:pt x="14761" y="9004"/>
                  <a:pt x="14673" y="8975"/>
                </a:cubicBezTo>
                <a:cubicBezTo>
                  <a:pt x="14600" y="8945"/>
                  <a:pt x="14512" y="8916"/>
                  <a:pt x="14423" y="8901"/>
                </a:cubicBezTo>
                <a:cubicBezTo>
                  <a:pt x="14379" y="8887"/>
                  <a:pt x="14321" y="8872"/>
                  <a:pt x="14277" y="8857"/>
                </a:cubicBezTo>
                <a:lnTo>
                  <a:pt x="14100" y="8843"/>
                </a:lnTo>
                <a:cubicBezTo>
                  <a:pt x="13975" y="8821"/>
                  <a:pt x="13847" y="8809"/>
                  <a:pt x="13718" y="8809"/>
                </a:cubicBezTo>
                <a:cubicBezTo>
                  <a:pt x="13590" y="8809"/>
                  <a:pt x="13461" y="8821"/>
                  <a:pt x="13337" y="8843"/>
                </a:cubicBezTo>
                <a:cubicBezTo>
                  <a:pt x="13028" y="8887"/>
                  <a:pt x="12720" y="8975"/>
                  <a:pt x="12441" y="9107"/>
                </a:cubicBezTo>
                <a:cubicBezTo>
                  <a:pt x="12132" y="9254"/>
                  <a:pt x="11838" y="9459"/>
                  <a:pt x="11589" y="9709"/>
                </a:cubicBezTo>
                <a:cubicBezTo>
                  <a:pt x="11339" y="9988"/>
                  <a:pt x="11119" y="10297"/>
                  <a:pt x="10972" y="10649"/>
                </a:cubicBezTo>
                <a:cubicBezTo>
                  <a:pt x="10869" y="10855"/>
                  <a:pt x="10825" y="11075"/>
                  <a:pt x="10825" y="11295"/>
                </a:cubicBezTo>
                <a:cubicBezTo>
                  <a:pt x="10840" y="11325"/>
                  <a:pt x="10840" y="11354"/>
                  <a:pt x="10840" y="11384"/>
                </a:cubicBezTo>
                <a:cubicBezTo>
                  <a:pt x="10854" y="11413"/>
                  <a:pt x="10854" y="11428"/>
                  <a:pt x="10854" y="11442"/>
                </a:cubicBezTo>
                <a:lnTo>
                  <a:pt x="10869" y="11501"/>
                </a:lnTo>
                <a:lnTo>
                  <a:pt x="10898" y="11560"/>
                </a:lnTo>
                <a:lnTo>
                  <a:pt x="10913" y="11604"/>
                </a:lnTo>
                <a:lnTo>
                  <a:pt x="10942" y="11663"/>
                </a:lnTo>
                <a:cubicBezTo>
                  <a:pt x="10972" y="11721"/>
                  <a:pt x="11001" y="11765"/>
                  <a:pt x="11045" y="11824"/>
                </a:cubicBezTo>
                <a:cubicBezTo>
                  <a:pt x="11089" y="11868"/>
                  <a:pt x="11133" y="11912"/>
                  <a:pt x="11177" y="11942"/>
                </a:cubicBezTo>
                <a:cubicBezTo>
                  <a:pt x="11266" y="12000"/>
                  <a:pt x="11354" y="12059"/>
                  <a:pt x="11457" y="12089"/>
                </a:cubicBezTo>
                <a:cubicBezTo>
                  <a:pt x="11559" y="12133"/>
                  <a:pt x="11647" y="12162"/>
                  <a:pt x="11750" y="12177"/>
                </a:cubicBezTo>
                <a:cubicBezTo>
                  <a:pt x="11927" y="12206"/>
                  <a:pt x="12117" y="12221"/>
                  <a:pt x="12294" y="12221"/>
                </a:cubicBezTo>
                <a:cubicBezTo>
                  <a:pt x="12646" y="12206"/>
                  <a:pt x="12984" y="12191"/>
                  <a:pt x="13337" y="12162"/>
                </a:cubicBezTo>
                <a:cubicBezTo>
                  <a:pt x="13674" y="12133"/>
                  <a:pt x="13997" y="12044"/>
                  <a:pt x="14306" y="11898"/>
                </a:cubicBezTo>
                <a:cubicBezTo>
                  <a:pt x="14453" y="11824"/>
                  <a:pt x="14585" y="11721"/>
                  <a:pt x="14702" y="11619"/>
                </a:cubicBezTo>
                <a:cubicBezTo>
                  <a:pt x="14761" y="11574"/>
                  <a:pt x="14805" y="11516"/>
                  <a:pt x="14864" y="11472"/>
                </a:cubicBezTo>
                <a:lnTo>
                  <a:pt x="14879" y="11457"/>
                </a:lnTo>
                <a:lnTo>
                  <a:pt x="14893" y="11457"/>
                </a:lnTo>
                <a:lnTo>
                  <a:pt x="14908" y="11442"/>
                </a:lnTo>
                <a:lnTo>
                  <a:pt x="14937" y="11398"/>
                </a:lnTo>
                <a:lnTo>
                  <a:pt x="15011" y="11310"/>
                </a:lnTo>
                <a:cubicBezTo>
                  <a:pt x="15305" y="10958"/>
                  <a:pt x="15452" y="10502"/>
                  <a:pt x="15422" y="10032"/>
                </a:cubicBezTo>
                <a:cubicBezTo>
                  <a:pt x="15422" y="8578"/>
                  <a:pt x="15452" y="7124"/>
                  <a:pt x="15481" y="5670"/>
                </a:cubicBezTo>
                <a:cubicBezTo>
                  <a:pt x="15510" y="3775"/>
                  <a:pt x="15540" y="1881"/>
                  <a:pt x="154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70"/>
          <p:cNvSpPr/>
          <p:nvPr/>
        </p:nvSpPr>
        <p:spPr>
          <a:xfrm rot="-1304789">
            <a:off x="1793544" y="1566068"/>
            <a:ext cx="809113" cy="471995"/>
          </a:xfrm>
          <a:custGeom>
            <a:avLst/>
            <a:gdLst/>
            <a:ahLst/>
            <a:cxnLst/>
            <a:rect l="l" t="t" r="r" b="b"/>
            <a:pathLst>
              <a:path w="21152" h="12339" extrusionOk="0">
                <a:moveTo>
                  <a:pt x="21122" y="1"/>
                </a:moveTo>
                <a:lnTo>
                  <a:pt x="4304" y="485"/>
                </a:lnTo>
                <a:lnTo>
                  <a:pt x="4172" y="485"/>
                </a:lnTo>
                <a:lnTo>
                  <a:pt x="4172" y="8960"/>
                </a:lnTo>
                <a:lnTo>
                  <a:pt x="4143" y="8945"/>
                </a:lnTo>
                <a:lnTo>
                  <a:pt x="3937" y="8872"/>
                </a:lnTo>
                <a:cubicBezTo>
                  <a:pt x="3864" y="8843"/>
                  <a:pt x="3776" y="8828"/>
                  <a:pt x="3688" y="8813"/>
                </a:cubicBezTo>
                <a:cubicBezTo>
                  <a:pt x="3585" y="8784"/>
                  <a:pt x="3497" y="8769"/>
                  <a:pt x="3394" y="8769"/>
                </a:cubicBezTo>
                <a:cubicBezTo>
                  <a:pt x="3298" y="8758"/>
                  <a:pt x="3203" y="8753"/>
                  <a:pt x="3108" y="8753"/>
                </a:cubicBezTo>
                <a:cubicBezTo>
                  <a:pt x="2953" y="8753"/>
                  <a:pt x="2799" y="8766"/>
                  <a:pt x="2645" y="8784"/>
                </a:cubicBezTo>
                <a:cubicBezTo>
                  <a:pt x="2351" y="8828"/>
                  <a:pt x="2057" y="8916"/>
                  <a:pt x="1778" y="9033"/>
                </a:cubicBezTo>
                <a:cubicBezTo>
                  <a:pt x="1470" y="9166"/>
                  <a:pt x="1176" y="9357"/>
                  <a:pt x="926" y="9592"/>
                </a:cubicBezTo>
                <a:cubicBezTo>
                  <a:pt x="632" y="9827"/>
                  <a:pt x="397" y="10120"/>
                  <a:pt x="207" y="10444"/>
                </a:cubicBezTo>
                <a:cubicBezTo>
                  <a:pt x="89" y="10649"/>
                  <a:pt x="16" y="10869"/>
                  <a:pt x="1" y="11104"/>
                </a:cubicBezTo>
                <a:cubicBezTo>
                  <a:pt x="1" y="11149"/>
                  <a:pt x="1" y="11178"/>
                  <a:pt x="1" y="11222"/>
                </a:cubicBezTo>
                <a:lnTo>
                  <a:pt x="1" y="11266"/>
                </a:lnTo>
                <a:lnTo>
                  <a:pt x="1" y="11295"/>
                </a:lnTo>
                <a:lnTo>
                  <a:pt x="1" y="11310"/>
                </a:lnTo>
                <a:lnTo>
                  <a:pt x="1" y="11354"/>
                </a:lnTo>
                <a:lnTo>
                  <a:pt x="16" y="11413"/>
                </a:lnTo>
                <a:lnTo>
                  <a:pt x="16" y="11428"/>
                </a:lnTo>
                <a:lnTo>
                  <a:pt x="30" y="11457"/>
                </a:lnTo>
                <a:lnTo>
                  <a:pt x="45" y="11530"/>
                </a:lnTo>
                <a:cubicBezTo>
                  <a:pt x="60" y="11560"/>
                  <a:pt x="74" y="11604"/>
                  <a:pt x="104" y="11648"/>
                </a:cubicBezTo>
                <a:cubicBezTo>
                  <a:pt x="118" y="11677"/>
                  <a:pt x="133" y="11707"/>
                  <a:pt x="148" y="11736"/>
                </a:cubicBezTo>
                <a:cubicBezTo>
                  <a:pt x="192" y="11795"/>
                  <a:pt x="236" y="11854"/>
                  <a:pt x="295" y="11898"/>
                </a:cubicBezTo>
                <a:cubicBezTo>
                  <a:pt x="471" y="12074"/>
                  <a:pt x="677" y="12191"/>
                  <a:pt x="912" y="12250"/>
                </a:cubicBezTo>
                <a:cubicBezTo>
                  <a:pt x="1117" y="12309"/>
                  <a:pt x="1337" y="12338"/>
                  <a:pt x="1543" y="12338"/>
                </a:cubicBezTo>
                <a:lnTo>
                  <a:pt x="1690" y="12338"/>
                </a:lnTo>
                <a:lnTo>
                  <a:pt x="1822" y="12324"/>
                </a:lnTo>
                <a:cubicBezTo>
                  <a:pt x="1925" y="12309"/>
                  <a:pt x="2013" y="12294"/>
                  <a:pt x="2101" y="12279"/>
                </a:cubicBezTo>
                <a:cubicBezTo>
                  <a:pt x="2277" y="12250"/>
                  <a:pt x="2454" y="12206"/>
                  <a:pt x="2630" y="12147"/>
                </a:cubicBezTo>
                <a:cubicBezTo>
                  <a:pt x="2953" y="12030"/>
                  <a:pt x="3247" y="11868"/>
                  <a:pt x="3526" y="11677"/>
                </a:cubicBezTo>
                <a:cubicBezTo>
                  <a:pt x="3776" y="11486"/>
                  <a:pt x="3996" y="11281"/>
                  <a:pt x="4172" y="11046"/>
                </a:cubicBezTo>
                <a:cubicBezTo>
                  <a:pt x="4466" y="10679"/>
                  <a:pt x="4598" y="10223"/>
                  <a:pt x="4569" y="9753"/>
                </a:cubicBezTo>
                <a:cubicBezTo>
                  <a:pt x="4437" y="7153"/>
                  <a:pt x="4539" y="4524"/>
                  <a:pt x="4539" y="1925"/>
                </a:cubicBezTo>
                <a:lnTo>
                  <a:pt x="4539" y="1881"/>
                </a:lnTo>
                <a:lnTo>
                  <a:pt x="9357" y="1690"/>
                </a:lnTo>
                <a:lnTo>
                  <a:pt x="9357" y="1690"/>
                </a:lnTo>
                <a:cubicBezTo>
                  <a:pt x="9342" y="2879"/>
                  <a:pt x="9328" y="4187"/>
                  <a:pt x="9298" y="5450"/>
                </a:cubicBezTo>
                <a:cubicBezTo>
                  <a:pt x="9284" y="6639"/>
                  <a:pt x="9254" y="7844"/>
                  <a:pt x="9239" y="8975"/>
                </a:cubicBezTo>
                <a:lnTo>
                  <a:pt x="9195" y="8960"/>
                </a:lnTo>
                <a:lnTo>
                  <a:pt x="9004" y="8887"/>
                </a:lnTo>
                <a:cubicBezTo>
                  <a:pt x="8916" y="8872"/>
                  <a:pt x="8843" y="8843"/>
                  <a:pt x="8755" y="8843"/>
                </a:cubicBezTo>
                <a:cubicBezTo>
                  <a:pt x="8652" y="8813"/>
                  <a:pt x="8549" y="8798"/>
                  <a:pt x="8446" y="8798"/>
                </a:cubicBezTo>
                <a:lnTo>
                  <a:pt x="8109" y="8798"/>
                </a:lnTo>
                <a:cubicBezTo>
                  <a:pt x="8050" y="8798"/>
                  <a:pt x="7976" y="8798"/>
                  <a:pt x="7918" y="8813"/>
                </a:cubicBezTo>
                <a:cubicBezTo>
                  <a:pt x="7859" y="8813"/>
                  <a:pt x="7785" y="8828"/>
                  <a:pt x="7727" y="8843"/>
                </a:cubicBezTo>
                <a:cubicBezTo>
                  <a:pt x="7433" y="8887"/>
                  <a:pt x="7154" y="8975"/>
                  <a:pt x="6875" y="9092"/>
                </a:cubicBezTo>
                <a:cubicBezTo>
                  <a:pt x="6566" y="9239"/>
                  <a:pt x="6287" y="9415"/>
                  <a:pt x="6038" y="9650"/>
                </a:cubicBezTo>
                <a:cubicBezTo>
                  <a:pt x="5758" y="9885"/>
                  <a:pt x="5523" y="10179"/>
                  <a:pt x="5333" y="10488"/>
                </a:cubicBezTo>
                <a:cubicBezTo>
                  <a:pt x="5230" y="10693"/>
                  <a:pt x="5156" y="10899"/>
                  <a:pt x="5127" y="11134"/>
                </a:cubicBezTo>
                <a:lnTo>
                  <a:pt x="5127" y="11237"/>
                </a:lnTo>
                <a:cubicBezTo>
                  <a:pt x="5127" y="11251"/>
                  <a:pt x="5127" y="11266"/>
                  <a:pt x="5127" y="11281"/>
                </a:cubicBezTo>
                <a:lnTo>
                  <a:pt x="5127" y="11310"/>
                </a:lnTo>
                <a:lnTo>
                  <a:pt x="5127" y="11325"/>
                </a:lnTo>
                <a:lnTo>
                  <a:pt x="5127" y="11354"/>
                </a:lnTo>
                <a:lnTo>
                  <a:pt x="5142" y="11413"/>
                </a:lnTo>
                <a:lnTo>
                  <a:pt x="5142" y="11428"/>
                </a:lnTo>
                <a:lnTo>
                  <a:pt x="5142" y="11457"/>
                </a:lnTo>
                <a:lnTo>
                  <a:pt x="5171" y="11530"/>
                </a:lnTo>
                <a:cubicBezTo>
                  <a:pt x="5186" y="11560"/>
                  <a:pt x="5200" y="11589"/>
                  <a:pt x="5215" y="11633"/>
                </a:cubicBezTo>
                <a:cubicBezTo>
                  <a:pt x="5230" y="11663"/>
                  <a:pt x="5244" y="11692"/>
                  <a:pt x="5274" y="11721"/>
                </a:cubicBezTo>
                <a:cubicBezTo>
                  <a:pt x="5303" y="11780"/>
                  <a:pt x="5347" y="11824"/>
                  <a:pt x="5391" y="11868"/>
                </a:cubicBezTo>
                <a:cubicBezTo>
                  <a:pt x="5568" y="12030"/>
                  <a:pt x="5773" y="12147"/>
                  <a:pt x="5993" y="12221"/>
                </a:cubicBezTo>
                <a:cubicBezTo>
                  <a:pt x="6199" y="12265"/>
                  <a:pt x="6405" y="12294"/>
                  <a:pt x="6610" y="12294"/>
                </a:cubicBezTo>
                <a:lnTo>
                  <a:pt x="6743" y="12294"/>
                </a:lnTo>
                <a:cubicBezTo>
                  <a:pt x="6787" y="12294"/>
                  <a:pt x="6845" y="12294"/>
                  <a:pt x="6889" y="12279"/>
                </a:cubicBezTo>
                <a:cubicBezTo>
                  <a:pt x="6978" y="12279"/>
                  <a:pt x="7066" y="12265"/>
                  <a:pt x="7154" y="12235"/>
                </a:cubicBezTo>
                <a:cubicBezTo>
                  <a:pt x="7330" y="12206"/>
                  <a:pt x="7506" y="12162"/>
                  <a:pt x="7683" y="12103"/>
                </a:cubicBezTo>
                <a:cubicBezTo>
                  <a:pt x="7991" y="12000"/>
                  <a:pt x="8299" y="11839"/>
                  <a:pt x="8564" y="11648"/>
                </a:cubicBezTo>
                <a:cubicBezTo>
                  <a:pt x="8814" y="11472"/>
                  <a:pt x="9034" y="11266"/>
                  <a:pt x="9210" y="11031"/>
                </a:cubicBezTo>
                <a:cubicBezTo>
                  <a:pt x="9372" y="10840"/>
                  <a:pt x="9430" y="10605"/>
                  <a:pt x="9607" y="10429"/>
                </a:cubicBezTo>
                <a:cubicBezTo>
                  <a:pt x="9724" y="10311"/>
                  <a:pt x="9607" y="9445"/>
                  <a:pt x="9607" y="9254"/>
                </a:cubicBezTo>
                <a:cubicBezTo>
                  <a:pt x="9607" y="8872"/>
                  <a:pt x="9607" y="8475"/>
                  <a:pt x="9621" y="8093"/>
                </a:cubicBezTo>
                <a:cubicBezTo>
                  <a:pt x="9621" y="7227"/>
                  <a:pt x="9636" y="6360"/>
                  <a:pt x="9665" y="5494"/>
                </a:cubicBezTo>
                <a:cubicBezTo>
                  <a:pt x="9680" y="4201"/>
                  <a:pt x="9709" y="2894"/>
                  <a:pt x="9724" y="1690"/>
                </a:cubicBezTo>
                <a:lnTo>
                  <a:pt x="15085" y="1469"/>
                </a:lnTo>
                <a:lnTo>
                  <a:pt x="15085" y="1469"/>
                </a:lnTo>
                <a:cubicBezTo>
                  <a:pt x="15085" y="2732"/>
                  <a:pt x="15056" y="4128"/>
                  <a:pt x="15026" y="5479"/>
                </a:cubicBezTo>
                <a:cubicBezTo>
                  <a:pt x="14997" y="6654"/>
                  <a:pt x="14982" y="7873"/>
                  <a:pt x="14968" y="8989"/>
                </a:cubicBezTo>
                <a:lnTo>
                  <a:pt x="14924" y="8975"/>
                </a:lnTo>
                <a:lnTo>
                  <a:pt x="14733" y="8901"/>
                </a:lnTo>
                <a:cubicBezTo>
                  <a:pt x="14645" y="8872"/>
                  <a:pt x="14571" y="8857"/>
                  <a:pt x="14483" y="8843"/>
                </a:cubicBezTo>
                <a:cubicBezTo>
                  <a:pt x="14380" y="8813"/>
                  <a:pt x="14277" y="8798"/>
                  <a:pt x="14175" y="8798"/>
                </a:cubicBezTo>
                <a:cubicBezTo>
                  <a:pt x="14079" y="8787"/>
                  <a:pt x="13984" y="8782"/>
                  <a:pt x="13888" y="8782"/>
                </a:cubicBezTo>
                <a:cubicBezTo>
                  <a:pt x="13734" y="8782"/>
                  <a:pt x="13580" y="8795"/>
                  <a:pt x="13425" y="8813"/>
                </a:cubicBezTo>
                <a:cubicBezTo>
                  <a:pt x="13132" y="8857"/>
                  <a:pt x="12838" y="8945"/>
                  <a:pt x="12574" y="9063"/>
                </a:cubicBezTo>
                <a:cubicBezTo>
                  <a:pt x="12250" y="9210"/>
                  <a:pt x="11971" y="9386"/>
                  <a:pt x="11707" y="9621"/>
                </a:cubicBezTo>
                <a:cubicBezTo>
                  <a:pt x="11428" y="9856"/>
                  <a:pt x="11178" y="10150"/>
                  <a:pt x="11002" y="10473"/>
                </a:cubicBezTo>
                <a:cubicBezTo>
                  <a:pt x="10884" y="10679"/>
                  <a:pt x="10811" y="10899"/>
                  <a:pt x="10782" y="11134"/>
                </a:cubicBezTo>
                <a:cubicBezTo>
                  <a:pt x="10782" y="11178"/>
                  <a:pt x="10782" y="11207"/>
                  <a:pt x="10782" y="11251"/>
                </a:cubicBezTo>
                <a:lnTo>
                  <a:pt x="10782" y="11310"/>
                </a:lnTo>
                <a:lnTo>
                  <a:pt x="10782" y="11354"/>
                </a:lnTo>
                <a:lnTo>
                  <a:pt x="10796" y="11413"/>
                </a:lnTo>
                <a:lnTo>
                  <a:pt x="10796" y="11428"/>
                </a:lnTo>
                <a:lnTo>
                  <a:pt x="10811" y="11457"/>
                </a:lnTo>
                <a:lnTo>
                  <a:pt x="10840" y="11530"/>
                </a:lnTo>
                <a:cubicBezTo>
                  <a:pt x="10855" y="11560"/>
                  <a:pt x="10870" y="11604"/>
                  <a:pt x="10884" y="11648"/>
                </a:cubicBezTo>
                <a:cubicBezTo>
                  <a:pt x="10899" y="11677"/>
                  <a:pt x="10929" y="11707"/>
                  <a:pt x="10943" y="11736"/>
                </a:cubicBezTo>
                <a:cubicBezTo>
                  <a:pt x="10987" y="11795"/>
                  <a:pt x="11031" y="11854"/>
                  <a:pt x="11075" y="11898"/>
                </a:cubicBezTo>
                <a:cubicBezTo>
                  <a:pt x="11252" y="12074"/>
                  <a:pt x="11472" y="12191"/>
                  <a:pt x="11707" y="12250"/>
                </a:cubicBezTo>
                <a:cubicBezTo>
                  <a:pt x="11913" y="12309"/>
                  <a:pt x="12118" y="12338"/>
                  <a:pt x="12339" y="12338"/>
                </a:cubicBezTo>
                <a:lnTo>
                  <a:pt x="12471" y="12338"/>
                </a:lnTo>
                <a:lnTo>
                  <a:pt x="12618" y="12324"/>
                </a:lnTo>
                <a:cubicBezTo>
                  <a:pt x="12720" y="12309"/>
                  <a:pt x="12794" y="12294"/>
                  <a:pt x="12897" y="12279"/>
                </a:cubicBezTo>
                <a:cubicBezTo>
                  <a:pt x="13073" y="12250"/>
                  <a:pt x="13249" y="12206"/>
                  <a:pt x="13425" y="12147"/>
                </a:cubicBezTo>
                <a:cubicBezTo>
                  <a:pt x="13734" y="12030"/>
                  <a:pt x="14042" y="11868"/>
                  <a:pt x="14321" y="11677"/>
                </a:cubicBezTo>
                <a:cubicBezTo>
                  <a:pt x="14556" y="11486"/>
                  <a:pt x="14777" y="11281"/>
                  <a:pt x="14968" y="11046"/>
                </a:cubicBezTo>
                <a:cubicBezTo>
                  <a:pt x="15482" y="10355"/>
                  <a:pt x="15320" y="9357"/>
                  <a:pt x="15350" y="8534"/>
                </a:cubicBezTo>
                <a:cubicBezTo>
                  <a:pt x="15394" y="7521"/>
                  <a:pt x="15364" y="6493"/>
                  <a:pt x="15394" y="5464"/>
                </a:cubicBezTo>
                <a:cubicBezTo>
                  <a:pt x="15408" y="4098"/>
                  <a:pt x="15438" y="2703"/>
                  <a:pt x="15452" y="1425"/>
                </a:cubicBezTo>
                <a:lnTo>
                  <a:pt x="20725" y="1220"/>
                </a:lnTo>
                <a:lnTo>
                  <a:pt x="20725" y="1220"/>
                </a:lnTo>
                <a:cubicBezTo>
                  <a:pt x="20711" y="2409"/>
                  <a:pt x="20696" y="3702"/>
                  <a:pt x="20666" y="4965"/>
                </a:cubicBezTo>
                <a:cubicBezTo>
                  <a:pt x="20652" y="6155"/>
                  <a:pt x="20622" y="7359"/>
                  <a:pt x="20608" y="8475"/>
                </a:cubicBezTo>
                <a:lnTo>
                  <a:pt x="20593" y="8461"/>
                </a:lnTo>
                <a:lnTo>
                  <a:pt x="20461" y="8387"/>
                </a:lnTo>
                <a:cubicBezTo>
                  <a:pt x="20402" y="8358"/>
                  <a:pt x="20329" y="8343"/>
                  <a:pt x="20255" y="8299"/>
                </a:cubicBezTo>
                <a:cubicBezTo>
                  <a:pt x="20167" y="8270"/>
                  <a:pt x="20079" y="8240"/>
                  <a:pt x="19991" y="8226"/>
                </a:cubicBezTo>
                <a:cubicBezTo>
                  <a:pt x="19947" y="8211"/>
                  <a:pt x="19903" y="8196"/>
                  <a:pt x="19844" y="8182"/>
                </a:cubicBezTo>
                <a:lnTo>
                  <a:pt x="19682" y="8167"/>
                </a:lnTo>
                <a:cubicBezTo>
                  <a:pt x="19550" y="8145"/>
                  <a:pt x="19422" y="8134"/>
                  <a:pt x="19293" y="8134"/>
                </a:cubicBezTo>
                <a:cubicBezTo>
                  <a:pt x="19165" y="8134"/>
                  <a:pt x="19036" y="8145"/>
                  <a:pt x="18904" y="8167"/>
                </a:cubicBezTo>
                <a:cubicBezTo>
                  <a:pt x="18596" y="8211"/>
                  <a:pt x="18302" y="8299"/>
                  <a:pt x="18023" y="8431"/>
                </a:cubicBezTo>
                <a:cubicBezTo>
                  <a:pt x="17700" y="8578"/>
                  <a:pt x="17421" y="8784"/>
                  <a:pt x="17171" y="9048"/>
                </a:cubicBezTo>
                <a:cubicBezTo>
                  <a:pt x="16906" y="9313"/>
                  <a:pt x="16701" y="9636"/>
                  <a:pt x="16539" y="9974"/>
                </a:cubicBezTo>
                <a:cubicBezTo>
                  <a:pt x="16451" y="10179"/>
                  <a:pt x="16407" y="10399"/>
                  <a:pt x="16407" y="10620"/>
                </a:cubicBezTo>
                <a:cubicBezTo>
                  <a:pt x="16407" y="10649"/>
                  <a:pt x="16407" y="10693"/>
                  <a:pt x="16422" y="10723"/>
                </a:cubicBezTo>
                <a:cubicBezTo>
                  <a:pt x="16422" y="10737"/>
                  <a:pt x="16422" y="10752"/>
                  <a:pt x="16436" y="10767"/>
                </a:cubicBezTo>
                <a:lnTo>
                  <a:pt x="16451" y="10825"/>
                </a:lnTo>
                <a:lnTo>
                  <a:pt x="16466" y="10899"/>
                </a:lnTo>
                <a:lnTo>
                  <a:pt x="16495" y="10928"/>
                </a:lnTo>
                <a:lnTo>
                  <a:pt x="16510" y="10987"/>
                </a:lnTo>
                <a:cubicBezTo>
                  <a:pt x="16539" y="11046"/>
                  <a:pt x="16583" y="11104"/>
                  <a:pt x="16627" y="11149"/>
                </a:cubicBezTo>
                <a:cubicBezTo>
                  <a:pt x="16657" y="11193"/>
                  <a:pt x="16701" y="11237"/>
                  <a:pt x="16760" y="11266"/>
                </a:cubicBezTo>
                <a:cubicBezTo>
                  <a:pt x="16833" y="11339"/>
                  <a:pt x="16936" y="11384"/>
                  <a:pt x="17039" y="11428"/>
                </a:cubicBezTo>
                <a:cubicBezTo>
                  <a:pt x="17127" y="11457"/>
                  <a:pt x="17230" y="11486"/>
                  <a:pt x="17318" y="11501"/>
                </a:cubicBezTo>
                <a:cubicBezTo>
                  <a:pt x="17494" y="11530"/>
                  <a:pt x="17685" y="11545"/>
                  <a:pt x="17876" y="11545"/>
                </a:cubicBezTo>
                <a:cubicBezTo>
                  <a:pt x="18214" y="11530"/>
                  <a:pt x="18566" y="11530"/>
                  <a:pt x="18904" y="11486"/>
                </a:cubicBezTo>
                <a:cubicBezTo>
                  <a:pt x="19242" y="11472"/>
                  <a:pt x="19580" y="11369"/>
                  <a:pt x="19888" y="11222"/>
                </a:cubicBezTo>
                <a:cubicBezTo>
                  <a:pt x="20020" y="11149"/>
                  <a:pt x="20152" y="11060"/>
                  <a:pt x="20270" y="10958"/>
                </a:cubicBezTo>
                <a:cubicBezTo>
                  <a:pt x="20329" y="10899"/>
                  <a:pt x="20387" y="10855"/>
                  <a:pt x="20446" y="10796"/>
                </a:cubicBezTo>
                <a:lnTo>
                  <a:pt x="20446" y="10781"/>
                </a:lnTo>
                <a:lnTo>
                  <a:pt x="20476" y="10752"/>
                </a:lnTo>
                <a:lnTo>
                  <a:pt x="20505" y="10723"/>
                </a:lnTo>
                <a:cubicBezTo>
                  <a:pt x="20520" y="10693"/>
                  <a:pt x="20549" y="10664"/>
                  <a:pt x="20578" y="10634"/>
                </a:cubicBezTo>
                <a:cubicBezTo>
                  <a:pt x="21151" y="9915"/>
                  <a:pt x="20946" y="8916"/>
                  <a:pt x="20990" y="8079"/>
                </a:cubicBezTo>
                <a:cubicBezTo>
                  <a:pt x="21034" y="7051"/>
                  <a:pt x="21019" y="6008"/>
                  <a:pt x="21034" y="4980"/>
                </a:cubicBezTo>
                <a:cubicBezTo>
                  <a:pt x="21078" y="3261"/>
                  <a:pt x="21122" y="1484"/>
                  <a:pt x="21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3" name="Google Shape;2293;p70"/>
          <p:cNvSpPr/>
          <p:nvPr/>
        </p:nvSpPr>
        <p:spPr>
          <a:xfrm rot="-852377">
            <a:off x="6278510" y="3014491"/>
            <a:ext cx="529712" cy="308710"/>
          </a:xfrm>
          <a:custGeom>
            <a:avLst/>
            <a:gdLst/>
            <a:ahLst/>
            <a:cxnLst/>
            <a:rect l="l" t="t" r="r" b="b"/>
            <a:pathLst>
              <a:path w="21078" h="12284" extrusionOk="0">
                <a:moveTo>
                  <a:pt x="20740" y="1161"/>
                </a:moveTo>
                <a:cubicBezTo>
                  <a:pt x="20740" y="1367"/>
                  <a:pt x="20740" y="1572"/>
                  <a:pt x="20740" y="1778"/>
                </a:cubicBezTo>
                <a:lnTo>
                  <a:pt x="20740" y="1793"/>
                </a:lnTo>
                <a:lnTo>
                  <a:pt x="15540" y="2013"/>
                </a:lnTo>
                <a:lnTo>
                  <a:pt x="15540" y="1382"/>
                </a:lnTo>
                <a:lnTo>
                  <a:pt x="20740" y="1161"/>
                </a:lnTo>
                <a:close/>
                <a:moveTo>
                  <a:pt x="15158" y="1396"/>
                </a:moveTo>
                <a:cubicBezTo>
                  <a:pt x="15158" y="1587"/>
                  <a:pt x="15158" y="1793"/>
                  <a:pt x="15158" y="2013"/>
                </a:cubicBezTo>
                <a:lnTo>
                  <a:pt x="15158" y="2028"/>
                </a:lnTo>
                <a:lnTo>
                  <a:pt x="9783" y="2248"/>
                </a:lnTo>
                <a:lnTo>
                  <a:pt x="9783" y="1617"/>
                </a:lnTo>
                <a:lnTo>
                  <a:pt x="15158" y="1396"/>
                </a:lnTo>
                <a:close/>
                <a:moveTo>
                  <a:pt x="9401" y="1631"/>
                </a:moveTo>
                <a:cubicBezTo>
                  <a:pt x="9401" y="1837"/>
                  <a:pt x="9401" y="2043"/>
                  <a:pt x="9401" y="2248"/>
                </a:cubicBezTo>
                <a:lnTo>
                  <a:pt x="9401" y="2263"/>
                </a:lnTo>
                <a:lnTo>
                  <a:pt x="4583" y="2468"/>
                </a:lnTo>
                <a:lnTo>
                  <a:pt x="4583" y="1837"/>
                </a:lnTo>
                <a:lnTo>
                  <a:pt x="9401" y="1631"/>
                </a:lnTo>
                <a:close/>
                <a:moveTo>
                  <a:pt x="21077" y="1"/>
                </a:moveTo>
                <a:lnTo>
                  <a:pt x="4319" y="427"/>
                </a:lnTo>
                <a:lnTo>
                  <a:pt x="4319" y="442"/>
                </a:lnTo>
                <a:lnTo>
                  <a:pt x="4201" y="442"/>
                </a:lnTo>
                <a:lnTo>
                  <a:pt x="4201" y="8902"/>
                </a:lnTo>
                <a:lnTo>
                  <a:pt x="4187" y="8902"/>
                </a:lnTo>
                <a:lnTo>
                  <a:pt x="4054" y="8828"/>
                </a:lnTo>
                <a:cubicBezTo>
                  <a:pt x="3996" y="8799"/>
                  <a:pt x="3922" y="8769"/>
                  <a:pt x="3849" y="8740"/>
                </a:cubicBezTo>
                <a:cubicBezTo>
                  <a:pt x="3761" y="8711"/>
                  <a:pt x="3672" y="8681"/>
                  <a:pt x="3584" y="8652"/>
                </a:cubicBezTo>
                <a:cubicBezTo>
                  <a:pt x="3540" y="8652"/>
                  <a:pt x="3496" y="8637"/>
                  <a:pt x="3437" y="8623"/>
                </a:cubicBezTo>
                <a:lnTo>
                  <a:pt x="3276" y="8593"/>
                </a:lnTo>
                <a:cubicBezTo>
                  <a:pt x="3144" y="8579"/>
                  <a:pt x="3015" y="8571"/>
                  <a:pt x="2887" y="8571"/>
                </a:cubicBezTo>
                <a:cubicBezTo>
                  <a:pt x="2758" y="8571"/>
                  <a:pt x="2630" y="8579"/>
                  <a:pt x="2497" y="8593"/>
                </a:cubicBezTo>
                <a:cubicBezTo>
                  <a:pt x="2189" y="8637"/>
                  <a:pt x="1895" y="8725"/>
                  <a:pt x="1616" y="8858"/>
                </a:cubicBezTo>
                <a:cubicBezTo>
                  <a:pt x="1293" y="9019"/>
                  <a:pt x="999" y="9225"/>
                  <a:pt x="764" y="9475"/>
                </a:cubicBezTo>
                <a:cubicBezTo>
                  <a:pt x="500" y="9754"/>
                  <a:pt x="294" y="10062"/>
                  <a:pt x="133" y="10400"/>
                </a:cubicBezTo>
                <a:cubicBezTo>
                  <a:pt x="45" y="10605"/>
                  <a:pt x="1" y="10826"/>
                  <a:pt x="1" y="11061"/>
                </a:cubicBezTo>
                <a:cubicBezTo>
                  <a:pt x="1" y="11090"/>
                  <a:pt x="1" y="11120"/>
                  <a:pt x="15" y="11149"/>
                </a:cubicBezTo>
                <a:cubicBezTo>
                  <a:pt x="15" y="11164"/>
                  <a:pt x="15" y="11178"/>
                  <a:pt x="15" y="11193"/>
                </a:cubicBezTo>
                <a:lnTo>
                  <a:pt x="30" y="11266"/>
                </a:lnTo>
                <a:lnTo>
                  <a:pt x="59" y="11325"/>
                </a:lnTo>
                <a:lnTo>
                  <a:pt x="74" y="11369"/>
                </a:lnTo>
                <a:lnTo>
                  <a:pt x="103" y="11413"/>
                </a:lnTo>
                <a:cubicBezTo>
                  <a:pt x="118" y="11472"/>
                  <a:pt x="162" y="11531"/>
                  <a:pt x="206" y="11575"/>
                </a:cubicBezTo>
                <a:cubicBezTo>
                  <a:pt x="250" y="11619"/>
                  <a:pt x="294" y="11663"/>
                  <a:pt x="338" y="11707"/>
                </a:cubicBezTo>
                <a:cubicBezTo>
                  <a:pt x="426" y="11766"/>
                  <a:pt x="515" y="11825"/>
                  <a:pt x="617" y="11854"/>
                </a:cubicBezTo>
                <a:cubicBezTo>
                  <a:pt x="706" y="11883"/>
                  <a:pt x="808" y="11913"/>
                  <a:pt x="896" y="11942"/>
                </a:cubicBezTo>
                <a:cubicBezTo>
                  <a:pt x="1087" y="11971"/>
                  <a:pt x="1264" y="11986"/>
                  <a:pt x="1455" y="11986"/>
                </a:cubicBezTo>
                <a:cubicBezTo>
                  <a:pt x="1792" y="11971"/>
                  <a:pt x="2145" y="11957"/>
                  <a:pt x="2483" y="11927"/>
                </a:cubicBezTo>
                <a:cubicBezTo>
                  <a:pt x="2835" y="11898"/>
                  <a:pt x="3158" y="11810"/>
                  <a:pt x="3467" y="11648"/>
                </a:cubicBezTo>
                <a:cubicBezTo>
                  <a:pt x="3599" y="11575"/>
                  <a:pt x="3731" y="11487"/>
                  <a:pt x="3849" y="11384"/>
                </a:cubicBezTo>
                <a:cubicBezTo>
                  <a:pt x="3907" y="11340"/>
                  <a:pt x="3966" y="11281"/>
                  <a:pt x="4025" y="11237"/>
                </a:cubicBezTo>
                <a:lnTo>
                  <a:pt x="4040" y="11222"/>
                </a:lnTo>
                <a:lnTo>
                  <a:pt x="4054" y="11208"/>
                </a:lnTo>
                <a:lnTo>
                  <a:pt x="4084" y="11164"/>
                </a:lnTo>
                <a:lnTo>
                  <a:pt x="4157" y="11075"/>
                </a:lnTo>
                <a:cubicBezTo>
                  <a:pt x="4333" y="10870"/>
                  <a:pt x="4451" y="10635"/>
                  <a:pt x="4524" y="10385"/>
                </a:cubicBezTo>
                <a:lnTo>
                  <a:pt x="4554" y="10385"/>
                </a:lnTo>
                <a:lnTo>
                  <a:pt x="4554" y="10238"/>
                </a:lnTo>
                <a:cubicBezTo>
                  <a:pt x="4598" y="10077"/>
                  <a:pt x="4598" y="9900"/>
                  <a:pt x="4554" y="9724"/>
                </a:cubicBezTo>
                <a:lnTo>
                  <a:pt x="4554" y="3364"/>
                </a:lnTo>
                <a:lnTo>
                  <a:pt x="9386" y="3159"/>
                </a:lnTo>
                <a:lnTo>
                  <a:pt x="9386" y="3159"/>
                </a:lnTo>
                <a:cubicBezTo>
                  <a:pt x="9371" y="3893"/>
                  <a:pt x="9357" y="4657"/>
                  <a:pt x="9342" y="5406"/>
                </a:cubicBezTo>
                <a:cubicBezTo>
                  <a:pt x="9327" y="6581"/>
                  <a:pt x="9298" y="7785"/>
                  <a:pt x="9298" y="8916"/>
                </a:cubicBezTo>
                <a:lnTo>
                  <a:pt x="9254" y="8887"/>
                </a:lnTo>
                <a:cubicBezTo>
                  <a:pt x="9195" y="8872"/>
                  <a:pt x="9122" y="8858"/>
                  <a:pt x="9048" y="8828"/>
                </a:cubicBezTo>
                <a:cubicBezTo>
                  <a:pt x="8960" y="8799"/>
                  <a:pt x="8887" y="8784"/>
                  <a:pt x="8798" y="8769"/>
                </a:cubicBezTo>
                <a:cubicBezTo>
                  <a:pt x="8696" y="8740"/>
                  <a:pt x="8593" y="8725"/>
                  <a:pt x="8490" y="8725"/>
                </a:cubicBezTo>
                <a:cubicBezTo>
                  <a:pt x="8378" y="8712"/>
                  <a:pt x="8266" y="8705"/>
                  <a:pt x="8155" y="8705"/>
                </a:cubicBezTo>
                <a:cubicBezTo>
                  <a:pt x="8019" y="8705"/>
                  <a:pt x="7885" y="8716"/>
                  <a:pt x="7756" y="8740"/>
                </a:cubicBezTo>
                <a:cubicBezTo>
                  <a:pt x="7447" y="8784"/>
                  <a:pt x="7168" y="8872"/>
                  <a:pt x="6889" y="8990"/>
                </a:cubicBezTo>
                <a:cubicBezTo>
                  <a:pt x="6581" y="9122"/>
                  <a:pt x="6287" y="9313"/>
                  <a:pt x="6022" y="9533"/>
                </a:cubicBezTo>
                <a:cubicBezTo>
                  <a:pt x="5743" y="9783"/>
                  <a:pt x="5508" y="10077"/>
                  <a:pt x="5317" y="10400"/>
                </a:cubicBezTo>
                <a:cubicBezTo>
                  <a:pt x="5200" y="10605"/>
                  <a:pt x="5127" y="10826"/>
                  <a:pt x="5112" y="11061"/>
                </a:cubicBezTo>
                <a:cubicBezTo>
                  <a:pt x="5112" y="11090"/>
                  <a:pt x="5112" y="11120"/>
                  <a:pt x="5112" y="11164"/>
                </a:cubicBezTo>
                <a:lnTo>
                  <a:pt x="5112" y="11222"/>
                </a:lnTo>
                <a:lnTo>
                  <a:pt x="5112" y="11252"/>
                </a:lnTo>
                <a:lnTo>
                  <a:pt x="5112" y="11296"/>
                </a:lnTo>
                <a:lnTo>
                  <a:pt x="5127" y="11355"/>
                </a:lnTo>
                <a:lnTo>
                  <a:pt x="5127" y="11384"/>
                </a:lnTo>
                <a:lnTo>
                  <a:pt x="5141" y="11413"/>
                </a:lnTo>
                <a:lnTo>
                  <a:pt x="5156" y="11472"/>
                </a:lnTo>
                <a:cubicBezTo>
                  <a:pt x="5171" y="11516"/>
                  <a:pt x="5185" y="11545"/>
                  <a:pt x="5215" y="11590"/>
                </a:cubicBezTo>
                <a:cubicBezTo>
                  <a:pt x="5229" y="11619"/>
                  <a:pt x="5244" y="11648"/>
                  <a:pt x="5259" y="11678"/>
                </a:cubicBezTo>
                <a:cubicBezTo>
                  <a:pt x="5303" y="11736"/>
                  <a:pt x="5347" y="11795"/>
                  <a:pt x="5406" y="11854"/>
                </a:cubicBezTo>
                <a:cubicBezTo>
                  <a:pt x="5582" y="12015"/>
                  <a:pt x="5802" y="12133"/>
                  <a:pt x="6037" y="12206"/>
                </a:cubicBezTo>
                <a:cubicBezTo>
                  <a:pt x="6208" y="12255"/>
                  <a:pt x="6378" y="12284"/>
                  <a:pt x="6548" y="12284"/>
                </a:cubicBezTo>
                <a:cubicBezTo>
                  <a:pt x="6584" y="12284"/>
                  <a:pt x="6619" y="12282"/>
                  <a:pt x="6654" y="12280"/>
                </a:cubicBezTo>
                <a:lnTo>
                  <a:pt x="6933" y="12280"/>
                </a:lnTo>
                <a:cubicBezTo>
                  <a:pt x="7036" y="12265"/>
                  <a:pt x="7124" y="12250"/>
                  <a:pt x="7212" y="12236"/>
                </a:cubicBezTo>
                <a:cubicBezTo>
                  <a:pt x="7403" y="12192"/>
                  <a:pt x="7579" y="12148"/>
                  <a:pt x="7741" y="12089"/>
                </a:cubicBezTo>
                <a:cubicBezTo>
                  <a:pt x="8064" y="11971"/>
                  <a:pt x="8373" y="11810"/>
                  <a:pt x="8637" y="11619"/>
                </a:cubicBezTo>
                <a:cubicBezTo>
                  <a:pt x="8887" y="11443"/>
                  <a:pt x="9107" y="11222"/>
                  <a:pt x="9298" y="10987"/>
                </a:cubicBezTo>
                <a:cubicBezTo>
                  <a:pt x="9430" y="10811"/>
                  <a:pt x="9548" y="10591"/>
                  <a:pt x="9621" y="10370"/>
                </a:cubicBezTo>
                <a:lnTo>
                  <a:pt x="9650" y="10370"/>
                </a:lnTo>
                <a:lnTo>
                  <a:pt x="9650" y="10253"/>
                </a:lnTo>
                <a:cubicBezTo>
                  <a:pt x="9694" y="10077"/>
                  <a:pt x="9709" y="9886"/>
                  <a:pt x="9680" y="9710"/>
                </a:cubicBezTo>
                <a:cubicBezTo>
                  <a:pt x="9680" y="9680"/>
                  <a:pt x="9665" y="9651"/>
                  <a:pt x="9650" y="9621"/>
                </a:cubicBezTo>
                <a:cubicBezTo>
                  <a:pt x="9650" y="8314"/>
                  <a:pt x="9680" y="6845"/>
                  <a:pt x="9709" y="5421"/>
                </a:cubicBezTo>
                <a:cubicBezTo>
                  <a:pt x="9724" y="4657"/>
                  <a:pt x="9738" y="3893"/>
                  <a:pt x="9753" y="3144"/>
                </a:cubicBezTo>
                <a:lnTo>
                  <a:pt x="15129" y="2924"/>
                </a:lnTo>
                <a:lnTo>
                  <a:pt x="15129" y="2924"/>
                </a:lnTo>
                <a:cubicBezTo>
                  <a:pt x="15114" y="3746"/>
                  <a:pt x="15099" y="4583"/>
                  <a:pt x="15085" y="5406"/>
                </a:cubicBezTo>
                <a:cubicBezTo>
                  <a:pt x="15055" y="6581"/>
                  <a:pt x="15041" y="7800"/>
                  <a:pt x="15026" y="8916"/>
                </a:cubicBezTo>
                <a:lnTo>
                  <a:pt x="14997" y="8902"/>
                </a:lnTo>
                <a:lnTo>
                  <a:pt x="14864" y="8828"/>
                </a:lnTo>
                <a:cubicBezTo>
                  <a:pt x="14820" y="8799"/>
                  <a:pt x="14747" y="8769"/>
                  <a:pt x="14674" y="8740"/>
                </a:cubicBezTo>
                <a:cubicBezTo>
                  <a:pt x="14585" y="8711"/>
                  <a:pt x="14497" y="8681"/>
                  <a:pt x="14409" y="8667"/>
                </a:cubicBezTo>
                <a:cubicBezTo>
                  <a:pt x="14365" y="8652"/>
                  <a:pt x="14306" y="8637"/>
                  <a:pt x="14262" y="8623"/>
                </a:cubicBezTo>
                <a:lnTo>
                  <a:pt x="14101" y="8593"/>
                </a:lnTo>
                <a:cubicBezTo>
                  <a:pt x="13969" y="8579"/>
                  <a:pt x="13840" y="8571"/>
                  <a:pt x="13712" y="8571"/>
                </a:cubicBezTo>
                <a:cubicBezTo>
                  <a:pt x="13583" y="8571"/>
                  <a:pt x="13454" y="8579"/>
                  <a:pt x="13322" y="8593"/>
                </a:cubicBezTo>
                <a:cubicBezTo>
                  <a:pt x="13014" y="8652"/>
                  <a:pt x="12720" y="8740"/>
                  <a:pt x="12426" y="8872"/>
                </a:cubicBezTo>
                <a:cubicBezTo>
                  <a:pt x="12118" y="9019"/>
                  <a:pt x="11824" y="9225"/>
                  <a:pt x="11589" y="9475"/>
                </a:cubicBezTo>
                <a:cubicBezTo>
                  <a:pt x="11325" y="9754"/>
                  <a:pt x="11119" y="10062"/>
                  <a:pt x="10958" y="10415"/>
                </a:cubicBezTo>
                <a:cubicBezTo>
                  <a:pt x="10869" y="10605"/>
                  <a:pt x="10811" y="10840"/>
                  <a:pt x="10825" y="11061"/>
                </a:cubicBezTo>
                <a:cubicBezTo>
                  <a:pt x="10825" y="11090"/>
                  <a:pt x="10825" y="11120"/>
                  <a:pt x="10840" y="11149"/>
                </a:cubicBezTo>
                <a:cubicBezTo>
                  <a:pt x="10840" y="11164"/>
                  <a:pt x="10840" y="11193"/>
                  <a:pt x="10840" y="11208"/>
                </a:cubicBezTo>
                <a:lnTo>
                  <a:pt x="10855" y="11266"/>
                </a:lnTo>
                <a:lnTo>
                  <a:pt x="10869" y="11325"/>
                </a:lnTo>
                <a:lnTo>
                  <a:pt x="10899" y="11369"/>
                </a:lnTo>
                <a:lnTo>
                  <a:pt x="10913" y="11428"/>
                </a:lnTo>
                <a:cubicBezTo>
                  <a:pt x="10943" y="11487"/>
                  <a:pt x="10987" y="11531"/>
                  <a:pt x="11031" y="11590"/>
                </a:cubicBezTo>
                <a:cubicBezTo>
                  <a:pt x="11060" y="11634"/>
                  <a:pt x="11104" y="11663"/>
                  <a:pt x="11163" y="11707"/>
                </a:cubicBezTo>
                <a:cubicBezTo>
                  <a:pt x="11251" y="11766"/>
                  <a:pt x="11339" y="11825"/>
                  <a:pt x="11442" y="11854"/>
                </a:cubicBezTo>
                <a:cubicBezTo>
                  <a:pt x="11530" y="11898"/>
                  <a:pt x="11633" y="11927"/>
                  <a:pt x="11721" y="11942"/>
                </a:cubicBezTo>
                <a:cubicBezTo>
                  <a:pt x="11912" y="11971"/>
                  <a:pt x="12089" y="11986"/>
                  <a:pt x="12279" y="11986"/>
                </a:cubicBezTo>
                <a:cubicBezTo>
                  <a:pt x="12617" y="11971"/>
                  <a:pt x="12970" y="11957"/>
                  <a:pt x="13308" y="11927"/>
                </a:cubicBezTo>
                <a:cubicBezTo>
                  <a:pt x="13645" y="11898"/>
                  <a:pt x="13983" y="11810"/>
                  <a:pt x="14292" y="11663"/>
                </a:cubicBezTo>
                <a:cubicBezTo>
                  <a:pt x="14424" y="11590"/>
                  <a:pt x="14556" y="11487"/>
                  <a:pt x="14674" y="11384"/>
                </a:cubicBezTo>
                <a:cubicBezTo>
                  <a:pt x="14732" y="11340"/>
                  <a:pt x="14791" y="11281"/>
                  <a:pt x="14850" y="11237"/>
                </a:cubicBezTo>
                <a:lnTo>
                  <a:pt x="14864" y="11222"/>
                </a:lnTo>
                <a:lnTo>
                  <a:pt x="14879" y="11208"/>
                </a:lnTo>
                <a:lnTo>
                  <a:pt x="14909" y="11164"/>
                </a:lnTo>
                <a:lnTo>
                  <a:pt x="14982" y="11075"/>
                </a:lnTo>
                <a:cubicBezTo>
                  <a:pt x="15158" y="10870"/>
                  <a:pt x="15276" y="10635"/>
                  <a:pt x="15349" y="10385"/>
                </a:cubicBezTo>
                <a:lnTo>
                  <a:pt x="15379" y="10385"/>
                </a:lnTo>
                <a:lnTo>
                  <a:pt x="15379" y="10253"/>
                </a:lnTo>
                <a:cubicBezTo>
                  <a:pt x="15423" y="10077"/>
                  <a:pt x="15423" y="9900"/>
                  <a:pt x="15379" y="9739"/>
                </a:cubicBezTo>
                <a:cubicBezTo>
                  <a:pt x="15379" y="8402"/>
                  <a:pt x="15423" y="6889"/>
                  <a:pt x="15437" y="5421"/>
                </a:cubicBezTo>
                <a:cubicBezTo>
                  <a:pt x="15467" y="4583"/>
                  <a:pt x="15481" y="3732"/>
                  <a:pt x="15481" y="2909"/>
                </a:cubicBezTo>
                <a:lnTo>
                  <a:pt x="20681" y="2703"/>
                </a:lnTo>
                <a:lnTo>
                  <a:pt x="20681" y="2703"/>
                </a:lnTo>
                <a:cubicBezTo>
                  <a:pt x="20681" y="3438"/>
                  <a:pt x="20666" y="4187"/>
                  <a:pt x="20651" y="4936"/>
                </a:cubicBezTo>
                <a:cubicBezTo>
                  <a:pt x="20622" y="6111"/>
                  <a:pt x="20607" y="7315"/>
                  <a:pt x="20593" y="8446"/>
                </a:cubicBezTo>
                <a:lnTo>
                  <a:pt x="20549" y="8417"/>
                </a:lnTo>
                <a:cubicBezTo>
                  <a:pt x="20490" y="8402"/>
                  <a:pt x="20431" y="8373"/>
                  <a:pt x="20358" y="8358"/>
                </a:cubicBezTo>
                <a:cubicBezTo>
                  <a:pt x="20270" y="8329"/>
                  <a:pt x="20181" y="8314"/>
                  <a:pt x="20108" y="8285"/>
                </a:cubicBezTo>
                <a:cubicBezTo>
                  <a:pt x="20005" y="8270"/>
                  <a:pt x="19902" y="8255"/>
                  <a:pt x="19800" y="8241"/>
                </a:cubicBezTo>
                <a:cubicBezTo>
                  <a:pt x="19708" y="8235"/>
                  <a:pt x="19617" y="8232"/>
                  <a:pt x="19525" y="8232"/>
                </a:cubicBezTo>
                <a:cubicBezTo>
                  <a:pt x="19367" y="8232"/>
                  <a:pt x="19209" y="8242"/>
                  <a:pt x="19050" y="8270"/>
                </a:cubicBezTo>
                <a:cubicBezTo>
                  <a:pt x="18757" y="8314"/>
                  <a:pt x="18463" y="8402"/>
                  <a:pt x="18199" y="8520"/>
                </a:cubicBezTo>
                <a:cubicBezTo>
                  <a:pt x="17875" y="8652"/>
                  <a:pt x="17596" y="8843"/>
                  <a:pt x="17332" y="9063"/>
                </a:cubicBezTo>
                <a:cubicBezTo>
                  <a:pt x="17053" y="9313"/>
                  <a:pt x="16803" y="9607"/>
                  <a:pt x="16627" y="9930"/>
                </a:cubicBezTo>
                <a:cubicBezTo>
                  <a:pt x="16510" y="10135"/>
                  <a:pt x="16436" y="10356"/>
                  <a:pt x="16407" y="10591"/>
                </a:cubicBezTo>
                <a:cubicBezTo>
                  <a:pt x="16407" y="10620"/>
                  <a:pt x="16407" y="10664"/>
                  <a:pt x="16407" y="10694"/>
                </a:cubicBezTo>
                <a:lnTo>
                  <a:pt x="16407" y="10752"/>
                </a:lnTo>
                <a:lnTo>
                  <a:pt x="16407" y="10796"/>
                </a:lnTo>
                <a:lnTo>
                  <a:pt x="16421" y="10840"/>
                </a:lnTo>
                <a:lnTo>
                  <a:pt x="16436" y="10899"/>
                </a:lnTo>
                <a:lnTo>
                  <a:pt x="16436" y="10914"/>
                </a:lnTo>
                <a:lnTo>
                  <a:pt x="16436" y="10943"/>
                </a:lnTo>
                <a:lnTo>
                  <a:pt x="16451" y="11002"/>
                </a:lnTo>
                <a:cubicBezTo>
                  <a:pt x="16465" y="11046"/>
                  <a:pt x="16495" y="11090"/>
                  <a:pt x="16510" y="11120"/>
                </a:cubicBezTo>
                <a:cubicBezTo>
                  <a:pt x="16524" y="11164"/>
                  <a:pt x="16539" y="11193"/>
                  <a:pt x="16568" y="11222"/>
                </a:cubicBezTo>
                <a:cubicBezTo>
                  <a:pt x="16598" y="11281"/>
                  <a:pt x="16642" y="11340"/>
                  <a:pt x="16700" y="11384"/>
                </a:cubicBezTo>
                <a:cubicBezTo>
                  <a:pt x="16877" y="11560"/>
                  <a:pt x="17097" y="11678"/>
                  <a:pt x="17332" y="11736"/>
                </a:cubicBezTo>
                <a:cubicBezTo>
                  <a:pt x="17538" y="11795"/>
                  <a:pt x="17743" y="11825"/>
                  <a:pt x="17964" y="11825"/>
                </a:cubicBezTo>
                <a:lnTo>
                  <a:pt x="18096" y="11825"/>
                </a:lnTo>
                <a:lnTo>
                  <a:pt x="18243" y="11810"/>
                </a:lnTo>
                <a:cubicBezTo>
                  <a:pt x="18331" y="11795"/>
                  <a:pt x="18419" y="11780"/>
                  <a:pt x="18522" y="11766"/>
                </a:cubicBezTo>
                <a:cubicBezTo>
                  <a:pt x="18698" y="11736"/>
                  <a:pt x="18874" y="11692"/>
                  <a:pt x="19036" y="11619"/>
                </a:cubicBezTo>
                <a:cubicBezTo>
                  <a:pt x="19359" y="11516"/>
                  <a:pt x="19667" y="11355"/>
                  <a:pt x="19946" y="11149"/>
                </a:cubicBezTo>
                <a:cubicBezTo>
                  <a:pt x="20181" y="10973"/>
                  <a:pt x="20402" y="10767"/>
                  <a:pt x="20593" y="10532"/>
                </a:cubicBezTo>
                <a:cubicBezTo>
                  <a:pt x="20725" y="10341"/>
                  <a:pt x="20842" y="10135"/>
                  <a:pt x="20916" y="9915"/>
                </a:cubicBezTo>
                <a:lnTo>
                  <a:pt x="20945" y="9915"/>
                </a:lnTo>
                <a:lnTo>
                  <a:pt x="20945" y="9783"/>
                </a:lnTo>
                <a:cubicBezTo>
                  <a:pt x="20989" y="9607"/>
                  <a:pt x="21004" y="9430"/>
                  <a:pt x="20975" y="9239"/>
                </a:cubicBezTo>
                <a:cubicBezTo>
                  <a:pt x="20975" y="9210"/>
                  <a:pt x="20960" y="9181"/>
                  <a:pt x="20945" y="9151"/>
                </a:cubicBezTo>
                <a:cubicBezTo>
                  <a:pt x="20960" y="7844"/>
                  <a:pt x="20989" y="6375"/>
                  <a:pt x="21019" y="4951"/>
                </a:cubicBezTo>
                <a:cubicBezTo>
                  <a:pt x="21048" y="3247"/>
                  <a:pt x="21077" y="1470"/>
                  <a:pt x="21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70"/>
          <p:cNvSpPr/>
          <p:nvPr/>
        </p:nvSpPr>
        <p:spPr>
          <a:xfrm rot="-2202577">
            <a:off x="1056235" y="3679171"/>
            <a:ext cx="597827" cy="468806"/>
          </a:xfrm>
          <a:custGeom>
            <a:avLst/>
            <a:gdLst/>
            <a:ahLst/>
            <a:cxnLst/>
            <a:rect l="l" t="t" r="r" b="b"/>
            <a:pathLst>
              <a:path w="15629" h="12256" extrusionOk="0">
                <a:moveTo>
                  <a:pt x="15158" y="1440"/>
                </a:moveTo>
                <a:lnTo>
                  <a:pt x="15158" y="2012"/>
                </a:lnTo>
                <a:lnTo>
                  <a:pt x="9783" y="2453"/>
                </a:lnTo>
                <a:cubicBezTo>
                  <a:pt x="9783" y="2233"/>
                  <a:pt x="9783" y="1998"/>
                  <a:pt x="9783" y="1777"/>
                </a:cubicBezTo>
                <a:lnTo>
                  <a:pt x="9783" y="1763"/>
                </a:lnTo>
                <a:lnTo>
                  <a:pt x="15158" y="1440"/>
                </a:lnTo>
                <a:close/>
                <a:moveTo>
                  <a:pt x="15437" y="0"/>
                </a:moveTo>
                <a:lnTo>
                  <a:pt x="4304" y="705"/>
                </a:lnTo>
                <a:lnTo>
                  <a:pt x="4187" y="705"/>
                </a:lnTo>
                <a:lnTo>
                  <a:pt x="4187" y="9165"/>
                </a:lnTo>
                <a:lnTo>
                  <a:pt x="4040" y="9092"/>
                </a:lnTo>
                <a:cubicBezTo>
                  <a:pt x="3996" y="9063"/>
                  <a:pt x="3922" y="9033"/>
                  <a:pt x="3849" y="9004"/>
                </a:cubicBezTo>
                <a:cubicBezTo>
                  <a:pt x="3761" y="8974"/>
                  <a:pt x="3673" y="8945"/>
                  <a:pt x="3584" y="8930"/>
                </a:cubicBezTo>
                <a:cubicBezTo>
                  <a:pt x="3540" y="8916"/>
                  <a:pt x="3496" y="8901"/>
                  <a:pt x="3438" y="8886"/>
                </a:cubicBezTo>
                <a:lnTo>
                  <a:pt x="3276" y="8857"/>
                </a:lnTo>
                <a:cubicBezTo>
                  <a:pt x="3157" y="8844"/>
                  <a:pt x="3041" y="8836"/>
                  <a:pt x="2926" y="8836"/>
                </a:cubicBezTo>
                <a:cubicBezTo>
                  <a:pt x="2784" y="8836"/>
                  <a:pt x="2643" y="8847"/>
                  <a:pt x="2498" y="8872"/>
                </a:cubicBezTo>
                <a:cubicBezTo>
                  <a:pt x="2189" y="8916"/>
                  <a:pt x="1895" y="9004"/>
                  <a:pt x="1616" y="9136"/>
                </a:cubicBezTo>
                <a:cubicBezTo>
                  <a:pt x="1293" y="9283"/>
                  <a:pt x="999" y="9489"/>
                  <a:pt x="764" y="9738"/>
                </a:cubicBezTo>
                <a:cubicBezTo>
                  <a:pt x="500" y="10017"/>
                  <a:pt x="294" y="10326"/>
                  <a:pt x="133" y="10678"/>
                </a:cubicBezTo>
                <a:cubicBezTo>
                  <a:pt x="45" y="10884"/>
                  <a:pt x="1" y="11104"/>
                  <a:pt x="1" y="11324"/>
                </a:cubicBezTo>
                <a:cubicBezTo>
                  <a:pt x="1" y="11354"/>
                  <a:pt x="1" y="11383"/>
                  <a:pt x="15" y="11427"/>
                </a:cubicBezTo>
                <a:cubicBezTo>
                  <a:pt x="15" y="11442"/>
                  <a:pt x="15" y="11457"/>
                  <a:pt x="15" y="11471"/>
                </a:cubicBezTo>
                <a:lnTo>
                  <a:pt x="30" y="11530"/>
                </a:lnTo>
                <a:lnTo>
                  <a:pt x="59" y="11589"/>
                </a:lnTo>
                <a:lnTo>
                  <a:pt x="74" y="11633"/>
                </a:lnTo>
                <a:lnTo>
                  <a:pt x="103" y="11692"/>
                </a:lnTo>
                <a:cubicBezTo>
                  <a:pt x="133" y="11750"/>
                  <a:pt x="177" y="11794"/>
                  <a:pt x="206" y="11853"/>
                </a:cubicBezTo>
                <a:cubicBezTo>
                  <a:pt x="250" y="11897"/>
                  <a:pt x="294" y="11927"/>
                  <a:pt x="353" y="11971"/>
                </a:cubicBezTo>
                <a:cubicBezTo>
                  <a:pt x="427" y="12029"/>
                  <a:pt x="529" y="12088"/>
                  <a:pt x="632" y="12118"/>
                </a:cubicBezTo>
                <a:cubicBezTo>
                  <a:pt x="720" y="12162"/>
                  <a:pt x="809" y="12191"/>
                  <a:pt x="911" y="12206"/>
                </a:cubicBezTo>
                <a:cubicBezTo>
                  <a:pt x="1088" y="12235"/>
                  <a:pt x="1279" y="12250"/>
                  <a:pt x="1455" y="12250"/>
                </a:cubicBezTo>
                <a:cubicBezTo>
                  <a:pt x="1807" y="12235"/>
                  <a:pt x="2160" y="12220"/>
                  <a:pt x="2498" y="12191"/>
                </a:cubicBezTo>
                <a:cubicBezTo>
                  <a:pt x="2835" y="12162"/>
                  <a:pt x="3173" y="12074"/>
                  <a:pt x="3467" y="11927"/>
                </a:cubicBezTo>
                <a:cubicBezTo>
                  <a:pt x="3614" y="11839"/>
                  <a:pt x="3746" y="11750"/>
                  <a:pt x="3864" y="11648"/>
                </a:cubicBezTo>
                <a:cubicBezTo>
                  <a:pt x="3922" y="11604"/>
                  <a:pt x="3981" y="11545"/>
                  <a:pt x="4025" y="11501"/>
                </a:cubicBezTo>
                <a:lnTo>
                  <a:pt x="4040" y="11486"/>
                </a:lnTo>
                <a:lnTo>
                  <a:pt x="4054" y="11471"/>
                </a:lnTo>
                <a:lnTo>
                  <a:pt x="4099" y="11427"/>
                </a:lnTo>
                <a:cubicBezTo>
                  <a:pt x="4113" y="11413"/>
                  <a:pt x="4143" y="11369"/>
                  <a:pt x="4172" y="11339"/>
                </a:cubicBezTo>
                <a:cubicBezTo>
                  <a:pt x="4466" y="10972"/>
                  <a:pt x="4613" y="10502"/>
                  <a:pt x="4583" y="10032"/>
                </a:cubicBezTo>
                <a:cubicBezTo>
                  <a:pt x="4510" y="7403"/>
                  <a:pt x="4569" y="4759"/>
                  <a:pt x="4569" y="2115"/>
                </a:cubicBezTo>
                <a:lnTo>
                  <a:pt x="4569" y="2101"/>
                </a:lnTo>
                <a:lnTo>
                  <a:pt x="9386" y="1807"/>
                </a:lnTo>
                <a:lnTo>
                  <a:pt x="9386" y="1807"/>
                </a:lnTo>
                <a:cubicBezTo>
                  <a:pt x="9386" y="3026"/>
                  <a:pt x="9357" y="4377"/>
                  <a:pt x="9327" y="5684"/>
                </a:cubicBezTo>
                <a:cubicBezTo>
                  <a:pt x="9313" y="6859"/>
                  <a:pt x="9283" y="8064"/>
                  <a:pt x="9269" y="9180"/>
                </a:cubicBezTo>
                <a:lnTo>
                  <a:pt x="9254" y="9165"/>
                </a:lnTo>
                <a:lnTo>
                  <a:pt x="9122" y="9092"/>
                </a:lnTo>
                <a:cubicBezTo>
                  <a:pt x="9063" y="9063"/>
                  <a:pt x="9004" y="9048"/>
                  <a:pt x="8916" y="9018"/>
                </a:cubicBezTo>
                <a:cubicBezTo>
                  <a:pt x="8843" y="8974"/>
                  <a:pt x="8755" y="8945"/>
                  <a:pt x="8666" y="8930"/>
                </a:cubicBezTo>
                <a:cubicBezTo>
                  <a:pt x="8608" y="8916"/>
                  <a:pt x="8564" y="8901"/>
                  <a:pt x="8505" y="8901"/>
                </a:cubicBezTo>
                <a:lnTo>
                  <a:pt x="8343" y="8872"/>
                </a:lnTo>
                <a:cubicBezTo>
                  <a:pt x="8218" y="8857"/>
                  <a:pt x="8090" y="8850"/>
                  <a:pt x="7961" y="8850"/>
                </a:cubicBezTo>
                <a:cubicBezTo>
                  <a:pt x="7833" y="8850"/>
                  <a:pt x="7704" y="8857"/>
                  <a:pt x="7580" y="8872"/>
                </a:cubicBezTo>
                <a:cubicBezTo>
                  <a:pt x="7271" y="8916"/>
                  <a:pt x="6963" y="9004"/>
                  <a:pt x="6684" y="9136"/>
                </a:cubicBezTo>
                <a:cubicBezTo>
                  <a:pt x="6360" y="9283"/>
                  <a:pt x="6081" y="9489"/>
                  <a:pt x="5832" y="9753"/>
                </a:cubicBezTo>
                <a:cubicBezTo>
                  <a:pt x="5582" y="10017"/>
                  <a:pt x="5362" y="10340"/>
                  <a:pt x="5215" y="10678"/>
                </a:cubicBezTo>
                <a:cubicBezTo>
                  <a:pt x="5112" y="10884"/>
                  <a:pt x="5068" y="11104"/>
                  <a:pt x="5068" y="11324"/>
                </a:cubicBezTo>
                <a:cubicBezTo>
                  <a:pt x="5068" y="11369"/>
                  <a:pt x="5068" y="11398"/>
                  <a:pt x="5083" y="11427"/>
                </a:cubicBezTo>
                <a:cubicBezTo>
                  <a:pt x="5097" y="11457"/>
                  <a:pt x="5083" y="11457"/>
                  <a:pt x="5083" y="11471"/>
                </a:cubicBezTo>
                <a:lnTo>
                  <a:pt x="5097" y="11545"/>
                </a:lnTo>
                <a:lnTo>
                  <a:pt x="5127" y="11604"/>
                </a:lnTo>
                <a:lnTo>
                  <a:pt x="5141" y="11633"/>
                </a:lnTo>
                <a:lnTo>
                  <a:pt x="5171" y="11692"/>
                </a:lnTo>
                <a:cubicBezTo>
                  <a:pt x="5200" y="11750"/>
                  <a:pt x="5230" y="11809"/>
                  <a:pt x="5274" y="11853"/>
                </a:cubicBezTo>
                <a:cubicBezTo>
                  <a:pt x="5318" y="11897"/>
                  <a:pt x="5362" y="11941"/>
                  <a:pt x="5406" y="11971"/>
                </a:cubicBezTo>
                <a:cubicBezTo>
                  <a:pt x="5494" y="12044"/>
                  <a:pt x="5597" y="12088"/>
                  <a:pt x="5700" y="12132"/>
                </a:cubicBezTo>
                <a:cubicBezTo>
                  <a:pt x="5788" y="12162"/>
                  <a:pt x="5876" y="12191"/>
                  <a:pt x="5979" y="12206"/>
                </a:cubicBezTo>
                <a:cubicBezTo>
                  <a:pt x="6111" y="12239"/>
                  <a:pt x="6251" y="12255"/>
                  <a:pt x="6388" y="12255"/>
                </a:cubicBezTo>
                <a:cubicBezTo>
                  <a:pt x="6433" y="12255"/>
                  <a:pt x="6478" y="12253"/>
                  <a:pt x="6522" y="12250"/>
                </a:cubicBezTo>
                <a:cubicBezTo>
                  <a:pt x="6875" y="12250"/>
                  <a:pt x="7212" y="12235"/>
                  <a:pt x="7565" y="12206"/>
                </a:cubicBezTo>
                <a:cubicBezTo>
                  <a:pt x="7903" y="12176"/>
                  <a:pt x="8240" y="12088"/>
                  <a:pt x="8534" y="11927"/>
                </a:cubicBezTo>
                <a:cubicBezTo>
                  <a:pt x="8681" y="11853"/>
                  <a:pt x="8813" y="11765"/>
                  <a:pt x="8931" y="11662"/>
                </a:cubicBezTo>
                <a:cubicBezTo>
                  <a:pt x="8990" y="11604"/>
                  <a:pt x="9048" y="11559"/>
                  <a:pt x="9092" y="11501"/>
                </a:cubicBezTo>
                <a:lnTo>
                  <a:pt x="9107" y="11486"/>
                </a:lnTo>
                <a:lnTo>
                  <a:pt x="9122" y="11486"/>
                </a:lnTo>
                <a:lnTo>
                  <a:pt x="9136" y="11471"/>
                </a:lnTo>
                <a:lnTo>
                  <a:pt x="9166" y="11442"/>
                </a:lnTo>
                <a:cubicBezTo>
                  <a:pt x="9195" y="11413"/>
                  <a:pt x="9225" y="11383"/>
                  <a:pt x="9239" y="11354"/>
                </a:cubicBezTo>
                <a:cubicBezTo>
                  <a:pt x="9827" y="10634"/>
                  <a:pt x="9636" y="9665"/>
                  <a:pt x="9651" y="8813"/>
                </a:cubicBezTo>
                <a:cubicBezTo>
                  <a:pt x="9680" y="7770"/>
                  <a:pt x="9695" y="6727"/>
                  <a:pt x="9709" y="5684"/>
                </a:cubicBezTo>
                <a:cubicBezTo>
                  <a:pt x="9724" y="5097"/>
                  <a:pt x="9724" y="4495"/>
                  <a:pt x="9739" y="3892"/>
                </a:cubicBezTo>
                <a:lnTo>
                  <a:pt x="15144" y="3437"/>
                </a:lnTo>
                <a:lnTo>
                  <a:pt x="15144" y="3437"/>
                </a:lnTo>
                <a:cubicBezTo>
                  <a:pt x="15114" y="5347"/>
                  <a:pt x="15070" y="7241"/>
                  <a:pt x="15041" y="9165"/>
                </a:cubicBezTo>
                <a:cubicBezTo>
                  <a:pt x="14613" y="8950"/>
                  <a:pt x="14160" y="8848"/>
                  <a:pt x="13714" y="8848"/>
                </a:cubicBezTo>
                <a:cubicBezTo>
                  <a:pt x="12551" y="8848"/>
                  <a:pt x="11440" y="9540"/>
                  <a:pt x="10972" y="10708"/>
                </a:cubicBezTo>
                <a:cubicBezTo>
                  <a:pt x="10840" y="11045"/>
                  <a:pt x="10767" y="11457"/>
                  <a:pt x="10972" y="11765"/>
                </a:cubicBezTo>
                <a:cubicBezTo>
                  <a:pt x="11207" y="12118"/>
                  <a:pt x="11692" y="12191"/>
                  <a:pt x="12118" y="12220"/>
                </a:cubicBezTo>
                <a:cubicBezTo>
                  <a:pt x="12293" y="12241"/>
                  <a:pt x="12471" y="12251"/>
                  <a:pt x="12650" y="12251"/>
                </a:cubicBezTo>
                <a:cubicBezTo>
                  <a:pt x="13113" y="12251"/>
                  <a:pt x="13582" y="12182"/>
                  <a:pt x="14027" y="12044"/>
                </a:cubicBezTo>
                <a:cubicBezTo>
                  <a:pt x="14953" y="11706"/>
                  <a:pt x="15393" y="10972"/>
                  <a:pt x="15423" y="10017"/>
                </a:cubicBezTo>
                <a:cubicBezTo>
                  <a:pt x="15467" y="8255"/>
                  <a:pt x="15467" y="6478"/>
                  <a:pt x="15496" y="4700"/>
                </a:cubicBezTo>
                <a:cubicBezTo>
                  <a:pt x="15496" y="4304"/>
                  <a:pt x="15628" y="0"/>
                  <a:pt x="154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70"/>
          <p:cNvGrpSpPr/>
          <p:nvPr/>
        </p:nvGrpSpPr>
        <p:grpSpPr>
          <a:xfrm>
            <a:off x="2136573" y="4044142"/>
            <a:ext cx="205103" cy="145775"/>
            <a:chOff x="3297122" y="3354450"/>
            <a:chExt cx="225017" cy="159929"/>
          </a:xfrm>
        </p:grpSpPr>
        <p:sp>
          <p:nvSpPr>
            <p:cNvPr id="2296" name="Google Shape;2296;p70"/>
            <p:cNvSpPr/>
            <p:nvPr/>
          </p:nvSpPr>
          <p:spPr>
            <a:xfrm>
              <a:off x="3465402" y="3465826"/>
              <a:ext cx="56737" cy="48554"/>
            </a:xfrm>
            <a:custGeom>
              <a:avLst/>
              <a:gdLst/>
              <a:ahLst/>
              <a:cxnLst/>
              <a:rect l="l" t="t" r="r" b="b"/>
              <a:pathLst>
                <a:path w="1352" h="1157" extrusionOk="0">
                  <a:moveTo>
                    <a:pt x="573" y="1"/>
                  </a:moveTo>
                  <a:cubicBezTo>
                    <a:pt x="265" y="1"/>
                    <a:pt x="0" y="265"/>
                    <a:pt x="0" y="574"/>
                  </a:cubicBezTo>
                  <a:cubicBezTo>
                    <a:pt x="0" y="922"/>
                    <a:pt x="284" y="1156"/>
                    <a:pt x="581" y="1156"/>
                  </a:cubicBezTo>
                  <a:cubicBezTo>
                    <a:pt x="722" y="1156"/>
                    <a:pt x="866" y="1103"/>
                    <a:pt x="984" y="985"/>
                  </a:cubicBezTo>
                  <a:cubicBezTo>
                    <a:pt x="1351" y="618"/>
                    <a:pt x="1087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0"/>
            <p:cNvSpPr/>
            <p:nvPr/>
          </p:nvSpPr>
          <p:spPr>
            <a:xfrm>
              <a:off x="3297122" y="3354450"/>
              <a:ext cx="182464" cy="157159"/>
            </a:xfrm>
            <a:custGeom>
              <a:avLst/>
              <a:gdLst/>
              <a:ahLst/>
              <a:cxnLst/>
              <a:rect l="l" t="t" r="r" b="b"/>
              <a:pathLst>
                <a:path w="4348" h="3745" extrusionOk="0">
                  <a:moveTo>
                    <a:pt x="2072" y="278"/>
                  </a:moveTo>
                  <a:cubicBezTo>
                    <a:pt x="2300" y="278"/>
                    <a:pt x="2528" y="351"/>
                    <a:pt x="2718" y="481"/>
                  </a:cubicBezTo>
                  <a:cubicBezTo>
                    <a:pt x="2835" y="555"/>
                    <a:pt x="2923" y="643"/>
                    <a:pt x="3011" y="746"/>
                  </a:cubicBezTo>
                  <a:cubicBezTo>
                    <a:pt x="3100" y="848"/>
                    <a:pt x="3144" y="922"/>
                    <a:pt x="3217" y="1025"/>
                  </a:cubicBezTo>
                  <a:cubicBezTo>
                    <a:pt x="3349" y="1216"/>
                    <a:pt x="3467" y="1377"/>
                    <a:pt x="3555" y="1539"/>
                  </a:cubicBezTo>
                  <a:cubicBezTo>
                    <a:pt x="3658" y="1700"/>
                    <a:pt x="3716" y="1862"/>
                    <a:pt x="3746" y="2038"/>
                  </a:cubicBezTo>
                  <a:cubicBezTo>
                    <a:pt x="3760" y="2200"/>
                    <a:pt x="3731" y="2361"/>
                    <a:pt x="3658" y="2493"/>
                  </a:cubicBezTo>
                  <a:cubicBezTo>
                    <a:pt x="3614" y="2596"/>
                    <a:pt x="3555" y="2684"/>
                    <a:pt x="3481" y="2758"/>
                  </a:cubicBezTo>
                  <a:cubicBezTo>
                    <a:pt x="3452" y="2787"/>
                    <a:pt x="3423" y="2816"/>
                    <a:pt x="3393" y="2831"/>
                  </a:cubicBezTo>
                  <a:cubicBezTo>
                    <a:pt x="3393" y="2831"/>
                    <a:pt x="3364" y="2861"/>
                    <a:pt x="3305" y="2905"/>
                  </a:cubicBezTo>
                  <a:cubicBezTo>
                    <a:pt x="3217" y="2963"/>
                    <a:pt x="3129" y="3022"/>
                    <a:pt x="3026" y="3051"/>
                  </a:cubicBezTo>
                  <a:cubicBezTo>
                    <a:pt x="2922" y="3080"/>
                    <a:pt x="2817" y="3096"/>
                    <a:pt x="2713" y="3096"/>
                  </a:cubicBezTo>
                  <a:cubicBezTo>
                    <a:pt x="2656" y="3096"/>
                    <a:pt x="2599" y="3091"/>
                    <a:pt x="2541" y="3081"/>
                  </a:cubicBezTo>
                  <a:cubicBezTo>
                    <a:pt x="2350" y="3066"/>
                    <a:pt x="2160" y="2993"/>
                    <a:pt x="1998" y="2905"/>
                  </a:cubicBezTo>
                  <a:cubicBezTo>
                    <a:pt x="1807" y="2802"/>
                    <a:pt x="1645" y="2699"/>
                    <a:pt x="1484" y="2552"/>
                  </a:cubicBezTo>
                  <a:lnTo>
                    <a:pt x="1366" y="2449"/>
                  </a:lnTo>
                  <a:lnTo>
                    <a:pt x="1264" y="2317"/>
                  </a:lnTo>
                  <a:cubicBezTo>
                    <a:pt x="1190" y="2229"/>
                    <a:pt x="1131" y="2141"/>
                    <a:pt x="1073" y="2053"/>
                  </a:cubicBezTo>
                  <a:cubicBezTo>
                    <a:pt x="955" y="1862"/>
                    <a:pt x="896" y="1656"/>
                    <a:pt x="911" y="1436"/>
                  </a:cubicBezTo>
                  <a:cubicBezTo>
                    <a:pt x="926" y="1333"/>
                    <a:pt x="955" y="1216"/>
                    <a:pt x="999" y="1098"/>
                  </a:cubicBezTo>
                  <a:cubicBezTo>
                    <a:pt x="1014" y="1039"/>
                    <a:pt x="1043" y="981"/>
                    <a:pt x="1073" y="922"/>
                  </a:cubicBezTo>
                  <a:cubicBezTo>
                    <a:pt x="1117" y="848"/>
                    <a:pt x="1161" y="804"/>
                    <a:pt x="1190" y="746"/>
                  </a:cubicBezTo>
                  <a:cubicBezTo>
                    <a:pt x="1234" y="687"/>
                    <a:pt x="1278" y="643"/>
                    <a:pt x="1322" y="584"/>
                  </a:cubicBezTo>
                  <a:cubicBezTo>
                    <a:pt x="1381" y="540"/>
                    <a:pt x="1440" y="496"/>
                    <a:pt x="1499" y="452"/>
                  </a:cubicBezTo>
                  <a:cubicBezTo>
                    <a:pt x="1616" y="378"/>
                    <a:pt x="1763" y="320"/>
                    <a:pt x="1910" y="290"/>
                  </a:cubicBezTo>
                  <a:cubicBezTo>
                    <a:pt x="1963" y="282"/>
                    <a:pt x="2018" y="278"/>
                    <a:pt x="2072" y="278"/>
                  </a:cubicBezTo>
                  <a:close/>
                  <a:moveTo>
                    <a:pt x="2298" y="0"/>
                  </a:moveTo>
                  <a:cubicBezTo>
                    <a:pt x="2159" y="0"/>
                    <a:pt x="2020" y="8"/>
                    <a:pt x="1880" y="26"/>
                  </a:cubicBezTo>
                  <a:cubicBezTo>
                    <a:pt x="1704" y="41"/>
                    <a:pt x="1528" y="85"/>
                    <a:pt x="1352" y="143"/>
                  </a:cubicBezTo>
                  <a:cubicBezTo>
                    <a:pt x="1264" y="173"/>
                    <a:pt x="1175" y="202"/>
                    <a:pt x="1087" y="246"/>
                  </a:cubicBezTo>
                  <a:cubicBezTo>
                    <a:pt x="1014" y="276"/>
                    <a:pt x="911" y="334"/>
                    <a:pt x="852" y="378"/>
                  </a:cubicBezTo>
                  <a:cubicBezTo>
                    <a:pt x="764" y="437"/>
                    <a:pt x="676" y="496"/>
                    <a:pt x="603" y="555"/>
                  </a:cubicBezTo>
                  <a:cubicBezTo>
                    <a:pt x="529" y="628"/>
                    <a:pt x="456" y="701"/>
                    <a:pt x="397" y="775"/>
                  </a:cubicBezTo>
                  <a:cubicBezTo>
                    <a:pt x="265" y="936"/>
                    <a:pt x="177" y="1127"/>
                    <a:pt x="118" y="1333"/>
                  </a:cubicBezTo>
                  <a:cubicBezTo>
                    <a:pt x="0" y="1744"/>
                    <a:pt x="44" y="2170"/>
                    <a:pt x="235" y="2552"/>
                  </a:cubicBezTo>
                  <a:cubicBezTo>
                    <a:pt x="309" y="2728"/>
                    <a:pt x="412" y="2890"/>
                    <a:pt x="544" y="3037"/>
                  </a:cubicBezTo>
                  <a:cubicBezTo>
                    <a:pt x="573" y="3081"/>
                    <a:pt x="588" y="3096"/>
                    <a:pt x="617" y="3125"/>
                  </a:cubicBezTo>
                  <a:lnTo>
                    <a:pt x="720" y="3228"/>
                  </a:lnTo>
                  <a:cubicBezTo>
                    <a:pt x="779" y="3287"/>
                    <a:pt x="852" y="3345"/>
                    <a:pt x="926" y="3404"/>
                  </a:cubicBezTo>
                  <a:cubicBezTo>
                    <a:pt x="1073" y="3507"/>
                    <a:pt x="1220" y="3580"/>
                    <a:pt x="1381" y="3639"/>
                  </a:cubicBezTo>
                  <a:cubicBezTo>
                    <a:pt x="1528" y="3698"/>
                    <a:pt x="1690" y="3727"/>
                    <a:pt x="1851" y="3742"/>
                  </a:cubicBezTo>
                  <a:cubicBezTo>
                    <a:pt x="1884" y="3744"/>
                    <a:pt x="1917" y="3745"/>
                    <a:pt x="1951" y="3745"/>
                  </a:cubicBezTo>
                  <a:cubicBezTo>
                    <a:pt x="2185" y="3745"/>
                    <a:pt x="2426" y="3700"/>
                    <a:pt x="2644" y="3610"/>
                  </a:cubicBezTo>
                  <a:cubicBezTo>
                    <a:pt x="2820" y="3536"/>
                    <a:pt x="2982" y="3448"/>
                    <a:pt x="3144" y="3331"/>
                  </a:cubicBezTo>
                  <a:cubicBezTo>
                    <a:pt x="3246" y="3272"/>
                    <a:pt x="3335" y="3198"/>
                    <a:pt x="3423" y="3110"/>
                  </a:cubicBezTo>
                  <a:cubicBezTo>
                    <a:pt x="3452" y="3096"/>
                    <a:pt x="3481" y="3066"/>
                    <a:pt x="3511" y="3037"/>
                  </a:cubicBezTo>
                  <a:lnTo>
                    <a:pt x="3599" y="2949"/>
                  </a:lnTo>
                  <a:cubicBezTo>
                    <a:pt x="3658" y="2890"/>
                    <a:pt x="3746" y="2816"/>
                    <a:pt x="3849" y="2699"/>
                  </a:cubicBezTo>
                  <a:cubicBezTo>
                    <a:pt x="3981" y="2552"/>
                    <a:pt x="4084" y="2391"/>
                    <a:pt x="4172" y="2214"/>
                  </a:cubicBezTo>
                  <a:cubicBezTo>
                    <a:pt x="4304" y="1965"/>
                    <a:pt x="4348" y="1686"/>
                    <a:pt x="4304" y="1392"/>
                  </a:cubicBezTo>
                  <a:cubicBezTo>
                    <a:pt x="4245" y="1069"/>
                    <a:pt x="4098" y="775"/>
                    <a:pt x="3849" y="555"/>
                  </a:cubicBezTo>
                  <a:cubicBezTo>
                    <a:pt x="3731" y="422"/>
                    <a:pt x="3584" y="320"/>
                    <a:pt x="3437" y="246"/>
                  </a:cubicBezTo>
                  <a:cubicBezTo>
                    <a:pt x="3276" y="158"/>
                    <a:pt x="3100" y="99"/>
                    <a:pt x="2938" y="55"/>
                  </a:cubicBezTo>
                  <a:cubicBezTo>
                    <a:pt x="2725" y="20"/>
                    <a:pt x="2511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8" name="Google Shape;2298;p70"/>
          <p:cNvSpPr/>
          <p:nvPr/>
        </p:nvSpPr>
        <p:spPr>
          <a:xfrm>
            <a:off x="5779697" y="4070199"/>
            <a:ext cx="165786" cy="142835"/>
          </a:xfrm>
          <a:custGeom>
            <a:avLst/>
            <a:gdLst/>
            <a:ahLst/>
            <a:cxnLst/>
            <a:rect l="l" t="t" r="r" b="b"/>
            <a:pathLst>
              <a:path w="4334" h="3734" extrusionOk="0">
                <a:moveTo>
                  <a:pt x="2069" y="259"/>
                </a:moveTo>
                <a:cubicBezTo>
                  <a:pt x="2293" y="259"/>
                  <a:pt x="2508" y="331"/>
                  <a:pt x="2689" y="455"/>
                </a:cubicBezTo>
                <a:cubicBezTo>
                  <a:pt x="2792" y="529"/>
                  <a:pt x="2880" y="631"/>
                  <a:pt x="2968" y="719"/>
                </a:cubicBezTo>
                <a:cubicBezTo>
                  <a:pt x="3041" y="822"/>
                  <a:pt x="3115" y="910"/>
                  <a:pt x="3173" y="1013"/>
                </a:cubicBezTo>
                <a:cubicBezTo>
                  <a:pt x="3291" y="1175"/>
                  <a:pt x="3408" y="1351"/>
                  <a:pt x="3511" y="1527"/>
                </a:cubicBezTo>
                <a:cubicBezTo>
                  <a:pt x="3599" y="1689"/>
                  <a:pt x="3673" y="1850"/>
                  <a:pt x="3687" y="2041"/>
                </a:cubicBezTo>
                <a:cubicBezTo>
                  <a:pt x="3717" y="2188"/>
                  <a:pt x="3687" y="2350"/>
                  <a:pt x="3614" y="2497"/>
                </a:cubicBezTo>
                <a:cubicBezTo>
                  <a:pt x="3570" y="2599"/>
                  <a:pt x="3511" y="2688"/>
                  <a:pt x="3438" y="2761"/>
                </a:cubicBezTo>
                <a:cubicBezTo>
                  <a:pt x="3408" y="2790"/>
                  <a:pt x="3379" y="2820"/>
                  <a:pt x="3350" y="2835"/>
                </a:cubicBezTo>
                <a:cubicBezTo>
                  <a:pt x="3350" y="2835"/>
                  <a:pt x="3320" y="2864"/>
                  <a:pt x="3262" y="2908"/>
                </a:cubicBezTo>
                <a:cubicBezTo>
                  <a:pt x="3173" y="2967"/>
                  <a:pt x="3085" y="3025"/>
                  <a:pt x="2982" y="3055"/>
                </a:cubicBezTo>
                <a:cubicBezTo>
                  <a:pt x="2888" y="3083"/>
                  <a:pt x="2781" y="3099"/>
                  <a:pt x="2677" y="3099"/>
                </a:cubicBezTo>
                <a:cubicBezTo>
                  <a:pt x="2620" y="3099"/>
                  <a:pt x="2564" y="3095"/>
                  <a:pt x="2512" y="3084"/>
                </a:cubicBezTo>
                <a:cubicBezTo>
                  <a:pt x="2307" y="3070"/>
                  <a:pt x="2131" y="2996"/>
                  <a:pt x="1954" y="2908"/>
                </a:cubicBezTo>
                <a:cubicBezTo>
                  <a:pt x="1778" y="2805"/>
                  <a:pt x="1602" y="2688"/>
                  <a:pt x="1455" y="2555"/>
                </a:cubicBezTo>
                <a:cubicBezTo>
                  <a:pt x="1411" y="2526"/>
                  <a:pt x="1381" y="2482"/>
                  <a:pt x="1337" y="2438"/>
                </a:cubicBezTo>
                <a:lnTo>
                  <a:pt x="1235" y="2306"/>
                </a:lnTo>
                <a:cubicBezTo>
                  <a:pt x="1161" y="2232"/>
                  <a:pt x="1088" y="2129"/>
                  <a:pt x="1044" y="2041"/>
                </a:cubicBezTo>
                <a:cubicBezTo>
                  <a:pt x="926" y="1865"/>
                  <a:pt x="882" y="1645"/>
                  <a:pt x="897" y="1439"/>
                </a:cubicBezTo>
                <a:cubicBezTo>
                  <a:pt x="897" y="1322"/>
                  <a:pt x="926" y="1204"/>
                  <a:pt x="970" y="1101"/>
                </a:cubicBezTo>
                <a:cubicBezTo>
                  <a:pt x="1000" y="1043"/>
                  <a:pt x="1029" y="969"/>
                  <a:pt x="1058" y="910"/>
                </a:cubicBezTo>
                <a:cubicBezTo>
                  <a:pt x="1088" y="866"/>
                  <a:pt x="1132" y="793"/>
                  <a:pt x="1161" y="734"/>
                </a:cubicBezTo>
                <a:cubicBezTo>
                  <a:pt x="1205" y="675"/>
                  <a:pt x="1249" y="617"/>
                  <a:pt x="1308" y="573"/>
                </a:cubicBezTo>
                <a:cubicBezTo>
                  <a:pt x="1352" y="514"/>
                  <a:pt x="1411" y="470"/>
                  <a:pt x="1470" y="440"/>
                </a:cubicBezTo>
                <a:cubicBezTo>
                  <a:pt x="1587" y="352"/>
                  <a:pt x="1719" y="294"/>
                  <a:pt x="1866" y="279"/>
                </a:cubicBezTo>
                <a:cubicBezTo>
                  <a:pt x="1934" y="265"/>
                  <a:pt x="2002" y="259"/>
                  <a:pt x="2069" y="259"/>
                </a:cubicBezTo>
                <a:close/>
                <a:moveTo>
                  <a:pt x="2201" y="0"/>
                </a:moveTo>
                <a:cubicBezTo>
                  <a:pt x="2089" y="0"/>
                  <a:pt x="1978" y="5"/>
                  <a:pt x="1866" y="14"/>
                </a:cubicBezTo>
                <a:cubicBezTo>
                  <a:pt x="1690" y="44"/>
                  <a:pt x="1514" y="73"/>
                  <a:pt x="1337" y="132"/>
                </a:cubicBezTo>
                <a:cubicBezTo>
                  <a:pt x="1249" y="161"/>
                  <a:pt x="1161" y="191"/>
                  <a:pt x="1088" y="235"/>
                </a:cubicBezTo>
                <a:cubicBezTo>
                  <a:pt x="1000" y="279"/>
                  <a:pt x="897" y="338"/>
                  <a:pt x="838" y="367"/>
                </a:cubicBezTo>
                <a:cubicBezTo>
                  <a:pt x="750" y="426"/>
                  <a:pt x="676" y="484"/>
                  <a:pt x="603" y="558"/>
                </a:cubicBezTo>
                <a:cubicBezTo>
                  <a:pt x="515" y="617"/>
                  <a:pt x="456" y="690"/>
                  <a:pt x="383" y="764"/>
                </a:cubicBezTo>
                <a:cubicBezTo>
                  <a:pt x="251" y="940"/>
                  <a:pt x="162" y="1116"/>
                  <a:pt x="104" y="1322"/>
                </a:cubicBezTo>
                <a:cubicBezTo>
                  <a:pt x="1" y="1733"/>
                  <a:pt x="30" y="2174"/>
                  <a:pt x="221" y="2555"/>
                </a:cubicBezTo>
                <a:cubicBezTo>
                  <a:pt x="295" y="2717"/>
                  <a:pt x="397" y="2893"/>
                  <a:pt x="530" y="3040"/>
                </a:cubicBezTo>
                <a:cubicBezTo>
                  <a:pt x="559" y="3070"/>
                  <a:pt x="574" y="3099"/>
                  <a:pt x="603" y="3128"/>
                </a:cubicBezTo>
                <a:cubicBezTo>
                  <a:pt x="632" y="3158"/>
                  <a:pt x="676" y="3187"/>
                  <a:pt x="706" y="3231"/>
                </a:cubicBezTo>
                <a:cubicBezTo>
                  <a:pt x="779" y="3290"/>
                  <a:pt x="838" y="3349"/>
                  <a:pt x="911" y="3393"/>
                </a:cubicBezTo>
                <a:cubicBezTo>
                  <a:pt x="1058" y="3495"/>
                  <a:pt x="1205" y="3584"/>
                  <a:pt x="1367" y="3642"/>
                </a:cubicBezTo>
                <a:cubicBezTo>
                  <a:pt x="1528" y="3686"/>
                  <a:pt x="1675" y="3730"/>
                  <a:pt x="1837" y="3730"/>
                </a:cubicBezTo>
                <a:cubicBezTo>
                  <a:pt x="1870" y="3732"/>
                  <a:pt x="1903" y="3733"/>
                  <a:pt x="1937" y="3733"/>
                </a:cubicBezTo>
                <a:cubicBezTo>
                  <a:pt x="2171" y="3733"/>
                  <a:pt x="2411" y="3688"/>
                  <a:pt x="2630" y="3598"/>
                </a:cubicBezTo>
                <a:cubicBezTo>
                  <a:pt x="2806" y="3525"/>
                  <a:pt x="2982" y="3437"/>
                  <a:pt x="3129" y="3334"/>
                </a:cubicBezTo>
                <a:cubicBezTo>
                  <a:pt x="3232" y="3260"/>
                  <a:pt x="3320" y="3187"/>
                  <a:pt x="3408" y="3114"/>
                </a:cubicBezTo>
                <a:lnTo>
                  <a:pt x="3511" y="3025"/>
                </a:lnTo>
                <a:lnTo>
                  <a:pt x="3599" y="2952"/>
                </a:lnTo>
                <a:cubicBezTo>
                  <a:pt x="3658" y="2893"/>
                  <a:pt x="3732" y="2805"/>
                  <a:pt x="3834" y="2688"/>
                </a:cubicBezTo>
                <a:cubicBezTo>
                  <a:pt x="3967" y="2555"/>
                  <a:pt x="4084" y="2394"/>
                  <a:pt x="4172" y="2218"/>
                </a:cubicBezTo>
                <a:cubicBezTo>
                  <a:pt x="4290" y="1968"/>
                  <a:pt x="4334" y="1674"/>
                  <a:pt x="4290" y="1395"/>
                </a:cubicBezTo>
                <a:cubicBezTo>
                  <a:pt x="4246" y="1072"/>
                  <a:pt x="4084" y="778"/>
                  <a:pt x="3849" y="543"/>
                </a:cubicBezTo>
                <a:cubicBezTo>
                  <a:pt x="3717" y="426"/>
                  <a:pt x="3585" y="323"/>
                  <a:pt x="3423" y="235"/>
                </a:cubicBezTo>
                <a:cubicBezTo>
                  <a:pt x="3262" y="161"/>
                  <a:pt x="3100" y="103"/>
                  <a:pt x="2924" y="73"/>
                </a:cubicBezTo>
                <a:cubicBezTo>
                  <a:pt x="2683" y="23"/>
                  <a:pt x="2442" y="0"/>
                  <a:pt x="22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70"/>
          <p:cNvSpPr/>
          <p:nvPr/>
        </p:nvSpPr>
        <p:spPr>
          <a:xfrm>
            <a:off x="1103283" y="1310858"/>
            <a:ext cx="503740" cy="1281364"/>
          </a:xfrm>
          <a:custGeom>
            <a:avLst/>
            <a:gdLst/>
            <a:ahLst/>
            <a:cxnLst/>
            <a:rect l="l" t="t" r="r" b="b"/>
            <a:pathLst>
              <a:path w="22106" h="56231" extrusionOk="0">
                <a:moveTo>
                  <a:pt x="16152" y="4912"/>
                </a:moveTo>
                <a:cubicBezTo>
                  <a:pt x="16954" y="4912"/>
                  <a:pt x="17606" y="5460"/>
                  <a:pt x="17773" y="6381"/>
                </a:cubicBezTo>
                <a:cubicBezTo>
                  <a:pt x="17979" y="7497"/>
                  <a:pt x="17700" y="8555"/>
                  <a:pt x="17332" y="9597"/>
                </a:cubicBezTo>
                <a:cubicBezTo>
                  <a:pt x="16422" y="12212"/>
                  <a:pt x="14571" y="14195"/>
                  <a:pt x="12412" y="15987"/>
                </a:cubicBezTo>
                <a:cubicBezTo>
                  <a:pt x="12192" y="16178"/>
                  <a:pt x="11971" y="16354"/>
                  <a:pt x="11707" y="16559"/>
                </a:cubicBezTo>
                <a:cubicBezTo>
                  <a:pt x="11149" y="14048"/>
                  <a:pt x="11222" y="11639"/>
                  <a:pt x="12177" y="9260"/>
                </a:cubicBezTo>
                <a:cubicBezTo>
                  <a:pt x="12647" y="8129"/>
                  <a:pt x="13161" y="7012"/>
                  <a:pt x="14028" y="6087"/>
                </a:cubicBezTo>
                <a:cubicBezTo>
                  <a:pt x="14351" y="5735"/>
                  <a:pt x="14718" y="5426"/>
                  <a:pt x="15129" y="5191"/>
                </a:cubicBezTo>
                <a:cubicBezTo>
                  <a:pt x="15480" y="5001"/>
                  <a:pt x="15828" y="4912"/>
                  <a:pt x="16152" y="4912"/>
                </a:cubicBezTo>
                <a:close/>
                <a:moveTo>
                  <a:pt x="13979" y="31023"/>
                </a:moveTo>
                <a:cubicBezTo>
                  <a:pt x="16368" y="31023"/>
                  <a:pt x="18709" y="32937"/>
                  <a:pt x="19110" y="35228"/>
                </a:cubicBezTo>
                <a:cubicBezTo>
                  <a:pt x="19653" y="38297"/>
                  <a:pt x="18111" y="40985"/>
                  <a:pt x="15350" y="41720"/>
                </a:cubicBezTo>
                <a:cubicBezTo>
                  <a:pt x="14836" y="38150"/>
                  <a:pt x="14307" y="34611"/>
                  <a:pt x="13793" y="31027"/>
                </a:cubicBezTo>
                <a:cubicBezTo>
                  <a:pt x="13855" y="31024"/>
                  <a:pt x="13917" y="31023"/>
                  <a:pt x="13979" y="31023"/>
                </a:cubicBezTo>
                <a:close/>
                <a:moveTo>
                  <a:pt x="11281" y="22170"/>
                </a:moveTo>
                <a:lnTo>
                  <a:pt x="11428" y="22258"/>
                </a:lnTo>
                <a:lnTo>
                  <a:pt x="11428" y="22273"/>
                </a:lnTo>
                <a:cubicBezTo>
                  <a:pt x="11678" y="23962"/>
                  <a:pt x="11913" y="25666"/>
                  <a:pt x="12162" y="27384"/>
                </a:cubicBezTo>
                <a:cubicBezTo>
                  <a:pt x="10752" y="27766"/>
                  <a:pt x="9489" y="28559"/>
                  <a:pt x="8505" y="29632"/>
                </a:cubicBezTo>
                <a:cubicBezTo>
                  <a:pt x="6434" y="31952"/>
                  <a:pt x="6170" y="35183"/>
                  <a:pt x="7874" y="37504"/>
                </a:cubicBezTo>
                <a:cubicBezTo>
                  <a:pt x="8520" y="38444"/>
                  <a:pt x="9489" y="39105"/>
                  <a:pt x="10606" y="39384"/>
                </a:cubicBezTo>
                <a:cubicBezTo>
                  <a:pt x="10694" y="39414"/>
                  <a:pt x="10782" y="39428"/>
                  <a:pt x="10870" y="39428"/>
                </a:cubicBezTo>
                <a:cubicBezTo>
                  <a:pt x="11061" y="39399"/>
                  <a:pt x="11237" y="39340"/>
                  <a:pt x="11413" y="39281"/>
                </a:cubicBezTo>
                <a:cubicBezTo>
                  <a:pt x="11296" y="39149"/>
                  <a:pt x="11208" y="38973"/>
                  <a:pt x="11046" y="38899"/>
                </a:cubicBezTo>
                <a:cubicBezTo>
                  <a:pt x="9166" y="38004"/>
                  <a:pt x="8285" y="36138"/>
                  <a:pt x="8887" y="34273"/>
                </a:cubicBezTo>
                <a:cubicBezTo>
                  <a:pt x="9386" y="32701"/>
                  <a:pt x="10459" y="31629"/>
                  <a:pt x="12192" y="31159"/>
                </a:cubicBezTo>
                <a:cubicBezTo>
                  <a:pt x="12339" y="31115"/>
                  <a:pt x="12500" y="31086"/>
                  <a:pt x="12691" y="31042"/>
                </a:cubicBezTo>
                <a:cubicBezTo>
                  <a:pt x="13220" y="34713"/>
                  <a:pt x="13749" y="38356"/>
                  <a:pt x="14277" y="41999"/>
                </a:cubicBezTo>
                <a:cubicBezTo>
                  <a:pt x="13415" y="42198"/>
                  <a:pt x="12573" y="42291"/>
                  <a:pt x="11761" y="42291"/>
                </a:cubicBezTo>
                <a:cubicBezTo>
                  <a:pt x="7144" y="42291"/>
                  <a:pt x="3522" y="39275"/>
                  <a:pt x="2748" y="35727"/>
                </a:cubicBezTo>
                <a:cubicBezTo>
                  <a:pt x="2248" y="33465"/>
                  <a:pt x="2762" y="31350"/>
                  <a:pt x="3996" y="29397"/>
                </a:cubicBezTo>
                <a:cubicBezTo>
                  <a:pt x="4598" y="28442"/>
                  <a:pt x="5303" y="27561"/>
                  <a:pt x="6111" y="26767"/>
                </a:cubicBezTo>
                <a:cubicBezTo>
                  <a:pt x="7771" y="25181"/>
                  <a:pt x="9548" y="23698"/>
                  <a:pt x="11281" y="22170"/>
                </a:cubicBezTo>
                <a:close/>
                <a:moveTo>
                  <a:pt x="15834" y="0"/>
                </a:moveTo>
                <a:cubicBezTo>
                  <a:pt x="15580" y="0"/>
                  <a:pt x="15295" y="98"/>
                  <a:pt x="14938" y="285"/>
                </a:cubicBezTo>
                <a:cubicBezTo>
                  <a:pt x="14116" y="726"/>
                  <a:pt x="13396" y="1372"/>
                  <a:pt x="12867" y="2136"/>
                </a:cubicBezTo>
                <a:cubicBezTo>
                  <a:pt x="11311" y="4339"/>
                  <a:pt x="10356" y="6924"/>
                  <a:pt x="10136" y="9612"/>
                </a:cubicBezTo>
                <a:cubicBezTo>
                  <a:pt x="9945" y="11889"/>
                  <a:pt x="10180" y="14151"/>
                  <a:pt x="10591" y="16383"/>
                </a:cubicBezTo>
                <a:cubicBezTo>
                  <a:pt x="10708" y="17059"/>
                  <a:pt x="10561" y="17485"/>
                  <a:pt x="9959" y="17925"/>
                </a:cubicBezTo>
                <a:cubicBezTo>
                  <a:pt x="7595" y="19659"/>
                  <a:pt x="5318" y="21509"/>
                  <a:pt x="3467" y="23727"/>
                </a:cubicBezTo>
                <a:cubicBezTo>
                  <a:pt x="1778" y="25769"/>
                  <a:pt x="530" y="28001"/>
                  <a:pt x="324" y="30586"/>
                </a:cubicBezTo>
                <a:cubicBezTo>
                  <a:pt x="1" y="34875"/>
                  <a:pt x="1602" y="38444"/>
                  <a:pt x="5406" y="41073"/>
                </a:cubicBezTo>
                <a:cubicBezTo>
                  <a:pt x="7435" y="42464"/>
                  <a:pt x="9664" y="43290"/>
                  <a:pt x="12150" y="43290"/>
                </a:cubicBezTo>
                <a:cubicBezTo>
                  <a:pt x="12525" y="43290"/>
                  <a:pt x="12906" y="43271"/>
                  <a:pt x="13293" y="43232"/>
                </a:cubicBezTo>
                <a:cubicBezTo>
                  <a:pt x="13661" y="43188"/>
                  <a:pt x="14042" y="43159"/>
                  <a:pt x="14424" y="43130"/>
                </a:cubicBezTo>
                <a:cubicBezTo>
                  <a:pt x="14615" y="44407"/>
                  <a:pt x="14806" y="45641"/>
                  <a:pt x="14982" y="46860"/>
                </a:cubicBezTo>
                <a:cubicBezTo>
                  <a:pt x="15173" y="48256"/>
                  <a:pt x="15408" y="49636"/>
                  <a:pt x="15188" y="51061"/>
                </a:cubicBezTo>
                <a:cubicBezTo>
                  <a:pt x="14850" y="53461"/>
                  <a:pt x="12593" y="55039"/>
                  <a:pt x="10211" y="55039"/>
                </a:cubicBezTo>
                <a:cubicBezTo>
                  <a:pt x="9283" y="55039"/>
                  <a:pt x="8337" y="54800"/>
                  <a:pt x="7477" y="54278"/>
                </a:cubicBezTo>
                <a:cubicBezTo>
                  <a:pt x="7271" y="54116"/>
                  <a:pt x="7066" y="53954"/>
                  <a:pt x="6875" y="53778"/>
                </a:cubicBezTo>
                <a:cubicBezTo>
                  <a:pt x="7036" y="53719"/>
                  <a:pt x="7198" y="53690"/>
                  <a:pt x="7360" y="53690"/>
                </a:cubicBezTo>
                <a:cubicBezTo>
                  <a:pt x="9563" y="53617"/>
                  <a:pt x="10694" y="52471"/>
                  <a:pt x="10606" y="50444"/>
                </a:cubicBezTo>
                <a:cubicBezTo>
                  <a:pt x="10532" y="48764"/>
                  <a:pt x="9065" y="47433"/>
                  <a:pt x="7272" y="47433"/>
                </a:cubicBezTo>
                <a:cubicBezTo>
                  <a:pt x="7262" y="47433"/>
                  <a:pt x="7252" y="47433"/>
                  <a:pt x="7242" y="47433"/>
                </a:cubicBezTo>
                <a:cubicBezTo>
                  <a:pt x="5377" y="47448"/>
                  <a:pt x="3849" y="48917"/>
                  <a:pt x="3746" y="50782"/>
                </a:cubicBezTo>
                <a:cubicBezTo>
                  <a:pt x="3644" y="53132"/>
                  <a:pt x="5142" y="55129"/>
                  <a:pt x="7580" y="55879"/>
                </a:cubicBezTo>
                <a:cubicBezTo>
                  <a:pt x="8035" y="56025"/>
                  <a:pt x="8520" y="56114"/>
                  <a:pt x="8990" y="56231"/>
                </a:cubicBezTo>
                <a:lnTo>
                  <a:pt x="10708" y="56231"/>
                </a:lnTo>
                <a:cubicBezTo>
                  <a:pt x="11002" y="56172"/>
                  <a:pt x="11311" y="56114"/>
                  <a:pt x="11619" y="56040"/>
                </a:cubicBezTo>
                <a:cubicBezTo>
                  <a:pt x="13749" y="55614"/>
                  <a:pt x="15335" y="54557"/>
                  <a:pt x="16099" y="52633"/>
                </a:cubicBezTo>
                <a:cubicBezTo>
                  <a:pt x="16466" y="51707"/>
                  <a:pt x="16598" y="50708"/>
                  <a:pt x="16495" y="49739"/>
                </a:cubicBezTo>
                <a:cubicBezTo>
                  <a:pt x="16348" y="48520"/>
                  <a:pt x="16157" y="47330"/>
                  <a:pt x="15981" y="46126"/>
                </a:cubicBezTo>
                <a:cubicBezTo>
                  <a:pt x="15834" y="45039"/>
                  <a:pt x="15673" y="43967"/>
                  <a:pt x="15511" y="42865"/>
                </a:cubicBezTo>
                <a:cubicBezTo>
                  <a:pt x="15643" y="42806"/>
                  <a:pt x="15746" y="42777"/>
                  <a:pt x="15849" y="42748"/>
                </a:cubicBezTo>
                <a:cubicBezTo>
                  <a:pt x="17523" y="42190"/>
                  <a:pt x="18948" y="41308"/>
                  <a:pt x="20020" y="39986"/>
                </a:cubicBezTo>
                <a:cubicBezTo>
                  <a:pt x="21871" y="37680"/>
                  <a:pt x="22106" y="35081"/>
                  <a:pt x="21328" y="32422"/>
                </a:cubicBezTo>
                <a:cubicBezTo>
                  <a:pt x="20446" y="29411"/>
                  <a:pt x="18272" y="27605"/>
                  <a:pt x="14850" y="27208"/>
                </a:cubicBezTo>
                <a:cubicBezTo>
                  <a:pt x="14579" y="27186"/>
                  <a:pt x="14307" y="27175"/>
                  <a:pt x="14035" y="27175"/>
                </a:cubicBezTo>
                <a:cubicBezTo>
                  <a:pt x="13763" y="27175"/>
                  <a:pt x="13492" y="27186"/>
                  <a:pt x="13220" y="27208"/>
                </a:cubicBezTo>
                <a:cubicBezTo>
                  <a:pt x="12956" y="25387"/>
                  <a:pt x="12691" y="23654"/>
                  <a:pt x="12427" y="21906"/>
                </a:cubicBezTo>
                <a:cubicBezTo>
                  <a:pt x="12353" y="21583"/>
                  <a:pt x="12471" y="21230"/>
                  <a:pt x="12750" y="21039"/>
                </a:cubicBezTo>
                <a:cubicBezTo>
                  <a:pt x="13616" y="20334"/>
                  <a:pt x="14454" y="19614"/>
                  <a:pt x="15247" y="18851"/>
                </a:cubicBezTo>
                <a:cubicBezTo>
                  <a:pt x="16598" y="17558"/>
                  <a:pt x="17670" y="16089"/>
                  <a:pt x="18228" y="14371"/>
                </a:cubicBezTo>
                <a:cubicBezTo>
                  <a:pt x="19315" y="11169"/>
                  <a:pt x="19462" y="7732"/>
                  <a:pt x="18654" y="4457"/>
                </a:cubicBezTo>
                <a:cubicBezTo>
                  <a:pt x="18317" y="3076"/>
                  <a:pt x="17817" y="1754"/>
                  <a:pt x="16862" y="623"/>
                </a:cubicBezTo>
                <a:cubicBezTo>
                  <a:pt x="16500" y="200"/>
                  <a:pt x="16198" y="0"/>
                  <a:pt x="158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0" name="Google Shape;2300;p70"/>
          <p:cNvGrpSpPr/>
          <p:nvPr/>
        </p:nvGrpSpPr>
        <p:grpSpPr>
          <a:xfrm>
            <a:off x="2569868" y="1472846"/>
            <a:ext cx="1141812" cy="1456298"/>
            <a:chOff x="2419901" y="1401697"/>
            <a:chExt cx="1252673" cy="1597694"/>
          </a:xfrm>
        </p:grpSpPr>
        <p:sp>
          <p:nvSpPr>
            <p:cNvPr id="2301" name="Google Shape;2301;p70"/>
            <p:cNvSpPr/>
            <p:nvPr/>
          </p:nvSpPr>
          <p:spPr>
            <a:xfrm rot="693896">
              <a:off x="2553131" y="1486049"/>
              <a:ext cx="986214" cy="1428990"/>
            </a:xfrm>
            <a:custGeom>
              <a:avLst/>
              <a:gdLst/>
              <a:ahLst/>
              <a:cxnLst/>
              <a:rect l="l" t="t" r="r" b="b"/>
              <a:pathLst>
                <a:path w="9239" h="13387" extrusionOk="0">
                  <a:moveTo>
                    <a:pt x="7119" y="1"/>
                  </a:moveTo>
                  <a:cubicBezTo>
                    <a:pt x="6011" y="1"/>
                    <a:pt x="4934" y="556"/>
                    <a:pt x="4060" y="1276"/>
                  </a:cubicBezTo>
                  <a:cubicBezTo>
                    <a:pt x="953" y="3824"/>
                    <a:pt x="0" y="8167"/>
                    <a:pt x="1740" y="11792"/>
                  </a:cubicBezTo>
                  <a:lnTo>
                    <a:pt x="2576" y="13387"/>
                  </a:lnTo>
                  <a:cubicBezTo>
                    <a:pt x="1899" y="11584"/>
                    <a:pt x="2666" y="9527"/>
                    <a:pt x="3867" y="8015"/>
                  </a:cubicBezTo>
                  <a:cubicBezTo>
                    <a:pt x="5061" y="6510"/>
                    <a:pt x="6649" y="5364"/>
                    <a:pt x="7975" y="3969"/>
                  </a:cubicBezTo>
                  <a:cubicBezTo>
                    <a:pt x="8417" y="3506"/>
                    <a:pt x="8831" y="3002"/>
                    <a:pt x="9031" y="2401"/>
                  </a:cubicBezTo>
                  <a:cubicBezTo>
                    <a:pt x="9239" y="1794"/>
                    <a:pt x="9183" y="1069"/>
                    <a:pt x="8762" y="599"/>
                  </a:cubicBezTo>
                  <a:cubicBezTo>
                    <a:pt x="8451" y="254"/>
                    <a:pt x="7989" y="82"/>
                    <a:pt x="7526" y="26"/>
                  </a:cubicBezTo>
                  <a:cubicBezTo>
                    <a:pt x="7390" y="9"/>
                    <a:pt x="7254" y="1"/>
                    <a:pt x="7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70"/>
            <p:cNvSpPr/>
            <p:nvPr/>
          </p:nvSpPr>
          <p:spPr>
            <a:xfrm rot="693896">
              <a:off x="2861182" y="2282160"/>
              <a:ext cx="616237" cy="386629"/>
            </a:xfrm>
            <a:custGeom>
              <a:avLst/>
              <a:gdLst/>
              <a:ahLst/>
              <a:cxnLst/>
              <a:rect l="l" t="t" r="r" b="b"/>
              <a:pathLst>
                <a:path w="5773" h="3622" extrusionOk="0">
                  <a:moveTo>
                    <a:pt x="3970" y="0"/>
                  </a:moveTo>
                  <a:cubicBezTo>
                    <a:pt x="2021" y="0"/>
                    <a:pt x="102" y="1639"/>
                    <a:pt x="1" y="3621"/>
                  </a:cubicBezTo>
                  <a:lnTo>
                    <a:pt x="90" y="3538"/>
                  </a:lnTo>
                  <a:lnTo>
                    <a:pt x="4482" y="1805"/>
                  </a:lnTo>
                  <a:cubicBezTo>
                    <a:pt x="5068" y="1570"/>
                    <a:pt x="5773" y="1011"/>
                    <a:pt x="5448" y="480"/>
                  </a:cubicBezTo>
                  <a:cubicBezTo>
                    <a:pt x="5324" y="279"/>
                    <a:pt x="5089" y="183"/>
                    <a:pt x="4861" y="121"/>
                  </a:cubicBezTo>
                  <a:cubicBezTo>
                    <a:pt x="4568" y="39"/>
                    <a:pt x="4268" y="0"/>
                    <a:pt x="3970" y="0"/>
                  </a:cubicBezTo>
                  <a:close/>
                </a:path>
              </a:pathLst>
            </a:custGeom>
            <a:solidFill>
              <a:srgbClr val="E7A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03" name="Google Shape;2303;p70"/>
          <p:cNvGrpSpPr/>
          <p:nvPr/>
        </p:nvGrpSpPr>
        <p:grpSpPr>
          <a:xfrm>
            <a:off x="3303910" y="2416331"/>
            <a:ext cx="1164716" cy="1195050"/>
            <a:chOff x="3225213" y="2436788"/>
            <a:chExt cx="1277802" cy="1311081"/>
          </a:xfrm>
        </p:grpSpPr>
        <p:sp>
          <p:nvSpPr>
            <p:cNvPr id="2304" name="Google Shape;2304;p70"/>
            <p:cNvSpPr/>
            <p:nvPr/>
          </p:nvSpPr>
          <p:spPr>
            <a:xfrm>
              <a:off x="3225213" y="2477621"/>
              <a:ext cx="1270247" cy="1270247"/>
            </a:xfrm>
            <a:custGeom>
              <a:avLst/>
              <a:gdLst/>
              <a:ahLst/>
              <a:cxnLst/>
              <a:rect l="l" t="t" r="r" b="b"/>
              <a:pathLst>
                <a:path w="9239" h="9239" extrusionOk="0">
                  <a:moveTo>
                    <a:pt x="4619" y="1"/>
                  </a:moveTo>
                  <a:lnTo>
                    <a:pt x="4018" y="42"/>
                  </a:lnTo>
                  <a:lnTo>
                    <a:pt x="3425" y="159"/>
                  </a:lnTo>
                  <a:lnTo>
                    <a:pt x="2852" y="353"/>
                  </a:lnTo>
                  <a:lnTo>
                    <a:pt x="2313" y="615"/>
                  </a:lnTo>
                  <a:lnTo>
                    <a:pt x="1809" y="953"/>
                  </a:lnTo>
                  <a:lnTo>
                    <a:pt x="1353" y="1354"/>
                  </a:lnTo>
                  <a:lnTo>
                    <a:pt x="953" y="1810"/>
                  </a:lnTo>
                  <a:lnTo>
                    <a:pt x="621" y="2307"/>
                  </a:lnTo>
                  <a:lnTo>
                    <a:pt x="352" y="2852"/>
                  </a:lnTo>
                  <a:lnTo>
                    <a:pt x="159" y="3425"/>
                  </a:lnTo>
                  <a:lnTo>
                    <a:pt x="41" y="4019"/>
                  </a:lnTo>
                  <a:lnTo>
                    <a:pt x="0" y="4620"/>
                  </a:lnTo>
                  <a:lnTo>
                    <a:pt x="41" y="5220"/>
                  </a:lnTo>
                  <a:lnTo>
                    <a:pt x="159" y="5814"/>
                  </a:lnTo>
                  <a:lnTo>
                    <a:pt x="352" y="6387"/>
                  </a:lnTo>
                  <a:lnTo>
                    <a:pt x="621" y="6933"/>
                  </a:lnTo>
                  <a:lnTo>
                    <a:pt x="953" y="7430"/>
                  </a:lnTo>
                  <a:lnTo>
                    <a:pt x="1353" y="7885"/>
                  </a:lnTo>
                  <a:lnTo>
                    <a:pt x="1809" y="8286"/>
                  </a:lnTo>
                  <a:lnTo>
                    <a:pt x="2313" y="8624"/>
                  </a:lnTo>
                  <a:lnTo>
                    <a:pt x="2852" y="8887"/>
                  </a:lnTo>
                  <a:lnTo>
                    <a:pt x="3425" y="9080"/>
                  </a:lnTo>
                  <a:lnTo>
                    <a:pt x="4018" y="9197"/>
                  </a:lnTo>
                  <a:lnTo>
                    <a:pt x="4619" y="9239"/>
                  </a:lnTo>
                  <a:lnTo>
                    <a:pt x="5227" y="9197"/>
                  </a:lnTo>
                  <a:lnTo>
                    <a:pt x="5814" y="9080"/>
                  </a:lnTo>
                  <a:lnTo>
                    <a:pt x="6387" y="8887"/>
                  </a:lnTo>
                  <a:lnTo>
                    <a:pt x="6932" y="8617"/>
                  </a:lnTo>
                  <a:lnTo>
                    <a:pt x="7436" y="8286"/>
                  </a:lnTo>
                  <a:lnTo>
                    <a:pt x="7885" y="7885"/>
                  </a:lnTo>
                  <a:lnTo>
                    <a:pt x="8285" y="7430"/>
                  </a:lnTo>
                  <a:lnTo>
                    <a:pt x="8624" y="6933"/>
                  </a:lnTo>
                  <a:lnTo>
                    <a:pt x="8886" y="6387"/>
                  </a:lnTo>
                  <a:lnTo>
                    <a:pt x="9086" y="5814"/>
                  </a:lnTo>
                  <a:lnTo>
                    <a:pt x="9204" y="5220"/>
                  </a:lnTo>
                  <a:lnTo>
                    <a:pt x="9238" y="4620"/>
                  </a:lnTo>
                  <a:lnTo>
                    <a:pt x="9204" y="4019"/>
                  </a:lnTo>
                  <a:lnTo>
                    <a:pt x="9079" y="3425"/>
                  </a:lnTo>
                  <a:lnTo>
                    <a:pt x="8893" y="2852"/>
                  </a:lnTo>
                  <a:lnTo>
                    <a:pt x="8624" y="2307"/>
                  </a:lnTo>
                  <a:lnTo>
                    <a:pt x="8285" y="1810"/>
                  </a:lnTo>
                  <a:lnTo>
                    <a:pt x="7885" y="1354"/>
                  </a:lnTo>
                  <a:lnTo>
                    <a:pt x="7436" y="953"/>
                  </a:lnTo>
                  <a:lnTo>
                    <a:pt x="6932" y="615"/>
                  </a:lnTo>
                  <a:lnTo>
                    <a:pt x="6387" y="346"/>
                  </a:lnTo>
                  <a:lnTo>
                    <a:pt x="5814" y="159"/>
                  </a:lnTo>
                  <a:lnTo>
                    <a:pt x="5227" y="42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0"/>
            <p:cNvSpPr/>
            <p:nvPr/>
          </p:nvSpPr>
          <p:spPr>
            <a:xfrm>
              <a:off x="3888723" y="2436788"/>
              <a:ext cx="181483" cy="181483"/>
            </a:xfrm>
            <a:custGeom>
              <a:avLst/>
              <a:gdLst/>
              <a:ahLst/>
              <a:cxnLst/>
              <a:rect l="l" t="t" r="r" b="b"/>
              <a:pathLst>
                <a:path w="1320" h="1320" extrusionOk="0">
                  <a:moveTo>
                    <a:pt x="656" y="1"/>
                  </a:moveTo>
                  <a:lnTo>
                    <a:pt x="194" y="201"/>
                  </a:lnTo>
                  <a:lnTo>
                    <a:pt x="0" y="663"/>
                  </a:lnTo>
                  <a:lnTo>
                    <a:pt x="194" y="1133"/>
                  </a:lnTo>
                  <a:lnTo>
                    <a:pt x="656" y="1319"/>
                  </a:lnTo>
                  <a:lnTo>
                    <a:pt x="1126" y="1133"/>
                  </a:lnTo>
                  <a:lnTo>
                    <a:pt x="1319" y="663"/>
                  </a:lnTo>
                  <a:lnTo>
                    <a:pt x="1126" y="201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0"/>
            <p:cNvSpPr/>
            <p:nvPr/>
          </p:nvSpPr>
          <p:spPr>
            <a:xfrm>
              <a:off x="4321531" y="3202863"/>
              <a:ext cx="181483" cy="181483"/>
            </a:xfrm>
            <a:custGeom>
              <a:avLst/>
              <a:gdLst/>
              <a:ahLst/>
              <a:cxnLst/>
              <a:rect l="l" t="t" r="r" b="b"/>
              <a:pathLst>
                <a:path w="1320" h="1320" extrusionOk="0">
                  <a:moveTo>
                    <a:pt x="664" y="1"/>
                  </a:moveTo>
                  <a:lnTo>
                    <a:pt x="194" y="194"/>
                  </a:lnTo>
                  <a:lnTo>
                    <a:pt x="1" y="656"/>
                  </a:lnTo>
                  <a:lnTo>
                    <a:pt x="194" y="1126"/>
                  </a:lnTo>
                  <a:lnTo>
                    <a:pt x="664" y="1319"/>
                  </a:lnTo>
                  <a:lnTo>
                    <a:pt x="1126" y="1126"/>
                  </a:lnTo>
                  <a:lnTo>
                    <a:pt x="1320" y="656"/>
                  </a:lnTo>
                  <a:lnTo>
                    <a:pt x="1126" y="194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0"/>
            <p:cNvSpPr/>
            <p:nvPr/>
          </p:nvSpPr>
          <p:spPr>
            <a:xfrm>
              <a:off x="4273135" y="2716848"/>
              <a:ext cx="180521" cy="181483"/>
            </a:xfrm>
            <a:custGeom>
              <a:avLst/>
              <a:gdLst/>
              <a:ahLst/>
              <a:cxnLst/>
              <a:rect l="l" t="t" r="r" b="b"/>
              <a:pathLst>
                <a:path w="1313" h="1320" extrusionOk="0">
                  <a:moveTo>
                    <a:pt x="657" y="0"/>
                  </a:moveTo>
                  <a:lnTo>
                    <a:pt x="194" y="194"/>
                  </a:lnTo>
                  <a:lnTo>
                    <a:pt x="1" y="656"/>
                  </a:lnTo>
                  <a:lnTo>
                    <a:pt x="194" y="1126"/>
                  </a:lnTo>
                  <a:lnTo>
                    <a:pt x="657" y="1319"/>
                  </a:lnTo>
                  <a:lnTo>
                    <a:pt x="1119" y="1126"/>
                  </a:lnTo>
                  <a:lnTo>
                    <a:pt x="1312" y="656"/>
                  </a:lnTo>
                  <a:lnTo>
                    <a:pt x="1126" y="194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0"/>
            <p:cNvSpPr/>
            <p:nvPr/>
          </p:nvSpPr>
          <p:spPr>
            <a:xfrm>
              <a:off x="3978914" y="3561703"/>
              <a:ext cx="181346" cy="181483"/>
            </a:xfrm>
            <a:custGeom>
              <a:avLst/>
              <a:gdLst/>
              <a:ahLst/>
              <a:cxnLst/>
              <a:rect l="l" t="t" r="r" b="b"/>
              <a:pathLst>
                <a:path w="1319" h="1320" extrusionOk="0">
                  <a:moveTo>
                    <a:pt x="663" y="0"/>
                  </a:moveTo>
                  <a:lnTo>
                    <a:pt x="200" y="194"/>
                  </a:lnTo>
                  <a:lnTo>
                    <a:pt x="0" y="656"/>
                  </a:lnTo>
                  <a:lnTo>
                    <a:pt x="194" y="1126"/>
                  </a:lnTo>
                  <a:lnTo>
                    <a:pt x="663" y="1319"/>
                  </a:lnTo>
                  <a:lnTo>
                    <a:pt x="1133" y="1126"/>
                  </a:lnTo>
                  <a:lnTo>
                    <a:pt x="1319" y="656"/>
                  </a:lnTo>
                  <a:lnTo>
                    <a:pt x="1133" y="194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0"/>
            <p:cNvSpPr/>
            <p:nvPr/>
          </p:nvSpPr>
          <p:spPr>
            <a:xfrm>
              <a:off x="3521359" y="3524719"/>
              <a:ext cx="182308" cy="181346"/>
            </a:xfrm>
            <a:custGeom>
              <a:avLst/>
              <a:gdLst/>
              <a:ahLst/>
              <a:cxnLst/>
              <a:rect l="l" t="t" r="r" b="b"/>
              <a:pathLst>
                <a:path w="1326" h="1319" extrusionOk="0">
                  <a:moveTo>
                    <a:pt x="663" y="0"/>
                  </a:moveTo>
                  <a:lnTo>
                    <a:pt x="194" y="194"/>
                  </a:lnTo>
                  <a:lnTo>
                    <a:pt x="0" y="663"/>
                  </a:lnTo>
                  <a:lnTo>
                    <a:pt x="194" y="1126"/>
                  </a:lnTo>
                  <a:lnTo>
                    <a:pt x="663" y="1319"/>
                  </a:lnTo>
                  <a:lnTo>
                    <a:pt x="1126" y="1126"/>
                  </a:lnTo>
                  <a:lnTo>
                    <a:pt x="1326" y="663"/>
                  </a:lnTo>
                  <a:lnTo>
                    <a:pt x="1126" y="194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0"/>
            <p:cNvSpPr/>
            <p:nvPr/>
          </p:nvSpPr>
          <p:spPr>
            <a:xfrm>
              <a:off x="3255460" y="3258820"/>
              <a:ext cx="181484" cy="181483"/>
            </a:xfrm>
            <a:custGeom>
              <a:avLst/>
              <a:gdLst/>
              <a:ahLst/>
              <a:cxnLst/>
              <a:rect l="l" t="t" r="r" b="b"/>
              <a:pathLst>
                <a:path w="1320" h="1320" extrusionOk="0">
                  <a:moveTo>
                    <a:pt x="664" y="1"/>
                  </a:moveTo>
                  <a:lnTo>
                    <a:pt x="194" y="194"/>
                  </a:lnTo>
                  <a:lnTo>
                    <a:pt x="1" y="664"/>
                  </a:lnTo>
                  <a:lnTo>
                    <a:pt x="194" y="1126"/>
                  </a:lnTo>
                  <a:lnTo>
                    <a:pt x="664" y="1320"/>
                  </a:lnTo>
                  <a:lnTo>
                    <a:pt x="1126" y="1126"/>
                  </a:lnTo>
                  <a:lnTo>
                    <a:pt x="1320" y="664"/>
                  </a:lnTo>
                  <a:lnTo>
                    <a:pt x="1126" y="194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0"/>
            <p:cNvSpPr/>
            <p:nvPr/>
          </p:nvSpPr>
          <p:spPr>
            <a:xfrm>
              <a:off x="3225213" y="2477621"/>
              <a:ext cx="1228451" cy="1228451"/>
            </a:xfrm>
            <a:custGeom>
              <a:avLst/>
              <a:gdLst/>
              <a:ahLst/>
              <a:cxnLst/>
              <a:rect l="l" t="t" r="r" b="b"/>
              <a:pathLst>
                <a:path w="8935" h="8935" extrusionOk="0">
                  <a:moveTo>
                    <a:pt x="4467" y="1"/>
                  </a:moveTo>
                  <a:lnTo>
                    <a:pt x="3832" y="42"/>
                  </a:lnTo>
                  <a:lnTo>
                    <a:pt x="3211" y="180"/>
                  </a:lnTo>
                  <a:lnTo>
                    <a:pt x="2610" y="401"/>
                  </a:lnTo>
                  <a:lnTo>
                    <a:pt x="2051" y="705"/>
                  </a:lnTo>
                  <a:lnTo>
                    <a:pt x="1547" y="1091"/>
                  </a:lnTo>
                  <a:lnTo>
                    <a:pt x="1091" y="1540"/>
                  </a:lnTo>
                  <a:lnTo>
                    <a:pt x="711" y="2051"/>
                  </a:lnTo>
                  <a:lnTo>
                    <a:pt x="407" y="2610"/>
                  </a:lnTo>
                  <a:lnTo>
                    <a:pt x="180" y="3211"/>
                  </a:lnTo>
                  <a:lnTo>
                    <a:pt x="48" y="3833"/>
                  </a:lnTo>
                  <a:lnTo>
                    <a:pt x="0" y="4468"/>
                  </a:lnTo>
                  <a:lnTo>
                    <a:pt x="48" y="5103"/>
                  </a:lnTo>
                  <a:lnTo>
                    <a:pt x="180" y="5724"/>
                  </a:lnTo>
                  <a:lnTo>
                    <a:pt x="407" y="6325"/>
                  </a:lnTo>
                  <a:lnTo>
                    <a:pt x="711" y="6884"/>
                  </a:lnTo>
                  <a:lnTo>
                    <a:pt x="1091" y="7395"/>
                  </a:lnTo>
                  <a:lnTo>
                    <a:pt x="1547" y="7844"/>
                  </a:lnTo>
                  <a:lnTo>
                    <a:pt x="2051" y="8224"/>
                  </a:lnTo>
                  <a:lnTo>
                    <a:pt x="2610" y="8534"/>
                  </a:lnTo>
                  <a:lnTo>
                    <a:pt x="3211" y="8755"/>
                  </a:lnTo>
                  <a:lnTo>
                    <a:pt x="3832" y="8894"/>
                  </a:lnTo>
                  <a:lnTo>
                    <a:pt x="4467" y="8935"/>
                  </a:lnTo>
                  <a:lnTo>
                    <a:pt x="5102" y="8894"/>
                  </a:lnTo>
                  <a:lnTo>
                    <a:pt x="5731" y="8755"/>
                  </a:lnTo>
                  <a:lnTo>
                    <a:pt x="6325" y="8534"/>
                  </a:lnTo>
                  <a:lnTo>
                    <a:pt x="6884" y="8231"/>
                  </a:lnTo>
                  <a:lnTo>
                    <a:pt x="7395" y="7844"/>
                  </a:lnTo>
                  <a:lnTo>
                    <a:pt x="7844" y="7395"/>
                  </a:lnTo>
                  <a:lnTo>
                    <a:pt x="8230" y="6884"/>
                  </a:lnTo>
                  <a:lnTo>
                    <a:pt x="8534" y="6325"/>
                  </a:lnTo>
                  <a:lnTo>
                    <a:pt x="8755" y="5724"/>
                  </a:lnTo>
                  <a:lnTo>
                    <a:pt x="8893" y="5103"/>
                  </a:lnTo>
                  <a:lnTo>
                    <a:pt x="8934" y="4468"/>
                  </a:lnTo>
                  <a:lnTo>
                    <a:pt x="8893" y="3833"/>
                  </a:lnTo>
                  <a:lnTo>
                    <a:pt x="8755" y="3211"/>
                  </a:lnTo>
                  <a:lnTo>
                    <a:pt x="8534" y="2610"/>
                  </a:lnTo>
                  <a:lnTo>
                    <a:pt x="8230" y="2051"/>
                  </a:lnTo>
                  <a:lnTo>
                    <a:pt x="7844" y="1540"/>
                  </a:lnTo>
                  <a:lnTo>
                    <a:pt x="7395" y="1091"/>
                  </a:lnTo>
                  <a:lnTo>
                    <a:pt x="6884" y="712"/>
                  </a:lnTo>
                  <a:lnTo>
                    <a:pt x="6325" y="401"/>
                  </a:lnTo>
                  <a:lnTo>
                    <a:pt x="5731" y="180"/>
                  </a:lnTo>
                  <a:lnTo>
                    <a:pt x="5102" y="42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70"/>
          <p:cNvGrpSpPr/>
          <p:nvPr/>
        </p:nvGrpSpPr>
        <p:grpSpPr>
          <a:xfrm>
            <a:off x="3829298" y="1743507"/>
            <a:ext cx="759512" cy="759409"/>
            <a:chOff x="3801613" y="1698638"/>
            <a:chExt cx="833255" cy="833142"/>
          </a:xfrm>
        </p:grpSpPr>
        <p:sp>
          <p:nvSpPr>
            <p:cNvPr id="2313" name="Google Shape;2313;p70"/>
            <p:cNvSpPr/>
            <p:nvPr/>
          </p:nvSpPr>
          <p:spPr>
            <a:xfrm>
              <a:off x="4129192" y="2026217"/>
              <a:ext cx="505676" cy="505562"/>
            </a:xfrm>
            <a:custGeom>
              <a:avLst/>
              <a:gdLst/>
              <a:ahLst/>
              <a:cxnLst/>
              <a:rect l="l" t="t" r="r" b="b"/>
              <a:pathLst>
                <a:path w="4455" h="4454" extrusionOk="0">
                  <a:moveTo>
                    <a:pt x="470" y="0"/>
                  </a:moveTo>
                  <a:lnTo>
                    <a:pt x="118" y="125"/>
                  </a:lnTo>
                  <a:lnTo>
                    <a:pt x="1" y="463"/>
                  </a:lnTo>
                  <a:lnTo>
                    <a:pt x="443" y="912"/>
                  </a:lnTo>
                  <a:lnTo>
                    <a:pt x="884" y="1354"/>
                  </a:lnTo>
                  <a:lnTo>
                    <a:pt x="1333" y="1796"/>
                  </a:lnTo>
                  <a:lnTo>
                    <a:pt x="1775" y="2237"/>
                  </a:lnTo>
                  <a:lnTo>
                    <a:pt x="2217" y="2679"/>
                  </a:lnTo>
                  <a:lnTo>
                    <a:pt x="2659" y="3121"/>
                  </a:lnTo>
                  <a:lnTo>
                    <a:pt x="3101" y="3570"/>
                  </a:lnTo>
                  <a:lnTo>
                    <a:pt x="3543" y="4012"/>
                  </a:lnTo>
                  <a:lnTo>
                    <a:pt x="3985" y="4454"/>
                  </a:lnTo>
                  <a:lnTo>
                    <a:pt x="4330" y="4329"/>
                  </a:lnTo>
                  <a:lnTo>
                    <a:pt x="4454" y="3984"/>
                  </a:lnTo>
                  <a:lnTo>
                    <a:pt x="4005" y="3542"/>
                  </a:lnTo>
                  <a:lnTo>
                    <a:pt x="3563" y="3100"/>
                  </a:lnTo>
                  <a:lnTo>
                    <a:pt x="3122" y="2659"/>
                  </a:lnTo>
                  <a:lnTo>
                    <a:pt x="2680" y="2217"/>
                  </a:lnTo>
                  <a:lnTo>
                    <a:pt x="2238" y="1768"/>
                  </a:lnTo>
                  <a:lnTo>
                    <a:pt x="1796" y="1326"/>
                  </a:lnTo>
                  <a:lnTo>
                    <a:pt x="1354" y="884"/>
                  </a:lnTo>
                  <a:lnTo>
                    <a:pt x="912" y="44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0"/>
            <p:cNvSpPr/>
            <p:nvPr/>
          </p:nvSpPr>
          <p:spPr>
            <a:xfrm>
              <a:off x="3801613" y="1698638"/>
              <a:ext cx="507946" cy="507946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1547" y="0"/>
                  </a:moveTo>
                  <a:lnTo>
                    <a:pt x="988" y="166"/>
                  </a:lnTo>
                  <a:lnTo>
                    <a:pt x="505" y="504"/>
                  </a:lnTo>
                  <a:lnTo>
                    <a:pt x="166" y="988"/>
                  </a:lnTo>
                  <a:lnTo>
                    <a:pt x="1" y="1547"/>
                  </a:lnTo>
                  <a:lnTo>
                    <a:pt x="1" y="2141"/>
                  </a:lnTo>
                  <a:lnTo>
                    <a:pt x="146" y="2707"/>
                  </a:lnTo>
                  <a:lnTo>
                    <a:pt x="415" y="3232"/>
                  </a:lnTo>
                  <a:lnTo>
                    <a:pt x="788" y="3687"/>
                  </a:lnTo>
                  <a:lnTo>
                    <a:pt x="1243" y="4060"/>
                  </a:lnTo>
                  <a:lnTo>
                    <a:pt x="1768" y="4329"/>
                  </a:lnTo>
                  <a:lnTo>
                    <a:pt x="2334" y="4474"/>
                  </a:lnTo>
                  <a:lnTo>
                    <a:pt x="2921" y="4474"/>
                  </a:lnTo>
                  <a:lnTo>
                    <a:pt x="3487" y="4309"/>
                  </a:lnTo>
                  <a:lnTo>
                    <a:pt x="3964" y="3963"/>
                  </a:lnTo>
                  <a:lnTo>
                    <a:pt x="4302" y="3487"/>
                  </a:lnTo>
                  <a:lnTo>
                    <a:pt x="4475" y="2921"/>
                  </a:lnTo>
                  <a:lnTo>
                    <a:pt x="4475" y="2334"/>
                  </a:lnTo>
                  <a:lnTo>
                    <a:pt x="4330" y="1768"/>
                  </a:lnTo>
                  <a:lnTo>
                    <a:pt x="4060" y="1243"/>
                  </a:lnTo>
                  <a:lnTo>
                    <a:pt x="3688" y="787"/>
                  </a:lnTo>
                  <a:lnTo>
                    <a:pt x="3232" y="415"/>
                  </a:lnTo>
                  <a:lnTo>
                    <a:pt x="2707" y="145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0"/>
            <p:cNvSpPr/>
            <p:nvPr/>
          </p:nvSpPr>
          <p:spPr>
            <a:xfrm>
              <a:off x="3865857" y="1762882"/>
              <a:ext cx="442112" cy="442906"/>
            </a:xfrm>
            <a:custGeom>
              <a:avLst/>
              <a:gdLst/>
              <a:ahLst/>
              <a:cxnLst/>
              <a:rect l="l" t="t" r="r" b="b"/>
              <a:pathLst>
                <a:path w="3895" h="3902" extrusionOk="0">
                  <a:moveTo>
                    <a:pt x="2880" y="0"/>
                  </a:moveTo>
                  <a:lnTo>
                    <a:pt x="3225" y="546"/>
                  </a:lnTo>
                  <a:lnTo>
                    <a:pt x="3432" y="1153"/>
                  </a:lnTo>
                  <a:lnTo>
                    <a:pt x="3474" y="1803"/>
                  </a:lnTo>
                  <a:lnTo>
                    <a:pt x="3315" y="2424"/>
                  </a:lnTo>
                  <a:lnTo>
                    <a:pt x="2956" y="2956"/>
                  </a:lnTo>
                  <a:lnTo>
                    <a:pt x="2424" y="3315"/>
                  </a:lnTo>
                  <a:lnTo>
                    <a:pt x="1796" y="3473"/>
                  </a:lnTo>
                  <a:lnTo>
                    <a:pt x="1154" y="3432"/>
                  </a:lnTo>
                  <a:lnTo>
                    <a:pt x="546" y="3225"/>
                  </a:lnTo>
                  <a:lnTo>
                    <a:pt x="1" y="2880"/>
                  </a:lnTo>
                  <a:lnTo>
                    <a:pt x="208" y="3114"/>
                  </a:lnTo>
                  <a:lnTo>
                    <a:pt x="664" y="3487"/>
                  </a:lnTo>
                  <a:lnTo>
                    <a:pt x="1188" y="3756"/>
                  </a:lnTo>
                  <a:lnTo>
                    <a:pt x="1761" y="3901"/>
                  </a:lnTo>
                  <a:lnTo>
                    <a:pt x="2348" y="3901"/>
                  </a:lnTo>
                  <a:lnTo>
                    <a:pt x="2908" y="3729"/>
                  </a:lnTo>
                  <a:lnTo>
                    <a:pt x="3391" y="3391"/>
                  </a:lnTo>
                  <a:lnTo>
                    <a:pt x="3729" y="2914"/>
                  </a:lnTo>
                  <a:lnTo>
                    <a:pt x="3895" y="2348"/>
                  </a:lnTo>
                  <a:lnTo>
                    <a:pt x="3895" y="1761"/>
                  </a:lnTo>
                  <a:lnTo>
                    <a:pt x="3757" y="1188"/>
                  </a:lnTo>
                  <a:lnTo>
                    <a:pt x="3481" y="670"/>
                  </a:lnTo>
                  <a:lnTo>
                    <a:pt x="3108" y="208"/>
                  </a:lnTo>
                  <a:lnTo>
                    <a:pt x="28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0"/>
            <p:cNvSpPr/>
            <p:nvPr/>
          </p:nvSpPr>
          <p:spPr>
            <a:xfrm>
              <a:off x="3811828" y="1709534"/>
              <a:ext cx="353576" cy="353576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2479" y="1"/>
                  </a:moveTo>
                  <a:lnTo>
                    <a:pt x="2590" y="539"/>
                  </a:lnTo>
                  <a:lnTo>
                    <a:pt x="2562" y="1092"/>
                  </a:lnTo>
                  <a:lnTo>
                    <a:pt x="2389" y="1617"/>
                  </a:lnTo>
                  <a:lnTo>
                    <a:pt x="2065" y="2065"/>
                  </a:lnTo>
                  <a:lnTo>
                    <a:pt x="1623" y="2390"/>
                  </a:lnTo>
                  <a:lnTo>
                    <a:pt x="1098" y="2563"/>
                  </a:lnTo>
                  <a:lnTo>
                    <a:pt x="546" y="2583"/>
                  </a:lnTo>
                  <a:lnTo>
                    <a:pt x="0" y="2473"/>
                  </a:lnTo>
                  <a:lnTo>
                    <a:pt x="152" y="2846"/>
                  </a:lnTo>
                  <a:lnTo>
                    <a:pt x="774" y="3067"/>
                  </a:lnTo>
                  <a:lnTo>
                    <a:pt x="1423" y="3115"/>
                  </a:lnTo>
                  <a:lnTo>
                    <a:pt x="2058" y="2956"/>
                  </a:lnTo>
                  <a:lnTo>
                    <a:pt x="2596" y="2590"/>
                  </a:lnTo>
                  <a:lnTo>
                    <a:pt x="2962" y="2052"/>
                  </a:lnTo>
                  <a:lnTo>
                    <a:pt x="3114" y="1416"/>
                  </a:lnTo>
                  <a:lnTo>
                    <a:pt x="3073" y="767"/>
                  </a:lnTo>
                  <a:lnTo>
                    <a:pt x="2852" y="153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17" name="Google Shape;2317;p70"/>
          <p:cNvGrpSpPr/>
          <p:nvPr/>
        </p:nvGrpSpPr>
        <p:grpSpPr>
          <a:xfrm>
            <a:off x="4432485" y="1994076"/>
            <a:ext cx="760457" cy="1003133"/>
            <a:chOff x="4310960" y="1821131"/>
            <a:chExt cx="834292" cy="1100530"/>
          </a:xfrm>
        </p:grpSpPr>
        <p:sp>
          <p:nvSpPr>
            <p:cNvPr id="2318" name="Google Shape;2318;p70"/>
            <p:cNvSpPr/>
            <p:nvPr/>
          </p:nvSpPr>
          <p:spPr>
            <a:xfrm rot="3956354">
              <a:off x="4392023" y="2334951"/>
              <a:ext cx="505675" cy="505561"/>
            </a:xfrm>
            <a:custGeom>
              <a:avLst/>
              <a:gdLst/>
              <a:ahLst/>
              <a:cxnLst/>
              <a:rect l="l" t="t" r="r" b="b"/>
              <a:pathLst>
                <a:path w="4455" h="4454" extrusionOk="0">
                  <a:moveTo>
                    <a:pt x="470" y="0"/>
                  </a:moveTo>
                  <a:lnTo>
                    <a:pt x="118" y="125"/>
                  </a:lnTo>
                  <a:lnTo>
                    <a:pt x="1" y="463"/>
                  </a:lnTo>
                  <a:lnTo>
                    <a:pt x="443" y="912"/>
                  </a:lnTo>
                  <a:lnTo>
                    <a:pt x="884" y="1354"/>
                  </a:lnTo>
                  <a:lnTo>
                    <a:pt x="1333" y="1796"/>
                  </a:lnTo>
                  <a:lnTo>
                    <a:pt x="1775" y="2237"/>
                  </a:lnTo>
                  <a:lnTo>
                    <a:pt x="2217" y="2679"/>
                  </a:lnTo>
                  <a:lnTo>
                    <a:pt x="2659" y="3121"/>
                  </a:lnTo>
                  <a:lnTo>
                    <a:pt x="3101" y="3570"/>
                  </a:lnTo>
                  <a:lnTo>
                    <a:pt x="3543" y="4012"/>
                  </a:lnTo>
                  <a:lnTo>
                    <a:pt x="3985" y="4454"/>
                  </a:lnTo>
                  <a:lnTo>
                    <a:pt x="4330" y="4329"/>
                  </a:lnTo>
                  <a:lnTo>
                    <a:pt x="4454" y="3984"/>
                  </a:lnTo>
                  <a:lnTo>
                    <a:pt x="4005" y="3542"/>
                  </a:lnTo>
                  <a:lnTo>
                    <a:pt x="3563" y="3100"/>
                  </a:lnTo>
                  <a:lnTo>
                    <a:pt x="3122" y="2659"/>
                  </a:lnTo>
                  <a:lnTo>
                    <a:pt x="2680" y="2217"/>
                  </a:lnTo>
                  <a:lnTo>
                    <a:pt x="2238" y="1768"/>
                  </a:lnTo>
                  <a:lnTo>
                    <a:pt x="1796" y="1326"/>
                  </a:lnTo>
                  <a:lnTo>
                    <a:pt x="1354" y="884"/>
                  </a:lnTo>
                  <a:lnTo>
                    <a:pt x="912" y="44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0"/>
            <p:cNvSpPr/>
            <p:nvPr/>
          </p:nvSpPr>
          <p:spPr>
            <a:xfrm rot="3956354">
              <a:off x="4555828" y="1902610"/>
              <a:ext cx="507945" cy="50794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1547" y="0"/>
                  </a:moveTo>
                  <a:lnTo>
                    <a:pt x="988" y="166"/>
                  </a:lnTo>
                  <a:lnTo>
                    <a:pt x="505" y="504"/>
                  </a:lnTo>
                  <a:lnTo>
                    <a:pt x="166" y="988"/>
                  </a:lnTo>
                  <a:lnTo>
                    <a:pt x="1" y="1547"/>
                  </a:lnTo>
                  <a:lnTo>
                    <a:pt x="1" y="2141"/>
                  </a:lnTo>
                  <a:lnTo>
                    <a:pt x="146" y="2707"/>
                  </a:lnTo>
                  <a:lnTo>
                    <a:pt x="415" y="3232"/>
                  </a:lnTo>
                  <a:lnTo>
                    <a:pt x="788" y="3687"/>
                  </a:lnTo>
                  <a:lnTo>
                    <a:pt x="1243" y="4060"/>
                  </a:lnTo>
                  <a:lnTo>
                    <a:pt x="1768" y="4329"/>
                  </a:lnTo>
                  <a:lnTo>
                    <a:pt x="2334" y="4474"/>
                  </a:lnTo>
                  <a:lnTo>
                    <a:pt x="2921" y="4474"/>
                  </a:lnTo>
                  <a:lnTo>
                    <a:pt x="3487" y="4309"/>
                  </a:lnTo>
                  <a:lnTo>
                    <a:pt x="3964" y="3963"/>
                  </a:lnTo>
                  <a:lnTo>
                    <a:pt x="4302" y="3487"/>
                  </a:lnTo>
                  <a:lnTo>
                    <a:pt x="4475" y="2921"/>
                  </a:lnTo>
                  <a:lnTo>
                    <a:pt x="4475" y="2334"/>
                  </a:lnTo>
                  <a:lnTo>
                    <a:pt x="4330" y="1768"/>
                  </a:lnTo>
                  <a:lnTo>
                    <a:pt x="4060" y="1243"/>
                  </a:lnTo>
                  <a:lnTo>
                    <a:pt x="3688" y="787"/>
                  </a:lnTo>
                  <a:lnTo>
                    <a:pt x="3232" y="415"/>
                  </a:lnTo>
                  <a:lnTo>
                    <a:pt x="2707" y="145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0"/>
            <p:cNvSpPr/>
            <p:nvPr/>
          </p:nvSpPr>
          <p:spPr>
            <a:xfrm rot="3956354">
              <a:off x="4572548" y="1976670"/>
              <a:ext cx="442111" cy="442905"/>
            </a:xfrm>
            <a:custGeom>
              <a:avLst/>
              <a:gdLst/>
              <a:ahLst/>
              <a:cxnLst/>
              <a:rect l="l" t="t" r="r" b="b"/>
              <a:pathLst>
                <a:path w="3895" h="3902" extrusionOk="0">
                  <a:moveTo>
                    <a:pt x="2880" y="0"/>
                  </a:moveTo>
                  <a:lnTo>
                    <a:pt x="3225" y="546"/>
                  </a:lnTo>
                  <a:lnTo>
                    <a:pt x="3432" y="1153"/>
                  </a:lnTo>
                  <a:lnTo>
                    <a:pt x="3474" y="1803"/>
                  </a:lnTo>
                  <a:lnTo>
                    <a:pt x="3315" y="2424"/>
                  </a:lnTo>
                  <a:lnTo>
                    <a:pt x="2956" y="2956"/>
                  </a:lnTo>
                  <a:lnTo>
                    <a:pt x="2424" y="3315"/>
                  </a:lnTo>
                  <a:lnTo>
                    <a:pt x="1796" y="3473"/>
                  </a:lnTo>
                  <a:lnTo>
                    <a:pt x="1154" y="3432"/>
                  </a:lnTo>
                  <a:lnTo>
                    <a:pt x="546" y="3225"/>
                  </a:lnTo>
                  <a:lnTo>
                    <a:pt x="1" y="2880"/>
                  </a:lnTo>
                  <a:lnTo>
                    <a:pt x="208" y="3114"/>
                  </a:lnTo>
                  <a:lnTo>
                    <a:pt x="664" y="3487"/>
                  </a:lnTo>
                  <a:lnTo>
                    <a:pt x="1188" y="3756"/>
                  </a:lnTo>
                  <a:lnTo>
                    <a:pt x="1761" y="3901"/>
                  </a:lnTo>
                  <a:lnTo>
                    <a:pt x="2348" y="3901"/>
                  </a:lnTo>
                  <a:lnTo>
                    <a:pt x="2908" y="3729"/>
                  </a:lnTo>
                  <a:lnTo>
                    <a:pt x="3391" y="3391"/>
                  </a:lnTo>
                  <a:lnTo>
                    <a:pt x="3729" y="2914"/>
                  </a:lnTo>
                  <a:lnTo>
                    <a:pt x="3895" y="2348"/>
                  </a:lnTo>
                  <a:lnTo>
                    <a:pt x="3895" y="1761"/>
                  </a:lnTo>
                  <a:lnTo>
                    <a:pt x="3757" y="1188"/>
                  </a:lnTo>
                  <a:lnTo>
                    <a:pt x="3481" y="670"/>
                  </a:lnTo>
                  <a:lnTo>
                    <a:pt x="3108" y="208"/>
                  </a:lnTo>
                  <a:lnTo>
                    <a:pt x="28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0"/>
            <p:cNvSpPr/>
            <p:nvPr/>
          </p:nvSpPr>
          <p:spPr>
            <a:xfrm rot="3956354">
              <a:off x="4666238" y="1891619"/>
              <a:ext cx="353575" cy="3535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2479" y="1"/>
                  </a:moveTo>
                  <a:lnTo>
                    <a:pt x="2590" y="539"/>
                  </a:lnTo>
                  <a:lnTo>
                    <a:pt x="2562" y="1092"/>
                  </a:lnTo>
                  <a:lnTo>
                    <a:pt x="2389" y="1617"/>
                  </a:lnTo>
                  <a:lnTo>
                    <a:pt x="2065" y="2065"/>
                  </a:lnTo>
                  <a:lnTo>
                    <a:pt x="1623" y="2390"/>
                  </a:lnTo>
                  <a:lnTo>
                    <a:pt x="1098" y="2563"/>
                  </a:lnTo>
                  <a:lnTo>
                    <a:pt x="546" y="2583"/>
                  </a:lnTo>
                  <a:lnTo>
                    <a:pt x="0" y="2473"/>
                  </a:lnTo>
                  <a:lnTo>
                    <a:pt x="152" y="2846"/>
                  </a:lnTo>
                  <a:lnTo>
                    <a:pt x="774" y="3067"/>
                  </a:lnTo>
                  <a:lnTo>
                    <a:pt x="1423" y="3115"/>
                  </a:lnTo>
                  <a:lnTo>
                    <a:pt x="2058" y="2956"/>
                  </a:lnTo>
                  <a:lnTo>
                    <a:pt x="2596" y="2590"/>
                  </a:lnTo>
                  <a:lnTo>
                    <a:pt x="2962" y="2052"/>
                  </a:lnTo>
                  <a:lnTo>
                    <a:pt x="3114" y="1416"/>
                  </a:lnTo>
                  <a:lnTo>
                    <a:pt x="3073" y="767"/>
                  </a:lnTo>
                  <a:lnTo>
                    <a:pt x="2852" y="153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2" name="Google Shape;2322;p70"/>
          <p:cNvGrpSpPr/>
          <p:nvPr/>
        </p:nvGrpSpPr>
        <p:grpSpPr>
          <a:xfrm>
            <a:off x="4929137" y="1291369"/>
            <a:ext cx="1429460" cy="1544445"/>
            <a:chOff x="5008238" y="1202600"/>
            <a:chExt cx="1568250" cy="1694399"/>
          </a:xfrm>
        </p:grpSpPr>
        <p:sp>
          <p:nvSpPr>
            <p:cNvPr id="2323" name="Google Shape;2323;p70"/>
            <p:cNvSpPr/>
            <p:nvPr/>
          </p:nvSpPr>
          <p:spPr>
            <a:xfrm flipH="1">
              <a:off x="6029608" y="1628835"/>
              <a:ext cx="541961" cy="1232559"/>
            </a:xfrm>
            <a:custGeom>
              <a:avLst/>
              <a:gdLst/>
              <a:ahLst/>
              <a:cxnLst/>
              <a:rect l="l" t="t" r="r" b="b"/>
              <a:pathLst>
                <a:path w="4627" h="10523" extrusionOk="0">
                  <a:moveTo>
                    <a:pt x="1202" y="0"/>
                  </a:moveTo>
                  <a:lnTo>
                    <a:pt x="0" y="366"/>
                  </a:lnTo>
                  <a:lnTo>
                    <a:pt x="373" y="1616"/>
                  </a:lnTo>
                  <a:lnTo>
                    <a:pt x="836" y="2866"/>
                  </a:lnTo>
                  <a:lnTo>
                    <a:pt x="1167" y="4157"/>
                  </a:lnTo>
                  <a:lnTo>
                    <a:pt x="1713" y="5372"/>
                  </a:lnTo>
                  <a:lnTo>
                    <a:pt x="2127" y="6636"/>
                  </a:lnTo>
                  <a:lnTo>
                    <a:pt x="2479" y="7920"/>
                  </a:lnTo>
                  <a:lnTo>
                    <a:pt x="2921" y="9177"/>
                  </a:lnTo>
                  <a:lnTo>
                    <a:pt x="3287" y="10523"/>
                  </a:lnTo>
                  <a:lnTo>
                    <a:pt x="4626" y="10033"/>
                  </a:lnTo>
                  <a:lnTo>
                    <a:pt x="4095" y="8790"/>
                  </a:lnTo>
                  <a:lnTo>
                    <a:pt x="3832" y="7471"/>
                  </a:lnTo>
                  <a:lnTo>
                    <a:pt x="3308" y="6249"/>
                  </a:lnTo>
                  <a:lnTo>
                    <a:pt x="2949" y="4965"/>
                  </a:lnTo>
                  <a:lnTo>
                    <a:pt x="2424" y="3736"/>
                  </a:lnTo>
                  <a:lnTo>
                    <a:pt x="1996" y="2479"/>
                  </a:lnTo>
                  <a:lnTo>
                    <a:pt x="1630" y="1202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0"/>
            <p:cNvSpPr/>
            <p:nvPr/>
          </p:nvSpPr>
          <p:spPr>
            <a:xfrm flipH="1">
              <a:off x="5915641" y="1569802"/>
              <a:ext cx="482927" cy="1082164"/>
            </a:xfrm>
            <a:custGeom>
              <a:avLst/>
              <a:gdLst/>
              <a:ahLst/>
              <a:cxnLst/>
              <a:rect l="l" t="t" r="r" b="b"/>
              <a:pathLst>
                <a:path w="4123" h="9239" extrusionOk="0">
                  <a:moveTo>
                    <a:pt x="1209" y="0"/>
                  </a:moveTo>
                  <a:lnTo>
                    <a:pt x="1" y="380"/>
                  </a:lnTo>
                  <a:lnTo>
                    <a:pt x="339" y="1658"/>
                  </a:lnTo>
                  <a:lnTo>
                    <a:pt x="836" y="2907"/>
                  </a:lnTo>
                  <a:lnTo>
                    <a:pt x="1202" y="4198"/>
                  </a:lnTo>
                  <a:lnTo>
                    <a:pt x="1568" y="5496"/>
                  </a:lnTo>
                  <a:lnTo>
                    <a:pt x="2017" y="6760"/>
                  </a:lnTo>
                  <a:lnTo>
                    <a:pt x="2500" y="8010"/>
                  </a:lnTo>
                  <a:lnTo>
                    <a:pt x="2956" y="9239"/>
                  </a:lnTo>
                  <a:lnTo>
                    <a:pt x="4123" y="8824"/>
                  </a:lnTo>
                  <a:lnTo>
                    <a:pt x="3695" y="7616"/>
                  </a:lnTo>
                  <a:lnTo>
                    <a:pt x="3419" y="6290"/>
                  </a:lnTo>
                  <a:lnTo>
                    <a:pt x="2922" y="5041"/>
                  </a:lnTo>
                  <a:lnTo>
                    <a:pt x="2507" y="3763"/>
                  </a:lnTo>
                  <a:lnTo>
                    <a:pt x="2010" y="2514"/>
                  </a:lnTo>
                  <a:lnTo>
                    <a:pt x="1644" y="1223"/>
                  </a:lnTo>
                  <a:lnTo>
                    <a:pt x="1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0"/>
            <p:cNvSpPr/>
            <p:nvPr/>
          </p:nvSpPr>
          <p:spPr>
            <a:xfrm flipH="1">
              <a:off x="5767589" y="1496244"/>
              <a:ext cx="457861" cy="983423"/>
            </a:xfrm>
            <a:custGeom>
              <a:avLst/>
              <a:gdLst/>
              <a:ahLst/>
              <a:cxnLst/>
              <a:rect l="l" t="t" r="r" b="b"/>
              <a:pathLst>
                <a:path w="3909" h="8396" extrusionOk="0">
                  <a:moveTo>
                    <a:pt x="1312" y="0"/>
                  </a:moveTo>
                  <a:lnTo>
                    <a:pt x="0" y="477"/>
                  </a:lnTo>
                  <a:lnTo>
                    <a:pt x="332" y="1643"/>
                  </a:lnTo>
                  <a:lnTo>
                    <a:pt x="753" y="2776"/>
                  </a:lnTo>
                  <a:lnTo>
                    <a:pt x="1236" y="3880"/>
                  </a:lnTo>
                  <a:lnTo>
                    <a:pt x="1478" y="5068"/>
                  </a:lnTo>
                  <a:lnTo>
                    <a:pt x="1948" y="6173"/>
                  </a:lnTo>
                  <a:lnTo>
                    <a:pt x="2265" y="7333"/>
                  </a:lnTo>
                  <a:lnTo>
                    <a:pt x="2700" y="8396"/>
                  </a:lnTo>
                  <a:lnTo>
                    <a:pt x="3908" y="8030"/>
                  </a:lnTo>
                  <a:lnTo>
                    <a:pt x="3612" y="6891"/>
                  </a:lnTo>
                  <a:lnTo>
                    <a:pt x="3211" y="5752"/>
                  </a:lnTo>
                  <a:lnTo>
                    <a:pt x="2852" y="4605"/>
                  </a:lnTo>
                  <a:lnTo>
                    <a:pt x="2472" y="3466"/>
                  </a:lnTo>
                  <a:lnTo>
                    <a:pt x="1989" y="2361"/>
                  </a:lnTo>
                  <a:lnTo>
                    <a:pt x="1720" y="1188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0"/>
            <p:cNvSpPr/>
            <p:nvPr/>
          </p:nvSpPr>
          <p:spPr>
            <a:xfrm flipH="1">
              <a:off x="5619654" y="1450095"/>
              <a:ext cx="420614" cy="882457"/>
            </a:xfrm>
            <a:custGeom>
              <a:avLst/>
              <a:gdLst/>
              <a:ahLst/>
              <a:cxnLst/>
              <a:rect l="l" t="t" r="r" b="b"/>
              <a:pathLst>
                <a:path w="3591" h="7534" extrusionOk="0">
                  <a:moveTo>
                    <a:pt x="1202" y="1"/>
                  </a:moveTo>
                  <a:lnTo>
                    <a:pt x="1" y="394"/>
                  </a:lnTo>
                  <a:lnTo>
                    <a:pt x="346" y="1575"/>
                  </a:lnTo>
                  <a:lnTo>
                    <a:pt x="843" y="2735"/>
                  </a:lnTo>
                  <a:lnTo>
                    <a:pt x="1195" y="3950"/>
                  </a:lnTo>
                  <a:lnTo>
                    <a:pt x="1506" y="5172"/>
                  </a:lnTo>
                  <a:lnTo>
                    <a:pt x="1934" y="6360"/>
                  </a:lnTo>
                  <a:lnTo>
                    <a:pt x="2355" y="7533"/>
                  </a:lnTo>
                  <a:lnTo>
                    <a:pt x="3591" y="7112"/>
                  </a:lnTo>
                  <a:lnTo>
                    <a:pt x="3301" y="5904"/>
                  </a:lnTo>
                  <a:lnTo>
                    <a:pt x="2735" y="4765"/>
                  </a:lnTo>
                  <a:lnTo>
                    <a:pt x="2445" y="3529"/>
                  </a:lnTo>
                  <a:lnTo>
                    <a:pt x="1982" y="2355"/>
                  </a:lnTo>
                  <a:lnTo>
                    <a:pt x="1582" y="1161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0"/>
            <p:cNvSpPr/>
            <p:nvPr/>
          </p:nvSpPr>
          <p:spPr>
            <a:xfrm flipH="1">
              <a:off x="5482964" y="1386259"/>
              <a:ext cx="397188" cy="810422"/>
            </a:xfrm>
            <a:custGeom>
              <a:avLst/>
              <a:gdLst/>
              <a:ahLst/>
              <a:cxnLst/>
              <a:rect l="l" t="t" r="r" b="b"/>
              <a:pathLst>
                <a:path w="3391" h="6919" extrusionOk="0">
                  <a:moveTo>
                    <a:pt x="1319" y="0"/>
                  </a:moveTo>
                  <a:lnTo>
                    <a:pt x="1" y="414"/>
                  </a:lnTo>
                  <a:lnTo>
                    <a:pt x="546" y="1692"/>
                  </a:lnTo>
                  <a:lnTo>
                    <a:pt x="940" y="2983"/>
                  </a:lnTo>
                  <a:lnTo>
                    <a:pt x="1250" y="4302"/>
                  </a:lnTo>
                  <a:lnTo>
                    <a:pt x="1658" y="5586"/>
                  </a:lnTo>
                  <a:lnTo>
                    <a:pt x="2127" y="6918"/>
                  </a:lnTo>
                  <a:lnTo>
                    <a:pt x="3391" y="6394"/>
                  </a:lnTo>
                  <a:lnTo>
                    <a:pt x="3080" y="5109"/>
                  </a:lnTo>
                  <a:lnTo>
                    <a:pt x="2521" y="3874"/>
                  </a:lnTo>
                  <a:lnTo>
                    <a:pt x="2079" y="2603"/>
                  </a:lnTo>
                  <a:lnTo>
                    <a:pt x="1713" y="129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0"/>
            <p:cNvSpPr/>
            <p:nvPr/>
          </p:nvSpPr>
          <p:spPr>
            <a:xfrm flipH="1">
              <a:off x="5326010" y="1321487"/>
              <a:ext cx="377861" cy="737685"/>
            </a:xfrm>
            <a:custGeom>
              <a:avLst/>
              <a:gdLst/>
              <a:ahLst/>
              <a:cxnLst/>
              <a:rect l="l" t="t" r="r" b="b"/>
              <a:pathLst>
                <a:path w="3226" h="6298" extrusionOk="0">
                  <a:moveTo>
                    <a:pt x="1354" y="1"/>
                  </a:moveTo>
                  <a:lnTo>
                    <a:pt x="1" y="450"/>
                  </a:lnTo>
                  <a:lnTo>
                    <a:pt x="394" y="1658"/>
                  </a:lnTo>
                  <a:lnTo>
                    <a:pt x="760" y="2818"/>
                  </a:lnTo>
                  <a:lnTo>
                    <a:pt x="1258" y="3936"/>
                  </a:lnTo>
                  <a:lnTo>
                    <a:pt x="1651" y="5096"/>
                  </a:lnTo>
                  <a:lnTo>
                    <a:pt x="1969" y="6298"/>
                  </a:lnTo>
                  <a:lnTo>
                    <a:pt x="3225" y="5828"/>
                  </a:lnTo>
                  <a:lnTo>
                    <a:pt x="2921" y="4668"/>
                  </a:lnTo>
                  <a:lnTo>
                    <a:pt x="2521" y="3515"/>
                  </a:lnTo>
                  <a:lnTo>
                    <a:pt x="2162" y="2348"/>
                  </a:lnTo>
                  <a:lnTo>
                    <a:pt x="1720" y="121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0"/>
            <p:cNvSpPr/>
            <p:nvPr/>
          </p:nvSpPr>
          <p:spPr>
            <a:xfrm flipH="1">
              <a:off x="5163434" y="1262453"/>
              <a:ext cx="354435" cy="656045"/>
            </a:xfrm>
            <a:custGeom>
              <a:avLst/>
              <a:gdLst/>
              <a:ahLst/>
              <a:cxnLst/>
              <a:rect l="l" t="t" r="r" b="b"/>
              <a:pathLst>
                <a:path w="3026" h="5601" extrusionOk="0">
                  <a:moveTo>
                    <a:pt x="1292" y="1"/>
                  </a:moveTo>
                  <a:lnTo>
                    <a:pt x="1" y="477"/>
                  </a:lnTo>
                  <a:lnTo>
                    <a:pt x="477" y="1754"/>
                  </a:lnTo>
                  <a:lnTo>
                    <a:pt x="878" y="3053"/>
                  </a:lnTo>
                  <a:lnTo>
                    <a:pt x="1264" y="4364"/>
                  </a:lnTo>
                  <a:lnTo>
                    <a:pt x="1741" y="5600"/>
                  </a:lnTo>
                  <a:lnTo>
                    <a:pt x="3025" y="5241"/>
                  </a:lnTo>
                  <a:lnTo>
                    <a:pt x="2562" y="3929"/>
                  </a:lnTo>
                  <a:lnTo>
                    <a:pt x="2079" y="2652"/>
                  </a:lnTo>
                  <a:lnTo>
                    <a:pt x="1789" y="1319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0"/>
            <p:cNvSpPr/>
            <p:nvPr/>
          </p:nvSpPr>
          <p:spPr>
            <a:xfrm flipH="1">
              <a:off x="5026041" y="1202600"/>
              <a:ext cx="310629" cy="586470"/>
            </a:xfrm>
            <a:custGeom>
              <a:avLst/>
              <a:gdLst/>
              <a:ahLst/>
              <a:cxnLst/>
              <a:rect l="l" t="t" r="r" b="b"/>
              <a:pathLst>
                <a:path w="2652" h="5007" extrusionOk="0">
                  <a:moveTo>
                    <a:pt x="1230" y="1"/>
                  </a:moveTo>
                  <a:lnTo>
                    <a:pt x="1" y="539"/>
                  </a:lnTo>
                  <a:lnTo>
                    <a:pt x="346" y="1623"/>
                  </a:lnTo>
                  <a:lnTo>
                    <a:pt x="677" y="2776"/>
                  </a:lnTo>
                  <a:lnTo>
                    <a:pt x="1091" y="3902"/>
                  </a:lnTo>
                  <a:lnTo>
                    <a:pt x="1457" y="5007"/>
                  </a:lnTo>
                  <a:lnTo>
                    <a:pt x="2652" y="4599"/>
                  </a:lnTo>
                  <a:lnTo>
                    <a:pt x="2265" y="3515"/>
                  </a:lnTo>
                  <a:lnTo>
                    <a:pt x="2003" y="2335"/>
                  </a:lnTo>
                  <a:lnTo>
                    <a:pt x="1499" y="1237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70"/>
            <p:cNvSpPr/>
            <p:nvPr/>
          </p:nvSpPr>
          <p:spPr>
            <a:xfrm flipH="1">
              <a:off x="5089054" y="1302863"/>
              <a:ext cx="1487434" cy="621258"/>
            </a:xfrm>
            <a:custGeom>
              <a:avLst/>
              <a:gdLst/>
              <a:ahLst/>
              <a:cxnLst/>
              <a:rect l="l" t="t" r="r" b="b"/>
              <a:pathLst>
                <a:path w="12699" h="5304" extrusionOk="0">
                  <a:moveTo>
                    <a:pt x="12346" y="1"/>
                  </a:moveTo>
                  <a:lnTo>
                    <a:pt x="11103" y="443"/>
                  </a:lnTo>
                  <a:lnTo>
                    <a:pt x="9840" y="795"/>
                  </a:lnTo>
                  <a:lnTo>
                    <a:pt x="8590" y="1168"/>
                  </a:lnTo>
                  <a:lnTo>
                    <a:pt x="7409" y="1755"/>
                  </a:lnTo>
                  <a:lnTo>
                    <a:pt x="6132" y="2052"/>
                  </a:lnTo>
                  <a:lnTo>
                    <a:pt x="4910" y="2535"/>
                  </a:lnTo>
                  <a:lnTo>
                    <a:pt x="3688" y="2984"/>
                  </a:lnTo>
                  <a:lnTo>
                    <a:pt x="2431" y="3363"/>
                  </a:lnTo>
                  <a:lnTo>
                    <a:pt x="1202" y="3792"/>
                  </a:lnTo>
                  <a:lnTo>
                    <a:pt x="1" y="4178"/>
                  </a:lnTo>
                  <a:lnTo>
                    <a:pt x="339" y="5304"/>
                  </a:lnTo>
                  <a:lnTo>
                    <a:pt x="1561" y="4862"/>
                  </a:lnTo>
                  <a:lnTo>
                    <a:pt x="2818" y="4516"/>
                  </a:lnTo>
                  <a:lnTo>
                    <a:pt x="4047" y="4068"/>
                  </a:lnTo>
                  <a:lnTo>
                    <a:pt x="5317" y="3736"/>
                  </a:lnTo>
                  <a:lnTo>
                    <a:pt x="6560" y="3343"/>
                  </a:lnTo>
                  <a:lnTo>
                    <a:pt x="7796" y="2922"/>
                  </a:lnTo>
                  <a:lnTo>
                    <a:pt x="9011" y="2438"/>
                  </a:lnTo>
                  <a:lnTo>
                    <a:pt x="10240" y="1996"/>
                  </a:lnTo>
                  <a:lnTo>
                    <a:pt x="11511" y="1665"/>
                  </a:lnTo>
                  <a:lnTo>
                    <a:pt x="12698" y="1182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0"/>
            <p:cNvSpPr/>
            <p:nvPr/>
          </p:nvSpPr>
          <p:spPr>
            <a:xfrm flipH="1">
              <a:off x="5909902" y="2550763"/>
              <a:ext cx="147350" cy="157774"/>
            </a:xfrm>
            <a:custGeom>
              <a:avLst/>
              <a:gdLst/>
              <a:ahLst/>
              <a:cxnLst/>
              <a:rect l="l" t="t" r="r" b="b"/>
              <a:pathLst>
                <a:path w="1258" h="1347" extrusionOk="0">
                  <a:moveTo>
                    <a:pt x="456" y="1"/>
                  </a:moveTo>
                  <a:lnTo>
                    <a:pt x="1" y="912"/>
                  </a:lnTo>
                  <a:lnTo>
                    <a:pt x="898" y="1347"/>
                  </a:lnTo>
                  <a:lnTo>
                    <a:pt x="1257" y="498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0"/>
            <p:cNvSpPr/>
            <p:nvPr/>
          </p:nvSpPr>
          <p:spPr>
            <a:xfrm flipH="1">
              <a:off x="6023987" y="2744847"/>
              <a:ext cx="149692" cy="152152"/>
            </a:xfrm>
            <a:custGeom>
              <a:avLst/>
              <a:gdLst/>
              <a:ahLst/>
              <a:cxnLst/>
              <a:rect l="l" t="t" r="r" b="b"/>
              <a:pathLst>
                <a:path w="1278" h="1299" extrusionOk="0">
                  <a:moveTo>
                    <a:pt x="373" y="1"/>
                  </a:moveTo>
                  <a:lnTo>
                    <a:pt x="0" y="891"/>
                  </a:lnTo>
                  <a:lnTo>
                    <a:pt x="808" y="1299"/>
                  </a:lnTo>
                  <a:lnTo>
                    <a:pt x="1278" y="470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0"/>
            <p:cNvSpPr/>
            <p:nvPr/>
          </p:nvSpPr>
          <p:spPr>
            <a:xfrm flipH="1">
              <a:off x="5621177" y="2224908"/>
              <a:ext cx="156251" cy="161054"/>
            </a:xfrm>
            <a:custGeom>
              <a:avLst/>
              <a:gdLst/>
              <a:ahLst/>
              <a:cxnLst/>
              <a:rect l="l" t="t" r="r" b="b"/>
              <a:pathLst>
                <a:path w="1334" h="1375" extrusionOk="0">
                  <a:moveTo>
                    <a:pt x="498" y="0"/>
                  </a:moveTo>
                  <a:lnTo>
                    <a:pt x="1" y="967"/>
                  </a:lnTo>
                  <a:lnTo>
                    <a:pt x="953" y="1374"/>
                  </a:lnTo>
                  <a:lnTo>
                    <a:pt x="1333" y="52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0"/>
            <p:cNvSpPr/>
            <p:nvPr/>
          </p:nvSpPr>
          <p:spPr>
            <a:xfrm flipH="1">
              <a:off x="5758688" y="2376123"/>
              <a:ext cx="150512" cy="166676"/>
            </a:xfrm>
            <a:custGeom>
              <a:avLst/>
              <a:gdLst/>
              <a:ahLst/>
              <a:cxnLst/>
              <a:rect l="l" t="t" r="r" b="b"/>
              <a:pathLst>
                <a:path w="1285" h="1423" extrusionOk="0">
                  <a:moveTo>
                    <a:pt x="359" y="0"/>
                  </a:moveTo>
                  <a:lnTo>
                    <a:pt x="0" y="946"/>
                  </a:lnTo>
                  <a:lnTo>
                    <a:pt x="829" y="1423"/>
                  </a:lnTo>
                  <a:lnTo>
                    <a:pt x="1284" y="518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0"/>
            <p:cNvSpPr/>
            <p:nvPr/>
          </p:nvSpPr>
          <p:spPr>
            <a:xfrm flipH="1">
              <a:off x="5472423" y="2093840"/>
              <a:ext cx="156954" cy="156251"/>
            </a:xfrm>
            <a:custGeom>
              <a:avLst/>
              <a:gdLst/>
              <a:ahLst/>
              <a:cxnLst/>
              <a:rect l="l" t="t" r="r" b="b"/>
              <a:pathLst>
                <a:path w="1340" h="1334" extrusionOk="0">
                  <a:moveTo>
                    <a:pt x="470" y="1"/>
                  </a:moveTo>
                  <a:lnTo>
                    <a:pt x="0" y="808"/>
                  </a:lnTo>
                  <a:lnTo>
                    <a:pt x="911" y="1333"/>
                  </a:lnTo>
                  <a:lnTo>
                    <a:pt x="1340" y="360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0"/>
            <p:cNvSpPr/>
            <p:nvPr/>
          </p:nvSpPr>
          <p:spPr>
            <a:xfrm flipH="1">
              <a:off x="5330930" y="1946608"/>
              <a:ext cx="141610" cy="167613"/>
            </a:xfrm>
            <a:custGeom>
              <a:avLst/>
              <a:gdLst/>
              <a:ahLst/>
              <a:cxnLst/>
              <a:rect l="l" t="t" r="r" b="b"/>
              <a:pathLst>
                <a:path w="1209" h="1431" extrusionOk="0">
                  <a:moveTo>
                    <a:pt x="408" y="1"/>
                  </a:moveTo>
                  <a:lnTo>
                    <a:pt x="1" y="933"/>
                  </a:lnTo>
                  <a:lnTo>
                    <a:pt x="884" y="1430"/>
                  </a:lnTo>
                  <a:lnTo>
                    <a:pt x="1209" y="53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0"/>
            <p:cNvSpPr/>
            <p:nvPr/>
          </p:nvSpPr>
          <p:spPr>
            <a:xfrm flipH="1">
              <a:off x="5154533" y="1811557"/>
              <a:ext cx="162694" cy="172415"/>
            </a:xfrm>
            <a:custGeom>
              <a:avLst/>
              <a:gdLst/>
              <a:ahLst/>
              <a:cxnLst/>
              <a:rect l="l" t="t" r="r" b="b"/>
              <a:pathLst>
                <a:path w="1389" h="1472" extrusionOk="0">
                  <a:moveTo>
                    <a:pt x="387" y="1"/>
                  </a:moveTo>
                  <a:lnTo>
                    <a:pt x="0" y="961"/>
                  </a:lnTo>
                  <a:lnTo>
                    <a:pt x="877" y="1472"/>
                  </a:lnTo>
                  <a:lnTo>
                    <a:pt x="1388" y="498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0"/>
            <p:cNvSpPr/>
            <p:nvPr/>
          </p:nvSpPr>
          <p:spPr>
            <a:xfrm flipH="1">
              <a:off x="5008238" y="1684589"/>
              <a:ext cx="152152" cy="172415"/>
            </a:xfrm>
            <a:custGeom>
              <a:avLst/>
              <a:gdLst/>
              <a:ahLst/>
              <a:cxnLst/>
              <a:rect l="l" t="t" r="r" b="b"/>
              <a:pathLst>
                <a:path w="1299" h="1472" extrusionOk="0">
                  <a:moveTo>
                    <a:pt x="325" y="1"/>
                  </a:moveTo>
                  <a:lnTo>
                    <a:pt x="1" y="919"/>
                  </a:lnTo>
                  <a:lnTo>
                    <a:pt x="815" y="1472"/>
                  </a:lnTo>
                  <a:lnTo>
                    <a:pt x="1299" y="484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70"/>
          <p:cNvGrpSpPr/>
          <p:nvPr/>
        </p:nvGrpSpPr>
        <p:grpSpPr>
          <a:xfrm>
            <a:off x="6732038" y="1379431"/>
            <a:ext cx="1389408" cy="1883406"/>
            <a:chOff x="6986188" y="1299212"/>
            <a:chExt cx="1524309" cy="2066271"/>
          </a:xfrm>
        </p:grpSpPr>
        <p:sp>
          <p:nvSpPr>
            <p:cNvPr id="2341" name="Google Shape;2341;p70"/>
            <p:cNvSpPr/>
            <p:nvPr/>
          </p:nvSpPr>
          <p:spPr>
            <a:xfrm rot="10800000" flipH="1">
              <a:off x="7925255" y="2269848"/>
              <a:ext cx="142483" cy="112280"/>
            </a:xfrm>
            <a:custGeom>
              <a:avLst/>
              <a:gdLst/>
              <a:ahLst/>
              <a:cxnLst/>
              <a:rect l="l" t="t" r="r" b="b"/>
              <a:pathLst>
                <a:path w="2104" h="1658" extrusionOk="0">
                  <a:moveTo>
                    <a:pt x="1044" y="0"/>
                  </a:moveTo>
                  <a:cubicBezTo>
                    <a:pt x="436" y="0"/>
                    <a:pt x="0" y="678"/>
                    <a:pt x="336" y="1249"/>
                  </a:cubicBezTo>
                  <a:cubicBezTo>
                    <a:pt x="493" y="1512"/>
                    <a:pt x="769" y="1658"/>
                    <a:pt x="1053" y="1658"/>
                  </a:cubicBezTo>
                  <a:cubicBezTo>
                    <a:pt x="1194" y="1658"/>
                    <a:pt x="1337" y="1622"/>
                    <a:pt x="1468" y="1546"/>
                  </a:cubicBezTo>
                  <a:cubicBezTo>
                    <a:pt x="2103" y="1166"/>
                    <a:pt x="1972" y="213"/>
                    <a:pt x="1254" y="27"/>
                  </a:cubicBezTo>
                  <a:cubicBezTo>
                    <a:pt x="1182" y="9"/>
                    <a:pt x="1112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0"/>
            <p:cNvSpPr/>
            <p:nvPr/>
          </p:nvSpPr>
          <p:spPr>
            <a:xfrm rot="10800000" flipH="1">
              <a:off x="8035706" y="2082806"/>
              <a:ext cx="142347" cy="111941"/>
            </a:xfrm>
            <a:custGeom>
              <a:avLst/>
              <a:gdLst/>
              <a:ahLst/>
              <a:cxnLst/>
              <a:rect l="l" t="t" r="r" b="b"/>
              <a:pathLst>
                <a:path w="2102" h="1653" extrusionOk="0">
                  <a:moveTo>
                    <a:pt x="1036" y="0"/>
                  </a:moveTo>
                  <a:cubicBezTo>
                    <a:pt x="431" y="0"/>
                    <a:pt x="1" y="675"/>
                    <a:pt x="341" y="1244"/>
                  </a:cubicBezTo>
                  <a:cubicBezTo>
                    <a:pt x="493" y="1507"/>
                    <a:pt x="769" y="1652"/>
                    <a:pt x="1052" y="1652"/>
                  </a:cubicBezTo>
                  <a:cubicBezTo>
                    <a:pt x="1193" y="1652"/>
                    <a:pt x="1336" y="1616"/>
                    <a:pt x="1467" y="1541"/>
                  </a:cubicBezTo>
                  <a:cubicBezTo>
                    <a:pt x="2102" y="1161"/>
                    <a:pt x="1971" y="208"/>
                    <a:pt x="1252" y="29"/>
                  </a:cubicBezTo>
                  <a:cubicBezTo>
                    <a:pt x="1179" y="9"/>
                    <a:pt x="1106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0"/>
            <p:cNvSpPr/>
            <p:nvPr/>
          </p:nvSpPr>
          <p:spPr>
            <a:xfrm rot="10800000" flipH="1">
              <a:off x="8149745" y="1890144"/>
              <a:ext cx="142415" cy="112009"/>
            </a:xfrm>
            <a:custGeom>
              <a:avLst/>
              <a:gdLst/>
              <a:ahLst/>
              <a:cxnLst/>
              <a:rect l="l" t="t" r="r" b="b"/>
              <a:pathLst>
                <a:path w="2103" h="1654" extrusionOk="0">
                  <a:moveTo>
                    <a:pt x="1038" y="1"/>
                  </a:moveTo>
                  <a:cubicBezTo>
                    <a:pt x="432" y="1"/>
                    <a:pt x="1" y="682"/>
                    <a:pt x="335" y="1251"/>
                  </a:cubicBezTo>
                  <a:cubicBezTo>
                    <a:pt x="491" y="1509"/>
                    <a:pt x="768" y="1653"/>
                    <a:pt x="1051" y="1653"/>
                  </a:cubicBezTo>
                  <a:cubicBezTo>
                    <a:pt x="1193" y="1653"/>
                    <a:pt x="1336" y="1617"/>
                    <a:pt x="1467" y="1541"/>
                  </a:cubicBezTo>
                  <a:cubicBezTo>
                    <a:pt x="2102" y="1168"/>
                    <a:pt x="1971" y="216"/>
                    <a:pt x="1253" y="29"/>
                  </a:cubicBezTo>
                  <a:cubicBezTo>
                    <a:pt x="1180" y="10"/>
                    <a:pt x="1108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0"/>
            <p:cNvSpPr/>
            <p:nvPr/>
          </p:nvSpPr>
          <p:spPr>
            <a:xfrm rot="10800000" flipH="1">
              <a:off x="6986188" y="1299212"/>
              <a:ext cx="1524309" cy="1823158"/>
            </a:xfrm>
            <a:custGeom>
              <a:avLst/>
              <a:gdLst/>
              <a:ahLst/>
              <a:cxnLst/>
              <a:rect l="l" t="t" r="r" b="b"/>
              <a:pathLst>
                <a:path w="22509" h="26922" extrusionOk="0">
                  <a:moveTo>
                    <a:pt x="9689" y="9302"/>
                  </a:moveTo>
                  <a:cubicBezTo>
                    <a:pt x="10157" y="9302"/>
                    <a:pt x="10616" y="9536"/>
                    <a:pt x="10882" y="9964"/>
                  </a:cubicBezTo>
                  <a:lnTo>
                    <a:pt x="18332" y="22026"/>
                  </a:lnTo>
                  <a:cubicBezTo>
                    <a:pt x="18525" y="22336"/>
                    <a:pt x="18587" y="22716"/>
                    <a:pt x="18497" y="23082"/>
                  </a:cubicBezTo>
                  <a:cubicBezTo>
                    <a:pt x="18414" y="23441"/>
                    <a:pt x="18194" y="23752"/>
                    <a:pt x="17876" y="23945"/>
                  </a:cubicBezTo>
                  <a:cubicBezTo>
                    <a:pt x="17648" y="24085"/>
                    <a:pt x="17395" y="24151"/>
                    <a:pt x="17146" y="24151"/>
                  </a:cubicBezTo>
                  <a:cubicBezTo>
                    <a:pt x="16679" y="24151"/>
                    <a:pt x="16222" y="23917"/>
                    <a:pt x="15956" y="23490"/>
                  </a:cubicBezTo>
                  <a:lnTo>
                    <a:pt x="8507" y="11427"/>
                  </a:lnTo>
                  <a:cubicBezTo>
                    <a:pt x="8099" y="10771"/>
                    <a:pt x="8306" y="9915"/>
                    <a:pt x="8962" y="9508"/>
                  </a:cubicBezTo>
                  <a:cubicBezTo>
                    <a:pt x="9188" y="9369"/>
                    <a:pt x="9440" y="9302"/>
                    <a:pt x="9689" y="9302"/>
                  </a:cubicBezTo>
                  <a:close/>
                  <a:moveTo>
                    <a:pt x="5344" y="0"/>
                  </a:moveTo>
                  <a:lnTo>
                    <a:pt x="0" y="3294"/>
                  </a:lnTo>
                  <a:lnTo>
                    <a:pt x="1692" y="3294"/>
                  </a:lnTo>
                  <a:cubicBezTo>
                    <a:pt x="1716" y="3294"/>
                    <a:pt x="1740" y="3294"/>
                    <a:pt x="1764" y="3294"/>
                  </a:cubicBezTo>
                  <a:cubicBezTo>
                    <a:pt x="4059" y="3294"/>
                    <a:pt x="6304" y="3942"/>
                    <a:pt x="8251" y="5158"/>
                  </a:cubicBezTo>
                  <a:cubicBezTo>
                    <a:pt x="8403" y="5248"/>
                    <a:pt x="8527" y="5379"/>
                    <a:pt x="8624" y="5531"/>
                  </a:cubicBezTo>
                  <a:lnTo>
                    <a:pt x="10419" y="8438"/>
                  </a:lnTo>
                  <a:cubicBezTo>
                    <a:pt x="10180" y="8361"/>
                    <a:pt x="9935" y="8324"/>
                    <a:pt x="9692" y="8324"/>
                  </a:cubicBezTo>
                  <a:cubicBezTo>
                    <a:pt x="8974" y="8324"/>
                    <a:pt x="8275" y="8649"/>
                    <a:pt x="7816" y="9232"/>
                  </a:cubicBezTo>
                  <a:cubicBezTo>
                    <a:pt x="7208" y="10019"/>
                    <a:pt x="7146" y="11103"/>
                    <a:pt x="7671" y="11945"/>
                  </a:cubicBezTo>
                  <a:lnTo>
                    <a:pt x="15121" y="24007"/>
                  </a:lnTo>
                  <a:cubicBezTo>
                    <a:pt x="15446" y="24546"/>
                    <a:pt x="15984" y="24933"/>
                    <a:pt x="16599" y="25078"/>
                  </a:cubicBezTo>
                  <a:cubicBezTo>
                    <a:pt x="16778" y="25119"/>
                    <a:pt x="16965" y="25140"/>
                    <a:pt x="17151" y="25140"/>
                  </a:cubicBezTo>
                  <a:cubicBezTo>
                    <a:pt x="18249" y="25133"/>
                    <a:pt x="19202" y="24380"/>
                    <a:pt x="19457" y="23310"/>
                  </a:cubicBezTo>
                  <a:cubicBezTo>
                    <a:pt x="19471" y="23248"/>
                    <a:pt x="19485" y="23186"/>
                    <a:pt x="19492" y="23124"/>
                  </a:cubicBezTo>
                  <a:lnTo>
                    <a:pt x="21839" y="26921"/>
                  </a:lnTo>
                  <a:lnTo>
                    <a:pt x="22509" y="26507"/>
                  </a:lnTo>
                  <a:lnTo>
                    <a:pt x="9446" y="5372"/>
                  </a:lnTo>
                  <a:cubicBezTo>
                    <a:pt x="9376" y="5248"/>
                    <a:pt x="9307" y="5130"/>
                    <a:pt x="9252" y="4999"/>
                  </a:cubicBezTo>
                  <a:cubicBezTo>
                    <a:pt x="9190" y="4861"/>
                    <a:pt x="9114" y="4689"/>
                    <a:pt x="9114" y="4682"/>
                  </a:cubicBezTo>
                  <a:cubicBezTo>
                    <a:pt x="8962" y="3363"/>
                    <a:pt x="9045" y="2023"/>
                    <a:pt x="9363" y="725"/>
                  </a:cubicBezTo>
                  <a:lnTo>
                    <a:pt x="9363" y="725"/>
                  </a:lnTo>
                  <a:cubicBezTo>
                    <a:pt x="9245" y="732"/>
                    <a:pt x="9128" y="732"/>
                    <a:pt x="9011" y="732"/>
                  </a:cubicBezTo>
                  <a:cubicBezTo>
                    <a:pt x="7747" y="732"/>
                    <a:pt x="6504" y="484"/>
                    <a:pt x="5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0"/>
            <p:cNvSpPr/>
            <p:nvPr/>
          </p:nvSpPr>
          <p:spPr>
            <a:xfrm rot="10800000" flipH="1">
              <a:off x="7348555" y="3072256"/>
              <a:ext cx="392776" cy="293228"/>
            </a:xfrm>
            <a:custGeom>
              <a:avLst/>
              <a:gdLst/>
              <a:ahLst/>
              <a:cxnLst/>
              <a:rect l="l" t="t" r="r" b="b"/>
              <a:pathLst>
                <a:path w="5800" h="4330" extrusionOk="0">
                  <a:moveTo>
                    <a:pt x="5800" y="0"/>
                  </a:moveTo>
                  <a:lnTo>
                    <a:pt x="0" y="3590"/>
                  </a:lnTo>
                  <a:cubicBezTo>
                    <a:pt x="1153" y="4074"/>
                    <a:pt x="2396" y="4329"/>
                    <a:pt x="3660" y="4329"/>
                  </a:cubicBezTo>
                  <a:cubicBezTo>
                    <a:pt x="3777" y="4329"/>
                    <a:pt x="3894" y="4322"/>
                    <a:pt x="4012" y="4315"/>
                  </a:cubicBezTo>
                  <a:cubicBezTo>
                    <a:pt x="4240" y="3390"/>
                    <a:pt x="4571" y="2493"/>
                    <a:pt x="4992" y="1643"/>
                  </a:cubicBezTo>
                  <a:lnTo>
                    <a:pt x="5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6" name="Google Shape;2346;p70"/>
          <p:cNvSpPr/>
          <p:nvPr/>
        </p:nvSpPr>
        <p:spPr>
          <a:xfrm rot="-4586912">
            <a:off x="6124708" y="3185392"/>
            <a:ext cx="926369" cy="704042"/>
          </a:xfrm>
          <a:custGeom>
            <a:avLst/>
            <a:gdLst/>
            <a:ahLst/>
            <a:cxnLst/>
            <a:rect l="l" t="t" r="r" b="b"/>
            <a:pathLst>
              <a:path w="17421" h="13240" extrusionOk="0">
                <a:moveTo>
                  <a:pt x="2752" y="0"/>
                </a:moveTo>
                <a:cubicBezTo>
                  <a:pt x="2368" y="0"/>
                  <a:pt x="1990" y="88"/>
                  <a:pt x="1658" y="285"/>
                </a:cubicBezTo>
                <a:cubicBezTo>
                  <a:pt x="1105" y="616"/>
                  <a:pt x="753" y="1196"/>
                  <a:pt x="546" y="1810"/>
                </a:cubicBezTo>
                <a:cubicBezTo>
                  <a:pt x="1" y="3474"/>
                  <a:pt x="484" y="5325"/>
                  <a:pt x="1319" y="6865"/>
                </a:cubicBezTo>
                <a:cubicBezTo>
                  <a:pt x="3468" y="10859"/>
                  <a:pt x="7609" y="13240"/>
                  <a:pt x="11983" y="13240"/>
                </a:cubicBezTo>
                <a:cubicBezTo>
                  <a:pt x="12992" y="13240"/>
                  <a:pt x="14013" y="13113"/>
                  <a:pt x="15025" y="12851"/>
                </a:cubicBezTo>
                <a:lnTo>
                  <a:pt x="17421" y="12140"/>
                </a:lnTo>
                <a:lnTo>
                  <a:pt x="17421" y="12140"/>
                </a:lnTo>
                <a:cubicBezTo>
                  <a:pt x="17125" y="12188"/>
                  <a:pt x="16830" y="12212"/>
                  <a:pt x="16537" y="12212"/>
                </a:cubicBezTo>
                <a:cubicBezTo>
                  <a:pt x="14214" y="12212"/>
                  <a:pt x="11999" y="10751"/>
                  <a:pt x="10454" y="8943"/>
                </a:cubicBezTo>
                <a:cubicBezTo>
                  <a:pt x="8714" y="6913"/>
                  <a:pt x="7589" y="4434"/>
                  <a:pt x="6042" y="2252"/>
                </a:cubicBezTo>
                <a:cubicBezTo>
                  <a:pt x="5531" y="1534"/>
                  <a:pt x="4951" y="830"/>
                  <a:pt x="4185" y="395"/>
                </a:cubicBezTo>
                <a:cubicBezTo>
                  <a:pt x="3753" y="146"/>
                  <a:pt x="3248" y="0"/>
                  <a:pt x="27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70"/>
          <p:cNvSpPr/>
          <p:nvPr/>
        </p:nvSpPr>
        <p:spPr>
          <a:xfrm rot="-4586912">
            <a:off x="6982838" y="3344671"/>
            <a:ext cx="307354" cy="241310"/>
          </a:xfrm>
          <a:custGeom>
            <a:avLst/>
            <a:gdLst/>
            <a:ahLst/>
            <a:cxnLst/>
            <a:rect l="l" t="t" r="r" b="b"/>
            <a:pathLst>
              <a:path w="5780" h="4538" extrusionOk="0">
                <a:moveTo>
                  <a:pt x="5314" y="0"/>
                </a:moveTo>
                <a:cubicBezTo>
                  <a:pt x="3742" y="0"/>
                  <a:pt x="2218" y="569"/>
                  <a:pt x="1036" y="1619"/>
                </a:cubicBezTo>
                <a:cubicBezTo>
                  <a:pt x="491" y="2102"/>
                  <a:pt x="0" y="2827"/>
                  <a:pt x="242" y="3517"/>
                </a:cubicBezTo>
                <a:cubicBezTo>
                  <a:pt x="422" y="4042"/>
                  <a:pt x="981" y="4346"/>
                  <a:pt x="1519" y="4477"/>
                </a:cubicBezTo>
                <a:cubicBezTo>
                  <a:pt x="1651" y="4519"/>
                  <a:pt x="1791" y="4537"/>
                  <a:pt x="1930" y="4537"/>
                </a:cubicBezTo>
                <a:cubicBezTo>
                  <a:pt x="1973" y="4537"/>
                  <a:pt x="2016" y="4536"/>
                  <a:pt x="2058" y="4532"/>
                </a:cubicBezTo>
                <a:cubicBezTo>
                  <a:pt x="2424" y="4491"/>
                  <a:pt x="2748" y="4228"/>
                  <a:pt x="2956" y="3925"/>
                </a:cubicBezTo>
                <a:cubicBezTo>
                  <a:pt x="3163" y="3614"/>
                  <a:pt x="3294" y="3262"/>
                  <a:pt x="3453" y="2923"/>
                </a:cubicBezTo>
                <a:cubicBezTo>
                  <a:pt x="3922" y="1922"/>
                  <a:pt x="4647" y="1066"/>
                  <a:pt x="5552" y="445"/>
                </a:cubicBezTo>
                <a:lnTo>
                  <a:pt x="5780" y="17"/>
                </a:lnTo>
                <a:cubicBezTo>
                  <a:pt x="5624" y="6"/>
                  <a:pt x="5468" y="0"/>
                  <a:pt x="53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8" name="Google Shape;2348;p70"/>
          <p:cNvGrpSpPr/>
          <p:nvPr/>
        </p:nvGrpSpPr>
        <p:grpSpPr>
          <a:xfrm>
            <a:off x="4092142" y="2592182"/>
            <a:ext cx="1928916" cy="1969003"/>
            <a:chOff x="4089976" y="2629713"/>
            <a:chExt cx="2116200" cy="2160178"/>
          </a:xfrm>
        </p:grpSpPr>
        <p:sp>
          <p:nvSpPr>
            <p:cNvPr id="2349" name="Google Shape;2349;p70"/>
            <p:cNvSpPr/>
            <p:nvPr/>
          </p:nvSpPr>
          <p:spPr>
            <a:xfrm rot="4422259" flipH="1">
              <a:off x="4270002" y="2864112"/>
              <a:ext cx="1756148" cy="1691380"/>
            </a:xfrm>
            <a:custGeom>
              <a:avLst/>
              <a:gdLst/>
              <a:ahLst/>
              <a:cxnLst/>
              <a:rect l="l" t="t" r="r" b="b"/>
              <a:pathLst>
                <a:path w="17207" h="16572" extrusionOk="0">
                  <a:moveTo>
                    <a:pt x="16923" y="4723"/>
                  </a:moveTo>
                  <a:lnTo>
                    <a:pt x="17206" y="4399"/>
                  </a:lnTo>
                  <a:lnTo>
                    <a:pt x="16523" y="3404"/>
                  </a:lnTo>
                  <a:lnTo>
                    <a:pt x="16253" y="3694"/>
                  </a:lnTo>
                  <a:cubicBezTo>
                    <a:pt x="15135" y="2279"/>
                    <a:pt x="13485" y="0"/>
                    <a:pt x="12028" y="1989"/>
                  </a:cubicBezTo>
                  <a:lnTo>
                    <a:pt x="10543" y="4019"/>
                  </a:lnTo>
                  <a:lnTo>
                    <a:pt x="10122" y="3736"/>
                  </a:lnTo>
                  <a:cubicBezTo>
                    <a:pt x="10219" y="3467"/>
                    <a:pt x="9873" y="3252"/>
                    <a:pt x="9673" y="3460"/>
                  </a:cubicBezTo>
                  <a:cubicBezTo>
                    <a:pt x="9466" y="3660"/>
                    <a:pt x="9680" y="4005"/>
                    <a:pt x="9949" y="3908"/>
                  </a:cubicBezTo>
                  <a:lnTo>
                    <a:pt x="10398" y="4212"/>
                  </a:lnTo>
                  <a:lnTo>
                    <a:pt x="10150" y="4557"/>
                  </a:lnTo>
                  <a:lnTo>
                    <a:pt x="9742" y="4288"/>
                  </a:lnTo>
                  <a:cubicBezTo>
                    <a:pt x="9804" y="3998"/>
                    <a:pt x="9432" y="3826"/>
                    <a:pt x="9259" y="4060"/>
                  </a:cubicBezTo>
                  <a:cubicBezTo>
                    <a:pt x="9079" y="4295"/>
                    <a:pt x="9342" y="4606"/>
                    <a:pt x="9604" y="4468"/>
                  </a:cubicBezTo>
                  <a:lnTo>
                    <a:pt x="10012" y="4751"/>
                  </a:lnTo>
                  <a:lnTo>
                    <a:pt x="9791" y="5048"/>
                  </a:lnTo>
                  <a:lnTo>
                    <a:pt x="9356" y="4758"/>
                  </a:lnTo>
                  <a:cubicBezTo>
                    <a:pt x="9307" y="4475"/>
                    <a:pt x="8914" y="4447"/>
                    <a:pt x="8831" y="4723"/>
                  </a:cubicBezTo>
                  <a:cubicBezTo>
                    <a:pt x="8741" y="4992"/>
                    <a:pt x="9086" y="5200"/>
                    <a:pt x="9287" y="4992"/>
                  </a:cubicBezTo>
                  <a:lnTo>
                    <a:pt x="9646" y="5241"/>
                  </a:lnTo>
                  <a:lnTo>
                    <a:pt x="9259" y="5828"/>
                  </a:lnTo>
                  <a:cubicBezTo>
                    <a:pt x="8872" y="5524"/>
                    <a:pt x="8313" y="5614"/>
                    <a:pt x="8037" y="6021"/>
                  </a:cubicBezTo>
                  <a:cubicBezTo>
                    <a:pt x="7768" y="6429"/>
                    <a:pt x="7899" y="6981"/>
                    <a:pt x="8320" y="7229"/>
                  </a:cubicBezTo>
                  <a:lnTo>
                    <a:pt x="8320" y="7229"/>
                  </a:lnTo>
                  <a:lnTo>
                    <a:pt x="7899" y="7858"/>
                  </a:lnTo>
                  <a:lnTo>
                    <a:pt x="7892" y="7858"/>
                  </a:lnTo>
                  <a:cubicBezTo>
                    <a:pt x="7505" y="7582"/>
                    <a:pt x="6967" y="7678"/>
                    <a:pt x="6697" y="8072"/>
                  </a:cubicBezTo>
                  <a:cubicBezTo>
                    <a:pt x="6435" y="8465"/>
                    <a:pt x="6546" y="8997"/>
                    <a:pt x="6946" y="9259"/>
                  </a:cubicBezTo>
                  <a:lnTo>
                    <a:pt x="6953" y="9266"/>
                  </a:lnTo>
                  <a:cubicBezTo>
                    <a:pt x="6794" y="9501"/>
                    <a:pt x="6635" y="9736"/>
                    <a:pt x="6476" y="9964"/>
                  </a:cubicBezTo>
                  <a:lnTo>
                    <a:pt x="6470" y="9957"/>
                  </a:lnTo>
                  <a:cubicBezTo>
                    <a:pt x="6083" y="9681"/>
                    <a:pt x="5544" y="9777"/>
                    <a:pt x="5275" y="10164"/>
                  </a:cubicBezTo>
                  <a:cubicBezTo>
                    <a:pt x="5006" y="10557"/>
                    <a:pt x="5116" y="11096"/>
                    <a:pt x="5517" y="11351"/>
                  </a:cubicBezTo>
                  <a:lnTo>
                    <a:pt x="5524" y="11351"/>
                  </a:lnTo>
                  <a:cubicBezTo>
                    <a:pt x="5123" y="11931"/>
                    <a:pt x="4771" y="12435"/>
                    <a:pt x="4516" y="12788"/>
                  </a:cubicBezTo>
                  <a:cubicBezTo>
                    <a:pt x="3445" y="14238"/>
                    <a:pt x="2707" y="14341"/>
                    <a:pt x="2506" y="13775"/>
                  </a:cubicBezTo>
                  <a:cubicBezTo>
                    <a:pt x="2720" y="12829"/>
                    <a:pt x="4060" y="11275"/>
                    <a:pt x="4426" y="10799"/>
                  </a:cubicBezTo>
                  <a:cubicBezTo>
                    <a:pt x="5158" y="9853"/>
                    <a:pt x="5841" y="8203"/>
                    <a:pt x="5931" y="6815"/>
                  </a:cubicBezTo>
                  <a:cubicBezTo>
                    <a:pt x="5993" y="5828"/>
                    <a:pt x="6325" y="4875"/>
                    <a:pt x="6891" y="4053"/>
                  </a:cubicBezTo>
                  <a:lnTo>
                    <a:pt x="6911" y="4026"/>
                  </a:lnTo>
                  <a:lnTo>
                    <a:pt x="6898" y="4033"/>
                  </a:lnTo>
                  <a:lnTo>
                    <a:pt x="6898" y="4033"/>
                  </a:lnTo>
                  <a:cubicBezTo>
                    <a:pt x="6946" y="3950"/>
                    <a:pt x="6960" y="3846"/>
                    <a:pt x="6925" y="3756"/>
                  </a:cubicBezTo>
                  <a:cubicBezTo>
                    <a:pt x="6766" y="3342"/>
                    <a:pt x="5558" y="3432"/>
                    <a:pt x="4226" y="3950"/>
                  </a:cubicBezTo>
                  <a:lnTo>
                    <a:pt x="4212" y="3950"/>
                  </a:lnTo>
                  <a:lnTo>
                    <a:pt x="4191" y="3957"/>
                  </a:lnTo>
                  <a:cubicBezTo>
                    <a:pt x="2879" y="4475"/>
                    <a:pt x="1940" y="5220"/>
                    <a:pt x="2106" y="5635"/>
                  </a:cubicBezTo>
                  <a:cubicBezTo>
                    <a:pt x="2161" y="5786"/>
                    <a:pt x="2354" y="5869"/>
                    <a:pt x="2631" y="5890"/>
                  </a:cubicBezTo>
                  <a:lnTo>
                    <a:pt x="2617" y="5897"/>
                  </a:lnTo>
                  <a:cubicBezTo>
                    <a:pt x="2921" y="5987"/>
                    <a:pt x="3211" y="6042"/>
                    <a:pt x="3508" y="6242"/>
                  </a:cubicBezTo>
                  <a:cubicBezTo>
                    <a:pt x="5689" y="8486"/>
                    <a:pt x="214" y="10564"/>
                    <a:pt x="228" y="13519"/>
                  </a:cubicBezTo>
                  <a:cubicBezTo>
                    <a:pt x="0" y="14976"/>
                    <a:pt x="2430" y="16571"/>
                    <a:pt x="3943" y="15936"/>
                  </a:cubicBezTo>
                  <a:cubicBezTo>
                    <a:pt x="5406" y="15591"/>
                    <a:pt x="8472" y="9729"/>
                    <a:pt x="10695" y="5938"/>
                  </a:cubicBezTo>
                  <a:lnTo>
                    <a:pt x="10978" y="6132"/>
                  </a:lnTo>
                  <a:cubicBezTo>
                    <a:pt x="10861" y="6394"/>
                    <a:pt x="11178" y="6643"/>
                    <a:pt x="11406" y="6456"/>
                  </a:cubicBezTo>
                  <a:cubicBezTo>
                    <a:pt x="11634" y="6277"/>
                    <a:pt x="11455" y="5911"/>
                    <a:pt x="11172" y="5973"/>
                  </a:cubicBezTo>
                  <a:lnTo>
                    <a:pt x="10826" y="5738"/>
                  </a:lnTo>
                  <a:lnTo>
                    <a:pt x="10895" y="5635"/>
                  </a:lnTo>
                  <a:cubicBezTo>
                    <a:pt x="10944" y="5565"/>
                    <a:pt x="10985" y="5496"/>
                    <a:pt x="11033" y="5427"/>
                  </a:cubicBezTo>
                  <a:lnTo>
                    <a:pt x="11351" y="5641"/>
                  </a:lnTo>
                  <a:cubicBezTo>
                    <a:pt x="11323" y="5931"/>
                    <a:pt x="11703" y="6056"/>
                    <a:pt x="11855" y="5807"/>
                  </a:cubicBezTo>
                  <a:cubicBezTo>
                    <a:pt x="12007" y="5559"/>
                    <a:pt x="11717" y="5282"/>
                    <a:pt x="11468" y="5441"/>
                  </a:cubicBezTo>
                  <a:lnTo>
                    <a:pt x="11158" y="5227"/>
                  </a:lnTo>
                  <a:cubicBezTo>
                    <a:pt x="11241" y="5110"/>
                    <a:pt x="11317" y="4985"/>
                    <a:pt x="11386" y="4875"/>
                  </a:cubicBezTo>
                  <a:lnTo>
                    <a:pt x="11738" y="5110"/>
                  </a:lnTo>
                  <a:cubicBezTo>
                    <a:pt x="11752" y="5400"/>
                    <a:pt x="12145" y="5469"/>
                    <a:pt x="12262" y="5206"/>
                  </a:cubicBezTo>
                  <a:cubicBezTo>
                    <a:pt x="12373" y="4937"/>
                    <a:pt x="12048" y="4702"/>
                    <a:pt x="11834" y="4889"/>
                  </a:cubicBezTo>
                  <a:lnTo>
                    <a:pt x="11517" y="4675"/>
                  </a:lnTo>
                  <a:cubicBezTo>
                    <a:pt x="12539" y="3052"/>
                    <a:pt x="12960" y="2231"/>
                    <a:pt x="13340" y="2065"/>
                  </a:cubicBezTo>
                  <a:cubicBezTo>
                    <a:pt x="13775" y="1878"/>
                    <a:pt x="14341" y="2638"/>
                    <a:pt x="15936" y="4040"/>
                  </a:cubicBezTo>
                  <a:lnTo>
                    <a:pt x="15749" y="4233"/>
                  </a:lnTo>
                  <a:lnTo>
                    <a:pt x="16750" y="4916"/>
                  </a:lnTo>
                  <a:lnTo>
                    <a:pt x="16847" y="4806"/>
                  </a:lnTo>
                  <a:lnTo>
                    <a:pt x="16854" y="4813"/>
                  </a:lnTo>
                  <a:close/>
                  <a:moveTo>
                    <a:pt x="6546" y="4468"/>
                  </a:moveTo>
                  <a:lnTo>
                    <a:pt x="6539" y="4468"/>
                  </a:lnTo>
                  <a:close/>
                  <a:moveTo>
                    <a:pt x="6318" y="4647"/>
                  </a:moveTo>
                  <a:lnTo>
                    <a:pt x="6304" y="4654"/>
                  </a:lnTo>
                  <a:close/>
                  <a:moveTo>
                    <a:pt x="6180" y="4744"/>
                  </a:moveTo>
                  <a:lnTo>
                    <a:pt x="6180" y="4744"/>
                  </a:lnTo>
                  <a:close/>
                  <a:moveTo>
                    <a:pt x="6048" y="4827"/>
                  </a:moveTo>
                  <a:lnTo>
                    <a:pt x="6035" y="4834"/>
                  </a:lnTo>
                  <a:close/>
                  <a:moveTo>
                    <a:pt x="6794" y="4198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70"/>
            <p:cNvSpPr/>
            <p:nvPr/>
          </p:nvSpPr>
          <p:spPr>
            <a:xfrm rot="4422259" flipH="1">
              <a:off x="5230208" y="3555262"/>
              <a:ext cx="171257" cy="170649"/>
            </a:xfrm>
            <a:custGeom>
              <a:avLst/>
              <a:gdLst/>
              <a:ahLst/>
              <a:cxnLst/>
              <a:rect l="l" t="t" r="r" b="b"/>
              <a:pathLst>
                <a:path w="1678" h="1672" extrusionOk="0">
                  <a:moveTo>
                    <a:pt x="842" y="1"/>
                  </a:moveTo>
                  <a:cubicBezTo>
                    <a:pt x="380" y="1"/>
                    <a:pt x="0" y="374"/>
                    <a:pt x="0" y="836"/>
                  </a:cubicBezTo>
                  <a:cubicBezTo>
                    <a:pt x="0" y="1299"/>
                    <a:pt x="380" y="1672"/>
                    <a:pt x="842" y="1672"/>
                  </a:cubicBezTo>
                  <a:cubicBezTo>
                    <a:pt x="1305" y="1672"/>
                    <a:pt x="1678" y="1299"/>
                    <a:pt x="1678" y="836"/>
                  </a:cubicBezTo>
                  <a:cubicBezTo>
                    <a:pt x="1678" y="374"/>
                    <a:pt x="1305" y="1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0"/>
            <p:cNvSpPr/>
            <p:nvPr/>
          </p:nvSpPr>
          <p:spPr>
            <a:xfrm rot="4422259" flipH="1">
              <a:off x="5072370" y="3750149"/>
              <a:ext cx="170645" cy="170649"/>
            </a:xfrm>
            <a:custGeom>
              <a:avLst/>
              <a:gdLst/>
              <a:ahLst/>
              <a:cxnLst/>
              <a:rect l="l" t="t" r="r" b="b"/>
              <a:pathLst>
                <a:path w="1672" h="1672" extrusionOk="0">
                  <a:moveTo>
                    <a:pt x="836" y="1"/>
                  </a:moveTo>
                  <a:cubicBezTo>
                    <a:pt x="373" y="1"/>
                    <a:pt x="0" y="374"/>
                    <a:pt x="0" y="836"/>
                  </a:cubicBezTo>
                  <a:cubicBezTo>
                    <a:pt x="0" y="1299"/>
                    <a:pt x="373" y="1672"/>
                    <a:pt x="836" y="1672"/>
                  </a:cubicBezTo>
                  <a:cubicBezTo>
                    <a:pt x="1298" y="1672"/>
                    <a:pt x="1671" y="1299"/>
                    <a:pt x="1671" y="836"/>
                  </a:cubicBezTo>
                  <a:cubicBezTo>
                    <a:pt x="1671" y="374"/>
                    <a:pt x="1298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0"/>
            <p:cNvSpPr/>
            <p:nvPr/>
          </p:nvSpPr>
          <p:spPr>
            <a:xfrm rot="4422259" flipH="1">
              <a:off x="5430795" y="3914502"/>
              <a:ext cx="370070" cy="181263"/>
            </a:xfrm>
            <a:custGeom>
              <a:avLst/>
              <a:gdLst/>
              <a:ahLst/>
              <a:cxnLst/>
              <a:rect l="l" t="t" r="r" b="b"/>
              <a:pathLst>
                <a:path w="3626" h="1776" extrusionOk="0">
                  <a:moveTo>
                    <a:pt x="3535" y="249"/>
                  </a:moveTo>
                  <a:cubicBezTo>
                    <a:pt x="3625" y="498"/>
                    <a:pt x="2928" y="981"/>
                    <a:pt x="1982" y="1340"/>
                  </a:cubicBezTo>
                  <a:cubicBezTo>
                    <a:pt x="1029" y="1692"/>
                    <a:pt x="180" y="1775"/>
                    <a:pt x="90" y="1527"/>
                  </a:cubicBezTo>
                  <a:cubicBezTo>
                    <a:pt x="0" y="1278"/>
                    <a:pt x="691" y="795"/>
                    <a:pt x="1651" y="443"/>
                  </a:cubicBezTo>
                  <a:cubicBezTo>
                    <a:pt x="2603" y="90"/>
                    <a:pt x="3439" y="1"/>
                    <a:pt x="3535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0"/>
            <p:cNvSpPr/>
            <p:nvPr/>
          </p:nvSpPr>
          <p:spPr>
            <a:xfrm rot="4422259" flipH="1">
              <a:off x="4904781" y="3949235"/>
              <a:ext cx="171359" cy="170649"/>
            </a:xfrm>
            <a:custGeom>
              <a:avLst/>
              <a:gdLst/>
              <a:ahLst/>
              <a:cxnLst/>
              <a:rect l="l" t="t" r="r" b="b"/>
              <a:pathLst>
                <a:path w="1679" h="1672" extrusionOk="0">
                  <a:moveTo>
                    <a:pt x="843" y="1"/>
                  </a:moveTo>
                  <a:cubicBezTo>
                    <a:pt x="381" y="1"/>
                    <a:pt x="1" y="373"/>
                    <a:pt x="1" y="836"/>
                  </a:cubicBezTo>
                  <a:cubicBezTo>
                    <a:pt x="1" y="1299"/>
                    <a:pt x="381" y="1671"/>
                    <a:pt x="843" y="1671"/>
                  </a:cubicBezTo>
                  <a:cubicBezTo>
                    <a:pt x="1306" y="1671"/>
                    <a:pt x="1679" y="1299"/>
                    <a:pt x="1679" y="836"/>
                  </a:cubicBezTo>
                  <a:cubicBezTo>
                    <a:pt x="1679" y="373"/>
                    <a:pt x="1306" y="1"/>
                    <a:pt x="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4" name="Google Shape;2354;p70"/>
          <p:cNvSpPr/>
          <p:nvPr/>
        </p:nvSpPr>
        <p:spPr>
          <a:xfrm rot="3722057">
            <a:off x="7622141" y="3695416"/>
            <a:ext cx="206156" cy="203869"/>
          </a:xfrm>
          <a:custGeom>
            <a:avLst/>
            <a:gdLst/>
            <a:ahLst/>
            <a:cxnLst/>
            <a:rect l="l" t="t" r="r" b="b"/>
            <a:pathLst>
              <a:path w="1893" h="1872" extrusionOk="0">
                <a:moveTo>
                  <a:pt x="1534" y="0"/>
                </a:moveTo>
                <a:lnTo>
                  <a:pt x="919" y="539"/>
                </a:lnTo>
                <a:lnTo>
                  <a:pt x="394" y="256"/>
                </a:lnTo>
                <a:lnTo>
                  <a:pt x="615" y="808"/>
                </a:lnTo>
                <a:lnTo>
                  <a:pt x="1" y="1354"/>
                </a:lnTo>
                <a:lnTo>
                  <a:pt x="781" y="1229"/>
                </a:lnTo>
                <a:lnTo>
                  <a:pt x="1037" y="1871"/>
                </a:lnTo>
                <a:lnTo>
                  <a:pt x="1230" y="1160"/>
                </a:lnTo>
                <a:lnTo>
                  <a:pt x="1893" y="1050"/>
                </a:lnTo>
                <a:lnTo>
                  <a:pt x="1334" y="760"/>
                </a:lnTo>
                <a:lnTo>
                  <a:pt x="1534" y="0"/>
                </a:lnTo>
                <a:close/>
              </a:path>
            </a:pathLst>
          </a:custGeom>
          <a:solidFill>
            <a:srgbClr val="EEC1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70"/>
          <p:cNvSpPr/>
          <p:nvPr/>
        </p:nvSpPr>
        <p:spPr>
          <a:xfrm rot="3722057">
            <a:off x="2386324" y="2874794"/>
            <a:ext cx="206156" cy="203869"/>
          </a:xfrm>
          <a:custGeom>
            <a:avLst/>
            <a:gdLst/>
            <a:ahLst/>
            <a:cxnLst/>
            <a:rect l="l" t="t" r="r" b="b"/>
            <a:pathLst>
              <a:path w="1893" h="1872" extrusionOk="0">
                <a:moveTo>
                  <a:pt x="1534" y="0"/>
                </a:moveTo>
                <a:lnTo>
                  <a:pt x="919" y="539"/>
                </a:lnTo>
                <a:lnTo>
                  <a:pt x="394" y="256"/>
                </a:lnTo>
                <a:lnTo>
                  <a:pt x="615" y="808"/>
                </a:lnTo>
                <a:lnTo>
                  <a:pt x="1" y="1354"/>
                </a:lnTo>
                <a:lnTo>
                  <a:pt x="781" y="1229"/>
                </a:lnTo>
                <a:lnTo>
                  <a:pt x="1037" y="1871"/>
                </a:lnTo>
                <a:lnTo>
                  <a:pt x="1230" y="1160"/>
                </a:lnTo>
                <a:lnTo>
                  <a:pt x="1893" y="1050"/>
                </a:lnTo>
                <a:lnTo>
                  <a:pt x="1334" y="760"/>
                </a:lnTo>
                <a:lnTo>
                  <a:pt x="1534" y="0"/>
                </a:lnTo>
                <a:close/>
              </a:path>
            </a:pathLst>
          </a:custGeom>
          <a:solidFill>
            <a:srgbClr val="EEC1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70"/>
          <p:cNvSpPr/>
          <p:nvPr/>
        </p:nvSpPr>
        <p:spPr>
          <a:xfrm rot="3722057">
            <a:off x="1802619" y="2453305"/>
            <a:ext cx="206156" cy="203869"/>
          </a:xfrm>
          <a:custGeom>
            <a:avLst/>
            <a:gdLst/>
            <a:ahLst/>
            <a:cxnLst/>
            <a:rect l="l" t="t" r="r" b="b"/>
            <a:pathLst>
              <a:path w="1893" h="1872" extrusionOk="0">
                <a:moveTo>
                  <a:pt x="1534" y="0"/>
                </a:moveTo>
                <a:lnTo>
                  <a:pt x="919" y="539"/>
                </a:lnTo>
                <a:lnTo>
                  <a:pt x="394" y="256"/>
                </a:lnTo>
                <a:lnTo>
                  <a:pt x="615" y="808"/>
                </a:lnTo>
                <a:lnTo>
                  <a:pt x="1" y="1354"/>
                </a:lnTo>
                <a:lnTo>
                  <a:pt x="781" y="1229"/>
                </a:lnTo>
                <a:lnTo>
                  <a:pt x="1037" y="1871"/>
                </a:lnTo>
                <a:lnTo>
                  <a:pt x="1230" y="1160"/>
                </a:lnTo>
                <a:lnTo>
                  <a:pt x="1893" y="1050"/>
                </a:lnTo>
                <a:lnTo>
                  <a:pt x="1334" y="760"/>
                </a:lnTo>
                <a:lnTo>
                  <a:pt x="1534" y="0"/>
                </a:lnTo>
                <a:close/>
              </a:path>
            </a:pathLst>
          </a:custGeom>
          <a:solidFill>
            <a:srgbClr val="EEC1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7" name="Google Shape;2357;p70"/>
          <p:cNvSpPr/>
          <p:nvPr/>
        </p:nvSpPr>
        <p:spPr>
          <a:xfrm rot="3722057">
            <a:off x="5862079" y="3321498"/>
            <a:ext cx="206156" cy="203869"/>
          </a:xfrm>
          <a:custGeom>
            <a:avLst/>
            <a:gdLst/>
            <a:ahLst/>
            <a:cxnLst/>
            <a:rect l="l" t="t" r="r" b="b"/>
            <a:pathLst>
              <a:path w="1893" h="1872" extrusionOk="0">
                <a:moveTo>
                  <a:pt x="1534" y="0"/>
                </a:moveTo>
                <a:lnTo>
                  <a:pt x="919" y="539"/>
                </a:lnTo>
                <a:lnTo>
                  <a:pt x="394" y="256"/>
                </a:lnTo>
                <a:lnTo>
                  <a:pt x="615" y="808"/>
                </a:lnTo>
                <a:lnTo>
                  <a:pt x="1" y="1354"/>
                </a:lnTo>
                <a:lnTo>
                  <a:pt x="781" y="1229"/>
                </a:lnTo>
                <a:lnTo>
                  <a:pt x="1037" y="1871"/>
                </a:lnTo>
                <a:lnTo>
                  <a:pt x="1230" y="1160"/>
                </a:lnTo>
                <a:lnTo>
                  <a:pt x="1893" y="1050"/>
                </a:lnTo>
                <a:lnTo>
                  <a:pt x="1334" y="760"/>
                </a:lnTo>
                <a:lnTo>
                  <a:pt x="1534" y="0"/>
                </a:lnTo>
                <a:close/>
              </a:path>
            </a:pathLst>
          </a:custGeom>
          <a:solidFill>
            <a:srgbClr val="EEC1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69"/>
          <p:cNvSpPr txBox="1">
            <a:spLocks noGrp="1"/>
          </p:cNvSpPr>
          <p:nvPr>
            <p:ph type="title"/>
          </p:nvPr>
        </p:nvSpPr>
        <p:spPr>
          <a:xfrm>
            <a:off x="2599800" y="1491973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Thanks!</a:t>
            </a:r>
            <a:endParaRPr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43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55287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Canciones infantiles </a:t>
            </a:r>
            <a:endParaRPr dirty="0"/>
          </a:p>
        </p:txBody>
      </p:sp>
      <p:sp>
        <p:nvSpPr>
          <p:cNvPr id="1393" name="Google Shape;1393;p43"/>
          <p:cNvSpPr txBox="1">
            <a:spLocks noGrp="1"/>
          </p:cNvSpPr>
          <p:nvPr>
            <p:ph type="subTitle" idx="1"/>
          </p:nvPr>
        </p:nvSpPr>
        <p:spPr>
          <a:xfrm>
            <a:off x="612152" y="865200"/>
            <a:ext cx="3750300" cy="3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1.- Ronda de las vocales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2.- Cinco monitos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3.- 10 pequeños dinosaurios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4.- Bartolito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5.- El pollito pio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6.- La familia dedo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7.- Las ruedas del autobús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8.- Las palabras mágicas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9.- A brillar como el sol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10.- A dormir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11.- Las velitas soplaré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dirty="0"/>
          </a:p>
        </p:txBody>
      </p:sp>
      <p:grpSp>
        <p:nvGrpSpPr>
          <p:cNvPr id="1394" name="Google Shape;1394;p43"/>
          <p:cNvGrpSpPr/>
          <p:nvPr/>
        </p:nvGrpSpPr>
        <p:grpSpPr>
          <a:xfrm>
            <a:off x="5111602" y="691852"/>
            <a:ext cx="3561051" cy="4302517"/>
            <a:chOff x="5111602" y="691852"/>
            <a:chExt cx="3561051" cy="4302517"/>
          </a:xfrm>
        </p:grpSpPr>
        <p:sp>
          <p:nvSpPr>
            <p:cNvPr id="1395" name="Google Shape;1395;p43"/>
            <p:cNvSpPr/>
            <p:nvPr/>
          </p:nvSpPr>
          <p:spPr>
            <a:xfrm>
              <a:off x="6097812" y="2623172"/>
              <a:ext cx="335536" cy="447422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5271319" y="3429077"/>
              <a:ext cx="335536" cy="447422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5785885" y="3310817"/>
              <a:ext cx="242400" cy="24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5827791" y="3028693"/>
              <a:ext cx="158400" cy="15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 rot="802187">
              <a:off x="5239279" y="3095060"/>
              <a:ext cx="238001" cy="225117"/>
            </a:xfrm>
            <a:custGeom>
              <a:avLst/>
              <a:gdLst/>
              <a:ahLst/>
              <a:cxnLst/>
              <a:rect l="l" t="t" r="r" b="b"/>
              <a:pathLst>
                <a:path w="1174" h="1029" extrusionOk="0">
                  <a:moveTo>
                    <a:pt x="859" y="1"/>
                  </a:moveTo>
                  <a:cubicBezTo>
                    <a:pt x="706" y="1"/>
                    <a:pt x="508" y="96"/>
                    <a:pt x="338" y="266"/>
                  </a:cubicBezTo>
                  <a:cubicBezTo>
                    <a:pt x="90" y="514"/>
                    <a:pt x="0" y="825"/>
                    <a:pt x="138" y="963"/>
                  </a:cubicBezTo>
                  <a:cubicBezTo>
                    <a:pt x="182" y="1007"/>
                    <a:pt x="244" y="1028"/>
                    <a:pt x="315" y="1028"/>
                  </a:cubicBezTo>
                  <a:cubicBezTo>
                    <a:pt x="468" y="1028"/>
                    <a:pt x="666" y="932"/>
                    <a:pt x="835" y="763"/>
                  </a:cubicBezTo>
                  <a:cubicBezTo>
                    <a:pt x="1084" y="514"/>
                    <a:pt x="1174" y="204"/>
                    <a:pt x="1036" y="66"/>
                  </a:cubicBezTo>
                  <a:cubicBezTo>
                    <a:pt x="992" y="22"/>
                    <a:pt x="930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 rot="802187">
              <a:off x="5505935" y="2736179"/>
              <a:ext cx="190563" cy="471454"/>
            </a:xfrm>
            <a:custGeom>
              <a:avLst/>
              <a:gdLst/>
              <a:ahLst/>
              <a:cxnLst/>
              <a:rect l="l" t="t" r="r" b="b"/>
              <a:pathLst>
                <a:path w="940" h="2155" fill="none" extrusionOk="0">
                  <a:moveTo>
                    <a:pt x="1" y="2155"/>
                  </a:moveTo>
                  <a:lnTo>
                    <a:pt x="1" y="0"/>
                  </a:lnTo>
                  <a:lnTo>
                    <a:pt x="940" y="249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43"/>
            <p:cNvSpPr/>
            <p:nvPr/>
          </p:nvSpPr>
          <p:spPr>
            <a:xfrm rot="-802185" flipH="1">
              <a:off x="6832557" y="2546574"/>
              <a:ext cx="191724" cy="181342"/>
            </a:xfrm>
            <a:custGeom>
              <a:avLst/>
              <a:gdLst/>
              <a:ahLst/>
              <a:cxnLst/>
              <a:rect l="l" t="t" r="r" b="b"/>
              <a:pathLst>
                <a:path w="1174" h="1029" extrusionOk="0">
                  <a:moveTo>
                    <a:pt x="859" y="1"/>
                  </a:moveTo>
                  <a:cubicBezTo>
                    <a:pt x="706" y="1"/>
                    <a:pt x="508" y="96"/>
                    <a:pt x="338" y="266"/>
                  </a:cubicBezTo>
                  <a:cubicBezTo>
                    <a:pt x="90" y="514"/>
                    <a:pt x="0" y="825"/>
                    <a:pt x="138" y="963"/>
                  </a:cubicBezTo>
                  <a:cubicBezTo>
                    <a:pt x="182" y="1007"/>
                    <a:pt x="244" y="1028"/>
                    <a:pt x="315" y="1028"/>
                  </a:cubicBezTo>
                  <a:cubicBezTo>
                    <a:pt x="468" y="1028"/>
                    <a:pt x="666" y="932"/>
                    <a:pt x="835" y="763"/>
                  </a:cubicBezTo>
                  <a:cubicBezTo>
                    <a:pt x="1084" y="514"/>
                    <a:pt x="1174" y="204"/>
                    <a:pt x="1036" y="66"/>
                  </a:cubicBezTo>
                  <a:cubicBezTo>
                    <a:pt x="992" y="22"/>
                    <a:pt x="930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 rot="-802185" flipH="1">
              <a:off x="6655964" y="2257477"/>
              <a:ext cx="153510" cy="379779"/>
            </a:xfrm>
            <a:custGeom>
              <a:avLst/>
              <a:gdLst/>
              <a:ahLst/>
              <a:cxnLst/>
              <a:rect l="l" t="t" r="r" b="b"/>
              <a:pathLst>
                <a:path w="940" h="2155" fill="none" extrusionOk="0">
                  <a:moveTo>
                    <a:pt x="1" y="2155"/>
                  </a:moveTo>
                  <a:lnTo>
                    <a:pt x="1" y="0"/>
                  </a:lnTo>
                  <a:lnTo>
                    <a:pt x="940" y="249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6272774" y="3787879"/>
              <a:ext cx="160572" cy="141203"/>
            </a:xfrm>
            <a:custGeom>
              <a:avLst/>
              <a:gdLst/>
              <a:ahLst/>
              <a:cxnLst/>
              <a:rect l="l" t="t" r="r" b="b"/>
              <a:pathLst>
                <a:path w="920" h="809" extrusionOk="0">
                  <a:moveTo>
                    <a:pt x="674" y="0"/>
                  </a:moveTo>
                  <a:cubicBezTo>
                    <a:pt x="554" y="0"/>
                    <a:pt x="399" y="76"/>
                    <a:pt x="263" y="212"/>
                  </a:cubicBezTo>
                  <a:cubicBezTo>
                    <a:pt x="70" y="405"/>
                    <a:pt x="1" y="654"/>
                    <a:pt x="105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19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6576470" y="3751749"/>
              <a:ext cx="161794" cy="141203"/>
            </a:xfrm>
            <a:custGeom>
              <a:avLst/>
              <a:gdLst/>
              <a:ahLst/>
              <a:cxnLst/>
              <a:rect l="l" t="t" r="r" b="b"/>
              <a:pathLst>
                <a:path w="927" h="809" extrusionOk="0">
                  <a:moveTo>
                    <a:pt x="674" y="0"/>
                  </a:moveTo>
                  <a:cubicBezTo>
                    <a:pt x="555" y="0"/>
                    <a:pt x="401" y="76"/>
                    <a:pt x="270" y="212"/>
                  </a:cubicBezTo>
                  <a:cubicBezTo>
                    <a:pt x="70" y="405"/>
                    <a:pt x="1" y="647"/>
                    <a:pt x="104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26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6411357" y="3376486"/>
              <a:ext cx="296709" cy="450837"/>
            </a:xfrm>
            <a:custGeom>
              <a:avLst/>
              <a:gdLst/>
              <a:ahLst/>
              <a:cxnLst/>
              <a:rect l="l" t="t" r="r" b="b"/>
              <a:pathLst>
                <a:path w="1700" h="2583" fill="none" extrusionOk="0">
                  <a:moveTo>
                    <a:pt x="1" y="2583"/>
                  </a:moveTo>
                  <a:lnTo>
                    <a:pt x="1" y="884"/>
                  </a:lnTo>
                  <a:lnTo>
                    <a:pt x="1700" y="0"/>
                  </a:lnTo>
                  <a:lnTo>
                    <a:pt x="1700" y="250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6410310" y="3464455"/>
              <a:ext cx="297757" cy="144694"/>
            </a:xfrm>
            <a:custGeom>
              <a:avLst/>
              <a:gdLst/>
              <a:ahLst/>
              <a:cxnLst/>
              <a:rect l="l" t="t" r="r" b="b"/>
              <a:pathLst>
                <a:path w="1706" h="829" fill="none" extrusionOk="0">
                  <a:moveTo>
                    <a:pt x="0" y="829"/>
                  </a:moveTo>
                  <a:lnTo>
                    <a:pt x="1706" y="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8163285" y="1712206"/>
              <a:ext cx="242400" cy="24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8007050" y="1122832"/>
              <a:ext cx="158400" cy="15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5543975" y="4193001"/>
              <a:ext cx="176700" cy="235625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0" name="Google Shape;1410;p43"/>
            <p:cNvGrpSpPr/>
            <p:nvPr/>
          </p:nvGrpSpPr>
          <p:grpSpPr>
            <a:xfrm>
              <a:off x="6655463" y="1954588"/>
              <a:ext cx="2017190" cy="1894399"/>
              <a:chOff x="6655463" y="1954588"/>
              <a:chExt cx="2017190" cy="1894399"/>
            </a:xfrm>
          </p:grpSpPr>
          <p:sp>
            <p:nvSpPr>
              <p:cNvPr id="1411" name="Google Shape;1411;p43"/>
              <p:cNvSpPr/>
              <p:nvPr/>
            </p:nvSpPr>
            <p:spPr>
              <a:xfrm rot="1562054">
                <a:off x="6854303" y="2588401"/>
                <a:ext cx="912469" cy="1117013"/>
              </a:xfrm>
              <a:custGeom>
                <a:avLst/>
                <a:gdLst/>
                <a:ahLst/>
                <a:cxnLst/>
                <a:rect l="l" t="t" r="r" b="b"/>
                <a:pathLst>
                  <a:path w="14293" h="17497" extrusionOk="0">
                    <a:moveTo>
                      <a:pt x="8651" y="1"/>
                    </a:moveTo>
                    <a:lnTo>
                      <a:pt x="8078" y="125"/>
                    </a:lnTo>
                    <a:lnTo>
                      <a:pt x="7526" y="318"/>
                    </a:lnTo>
                    <a:lnTo>
                      <a:pt x="6974" y="512"/>
                    </a:lnTo>
                    <a:lnTo>
                      <a:pt x="6470" y="809"/>
                    </a:lnTo>
                    <a:lnTo>
                      <a:pt x="5972" y="1119"/>
                    </a:lnTo>
                    <a:lnTo>
                      <a:pt x="5593" y="1589"/>
                    </a:lnTo>
                    <a:lnTo>
                      <a:pt x="5303" y="2121"/>
                    </a:lnTo>
                    <a:lnTo>
                      <a:pt x="5199" y="2714"/>
                    </a:lnTo>
                    <a:lnTo>
                      <a:pt x="5165" y="3315"/>
                    </a:lnTo>
                    <a:lnTo>
                      <a:pt x="5213" y="3916"/>
                    </a:lnTo>
                    <a:lnTo>
                      <a:pt x="5165" y="4523"/>
                    </a:lnTo>
                    <a:lnTo>
                      <a:pt x="5020" y="5103"/>
                    </a:lnTo>
                    <a:lnTo>
                      <a:pt x="4674" y="5593"/>
                    </a:lnTo>
                    <a:lnTo>
                      <a:pt x="4260" y="6028"/>
                    </a:lnTo>
                    <a:lnTo>
                      <a:pt x="3749" y="6353"/>
                    </a:lnTo>
                    <a:lnTo>
                      <a:pt x="3218" y="6636"/>
                    </a:lnTo>
                    <a:lnTo>
                      <a:pt x="2734" y="7002"/>
                    </a:lnTo>
                    <a:lnTo>
                      <a:pt x="2285" y="7451"/>
                    </a:lnTo>
                    <a:lnTo>
                      <a:pt x="1774" y="7824"/>
                    </a:lnTo>
                    <a:lnTo>
                      <a:pt x="1353" y="8300"/>
                    </a:lnTo>
                    <a:lnTo>
                      <a:pt x="898" y="8742"/>
                    </a:lnTo>
                    <a:lnTo>
                      <a:pt x="573" y="9280"/>
                    </a:lnTo>
                    <a:lnTo>
                      <a:pt x="359" y="9874"/>
                    </a:lnTo>
                    <a:lnTo>
                      <a:pt x="152" y="10468"/>
                    </a:lnTo>
                    <a:lnTo>
                      <a:pt x="69" y="11089"/>
                    </a:lnTo>
                    <a:lnTo>
                      <a:pt x="0" y="11718"/>
                    </a:lnTo>
                    <a:lnTo>
                      <a:pt x="69" y="12339"/>
                    </a:lnTo>
                    <a:lnTo>
                      <a:pt x="180" y="12961"/>
                    </a:lnTo>
                    <a:lnTo>
                      <a:pt x="311" y="13568"/>
                    </a:lnTo>
                    <a:lnTo>
                      <a:pt x="539" y="14155"/>
                    </a:lnTo>
                    <a:lnTo>
                      <a:pt x="787" y="14701"/>
                    </a:lnTo>
                    <a:lnTo>
                      <a:pt x="1112" y="15198"/>
                    </a:lnTo>
                    <a:lnTo>
                      <a:pt x="1519" y="15633"/>
                    </a:lnTo>
                    <a:lnTo>
                      <a:pt x="1954" y="16040"/>
                    </a:lnTo>
                    <a:lnTo>
                      <a:pt x="2472" y="16344"/>
                    </a:lnTo>
                    <a:lnTo>
                      <a:pt x="2990" y="16641"/>
                    </a:lnTo>
                    <a:lnTo>
                      <a:pt x="3549" y="16834"/>
                    </a:lnTo>
                    <a:lnTo>
                      <a:pt x="4101" y="17055"/>
                    </a:lnTo>
                    <a:lnTo>
                      <a:pt x="4688" y="17172"/>
                    </a:lnTo>
                    <a:lnTo>
                      <a:pt x="5261" y="17324"/>
                    </a:lnTo>
                    <a:lnTo>
                      <a:pt x="5862" y="17345"/>
                    </a:lnTo>
                    <a:lnTo>
                      <a:pt x="6449" y="17400"/>
                    </a:lnTo>
                    <a:lnTo>
                      <a:pt x="7043" y="17497"/>
                    </a:lnTo>
                    <a:lnTo>
                      <a:pt x="7650" y="17455"/>
                    </a:lnTo>
                    <a:lnTo>
                      <a:pt x="8258" y="17379"/>
                    </a:lnTo>
                    <a:lnTo>
                      <a:pt x="8845" y="17228"/>
                    </a:lnTo>
                    <a:lnTo>
                      <a:pt x="9432" y="17048"/>
                    </a:lnTo>
                    <a:lnTo>
                      <a:pt x="9949" y="16724"/>
                    </a:lnTo>
                    <a:lnTo>
                      <a:pt x="10440" y="16358"/>
                    </a:lnTo>
                    <a:lnTo>
                      <a:pt x="10895" y="15957"/>
                    </a:lnTo>
                    <a:lnTo>
                      <a:pt x="11275" y="15481"/>
                    </a:lnTo>
                    <a:lnTo>
                      <a:pt x="11634" y="14990"/>
                    </a:lnTo>
                    <a:lnTo>
                      <a:pt x="11897" y="14438"/>
                    </a:lnTo>
                    <a:lnTo>
                      <a:pt x="12152" y="13879"/>
                    </a:lnTo>
                    <a:lnTo>
                      <a:pt x="12249" y="13278"/>
                    </a:lnTo>
                    <a:lnTo>
                      <a:pt x="12352" y="12643"/>
                    </a:lnTo>
                    <a:lnTo>
                      <a:pt x="12373" y="12001"/>
                    </a:lnTo>
                    <a:lnTo>
                      <a:pt x="12318" y="11359"/>
                    </a:lnTo>
                    <a:lnTo>
                      <a:pt x="12235" y="10724"/>
                    </a:lnTo>
                    <a:lnTo>
                      <a:pt x="12117" y="10088"/>
                    </a:lnTo>
                    <a:lnTo>
                      <a:pt x="12076" y="9453"/>
                    </a:lnTo>
                    <a:lnTo>
                      <a:pt x="12048" y="8811"/>
                    </a:lnTo>
                    <a:lnTo>
                      <a:pt x="12138" y="8176"/>
                    </a:lnTo>
                    <a:lnTo>
                      <a:pt x="12325" y="7568"/>
                    </a:lnTo>
                    <a:lnTo>
                      <a:pt x="12615" y="6995"/>
                    </a:lnTo>
                    <a:lnTo>
                      <a:pt x="13022" y="6491"/>
                    </a:lnTo>
                    <a:lnTo>
                      <a:pt x="13395" y="6028"/>
                    </a:lnTo>
                    <a:lnTo>
                      <a:pt x="13761" y="5559"/>
                    </a:lnTo>
                    <a:lnTo>
                      <a:pt x="14058" y="5055"/>
                    </a:lnTo>
                    <a:lnTo>
                      <a:pt x="14292" y="4503"/>
                    </a:lnTo>
                    <a:lnTo>
                      <a:pt x="14272" y="3909"/>
                    </a:lnTo>
                    <a:lnTo>
                      <a:pt x="14210" y="3322"/>
                    </a:lnTo>
                    <a:lnTo>
                      <a:pt x="14044" y="2728"/>
                    </a:lnTo>
                    <a:lnTo>
                      <a:pt x="13809" y="2169"/>
                    </a:lnTo>
                    <a:lnTo>
                      <a:pt x="13526" y="1623"/>
                    </a:lnTo>
                    <a:lnTo>
                      <a:pt x="13050" y="1230"/>
                    </a:lnTo>
                    <a:lnTo>
                      <a:pt x="12539" y="898"/>
                    </a:lnTo>
                    <a:lnTo>
                      <a:pt x="11938" y="684"/>
                    </a:lnTo>
                    <a:lnTo>
                      <a:pt x="11310" y="560"/>
                    </a:lnTo>
                    <a:lnTo>
                      <a:pt x="10688" y="422"/>
                    </a:lnTo>
                    <a:lnTo>
                      <a:pt x="10074" y="242"/>
                    </a:lnTo>
                    <a:lnTo>
                      <a:pt x="10378" y="229"/>
                    </a:lnTo>
                    <a:lnTo>
                      <a:pt x="9818" y="56"/>
                    </a:lnTo>
                    <a:lnTo>
                      <a:pt x="9238" y="28"/>
                    </a:lnTo>
                    <a:lnTo>
                      <a:pt x="86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3"/>
              <p:cNvSpPr/>
              <p:nvPr/>
            </p:nvSpPr>
            <p:spPr>
              <a:xfrm rot="1562054">
                <a:off x="7346210" y="2899336"/>
                <a:ext cx="268512" cy="270236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4233" extrusionOk="0">
                    <a:moveTo>
                      <a:pt x="2024" y="0"/>
                    </a:moveTo>
                    <a:lnTo>
                      <a:pt x="1368" y="111"/>
                    </a:lnTo>
                    <a:lnTo>
                      <a:pt x="788" y="449"/>
                    </a:lnTo>
                    <a:lnTo>
                      <a:pt x="325" y="925"/>
                    </a:lnTo>
                    <a:lnTo>
                      <a:pt x="49" y="1533"/>
                    </a:lnTo>
                    <a:lnTo>
                      <a:pt x="1" y="2189"/>
                    </a:lnTo>
                    <a:lnTo>
                      <a:pt x="91" y="2845"/>
                    </a:lnTo>
                    <a:lnTo>
                      <a:pt x="401" y="3432"/>
                    </a:lnTo>
                    <a:lnTo>
                      <a:pt x="885" y="3901"/>
                    </a:lnTo>
                    <a:lnTo>
                      <a:pt x="1513" y="4136"/>
                    </a:lnTo>
                    <a:lnTo>
                      <a:pt x="2162" y="4233"/>
                    </a:lnTo>
                    <a:lnTo>
                      <a:pt x="2811" y="4095"/>
                    </a:lnTo>
                    <a:lnTo>
                      <a:pt x="3419" y="3825"/>
                    </a:lnTo>
                    <a:lnTo>
                      <a:pt x="3861" y="3314"/>
                    </a:lnTo>
                    <a:lnTo>
                      <a:pt x="4144" y="2714"/>
                    </a:lnTo>
                    <a:lnTo>
                      <a:pt x="4206" y="2051"/>
                    </a:lnTo>
                    <a:lnTo>
                      <a:pt x="4102" y="1395"/>
                    </a:lnTo>
                    <a:lnTo>
                      <a:pt x="3750" y="829"/>
                    </a:lnTo>
                    <a:lnTo>
                      <a:pt x="3274" y="373"/>
                    </a:lnTo>
                    <a:lnTo>
                      <a:pt x="2680" y="9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3"/>
              <p:cNvSpPr/>
              <p:nvPr/>
            </p:nvSpPr>
            <p:spPr>
              <a:xfrm rot="1562054">
                <a:off x="6977731" y="3183717"/>
                <a:ext cx="400725" cy="216482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3391" extrusionOk="0">
                    <a:moveTo>
                      <a:pt x="636" y="0"/>
                    </a:moveTo>
                    <a:lnTo>
                      <a:pt x="139" y="166"/>
                    </a:lnTo>
                    <a:lnTo>
                      <a:pt x="1" y="677"/>
                    </a:lnTo>
                    <a:lnTo>
                      <a:pt x="284" y="1140"/>
                    </a:lnTo>
                    <a:lnTo>
                      <a:pt x="871" y="1402"/>
                    </a:lnTo>
                    <a:lnTo>
                      <a:pt x="1451" y="1678"/>
                    </a:lnTo>
                    <a:lnTo>
                      <a:pt x="2065" y="1892"/>
                    </a:lnTo>
                    <a:lnTo>
                      <a:pt x="2659" y="2134"/>
                    </a:lnTo>
                    <a:lnTo>
                      <a:pt x="3232" y="2438"/>
                    </a:lnTo>
                    <a:lnTo>
                      <a:pt x="3846" y="2652"/>
                    </a:lnTo>
                    <a:lnTo>
                      <a:pt x="4426" y="2928"/>
                    </a:lnTo>
                    <a:lnTo>
                      <a:pt x="5027" y="3170"/>
                    </a:lnTo>
                    <a:lnTo>
                      <a:pt x="5628" y="3391"/>
                    </a:lnTo>
                    <a:lnTo>
                      <a:pt x="6118" y="3204"/>
                    </a:lnTo>
                    <a:lnTo>
                      <a:pt x="6277" y="2728"/>
                    </a:lnTo>
                    <a:lnTo>
                      <a:pt x="6132" y="2203"/>
                    </a:lnTo>
                    <a:lnTo>
                      <a:pt x="5538" y="1975"/>
                    </a:lnTo>
                    <a:lnTo>
                      <a:pt x="4951" y="1733"/>
                    </a:lnTo>
                    <a:lnTo>
                      <a:pt x="4371" y="1471"/>
                    </a:lnTo>
                    <a:lnTo>
                      <a:pt x="3784" y="1243"/>
                    </a:lnTo>
                    <a:lnTo>
                      <a:pt x="3184" y="1029"/>
                    </a:lnTo>
                    <a:lnTo>
                      <a:pt x="2597" y="794"/>
                    </a:lnTo>
                    <a:lnTo>
                      <a:pt x="2031" y="498"/>
                    </a:lnTo>
                    <a:lnTo>
                      <a:pt x="1326" y="263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3"/>
              <p:cNvSpPr/>
              <p:nvPr/>
            </p:nvSpPr>
            <p:spPr>
              <a:xfrm rot="1562054">
                <a:off x="8339759" y="1993744"/>
                <a:ext cx="264554" cy="372572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5836" extrusionOk="0">
                    <a:moveTo>
                      <a:pt x="2611" y="1"/>
                    </a:moveTo>
                    <a:lnTo>
                      <a:pt x="2107" y="139"/>
                    </a:lnTo>
                    <a:lnTo>
                      <a:pt x="1665" y="374"/>
                    </a:lnTo>
                    <a:lnTo>
                      <a:pt x="1458" y="933"/>
                    </a:lnTo>
                    <a:lnTo>
                      <a:pt x="1237" y="1499"/>
                    </a:lnTo>
                    <a:lnTo>
                      <a:pt x="1043" y="2072"/>
                    </a:lnTo>
                    <a:lnTo>
                      <a:pt x="829" y="2638"/>
                    </a:lnTo>
                    <a:lnTo>
                      <a:pt x="594" y="3198"/>
                    </a:lnTo>
                    <a:lnTo>
                      <a:pt x="353" y="3757"/>
                    </a:lnTo>
                    <a:lnTo>
                      <a:pt x="166" y="4330"/>
                    </a:lnTo>
                    <a:lnTo>
                      <a:pt x="1" y="4910"/>
                    </a:lnTo>
                    <a:lnTo>
                      <a:pt x="97" y="5179"/>
                    </a:lnTo>
                    <a:lnTo>
                      <a:pt x="629" y="5435"/>
                    </a:lnTo>
                    <a:lnTo>
                      <a:pt x="1181" y="5669"/>
                    </a:lnTo>
                    <a:lnTo>
                      <a:pt x="1748" y="5835"/>
                    </a:lnTo>
                    <a:lnTo>
                      <a:pt x="1955" y="5773"/>
                    </a:lnTo>
                    <a:lnTo>
                      <a:pt x="2265" y="5228"/>
                    </a:lnTo>
                    <a:lnTo>
                      <a:pt x="2528" y="4655"/>
                    </a:lnTo>
                    <a:lnTo>
                      <a:pt x="2769" y="4075"/>
                    </a:lnTo>
                    <a:lnTo>
                      <a:pt x="3066" y="3522"/>
                    </a:lnTo>
                    <a:lnTo>
                      <a:pt x="3336" y="2956"/>
                    </a:lnTo>
                    <a:lnTo>
                      <a:pt x="3577" y="2376"/>
                    </a:lnTo>
                    <a:lnTo>
                      <a:pt x="3902" y="1837"/>
                    </a:lnTo>
                    <a:lnTo>
                      <a:pt x="4143" y="1258"/>
                    </a:lnTo>
                    <a:lnTo>
                      <a:pt x="3929" y="760"/>
                    </a:lnTo>
                    <a:lnTo>
                      <a:pt x="3591" y="332"/>
                    </a:lnTo>
                    <a:lnTo>
                      <a:pt x="3108" y="70"/>
                    </a:lnTo>
                    <a:lnTo>
                      <a:pt x="26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3"/>
              <p:cNvSpPr/>
              <p:nvPr/>
            </p:nvSpPr>
            <p:spPr>
              <a:xfrm rot="1562054">
                <a:off x="7670063" y="2133889"/>
                <a:ext cx="525916" cy="1000632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15674" extrusionOk="0">
                    <a:moveTo>
                      <a:pt x="6581" y="0"/>
                    </a:moveTo>
                    <a:lnTo>
                      <a:pt x="6367" y="601"/>
                    </a:lnTo>
                    <a:lnTo>
                      <a:pt x="6104" y="1153"/>
                    </a:lnTo>
                    <a:lnTo>
                      <a:pt x="5821" y="1706"/>
                    </a:lnTo>
                    <a:lnTo>
                      <a:pt x="5573" y="2265"/>
                    </a:lnTo>
                    <a:lnTo>
                      <a:pt x="5366" y="2852"/>
                    </a:lnTo>
                    <a:lnTo>
                      <a:pt x="5103" y="3404"/>
                    </a:lnTo>
                    <a:lnTo>
                      <a:pt x="4827" y="3957"/>
                    </a:lnTo>
                    <a:lnTo>
                      <a:pt x="4592" y="4530"/>
                    </a:lnTo>
                    <a:lnTo>
                      <a:pt x="4302" y="5075"/>
                    </a:lnTo>
                    <a:lnTo>
                      <a:pt x="4081" y="5648"/>
                    </a:lnTo>
                    <a:lnTo>
                      <a:pt x="3791" y="6194"/>
                    </a:lnTo>
                    <a:lnTo>
                      <a:pt x="3563" y="6767"/>
                    </a:lnTo>
                    <a:lnTo>
                      <a:pt x="3280" y="7312"/>
                    </a:lnTo>
                    <a:lnTo>
                      <a:pt x="3073" y="7899"/>
                    </a:lnTo>
                    <a:lnTo>
                      <a:pt x="2825" y="8458"/>
                    </a:lnTo>
                    <a:lnTo>
                      <a:pt x="2555" y="9018"/>
                    </a:lnTo>
                    <a:lnTo>
                      <a:pt x="2272" y="9563"/>
                    </a:lnTo>
                    <a:lnTo>
                      <a:pt x="2044" y="10136"/>
                    </a:lnTo>
                    <a:lnTo>
                      <a:pt x="1796" y="10695"/>
                    </a:lnTo>
                    <a:lnTo>
                      <a:pt x="1547" y="11261"/>
                    </a:lnTo>
                    <a:lnTo>
                      <a:pt x="1313" y="11828"/>
                    </a:lnTo>
                    <a:lnTo>
                      <a:pt x="1016" y="12373"/>
                    </a:lnTo>
                    <a:lnTo>
                      <a:pt x="795" y="12953"/>
                    </a:lnTo>
                    <a:lnTo>
                      <a:pt x="525" y="13505"/>
                    </a:lnTo>
                    <a:lnTo>
                      <a:pt x="263" y="14058"/>
                    </a:lnTo>
                    <a:lnTo>
                      <a:pt x="1" y="14638"/>
                    </a:lnTo>
                    <a:lnTo>
                      <a:pt x="636" y="14748"/>
                    </a:lnTo>
                    <a:lnTo>
                      <a:pt x="1237" y="14914"/>
                    </a:lnTo>
                    <a:lnTo>
                      <a:pt x="1775" y="15218"/>
                    </a:lnTo>
                    <a:lnTo>
                      <a:pt x="2196" y="15673"/>
                    </a:lnTo>
                    <a:lnTo>
                      <a:pt x="2417" y="15093"/>
                    </a:lnTo>
                    <a:lnTo>
                      <a:pt x="2687" y="14527"/>
                    </a:lnTo>
                    <a:lnTo>
                      <a:pt x="2866" y="13934"/>
                    </a:lnTo>
                    <a:lnTo>
                      <a:pt x="3101" y="13354"/>
                    </a:lnTo>
                    <a:lnTo>
                      <a:pt x="3343" y="12780"/>
                    </a:lnTo>
                    <a:lnTo>
                      <a:pt x="3598" y="12214"/>
                    </a:lnTo>
                    <a:lnTo>
                      <a:pt x="3847" y="11648"/>
                    </a:lnTo>
                    <a:lnTo>
                      <a:pt x="4088" y="11068"/>
                    </a:lnTo>
                    <a:lnTo>
                      <a:pt x="4323" y="10495"/>
                    </a:lnTo>
                    <a:lnTo>
                      <a:pt x="4523" y="9908"/>
                    </a:lnTo>
                    <a:lnTo>
                      <a:pt x="4723" y="9314"/>
                    </a:lnTo>
                    <a:lnTo>
                      <a:pt x="4993" y="8755"/>
                    </a:lnTo>
                    <a:lnTo>
                      <a:pt x="5255" y="8189"/>
                    </a:lnTo>
                    <a:lnTo>
                      <a:pt x="5469" y="7609"/>
                    </a:lnTo>
                    <a:lnTo>
                      <a:pt x="5683" y="7022"/>
                    </a:lnTo>
                    <a:lnTo>
                      <a:pt x="5918" y="6449"/>
                    </a:lnTo>
                    <a:lnTo>
                      <a:pt x="6180" y="5883"/>
                    </a:lnTo>
                    <a:lnTo>
                      <a:pt x="6353" y="5282"/>
                    </a:lnTo>
                    <a:lnTo>
                      <a:pt x="6608" y="4716"/>
                    </a:lnTo>
                    <a:lnTo>
                      <a:pt x="6871" y="4150"/>
                    </a:lnTo>
                    <a:lnTo>
                      <a:pt x="7057" y="3556"/>
                    </a:lnTo>
                    <a:lnTo>
                      <a:pt x="7347" y="2997"/>
                    </a:lnTo>
                    <a:lnTo>
                      <a:pt x="7589" y="2424"/>
                    </a:lnTo>
                    <a:lnTo>
                      <a:pt x="7761" y="1823"/>
                    </a:lnTo>
                    <a:lnTo>
                      <a:pt x="7996" y="1250"/>
                    </a:lnTo>
                    <a:lnTo>
                      <a:pt x="8238" y="691"/>
                    </a:lnTo>
                    <a:lnTo>
                      <a:pt x="7699" y="463"/>
                    </a:lnTo>
                    <a:lnTo>
                      <a:pt x="7147" y="242"/>
                    </a:lnTo>
                    <a:lnTo>
                      <a:pt x="6581" y="0"/>
                    </a:lnTo>
                    <a:close/>
                  </a:path>
                </a:pathLst>
              </a:custGeom>
              <a:solidFill>
                <a:srgbClr val="DE4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3"/>
              <p:cNvSpPr/>
              <p:nvPr/>
            </p:nvSpPr>
            <p:spPr>
              <a:xfrm rot="1562054">
                <a:off x="7369578" y="2905070"/>
                <a:ext cx="232825" cy="237167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715" extrusionOk="0">
                    <a:moveTo>
                      <a:pt x="1769" y="0"/>
                    </a:moveTo>
                    <a:lnTo>
                      <a:pt x="1209" y="159"/>
                    </a:lnTo>
                    <a:lnTo>
                      <a:pt x="664" y="380"/>
                    </a:lnTo>
                    <a:lnTo>
                      <a:pt x="298" y="836"/>
                    </a:lnTo>
                    <a:lnTo>
                      <a:pt x="70" y="1360"/>
                    </a:lnTo>
                    <a:lnTo>
                      <a:pt x="1" y="1933"/>
                    </a:lnTo>
                    <a:lnTo>
                      <a:pt x="49" y="2513"/>
                    </a:lnTo>
                    <a:lnTo>
                      <a:pt x="346" y="3024"/>
                    </a:lnTo>
                    <a:lnTo>
                      <a:pt x="767" y="3432"/>
                    </a:lnTo>
                    <a:lnTo>
                      <a:pt x="1320" y="3632"/>
                    </a:lnTo>
                    <a:lnTo>
                      <a:pt x="1886" y="3715"/>
                    </a:lnTo>
                    <a:lnTo>
                      <a:pt x="2459" y="3618"/>
                    </a:lnTo>
                    <a:lnTo>
                      <a:pt x="2977" y="3349"/>
                    </a:lnTo>
                    <a:lnTo>
                      <a:pt x="3384" y="2928"/>
                    </a:lnTo>
                    <a:lnTo>
                      <a:pt x="3584" y="2375"/>
                    </a:lnTo>
                    <a:lnTo>
                      <a:pt x="3647" y="1809"/>
                    </a:lnTo>
                    <a:lnTo>
                      <a:pt x="3550" y="1243"/>
                    </a:lnTo>
                    <a:lnTo>
                      <a:pt x="3294" y="725"/>
                    </a:lnTo>
                    <a:lnTo>
                      <a:pt x="2873" y="325"/>
                    </a:lnTo>
                    <a:lnTo>
                      <a:pt x="2335" y="118"/>
                    </a:lnTo>
                    <a:lnTo>
                      <a:pt x="1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3"/>
              <p:cNvSpPr/>
              <p:nvPr/>
            </p:nvSpPr>
            <p:spPr>
              <a:xfrm rot="1562054">
                <a:off x="7383596" y="2051612"/>
                <a:ext cx="637445" cy="1426000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22337" fill="none" extrusionOk="0">
                    <a:moveTo>
                      <a:pt x="0" y="22336"/>
                    </a:moveTo>
                    <a:lnTo>
                      <a:pt x="235" y="21770"/>
                    </a:lnTo>
                    <a:lnTo>
                      <a:pt x="470" y="21204"/>
                    </a:lnTo>
                    <a:lnTo>
                      <a:pt x="746" y="20658"/>
                    </a:lnTo>
                    <a:lnTo>
                      <a:pt x="995" y="20099"/>
                    </a:lnTo>
                    <a:lnTo>
                      <a:pt x="1202" y="19526"/>
                    </a:lnTo>
                    <a:lnTo>
                      <a:pt x="1464" y="18974"/>
                    </a:lnTo>
                    <a:lnTo>
                      <a:pt x="1740" y="18421"/>
                    </a:lnTo>
                    <a:lnTo>
                      <a:pt x="1996" y="17869"/>
                    </a:lnTo>
                    <a:lnTo>
                      <a:pt x="2251" y="17310"/>
                    </a:lnTo>
                    <a:lnTo>
                      <a:pt x="2451" y="16737"/>
                    </a:lnTo>
                    <a:lnTo>
                      <a:pt x="2762" y="16205"/>
                    </a:lnTo>
                    <a:lnTo>
                      <a:pt x="2955" y="15618"/>
                    </a:lnTo>
                    <a:lnTo>
                      <a:pt x="3239" y="15073"/>
                    </a:lnTo>
                    <a:lnTo>
                      <a:pt x="3494" y="14520"/>
                    </a:lnTo>
                    <a:lnTo>
                      <a:pt x="3715" y="13947"/>
                    </a:lnTo>
                    <a:lnTo>
                      <a:pt x="4012" y="13415"/>
                    </a:lnTo>
                    <a:lnTo>
                      <a:pt x="4254" y="12849"/>
                    </a:lnTo>
                    <a:lnTo>
                      <a:pt x="4474" y="12283"/>
                    </a:lnTo>
                    <a:lnTo>
                      <a:pt x="4730" y="11724"/>
                    </a:lnTo>
                    <a:lnTo>
                      <a:pt x="5013" y="11185"/>
                    </a:lnTo>
                    <a:lnTo>
                      <a:pt x="5255" y="10619"/>
                    </a:lnTo>
                    <a:lnTo>
                      <a:pt x="5524" y="10067"/>
                    </a:lnTo>
                    <a:lnTo>
                      <a:pt x="5745" y="9501"/>
                    </a:lnTo>
                    <a:lnTo>
                      <a:pt x="5966" y="8928"/>
                    </a:lnTo>
                    <a:lnTo>
                      <a:pt x="6235" y="8382"/>
                    </a:lnTo>
                    <a:lnTo>
                      <a:pt x="6491" y="7823"/>
                    </a:lnTo>
                    <a:lnTo>
                      <a:pt x="6725" y="7257"/>
                    </a:lnTo>
                    <a:lnTo>
                      <a:pt x="7022" y="6718"/>
                    </a:lnTo>
                    <a:lnTo>
                      <a:pt x="7243" y="6152"/>
                    </a:lnTo>
                    <a:lnTo>
                      <a:pt x="7478" y="5586"/>
                    </a:lnTo>
                    <a:lnTo>
                      <a:pt x="7761" y="5040"/>
                    </a:lnTo>
                    <a:lnTo>
                      <a:pt x="7982" y="4467"/>
                    </a:lnTo>
                    <a:lnTo>
                      <a:pt x="8224" y="3908"/>
                    </a:lnTo>
                    <a:lnTo>
                      <a:pt x="8479" y="3349"/>
                    </a:lnTo>
                    <a:lnTo>
                      <a:pt x="8728" y="2789"/>
                    </a:lnTo>
                    <a:lnTo>
                      <a:pt x="8983" y="2237"/>
                    </a:lnTo>
                    <a:lnTo>
                      <a:pt x="9259" y="1692"/>
                    </a:lnTo>
                    <a:lnTo>
                      <a:pt x="9494" y="1125"/>
                    </a:lnTo>
                    <a:lnTo>
                      <a:pt x="9736" y="559"/>
                    </a:lnTo>
                    <a:lnTo>
                      <a:pt x="9984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3"/>
              <p:cNvSpPr/>
              <p:nvPr/>
            </p:nvSpPr>
            <p:spPr>
              <a:xfrm rot="1562054">
                <a:off x="7400651" y="2065790"/>
                <a:ext cx="630805" cy="1428681"/>
              </a:xfrm>
              <a:custGeom>
                <a:avLst/>
                <a:gdLst/>
                <a:ahLst/>
                <a:cxnLst/>
                <a:rect l="l" t="t" r="r" b="b"/>
                <a:pathLst>
                  <a:path w="9881" h="22379" fill="none" extrusionOk="0">
                    <a:moveTo>
                      <a:pt x="0" y="22378"/>
                    </a:moveTo>
                    <a:lnTo>
                      <a:pt x="256" y="21826"/>
                    </a:lnTo>
                    <a:lnTo>
                      <a:pt x="546" y="21280"/>
                    </a:lnTo>
                    <a:lnTo>
                      <a:pt x="739" y="20700"/>
                    </a:lnTo>
                    <a:lnTo>
                      <a:pt x="988" y="20141"/>
                    </a:lnTo>
                    <a:lnTo>
                      <a:pt x="1223" y="19575"/>
                    </a:lnTo>
                    <a:lnTo>
                      <a:pt x="1506" y="19029"/>
                    </a:lnTo>
                    <a:lnTo>
                      <a:pt x="1720" y="18463"/>
                    </a:lnTo>
                    <a:lnTo>
                      <a:pt x="1961" y="17897"/>
                    </a:lnTo>
                    <a:lnTo>
                      <a:pt x="2272" y="17365"/>
                    </a:lnTo>
                    <a:lnTo>
                      <a:pt x="2493" y="16792"/>
                    </a:lnTo>
                    <a:lnTo>
                      <a:pt x="2748" y="16240"/>
                    </a:lnTo>
                    <a:lnTo>
                      <a:pt x="2942" y="15660"/>
                    </a:lnTo>
                    <a:lnTo>
                      <a:pt x="3239" y="15121"/>
                    </a:lnTo>
                    <a:lnTo>
                      <a:pt x="3446" y="14541"/>
                    </a:lnTo>
                    <a:lnTo>
                      <a:pt x="3715" y="13996"/>
                    </a:lnTo>
                    <a:lnTo>
                      <a:pt x="3977" y="13437"/>
                    </a:lnTo>
                    <a:lnTo>
                      <a:pt x="4212" y="12877"/>
                    </a:lnTo>
                    <a:lnTo>
                      <a:pt x="4419" y="12297"/>
                    </a:lnTo>
                    <a:lnTo>
                      <a:pt x="4661" y="11738"/>
                    </a:lnTo>
                    <a:lnTo>
                      <a:pt x="4903" y="11179"/>
                    </a:lnTo>
                    <a:lnTo>
                      <a:pt x="5151" y="10620"/>
                    </a:lnTo>
                    <a:lnTo>
                      <a:pt x="5407" y="10060"/>
                    </a:lnTo>
                    <a:lnTo>
                      <a:pt x="5669" y="9508"/>
                    </a:lnTo>
                    <a:lnTo>
                      <a:pt x="5904" y="8942"/>
                    </a:lnTo>
                    <a:lnTo>
                      <a:pt x="6145" y="8383"/>
                    </a:lnTo>
                    <a:lnTo>
                      <a:pt x="6422" y="7837"/>
                    </a:lnTo>
                    <a:lnTo>
                      <a:pt x="6684" y="7285"/>
                    </a:lnTo>
                    <a:lnTo>
                      <a:pt x="6898" y="6712"/>
                    </a:lnTo>
                    <a:lnTo>
                      <a:pt x="7140" y="6146"/>
                    </a:lnTo>
                    <a:lnTo>
                      <a:pt x="7368" y="5579"/>
                    </a:lnTo>
                    <a:lnTo>
                      <a:pt x="7616" y="5020"/>
                    </a:lnTo>
                    <a:lnTo>
                      <a:pt x="7872" y="4461"/>
                    </a:lnTo>
                    <a:lnTo>
                      <a:pt x="8155" y="3922"/>
                    </a:lnTo>
                    <a:lnTo>
                      <a:pt x="8396" y="3356"/>
                    </a:lnTo>
                    <a:lnTo>
                      <a:pt x="8617" y="2790"/>
                    </a:lnTo>
                    <a:lnTo>
                      <a:pt x="8838" y="2217"/>
                    </a:lnTo>
                    <a:lnTo>
                      <a:pt x="9135" y="1678"/>
                    </a:lnTo>
                    <a:lnTo>
                      <a:pt x="9384" y="1119"/>
                    </a:lnTo>
                    <a:lnTo>
                      <a:pt x="9618" y="553"/>
                    </a:lnTo>
                    <a:lnTo>
                      <a:pt x="9881" y="1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3"/>
              <p:cNvSpPr/>
              <p:nvPr/>
            </p:nvSpPr>
            <p:spPr>
              <a:xfrm rot="1562054">
                <a:off x="7422978" y="2077463"/>
                <a:ext cx="614079" cy="1436597"/>
              </a:xfrm>
              <a:custGeom>
                <a:avLst/>
                <a:gdLst/>
                <a:ahLst/>
                <a:cxnLst/>
                <a:rect l="l" t="t" r="r" b="b"/>
                <a:pathLst>
                  <a:path w="9619" h="22503" fill="none" extrusionOk="0">
                    <a:moveTo>
                      <a:pt x="0" y="22502"/>
                    </a:moveTo>
                    <a:lnTo>
                      <a:pt x="304" y="21964"/>
                    </a:lnTo>
                    <a:lnTo>
                      <a:pt x="504" y="21384"/>
                    </a:lnTo>
                    <a:lnTo>
                      <a:pt x="732" y="20818"/>
                    </a:lnTo>
                    <a:lnTo>
                      <a:pt x="960" y="20252"/>
                    </a:lnTo>
                    <a:lnTo>
                      <a:pt x="1202" y="19692"/>
                    </a:lnTo>
                    <a:lnTo>
                      <a:pt x="1471" y="19140"/>
                    </a:lnTo>
                    <a:lnTo>
                      <a:pt x="1692" y="18567"/>
                    </a:lnTo>
                    <a:lnTo>
                      <a:pt x="1941" y="18008"/>
                    </a:lnTo>
                    <a:lnTo>
                      <a:pt x="2224" y="17469"/>
                    </a:lnTo>
                    <a:lnTo>
                      <a:pt x="2431" y="16889"/>
                    </a:lnTo>
                    <a:lnTo>
                      <a:pt x="2672" y="16330"/>
                    </a:lnTo>
                    <a:lnTo>
                      <a:pt x="2928" y="15771"/>
                    </a:lnTo>
                    <a:lnTo>
                      <a:pt x="3142" y="15198"/>
                    </a:lnTo>
                    <a:lnTo>
                      <a:pt x="3425" y="14652"/>
                    </a:lnTo>
                    <a:lnTo>
                      <a:pt x="3660" y="14086"/>
                    </a:lnTo>
                    <a:lnTo>
                      <a:pt x="3867" y="13513"/>
                    </a:lnTo>
                    <a:lnTo>
                      <a:pt x="4109" y="12954"/>
                    </a:lnTo>
                    <a:lnTo>
                      <a:pt x="4371" y="12401"/>
                    </a:lnTo>
                    <a:lnTo>
                      <a:pt x="4592" y="11828"/>
                    </a:lnTo>
                    <a:lnTo>
                      <a:pt x="4813" y="11255"/>
                    </a:lnTo>
                    <a:lnTo>
                      <a:pt x="5103" y="10716"/>
                    </a:lnTo>
                    <a:lnTo>
                      <a:pt x="5310" y="10137"/>
                    </a:lnTo>
                    <a:lnTo>
                      <a:pt x="5524" y="9563"/>
                    </a:lnTo>
                    <a:lnTo>
                      <a:pt x="5786" y="9011"/>
                    </a:lnTo>
                    <a:lnTo>
                      <a:pt x="6007" y="8445"/>
                    </a:lnTo>
                    <a:lnTo>
                      <a:pt x="6277" y="7893"/>
                    </a:lnTo>
                    <a:lnTo>
                      <a:pt x="6532" y="7333"/>
                    </a:lnTo>
                    <a:lnTo>
                      <a:pt x="6732" y="6753"/>
                    </a:lnTo>
                    <a:lnTo>
                      <a:pt x="6967" y="6187"/>
                    </a:lnTo>
                    <a:lnTo>
                      <a:pt x="7271" y="5655"/>
                    </a:lnTo>
                    <a:lnTo>
                      <a:pt x="7443" y="5062"/>
                    </a:lnTo>
                    <a:lnTo>
                      <a:pt x="7706" y="4509"/>
                    </a:lnTo>
                    <a:lnTo>
                      <a:pt x="7934" y="3943"/>
                    </a:lnTo>
                    <a:lnTo>
                      <a:pt x="8203" y="3391"/>
                    </a:lnTo>
                    <a:lnTo>
                      <a:pt x="8445" y="2832"/>
                    </a:lnTo>
                    <a:lnTo>
                      <a:pt x="8652" y="2252"/>
                    </a:lnTo>
                    <a:lnTo>
                      <a:pt x="8893" y="1692"/>
                    </a:lnTo>
                    <a:lnTo>
                      <a:pt x="9142" y="1133"/>
                    </a:lnTo>
                    <a:lnTo>
                      <a:pt x="9404" y="574"/>
                    </a:lnTo>
                    <a:lnTo>
                      <a:pt x="9618" y="1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0" name="Google Shape;1420;p43"/>
              <p:cNvSpPr/>
              <p:nvPr/>
            </p:nvSpPr>
            <p:spPr>
              <a:xfrm rot="1562054">
                <a:off x="7441234" y="2091345"/>
                <a:ext cx="605269" cy="1440555"/>
              </a:xfrm>
              <a:custGeom>
                <a:avLst/>
                <a:gdLst/>
                <a:ahLst/>
                <a:cxnLst/>
                <a:rect l="l" t="t" r="r" b="b"/>
                <a:pathLst>
                  <a:path w="9481" h="22565" fill="none" extrusionOk="0">
                    <a:moveTo>
                      <a:pt x="0" y="22564"/>
                    </a:moveTo>
                    <a:lnTo>
                      <a:pt x="256" y="22005"/>
                    </a:lnTo>
                    <a:lnTo>
                      <a:pt x="470" y="21432"/>
                    </a:lnTo>
                    <a:lnTo>
                      <a:pt x="739" y="20880"/>
                    </a:lnTo>
                    <a:lnTo>
                      <a:pt x="974" y="20313"/>
                    </a:lnTo>
                    <a:lnTo>
                      <a:pt x="1243" y="19768"/>
                    </a:lnTo>
                    <a:lnTo>
                      <a:pt x="1450" y="19188"/>
                    </a:lnTo>
                    <a:lnTo>
                      <a:pt x="1678" y="18622"/>
                    </a:lnTo>
                    <a:lnTo>
                      <a:pt x="1927" y="18063"/>
                    </a:lnTo>
                    <a:lnTo>
                      <a:pt x="2175" y="17503"/>
                    </a:lnTo>
                    <a:lnTo>
                      <a:pt x="2417" y="16944"/>
                    </a:lnTo>
                    <a:lnTo>
                      <a:pt x="2624" y="16364"/>
                    </a:lnTo>
                    <a:lnTo>
                      <a:pt x="2866" y="15805"/>
                    </a:lnTo>
                    <a:lnTo>
                      <a:pt x="3114" y="15246"/>
                    </a:lnTo>
                    <a:lnTo>
                      <a:pt x="3370" y="14686"/>
                    </a:lnTo>
                    <a:lnTo>
                      <a:pt x="3598" y="14120"/>
                    </a:lnTo>
                    <a:lnTo>
                      <a:pt x="3777" y="13533"/>
                    </a:lnTo>
                    <a:lnTo>
                      <a:pt x="4074" y="12995"/>
                    </a:lnTo>
                    <a:lnTo>
                      <a:pt x="4260" y="12408"/>
                    </a:lnTo>
                    <a:lnTo>
                      <a:pt x="4509" y="11848"/>
                    </a:lnTo>
                    <a:lnTo>
                      <a:pt x="4751" y="11289"/>
                    </a:lnTo>
                    <a:lnTo>
                      <a:pt x="5020" y="10737"/>
                    </a:lnTo>
                    <a:lnTo>
                      <a:pt x="5213" y="10157"/>
                    </a:lnTo>
                    <a:lnTo>
                      <a:pt x="5434" y="9584"/>
                    </a:lnTo>
                    <a:lnTo>
                      <a:pt x="5710" y="9038"/>
                    </a:lnTo>
                    <a:lnTo>
                      <a:pt x="5931" y="8465"/>
                    </a:lnTo>
                    <a:lnTo>
                      <a:pt x="6201" y="7913"/>
                    </a:lnTo>
                    <a:lnTo>
                      <a:pt x="6428" y="7347"/>
                    </a:lnTo>
                    <a:lnTo>
                      <a:pt x="6670" y="6787"/>
                    </a:lnTo>
                    <a:lnTo>
                      <a:pt x="6884" y="6208"/>
                    </a:lnTo>
                    <a:lnTo>
                      <a:pt x="7105" y="5641"/>
                    </a:lnTo>
                    <a:lnTo>
                      <a:pt x="7360" y="5082"/>
                    </a:lnTo>
                    <a:lnTo>
                      <a:pt x="7595" y="4523"/>
                    </a:lnTo>
                    <a:lnTo>
                      <a:pt x="7816" y="3950"/>
                    </a:lnTo>
                    <a:lnTo>
                      <a:pt x="8079" y="3397"/>
                    </a:lnTo>
                    <a:lnTo>
                      <a:pt x="8313" y="2831"/>
                    </a:lnTo>
                    <a:lnTo>
                      <a:pt x="8555" y="2272"/>
                    </a:lnTo>
                    <a:lnTo>
                      <a:pt x="8790" y="1706"/>
                    </a:lnTo>
                    <a:lnTo>
                      <a:pt x="9024" y="1140"/>
                    </a:lnTo>
                    <a:lnTo>
                      <a:pt x="9218" y="553"/>
                    </a:lnTo>
                    <a:lnTo>
                      <a:pt x="9480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1" name="Google Shape;1421;p43"/>
              <p:cNvSpPr/>
              <p:nvPr/>
            </p:nvSpPr>
            <p:spPr>
              <a:xfrm rot="1562054">
                <a:off x="7460425" y="2106327"/>
                <a:ext cx="597353" cy="1444513"/>
              </a:xfrm>
              <a:custGeom>
                <a:avLst/>
                <a:gdLst/>
                <a:ahLst/>
                <a:cxnLst/>
                <a:rect l="l" t="t" r="r" b="b"/>
                <a:pathLst>
                  <a:path w="9357" h="22627" fill="none" extrusionOk="0">
                    <a:moveTo>
                      <a:pt x="1" y="22627"/>
                    </a:moveTo>
                    <a:lnTo>
                      <a:pt x="256" y="22068"/>
                    </a:lnTo>
                    <a:lnTo>
                      <a:pt x="498" y="21508"/>
                    </a:lnTo>
                    <a:lnTo>
                      <a:pt x="677" y="20915"/>
                    </a:lnTo>
                    <a:lnTo>
                      <a:pt x="933" y="20362"/>
                    </a:lnTo>
                    <a:lnTo>
                      <a:pt x="1188" y="19803"/>
                    </a:lnTo>
                    <a:lnTo>
                      <a:pt x="1402" y="19230"/>
                    </a:lnTo>
                    <a:lnTo>
                      <a:pt x="1616" y="18657"/>
                    </a:lnTo>
                    <a:lnTo>
                      <a:pt x="1913" y="18118"/>
                    </a:lnTo>
                    <a:lnTo>
                      <a:pt x="2079" y="17525"/>
                    </a:lnTo>
                    <a:lnTo>
                      <a:pt x="2362" y="16979"/>
                    </a:lnTo>
                    <a:lnTo>
                      <a:pt x="2549" y="16392"/>
                    </a:lnTo>
                    <a:lnTo>
                      <a:pt x="2818" y="15847"/>
                    </a:lnTo>
                    <a:lnTo>
                      <a:pt x="3032" y="15274"/>
                    </a:lnTo>
                    <a:lnTo>
                      <a:pt x="3294" y="14714"/>
                    </a:lnTo>
                    <a:lnTo>
                      <a:pt x="3488" y="14134"/>
                    </a:lnTo>
                    <a:lnTo>
                      <a:pt x="3750" y="13582"/>
                    </a:lnTo>
                    <a:lnTo>
                      <a:pt x="3957" y="13002"/>
                    </a:lnTo>
                    <a:lnTo>
                      <a:pt x="4247" y="12464"/>
                    </a:lnTo>
                    <a:lnTo>
                      <a:pt x="4468" y="11890"/>
                    </a:lnTo>
                    <a:lnTo>
                      <a:pt x="4682" y="11317"/>
                    </a:lnTo>
                    <a:lnTo>
                      <a:pt x="4938" y="10758"/>
                    </a:lnTo>
                    <a:lnTo>
                      <a:pt x="5165" y="10192"/>
                    </a:lnTo>
                    <a:lnTo>
                      <a:pt x="5373" y="9619"/>
                    </a:lnTo>
                    <a:lnTo>
                      <a:pt x="5642" y="9067"/>
                    </a:lnTo>
                    <a:lnTo>
                      <a:pt x="5870" y="8500"/>
                    </a:lnTo>
                    <a:lnTo>
                      <a:pt x="6111" y="7934"/>
                    </a:lnTo>
                    <a:lnTo>
                      <a:pt x="6353" y="7375"/>
                    </a:lnTo>
                    <a:lnTo>
                      <a:pt x="6560" y="6795"/>
                    </a:lnTo>
                    <a:lnTo>
                      <a:pt x="6760" y="6215"/>
                    </a:lnTo>
                    <a:lnTo>
                      <a:pt x="7037" y="5670"/>
                    </a:lnTo>
                    <a:lnTo>
                      <a:pt x="7237" y="5090"/>
                    </a:lnTo>
                    <a:lnTo>
                      <a:pt x="7478" y="4530"/>
                    </a:lnTo>
                    <a:lnTo>
                      <a:pt x="7748" y="3978"/>
                    </a:lnTo>
                    <a:lnTo>
                      <a:pt x="7927" y="3391"/>
                    </a:lnTo>
                    <a:lnTo>
                      <a:pt x="8217" y="2846"/>
                    </a:lnTo>
                    <a:lnTo>
                      <a:pt x="8417" y="2266"/>
                    </a:lnTo>
                    <a:lnTo>
                      <a:pt x="8659" y="1706"/>
                    </a:lnTo>
                    <a:lnTo>
                      <a:pt x="8859" y="1119"/>
                    </a:lnTo>
                    <a:lnTo>
                      <a:pt x="9094" y="560"/>
                    </a:lnTo>
                    <a:lnTo>
                      <a:pt x="9356" y="1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2" name="Google Shape;1422;p43"/>
              <p:cNvSpPr/>
              <p:nvPr/>
            </p:nvSpPr>
            <p:spPr>
              <a:xfrm rot="1562054">
                <a:off x="7478474" y="2121108"/>
                <a:ext cx="590714" cy="1448024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22682" fill="none" extrusionOk="0">
                    <a:moveTo>
                      <a:pt x="1" y="22682"/>
                    </a:moveTo>
                    <a:lnTo>
                      <a:pt x="242" y="22116"/>
                    </a:lnTo>
                    <a:lnTo>
                      <a:pt x="470" y="21549"/>
                    </a:lnTo>
                    <a:lnTo>
                      <a:pt x="698" y="20983"/>
                    </a:lnTo>
                    <a:lnTo>
                      <a:pt x="871" y="20389"/>
                    </a:lnTo>
                    <a:lnTo>
                      <a:pt x="1168" y="19851"/>
                    </a:lnTo>
                    <a:lnTo>
                      <a:pt x="1388" y="19278"/>
                    </a:lnTo>
                    <a:lnTo>
                      <a:pt x="1568" y="18691"/>
                    </a:lnTo>
                    <a:lnTo>
                      <a:pt x="1844" y="18146"/>
                    </a:lnTo>
                    <a:lnTo>
                      <a:pt x="2058" y="17566"/>
                    </a:lnTo>
                    <a:lnTo>
                      <a:pt x="2300" y="17006"/>
                    </a:lnTo>
                    <a:lnTo>
                      <a:pt x="2507" y="16433"/>
                    </a:lnTo>
                    <a:lnTo>
                      <a:pt x="2783" y="15881"/>
                    </a:lnTo>
                    <a:lnTo>
                      <a:pt x="2963" y="15294"/>
                    </a:lnTo>
                    <a:lnTo>
                      <a:pt x="3211" y="14735"/>
                    </a:lnTo>
                    <a:lnTo>
                      <a:pt x="3467" y="14175"/>
                    </a:lnTo>
                    <a:lnTo>
                      <a:pt x="3660" y="13595"/>
                    </a:lnTo>
                    <a:lnTo>
                      <a:pt x="3922" y="13043"/>
                    </a:lnTo>
                    <a:lnTo>
                      <a:pt x="4130" y="12463"/>
                    </a:lnTo>
                    <a:lnTo>
                      <a:pt x="4344" y="11890"/>
                    </a:lnTo>
                    <a:lnTo>
                      <a:pt x="4578" y="11324"/>
                    </a:lnTo>
                    <a:lnTo>
                      <a:pt x="4841" y="10772"/>
                    </a:lnTo>
                    <a:lnTo>
                      <a:pt x="5034" y="10192"/>
                    </a:lnTo>
                    <a:lnTo>
                      <a:pt x="5317" y="9646"/>
                    </a:lnTo>
                    <a:lnTo>
                      <a:pt x="5504" y="9059"/>
                    </a:lnTo>
                    <a:lnTo>
                      <a:pt x="5752" y="8500"/>
                    </a:lnTo>
                    <a:lnTo>
                      <a:pt x="6015" y="7941"/>
                    </a:lnTo>
                    <a:lnTo>
                      <a:pt x="6201" y="7361"/>
                    </a:lnTo>
                    <a:lnTo>
                      <a:pt x="6491" y="6815"/>
                    </a:lnTo>
                    <a:lnTo>
                      <a:pt x="6684" y="6235"/>
                    </a:lnTo>
                    <a:lnTo>
                      <a:pt x="6905" y="5662"/>
                    </a:lnTo>
                    <a:lnTo>
                      <a:pt x="7168" y="5110"/>
                    </a:lnTo>
                    <a:lnTo>
                      <a:pt x="7395" y="4544"/>
                    </a:lnTo>
                    <a:lnTo>
                      <a:pt x="7596" y="3964"/>
                    </a:lnTo>
                    <a:lnTo>
                      <a:pt x="7858" y="3404"/>
                    </a:lnTo>
                    <a:lnTo>
                      <a:pt x="8058" y="2824"/>
                    </a:lnTo>
                    <a:lnTo>
                      <a:pt x="8314" y="2272"/>
                    </a:lnTo>
                    <a:lnTo>
                      <a:pt x="8521" y="1692"/>
                    </a:lnTo>
                    <a:lnTo>
                      <a:pt x="8783" y="1133"/>
                    </a:lnTo>
                    <a:lnTo>
                      <a:pt x="9011" y="567"/>
                    </a:lnTo>
                    <a:lnTo>
                      <a:pt x="9253" y="1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3"/>
              <p:cNvSpPr/>
              <p:nvPr/>
            </p:nvSpPr>
            <p:spPr>
              <a:xfrm rot="1562054">
                <a:off x="8316178" y="2158073"/>
                <a:ext cx="38432" cy="41943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57" extrusionOk="0">
                    <a:moveTo>
                      <a:pt x="153" y="0"/>
                    </a:moveTo>
                    <a:lnTo>
                      <a:pt x="1" y="435"/>
                    </a:lnTo>
                    <a:lnTo>
                      <a:pt x="394" y="656"/>
                    </a:lnTo>
                    <a:lnTo>
                      <a:pt x="602" y="221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3"/>
              <p:cNvSpPr/>
              <p:nvPr/>
            </p:nvSpPr>
            <p:spPr>
              <a:xfrm rot="1562054">
                <a:off x="8411651" y="2066992"/>
                <a:ext cx="40156" cy="36644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74" extrusionOk="0">
                    <a:moveTo>
                      <a:pt x="180" y="0"/>
                    </a:moveTo>
                    <a:lnTo>
                      <a:pt x="0" y="387"/>
                    </a:lnTo>
                    <a:lnTo>
                      <a:pt x="387" y="573"/>
                    </a:lnTo>
                    <a:lnTo>
                      <a:pt x="629" y="16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3"/>
              <p:cNvSpPr/>
              <p:nvPr/>
            </p:nvSpPr>
            <p:spPr>
              <a:xfrm rot="1562054">
                <a:off x="8363359" y="2113438"/>
                <a:ext cx="39262" cy="38879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09" extrusionOk="0">
                    <a:moveTo>
                      <a:pt x="187" y="0"/>
                    </a:moveTo>
                    <a:lnTo>
                      <a:pt x="0" y="394"/>
                    </a:lnTo>
                    <a:lnTo>
                      <a:pt x="401" y="608"/>
                    </a:lnTo>
                    <a:lnTo>
                      <a:pt x="615" y="1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3"/>
              <p:cNvSpPr/>
              <p:nvPr/>
            </p:nvSpPr>
            <p:spPr>
              <a:xfrm rot="1562054">
                <a:off x="8485621" y="2248793"/>
                <a:ext cx="39709" cy="3887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9" extrusionOk="0">
                    <a:moveTo>
                      <a:pt x="180" y="1"/>
                    </a:moveTo>
                    <a:lnTo>
                      <a:pt x="0" y="422"/>
                    </a:lnTo>
                    <a:lnTo>
                      <a:pt x="401" y="608"/>
                    </a:lnTo>
                    <a:lnTo>
                      <a:pt x="622" y="201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3"/>
              <p:cNvSpPr/>
              <p:nvPr/>
            </p:nvSpPr>
            <p:spPr>
              <a:xfrm rot="1562054">
                <a:off x="8542169" y="2200355"/>
                <a:ext cx="41496" cy="39326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6" extrusionOk="0">
                    <a:moveTo>
                      <a:pt x="186" y="1"/>
                    </a:moveTo>
                    <a:lnTo>
                      <a:pt x="0" y="443"/>
                    </a:lnTo>
                    <a:lnTo>
                      <a:pt x="407" y="615"/>
                    </a:lnTo>
                    <a:lnTo>
                      <a:pt x="649" y="201"/>
                    </a:lnTo>
                    <a:lnTo>
                      <a:pt x="1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3"/>
              <p:cNvSpPr/>
              <p:nvPr/>
            </p:nvSpPr>
            <p:spPr>
              <a:xfrm rot="1562054">
                <a:off x="8423172" y="2292829"/>
                <a:ext cx="39262" cy="39709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22" extrusionOk="0">
                    <a:moveTo>
                      <a:pt x="228" y="0"/>
                    </a:moveTo>
                    <a:lnTo>
                      <a:pt x="0" y="414"/>
                    </a:lnTo>
                    <a:lnTo>
                      <a:pt x="449" y="622"/>
                    </a:lnTo>
                    <a:lnTo>
                      <a:pt x="615" y="194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9" name="Google Shape;1429;p43"/>
            <p:cNvSpPr/>
            <p:nvPr/>
          </p:nvSpPr>
          <p:spPr>
            <a:xfrm flipH="1">
              <a:off x="6729542" y="4853166"/>
              <a:ext cx="160572" cy="141203"/>
            </a:xfrm>
            <a:custGeom>
              <a:avLst/>
              <a:gdLst/>
              <a:ahLst/>
              <a:cxnLst/>
              <a:rect l="l" t="t" r="r" b="b"/>
              <a:pathLst>
                <a:path w="920" h="809" extrusionOk="0">
                  <a:moveTo>
                    <a:pt x="674" y="0"/>
                  </a:moveTo>
                  <a:cubicBezTo>
                    <a:pt x="554" y="0"/>
                    <a:pt x="399" y="76"/>
                    <a:pt x="263" y="212"/>
                  </a:cubicBezTo>
                  <a:cubicBezTo>
                    <a:pt x="70" y="405"/>
                    <a:pt x="1" y="654"/>
                    <a:pt x="105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19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 flipH="1">
              <a:off x="6424624" y="4817036"/>
              <a:ext cx="161794" cy="141203"/>
            </a:xfrm>
            <a:custGeom>
              <a:avLst/>
              <a:gdLst/>
              <a:ahLst/>
              <a:cxnLst/>
              <a:rect l="l" t="t" r="r" b="b"/>
              <a:pathLst>
                <a:path w="927" h="809" extrusionOk="0">
                  <a:moveTo>
                    <a:pt x="674" y="0"/>
                  </a:moveTo>
                  <a:cubicBezTo>
                    <a:pt x="555" y="0"/>
                    <a:pt x="401" y="76"/>
                    <a:pt x="270" y="212"/>
                  </a:cubicBezTo>
                  <a:cubicBezTo>
                    <a:pt x="70" y="405"/>
                    <a:pt x="1" y="647"/>
                    <a:pt x="104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26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 flipH="1">
              <a:off x="6454821" y="4441774"/>
              <a:ext cx="296710" cy="450837"/>
            </a:xfrm>
            <a:custGeom>
              <a:avLst/>
              <a:gdLst/>
              <a:ahLst/>
              <a:cxnLst/>
              <a:rect l="l" t="t" r="r" b="b"/>
              <a:pathLst>
                <a:path w="1700" h="2583" fill="none" extrusionOk="0">
                  <a:moveTo>
                    <a:pt x="1" y="2583"/>
                  </a:moveTo>
                  <a:lnTo>
                    <a:pt x="1" y="884"/>
                  </a:lnTo>
                  <a:lnTo>
                    <a:pt x="1700" y="0"/>
                  </a:lnTo>
                  <a:lnTo>
                    <a:pt x="1700" y="250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 flipH="1">
              <a:off x="6454821" y="4529742"/>
              <a:ext cx="297757" cy="144694"/>
            </a:xfrm>
            <a:custGeom>
              <a:avLst/>
              <a:gdLst/>
              <a:ahLst/>
              <a:cxnLst/>
              <a:rect l="l" t="t" r="r" b="b"/>
              <a:pathLst>
                <a:path w="1706" h="829" fill="none" extrusionOk="0">
                  <a:moveTo>
                    <a:pt x="0" y="829"/>
                  </a:moveTo>
                  <a:lnTo>
                    <a:pt x="1706" y="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8176425" y="2892707"/>
              <a:ext cx="158400" cy="15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8342425" y="2482976"/>
              <a:ext cx="176700" cy="235625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 rot="7063775">
              <a:off x="7075854" y="4584695"/>
              <a:ext cx="44460" cy="34804"/>
            </a:xfrm>
            <a:custGeom>
              <a:avLst/>
              <a:gdLst/>
              <a:ahLst/>
              <a:cxnLst/>
              <a:rect l="l" t="t" r="r" b="b"/>
              <a:pathLst>
                <a:path w="663" h="519" extrusionOk="0">
                  <a:moveTo>
                    <a:pt x="332" y="0"/>
                  </a:moveTo>
                  <a:cubicBezTo>
                    <a:pt x="0" y="0"/>
                    <a:pt x="0" y="518"/>
                    <a:pt x="332" y="518"/>
                  </a:cubicBezTo>
                  <a:cubicBezTo>
                    <a:pt x="663" y="518"/>
                    <a:pt x="663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 rot="7063775">
              <a:off x="8243675" y="3946541"/>
              <a:ext cx="81611" cy="69741"/>
            </a:xfrm>
            <a:custGeom>
              <a:avLst/>
              <a:gdLst/>
              <a:ahLst/>
              <a:cxnLst/>
              <a:rect l="l" t="t" r="r" b="b"/>
              <a:pathLst>
                <a:path w="1217" h="1040" extrusionOk="0">
                  <a:moveTo>
                    <a:pt x="522" y="1"/>
                  </a:moveTo>
                  <a:cubicBezTo>
                    <a:pt x="256" y="1"/>
                    <a:pt x="1" y="209"/>
                    <a:pt x="1" y="522"/>
                  </a:cubicBezTo>
                  <a:cubicBezTo>
                    <a:pt x="8" y="805"/>
                    <a:pt x="236" y="1033"/>
                    <a:pt x="519" y="1040"/>
                  </a:cubicBezTo>
                  <a:cubicBezTo>
                    <a:pt x="981" y="1040"/>
                    <a:pt x="1216" y="480"/>
                    <a:pt x="885" y="156"/>
                  </a:cubicBezTo>
                  <a:cubicBezTo>
                    <a:pt x="780" y="49"/>
                    <a:pt x="650" y="1"/>
                    <a:pt x="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 rot="7063775">
              <a:off x="5114993" y="4796793"/>
              <a:ext cx="44930" cy="34804"/>
            </a:xfrm>
            <a:custGeom>
              <a:avLst/>
              <a:gdLst/>
              <a:ahLst/>
              <a:cxnLst/>
              <a:rect l="l" t="t" r="r" b="b"/>
              <a:pathLst>
                <a:path w="670" h="519" extrusionOk="0">
                  <a:moveTo>
                    <a:pt x="331" y="1"/>
                  </a:moveTo>
                  <a:cubicBezTo>
                    <a:pt x="0" y="1"/>
                    <a:pt x="0" y="518"/>
                    <a:pt x="331" y="518"/>
                  </a:cubicBezTo>
                  <a:cubicBezTo>
                    <a:pt x="670" y="518"/>
                    <a:pt x="670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 rot="7063775">
              <a:off x="5115189" y="4332093"/>
              <a:ext cx="44527" cy="34804"/>
            </a:xfrm>
            <a:custGeom>
              <a:avLst/>
              <a:gdLst/>
              <a:ahLst/>
              <a:cxnLst/>
              <a:rect l="l" t="t" r="r" b="b"/>
              <a:pathLst>
                <a:path w="664" h="519" extrusionOk="0">
                  <a:moveTo>
                    <a:pt x="332" y="1"/>
                  </a:moveTo>
                  <a:cubicBezTo>
                    <a:pt x="0" y="1"/>
                    <a:pt x="0" y="519"/>
                    <a:pt x="332" y="519"/>
                  </a:cubicBezTo>
                  <a:cubicBezTo>
                    <a:pt x="663" y="519"/>
                    <a:pt x="663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 rot="7063775">
              <a:off x="5500396" y="4632512"/>
              <a:ext cx="81074" cy="69875"/>
            </a:xfrm>
            <a:custGeom>
              <a:avLst/>
              <a:gdLst/>
              <a:ahLst/>
              <a:cxnLst/>
              <a:rect l="l" t="t" r="r" b="b"/>
              <a:pathLst>
                <a:path w="1209" h="1042" extrusionOk="0">
                  <a:moveTo>
                    <a:pt x="526" y="0"/>
                  </a:moveTo>
                  <a:cubicBezTo>
                    <a:pt x="258" y="0"/>
                    <a:pt x="0" y="209"/>
                    <a:pt x="0" y="524"/>
                  </a:cubicBezTo>
                  <a:cubicBezTo>
                    <a:pt x="7" y="807"/>
                    <a:pt x="235" y="1034"/>
                    <a:pt x="518" y="1041"/>
                  </a:cubicBezTo>
                  <a:cubicBezTo>
                    <a:pt x="981" y="1041"/>
                    <a:pt x="1209" y="482"/>
                    <a:pt x="884" y="151"/>
                  </a:cubicBezTo>
                  <a:cubicBezTo>
                    <a:pt x="780" y="47"/>
                    <a:pt x="652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 rot="7063774">
              <a:off x="5706848" y="2141191"/>
              <a:ext cx="173736" cy="154431"/>
            </a:xfrm>
            <a:custGeom>
              <a:avLst/>
              <a:gdLst/>
              <a:ahLst/>
              <a:cxnLst/>
              <a:rect l="l" t="t" r="r" b="b"/>
              <a:pathLst>
                <a:path w="1217" h="1040" extrusionOk="0">
                  <a:moveTo>
                    <a:pt x="522" y="1"/>
                  </a:moveTo>
                  <a:cubicBezTo>
                    <a:pt x="256" y="1"/>
                    <a:pt x="1" y="209"/>
                    <a:pt x="1" y="522"/>
                  </a:cubicBezTo>
                  <a:cubicBezTo>
                    <a:pt x="8" y="805"/>
                    <a:pt x="236" y="1033"/>
                    <a:pt x="519" y="1040"/>
                  </a:cubicBezTo>
                  <a:cubicBezTo>
                    <a:pt x="981" y="1040"/>
                    <a:pt x="1216" y="480"/>
                    <a:pt x="885" y="156"/>
                  </a:cubicBezTo>
                  <a:cubicBezTo>
                    <a:pt x="780" y="49"/>
                    <a:pt x="65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 rot="7063774">
              <a:off x="8018698" y="4076216"/>
              <a:ext cx="173736" cy="154431"/>
            </a:xfrm>
            <a:custGeom>
              <a:avLst/>
              <a:gdLst/>
              <a:ahLst/>
              <a:cxnLst/>
              <a:rect l="l" t="t" r="r" b="b"/>
              <a:pathLst>
                <a:path w="1217" h="1040" extrusionOk="0">
                  <a:moveTo>
                    <a:pt x="522" y="1"/>
                  </a:moveTo>
                  <a:cubicBezTo>
                    <a:pt x="256" y="1"/>
                    <a:pt x="1" y="209"/>
                    <a:pt x="1" y="522"/>
                  </a:cubicBezTo>
                  <a:cubicBezTo>
                    <a:pt x="8" y="805"/>
                    <a:pt x="236" y="1033"/>
                    <a:pt x="519" y="1040"/>
                  </a:cubicBezTo>
                  <a:cubicBezTo>
                    <a:pt x="981" y="1040"/>
                    <a:pt x="1216" y="480"/>
                    <a:pt x="885" y="156"/>
                  </a:cubicBezTo>
                  <a:cubicBezTo>
                    <a:pt x="780" y="49"/>
                    <a:pt x="650" y="1"/>
                    <a:pt x="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2" name="Google Shape;1442;p43"/>
            <p:cNvGrpSpPr/>
            <p:nvPr/>
          </p:nvGrpSpPr>
          <p:grpSpPr>
            <a:xfrm>
              <a:off x="5599209" y="833234"/>
              <a:ext cx="2191223" cy="1372557"/>
              <a:chOff x="5599209" y="833234"/>
              <a:chExt cx="2191223" cy="1372557"/>
            </a:xfrm>
          </p:grpSpPr>
          <p:sp>
            <p:nvSpPr>
              <p:cNvPr id="1443" name="Google Shape;1443;p43"/>
              <p:cNvSpPr/>
              <p:nvPr/>
            </p:nvSpPr>
            <p:spPr>
              <a:xfrm>
                <a:off x="5599209" y="833234"/>
                <a:ext cx="2191223" cy="1372557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2560" extrusionOk="0">
                    <a:moveTo>
                      <a:pt x="2603" y="0"/>
                    </a:moveTo>
                    <a:lnTo>
                      <a:pt x="2058" y="63"/>
                    </a:lnTo>
                    <a:lnTo>
                      <a:pt x="1740" y="511"/>
                    </a:lnTo>
                    <a:lnTo>
                      <a:pt x="1512" y="1098"/>
                    </a:lnTo>
                    <a:lnTo>
                      <a:pt x="1305" y="1685"/>
                    </a:lnTo>
                    <a:lnTo>
                      <a:pt x="1105" y="2279"/>
                    </a:lnTo>
                    <a:lnTo>
                      <a:pt x="912" y="2866"/>
                    </a:lnTo>
                    <a:lnTo>
                      <a:pt x="718" y="3460"/>
                    </a:lnTo>
                    <a:lnTo>
                      <a:pt x="532" y="4060"/>
                    </a:lnTo>
                    <a:lnTo>
                      <a:pt x="352" y="4654"/>
                    </a:lnTo>
                    <a:lnTo>
                      <a:pt x="187" y="5262"/>
                    </a:lnTo>
                    <a:lnTo>
                      <a:pt x="49" y="5814"/>
                    </a:lnTo>
                    <a:lnTo>
                      <a:pt x="0" y="6380"/>
                    </a:lnTo>
                    <a:lnTo>
                      <a:pt x="270" y="6870"/>
                    </a:lnTo>
                    <a:lnTo>
                      <a:pt x="753" y="7167"/>
                    </a:lnTo>
                    <a:lnTo>
                      <a:pt x="1285" y="7374"/>
                    </a:lnTo>
                    <a:lnTo>
                      <a:pt x="1899" y="7575"/>
                    </a:lnTo>
                    <a:lnTo>
                      <a:pt x="2507" y="7775"/>
                    </a:lnTo>
                    <a:lnTo>
                      <a:pt x="3121" y="7982"/>
                    </a:lnTo>
                    <a:lnTo>
                      <a:pt x="3729" y="8182"/>
                    </a:lnTo>
                    <a:lnTo>
                      <a:pt x="4343" y="8382"/>
                    </a:lnTo>
                    <a:lnTo>
                      <a:pt x="4958" y="8590"/>
                    </a:lnTo>
                    <a:lnTo>
                      <a:pt x="5565" y="8790"/>
                    </a:lnTo>
                    <a:lnTo>
                      <a:pt x="6180" y="8990"/>
                    </a:lnTo>
                    <a:lnTo>
                      <a:pt x="6787" y="9190"/>
                    </a:lnTo>
                    <a:lnTo>
                      <a:pt x="7402" y="9397"/>
                    </a:lnTo>
                    <a:lnTo>
                      <a:pt x="8016" y="9598"/>
                    </a:lnTo>
                    <a:lnTo>
                      <a:pt x="8624" y="9798"/>
                    </a:lnTo>
                    <a:lnTo>
                      <a:pt x="9018" y="9929"/>
                    </a:lnTo>
                    <a:lnTo>
                      <a:pt x="9632" y="10129"/>
                    </a:lnTo>
                    <a:lnTo>
                      <a:pt x="10240" y="10336"/>
                    </a:lnTo>
                    <a:lnTo>
                      <a:pt x="10854" y="10537"/>
                    </a:lnTo>
                    <a:lnTo>
                      <a:pt x="11462" y="10737"/>
                    </a:lnTo>
                    <a:lnTo>
                      <a:pt x="12076" y="10937"/>
                    </a:lnTo>
                    <a:lnTo>
                      <a:pt x="12684" y="11144"/>
                    </a:lnTo>
                    <a:lnTo>
                      <a:pt x="13298" y="11344"/>
                    </a:lnTo>
                    <a:lnTo>
                      <a:pt x="13913" y="11545"/>
                    </a:lnTo>
                    <a:lnTo>
                      <a:pt x="14520" y="11752"/>
                    </a:lnTo>
                    <a:lnTo>
                      <a:pt x="15135" y="11952"/>
                    </a:lnTo>
                    <a:lnTo>
                      <a:pt x="15743" y="12152"/>
                    </a:lnTo>
                    <a:lnTo>
                      <a:pt x="16357" y="12359"/>
                    </a:lnTo>
                    <a:lnTo>
                      <a:pt x="16903" y="12511"/>
                    </a:lnTo>
                    <a:lnTo>
                      <a:pt x="17469" y="12560"/>
                    </a:lnTo>
                    <a:lnTo>
                      <a:pt x="17973" y="12318"/>
                    </a:lnTo>
                    <a:lnTo>
                      <a:pt x="18263" y="11835"/>
                    </a:lnTo>
                    <a:lnTo>
                      <a:pt x="18484" y="11310"/>
                    </a:lnTo>
                    <a:lnTo>
                      <a:pt x="18712" y="10730"/>
                    </a:lnTo>
                    <a:lnTo>
                      <a:pt x="18919" y="10143"/>
                    </a:lnTo>
                    <a:lnTo>
                      <a:pt x="19126" y="9549"/>
                    </a:lnTo>
                    <a:lnTo>
                      <a:pt x="19319" y="8962"/>
                    </a:lnTo>
                    <a:lnTo>
                      <a:pt x="19512" y="8369"/>
                    </a:lnTo>
                    <a:lnTo>
                      <a:pt x="19699" y="7768"/>
                    </a:lnTo>
                    <a:lnTo>
                      <a:pt x="19885" y="7174"/>
                    </a:lnTo>
                    <a:lnTo>
                      <a:pt x="20051" y="6573"/>
                    </a:lnTo>
                    <a:lnTo>
                      <a:pt x="20030" y="6000"/>
                    </a:lnTo>
                    <a:lnTo>
                      <a:pt x="19595" y="5628"/>
                    </a:lnTo>
                    <a:lnTo>
                      <a:pt x="19057" y="5400"/>
                    </a:lnTo>
                    <a:lnTo>
                      <a:pt x="18491" y="5199"/>
                    </a:lnTo>
                    <a:lnTo>
                      <a:pt x="17924" y="4999"/>
                    </a:lnTo>
                    <a:lnTo>
                      <a:pt x="17365" y="4806"/>
                    </a:lnTo>
                    <a:lnTo>
                      <a:pt x="16792" y="4606"/>
                    </a:lnTo>
                    <a:lnTo>
                      <a:pt x="16226" y="4412"/>
                    </a:lnTo>
                    <a:lnTo>
                      <a:pt x="15660" y="4219"/>
                    </a:lnTo>
                    <a:lnTo>
                      <a:pt x="15094" y="4019"/>
                    </a:lnTo>
                    <a:lnTo>
                      <a:pt x="14527" y="3825"/>
                    </a:lnTo>
                    <a:lnTo>
                      <a:pt x="13961" y="3632"/>
                    </a:lnTo>
                    <a:lnTo>
                      <a:pt x="13395" y="3439"/>
                    </a:lnTo>
                    <a:lnTo>
                      <a:pt x="12829" y="3245"/>
                    </a:lnTo>
                    <a:lnTo>
                      <a:pt x="12263" y="3052"/>
                    </a:lnTo>
                    <a:lnTo>
                      <a:pt x="11690" y="2859"/>
                    </a:lnTo>
                    <a:lnTo>
                      <a:pt x="11123" y="2666"/>
                    </a:lnTo>
                    <a:lnTo>
                      <a:pt x="11076" y="2815"/>
                    </a:lnTo>
                    <a:lnTo>
                      <a:pt x="11076" y="2815"/>
                    </a:lnTo>
                    <a:lnTo>
                      <a:pt x="10978" y="2783"/>
                    </a:lnTo>
                    <a:lnTo>
                      <a:pt x="11027" y="2631"/>
                    </a:lnTo>
                    <a:lnTo>
                      <a:pt x="10426" y="2438"/>
                    </a:lnTo>
                    <a:lnTo>
                      <a:pt x="9818" y="2244"/>
                    </a:lnTo>
                    <a:lnTo>
                      <a:pt x="9211" y="2051"/>
                    </a:lnTo>
                    <a:lnTo>
                      <a:pt x="8610" y="1858"/>
                    </a:lnTo>
                    <a:lnTo>
                      <a:pt x="8003" y="1664"/>
                    </a:lnTo>
                    <a:lnTo>
                      <a:pt x="7395" y="1471"/>
                    </a:lnTo>
                    <a:lnTo>
                      <a:pt x="6787" y="1278"/>
                    </a:lnTo>
                    <a:lnTo>
                      <a:pt x="6187" y="1084"/>
                    </a:lnTo>
                    <a:lnTo>
                      <a:pt x="5579" y="891"/>
                    </a:lnTo>
                    <a:lnTo>
                      <a:pt x="4972" y="698"/>
                    </a:lnTo>
                    <a:lnTo>
                      <a:pt x="4364" y="511"/>
                    </a:lnTo>
                    <a:lnTo>
                      <a:pt x="3756" y="318"/>
                    </a:lnTo>
                    <a:lnTo>
                      <a:pt x="3149" y="132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3"/>
              <p:cNvSpPr/>
              <p:nvPr/>
            </p:nvSpPr>
            <p:spPr>
              <a:xfrm>
                <a:off x="5870441" y="986334"/>
                <a:ext cx="228728" cy="229488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100" extrusionOk="0">
                    <a:moveTo>
                      <a:pt x="829" y="1"/>
                    </a:moveTo>
                    <a:lnTo>
                      <a:pt x="332" y="256"/>
                    </a:lnTo>
                    <a:lnTo>
                      <a:pt x="28" y="719"/>
                    </a:lnTo>
                    <a:lnTo>
                      <a:pt x="0" y="1271"/>
                    </a:lnTo>
                    <a:lnTo>
                      <a:pt x="249" y="1761"/>
                    </a:lnTo>
                    <a:lnTo>
                      <a:pt x="712" y="2065"/>
                    </a:lnTo>
                    <a:lnTo>
                      <a:pt x="1264" y="2100"/>
                    </a:lnTo>
                    <a:lnTo>
                      <a:pt x="1754" y="1851"/>
                    </a:lnTo>
                    <a:lnTo>
                      <a:pt x="2065" y="1389"/>
                    </a:lnTo>
                    <a:lnTo>
                      <a:pt x="2092" y="836"/>
                    </a:lnTo>
                    <a:lnTo>
                      <a:pt x="1844" y="339"/>
                    </a:lnTo>
                    <a:lnTo>
                      <a:pt x="1381" y="35"/>
                    </a:lnTo>
                    <a:lnTo>
                      <a:pt x="8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3"/>
              <p:cNvSpPr/>
              <p:nvPr/>
            </p:nvSpPr>
            <p:spPr>
              <a:xfrm>
                <a:off x="5957210" y="1073867"/>
                <a:ext cx="55188" cy="55186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05" extrusionOk="0">
                    <a:moveTo>
                      <a:pt x="339" y="1"/>
                    </a:moveTo>
                    <a:lnTo>
                      <a:pt x="0" y="166"/>
                    </a:lnTo>
                    <a:lnTo>
                      <a:pt x="166" y="505"/>
                    </a:lnTo>
                    <a:lnTo>
                      <a:pt x="504" y="339"/>
                    </a:ln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DE4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3"/>
              <p:cNvSpPr/>
              <p:nvPr/>
            </p:nvSpPr>
            <p:spPr>
              <a:xfrm>
                <a:off x="7387808" y="1488914"/>
                <a:ext cx="228728" cy="228723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93" extrusionOk="0">
                    <a:moveTo>
                      <a:pt x="829" y="0"/>
                    </a:moveTo>
                    <a:lnTo>
                      <a:pt x="332" y="249"/>
                    </a:lnTo>
                    <a:lnTo>
                      <a:pt x="28" y="711"/>
                    </a:lnTo>
                    <a:lnTo>
                      <a:pt x="0" y="1264"/>
                    </a:lnTo>
                    <a:lnTo>
                      <a:pt x="249" y="1761"/>
                    </a:lnTo>
                    <a:lnTo>
                      <a:pt x="712" y="2058"/>
                    </a:lnTo>
                    <a:lnTo>
                      <a:pt x="1264" y="2092"/>
                    </a:lnTo>
                    <a:lnTo>
                      <a:pt x="1761" y="1844"/>
                    </a:lnTo>
                    <a:lnTo>
                      <a:pt x="2065" y="1381"/>
                    </a:lnTo>
                    <a:lnTo>
                      <a:pt x="2092" y="829"/>
                    </a:lnTo>
                    <a:lnTo>
                      <a:pt x="1844" y="332"/>
                    </a:lnTo>
                    <a:lnTo>
                      <a:pt x="1381" y="28"/>
                    </a:lnTo>
                    <a:lnTo>
                      <a:pt x="8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3"/>
              <p:cNvSpPr/>
              <p:nvPr/>
            </p:nvSpPr>
            <p:spPr>
              <a:xfrm>
                <a:off x="7474577" y="1575682"/>
                <a:ext cx="55188" cy="55186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05" extrusionOk="0">
                    <a:moveTo>
                      <a:pt x="339" y="0"/>
                    </a:moveTo>
                    <a:lnTo>
                      <a:pt x="0" y="166"/>
                    </a:lnTo>
                    <a:lnTo>
                      <a:pt x="166" y="504"/>
                    </a:lnTo>
                    <a:lnTo>
                      <a:pt x="504" y="339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E4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3"/>
              <p:cNvSpPr/>
              <p:nvPr/>
            </p:nvSpPr>
            <p:spPr>
              <a:xfrm>
                <a:off x="5730889" y="1306306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8" y="539"/>
                    </a:lnTo>
                    <a:lnTo>
                      <a:pt x="539" y="1084"/>
                    </a:lnTo>
                    <a:lnTo>
                      <a:pt x="359" y="1623"/>
                    </a:lnTo>
                    <a:lnTo>
                      <a:pt x="180" y="2161"/>
                    </a:lnTo>
                    <a:lnTo>
                      <a:pt x="0" y="2700"/>
                    </a:lnTo>
                    <a:lnTo>
                      <a:pt x="483" y="2859"/>
                    </a:lnTo>
                    <a:lnTo>
                      <a:pt x="663" y="2313"/>
                    </a:lnTo>
                    <a:lnTo>
                      <a:pt x="842" y="1775"/>
                    </a:lnTo>
                    <a:lnTo>
                      <a:pt x="1022" y="1236"/>
                    </a:lnTo>
                    <a:lnTo>
                      <a:pt x="1195" y="698"/>
                    </a:lnTo>
                    <a:lnTo>
                      <a:pt x="1374" y="16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3"/>
              <p:cNvSpPr/>
              <p:nvPr/>
            </p:nvSpPr>
            <p:spPr>
              <a:xfrm>
                <a:off x="5804763" y="1330457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2" y="546"/>
                    </a:lnTo>
                    <a:lnTo>
                      <a:pt x="532" y="1084"/>
                    </a:lnTo>
                    <a:lnTo>
                      <a:pt x="360" y="1623"/>
                    </a:lnTo>
                    <a:lnTo>
                      <a:pt x="180" y="2161"/>
                    </a:lnTo>
                    <a:lnTo>
                      <a:pt x="1" y="2700"/>
                    </a:lnTo>
                    <a:lnTo>
                      <a:pt x="484" y="2859"/>
                    </a:lnTo>
                    <a:lnTo>
                      <a:pt x="664" y="2320"/>
                    </a:lnTo>
                    <a:lnTo>
                      <a:pt x="836" y="1782"/>
                    </a:lnTo>
                    <a:lnTo>
                      <a:pt x="1016" y="1243"/>
                    </a:lnTo>
                    <a:lnTo>
                      <a:pt x="1195" y="705"/>
                    </a:lnTo>
                    <a:lnTo>
                      <a:pt x="1375" y="16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3"/>
              <p:cNvSpPr/>
              <p:nvPr/>
            </p:nvSpPr>
            <p:spPr>
              <a:xfrm>
                <a:off x="5878746" y="1355373"/>
                <a:ext cx="160099" cy="3154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887" extrusionOk="0">
                    <a:moveTo>
                      <a:pt x="891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53" y="1616"/>
                    </a:lnTo>
                    <a:lnTo>
                      <a:pt x="173" y="2154"/>
                    </a:lnTo>
                    <a:lnTo>
                      <a:pt x="0" y="2693"/>
                    </a:lnTo>
                    <a:lnTo>
                      <a:pt x="573" y="2886"/>
                    </a:lnTo>
                    <a:lnTo>
                      <a:pt x="753" y="2348"/>
                    </a:lnTo>
                    <a:lnTo>
                      <a:pt x="932" y="1809"/>
                    </a:lnTo>
                    <a:lnTo>
                      <a:pt x="1112" y="1271"/>
                    </a:lnTo>
                    <a:lnTo>
                      <a:pt x="1285" y="732"/>
                    </a:lnTo>
                    <a:lnTo>
                      <a:pt x="1464" y="193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3"/>
              <p:cNvSpPr/>
              <p:nvPr/>
            </p:nvSpPr>
            <p:spPr>
              <a:xfrm>
                <a:off x="5951965" y="1379524"/>
                <a:ext cx="150263" cy="31166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2" extrusionOk="0">
                    <a:moveTo>
                      <a:pt x="891" y="0"/>
                    </a:moveTo>
                    <a:lnTo>
                      <a:pt x="711" y="539"/>
                    </a:lnTo>
                    <a:lnTo>
                      <a:pt x="532" y="1077"/>
                    </a:lnTo>
                    <a:lnTo>
                      <a:pt x="352" y="1616"/>
                    </a:lnTo>
                    <a:lnTo>
                      <a:pt x="180" y="2154"/>
                    </a:lnTo>
                    <a:lnTo>
                      <a:pt x="0" y="2693"/>
                    </a:lnTo>
                    <a:lnTo>
                      <a:pt x="483" y="2852"/>
                    </a:lnTo>
                    <a:lnTo>
                      <a:pt x="663" y="2313"/>
                    </a:lnTo>
                    <a:lnTo>
                      <a:pt x="836" y="1774"/>
                    </a:lnTo>
                    <a:lnTo>
                      <a:pt x="1022" y="1236"/>
                    </a:lnTo>
                    <a:lnTo>
                      <a:pt x="1195" y="697"/>
                    </a:lnTo>
                    <a:lnTo>
                      <a:pt x="1374" y="159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3"/>
              <p:cNvSpPr/>
              <p:nvPr/>
            </p:nvSpPr>
            <p:spPr>
              <a:xfrm>
                <a:off x="6025839" y="1404331"/>
                <a:ext cx="149498" cy="311776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853" extrusionOk="0">
                    <a:moveTo>
                      <a:pt x="891" y="1"/>
                    </a:moveTo>
                    <a:lnTo>
                      <a:pt x="712" y="533"/>
                    </a:lnTo>
                    <a:lnTo>
                      <a:pt x="532" y="1078"/>
                    </a:lnTo>
                    <a:lnTo>
                      <a:pt x="353" y="1617"/>
                    </a:lnTo>
                    <a:lnTo>
                      <a:pt x="173" y="2155"/>
                    </a:lnTo>
                    <a:lnTo>
                      <a:pt x="1" y="2694"/>
                    </a:lnTo>
                    <a:lnTo>
                      <a:pt x="477" y="2852"/>
                    </a:lnTo>
                    <a:lnTo>
                      <a:pt x="657" y="2307"/>
                    </a:lnTo>
                    <a:lnTo>
                      <a:pt x="836" y="1768"/>
                    </a:lnTo>
                    <a:lnTo>
                      <a:pt x="1016" y="1230"/>
                    </a:lnTo>
                    <a:lnTo>
                      <a:pt x="1188" y="691"/>
                    </a:lnTo>
                    <a:lnTo>
                      <a:pt x="1368" y="160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3"/>
              <p:cNvSpPr/>
              <p:nvPr/>
            </p:nvSpPr>
            <p:spPr>
              <a:xfrm>
                <a:off x="6099057" y="1428482"/>
                <a:ext cx="160864" cy="31472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880" extrusionOk="0">
                    <a:moveTo>
                      <a:pt x="891" y="1"/>
                    </a:moveTo>
                    <a:lnTo>
                      <a:pt x="719" y="539"/>
                    </a:lnTo>
                    <a:lnTo>
                      <a:pt x="539" y="1078"/>
                    </a:lnTo>
                    <a:lnTo>
                      <a:pt x="360" y="1616"/>
                    </a:lnTo>
                    <a:lnTo>
                      <a:pt x="180" y="2155"/>
                    </a:lnTo>
                    <a:lnTo>
                      <a:pt x="0" y="2694"/>
                    </a:lnTo>
                    <a:lnTo>
                      <a:pt x="580" y="2880"/>
                    </a:lnTo>
                    <a:lnTo>
                      <a:pt x="760" y="2341"/>
                    </a:lnTo>
                    <a:lnTo>
                      <a:pt x="933" y="1803"/>
                    </a:lnTo>
                    <a:lnTo>
                      <a:pt x="1112" y="1264"/>
                    </a:lnTo>
                    <a:lnTo>
                      <a:pt x="1292" y="726"/>
                    </a:lnTo>
                    <a:lnTo>
                      <a:pt x="1471" y="187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3"/>
              <p:cNvSpPr/>
              <p:nvPr/>
            </p:nvSpPr>
            <p:spPr>
              <a:xfrm>
                <a:off x="6183531" y="1456458"/>
                <a:ext cx="149498" cy="3116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852" extrusionOk="0">
                    <a:moveTo>
                      <a:pt x="891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53" y="1616"/>
                    </a:lnTo>
                    <a:lnTo>
                      <a:pt x="180" y="2154"/>
                    </a:lnTo>
                    <a:lnTo>
                      <a:pt x="1" y="2693"/>
                    </a:lnTo>
                    <a:lnTo>
                      <a:pt x="477" y="2852"/>
                    </a:lnTo>
                    <a:lnTo>
                      <a:pt x="657" y="2313"/>
                    </a:lnTo>
                    <a:lnTo>
                      <a:pt x="836" y="1775"/>
                    </a:lnTo>
                    <a:lnTo>
                      <a:pt x="1016" y="1236"/>
                    </a:lnTo>
                    <a:lnTo>
                      <a:pt x="1188" y="691"/>
                    </a:lnTo>
                    <a:lnTo>
                      <a:pt x="1368" y="159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3"/>
              <p:cNvSpPr/>
              <p:nvPr/>
            </p:nvSpPr>
            <p:spPr>
              <a:xfrm>
                <a:off x="6246149" y="1476784"/>
                <a:ext cx="150263" cy="31254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60" extrusionOk="0">
                    <a:moveTo>
                      <a:pt x="892" y="1"/>
                    </a:moveTo>
                    <a:lnTo>
                      <a:pt x="719" y="539"/>
                    </a:lnTo>
                    <a:lnTo>
                      <a:pt x="539" y="1078"/>
                    </a:lnTo>
                    <a:lnTo>
                      <a:pt x="360" y="1616"/>
                    </a:lnTo>
                    <a:lnTo>
                      <a:pt x="180" y="2155"/>
                    </a:lnTo>
                    <a:lnTo>
                      <a:pt x="1" y="2693"/>
                    </a:lnTo>
                    <a:lnTo>
                      <a:pt x="484" y="2859"/>
                    </a:lnTo>
                    <a:lnTo>
                      <a:pt x="664" y="2314"/>
                    </a:lnTo>
                    <a:lnTo>
                      <a:pt x="843" y="1775"/>
                    </a:lnTo>
                    <a:lnTo>
                      <a:pt x="1023" y="1237"/>
                    </a:lnTo>
                    <a:lnTo>
                      <a:pt x="1195" y="698"/>
                    </a:lnTo>
                    <a:lnTo>
                      <a:pt x="1375" y="160"/>
                    </a:lnTo>
                    <a:lnTo>
                      <a:pt x="8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3"/>
              <p:cNvSpPr/>
              <p:nvPr/>
            </p:nvSpPr>
            <p:spPr>
              <a:xfrm>
                <a:off x="6320132" y="1500935"/>
                <a:ext cx="150263" cy="31254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60" extrusionOk="0">
                    <a:moveTo>
                      <a:pt x="891" y="1"/>
                    </a:moveTo>
                    <a:lnTo>
                      <a:pt x="712" y="539"/>
                    </a:lnTo>
                    <a:lnTo>
                      <a:pt x="532" y="1085"/>
                    </a:lnTo>
                    <a:lnTo>
                      <a:pt x="353" y="1623"/>
                    </a:lnTo>
                    <a:lnTo>
                      <a:pt x="180" y="2162"/>
                    </a:lnTo>
                    <a:lnTo>
                      <a:pt x="1" y="2700"/>
                    </a:lnTo>
                    <a:lnTo>
                      <a:pt x="484" y="2859"/>
                    </a:lnTo>
                    <a:lnTo>
                      <a:pt x="663" y="2321"/>
                    </a:lnTo>
                    <a:lnTo>
                      <a:pt x="836" y="1782"/>
                    </a:lnTo>
                    <a:lnTo>
                      <a:pt x="1015" y="1237"/>
                    </a:lnTo>
                    <a:lnTo>
                      <a:pt x="1195" y="705"/>
                    </a:lnTo>
                    <a:lnTo>
                      <a:pt x="1375" y="159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3"/>
              <p:cNvSpPr/>
              <p:nvPr/>
            </p:nvSpPr>
            <p:spPr>
              <a:xfrm>
                <a:off x="6403842" y="1528910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2" y="0"/>
                    </a:moveTo>
                    <a:lnTo>
                      <a:pt x="712" y="539"/>
                    </a:lnTo>
                    <a:lnTo>
                      <a:pt x="539" y="1077"/>
                    </a:lnTo>
                    <a:lnTo>
                      <a:pt x="360" y="1616"/>
                    </a:lnTo>
                    <a:lnTo>
                      <a:pt x="180" y="2154"/>
                    </a:lnTo>
                    <a:lnTo>
                      <a:pt x="1" y="2693"/>
                    </a:lnTo>
                    <a:lnTo>
                      <a:pt x="484" y="2859"/>
                    </a:lnTo>
                    <a:lnTo>
                      <a:pt x="664" y="2313"/>
                    </a:lnTo>
                    <a:lnTo>
                      <a:pt x="843" y="1775"/>
                    </a:lnTo>
                    <a:lnTo>
                      <a:pt x="1023" y="1236"/>
                    </a:lnTo>
                    <a:lnTo>
                      <a:pt x="1195" y="697"/>
                    </a:lnTo>
                    <a:lnTo>
                      <a:pt x="1375" y="159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3"/>
              <p:cNvSpPr/>
              <p:nvPr/>
            </p:nvSpPr>
            <p:spPr>
              <a:xfrm>
                <a:off x="6477825" y="1553061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2" y="546"/>
                    </a:lnTo>
                    <a:lnTo>
                      <a:pt x="532" y="1084"/>
                    </a:lnTo>
                    <a:lnTo>
                      <a:pt x="360" y="1623"/>
                    </a:lnTo>
                    <a:lnTo>
                      <a:pt x="180" y="2161"/>
                    </a:lnTo>
                    <a:lnTo>
                      <a:pt x="1" y="2700"/>
                    </a:lnTo>
                    <a:lnTo>
                      <a:pt x="484" y="2859"/>
                    </a:lnTo>
                    <a:lnTo>
                      <a:pt x="663" y="2320"/>
                    </a:lnTo>
                    <a:lnTo>
                      <a:pt x="836" y="1781"/>
                    </a:lnTo>
                    <a:lnTo>
                      <a:pt x="1016" y="1236"/>
                    </a:lnTo>
                    <a:lnTo>
                      <a:pt x="1195" y="704"/>
                    </a:lnTo>
                    <a:lnTo>
                      <a:pt x="1375" y="16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3"/>
              <p:cNvSpPr/>
              <p:nvPr/>
            </p:nvSpPr>
            <p:spPr>
              <a:xfrm>
                <a:off x="6541208" y="1574152"/>
                <a:ext cx="149498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859" extrusionOk="0">
                    <a:moveTo>
                      <a:pt x="884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53" y="1616"/>
                    </a:lnTo>
                    <a:lnTo>
                      <a:pt x="180" y="2155"/>
                    </a:lnTo>
                    <a:lnTo>
                      <a:pt x="1" y="2693"/>
                    </a:lnTo>
                    <a:lnTo>
                      <a:pt x="477" y="2859"/>
                    </a:lnTo>
                    <a:lnTo>
                      <a:pt x="656" y="2313"/>
                    </a:lnTo>
                    <a:lnTo>
                      <a:pt x="836" y="1775"/>
                    </a:lnTo>
                    <a:lnTo>
                      <a:pt x="1009" y="1236"/>
                    </a:lnTo>
                    <a:lnTo>
                      <a:pt x="1195" y="698"/>
                    </a:lnTo>
                    <a:lnTo>
                      <a:pt x="1368" y="159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3"/>
              <p:cNvSpPr/>
              <p:nvPr/>
            </p:nvSpPr>
            <p:spPr>
              <a:xfrm>
                <a:off x="6614426" y="1599068"/>
                <a:ext cx="160755" cy="314726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2880" extrusionOk="0">
                    <a:moveTo>
                      <a:pt x="891" y="0"/>
                    </a:moveTo>
                    <a:lnTo>
                      <a:pt x="711" y="539"/>
                    </a:lnTo>
                    <a:lnTo>
                      <a:pt x="539" y="1077"/>
                    </a:lnTo>
                    <a:lnTo>
                      <a:pt x="359" y="1616"/>
                    </a:lnTo>
                    <a:lnTo>
                      <a:pt x="180" y="2154"/>
                    </a:lnTo>
                    <a:lnTo>
                      <a:pt x="0" y="2693"/>
                    </a:lnTo>
                    <a:lnTo>
                      <a:pt x="580" y="2879"/>
                    </a:lnTo>
                    <a:lnTo>
                      <a:pt x="760" y="2341"/>
                    </a:lnTo>
                    <a:lnTo>
                      <a:pt x="932" y="1802"/>
                    </a:lnTo>
                    <a:lnTo>
                      <a:pt x="1112" y="1264"/>
                    </a:lnTo>
                    <a:lnTo>
                      <a:pt x="1291" y="725"/>
                    </a:lnTo>
                    <a:lnTo>
                      <a:pt x="1471" y="187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3"/>
              <p:cNvSpPr/>
              <p:nvPr/>
            </p:nvSpPr>
            <p:spPr>
              <a:xfrm>
                <a:off x="6698900" y="1626170"/>
                <a:ext cx="139007" cy="308716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825" extrusionOk="0">
                    <a:moveTo>
                      <a:pt x="891" y="1"/>
                    </a:moveTo>
                    <a:lnTo>
                      <a:pt x="712" y="539"/>
                    </a:lnTo>
                    <a:lnTo>
                      <a:pt x="532" y="1078"/>
                    </a:lnTo>
                    <a:lnTo>
                      <a:pt x="353" y="1623"/>
                    </a:lnTo>
                    <a:lnTo>
                      <a:pt x="173" y="2155"/>
                    </a:lnTo>
                    <a:lnTo>
                      <a:pt x="1" y="2694"/>
                    </a:lnTo>
                    <a:lnTo>
                      <a:pt x="380" y="2825"/>
                    </a:lnTo>
                    <a:lnTo>
                      <a:pt x="560" y="2286"/>
                    </a:lnTo>
                    <a:lnTo>
                      <a:pt x="739" y="1748"/>
                    </a:lnTo>
                    <a:lnTo>
                      <a:pt x="919" y="1209"/>
                    </a:lnTo>
                    <a:lnTo>
                      <a:pt x="1098" y="671"/>
                    </a:lnTo>
                    <a:lnTo>
                      <a:pt x="1271" y="132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3"/>
              <p:cNvSpPr/>
              <p:nvPr/>
            </p:nvSpPr>
            <p:spPr>
              <a:xfrm>
                <a:off x="6772119" y="1651086"/>
                <a:ext cx="150263" cy="311776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3" extrusionOk="0">
                    <a:moveTo>
                      <a:pt x="891" y="1"/>
                    </a:moveTo>
                    <a:lnTo>
                      <a:pt x="711" y="539"/>
                    </a:lnTo>
                    <a:lnTo>
                      <a:pt x="539" y="1078"/>
                    </a:lnTo>
                    <a:lnTo>
                      <a:pt x="359" y="1616"/>
                    </a:lnTo>
                    <a:lnTo>
                      <a:pt x="180" y="2155"/>
                    </a:lnTo>
                    <a:lnTo>
                      <a:pt x="0" y="2693"/>
                    </a:lnTo>
                    <a:lnTo>
                      <a:pt x="484" y="2852"/>
                    </a:lnTo>
                    <a:lnTo>
                      <a:pt x="663" y="2314"/>
                    </a:lnTo>
                    <a:lnTo>
                      <a:pt x="836" y="1775"/>
                    </a:lnTo>
                    <a:lnTo>
                      <a:pt x="1015" y="1237"/>
                    </a:lnTo>
                    <a:lnTo>
                      <a:pt x="1195" y="698"/>
                    </a:lnTo>
                    <a:lnTo>
                      <a:pt x="1374" y="159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3"/>
              <p:cNvSpPr/>
              <p:nvPr/>
            </p:nvSpPr>
            <p:spPr>
              <a:xfrm>
                <a:off x="6835502" y="1671521"/>
                <a:ext cx="160755" cy="315491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2887" extrusionOk="0">
                    <a:moveTo>
                      <a:pt x="891" y="0"/>
                    </a:moveTo>
                    <a:lnTo>
                      <a:pt x="711" y="539"/>
                    </a:lnTo>
                    <a:lnTo>
                      <a:pt x="532" y="1077"/>
                    </a:lnTo>
                    <a:lnTo>
                      <a:pt x="352" y="1616"/>
                    </a:lnTo>
                    <a:lnTo>
                      <a:pt x="180" y="2154"/>
                    </a:lnTo>
                    <a:lnTo>
                      <a:pt x="0" y="2693"/>
                    </a:lnTo>
                    <a:lnTo>
                      <a:pt x="573" y="2886"/>
                    </a:lnTo>
                    <a:lnTo>
                      <a:pt x="753" y="2348"/>
                    </a:lnTo>
                    <a:lnTo>
                      <a:pt x="932" y="1809"/>
                    </a:lnTo>
                    <a:lnTo>
                      <a:pt x="1112" y="1271"/>
                    </a:lnTo>
                    <a:lnTo>
                      <a:pt x="1285" y="732"/>
                    </a:lnTo>
                    <a:lnTo>
                      <a:pt x="1471" y="193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3"/>
              <p:cNvSpPr/>
              <p:nvPr/>
            </p:nvSpPr>
            <p:spPr>
              <a:xfrm>
                <a:off x="6919211" y="1699387"/>
                <a:ext cx="150263" cy="311776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3" extrusionOk="0">
                    <a:moveTo>
                      <a:pt x="891" y="1"/>
                    </a:moveTo>
                    <a:lnTo>
                      <a:pt x="712" y="539"/>
                    </a:lnTo>
                    <a:lnTo>
                      <a:pt x="539" y="1078"/>
                    </a:lnTo>
                    <a:lnTo>
                      <a:pt x="360" y="1616"/>
                    </a:lnTo>
                    <a:lnTo>
                      <a:pt x="180" y="2155"/>
                    </a:lnTo>
                    <a:lnTo>
                      <a:pt x="1" y="2693"/>
                    </a:lnTo>
                    <a:lnTo>
                      <a:pt x="484" y="2852"/>
                    </a:lnTo>
                    <a:lnTo>
                      <a:pt x="664" y="2314"/>
                    </a:lnTo>
                    <a:lnTo>
                      <a:pt x="843" y="1775"/>
                    </a:lnTo>
                    <a:lnTo>
                      <a:pt x="1016" y="1236"/>
                    </a:lnTo>
                    <a:lnTo>
                      <a:pt x="1195" y="698"/>
                    </a:lnTo>
                    <a:lnTo>
                      <a:pt x="1375" y="159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3"/>
              <p:cNvSpPr/>
              <p:nvPr/>
            </p:nvSpPr>
            <p:spPr>
              <a:xfrm>
                <a:off x="6982594" y="1719714"/>
                <a:ext cx="160099" cy="31560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888" extrusionOk="0">
                    <a:moveTo>
                      <a:pt x="891" y="1"/>
                    </a:moveTo>
                    <a:lnTo>
                      <a:pt x="712" y="546"/>
                    </a:lnTo>
                    <a:lnTo>
                      <a:pt x="532" y="1085"/>
                    </a:lnTo>
                    <a:lnTo>
                      <a:pt x="360" y="1624"/>
                    </a:lnTo>
                    <a:lnTo>
                      <a:pt x="180" y="2162"/>
                    </a:lnTo>
                    <a:lnTo>
                      <a:pt x="1" y="2701"/>
                    </a:lnTo>
                    <a:lnTo>
                      <a:pt x="574" y="2887"/>
                    </a:lnTo>
                    <a:lnTo>
                      <a:pt x="753" y="2348"/>
                    </a:lnTo>
                    <a:lnTo>
                      <a:pt x="933" y="1810"/>
                    </a:lnTo>
                    <a:lnTo>
                      <a:pt x="1112" y="1271"/>
                    </a:lnTo>
                    <a:lnTo>
                      <a:pt x="1292" y="733"/>
                    </a:lnTo>
                    <a:lnTo>
                      <a:pt x="1464" y="194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3"/>
              <p:cNvSpPr/>
              <p:nvPr/>
            </p:nvSpPr>
            <p:spPr>
              <a:xfrm>
                <a:off x="7066412" y="1747689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1" y="546"/>
                    </a:lnTo>
                    <a:lnTo>
                      <a:pt x="539" y="1084"/>
                    </a:lnTo>
                    <a:lnTo>
                      <a:pt x="359" y="1623"/>
                    </a:lnTo>
                    <a:lnTo>
                      <a:pt x="180" y="2162"/>
                    </a:lnTo>
                    <a:lnTo>
                      <a:pt x="0" y="2700"/>
                    </a:lnTo>
                    <a:lnTo>
                      <a:pt x="483" y="2859"/>
                    </a:lnTo>
                    <a:lnTo>
                      <a:pt x="663" y="2320"/>
                    </a:lnTo>
                    <a:lnTo>
                      <a:pt x="842" y="1782"/>
                    </a:lnTo>
                    <a:lnTo>
                      <a:pt x="1015" y="1243"/>
                    </a:lnTo>
                    <a:lnTo>
                      <a:pt x="1195" y="705"/>
                    </a:lnTo>
                    <a:lnTo>
                      <a:pt x="1374" y="16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3"/>
              <p:cNvSpPr/>
              <p:nvPr/>
            </p:nvSpPr>
            <p:spPr>
              <a:xfrm>
                <a:off x="7140286" y="1772605"/>
                <a:ext cx="150263" cy="31166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2" extrusionOk="0">
                    <a:moveTo>
                      <a:pt x="891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60" y="1616"/>
                    </a:lnTo>
                    <a:lnTo>
                      <a:pt x="180" y="2154"/>
                    </a:lnTo>
                    <a:lnTo>
                      <a:pt x="1" y="2693"/>
                    </a:lnTo>
                    <a:lnTo>
                      <a:pt x="484" y="2852"/>
                    </a:lnTo>
                    <a:lnTo>
                      <a:pt x="657" y="2313"/>
                    </a:lnTo>
                    <a:lnTo>
                      <a:pt x="836" y="1775"/>
                    </a:lnTo>
                    <a:lnTo>
                      <a:pt x="1016" y="1236"/>
                    </a:lnTo>
                    <a:lnTo>
                      <a:pt x="1195" y="698"/>
                    </a:lnTo>
                    <a:lnTo>
                      <a:pt x="1375" y="159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3"/>
              <p:cNvSpPr/>
              <p:nvPr/>
            </p:nvSpPr>
            <p:spPr>
              <a:xfrm>
                <a:off x="7213505" y="1796756"/>
                <a:ext cx="150263" cy="31166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2" extrusionOk="0">
                    <a:moveTo>
                      <a:pt x="898" y="0"/>
                    </a:moveTo>
                    <a:lnTo>
                      <a:pt x="719" y="539"/>
                    </a:lnTo>
                    <a:lnTo>
                      <a:pt x="539" y="1077"/>
                    </a:lnTo>
                    <a:lnTo>
                      <a:pt x="359" y="1616"/>
                    </a:lnTo>
                    <a:lnTo>
                      <a:pt x="180" y="2154"/>
                    </a:lnTo>
                    <a:lnTo>
                      <a:pt x="0" y="2693"/>
                    </a:lnTo>
                    <a:lnTo>
                      <a:pt x="484" y="2852"/>
                    </a:lnTo>
                    <a:lnTo>
                      <a:pt x="663" y="2313"/>
                    </a:lnTo>
                    <a:lnTo>
                      <a:pt x="843" y="1775"/>
                    </a:lnTo>
                    <a:lnTo>
                      <a:pt x="1015" y="1236"/>
                    </a:lnTo>
                    <a:lnTo>
                      <a:pt x="1195" y="698"/>
                    </a:lnTo>
                    <a:lnTo>
                      <a:pt x="1374" y="159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3"/>
              <p:cNvSpPr/>
              <p:nvPr/>
            </p:nvSpPr>
            <p:spPr>
              <a:xfrm>
                <a:off x="7287488" y="1820907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1" y="539"/>
                    </a:lnTo>
                    <a:lnTo>
                      <a:pt x="539" y="1084"/>
                    </a:lnTo>
                    <a:lnTo>
                      <a:pt x="352" y="1623"/>
                    </a:lnTo>
                    <a:lnTo>
                      <a:pt x="180" y="2154"/>
                    </a:lnTo>
                    <a:lnTo>
                      <a:pt x="0" y="2700"/>
                    </a:lnTo>
                    <a:lnTo>
                      <a:pt x="483" y="2859"/>
                    </a:lnTo>
                    <a:lnTo>
                      <a:pt x="656" y="2313"/>
                    </a:lnTo>
                    <a:lnTo>
                      <a:pt x="836" y="1775"/>
                    </a:lnTo>
                    <a:lnTo>
                      <a:pt x="1015" y="1236"/>
                    </a:lnTo>
                    <a:lnTo>
                      <a:pt x="1195" y="698"/>
                    </a:lnTo>
                    <a:lnTo>
                      <a:pt x="1374" y="159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3"/>
              <p:cNvSpPr/>
              <p:nvPr/>
            </p:nvSpPr>
            <p:spPr>
              <a:xfrm>
                <a:off x="7361362" y="1845823"/>
                <a:ext cx="160099" cy="314726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880" extrusionOk="0">
                    <a:moveTo>
                      <a:pt x="891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53" y="1616"/>
                    </a:lnTo>
                    <a:lnTo>
                      <a:pt x="173" y="2154"/>
                    </a:lnTo>
                    <a:lnTo>
                      <a:pt x="1" y="2693"/>
                    </a:lnTo>
                    <a:lnTo>
                      <a:pt x="574" y="2879"/>
                    </a:lnTo>
                    <a:lnTo>
                      <a:pt x="753" y="2341"/>
                    </a:lnTo>
                    <a:lnTo>
                      <a:pt x="933" y="1802"/>
                    </a:lnTo>
                    <a:lnTo>
                      <a:pt x="1112" y="1264"/>
                    </a:lnTo>
                    <a:lnTo>
                      <a:pt x="1292" y="725"/>
                    </a:lnTo>
                    <a:lnTo>
                      <a:pt x="1464" y="18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3"/>
              <p:cNvSpPr/>
              <p:nvPr/>
            </p:nvSpPr>
            <p:spPr>
              <a:xfrm>
                <a:off x="5813166" y="1320622"/>
                <a:ext cx="105020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858" extrusionOk="0">
                    <a:moveTo>
                      <a:pt x="573" y="0"/>
                    </a:moveTo>
                    <a:lnTo>
                      <a:pt x="387" y="574"/>
                    </a:lnTo>
                    <a:lnTo>
                      <a:pt x="194" y="1154"/>
                    </a:lnTo>
                    <a:lnTo>
                      <a:pt x="0" y="1734"/>
                    </a:lnTo>
                    <a:lnTo>
                      <a:pt x="387" y="1858"/>
                    </a:lnTo>
                    <a:lnTo>
                      <a:pt x="580" y="1278"/>
                    </a:lnTo>
                    <a:lnTo>
                      <a:pt x="767" y="705"/>
                    </a:lnTo>
                    <a:lnTo>
                      <a:pt x="960" y="125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3"/>
              <p:cNvSpPr/>
              <p:nvPr/>
            </p:nvSpPr>
            <p:spPr>
              <a:xfrm>
                <a:off x="5970858" y="1372640"/>
                <a:ext cx="94420" cy="19932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24" extrusionOk="0">
                    <a:moveTo>
                      <a:pt x="573" y="1"/>
                    </a:moveTo>
                    <a:lnTo>
                      <a:pt x="380" y="574"/>
                    </a:lnTo>
                    <a:lnTo>
                      <a:pt x="194" y="1154"/>
                    </a:lnTo>
                    <a:lnTo>
                      <a:pt x="0" y="1734"/>
                    </a:lnTo>
                    <a:lnTo>
                      <a:pt x="290" y="1824"/>
                    </a:lnTo>
                    <a:lnTo>
                      <a:pt x="484" y="1251"/>
                    </a:lnTo>
                    <a:lnTo>
                      <a:pt x="670" y="671"/>
                    </a:lnTo>
                    <a:lnTo>
                      <a:pt x="863" y="98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3"/>
              <p:cNvSpPr/>
              <p:nvPr/>
            </p:nvSpPr>
            <p:spPr>
              <a:xfrm>
                <a:off x="6044841" y="1396791"/>
                <a:ext cx="94420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31" extrusionOk="0">
                    <a:moveTo>
                      <a:pt x="573" y="1"/>
                    </a:moveTo>
                    <a:lnTo>
                      <a:pt x="380" y="581"/>
                    </a:lnTo>
                    <a:lnTo>
                      <a:pt x="193" y="1154"/>
                    </a:lnTo>
                    <a:lnTo>
                      <a:pt x="0" y="1734"/>
                    </a:lnTo>
                    <a:lnTo>
                      <a:pt x="290" y="1831"/>
                    </a:lnTo>
                    <a:lnTo>
                      <a:pt x="476" y="1251"/>
                    </a:lnTo>
                    <a:lnTo>
                      <a:pt x="670" y="677"/>
                    </a:lnTo>
                    <a:lnTo>
                      <a:pt x="863" y="98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3"/>
              <p:cNvSpPr/>
              <p:nvPr/>
            </p:nvSpPr>
            <p:spPr>
              <a:xfrm>
                <a:off x="6107459" y="1417991"/>
                <a:ext cx="104911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858" extrusionOk="0">
                    <a:moveTo>
                      <a:pt x="573" y="0"/>
                    </a:moveTo>
                    <a:lnTo>
                      <a:pt x="387" y="573"/>
                    </a:lnTo>
                    <a:lnTo>
                      <a:pt x="193" y="1153"/>
                    </a:lnTo>
                    <a:lnTo>
                      <a:pt x="0" y="1733"/>
                    </a:lnTo>
                    <a:lnTo>
                      <a:pt x="387" y="1857"/>
                    </a:lnTo>
                    <a:lnTo>
                      <a:pt x="580" y="1277"/>
                    </a:lnTo>
                    <a:lnTo>
                      <a:pt x="767" y="704"/>
                    </a:lnTo>
                    <a:lnTo>
                      <a:pt x="960" y="124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3"/>
              <p:cNvSpPr/>
              <p:nvPr/>
            </p:nvSpPr>
            <p:spPr>
              <a:xfrm>
                <a:off x="6265152" y="1470008"/>
                <a:ext cx="94420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31" extrusionOk="0">
                    <a:moveTo>
                      <a:pt x="580" y="1"/>
                    </a:moveTo>
                    <a:lnTo>
                      <a:pt x="387" y="581"/>
                    </a:lnTo>
                    <a:lnTo>
                      <a:pt x="193" y="1154"/>
                    </a:lnTo>
                    <a:lnTo>
                      <a:pt x="0" y="1734"/>
                    </a:lnTo>
                    <a:lnTo>
                      <a:pt x="290" y="1830"/>
                    </a:lnTo>
                    <a:lnTo>
                      <a:pt x="483" y="1250"/>
                    </a:lnTo>
                    <a:lnTo>
                      <a:pt x="677" y="670"/>
                    </a:lnTo>
                    <a:lnTo>
                      <a:pt x="863" y="97"/>
                    </a:lnTo>
                    <a:lnTo>
                      <a:pt x="5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3"/>
              <p:cNvSpPr/>
              <p:nvPr/>
            </p:nvSpPr>
            <p:spPr>
              <a:xfrm>
                <a:off x="6328535" y="1491099"/>
                <a:ext cx="104911" cy="20315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859" extrusionOk="0">
                    <a:moveTo>
                      <a:pt x="573" y="1"/>
                    </a:moveTo>
                    <a:lnTo>
                      <a:pt x="387" y="574"/>
                    </a:lnTo>
                    <a:lnTo>
                      <a:pt x="193" y="1154"/>
                    </a:lnTo>
                    <a:lnTo>
                      <a:pt x="0" y="1727"/>
                    </a:lnTo>
                    <a:lnTo>
                      <a:pt x="387" y="1858"/>
                    </a:lnTo>
                    <a:lnTo>
                      <a:pt x="573" y="1278"/>
                    </a:lnTo>
                    <a:lnTo>
                      <a:pt x="767" y="705"/>
                    </a:lnTo>
                    <a:lnTo>
                      <a:pt x="960" y="125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3"/>
              <p:cNvSpPr/>
              <p:nvPr/>
            </p:nvSpPr>
            <p:spPr>
              <a:xfrm>
                <a:off x="6486227" y="1543226"/>
                <a:ext cx="94420" cy="19932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24" extrusionOk="0">
                    <a:moveTo>
                      <a:pt x="573" y="0"/>
                    </a:moveTo>
                    <a:lnTo>
                      <a:pt x="387" y="573"/>
                    </a:lnTo>
                    <a:lnTo>
                      <a:pt x="194" y="1153"/>
                    </a:lnTo>
                    <a:lnTo>
                      <a:pt x="0" y="1733"/>
                    </a:lnTo>
                    <a:lnTo>
                      <a:pt x="290" y="1823"/>
                    </a:lnTo>
                    <a:lnTo>
                      <a:pt x="483" y="1250"/>
                    </a:lnTo>
                    <a:lnTo>
                      <a:pt x="670" y="670"/>
                    </a:lnTo>
                    <a:lnTo>
                      <a:pt x="863" y="97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3"/>
              <p:cNvSpPr/>
              <p:nvPr/>
            </p:nvSpPr>
            <p:spPr>
              <a:xfrm>
                <a:off x="6560101" y="1567377"/>
                <a:ext cx="93655" cy="199982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830" extrusionOk="0">
                    <a:moveTo>
                      <a:pt x="574" y="0"/>
                    </a:moveTo>
                    <a:lnTo>
                      <a:pt x="381" y="580"/>
                    </a:lnTo>
                    <a:lnTo>
                      <a:pt x="187" y="1153"/>
                    </a:lnTo>
                    <a:lnTo>
                      <a:pt x="1" y="1733"/>
                    </a:lnTo>
                    <a:lnTo>
                      <a:pt x="284" y="1830"/>
                    </a:lnTo>
                    <a:lnTo>
                      <a:pt x="477" y="1250"/>
                    </a:lnTo>
                    <a:lnTo>
                      <a:pt x="671" y="670"/>
                    </a:lnTo>
                    <a:lnTo>
                      <a:pt x="857" y="97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3"/>
              <p:cNvSpPr/>
              <p:nvPr/>
            </p:nvSpPr>
            <p:spPr>
              <a:xfrm>
                <a:off x="6633320" y="1591528"/>
                <a:ext cx="94420" cy="199982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30" extrusionOk="0">
                    <a:moveTo>
                      <a:pt x="574" y="0"/>
                    </a:moveTo>
                    <a:lnTo>
                      <a:pt x="387" y="580"/>
                    </a:lnTo>
                    <a:lnTo>
                      <a:pt x="194" y="1153"/>
                    </a:lnTo>
                    <a:lnTo>
                      <a:pt x="1" y="1733"/>
                    </a:lnTo>
                    <a:lnTo>
                      <a:pt x="291" y="1830"/>
                    </a:lnTo>
                    <a:lnTo>
                      <a:pt x="484" y="1250"/>
                    </a:lnTo>
                    <a:lnTo>
                      <a:pt x="677" y="677"/>
                    </a:lnTo>
                    <a:lnTo>
                      <a:pt x="864" y="97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3"/>
              <p:cNvSpPr/>
              <p:nvPr/>
            </p:nvSpPr>
            <p:spPr>
              <a:xfrm>
                <a:off x="6769921" y="1636770"/>
                <a:ext cx="104911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858" extrusionOk="0">
                    <a:moveTo>
                      <a:pt x="573" y="0"/>
                    </a:moveTo>
                    <a:lnTo>
                      <a:pt x="387" y="580"/>
                    </a:lnTo>
                    <a:lnTo>
                      <a:pt x="194" y="1154"/>
                    </a:lnTo>
                    <a:lnTo>
                      <a:pt x="0" y="1733"/>
                    </a:lnTo>
                    <a:lnTo>
                      <a:pt x="387" y="1858"/>
                    </a:lnTo>
                    <a:lnTo>
                      <a:pt x="580" y="1285"/>
                    </a:lnTo>
                    <a:lnTo>
                      <a:pt x="774" y="705"/>
                    </a:lnTo>
                    <a:lnTo>
                      <a:pt x="960" y="132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3"/>
              <p:cNvSpPr/>
              <p:nvPr/>
            </p:nvSpPr>
            <p:spPr>
              <a:xfrm>
                <a:off x="6854395" y="1664636"/>
                <a:ext cx="94420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31" extrusionOk="0">
                    <a:moveTo>
                      <a:pt x="574" y="1"/>
                    </a:moveTo>
                    <a:lnTo>
                      <a:pt x="380" y="581"/>
                    </a:lnTo>
                    <a:lnTo>
                      <a:pt x="194" y="1154"/>
                    </a:lnTo>
                    <a:lnTo>
                      <a:pt x="1" y="1734"/>
                    </a:lnTo>
                    <a:lnTo>
                      <a:pt x="291" y="1831"/>
                    </a:lnTo>
                    <a:lnTo>
                      <a:pt x="477" y="1251"/>
                    </a:lnTo>
                    <a:lnTo>
                      <a:pt x="670" y="671"/>
                    </a:lnTo>
                    <a:lnTo>
                      <a:pt x="864" y="98"/>
                    </a:lnTo>
                    <a:lnTo>
                      <a:pt x="5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3"/>
              <p:cNvSpPr/>
              <p:nvPr/>
            </p:nvSpPr>
            <p:spPr>
              <a:xfrm>
                <a:off x="7001487" y="1712938"/>
                <a:ext cx="94529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831" extrusionOk="0">
                    <a:moveTo>
                      <a:pt x="574" y="1"/>
                    </a:moveTo>
                    <a:lnTo>
                      <a:pt x="381" y="581"/>
                    </a:lnTo>
                    <a:lnTo>
                      <a:pt x="194" y="1161"/>
                    </a:lnTo>
                    <a:lnTo>
                      <a:pt x="1" y="1734"/>
                    </a:lnTo>
                    <a:lnTo>
                      <a:pt x="291" y="1831"/>
                    </a:lnTo>
                    <a:lnTo>
                      <a:pt x="477" y="1251"/>
                    </a:lnTo>
                    <a:lnTo>
                      <a:pt x="671" y="677"/>
                    </a:lnTo>
                    <a:lnTo>
                      <a:pt x="864" y="97"/>
                    </a:lnTo>
                    <a:lnTo>
                      <a:pt x="5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3"/>
              <p:cNvSpPr/>
              <p:nvPr/>
            </p:nvSpPr>
            <p:spPr>
              <a:xfrm>
                <a:off x="7075471" y="1737854"/>
                <a:ext cx="93655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831" extrusionOk="0">
                    <a:moveTo>
                      <a:pt x="567" y="1"/>
                    </a:moveTo>
                    <a:lnTo>
                      <a:pt x="380" y="574"/>
                    </a:lnTo>
                    <a:lnTo>
                      <a:pt x="187" y="1154"/>
                    </a:lnTo>
                    <a:lnTo>
                      <a:pt x="1" y="1734"/>
                    </a:lnTo>
                    <a:lnTo>
                      <a:pt x="291" y="1830"/>
                    </a:lnTo>
                    <a:lnTo>
                      <a:pt x="477" y="1250"/>
                    </a:lnTo>
                    <a:lnTo>
                      <a:pt x="670" y="670"/>
                    </a:lnTo>
                    <a:lnTo>
                      <a:pt x="857" y="97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3"/>
              <p:cNvSpPr/>
              <p:nvPr/>
            </p:nvSpPr>
            <p:spPr>
              <a:xfrm>
                <a:off x="7143346" y="1762005"/>
                <a:ext cx="105020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858" extrusionOk="0">
                    <a:moveTo>
                      <a:pt x="573" y="1"/>
                    </a:moveTo>
                    <a:lnTo>
                      <a:pt x="380" y="581"/>
                    </a:lnTo>
                    <a:lnTo>
                      <a:pt x="194" y="1154"/>
                    </a:lnTo>
                    <a:lnTo>
                      <a:pt x="0" y="1734"/>
                    </a:lnTo>
                    <a:lnTo>
                      <a:pt x="387" y="1858"/>
                    </a:lnTo>
                    <a:lnTo>
                      <a:pt x="580" y="1285"/>
                    </a:lnTo>
                    <a:lnTo>
                      <a:pt x="767" y="705"/>
                    </a:lnTo>
                    <a:lnTo>
                      <a:pt x="960" y="125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3"/>
              <p:cNvSpPr/>
              <p:nvPr/>
            </p:nvSpPr>
            <p:spPr>
              <a:xfrm>
                <a:off x="7279947" y="1807247"/>
                <a:ext cx="115512" cy="206867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893" extrusionOk="0">
                    <a:moveTo>
                      <a:pt x="573" y="1"/>
                    </a:moveTo>
                    <a:lnTo>
                      <a:pt x="380" y="574"/>
                    </a:lnTo>
                    <a:lnTo>
                      <a:pt x="193" y="1154"/>
                    </a:lnTo>
                    <a:lnTo>
                      <a:pt x="0" y="1734"/>
                    </a:lnTo>
                    <a:lnTo>
                      <a:pt x="483" y="1893"/>
                    </a:lnTo>
                    <a:lnTo>
                      <a:pt x="670" y="1313"/>
                    </a:lnTo>
                    <a:lnTo>
                      <a:pt x="863" y="740"/>
                    </a:lnTo>
                    <a:lnTo>
                      <a:pt x="1056" y="160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3"/>
              <p:cNvSpPr/>
              <p:nvPr/>
            </p:nvSpPr>
            <p:spPr>
              <a:xfrm>
                <a:off x="7364422" y="1835223"/>
                <a:ext cx="105020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858" extrusionOk="0">
                    <a:moveTo>
                      <a:pt x="573" y="0"/>
                    </a:moveTo>
                    <a:lnTo>
                      <a:pt x="380" y="573"/>
                    </a:lnTo>
                    <a:lnTo>
                      <a:pt x="187" y="1153"/>
                    </a:lnTo>
                    <a:lnTo>
                      <a:pt x="0" y="1733"/>
                    </a:lnTo>
                    <a:lnTo>
                      <a:pt x="387" y="1858"/>
                    </a:lnTo>
                    <a:lnTo>
                      <a:pt x="573" y="1278"/>
                    </a:lnTo>
                    <a:lnTo>
                      <a:pt x="767" y="705"/>
                    </a:lnTo>
                    <a:lnTo>
                      <a:pt x="960" y="125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3"/>
              <p:cNvSpPr/>
              <p:nvPr/>
            </p:nvSpPr>
            <p:spPr>
              <a:xfrm>
                <a:off x="6230303" y="1138780"/>
                <a:ext cx="1049003" cy="379639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3474" extrusionOk="0">
                    <a:moveTo>
                      <a:pt x="602" y="1"/>
                    </a:moveTo>
                    <a:lnTo>
                      <a:pt x="1" y="152"/>
                    </a:lnTo>
                    <a:lnTo>
                      <a:pt x="394" y="629"/>
                    </a:lnTo>
                    <a:lnTo>
                      <a:pt x="954" y="967"/>
                    </a:lnTo>
                    <a:lnTo>
                      <a:pt x="1534" y="1257"/>
                    </a:lnTo>
                    <a:lnTo>
                      <a:pt x="2127" y="1526"/>
                    </a:lnTo>
                    <a:lnTo>
                      <a:pt x="2728" y="1775"/>
                    </a:lnTo>
                    <a:lnTo>
                      <a:pt x="3336" y="2010"/>
                    </a:lnTo>
                    <a:lnTo>
                      <a:pt x="3950" y="2231"/>
                    </a:lnTo>
                    <a:lnTo>
                      <a:pt x="4565" y="2445"/>
                    </a:lnTo>
                    <a:lnTo>
                      <a:pt x="5186" y="2645"/>
                    </a:lnTo>
                    <a:lnTo>
                      <a:pt x="5808" y="2831"/>
                    </a:lnTo>
                    <a:lnTo>
                      <a:pt x="6436" y="3004"/>
                    </a:lnTo>
                    <a:lnTo>
                      <a:pt x="7071" y="3163"/>
                    </a:lnTo>
                    <a:lnTo>
                      <a:pt x="7706" y="3294"/>
                    </a:lnTo>
                    <a:lnTo>
                      <a:pt x="8348" y="3411"/>
                    </a:lnTo>
                    <a:lnTo>
                      <a:pt x="8991" y="3473"/>
                    </a:lnTo>
                    <a:lnTo>
                      <a:pt x="9598" y="3322"/>
                    </a:lnTo>
                    <a:lnTo>
                      <a:pt x="9198" y="2845"/>
                    </a:lnTo>
                    <a:lnTo>
                      <a:pt x="8645" y="2507"/>
                    </a:lnTo>
                    <a:lnTo>
                      <a:pt x="8065" y="2217"/>
                    </a:lnTo>
                    <a:lnTo>
                      <a:pt x="7465" y="1948"/>
                    </a:lnTo>
                    <a:lnTo>
                      <a:pt x="6864" y="1699"/>
                    </a:lnTo>
                    <a:lnTo>
                      <a:pt x="6263" y="1464"/>
                    </a:lnTo>
                    <a:lnTo>
                      <a:pt x="5649" y="1243"/>
                    </a:lnTo>
                    <a:lnTo>
                      <a:pt x="5034" y="1029"/>
                    </a:lnTo>
                    <a:lnTo>
                      <a:pt x="4413" y="836"/>
                    </a:lnTo>
                    <a:lnTo>
                      <a:pt x="3785" y="650"/>
                    </a:lnTo>
                    <a:lnTo>
                      <a:pt x="3156" y="470"/>
                    </a:lnTo>
                    <a:lnTo>
                      <a:pt x="2528" y="318"/>
                    </a:lnTo>
                    <a:lnTo>
                      <a:pt x="1893" y="180"/>
                    </a:lnTo>
                    <a:lnTo>
                      <a:pt x="1251" y="63"/>
                    </a:lnTo>
                    <a:lnTo>
                      <a:pt x="6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8" name="Google Shape;1488;p43"/>
            <p:cNvSpPr/>
            <p:nvPr/>
          </p:nvSpPr>
          <p:spPr>
            <a:xfrm>
              <a:off x="7392794" y="691852"/>
              <a:ext cx="335536" cy="447422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3"/>
            <p:cNvSpPr/>
            <p:nvPr/>
          </p:nvSpPr>
          <p:spPr>
            <a:xfrm rot="802187">
              <a:off x="8058679" y="4390460"/>
              <a:ext cx="238001" cy="225117"/>
            </a:xfrm>
            <a:custGeom>
              <a:avLst/>
              <a:gdLst/>
              <a:ahLst/>
              <a:cxnLst/>
              <a:rect l="l" t="t" r="r" b="b"/>
              <a:pathLst>
                <a:path w="1174" h="1029" extrusionOk="0">
                  <a:moveTo>
                    <a:pt x="859" y="1"/>
                  </a:moveTo>
                  <a:cubicBezTo>
                    <a:pt x="706" y="1"/>
                    <a:pt x="508" y="96"/>
                    <a:pt x="338" y="266"/>
                  </a:cubicBezTo>
                  <a:cubicBezTo>
                    <a:pt x="90" y="514"/>
                    <a:pt x="0" y="825"/>
                    <a:pt x="138" y="963"/>
                  </a:cubicBezTo>
                  <a:cubicBezTo>
                    <a:pt x="182" y="1007"/>
                    <a:pt x="244" y="1028"/>
                    <a:pt x="315" y="1028"/>
                  </a:cubicBezTo>
                  <a:cubicBezTo>
                    <a:pt x="468" y="1028"/>
                    <a:pt x="666" y="932"/>
                    <a:pt x="835" y="763"/>
                  </a:cubicBezTo>
                  <a:cubicBezTo>
                    <a:pt x="1084" y="514"/>
                    <a:pt x="1174" y="204"/>
                    <a:pt x="1036" y="66"/>
                  </a:cubicBezTo>
                  <a:cubicBezTo>
                    <a:pt x="992" y="22"/>
                    <a:pt x="930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 rot="802187">
              <a:off x="8325335" y="4031579"/>
              <a:ext cx="190563" cy="471454"/>
            </a:xfrm>
            <a:custGeom>
              <a:avLst/>
              <a:gdLst/>
              <a:ahLst/>
              <a:cxnLst/>
              <a:rect l="l" t="t" r="r" b="b"/>
              <a:pathLst>
                <a:path w="940" h="2155" fill="none" extrusionOk="0">
                  <a:moveTo>
                    <a:pt x="1" y="2155"/>
                  </a:moveTo>
                  <a:lnTo>
                    <a:pt x="1" y="0"/>
                  </a:lnTo>
                  <a:lnTo>
                    <a:pt x="940" y="249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3"/>
            <p:cNvSpPr/>
            <p:nvPr/>
          </p:nvSpPr>
          <p:spPr>
            <a:xfrm rot="7063775">
              <a:off x="7324793" y="4796793"/>
              <a:ext cx="44930" cy="34804"/>
            </a:xfrm>
            <a:custGeom>
              <a:avLst/>
              <a:gdLst/>
              <a:ahLst/>
              <a:cxnLst/>
              <a:rect l="l" t="t" r="r" b="b"/>
              <a:pathLst>
                <a:path w="670" h="519" extrusionOk="0">
                  <a:moveTo>
                    <a:pt x="331" y="1"/>
                  </a:moveTo>
                  <a:cubicBezTo>
                    <a:pt x="0" y="1"/>
                    <a:pt x="0" y="518"/>
                    <a:pt x="331" y="518"/>
                  </a:cubicBezTo>
                  <a:cubicBezTo>
                    <a:pt x="670" y="518"/>
                    <a:pt x="670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3"/>
            <p:cNvSpPr/>
            <p:nvPr/>
          </p:nvSpPr>
          <p:spPr>
            <a:xfrm rot="7063775">
              <a:off x="7324989" y="4332093"/>
              <a:ext cx="44527" cy="34804"/>
            </a:xfrm>
            <a:custGeom>
              <a:avLst/>
              <a:gdLst/>
              <a:ahLst/>
              <a:cxnLst/>
              <a:rect l="l" t="t" r="r" b="b"/>
              <a:pathLst>
                <a:path w="664" h="519" extrusionOk="0">
                  <a:moveTo>
                    <a:pt x="332" y="1"/>
                  </a:moveTo>
                  <a:cubicBezTo>
                    <a:pt x="0" y="1"/>
                    <a:pt x="0" y="519"/>
                    <a:pt x="332" y="519"/>
                  </a:cubicBezTo>
                  <a:cubicBezTo>
                    <a:pt x="663" y="519"/>
                    <a:pt x="663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3"/>
            <p:cNvSpPr/>
            <p:nvPr/>
          </p:nvSpPr>
          <p:spPr>
            <a:xfrm rot="7063775">
              <a:off x="6836432" y="4436577"/>
              <a:ext cx="61225" cy="52105"/>
            </a:xfrm>
            <a:custGeom>
              <a:avLst/>
              <a:gdLst/>
              <a:ahLst/>
              <a:cxnLst/>
              <a:rect l="l" t="t" r="r" b="b"/>
              <a:pathLst>
                <a:path w="913" h="777" extrusionOk="0">
                  <a:moveTo>
                    <a:pt x="395" y="1"/>
                  </a:moveTo>
                  <a:cubicBezTo>
                    <a:pt x="195" y="1"/>
                    <a:pt x="1" y="155"/>
                    <a:pt x="1" y="390"/>
                  </a:cubicBezTo>
                  <a:cubicBezTo>
                    <a:pt x="8" y="604"/>
                    <a:pt x="180" y="776"/>
                    <a:pt x="394" y="776"/>
                  </a:cubicBezTo>
                  <a:cubicBezTo>
                    <a:pt x="740" y="776"/>
                    <a:pt x="912" y="362"/>
                    <a:pt x="664" y="113"/>
                  </a:cubicBezTo>
                  <a:cubicBezTo>
                    <a:pt x="586" y="36"/>
                    <a:pt x="489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3"/>
            <p:cNvSpPr/>
            <p:nvPr/>
          </p:nvSpPr>
          <p:spPr>
            <a:xfrm rot="7063758">
              <a:off x="7596388" y="4612640"/>
              <a:ext cx="182879" cy="158497"/>
            </a:xfrm>
            <a:custGeom>
              <a:avLst/>
              <a:gdLst/>
              <a:ahLst/>
              <a:cxnLst/>
              <a:rect l="l" t="t" r="r" b="b"/>
              <a:pathLst>
                <a:path w="1209" h="1042" extrusionOk="0">
                  <a:moveTo>
                    <a:pt x="526" y="0"/>
                  </a:moveTo>
                  <a:cubicBezTo>
                    <a:pt x="258" y="0"/>
                    <a:pt x="0" y="209"/>
                    <a:pt x="0" y="524"/>
                  </a:cubicBezTo>
                  <a:cubicBezTo>
                    <a:pt x="7" y="807"/>
                    <a:pt x="235" y="1034"/>
                    <a:pt x="518" y="1041"/>
                  </a:cubicBezTo>
                  <a:cubicBezTo>
                    <a:pt x="981" y="1041"/>
                    <a:pt x="1209" y="482"/>
                    <a:pt x="884" y="151"/>
                  </a:cubicBezTo>
                  <a:cubicBezTo>
                    <a:pt x="780" y="47"/>
                    <a:pt x="65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393;p43">
            <a:extLst>
              <a:ext uri="{FF2B5EF4-FFF2-40B4-BE49-F238E27FC236}">
                <a16:creationId xmlns:a16="http://schemas.microsoft.com/office/drawing/2014/main" id="{00C8FC59-DE25-4125-91BD-315A26F80BAC}"/>
              </a:ext>
            </a:extLst>
          </p:cNvPr>
          <p:cNvSpPr txBox="1">
            <a:spLocks/>
          </p:cNvSpPr>
          <p:nvPr/>
        </p:nvSpPr>
        <p:spPr>
          <a:xfrm>
            <a:off x="2743790" y="850402"/>
            <a:ext cx="3750300" cy="3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Bef>
                <a:spcPts val="1600"/>
              </a:spcBef>
            </a:pPr>
            <a:r>
              <a:rPr lang="es-MX" sz="1100" dirty="0"/>
              <a:t>12.- Cabeza, rodillas, hombros y pie </a:t>
            </a:r>
          </a:p>
          <a:p>
            <a:pPr marL="0" indent="0">
              <a:spcBef>
                <a:spcPts val="1600"/>
              </a:spcBef>
            </a:pPr>
            <a:r>
              <a:rPr lang="es-MX" sz="1100" dirty="0"/>
              <a:t>13.- </a:t>
            </a:r>
            <a:r>
              <a:rPr lang="es-MX" sz="1100" dirty="0" err="1"/>
              <a:t>Chuchuwa</a:t>
            </a:r>
            <a:endParaRPr lang="es-MX" sz="1100" dirty="0"/>
          </a:p>
          <a:p>
            <a:pPr marL="0" indent="0">
              <a:spcBef>
                <a:spcPts val="1600"/>
              </a:spcBef>
            </a:pPr>
            <a:r>
              <a:rPr lang="es-MX" sz="1100" dirty="0"/>
              <a:t>14.- Soy una taza</a:t>
            </a:r>
          </a:p>
          <a:p>
            <a:pPr marL="0" indent="0">
              <a:spcBef>
                <a:spcPts val="1600"/>
              </a:spcBef>
            </a:pPr>
            <a:r>
              <a:rPr lang="es-MX" sz="1100" dirty="0"/>
              <a:t>15.- A bañarse</a:t>
            </a:r>
          </a:p>
          <a:p>
            <a:pPr marL="0" indent="0">
              <a:spcBef>
                <a:spcPts val="1600"/>
              </a:spcBef>
            </a:pPr>
            <a:r>
              <a:rPr lang="es-MX" sz="1100" dirty="0"/>
              <a:t>16.- Tengo un globito Violeta</a:t>
            </a:r>
          </a:p>
          <a:p>
            <a:pPr marL="0" indent="0">
              <a:spcBef>
                <a:spcPts val="1600"/>
              </a:spcBef>
            </a:pPr>
            <a:r>
              <a:rPr lang="es-MX" sz="1100" dirty="0"/>
              <a:t>17.- La lechuza hace </a:t>
            </a:r>
            <a:r>
              <a:rPr lang="es-MX" sz="1100" dirty="0" err="1"/>
              <a:t>shh</a:t>
            </a:r>
            <a:endParaRPr lang="es-MX" sz="1100" dirty="0"/>
          </a:p>
          <a:p>
            <a:pPr marL="0" indent="0">
              <a:spcBef>
                <a:spcPts val="1600"/>
              </a:spcBef>
            </a:pPr>
            <a:r>
              <a:rPr lang="es-MX" sz="1100" dirty="0"/>
              <a:t>18.- A </a:t>
            </a:r>
            <a:r>
              <a:rPr lang="es-MX" sz="1100" dirty="0" err="1"/>
              <a:t>ram</a:t>
            </a:r>
            <a:r>
              <a:rPr lang="es-MX" sz="1100" dirty="0"/>
              <a:t> </a:t>
            </a:r>
            <a:r>
              <a:rPr lang="es-MX" sz="1100" dirty="0" err="1"/>
              <a:t>sam</a:t>
            </a:r>
            <a:r>
              <a:rPr lang="es-MX" sz="1100" dirty="0"/>
              <a:t> </a:t>
            </a:r>
            <a:r>
              <a:rPr lang="es-MX" sz="1100" dirty="0" err="1"/>
              <a:t>sam</a:t>
            </a:r>
            <a:endParaRPr lang="es-MX" sz="1100" dirty="0"/>
          </a:p>
          <a:p>
            <a:pPr marL="0" indent="0">
              <a:spcBef>
                <a:spcPts val="1600"/>
              </a:spcBef>
            </a:pPr>
            <a:r>
              <a:rPr lang="es-MX" sz="1100" dirty="0"/>
              <a:t>19.- Juan, Paco, pedro de la mar</a:t>
            </a:r>
          </a:p>
          <a:p>
            <a:pPr marL="0" indent="0">
              <a:spcBef>
                <a:spcPts val="1600"/>
              </a:spcBef>
            </a:pPr>
            <a:r>
              <a:rPr lang="es-MX" sz="1100" dirty="0"/>
              <a:t>20.- Do re mi</a:t>
            </a:r>
          </a:p>
          <a:p>
            <a:pPr marL="0" indent="0">
              <a:spcBef>
                <a:spcPts val="1600"/>
              </a:spcBef>
            </a:pPr>
            <a:r>
              <a:rPr lang="es-MX" sz="1100" dirty="0"/>
              <a:t>21.- La pelusa </a:t>
            </a:r>
          </a:p>
          <a:p>
            <a:pPr marL="0" indent="0">
              <a:spcBef>
                <a:spcPts val="1600"/>
              </a:spcBef>
            </a:pPr>
            <a:r>
              <a:rPr lang="es-MX" sz="1100" dirty="0"/>
              <a:t>22.- A mi burro</a:t>
            </a:r>
          </a:p>
          <a:p>
            <a:pPr marL="0" indent="0">
              <a:spcBef>
                <a:spcPts val="1600"/>
              </a:spcBef>
            </a:pPr>
            <a:endParaRPr lang="es-MX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3C5CC-8D9C-4376-9268-D879CCE5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Canciones infantiles</a:t>
            </a:r>
          </a:p>
        </p:txBody>
      </p:sp>
      <p:grpSp>
        <p:nvGrpSpPr>
          <p:cNvPr id="4" name="Google Shape;1394;p43">
            <a:extLst>
              <a:ext uri="{FF2B5EF4-FFF2-40B4-BE49-F238E27FC236}">
                <a16:creationId xmlns:a16="http://schemas.microsoft.com/office/drawing/2014/main" id="{9C7701B8-922F-411C-845A-F076763C7978}"/>
              </a:ext>
            </a:extLst>
          </p:cNvPr>
          <p:cNvGrpSpPr/>
          <p:nvPr/>
        </p:nvGrpSpPr>
        <p:grpSpPr>
          <a:xfrm>
            <a:off x="5111602" y="691852"/>
            <a:ext cx="3561051" cy="4302517"/>
            <a:chOff x="5111602" y="691852"/>
            <a:chExt cx="3561051" cy="4302517"/>
          </a:xfrm>
        </p:grpSpPr>
        <p:sp>
          <p:nvSpPr>
            <p:cNvPr id="5" name="Google Shape;1395;p43">
              <a:extLst>
                <a:ext uri="{FF2B5EF4-FFF2-40B4-BE49-F238E27FC236}">
                  <a16:creationId xmlns:a16="http://schemas.microsoft.com/office/drawing/2014/main" id="{9FFCDEA6-FC9B-4AFD-B6A3-62E3643A4E47}"/>
                </a:ext>
              </a:extLst>
            </p:cNvPr>
            <p:cNvSpPr/>
            <p:nvPr/>
          </p:nvSpPr>
          <p:spPr>
            <a:xfrm>
              <a:off x="6097812" y="2623172"/>
              <a:ext cx="335536" cy="447422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96;p43">
              <a:extLst>
                <a:ext uri="{FF2B5EF4-FFF2-40B4-BE49-F238E27FC236}">
                  <a16:creationId xmlns:a16="http://schemas.microsoft.com/office/drawing/2014/main" id="{6A6678B4-4089-408A-8049-DC0D44B44F77}"/>
                </a:ext>
              </a:extLst>
            </p:cNvPr>
            <p:cNvSpPr/>
            <p:nvPr/>
          </p:nvSpPr>
          <p:spPr>
            <a:xfrm>
              <a:off x="5271319" y="3429077"/>
              <a:ext cx="335536" cy="447422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97;p43">
              <a:extLst>
                <a:ext uri="{FF2B5EF4-FFF2-40B4-BE49-F238E27FC236}">
                  <a16:creationId xmlns:a16="http://schemas.microsoft.com/office/drawing/2014/main" id="{6FA3C242-3AB9-4D81-A78F-7F9A143C8515}"/>
                </a:ext>
              </a:extLst>
            </p:cNvPr>
            <p:cNvSpPr/>
            <p:nvPr/>
          </p:nvSpPr>
          <p:spPr>
            <a:xfrm>
              <a:off x="5785885" y="3310817"/>
              <a:ext cx="242400" cy="24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98;p43">
              <a:extLst>
                <a:ext uri="{FF2B5EF4-FFF2-40B4-BE49-F238E27FC236}">
                  <a16:creationId xmlns:a16="http://schemas.microsoft.com/office/drawing/2014/main" id="{9AE527F1-1CBA-4CAA-A15E-4EB3EC799C45}"/>
                </a:ext>
              </a:extLst>
            </p:cNvPr>
            <p:cNvSpPr/>
            <p:nvPr/>
          </p:nvSpPr>
          <p:spPr>
            <a:xfrm>
              <a:off x="5827791" y="3028693"/>
              <a:ext cx="158400" cy="15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99;p43">
              <a:extLst>
                <a:ext uri="{FF2B5EF4-FFF2-40B4-BE49-F238E27FC236}">
                  <a16:creationId xmlns:a16="http://schemas.microsoft.com/office/drawing/2014/main" id="{7096906E-3862-4DC8-9B70-B403FC1F5920}"/>
                </a:ext>
              </a:extLst>
            </p:cNvPr>
            <p:cNvSpPr/>
            <p:nvPr/>
          </p:nvSpPr>
          <p:spPr>
            <a:xfrm rot="802187">
              <a:off x="5239279" y="3095060"/>
              <a:ext cx="238001" cy="225117"/>
            </a:xfrm>
            <a:custGeom>
              <a:avLst/>
              <a:gdLst/>
              <a:ahLst/>
              <a:cxnLst/>
              <a:rect l="l" t="t" r="r" b="b"/>
              <a:pathLst>
                <a:path w="1174" h="1029" extrusionOk="0">
                  <a:moveTo>
                    <a:pt x="859" y="1"/>
                  </a:moveTo>
                  <a:cubicBezTo>
                    <a:pt x="706" y="1"/>
                    <a:pt x="508" y="96"/>
                    <a:pt x="338" y="266"/>
                  </a:cubicBezTo>
                  <a:cubicBezTo>
                    <a:pt x="90" y="514"/>
                    <a:pt x="0" y="825"/>
                    <a:pt x="138" y="963"/>
                  </a:cubicBezTo>
                  <a:cubicBezTo>
                    <a:pt x="182" y="1007"/>
                    <a:pt x="244" y="1028"/>
                    <a:pt x="315" y="1028"/>
                  </a:cubicBezTo>
                  <a:cubicBezTo>
                    <a:pt x="468" y="1028"/>
                    <a:pt x="666" y="932"/>
                    <a:pt x="835" y="763"/>
                  </a:cubicBezTo>
                  <a:cubicBezTo>
                    <a:pt x="1084" y="514"/>
                    <a:pt x="1174" y="204"/>
                    <a:pt x="1036" y="66"/>
                  </a:cubicBezTo>
                  <a:cubicBezTo>
                    <a:pt x="992" y="22"/>
                    <a:pt x="930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0;p43">
              <a:extLst>
                <a:ext uri="{FF2B5EF4-FFF2-40B4-BE49-F238E27FC236}">
                  <a16:creationId xmlns:a16="http://schemas.microsoft.com/office/drawing/2014/main" id="{B6C86181-E50A-46C7-84BD-126E2866E300}"/>
                </a:ext>
              </a:extLst>
            </p:cNvPr>
            <p:cNvSpPr/>
            <p:nvPr/>
          </p:nvSpPr>
          <p:spPr>
            <a:xfrm rot="802187">
              <a:off x="5505935" y="2736179"/>
              <a:ext cx="190563" cy="471454"/>
            </a:xfrm>
            <a:custGeom>
              <a:avLst/>
              <a:gdLst/>
              <a:ahLst/>
              <a:cxnLst/>
              <a:rect l="l" t="t" r="r" b="b"/>
              <a:pathLst>
                <a:path w="940" h="2155" fill="none" extrusionOk="0">
                  <a:moveTo>
                    <a:pt x="1" y="2155"/>
                  </a:moveTo>
                  <a:lnTo>
                    <a:pt x="1" y="0"/>
                  </a:lnTo>
                  <a:lnTo>
                    <a:pt x="940" y="249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401;p43">
              <a:extLst>
                <a:ext uri="{FF2B5EF4-FFF2-40B4-BE49-F238E27FC236}">
                  <a16:creationId xmlns:a16="http://schemas.microsoft.com/office/drawing/2014/main" id="{729ADE9D-7B33-4F15-9B12-D4EE3D0E5521}"/>
                </a:ext>
              </a:extLst>
            </p:cNvPr>
            <p:cNvSpPr/>
            <p:nvPr/>
          </p:nvSpPr>
          <p:spPr>
            <a:xfrm rot="-802185" flipH="1">
              <a:off x="6832557" y="2546574"/>
              <a:ext cx="191724" cy="181342"/>
            </a:xfrm>
            <a:custGeom>
              <a:avLst/>
              <a:gdLst/>
              <a:ahLst/>
              <a:cxnLst/>
              <a:rect l="l" t="t" r="r" b="b"/>
              <a:pathLst>
                <a:path w="1174" h="1029" extrusionOk="0">
                  <a:moveTo>
                    <a:pt x="859" y="1"/>
                  </a:moveTo>
                  <a:cubicBezTo>
                    <a:pt x="706" y="1"/>
                    <a:pt x="508" y="96"/>
                    <a:pt x="338" y="266"/>
                  </a:cubicBezTo>
                  <a:cubicBezTo>
                    <a:pt x="90" y="514"/>
                    <a:pt x="0" y="825"/>
                    <a:pt x="138" y="963"/>
                  </a:cubicBezTo>
                  <a:cubicBezTo>
                    <a:pt x="182" y="1007"/>
                    <a:pt x="244" y="1028"/>
                    <a:pt x="315" y="1028"/>
                  </a:cubicBezTo>
                  <a:cubicBezTo>
                    <a:pt x="468" y="1028"/>
                    <a:pt x="666" y="932"/>
                    <a:pt x="835" y="763"/>
                  </a:cubicBezTo>
                  <a:cubicBezTo>
                    <a:pt x="1084" y="514"/>
                    <a:pt x="1174" y="204"/>
                    <a:pt x="1036" y="66"/>
                  </a:cubicBezTo>
                  <a:cubicBezTo>
                    <a:pt x="992" y="22"/>
                    <a:pt x="930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2;p43">
              <a:extLst>
                <a:ext uri="{FF2B5EF4-FFF2-40B4-BE49-F238E27FC236}">
                  <a16:creationId xmlns:a16="http://schemas.microsoft.com/office/drawing/2014/main" id="{34CB4B89-0BBE-4F89-8B66-ABD7474AC168}"/>
                </a:ext>
              </a:extLst>
            </p:cNvPr>
            <p:cNvSpPr/>
            <p:nvPr/>
          </p:nvSpPr>
          <p:spPr>
            <a:xfrm rot="-802185" flipH="1">
              <a:off x="6655964" y="2257477"/>
              <a:ext cx="153510" cy="379779"/>
            </a:xfrm>
            <a:custGeom>
              <a:avLst/>
              <a:gdLst/>
              <a:ahLst/>
              <a:cxnLst/>
              <a:rect l="l" t="t" r="r" b="b"/>
              <a:pathLst>
                <a:path w="940" h="2155" fill="none" extrusionOk="0">
                  <a:moveTo>
                    <a:pt x="1" y="2155"/>
                  </a:moveTo>
                  <a:lnTo>
                    <a:pt x="1" y="0"/>
                  </a:lnTo>
                  <a:lnTo>
                    <a:pt x="940" y="249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3;p43">
              <a:extLst>
                <a:ext uri="{FF2B5EF4-FFF2-40B4-BE49-F238E27FC236}">
                  <a16:creationId xmlns:a16="http://schemas.microsoft.com/office/drawing/2014/main" id="{FD9ADD32-8B1A-401F-9C3D-BAD0688A649C}"/>
                </a:ext>
              </a:extLst>
            </p:cNvPr>
            <p:cNvSpPr/>
            <p:nvPr/>
          </p:nvSpPr>
          <p:spPr>
            <a:xfrm>
              <a:off x="6272774" y="3787879"/>
              <a:ext cx="160572" cy="141203"/>
            </a:xfrm>
            <a:custGeom>
              <a:avLst/>
              <a:gdLst/>
              <a:ahLst/>
              <a:cxnLst/>
              <a:rect l="l" t="t" r="r" b="b"/>
              <a:pathLst>
                <a:path w="920" h="809" extrusionOk="0">
                  <a:moveTo>
                    <a:pt x="674" y="0"/>
                  </a:moveTo>
                  <a:cubicBezTo>
                    <a:pt x="554" y="0"/>
                    <a:pt x="399" y="76"/>
                    <a:pt x="263" y="212"/>
                  </a:cubicBezTo>
                  <a:cubicBezTo>
                    <a:pt x="70" y="405"/>
                    <a:pt x="1" y="654"/>
                    <a:pt x="105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19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04;p43">
              <a:extLst>
                <a:ext uri="{FF2B5EF4-FFF2-40B4-BE49-F238E27FC236}">
                  <a16:creationId xmlns:a16="http://schemas.microsoft.com/office/drawing/2014/main" id="{BCDAE502-4B86-4006-BFA1-D2FB646212E4}"/>
                </a:ext>
              </a:extLst>
            </p:cNvPr>
            <p:cNvSpPr/>
            <p:nvPr/>
          </p:nvSpPr>
          <p:spPr>
            <a:xfrm>
              <a:off x="6576470" y="3751749"/>
              <a:ext cx="161794" cy="141203"/>
            </a:xfrm>
            <a:custGeom>
              <a:avLst/>
              <a:gdLst/>
              <a:ahLst/>
              <a:cxnLst/>
              <a:rect l="l" t="t" r="r" b="b"/>
              <a:pathLst>
                <a:path w="927" h="809" extrusionOk="0">
                  <a:moveTo>
                    <a:pt x="674" y="0"/>
                  </a:moveTo>
                  <a:cubicBezTo>
                    <a:pt x="555" y="0"/>
                    <a:pt x="401" y="76"/>
                    <a:pt x="270" y="212"/>
                  </a:cubicBezTo>
                  <a:cubicBezTo>
                    <a:pt x="70" y="405"/>
                    <a:pt x="1" y="647"/>
                    <a:pt x="104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26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5;p43">
              <a:extLst>
                <a:ext uri="{FF2B5EF4-FFF2-40B4-BE49-F238E27FC236}">
                  <a16:creationId xmlns:a16="http://schemas.microsoft.com/office/drawing/2014/main" id="{60FCB562-F846-44F7-8069-967BD4304AE2}"/>
                </a:ext>
              </a:extLst>
            </p:cNvPr>
            <p:cNvSpPr/>
            <p:nvPr/>
          </p:nvSpPr>
          <p:spPr>
            <a:xfrm>
              <a:off x="6411357" y="3376486"/>
              <a:ext cx="296709" cy="450837"/>
            </a:xfrm>
            <a:custGeom>
              <a:avLst/>
              <a:gdLst/>
              <a:ahLst/>
              <a:cxnLst/>
              <a:rect l="l" t="t" r="r" b="b"/>
              <a:pathLst>
                <a:path w="1700" h="2583" fill="none" extrusionOk="0">
                  <a:moveTo>
                    <a:pt x="1" y="2583"/>
                  </a:moveTo>
                  <a:lnTo>
                    <a:pt x="1" y="884"/>
                  </a:lnTo>
                  <a:lnTo>
                    <a:pt x="1700" y="0"/>
                  </a:lnTo>
                  <a:lnTo>
                    <a:pt x="1700" y="250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06;p43">
              <a:extLst>
                <a:ext uri="{FF2B5EF4-FFF2-40B4-BE49-F238E27FC236}">
                  <a16:creationId xmlns:a16="http://schemas.microsoft.com/office/drawing/2014/main" id="{7904C5B5-849E-4A8E-8D60-FFE77D91BB2D}"/>
                </a:ext>
              </a:extLst>
            </p:cNvPr>
            <p:cNvSpPr/>
            <p:nvPr/>
          </p:nvSpPr>
          <p:spPr>
            <a:xfrm>
              <a:off x="6410310" y="3464455"/>
              <a:ext cx="297757" cy="144694"/>
            </a:xfrm>
            <a:custGeom>
              <a:avLst/>
              <a:gdLst/>
              <a:ahLst/>
              <a:cxnLst/>
              <a:rect l="l" t="t" r="r" b="b"/>
              <a:pathLst>
                <a:path w="1706" h="829" fill="none" extrusionOk="0">
                  <a:moveTo>
                    <a:pt x="0" y="829"/>
                  </a:moveTo>
                  <a:lnTo>
                    <a:pt x="1706" y="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7;p43">
              <a:extLst>
                <a:ext uri="{FF2B5EF4-FFF2-40B4-BE49-F238E27FC236}">
                  <a16:creationId xmlns:a16="http://schemas.microsoft.com/office/drawing/2014/main" id="{08774630-F410-4574-BEF1-18929839C1E5}"/>
                </a:ext>
              </a:extLst>
            </p:cNvPr>
            <p:cNvSpPr/>
            <p:nvPr/>
          </p:nvSpPr>
          <p:spPr>
            <a:xfrm>
              <a:off x="8163285" y="1712206"/>
              <a:ext cx="242400" cy="24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8;p43">
              <a:extLst>
                <a:ext uri="{FF2B5EF4-FFF2-40B4-BE49-F238E27FC236}">
                  <a16:creationId xmlns:a16="http://schemas.microsoft.com/office/drawing/2014/main" id="{DFB098BB-B5AE-466C-806E-EF164F415C5E}"/>
                </a:ext>
              </a:extLst>
            </p:cNvPr>
            <p:cNvSpPr/>
            <p:nvPr/>
          </p:nvSpPr>
          <p:spPr>
            <a:xfrm>
              <a:off x="8007050" y="1122832"/>
              <a:ext cx="158400" cy="15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9;p43">
              <a:extLst>
                <a:ext uri="{FF2B5EF4-FFF2-40B4-BE49-F238E27FC236}">
                  <a16:creationId xmlns:a16="http://schemas.microsoft.com/office/drawing/2014/main" id="{97B51CCE-6B71-4AE7-865F-7A8306572D5B}"/>
                </a:ext>
              </a:extLst>
            </p:cNvPr>
            <p:cNvSpPr/>
            <p:nvPr/>
          </p:nvSpPr>
          <p:spPr>
            <a:xfrm>
              <a:off x="5543975" y="4193001"/>
              <a:ext cx="176700" cy="235625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1410;p43">
              <a:extLst>
                <a:ext uri="{FF2B5EF4-FFF2-40B4-BE49-F238E27FC236}">
                  <a16:creationId xmlns:a16="http://schemas.microsoft.com/office/drawing/2014/main" id="{28F82F8A-8392-4F5F-B03E-D3C30C50EED9}"/>
                </a:ext>
              </a:extLst>
            </p:cNvPr>
            <p:cNvGrpSpPr/>
            <p:nvPr/>
          </p:nvGrpSpPr>
          <p:grpSpPr>
            <a:xfrm>
              <a:off x="6655463" y="1954588"/>
              <a:ext cx="2017190" cy="1894399"/>
              <a:chOff x="6655463" y="1954588"/>
              <a:chExt cx="2017190" cy="1894399"/>
            </a:xfrm>
          </p:grpSpPr>
          <p:sp>
            <p:nvSpPr>
              <p:cNvPr id="87" name="Google Shape;1411;p43">
                <a:extLst>
                  <a:ext uri="{FF2B5EF4-FFF2-40B4-BE49-F238E27FC236}">
                    <a16:creationId xmlns:a16="http://schemas.microsoft.com/office/drawing/2014/main" id="{0B6AB8D6-C1C2-49DF-AE29-30AFBCF458A0}"/>
                  </a:ext>
                </a:extLst>
              </p:cNvPr>
              <p:cNvSpPr/>
              <p:nvPr/>
            </p:nvSpPr>
            <p:spPr>
              <a:xfrm rot="1562054">
                <a:off x="6854303" y="2588401"/>
                <a:ext cx="912469" cy="1117013"/>
              </a:xfrm>
              <a:custGeom>
                <a:avLst/>
                <a:gdLst/>
                <a:ahLst/>
                <a:cxnLst/>
                <a:rect l="l" t="t" r="r" b="b"/>
                <a:pathLst>
                  <a:path w="14293" h="17497" extrusionOk="0">
                    <a:moveTo>
                      <a:pt x="8651" y="1"/>
                    </a:moveTo>
                    <a:lnTo>
                      <a:pt x="8078" y="125"/>
                    </a:lnTo>
                    <a:lnTo>
                      <a:pt x="7526" y="318"/>
                    </a:lnTo>
                    <a:lnTo>
                      <a:pt x="6974" y="512"/>
                    </a:lnTo>
                    <a:lnTo>
                      <a:pt x="6470" y="809"/>
                    </a:lnTo>
                    <a:lnTo>
                      <a:pt x="5972" y="1119"/>
                    </a:lnTo>
                    <a:lnTo>
                      <a:pt x="5593" y="1589"/>
                    </a:lnTo>
                    <a:lnTo>
                      <a:pt x="5303" y="2121"/>
                    </a:lnTo>
                    <a:lnTo>
                      <a:pt x="5199" y="2714"/>
                    </a:lnTo>
                    <a:lnTo>
                      <a:pt x="5165" y="3315"/>
                    </a:lnTo>
                    <a:lnTo>
                      <a:pt x="5213" y="3916"/>
                    </a:lnTo>
                    <a:lnTo>
                      <a:pt x="5165" y="4523"/>
                    </a:lnTo>
                    <a:lnTo>
                      <a:pt x="5020" y="5103"/>
                    </a:lnTo>
                    <a:lnTo>
                      <a:pt x="4674" y="5593"/>
                    </a:lnTo>
                    <a:lnTo>
                      <a:pt x="4260" y="6028"/>
                    </a:lnTo>
                    <a:lnTo>
                      <a:pt x="3749" y="6353"/>
                    </a:lnTo>
                    <a:lnTo>
                      <a:pt x="3218" y="6636"/>
                    </a:lnTo>
                    <a:lnTo>
                      <a:pt x="2734" y="7002"/>
                    </a:lnTo>
                    <a:lnTo>
                      <a:pt x="2285" y="7451"/>
                    </a:lnTo>
                    <a:lnTo>
                      <a:pt x="1774" y="7824"/>
                    </a:lnTo>
                    <a:lnTo>
                      <a:pt x="1353" y="8300"/>
                    </a:lnTo>
                    <a:lnTo>
                      <a:pt x="898" y="8742"/>
                    </a:lnTo>
                    <a:lnTo>
                      <a:pt x="573" y="9280"/>
                    </a:lnTo>
                    <a:lnTo>
                      <a:pt x="359" y="9874"/>
                    </a:lnTo>
                    <a:lnTo>
                      <a:pt x="152" y="10468"/>
                    </a:lnTo>
                    <a:lnTo>
                      <a:pt x="69" y="11089"/>
                    </a:lnTo>
                    <a:lnTo>
                      <a:pt x="0" y="11718"/>
                    </a:lnTo>
                    <a:lnTo>
                      <a:pt x="69" y="12339"/>
                    </a:lnTo>
                    <a:lnTo>
                      <a:pt x="180" y="12961"/>
                    </a:lnTo>
                    <a:lnTo>
                      <a:pt x="311" y="13568"/>
                    </a:lnTo>
                    <a:lnTo>
                      <a:pt x="539" y="14155"/>
                    </a:lnTo>
                    <a:lnTo>
                      <a:pt x="787" y="14701"/>
                    </a:lnTo>
                    <a:lnTo>
                      <a:pt x="1112" y="15198"/>
                    </a:lnTo>
                    <a:lnTo>
                      <a:pt x="1519" y="15633"/>
                    </a:lnTo>
                    <a:lnTo>
                      <a:pt x="1954" y="16040"/>
                    </a:lnTo>
                    <a:lnTo>
                      <a:pt x="2472" y="16344"/>
                    </a:lnTo>
                    <a:lnTo>
                      <a:pt x="2990" y="16641"/>
                    </a:lnTo>
                    <a:lnTo>
                      <a:pt x="3549" y="16834"/>
                    </a:lnTo>
                    <a:lnTo>
                      <a:pt x="4101" y="17055"/>
                    </a:lnTo>
                    <a:lnTo>
                      <a:pt x="4688" y="17172"/>
                    </a:lnTo>
                    <a:lnTo>
                      <a:pt x="5261" y="17324"/>
                    </a:lnTo>
                    <a:lnTo>
                      <a:pt x="5862" y="17345"/>
                    </a:lnTo>
                    <a:lnTo>
                      <a:pt x="6449" y="17400"/>
                    </a:lnTo>
                    <a:lnTo>
                      <a:pt x="7043" y="17497"/>
                    </a:lnTo>
                    <a:lnTo>
                      <a:pt x="7650" y="17455"/>
                    </a:lnTo>
                    <a:lnTo>
                      <a:pt x="8258" y="17379"/>
                    </a:lnTo>
                    <a:lnTo>
                      <a:pt x="8845" y="17228"/>
                    </a:lnTo>
                    <a:lnTo>
                      <a:pt x="9432" y="17048"/>
                    </a:lnTo>
                    <a:lnTo>
                      <a:pt x="9949" y="16724"/>
                    </a:lnTo>
                    <a:lnTo>
                      <a:pt x="10440" y="16358"/>
                    </a:lnTo>
                    <a:lnTo>
                      <a:pt x="10895" y="15957"/>
                    </a:lnTo>
                    <a:lnTo>
                      <a:pt x="11275" y="15481"/>
                    </a:lnTo>
                    <a:lnTo>
                      <a:pt x="11634" y="14990"/>
                    </a:lnTo>
                    <a:lnTo>
                      <a:pt x="11897" y="14438"/>
                    </a:lnTo>
                    <a:lnTo>
                      <a:pt x="12152" y="13879"/>
                    </a:lnTo>
                    <a:lnTo>
                      <a:pt x="12249" y="13278"/>
                    </a:lnTo>
                    <a:lnTo>
                      <a:pt x="12352" y="12643"/>
                    </a:lnTo>
                    <a:lnTo>
                      <a:pt x="12373" y="12001"/>
                    </a:lnTo>
                    <a:lnTo>
                      <a:pt x="12318" y="11359"/>
                    </a:lnTo>
                    <a:lnTo>
                      <a:pt x="12235" y="10724"/>
                    </a:lnTo>
                    <a:lnTo>
                      <a:pt x="12117" y="10088"/>
                    </a:lnTo>
                    <a:lnTo>
                      <a:pt x="12076" y="9453"/>
                    </a:lnTo>
                    <a:lnTo>
                      <a:pt x="12048" y="8811"/>
                    </a:lnTo>
                    <a:lnTo>
                      <a:pt x="12138" y="8176"/>
                    </a:lnTo>
                    <a:lnTo>
                      <a:pt x="12325" y="7568"/>
                    </a:lnTo>
                    <a:lnTo>
                      <a:pt x="12615" y="6995"/>
                    </a:lnTo>
                    <a:lnTo>
                      <a:pt x="13022" y="6491"/>
                    </a:lnTo>
                    <a:lnTo>
                      <a:pt x="13395" y="6028"/>
                    </a:lnTo>
                    <a:lnTo>
                      <a:pt x="13761" y="5559"/>
                    </a:lnTo>
                    <a:lnTo>
                      <a:pt x="14058" y="5055"/>
                    </a:lnTo>
                    <a:lnTo>
                      <a:pt x="14292" y="4503"/>
                    </a:lnTo>
                    <a:lnTo>
                      <a:pt x="14272" y="3909"/>
                    </a:lnTo>
                    <a:lnTo>
                      <a:pt x="14210" y="3322"/>
                    </a:lnTo>
                    <a:lnTo>
                      <a:pt x="14044" y="2728"/>
                    </a:lnTo>
                    <a:lnTo>
                      <a:pt x="13809" y="2169"/>
                    </a:lnTo>
                    <a:lnTo>
                      <a:pt x="13526" y="1623"/>
                    </a:lnTo>
                    <a:lnTo>
                      <a:pt x="13050" y="1230"/>
                    </a:lnTo>
                    <a:lnTo>
                      <a:pt x="12539" y="898"/>
                    </a:lnTo>
                    <a:lnTo>
                      <a:pt x="11938" y="684"/>
                    </a:lnTo>
                    <a:lnTo>
                      <a:pt x="11310" y="560"/>
                    </a:lnTo>
                    <a:lnTo>
                      <a:pt x="10688" y="422"/>
                    </a:lnTo>
                    <a:lnTo>
                      <a:pt x="10074" y="242"/>
                    </a:lnTo>
                    <a:lnTo>
                      <a:pt x="10378" y="229"/>
                    </a:lnTo>
                    <a:lnTo>
                      <a:pt x="9818" y="56"/>
                    </a:lnTo>
                    <a:lnTo>
                      <a:pt x="9238" y="28"/>
                    </a:lnTo>
                    <a:lnTo>
                      <a:pt x="86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412;p43">
                <a:extLst>
                  <a:ext uri="{FF2B5EF4-FFF2-40B4-BE49-F238E27FC236}">
                    <a16:creationId xmlns:a16="http://schemas.microsoft.com/office/drawing/2014/main" id="{3CE0EC9E-8FC4-482E-AAC7-FF6DC2C181CC}"/>
                  </a:ext>
                </a:extLst>
              </p:cNvPr>
              <p:cNvSpPr/>
              <p:nvPr/>
            </p:nvSpPr>
            <p:spPr>
              <a:xfrm rot="1562054">
                <a:off x="7346210" y="2899336"/>
                <a:ext cx="268512" cy="270236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4233" extrusionOk="0">
                    <a:moveTo>
                      <a:pt x="2024" y="0"/>
                    </a:moveTo>
                    <a:lnTo>
                      <a:pt x="1368" y="111"/>
                    </a:lnTo>
                    <a:lnTo>
                      <a:pt x="788" y="449"/>
                    </a:lnTo>
                    <a:lnTo>
                      <a:pt x="325" y="925"/>
                    </a:lnTo>
                    <a:lnTo>
                      <a:pt x="49" y="1533"/>
                    </a:lnTo>
                    <a:lnTo>
                      <a:pt x="1" y="2189"/>
                    </a:lnTo>
                    <a:lnTo>
                      <a:pt x="91" y="2845"/>
                    </a:lnTo>
                    <a:lnTo>
                      <a:pt x="401" y="3432"/>
                    </a:lnTo>
                    <a:lnTo>
                      <a:pt x="885" y="3901"/>
                    </a:lnTo>
                    <a:lnTo>
                      <a:pt x="1513" y="4136"/>
                    </a:lnTo>
                    <a:lnTo>
                      <a:pt x="2162" y="4233"/>
                    </a:lnTo>
                    <a:lnTo>
                      <a:pt x="2811" y="4095"/>
                    </a:lnTo>
                    <a:lnTo>
                      <a:pt x="3419" y="3825"/>
                    </a:lnTo>
                    <a:lnTo>
                      <a:pt x="3861" y="3314"/>
                    </a:lnTo>
                    <a:lnTo>
                      <a:pt x="4144" y="2714"/>
                    </a:lnTo>
                    <a:lnTo>
                      <a:pt x="4206" y="2051"/>
                    </a:lnTo>
                    <a:lnTo>
                      <a:pt x="4102" y="1395"/>
                    </a:lnTo>
                    <a:lnTo>
                      <a:pt x="3750" y="829"/>
                    </a:lnTo>
                    <a:lnTo>
                      <a:pt x="3274" y="373"/>
                    </a:lnTo>
                    <a:lnTo>
                      <a:pt x="2680" y="9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413;p43">
                <a:extLst>
                  <a:ext uri="{FF2B5EF4-FFF2-40B4-BE49-F238E27FC236}">
                    <a16:creationId xmlns:a16="http://schemas.microsoft.com/office/drawing/2014/main" id="{7D2706AA-E387-441D-ACAF-B6F594227647}"/>
                  </a:ext>
                </a:extLst>
              </p:cNvPr>
              <p:cNvSpPr/>
              <p:nvPr/>
            </p:nvSpPr>
            <p:spPr>
              <a:xfrm rot="1562054">
                <a:off x="6977731" y="3183717"/>
                <a:ext cx="400725" cy="216482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3391" extrusionOk="0">
                    <a:moveTo>
                      <a:pt x="636" y="0"/>
                    </a:moveTo>
                    <a:lnTo>
                      <a:pt x="139" y="166"/>
                    </a:lnTo>
                    <a:lnTo>
                      <a:pt x="1" y="677"/>
                    </a:lnTo>
                    <a:lnTo>
                      <a:pt x="284" y="1140"/>
                    </a:lnTo>
                    <a:lnTo>
                      <a:pt x="871" y="1402"/>
                    </a:lnTo>
                    <a:lnTo>
                      <a:pt x="1451" y="1678"/>
                    </a:lnTo>
                    <a:lnTo>
                      <a:pt x="2065" y="1892"/>
                    </a:lnTo>
                    <a:lnTo>
                      <a:pt x="2659" y="2134"/>
                    </a:lnTo>
                    <a:lnTo>
                      <a:pt x="3232" y="2438"/>
                    </a:lnTo>
                    <a:lnTo>
                      <a:pt x="3846" y="2652"/>
                    </a:lnTo>
                    <a:lnTo>
                      <a:pt x="4426" y="2928"/>
                    </a:lnTo>
                    <a:lnTo>
                      <a:pt x="5027" y="3170"/>
                    </a:lnTo>
                    <a:lnTo>
                      <a:pt x="5628" y="3391"/>
                    </a:lnTo>
                    <a:lnTo>
                      <a:pt x="6118" y="3204"/>
                    </a:lnTo>
                    <a:lnTo>
                      <a:pt x="6277" y="2728"/>
                    </a:lnTo>
                    <a:lnTo>
                      <a:pt x="6132" y="2203"/>
                    </a:lnTo>
                    <a:lnTo>
                      <a:pt x="5538" y="1975"/>
                    </a:lnTo>
                    <a:lnTo>
                      <a:pt x="4951" y="1733"/>
                    </a:lnTo>
                    <a:lnTo>
                      <a:pt x="4371" y="1471"/>
                    </a:lnTo>
                    <a:lnTo>
                      <a:pt x="3784" y="1243"/>
                    </a:lnTo>
                    <a:lnTo>
                      <a:pt x="3184" y="1029"/>
                    </a:lnTo>
                    <a:lnTo>
                      <a:pt x="2597" y="794"/>
                    </a:lnTo>
                    <a:lnTo>
                      <a:pt x="2031" y="498"/>
                    </a:lnTo>
                    <a:lnTo>
                      <a:pt x="1326" y="263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414;p43">
                <a:extLst>
                  <a:ext uri="{FF2B5EF4-FFF2-40B4-BE49-F238E27FC236}">
                    <a16:creationId xmlns:a16="http://schemas.microsoft.com/office/drawing/2014/main" id="{706FB0A4-8161-4434-9A6E-A7ED853377DF}"/>
                  </a:ext>
                </a:extLst>
              </p:cNvPr>
              <p:cNvSpPr/>
              <p:nvPr/>
            </p:nvSpPr>
            <p:spPr>
              <a:xfrm rot="1562054">
                <a:off x="8339759" y="1993744"/>
                <a:ext cx="264554" cy="372572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5836" extrusionOk="0">
                    <a:moveTo>
                      <a:pt x="2611" y="1"/>
                    </a:moveTo>
                    <a:lnTo>
                      <a:pt x="2107" y="139"/>
                    </a:lnTo>
                    <a:lnTo>
                      <a:pt x="1665" y="374"/>
                    </a:lnTo>
                    <a:lnTo>
                      <a:pt x="1458" y="933"/>
                    </a:lnTo>
                    <a:lnTo>
                      <a:pt x="1237" y="1499"/>
                    </a:lnTo>
                    <a:lnTo>
                      <a:pt x="1043" y="2072"/>
                    </a:lnTo>
                    <a:lnTo>
                      <a:pt x="829" y="2638"/>
                    </a:lnTo>
                    <a:lnTo>
                      <a:pt x="594" y="3198"/>
                    </a:lnTo>
                    <a:lnTo>
                      <a:pt x="353" y="3757"/>
                    </a:lnTo>
                    <a:lnTo>
                      <a:pt x="166" y="4330"/>
                    </a:lnTo>
                    <a:lnTo>
                      <a:pt x="1" y="4910"/>
                    </a:lnTo>
                    <a:lnTo>
                      <a:pt x="97" y="5179"/>
                    </a:lnTo>
                    <a:lnTo>
                      <a:pt x="629" y="5435"/>
                    </a:lnTo>
                    <a:lnTo>
                      <a:pt x="1181" y="5669"/>
                    </a:lnTo>
                    <a:lnTo>
                      <a:pt x="1748" y="5835"/>
                    </a:lnTo>
                    <a:lnTo>
                      <a:pt x="1955" y="5773"/>
                    </a:lnTo>
                    <a:lnTo>
                      <a:pt x="2265" y="5228"/>
                    </a:lnTo>
                    <a:lnTo>
                      <a:pt x="2528" y="4655"/>
                    </a:lnTo>
                    <a:lnTo>
                      <a:pt x="2769" y="4075"/>
                    </a:lnTo>
                    <a:lnTo>
                      <a:pt x="3066" y="3522"/>
                    </a:lnTo>
                    <a:lnTo>
                      <a:pt x="3336" y="2956"/>
                    </a:lnTo>
                    <a:lnTo>
                      <a:pt x="3577" y="2376"/>
                    </a:lnTo>
                    <a:lnTo>
                      <a:pt x="3902" y="1837"/>
                    </a:lnTo>
                    <a:lnTo>
                      <a:pt x="4143" y="1258"/>
                    </a:lnTo>
                    <a:lnTo>
                      <a:pt x="3929" y="760"/>
                    </a:lnTo>
                    <a:lnTo>
                      <a:pt x="3591" y="332"/>
                    </a:lnTo>
                    <a:lnTo>
                      <a:pt x="3108" y="70"/>
                    </a:lnTo>
                    <a:lnTo>
                      <a:pt x="26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415;p43">
                <a:extLst>
                  <a:ext uri="{FF2B5EF4-FFF2-40B4-BE49-F238E27FC236}">
                    <a16:creationId xmlns:a16="http://schemas.microsoft.com/office/drawing/2014/main" id="{1567096C-8D0D-4730-94F4-E8FF1BBF455A}"/>
                  </a:ext>
                </a:extLst>
              </p:cNvPr>
              <p:cNvSpPr/>
              <p:nvPr/>
            </p:nvSpPr>
            <p:spPr>
              <a:xfrm rot="1562054">
                <a:off x="7670063" y="2133889"/>
                <a:ext cx="525916" cy="1000632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15674" extrusionOk="0">
                    <a:moveTo>
                      <a:pt x="6581" y="0"/>
                    </a:moveTo>
                    <a:lnTo>
                      <a:pt x="6367" y="601"/>
                    </a:lnTo>
                    <a:lnTo>
                      <a:pt x="6104" y="1153"/>
                    </a:lnTo>
                    <a:lnTo>
                      <a:pt x="5821" y="1706"/>
                    </a:lnTo>
                    <a:lnTo>
                      <a:pt x="5573" y="2265"/>
                    </a:lnTo>
                    <a:lnTo>
                      <a:pt x="5366" y="2852"/>
                    </a:lnTo>
                    <a:lnTo>
                      <a:pt x="5103" y="3404"/>
                    </a:lnTo>
                    <a:lnTo>
                      <a:pt x="4827" y="3957"/>
                    </a:lnTo>
                    <a:lnTo>
                      <a:pt x="4592" y="4530"/>
                    </a:lnTo>
                    <a:lnTo>
                      <a:pt x="4302" y="5075"/>
                    </a:lnTo>
                    <a:lnTo>
                      <a:pt x="4081" y="5648"/>
                    </a:lnTo>
                    <a:lnTo>
                      <a:pt x="3791" y="6194"/>
                    </a:lnTo>
                    <a:lnTo>
                      <a:pt x="3563" y="6767"/>
                    </a:lnTo>
                    <a:lnTo>
                      <a:pt x="3280" y="7312"/>
                    </a:lnTo>
                    <a:lnTo>
                      <a:pt x="3073" y="7899"/>
                    </a:lnTo>
                    <a:lnTo>
                      <a:pt x="2825" y="8458"/>
                    </a:lnTo>
                    <a:lnTo>
                      <a:pt x="2555" y="9018"/>
                    </a:lnTo>
                    <a:lnTo>
                      <a:pt x="2272" y="9563"/>
                    </a:lnTo>
                    <a:lnTo>
                      <a:pt x="2044" y="10136"/>
                    </a:lnTo>
                    <a:lnTo>
                      <a:pt x="1796" y="10695"/>
                    </a:lnTo>
                    <a:lnTo>
                      <a:pt x="1547" y="11261"/>
                    </a:lnTo>
                    <a:lnTo>
                      <a:pt x="1313" y="11828"/>
                    </a:lnTo>
                    <a:lnTo>
                      <a:pt x="1016" y="12373"/>
                    </a:lnTo>
                    <a:lnTo>
                      <a:pt x="795" y="12953"/>
                    </a:lnTo>
                    <a:lnTo>
                      <a:pt x="525" y="13505"/>
                    </a:lnTo>
                    <a:lnTo>
                      <a:pt x="263" y="14058"/>
                    </a:lnTo>
                    <a:lnTo>
                      <a:pt x="1" y="14638"/>
                    </a:lnTo>
                    <a:lnTo>
                      <a:pt x="636" y="14748"/>
                    </a:lnTo>
                    <a:lnTo>
                      <a:pt x="1237" y="14914"/>
                    </a:lnTo>
                    <a:lnTo>
                      <a:pt x="1775" y="15218"/>
                    </a:lnTo>
                    <a:lnTo>
                      <a:pt x="2196" y="15673"/>
                    </a:lnTo>
                    <a:lnTo>
                      <a:pt x="2417" y="15093"/>
                    </a:lnTo>
                    <a:lnTo>
                      <a:pt x="2687" y="14527"/>
                    </a:lnTo>
                    <a:lnTo>
                      <a:pt x="2866" y="13934"/>
                    </a:lnTo>
                    <a:lnTo>
                      <a:pt x="3101" y="13354"/>
                    </a:lnTo>
                    <a:lnTo>
                      <a:pt x="3343" y="12780"/>
                    </a:lnTo>
                    <a:lnTo>
                      <a:pt x="3598" y="12214"/>
                    </a:lnTo>
                    <a:lnTo>
                      <a:pt x="3847" y="11648"/>
                    </a:lnTo>
                    <a:lnTo>
                      <a:pt x="4088" y="11068"/>
                    </a:lnTo>
                    <a:lnTo>
                      <a:pt x="4323" y="10495"/>
                    </a:lnTo>
                    <a:lnTo>
                      <a:pt x="4523" y="9908"/>
                    </a:lnTo>
                    <a:lnTo>
                      <a:pt x="4723" y="9314"/>
                    </a:lnTo>
                    <a:lnTo>
                      <a:pt x="4993" y="8755"/>
                    </a:lnTo>
                    <a:lnTo>
                      <a:pt x="5255" y="8189"/>
                    </a:lnTo>
                    <a:lnTo>
                      <a:pt x="5469" y="7609"/>
                    </a:lnTo>
                    <a:lnTo>
                      <a:pt x="5683" y="7022"/>
                    </a:lnTo>
                    <a:lnTo>
                      <a:pt x="5918" y="6449"/>
                    </a:lnTo>
                    <a:lnTo>
                      <a:pt x="6180" y="5883"/>
                    </a:lnTo>
                    <a:lnTo>
                      <a:pt x="6353" y="5282"/>
                    </a:lnTo>
                    <a:lnTo>
                      <a:pt x="6608" y="4716"/>
                    </a:lnTo>
                    <a:lnTo>
                      <a:pt x="6871" y="4150"/>
                    </a:lnTo>
                    <a:lnTo>
                      <a:pt x="7057" y="3556"/>
                    </a:lnTo>
                    <a:lnTo>
                      <a:pt x="7347" y="2997"/>
                    </a:lnTo>
                    <a:lnTo>
                      <a:pt x="7589" y="2424"/>
                    </a:lnTo>
                    <a:lnTo>
                      <a:pt x="7761" y="1823"/>
                    </a:lnTo>
                    <a:lnTo>
                      <a:pt x="7996" y="1250"/>
                    </a:lnTo>
                    <a:lnTo>
                      <a:pt x="8238" y="691"/>
                    </a:lnTo>
                    <a:lnTo>
                      <a:pt x="7699" y="463"/>
                    </a:lnTo>
                    <a:lnTo>
                      <a:pt x="7147" y="242"/>
                    </a:lnTo>
                    <a:lnTo>
                      <a:pt x="6581" y="0"/>
                    </a:lnTo>
                    <a:close/>
                  </a:path>
                </a:pathLst>
              </a:custGeom>
              <a:solidFill>
                <a:srgbClr val="DE4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416;p43">
                <a:extLst>
                  <a:ext uri="{FF2B5EF4-FFF2-40B4-BE49-F238E27FC236}">
                    <a16:creationId xmlns:a16="http://schemas.microsoft.com/office/drawing/2014/main" id="{1441E5C6-6BC3-42F2-8258-0F22635BC430}"/>
                  </a:ext>
                </a:extLst>
              </p:cNvPr>
              <p:cNvSpPr/>
              <p:nvPr/>
            </p:nvSpPr>
            <p:spPr>
              <a:xfrm rot="1562054">
                <a:off x="7369578" y="2905070"/>
                <a:ext cx="232825" cy="237167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715" extrusionOk="0">
                    <a:moveTo>
                      <a:pt x="1769" y="0"/>
                    </a:moveTo>
                    <a:lnTo>
                      <a:pt x="1209" y="159"/>
                    </a:lnTo>
                    <a:lnTo>
                      <a:pt x="664" y="380"/>
                    </a:lnTo>
                    <a:lnTo>
                      <a:pt x="298" y="836"/>
                    </a:lnTo>
                    <a:lnTo>
                      <a:pt x="70" y="1360"/>
                    </a:lnTo>
                    <a:lnTo>
                      <a:pt x="1" y="1933"/>
                    </a:lnTo>
                    <a:lnTo>
                      <a:pt x="49" y="2513"/>
                    </a:lnTo>
                    <a:lnTo>
                      <a:pt x="346" y="3024"/>
                    </a:lnTo>
                    <a:lnTo>
                      <a:pt x="767" y="3432"/>
                    </a:lnTo>
                    <a:lnTo>
                      <a:pt x="1320" y="3632"/>
                    </a:lnTo>
                    <a:lnTo>
                      <a:pt x="1886" y="3715"/>
                    </a:lnTo>
                    <a:lnTo>
                      <a:pt x="2459" y="3618"/>
                    </a:lnTo>
                    <a:lnTo>
                      <a:pt x="2977" y="3349"/>
                    </a:lnTo>
                    <a:lnTo>
                      <a:pt x="3384" y="2928"/>
                    </a:lnTo>
                    <a:lnTo>
                      <a:pt x="3584" y="2375"/>
                    </a:lnTo>
                    <a:lnTo>
                      <a:pt x="3647" y="1809"/>
                    </a:lnTo>
                    <a:lnTo>
                      <a:pt x="3550" y="1243"/>
                    </a:lnTo>
                    <a:lnTo>
                      <a:pt x="3294" y="725"/>
                    </a:lnTo>
                    <a:lnTo>
                      <a:pt x="2873" y="325"/>
                    </a:lnTo>
                    <a:lnTo>
                      <a:pt x="2335" y="118"/>
                    </a:lnTo>
                    <a:lnTo>
                      <a:pt x="1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417;p43">
                <a:extLst>
                  <a:ext uri="{FF2B5EF4-FFF2-40B4-BE49-F238E27FC236}">
                    <a16:creationId xmlns:a16="http://schemas.microsoft.com/office/drawing/2014/main" id="{248FA035-3F12-4E2D-8B2A-DE99A21CA3E6}"/>
                  </a:ext>
                </a:extLst>
              </p:cNvPr>
              <p:cNvSpPr/>
              <p:nvPr/>
            </p:nvSpPr>
            <p:spPr>
              <a:xfrm rot="1562054">
                <a:off x="7383596" y="2051612"/>
                <a:ext cx="637445" cy="1426000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22337" fill="none" extrusionOk="0">
                    <a:moveTo>
                      <a:pt x="0" y="22336"/>
                    </a:moveTo>
                    <a:lnTo>
                      <a:pt x="235" y="21770"/>
                    </a:lnTo>
                    <a:lnTo>
                      <a:pt x="470" y="21204"/>
                    </a:lnTo>
                    <a:lnTo>
                      <a:pt x="746" y="20658"/>
                    </a:lnTo>
                    <a:lnTo>
                      <a:pt x="995" y="20099"/>
                    </a:lnTo>
                    <a:lnTo>
                      <a:pt x="1202" y="19526"/>
                    </a:lnTo>
                    <a:lnTo>
                      <a:pt x="1464" y="18974"/>
                    </a:lnTo>
                    <a:lnTo>
                      <a:pt x="1740" y="18421"/>
                    </a:lnTo>
                    <a:lnTo>
                      <a:pt x="1996" y="17869"/>
                    </a:lnTo>
                    <a:lnTo>
                      <a:pt x="2251" y="17310"/>
                    </a:lnTo>
                    <a:lnTo>
                      <a:pt x="2451" y="16737"/>
                    </a:lnTo>
                    <a:lnTo>
                      <a:pt x="2762" y="16205"/>
                    </a:lnTo>
                    <a:lnTo>
                      <a:pt x="2955" y="15618"/>
                    </a:lnTo>
                    <a:lnTo>
                      <a:pt x="3239" y="15073"/>
                    </a:lnTo>
                    <a:lnTo>
                      <a:pt x="3494" y="14520"/>
                    </a:lnTo>
                    <a:lnTo>
                      <a:pt x="3715" y="13947"/>
                    </a:lnTo>
                    <a:lnTo>
                      <a:pt x="4012" y="13415"/>
                    </a:lnTo>
                    <a:lnTo>
                      <a:pt x="4254" y="12849"/>
                    </a:lnTo>
                    <a:lnTo>
                      <a:pt x="4474" y="12283"/>
                    </a:lnTo>
                    <a:lnTo>
                      <a:pt x="4730" y="11724"/>
                    </a:lnTo>
                    <a:lnTo>
                      <a:pt x="5013" y="11185"/>
                    </a:lnTo>
                    <a:lnTo>
                      <a:pt x="5255" y="10619"/>
                    </a:lnTo>
                    <a:lnTo>
                      <a:pt x="5524" y="10067"/>
                    </a:lnTo>
                    <a:lnTo>
                      <a:pt x="5745" y="9501"/>
                    </a:lnTo>
                    <a:lnTo>
                      <a:pt x="5966" y="8928"/>
                    </a:lnTo>
                    <a:lnTo>
                      <a:pt x="6235" y="8382"/>
                    </a:lnTo>
                    <a:lnTo>
                      <a:pt x="6491" y="7823"/>
                    </a:lnTo>
                    <a:lnTo>
                      <a:pt x="6725" y="7257"/>
                    </a:lnTo>
                    <a:lnTo>
                      <a:pt x="7022" y="6718"/>
                    </a:lnTo>
                    <a:lnTo>
                      <a:pt x="7243" y="6152"/>
                    </a:lnTo>
                    <a:lnTo>
                      <a:pt x="7478" y="5586"/>
                    </a:lnTo>
                    <a:lnTo>
                      <a:pt x="7761" y="5040"/>
                    </a:lnTo>
                    <a:lnTo>
                      <a:pt x="7982" y="4467"/>
                    </a:lnTo>
                    <a:lnTo>
                      <a:pt x="8224" y="3908"/>
                    </a:lnTo>
                    <a:lnTo>
                      <a:pt x="8479" y="3349"/>
                    </a:lnTo>
                    <a:lnTo>
                      <a:pt x="8728" y="2789"/>
                    </a:lnTo>
                    <a:lnTo>
                      <a:pt x="8983" y="2237"/>
                    </a:lnTo>
                    <a:lnTo>
                      <a:pt x="9259" y="1692"/>
                    </a:lnTo>
                    <a:lnTo>
                      <a:pt x="9494" y="1125"/>
                    </a:lnTo>
                    <a:lnTo>
                      <a:pt x="9736" y="559"/>
                    </a:lnTo>
                    <a:lnTo>
                      <a:pt x="9984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418;p43">
                <a:extLst>
                  <a:ext uri="{FF2B5EF4-FFF2-40B4-BE49-F238E27FC236}">
                    <a16:creationId xmlns:a16="http://schemas.microsoft.com/office/drawing/2014/main" id="{A762A359-D55D-43C5-8131-4A956C6E759E}"/>
                  </a:ext>
                </a:extLst>
              </p:cNvPr>
              <p:cNvSpPr/>
              <p:nvPr/>
            </p:nvSpPr>
            <p:spPr>
              <a:xfrm rot="1562054">
                <a:off x="7400651" y="2065790"/>
                <a:ext cx="630805" cy="1428681"/>
              </a:xfrm>
              <a:custGeom>
                <a:avLst/>
                <a:gdLst/>
                <a:ahLst/>
                <a:cxnLst/>
                <a:rect l="l" t="t" r="r" b="b"/>
                <a:pathLst>
                  <a:path w="9881" h="22379" fill="none" extrusionOk="0">
                    <a:moveTo>
                      <a:pt x="0" y="22378"/>
                    </a:moveTo>
                    <a:lnTo>
                      <a:pt x="256" y="21826"/>
                    </a:lnTo>
                    <a:lnTo>
                      <a:pt x="546" y="21280"/>
                    </a:lnTo>
                    <a:lnTo>
                      <a:pt x="739" y="20700"/>
                    </a:lnTo>
                    <a:lnTo>
                      <a:pt x="988" y="20141"/>
                    </a:lnTo>
                    <a:lnTo>
                      <a:pt x="1223" y="19575"/>
                    </a:lnTo>
                    <a:lnTo>
                      <a:pt x="1506" y="19029"/>
                    </a:lnTo>
                    <a:lnTo>
                      <a:pt x="1720" y="18463"/>
                    </a:lnTo>
                    <a:lnTo>
                      <a:pt x="1961" y="17897"/>
                    </a:lnTo>
                    <a:lnTo>
                      <a:pt x="2272" y="17365"/>
                    </a:lnTo>
                    <a:lnTo>
                      <a:pt x="2493" y="16792"/>
                    </a:lnTo>
                    <a:lnTo>
                      <a:pt x="2748" y="16240"/>
                    </a:lnTo>
                    <a:lnTo>
                      <a:pt x="2942" y="15660"/>
                    </a:lnTo>
                    <a:lnTo>
                      <a:pt x="3239" y="15121"/>
                    </a:lnTo>
                    <a:lnTo>
                      <a:pt x="3446" y="14541"/>
                    </a:lnTo>
                    <a:lnTo>
                      <a:pt x="3715" y="13996"/>
                    </a:lnTo>
                    <a:lnTo>
                      <a:pt x="3977" y="13437"/>
                    </a:lnTo>
                    <a:lnTo>
                      <a:pt x="4212" y="12877"/>
                    </a:lnTo>
                    <a:lnTo>
                      <a:pt x="4419" y="12297"/>
                    </a:lnTo>
                    <a:lnTo>
                      <a:pt x="4661" y="11738"/>
                    </a:lnTo>
                    <a:lnTo>
                      <a:pt x="4903" y="11179"/>
                    </a:lnTo>
                    <a:lnTo>
                      <a:pt x="5151" y="10620"/>
                    </a:lnTo>
                    <a:lnTo>
                      <a:pt x="5407" y="10060"/>
                    </a:lnTo>
                    <a:lnTo>
                      <a:pt x="5669" y="9508"/>
                    </a:lnTo>
                    <a:lnTo>
                      <a:pt x="5904" y="8942"/>
                    </a:lnTo>
                    <a:lnTo>
                      <a:pt x="6145" y="8383"/>
                    </a:lnTo>
                    <a:lnTo>
                      <a:pt x="6422" y="7837"/>
                    </a:lnTo>
                    <a:lnTo>
                      <a:pt x="6684" y="7285"/>
                    </a:lnTo>
                    <a:lnTo>
                      <a:pt x="6898" y="6712"/>
                    </a:lnTo>
                    <a:lnTo>
                      <a:pt x="7140" y="6146"/>
                    </a:lnTo>
                    <a:lnTo>
                      <a:pt x="7368" y="5579"/>
                    </a:lnTo>
                    <a:lnTo>
                      <a:pt x="7616" y="5020"/>
                    </a:lnTo>
                    <a:lnTo>
                      <a:pt x="7872" y="4461"/>
                    </a:lnTo>
                    <a:lnTo>
                      <a:pt x="8155" y="3922"/>
                    </a:lnTo>
                    <a:lnTo>
                      <a:pt x="8396" y="3356"/>
                    </a:lnTo>
                    <a:lnTo>
                      <a:pt x="8617" y="2790"/>
                    </a:lnTo>
                    <a:lnTo>
                      <a:pt x="8838" y="2217"/>
                    </a:lnTo>
                    <a:lnTo>
                      <a:pt x="9135" y="1678"/>
                    </a:lnTo>
                    <a:lnTo>
                      <a:pt x="9384" y="1119"/>
                    </a:lnTo>
                    <a:lnTo>
                      <a:pt x="9618" y="553"/>
                    </a:lnTo>
                    <a:lnTo>
                      <a:pt x="9881" y="1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419;p43">
                <a:extLst>
                  <a:ext uri="{FF2B5EF4-FFF2-40B4-BE49-F238E27FC236}">
                    <a16:creationId xmlns:a16="http://schemas.microsoft.com/office/drawing/2014/main" id="{138F96C2-BAC1-4C0C-AF34-B6A82212B57A}"/>
                  </a:ext>
                </a:extLst>
              </p:cNvPr>
              <p:cNvSpPr/>
              <p:nvPr/>
            </p:nvSpPr>
            <p:spPr>
              <a:xfrm rot="1562054">
                <a:off x="7422978" y="2077463"/>
                <a:ext cx="614079" cy="1436597"/>
              </a:xfrm>
              <a:custGeom>
                <a:avLst/>
                <a:gdLst/>
                <a:ahLst/>
                <a:cxnLst/>
                <a:rect l="l" t="t" r="r" b="b"/>
                <a:pathLst>
                  <a:path w="9619" h="22503" fill="none" extrusionOk="0">
                    <a:moveTo>
                      <a:pt x="0" y="22502"/>
                    </a:moveTo>
                    <a:lnTo>
                      <a:pt x="304" y="21964"/>
                    </a:lnTo>
                    <a:lnTo>
                      <a:pt x="504" y="21384"/>
                    </a:lnTo>
                    <a:lnTo>
                      <a:pt x="732" y="20818"/>
                    </a:lnTo>
                    <a:lnTo>
                      <a:pt x="960" y="20252"/>
                    </a:lnTo>
                    <a:lnTo>
                      <a:pt x="1202" y="19692"/>
                    </a:lnTo>
                    <a:lnTo>
                      <a:pt x="1471" y="19140"/>
                    </a:lnTo>
                    <a:lnTo>
                      <a:pt x="1692" y="18567"/>
                    </a:lnTo>
                    <a:lnTo>
                      <a:pt x="1941" y="18008"/>
                    </a:lnTo>
                    <a:lnTo>
                      <a:pt x="2224" y="17469"/>
                    </a:lnTo>
                    <a:lnTo>
                      <a:pt x="2431" y="16889"/>
                    </a:lnTo>
                    <a:lnTo>
                      <a:pt x="2672" y="16330"/>
                    </a:lnTo>
                    <a:lnTo>
                      <a:pt x="2928" y="15771"/>
                    </a:lnTo>
                    <a:lnTo>
                      <a:pt x="3142" y="15198"/>
                    </a:lnTo>
                    <a:lnTo>
                      <a:pt x="3425" y="14652"/>
                    </a:lnTo>
                    <a:lnTo>
                      <a:pt x="3660" y="14086"/>
                    </a:lnTo>
                    <a:lnTo>
                      <a:pt x="3867" y="13513"/>
                    </a:lnTo>
                    <a:lnTo>
                      <a:pt x="4109" y="12954"/>
                    </a:lnTo>
                    <a:lnTo>
                      <a:pt x="4371" y="12401"/>
                    </a:lnTo>
                    <a:lnTo>
                      <a:pt x="4592" y="11828"/>
                    </a:lnTo>
                    <a:lnTo>
                      <a:pt x="4813" y="11255"/>
                    </a:lnTo>
                    <a:lnTo>
                      <a:pt x="5103" y="10716"/>
                    </a:lnTo>
                    <a:lnTo>
                      <a:pt x="5310" y="10137"/>
                    </a:lnTo>
                    <a:lnTo>
                      <a:pt x="5524" y="9563"/>
                    </a:lnTo>
                    <a:lnTo>
                      <a:pt x="5786" y="9011"/>
                    </a:lnTo>
                    <a:lnTo>
                      <a:pt x="6007" y="8445"/>
                    </a:lnTo>
                    <a:lnTo>
                      <a:pt x="6277" y="7893"/>
                    </a:lnTo>
                    <a:lnTo>
                      <a:pt x="6532" y="7333"/>
                    </a:lnTo>
                    <a:lnTo>
                      <a:pt x="6732" y="6753"/>
                    </a:lnTo>
                    <a:lnTo>
                      <a:pt x="6967" y="6187"/>
                    </a:lnTo>
                    <a:lnTo>
                      <a:pt x="7271" y="5655"/>
                    </a:lnTo>
                    <a:lnTo>
                      <a:pt x="7443" y="5062"/>
                    </a:lnTo>
                    <a:lnTo>
                      <a:pt x="7706" y="4509"/>
                    </a:lnTo>
                    <a:lnTo>
                      <a:pt x="7934" y="3943"/>
                    </a:lnTo>
                    <a:lnTo>
                      <a:pt x="8203" y="3391"/>
                    </a:lnTo>
                    <a:lnTo>
                      <a:pt x="8445" y="2832"/>
                    </a:lnTo>
                    <a:lnTo>
                      <a:pt x="8652" y="2252"/>
                    </a:lnTo>
                    <a:lnTo>
                      <a:pt x="8893" y="1692"/>
                    </a:lnTo>
                    <a:lnTo>
                      <a:pt x="9142" y="1133"/>
                    </a:lnTo>
                    <a:lnTo>
                      <a:pt x="9404" y="574"/>
                    </a:lnTo>
                    <a:lnTo>
                      <a:pt x="9618" y="1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1420;p43">
                <a:extLst>
                  <a:ext uri="{FF2B5EF4-FFF2-40B4-BE49-F238E27FC236}">
                    <a16:creationId xmlns:a16="http://schemas.microsoft.com/office/drawing/2014/main" id="{12187C8D-3405-4431-88C4-2E917B76D953}"/>
                  </a:ext>
                </a:extLst>
              </p:cNvPr>
              <p:cNvSpPr/>
              <p:nvPr/>
            </p:nvSpPr>
            <p:spPr>
              <a:xfrm rot="1562054">
                <a:off x="7441234" y="2091345"/>
                <a:ext cx="605269" cy="1440555"/>
              </a:xfrm>
              <a:custGeom>
                <a:avLst/>
                <a:gdLst/>
                <a:ahLst/>
                <a:cxnLst/>
                <a:rect l="l" t="t" r="r" b="b"/>
                <a:pathLst>
                  <a:path w="9481" h="22565" fill="none" extrusionOk="0">
                    <a:moveTo>
                      <a:pt x="0" y="22564"/>
                    </a:moveTo>
                    <a:lnTo>
                      <a:pt x="256" y="22005"/>
                    </a:lnTo>
                    <a:lnTo>
                      <a:pt x="470" y="21432"/>
                    </a:lnTo>
                    <a:lnTo>
                      <a:pt x="739" y="20880"/>
                    </a:lnTo>
                    <a:lnTo>
                      <a:pt x="974" y="20313"/>
                    </a:lnTo>
                    <a:lnTo>
                      <a:pt x="1243" y="19768"/>
                    </a:lnTo>
                    <a:lnTo>
                      <a:pt x="1450" y="19188"/>
                    </a:lnTo>
                    <a:lnTo>
                      <a:pt x="1678" y="18622"/>
                    </a:lnTo>
                    <a:lnTo>
                      <a:pt x="1927" y="18063"/>
                    </a:lnTo>
                    <a:lnTo>
                      <a:pt x="2175" y="17503"/>
                    </a:lnTo>
                    <a:lnTo>
                      <a:pt x="2417" y="16944"/>
                    </a:lnTo>
                    <a:lnTo>
                      <a:pt x="2624" y="16364"/>
                    </a:lnTo>
                    <a:lnTo>
                      <a:pt x="2866" y="15805"/>
                    </a:lnTo>
                    <a:lnTo>
                      <a:pt x="3114" y="15246"/>
                    </a:lnTo>
                    <a:lnTo>
                      <a:pt x="3370" y="14686"/>
                    </a:lnTo>
                    <a:lnTo>
                      <a:pt x="3598" y="14120"/>
                    </a:lnTo>
                    <a:lnTo>
                      <a:pt x="3777" y="13533"/>
                    </a:lnTo>
                    <a:lnTo>
                      <a:pt x="4074" y="12995"/>
                    </a:lnTo>
                    <a:lnTo>
                      <a:pt x="4260" y="12408"/>
                    </a:lnTo>
                    <a:lnTo>
                      <a:pt x="4509" y="11848"/>
                    </a:lnTo>
                    <a:lnTo>
                      <a:pt x="4751" y="11289"/>
                    </a:lnTo>
                    <a:lnTo>
                      <a:pt x="5020" y="10737"/>
                    </a:lnTo>
                    <a:lnTo>
                      <a:pt x="5213" y="10157"/>
                    </a:lnTo>
                    <a:lnTo>
                      <a:pt x="5434" y="9584"/>
                    </a:lnTo>
                    <a:lnTo>
                      <a:pt x="5710" y="9038"/>
                    </a:lnTo>
                    <a:lnTo>
                      <a:pt x="5931" y="8465"/>
                    </a:lnTo>
                    <a:lnTo>
                      <a:pt x="6201" y="7913"/>
                    </a:lnTo>
                    <a:lnTo>
                      <a:pt x="6428" y="7347"/>
                    </a:lnTo>
                    <a:lnTo>
                      <a:pt x="6670" y="6787"/>
                    </a:lnTo>
                    <a:lnTo>
                      <a:pt x="6884" y="6208"/>
                    </a:lnTo>
                    <a:lnTo>
                      <a:pt x="7105" y="5641"/>
                    </a:lnTo>
                    <a:lnTo>
                      <a:pt x="7360" y="5082"/>
                    </a:lnTo>
                    <a:lnTo>
                      <a:pt x="7595" y="4523"/>
                    </a:lnTo>
                    <a:lnTo>
                      <a:pt x="7816" y="3950"/>
                    </a:lnTo>
                    <a:lnTo>
                      <a:pt x="8079" y="3397"/>
                    </a:lnTo>
                    <a:lnTo>
                      <a:pt x="8313" y="2831"/>
                    </a:lnTo>
                    <a:lnTo>
                      <a:pt x="8555" y="2272"/>
                    </a:lnTo>
                    <a:lnTo>
                      <a:pt x="8790" y="1706"/>
                    </a:lnTo>
                    <a:lnTo>
                      <a:pt x="9024" y="1140"/>
                    </a:lnTo>
                    <a:lnTo>
                      <a:pt x="9218" y="553"/>
                    </a:lnTo>
                    <a:lnTo>
                      <a:pt x="9480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1421;p43">
                <a:extLst>
                  <a:ext uri="{FF2B5EF4-FFF2-40B4-BE49-F238E27FC236}">
                    <a16:creationId xmlns:a16="http://schemas.microsoft.com/office/drawing/2014/main" id="{5613ADF6-1C8D-4BDA-83A5-8E2C17E5AE85}"/>
                  </a:ext>
                </a:extLst>
              </p:cNvPr>
              <p:cNvSpPr/>
              <p:nvPr/>
            </p:nvSpPr>
            <p:spPr>
              <a:xfrm rot="1562054">
                <a:off x="7460425" y="2106327"/>
                <a:ext cx="597353" cy="1444513"/>
              </a:xfrm>
              <a:custGeom>
                <a:avLst/>
                <a:gdLst/>
                <a:ahLst/>
                <a:cxnLst/>
                <a:rect l="l" t="t" r="r" b="b"/>
                <a:pathLst>
                  <a:path w="9357" h="22627" fill="none" extrusionOk="0">
                    <a:moveTo>
                      <a:pt x="1" y="22627"/>
                    </a:moveTo>
                    <a:lnTo>
                      <a:pt x="256" y="22068"/>
                    </a:lnTo>
                    <a:lnTo>
                      <a:pt x="498" y="21508"/>
                    </a:lnTo>
                    <a:lnTo>
                      <a:pt x="677" y="20915"/>
                    </a:lnTo>
                    <a:lnTo>
                      <a:pt x="933" y="20362"/>
                    </a:lnTo>
                    <a:lnTo>
                      <a:pt x="1188" y="19803"/>
                    </a:lnTo>
                    <a:lnTo>
                      <a:pt x="1402" y="19230"/>
                    </a:lnTo>
                    <a:lnTo>
                      <a:pt x="1616" y="18657"/>
                    </a:lnTo>
                    <a:lnTo>
                      <a:pt x="1913" y="18118"/>
                    </a:lnTo>
                    <a:lnTo>
                      <a:pt x="2079" y="17525"/>
                    </a:lnTo>
                    <a:lnTo>
                      <a:pt x="2362" y="16979"/>
                    </a:lnTo>
                    <a:lnTo>
                      <a:pt x="2549" y="16392"/>
                    </a:lnTo>
                    <a:lnTo>
                      <a:pt x="2818" y="15847"/>
                    </a:lnTo>
                    <a:lnTo>
                      <a:pt x="3032" y="15274"/>
                    </a:lnTo>
                    <a:lnTo>
                      <a:pt x="3294" y="14714"/>
                    </a:lnTo>
                    <a:lnTo>
                      <a:pt x="3488" y="14134"/>
                    </a:lnTo>
                    <a:lnTo>
                      <a:pt x="3750" y="13582"/>
                    </a:lnTo>
                    <a:lnTo>
                      <a:pt x="3957" y="13002"/>
                    </a:lnTo>
                    <a:lnTo>
                      <a:pt x="4247" y="12464"/>
                    </a:lnTo>
                    <a:lnTo>
                      <a:pt x="4468" y="11890"/>
                    </a:lnTo>
                    <a:lnTo>
                      <a:pt x="4682" y="11317"/>
                    </a:lnTo>
                    <a:lnTo>
                      <a:pt x="4938" y="10758"/>
                    </a:lnTo>
                    <a:lnTo>
                      <a:pt x="5165" y="10192"/>
                    </a:lnTo>
                    <a:lnTo>
                      <a:pt x="5373" y="9619"/>
                    </a:lnTo>
                    <a:lnTo>
                      <a:pt x="5642" y="9067"/>
                    </a:lnTo>
                    <a:lnTo>
                      <a:pt x="5870" y="8500"/>
                    </a:lnTo>
                    <a:lnTo>
                      <a:pt x="6111" y="7934"/>
                    </a:lnTo>
                    <a:lnTo>
                      <a:pt x="6353" y="7375"/>
                    </a:lnTo>
                    <a:lnTo>
                      <a:pt x="6560" y="6795"/>
                    </a:lnTo>
                    <a:lnTo>
                      <a:pt x="6760" y="6215"/>
                    </a:lnTo>
                    <a:lnTo>
                      <a:pt x="7037" y="5670"/>
                    </a:lnTo>
                    <a:lnTo>
                      <a:pt x="7237" y="5090"/>
                    </a:lnTo>
                    <a:lnTo>
                      <a:pt x="7478" y="4530"/>
                    </a:lnTo>
                    <a:lnTo>
                      <a:pt x="7748" y="3978"/>
                    </a:lnTo>
                    <a:lnTo>
                      <a:pt x="7927" y="3391"/>
                    </a:lnTo>
                    <a:lnTo>
                      <a:pt x="8217" y="2846"/>
                    </a:lnTo>
                    <a:lnTo>
                      <a:pt x="8417" y="2266"/>
                    </a:lnTo>
                    <a:lnTo>
                      <a:pt x="8659" y="1706"/>
                    </a:lnTo>
                    <a:lnTo>
                      <a:pt x="8859" y="1119"/>
                    </a:lnTo>
                    <a:lnTo>
                      <a:pt x="9094" y="560"/>
                    </a:lnTo>
                    <a:lnTo>
                      <a:pt x="9356" y="1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1422;p43">
                <a:extLst>
                  <a:ext uri="{FF2B5EF4-FFF2-40B4-BE49-F238E27FC236}">
                    <a16:creationId xmlns:a16="http://schemas.microsoft.com/office/drawing/2014/main" id="{A86A6E46-1670-4AC4-BAFC-A238E6777C2A}"/>
                  </a:ext>
                </a:extLst>
              </p:cNvPr>
              <p:cNvSpPr/>
              <p:nvPr/>
            </p:nvSpPr>
            <p:spPr>
              <a:xfrm rot="1562054">
                <a:off x="7478474" y="2121108"/>
                <a:ext cx="590714" cy="1448024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22682" fill="none" extrusionOk="0">
                    <a:moveTo>
                      <a:pt x="1" y="22682"/>
                    </a:moveTo>
                    <a:lnTo>
                      <a:pt x="242" y="22116"/>
                    </a:lnTo>
                    <a:lnTo>
                      <a:pt x="470" y="21549"/>
                    </a:lnTo>
                    <a:lnTo>
                      <a:pt x="698" y="20983"/>
                    </a:lnTo>
                    <a:lnTo>
                      <a:pt x="871" y="20389"/>
                    </a:lnTo>
                    <a:lnTo>
                      <a:pt x="1168" y="19851"/>
                    </a:lnTo>
                    <a:lnTo>
                      <a:pt x="1388" y="19278"/>
                    </a:lnTo>
                    <a:lnTo>
                      <a:pt x="1568" y="18691"/>
                    </a:lnTo>
                    <a:lnTo>
                      <a:pt x="1844" y="18146"/>
                    </a:lnTo>
                    <a:lnTo>
                      <a:pt x="2058" y="17566"/>
                    </a:lnTo>
                    <a:lnTo>
                      <a:pt x="2300" y="17006"/>
                    </a:lnTo>
                    <a:lnTo>
                      <a:pt x="2507" y="16433"/>
                    </a:lnTo>
                    <a:lnTo>
                      <a:pt x="2783" y="15881"/>
                    </a:lnTo>
                    <a:lnTo>
                      <a:pt x="2963" y="15294"/>
                    </a:lnTo>
                    <a:lnTo>
                      <a:pt x="3211" y="14735"/>
                    </a:lnTo>
                    <a:lnTo>
                      <a:pt x="3467" y="14175"/>
                    </a:lnTo>
                    <a:lnTo>
                      <a:pt x="3660" y="13595"/>
                    </a:lnTo>
                    <a:lnTo>
                      <a:pt x="3922" y="13043"/>
                    </a:lnTo>
                    <a:lnTo>
                      <a:pt x="4130" y="12463"/>
                    </a:lnTo>
                    <a:lnTo>
                      <a:pt x="4344" y="11890"/>
                    </a:lnTo>
                    <a:lnTo>
                      <a:pt x="4578" y="11324"/>
                    </a:lnTo>
                    <a:lnTo>
                      <a:pt x="4841" y="10772"/>
                    </a:lnTo>
                    <a:lnTo>
                      <a:pt x="5034" y="10192"/>
                    </a:lnTo>
                    <a:lnTo>
                      <a:pt x="5317" y="9646"/>
                    </a:lnTo>
                    <a:lnTo>
                      <a:pt x="5504" y="9059"/>
                    </a:lnTo>
                    <a:lnTo>
                      <a:pt x="5752" y="8500"/>
                    </a:lnTo>
                    <a:lnTo>
                      <a:pt x="6015" y="7941"/>
                    </a:lnTo>
                    <a:lnTo>
                      <a:pt x="6201" y="7361"/>
                    </a:lnTo>
                    <a:lnTo>
                      <a:pt x="6491" y="6815"/>
                    </a:lnTo>
                    <a:lnTo>
                      <a:pt x="6684" y="6235"/>
                    </a:lnTo>
                    <a:lnTo>
                      <a:pt x="6905" y="5662"/>
                    </a:lnTo>
                    <a:lnTo>
                      <a:pt x="7168" y="5110"/>
                    </a:lnTo>
                    <a:lnTo>
                      <a:pt x="7395" y="4544"/>
                    </a:lnTo>
                    <a:lnTo>
                      <a:pt x="7596" y="3964"/>
                    </a:lnTo>
                    <a:lnTo>
                      <a:pt x="7858" y="3404"/>
                    </a:lnTo>
                    <a:lnTo>
                      <a:pt x="8058" y="2824"/>
                    </a:lnTo>
                    <a:lnTo>
                      <a:pt x="8314" y="2272"/>
                    </a:lnTo>
                    <a:lnTo>
                      <a:pt x="8521" y="1692"/>
                    </a:lnTo>
                    <a:lnTo>
                      <a:pt x="8783" y="1133"/>
                    </a:lnTo>
                    <a:lnTo>
                      <a:pt x="9011" y="567"/>
                    </a:lnTo>
                    <a:lnTo>
                      <a:pt x="9253" y="1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miter lim="69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423;p43">
                <a:extLst>
                  <a:ext uri="{FF2B5EF4-FFF2-40B4-BE49-F238E27FC236}">
                    <a16:creationId xmlns:a16="http://schemas.microsoft.com/office/drawing/2014/main" id="{4415F784-9BA0-45A1-B82D-6658240964C4}"/>
                  </a:ext>
                </a:extLst>
              </p:cNvPr>
              <p:cNvSpPr/>
              <p:nvPr/>
            </p:nvSpPr>
            <p:spPr>
              <a:xfrm rot="1562054">
                <a:off x="8316178" y="2158073"/>
                <a:ext cx="38432" cy="41943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57" extrusionOk="0">
                    <a:moveTo>
                      <a:pt x="153" y="0"/>
                    </a:moveTo>
                    <a:lnTo>
                      <a:pt x="1" y="435"/>
                    </a:lnTo>
                    <a:lnTo>
                      <a:pt x="394" y="656"/>
                    </a:lnTo>
                    <a:lnTo>
                      <a:pt x="602" y="221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424;p43">
                <a:extLst>
                  <a:ext uri="{FF2B5EF4-FFF2-40B4-BE49-F238E27FC236}">
                    <a16:creationId xmlns:a16="http://schemas.microsoft.com/office/drawing/2014/main" id="{A83E1F74-BB11-4596-912D-A0D935B4FEA8}"/>
                  </a:ext>
                </a:extLst>
              </p:cNvPr>
              <p:cNvSpPr/>
              <p:nvPr/>
            </p:nvSpPr>
            <p:spPr>
              <a:xfrm rot="1562054">
                <a:off x="8411651" y="2066992"/>
                <a:ext cx="40156" cy="36644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74" extrusionOk="0">
                    <a:moveTo>
                      <a:pt x="180" y="0"/>
                    </a:moveTo>
                    <a:lnTo>
                      <a:pt x="0" y="387"/>
                    </a:lnTo>
                    <a:lnTo>
                      <a:pt x="387" y="573"/>
                    </a:lnTo>
                    <a:lnTo>
                      <a:pt x="629" y="16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425;p43">
                <a:extLst>
                  <a:ext uri="{FF2B5EF4-FFF2-40B4-BE49-F238E27FC236}">
                    <a16:creationId xmlns:a16="http://schemas.microsoft.com/office/drawing/2014/main" id="{69A5967C-2478-4EC8-BE96-1747F6E8F068}"/>
                  </a:ext>
                </a:extLst>
              </p:cNvPr>
              <p:cNvSpPr/>
              <p:nvPr/>
            </p:nvSpPr>
            <p:spPr>
              <a:xfrm rot="1562054">
                <a:off x="8363359" y="2113438"/>
                <a:ext cx="39262" cy="38879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09" extrusionOk="0">
                    <a:moveTo>
                      <a:pt x="187" y="0"/>
                    </a:moveTo>
                    <a:lnTo>
                      <a:pt x="0" y="394"/>
                    </a:lnTo>
                    <a:lnTo>
                      <a:pt x="401" y="608"/>
                    </a:lnTo>
                    <a:lnTo>
                      <a:pt x="615" y="1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426;p43">
                <a:extLst>
                  <a:ext uri="{FF2B5EF4-FFF2-40B4-BE49-F238E27FC236}">
                    <a16:creationId xmlns:a16="http://schemas.microsoft.com/office/drawing/2014/main" id="{0D697561-A953-4B77-8283-CE476FCCE470}"/>
                  </a:ext>
                </a:extLst>
              </p:cNvPr>
              <p:cNvSpPr/>
              <p:nvPr/>
            </p:nvSpPr>
            <p:spPr>
              <a:xfrm rot="1562054">
                <a:off x="8485621" y="2248793"/>
                <a:ext cx="39709" cy="3887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9" extrusionOk="0">
                    <a:moveTo>
                      <a:pt x="180" y="1"/>
                    </a:moveTo>
                    <a:lnTo>
                      <a:pt x="0" y="422"/>
                    </a:lnTo>
                    <a:lnTo>
                      <a:pt x="401" y="608"/>
                    </a:lnTo>
                    <a:lnTo>
                      <a:pt x="622" y="201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427;p43">
                <a:extLst>
                  <a:ext uri="{FF2B5EF4-FFF2-40B4-BE49-F238E27FC236}">
                    <a16:creationId xmlns:a16="http://schemas.microsoft.com/office/drawing/2014/main" id="{46AB3523-A2A9-4D46-B238-63841AF5DA41}"/>
                  </a:ext>
                </a:extLst>
              </p:cNvPr>
              <p:cNvSpPr/>
              <p:nvPr/>
            </p:nvSpPr>
            <p:spPr>
              <a:xfrm rot="1562054">
                <a:off x="8542169" y="2200355"/>
                <a:ext cx="41496" cy="39326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6" extrusionOk="0">
                    <a:moveTo>
                      <a:pt x="186" y="1"/>
                    </a:moveTo>
                    <a:lnTo>
                      <a:pt x="0" y="443"/>
                    </a:lnTo>
                    <a:lnTo>
                      <a:pt x="407" y="615"/>
                    </a:lnTo>
                    <a:lnTo>
                      <a:pt x="649" y="201"/>
                    </a:lnTo>
                    <a:lnTo>
                      <a:pt x="1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428;p43">
                <a:extLst>
                  <a:ext uri="{FF2B5EF4-FFF2-40B4-BE49-F238E27FC236}">
                    <a16:creationId xmlns:a16="http://schemas.microsoft.com/office/drawing/2014/main" id="{1A33D947-9757-4BE2-B992-EC90BFE1E5BA}"/>
                  </a:ext>
                </a:extLst>
              </p:cNvPr>
              <p:cNvSpPr/>
              <p:nvPr/>
            </p:nvSpPr>
            <p:spPr>
              <a:xfrm rot="1562054">
                <a:off x="8423172" y="2292829"/>
                <a:ext cx="39262" cy="39709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22" extrusionOk="0">
                    <a:moveTo>
                      <a:pt x="228" y="0"/>
                    </a:moveTo>
                    <a:lnTo>
                      <a:pt x="0" y="414"/>
                    </a:lnTo>
                    <a:lnTo>
                      <a:pt x="449" y="622"/>
                    </a:lnTo>
                    <a:lnTo>
                      <a:pt x="615" y="194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1429;p43">
              <a:extLst>
                <a:ext uri="{FF2B5EF4-FFF2-40B4-BE49-F238E27FC236}">
                  <a16:creationId xmlns:a16="http://schemas.microsoft.com/office/drawing/2014/main" id="{D352D94F-B296-432C-AC50-598DAA97ECAF}"/>
                </a:ext>
              </a:extLst>
            </p:cNvPr>
            <p:cNvSpPr/>
            <p:nvPr/>
          </p:nvSpPr>
          <p:spPr>
            <a:xfrm flipH="1">
              <a:off x="6729542" y="4853166"/>
              <a:ext cx="160572" cy="141203"/>
            </a:xfrm>
            <a:custGeom>
              <a:avLst/>
              <a:gdLst/>
              <a:ahLst/>
              <a:cxnLst/>
              <a:rect l="l" t="t" r="r" b="b"/>
              <a:pathLst>
                <a:path w="920" h="809" extrusionOk="0">
                  <a:moveTo>
                    <a:pt x="674" y="0"/>
                  </a:moveTo>
                  <a:cubicBezTo>
                    <a:pt x="554" y="0"/>
                    <a:pt x="399" y="76"/>
                    <a:pt x="263" y="212"/>
                  </a:cubicBezTo>
                  <a:cubicBezTo>
                    <a:pt x="70" y="405"/>
                    <a:pt x="1" y="654"/>
                    <a:pt x="105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19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30;p43">
              <a:extLst>
                <a:ext uri="{FF2B5EF4-FFF2-40B4-BE49-F238E27FC236}">
                  <a16:creationId xmlns:a16="http://schemas.microsoft.com/office/drawing/2014/main" id="{66396D59-AB86-42A4-A08C-D59939FEC0B9}"/>
                </a:ext>
              </a:extLst>
            </p:cNvPr>
            <p:cNvSpPr/>
            <p:nvPr/>
          </p:nvSpPr>
          <p:spPr>
            <a:xfrm flipH="1">
              <a:off x="6424624" y="4817036"/>
              <a:ext cx="161794" cy="141203"/>
            </a:xfrm>
            <a:custGeom>
              <a:avLst/>
              <a:gdLst/>
              <a:ahLst/>
              <a:cxnLst/>
              <a:rect l="l" t="t" r="r" b="b"/>
              <a:pathLst>
                <a:path w="927" h="809" extrusionOk="0">
                  <a:moveTo>
                    <a:pt x="674" y="0"/>
                  </a:moveTo>
                  <a:cubicBezTo>
                    <a:pt x="555" y="0"/>
                    <a:pt x="401" y="76"/>
                    <a:pt x="270" y="212"/>
                  </a:cubicBezTo>
                  <a:cubicBezTo>
                    <a:pt x="70" y="405"/>
                    <a:pt x="1" y="647"/>
                    <a:pt x="104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26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31;p43">
              <a:extLst>
                <a:ext uri="{FF2B5EF4-FFF2-40B4-BE49-F238E27FC236}">
                  <a16:creationId xmlns:a16="http://schemas.microsoft.com/office/drawing/2014/main" id="{05C0B565-9069-48A4-AB5A-097F61A63923}"/>
                </a:ext>
              </a:extLst>
            </p:cNvPr>
            <p:cNvSpPr/>
            <p:nvPr/>
          </p:nvSpPr>
          <p:spPr>
            <a:xfrm flipH="1">
              <a:off x="6454821" y="4441774"/>
              <a:ext cx="296710" cy="450837"/>
            </a:xfrm>
            <a:custGeom>
              <a:avLst/>
              <a:gdLst/>
              <a:ahLst/>
              <a:cxnLst/>
              <a:rect l="l" t="t" r="r" b="b"/>
              <a:pathLst>
                <a:path w="1700" h="2583" fill="none" extrusionOk="0">
                  <a:moveTo>
                    <a:pt x="1" y="2583"/>
                  </a:moveTo>
                  <a:lnTo>
                    <a:pt x="1" y="884"/>
                  </a:lnTo>
                  <a:lnTo>
                    <a:pt x="1700" y="0"/>
                  </a:lnTo>
                  <a:lnTo>
                    <a:pt x="1700" y="250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2;p43">
              <a:extLst>
                <a:ext uri="{FF2B5EF4-FFF2-40B4-BE49-F238E27FC236}">
                  <a16:creationId xmlns:a16="http://schemas.microsoft.com/office/drawing/2014/main" id="{5E2D65CF-8F50-4CA3-9C5C-5A6C357E56EB}"/>
                </a:ext>
              </a:extLst>
            </p:cNvPr>
            <p:cNvSpPr/>
            <p:nvPr/>
          </p:nvSpPr>
          <p:spPr>
            <a:xfrm flipH="1">
              <a:off x="6454821" y="4529742"/>
              <a:ext cx="297757" cy="144694"/>
            </a:xfrm>
            <a:custGeom>
              <a:avLst/>
              <a:gdLst/>
              <a:ahLst/>
              <a:cxnLst/>
              <a:rect l="l" t="t" r="r" b="b"/>
              <a:pathLst>
                <a:path w="1706" h="829" fill="none" extrusionOk="0">
                  <a:moveTo>
                    <a:pt x="0" y="829"/>
                  </a:moveTo>
                  <a:lnTo>
                    <a:pt x="1706" y="0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33;p43">
              <a:extLst>
                <a:ext uri="{FF2B5EF4-FFF2-40B4-BE49-F238E27FC236}">
                  <a16:creationId xmlns:a16="http://schemas.microsoft.com/office/drawing/2014/main" id="{D3026660-C002-47C9-865A-49FA1A37B2F5}"/>
                </a:ext>
              </a:extLst>
            </p:cNvPr>
            <p:cNvSpPr/>
            <p:nvPr/>
          </p:nvSpPr>
          <p:spPr>
            <a:xfrm>
              <a:off x="8176425" y="2892707"/>
              <a:ext cx="158400" cy="15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34;p43">
              <a:extLst>
                <a:ext uri="{FF2B5EF4-FFF2-40B4-BE49-F238E27FC236}">
                  <a16:creationId xmlns:a16="http://schemas.microsoft.com/office/drawing/2014/main" id="{0BE4EAD3-B644-4600-9317-494DE66C5305}"/>
                </a:ext>
              </a:extLst>
            </p:cNvPr>
            <p:cNvSpPr/>
            <p:nvPr/>
          </p:nvSpPr>
          <p:spPr>
            <a:xfrm>
              <a:off x="8342425" y="2482976"/>
              <a:ext cx="176700" cy="235625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5;p43">
              <a:extLst>
                <a:ext uri="{FF2B5EF4-FFF2-40B4-BE49-F238E27FC236}">
                  <a16:creationId xmlns:a16="http://schemas.microsoft.com/office/drawing/2014/main" id="{350A3979-87E0-41ED-8C24-331F94CD1C93}"/>
                </a:ext>
              </a:extLst>
            </p:cNvPr>
            <p:cNvSpPr/>
            <p:nvPr/>
          </p:nvSpPr>
          <p:spPr>
            <a:xfrm rot="7063775">
              <a:off x="7075854" y="4584695"/>
              <a:ext cx="44460" cy="34804"/>
            </a:xfrm>
            <a:custGeom>
              <a:avLst/>
              <a:gdLst/>
              <a:ahLst/>
              <a:cxnLst/>
              <a:rect l="l" t="t" r="r" b="b"/>
              <a:pathLst>
                <a:path w="663" h="519" extrusionOk="0">
                  <a:moveTo>
                    <a:pt x="332" y="0"/>
                  </a:moveTo>
                  <a:cubicBezTo>
                    <a:pt x="0" y="0"/>
                    <a:pt x="0" y="518"/>
                    <a:pt x="332" y="518"/>
                  </a:cubicBezTo>
                  <a:cubicBezTo>
                    <a:pt x="663" y="518"/>
                    <a:pt x="663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36;p43">
              <a:extLst>
                <a:ext uri="{FF2B5EF4-FFF2-40B4-BE49-F238E27FC236}">
                  <a16:creationId xmlns:a16="http://schemas.microsoft.com/office/drawing/2014/main" id="{5DF0172C-51DF-475B-A69B-3694A6655F07}"/>
                </a:ext>
              </a:extLst>
            </p:cNvPr>
            <p:cNvSpPr/>
            <p:nvPr/>
          </p:nvSpPr>
          <p:spPr>
            <a:xfrm rot="7063775">
              <a:off x="8243675" y="3946541"/>
              <a:ext cx="81611" cy="69741"/>
            </a:xfrm>
            <a:custGeom>
              <a:avLst/>
              <a:gdLst/>
              <a:ahLst/>
              <a:cxnLst/>
              <a:rect l="l" t="t" r="r" b="b"/>
              <a:pathLst>
                <a:path w="1217" h="1040" extrusionOk="0">
                  <a:moveTo>
                    <a:pt x="522" y="1"/>
                  </a:moveTo>
                  <a:cubicBezTo>
                    <a:pt x="256" y="1"/>
                    <a:pt x="1" y="209"/>
                    <a:pt x="1" y="522"/>
                  </a:cubicBezTo>
                  <a:cubicBezTo>
                    <a:pt x="8" y="805"/>
                    <a:pt x="236" y="1033"/>
                    <a:pt x="519" y="1040"/>
                  </a:cubicBezTo>
                  <a:cubicBezTo>
                    <a:pt x="981" y="1040"/>
                    <a:pt x="1216" y="480"/>
                    <a:pt x="885" y="156"/>
                  </a:cubicBezTo>
                  <a:cubicBezTo>
                    <a:pt x="780" y="49"/>
                    <a:pt x="650" y="1"/>
                    <a:pt x="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37;p43">
              <a:extLst>
                <a:ext uri="{FF2B5EF4-FFF2-40B4-BE49-F238E27FC236}">
                  <a16:creationId xmlns:a16="http://schemas.microsoft.com/office/drawing/2014/main" id="{78AD329F-6248-4924-9FD6-D9B730989F42}"/>
                </a:ext>
              </a:extLst>
            </p:cNvPr>
            <p:cNvSpPr/>
            <p:nvPr/>
          </p:nvSpPr>
          <p:spPr>
            <a:xfrm rot="7063775">
              <a:off x="5114993" y="4796793"/>
              <a:ext cx="44930" cy="34804"/>
            </a:xfrm>
            <a:custGeom>
              <a:avLst/>
              <a:gdLst/>
              <a:ahLst/>
              <a:cxnLst/>
              <a:rect l="l" t="t" r="r" b="b"/>
              <a:pathLst>
                <a:path w="670" h="519" extrusionOk="0">
                  <a:moveTo>
                    <a:pt x="331" y="1"/>
                  </a:moveTo>
                  <a:cubicBezTo>
                    <a:pt x="0" y="1"/>
                    <a:pt x="0" y="518"/>
                    <a:pt x="331" y="518"/>
                  </a:cubicBezTo>
                  <a:cubicBezTo>
                    <a:pt x="670" y="518"/>
                    <a:pt x="670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8;p43">
              <a:extLst>
                <a:ext uri="{FF2B5EF4-FFF2-40B4-BE49-F238E27FC236}">
                  <a16:creationId xmlns:a16="http://schemas.microsoft.com/office/drawing/2014/main" id="{D2F5922C-EA85-46D0-BC13-AAAE7930E756}"/>
                </a:ext>
              </a:extLst>
            </p:cNvPr>
            <p:cNvSpPr/>
            <p:nvPr/>
          </p:nvSpPr>
          <p:spPr>
            <a:xfrm rot="7063775">
              <a:off x="5115189" y="4332093"/>
              <a:ext cx="44527" cy="34804"/>
            </a:xfrm>
            <a:custGeom>
              <a:avLst/>
              <a:gdLst/>
              <a:ahLst/>
              <a:cxnLst/>
              <a:rect l="l" t="t" r="r" b="b"/>
              <a:pathLst>
                <a:path w="664" h="519" extrusionOk="0">
                  <a:moveTo>
                    <a:pt x="332" y="1"/>
                  </a:moveTo>
                  <a:cubicBezTo>
                    <a:pt x="0" y="1"/>
                    <a:pt x="0" y="519"/>
                    <a:pt x="332" y="519"/>
                  </a:cubicBezTo>
                  <a:cubicBezTo>
                    <a:pt x="663" y="519"/>
                    <a:pt x="663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9;p43">
              <a:extLst>
                <a:ext uri="{FF2B5EF4-FFF2-40B4-BE49-F238E27FC236}">
                  <a16:creationId xmlns:a16="http://schemas.microsoft.com/office/drawing/2014/main" id="{AA622BB9-8065-485B-82AA-540765578331}"/>
                </a:ext>
              </a:extLst>
            </p:cNvPr>
            <p:cNvSpPr/>
            <p:nvPr/>
          </p:nvSpPr>
          <p:spPr>
            <a:xfrm rot="7063775">
              <a:off x="5500396" y="4632512"/>
              <a:ext cx="81074" cy="69875"/>
            </a:xfrm>
            <a:custGeom>
              <a:avLst/>
              <a:gdLst/>
              <a:ahLst/>
              <a:cxnLst/>
              <a:rect l="l" t="t" r="r" b="b"/>
              <a:pathLst>
                <a:path w="1209" h="1042" extrusionOk="0">
                  <a:moveTo>
                    <a:pt x="526" y="0"/>
                  </a:moveTo>
                  <a:cubicBezTo>
                    <a:pt x="258" y="0"/>
                    <a:pt x="0" y="209"/>
                    <a:pt x="0" y="524"/>
                  </a:cubicBezTo>
                  <a:cubicBezTo>
                    <a:pt x="7" y="807"/>
                    <a:pt x="235" y="1034"/>
                    <a:pt x="518" y="1041"/>
                  </a:cubicBezTo>
                  <a:cubicBezTo>
                    <a:pt x="981" y="1041"/>
                    <a:pt x="1209" y="482"/>
                    <a:pt x="884" y="151"/>
                  </a:cubicBezTo>
                  <a:cubicBezTo>
                    <a:pt x="780" y="47"/>
                    <a:pt x="652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40;p43">
              <a:extLst>
                <a:ext uri="{FF2B5EF4-FFF2-40B4-BE49-F238E27FC236}">
                  <a16:creationId xmlns:a16="http://schemas.microsoft.com/office/drawing/2014/main" id="{60CBEE83-D5CF-4741-94A3-FCB7EA612286}"/>
                </a:ext>
              </a:extLst>
            </p:cNvPr>
            <p:cNvSpPr/>
            <p:nvPr/>
          </p:nvSpPr>
          <p:spPr>
            <a:xfrm rot="7063774">
              <a:off x="5706848" y="2141191"/>
              <a:ext cx="173736" cy="154431"/>
            </a:xfrm>
            <a:custGeom>
              <a:avLst/>
              <a:gdLst/>
              <a:ahLst/>
              <a:cxnLst/>
              <a:rect l="l" t="t" r="r" b="b"/>
              <a:pathLst>
                <a:path w="1217" h="1040" extrusionOk="0">
                  <a:moveTo>
                    <a:pt x="522" y="1"/>
                  </a:moveTo>
                  <a:cubicBezTo>
                    <a:pt x="256" y="1"/>
                    <a:pt x="1" y="209"/>
                    <a:pt x="1" y="522"/>
                  </a:cubicBezTo>
                  <a:cubicBezTo>
                    <a:pt x="8" y="805"/>
                    <a:pt x="236" y="1033"/>
                    <a:pt x="519" y="1040"/>
                  </a:cubicBezTo>
                  <a:cubicBezTo>
                    <a:pt x="981" y="1040"/>
                    <a:pt x="1216" y="480"/>
                    <a:pt x="885" y="156"/>
                  </a:cubicBezTo>
                  <a:cubicBezTo>
                    <a:pt x="780" y="49"/>
                    <a:pt x="65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41;p43">
              <a:extLst>
                <a:ext uri="{FF2B5EF4-FFF2-40B4-BE49-F238E27FC236}">
                  <a16:creationId xmlns:a16="http://schemas.microsoft.com/office/drawing/2014/main" id="{DE43BA27-B27F-4778-9875-E619FC9A4B9D}"/>
                </a:ext>
              </a:extLst>
            </p:cNvPr>
            <p:cNvSpPr/>
            <p:nvPr/>
          </p:nvSpPr>
          <p:spPr>
            <a:xfrm rot="7063774">
              <a:off x="8018698" y="4076216"/>
              <a:ext cx="173736" cy="154431"/>
            </a:xfrm>
            <a:custGeom>
              <a:avLst/>
              <a:gdLst/>
              <a:ahLst/>
              <a:cxnLst/>
              <a:rect l="l" t="t" r="r" b="b"/>
              <a:pathLst>
                <a:path w="1217" h="1040" extrusionOk="0">
                  <a:moveTo>
                    <a:pt x="522" y="1"/>
                  </a:moveTo>
                  <a:cubicBezTo>
                    <a:pt x="256" y="1"/>
                    <a:pt x="1" y="209"/>
                    <a:pt x="1" y="522"/>
                  </a:cubicBezTo>
                  <a:cubicBezTo>
                    <a:pt x="8" y="805"/>
                    <a:pt x="236" y="1033"/>
                    <a:pt x="519" y="1040"/>
                  </a:cubicBezTo>
                  <a:cubicBezTo>
                    <a:pt x="981" y="1040"/>
                    <a:pt x="1216" y="480"/>
                    <a:pt x="885" y="156"/>
                  </a:cubicBezTo>
                  <a:cubicBezTo>
                    <a:pt x="780" y="49"/>
                    <a:pt x="650" y="1"/>
                    <a:pt x="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442;p43">
              <a:extLst>
                <a:ext uri="{FF2B5EF4-FFF2-40B4-BE49-F238E27FC236}">
                  <a16:creationId xmlns:a16="http://schemas.microsoft.com/office/drawing/2014/main" id="{21569DD1-4318-428F-B001-BD37A4D5A567}"/>
                </a:ext>
              </a:extLst>
            </p:cNvPr>
            <p:cNvGrpSpPr/>
            <p:nvPr/>
          </p:nvGrpSpPr>
          <p:grpSpPr>
            <a:xfrm>
              <a:off x="5599209" y="833234"/>
              <a:ext cx="2191223" cy="1372557"/>
              <a:chOff x="5599209" y="833234"/>
              <a:chExt cx="2191223" cy="1372557"/>
            </a:xfrm>
          </p:grpSpPr>
          <p:sp>
            <p:nvSpPr>
              <p:cNvPr id="42" name="Google Shape;1443;p43">
                <a:extLst>
                  <a:ext uri="{FF2B5EF4-FFF2-40B4-BE49-F238E27FC236}">
                    <a16:creationId xmlns:a16="http://schemas.microsoft.com/office/drawing/2014/main" id="{55C1C91B-7798-4289-A5F1-2E38529823B3}"/>
                  </a:ext>
                </a:extLst>
              </p:cNvPr>
              <p:cNvSpPr/>
              <p:nvPr/>
            </p:nvSpPr>
            <p:spPr>
              <a:xfrm>
                <a:off x="5599209" y="833234"/>
                <a:ext cx="2191223" cy="1372557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2560" extrusionOk="0">
                    <a:moveTo>
                      <a:pt x="2603" y="0"/>
                    </a:moveTo>
                    <a:lnTo>
                      <a:pt x="2058" y="63"/>
                    </a:lnTo>
                    <a:lnTo>
                      <a:pt x="1740" y="511"/>
                    </a:lnTo>
                    <a:lnTo>
                      <a:pt x="1512" y="1098"/>
                    </a:lnTo>
                    <a:lnTo>
                      <a:pt x="1305" y="1685"/>
                    </a:lnTo>
                    <a:lnTo>
                      <a:pt x="1105" y="2279"/>
                    </a:lnTo>
                    <a:lnTo>
                      <a:pt x="912" y="2866"/>
                    </a:lnTo>
                    <a:lnTo>
                      <a:pt x="718" y="3460"/>
                    </a:lnTo>
                    <a:lnTo>
                      <a:pt x="532" y="4060"/>
                    </a:lnTo>
                    <a:lnTo>
                      <a:pt x="352" y="4654"/>
                    </a:lnTo>
                    <a:lnTo>
                      <a:pt x="187" y="5262"/>
                    </a:lnTo>
                    <a:lnTo>
                      <a:pt x="49" y="5814"/>
                    </a:lnTo>
                    <a:lnTo>
                      <a:pt x="0" y="6380"/>
                    </a:lnTo>
                    <a:lnTo>
                      <a:pt x="270" y="6870"/>
                    </a:lnTo>
                    <a:lnTo>
                      <a:pt x="753" y="7167"/>
                    </a:lnTo>
                    <a:lnTo>
                      <a:pt x="1285" y="7374"/>
                    </a:lnTo>
                    <a:lnTo>
                      <a:pt x="1899" y="7575"/>
                    </a:lnTo>
                    <a:lnTo>
                      <a:pt x="2507" y="7775"/>
                    </a:lnTo>
                    <a:lnTo>
                      <a:pt x="3121" y="7982"/>
                    </a:lnTo>
                    <a:lnTo>
                      <a:pt x="3729" y="8182"/>
                    </a:lnTo>
                    <a:lnTo>
                      <a:pt x="4343" y="8382"/>
                    </a:lnTo>
                    <a:lnTo>
                      <a:pt x="4958" y="8590"/>
                    </a:lnTo>
                    <a:lnTo>
                      <a:pt x="5565" y="8790"/>
                    </a:lnTo>
                    <a:lnTo>
                      <a:pt x="6180" y="8990"/>
                    </a:lnTo>
                    <a:lnTo>
                      <a:pt x="6787" y="9190"/>
                    </a:lnTo>
                    <a:lnTo>
                      <a:pt x="7402" y="9397"/>
                    </a:lnTo>
                    <a:lnTo>
                      <a:pt x="8016" y="9598"/>
                    </a:lnTo>
                    <a:lnTo>
                      <a:pt x="8624" y="9798"/>
                    </a:lnTo>
                    <a:lnTo>
                      <a:pt x="9018" y="9929"/>
                    </a:lnTo>
                    <a:lnTo>
                      <a:pt x="9632" y="10129"/>
                    </a:lnTo>
                    <a:lnTo>
                      <a:pt x="10240" y="10336"/>
                    </a:lnTo>
                    <a:lnTo>
                      <a:pt x="10854" y="10537"/>
                    </a:lnTo>
                    <a:lnTo>
                      <a:pt x="11462" y="10737"/>
                    </a:lnTo>
                    <a:lnTo>
                      <a:pt x="12076" y="10937"/>
                    </a:lnTo>
                    <a:lnTo>
                      <a:pt x="12684" y="11144"/>
                    </a:lnTo>
                    <a:lnTo>
                      <a:pt x="13298" y="11344"/>
                    </a:lnTo>
                    <a:lnTo>
                      <a:pt x="13913" y="11545"/>
                    </a:lnTo>
                    <a:lnTo>
                      <a:pt x="14520" y="11752"/>
                    </a:lnTo>
                    <a:lnTo>
                      <a:pt x="15135" y="11952"/>
                    </a:lnTo>
                    <a:lnTo>
                      <a:pt x="15743" y="12152"/>
                    </a:lnTo>
                    <a:lnTo>
                      <a:pt x="16357" y="12359"/>
                    </a:lnTo>
                    <a:lnTo>
                      <a:pt x="16903" y="12511"/>
                    </a:lnTo>
                    <a:lnTo>
                      <a:pt x="17469" y="12560"/>
                    </a:lnTo>
                    <a:lnTo>
                      <a:pt x="17973" y="12318"/>
                    </a:lnTo>
                    <a:lnTo>
                      <a:pt x="18263" y="11835"/>
                    </a:lnTo>
                    <a:lnTo>
                      <a:pt x="18484" y="11310"/>
                    </a:lnTo>
                    <a:lnTo>
                      <a:pt x="18712" y="10730"/>
                    </a:lnTo>
                    <a:lnTo>
                      <a:pt x="18919" y="10143"/>
                    </a:lnTo>
                    <a:lnTo>
                      <a:pt x="19126" y="9549"/>
                    </a:lnTo>
                    <a:lnTo>
                      <a:pt x="19319" y="8962"/>
                    </a:lnTo>
                    <a:lnTo>
                      <a:pt x="19512" y="8369"/>
                    </a:lnTo>
                    <a:lnTo>
                      <a:pt x="19699" y="7768"/>
                    </a:lnTo>
                    <a:lnTo>
                      <a:pt x="19885" y="7174"/>
                    </a:lnTo>
                    <a:lnTo>
                      <a:pt x="20051" y="6573"/>
                    </a:lnTo>
                    <a:lnTo>
                      <a:pt x="20030" y="6000"/>
                    </a:lnTo>
                    <a:lnTo>
                      <a:pt x="19595" y="5628"/>
                    </a:lnTo>
                    <a:lnTo>
                      <a:pt x="19057" y="5400"/>
                    </a:lnTo>
                    <a:lnTo>
                      <a:pt x="18491" y="5199"/>
                    </a:lnTo>
                    <a:lnTo>
                      <a:pt x="17924" y="4999"/>
                    </a:lnTo>
                    <a:lnTo>
                      <a:pt x="17365" y="4806"/>
                    </a:lnTo>
                    <a:lnTo>
                      <a:pt x="16792" y="4606"/>
                    </a:lnTo>
                    <a:lnTo>
                      <a:pt x="16226" y="4412"/>
                    </a:lnTo>
                    <a:lnTo>
                      <a:pt x="15660" y="4219"/>
                    </a:lnTo>
                    <a:lnTo>
                      <a:pt x="15094" y="4019"/>
                    </a:lnTo>
                    <a:lnTo>
                      <a:pt x="14527" y="3825"/>
                    </a:lnTo>
                    <a:lnTo>
                      <a:pt x="13961" y="3632"/>
                    </a:lnTo>
                    <a:lnTo>
                      <a:pt x="13395" y="3439"/>
                    </a:lnTo>
                    <a:lnTo>
                      <a:pt x="12829" y="3245"/>
                    </a:lnTo>
                    <a:lnTo>
                      <a:pt x="12263" y="3052"/>
                    </a:lnTo>
                    <a:lnTo>
                      <a:pt x="11690" y="2859"/>
                    </a:lnTo>
                    <a:lnTo>
                      <a:pt x="11123" y="2666"/>
                    </a:lnTo>
                    <a:lnTo>
                      <a:pt x="11076" y="2815"/>
                    </a:lnTo>
                    <a:lnTo>
                      <a:pt x="11076" y="2815"/>
                    </a:lnTo>
                    <a:lnTo>
                      <a:pt x="10978" y="2783"/>
                    </a:lnTo>
                    <a:lnTo>
                      <a:pt x="11027" y="2631"/>
                    </a:lnTo>
                    <a:lnTo>
                      <a:pt x="10426" y="2438"/>
                    </a:lnTo>
                    <a:lnTo>
                      <a:pt x="9818" y="2244"/>
                    </a:lnTo>
                    <a:lnTo>
                      <a:pt x="9211" y="2051"/>
                    </a:lnTo>
                    <a:lnTo>
                      <a:pt x="8610" y="1858"/>
                    </a:lnTo>
                    <a:lnTo>
                      <a:pt x="8003" y="1664"/>
                    </a:lnTo>
                    <a:lnTo>
                      <a:pt x="7395" y="1471"/>
                    </a:lnTo>
                    <a:lnTo>
                      <a:pt x="6787" y="1278"/>
                    </a:lnTo>
                    <a:lnTo>
                      <a:pt x="6187" y="1084"/>
                    </a:lnTo>
                    <a:lnTo>
                      <a:pt x="5579" y="891"/>
                    </a:lnTo>
                    <a:lnTo>
                      <a:pt x="4972" y="698"/>
                    </a:lnTo>
                    <a:lnTo>
                      <a:pt x="4364" y="511"/>
                    </a:lnTo>
                    <a:lnTo>
                      <a:pt x="3756" y="318"/>
                    </a:lnTo>
                    <a:lnTo>
                      <a:pt x="3149" y="132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44;p43">
                <a:extLst>
                  <a:ext uri="{FF2B5EF4-FFF2-40B4-BE49-F238E27FC236}">
                    <a16:creationId xmlns:a16="http://schemas.microsoft.com/office/drawing/2014/main" id="{7950D4BB-6ADD-4FB4-BA67-8AAE789A642E}"/>
                  </a:ext>
                </a:extLst>
              </p:cNvPr>
              <p:cNvSpPr/>
              <p:nvPr/>
            </p:nvSpPr>
            <p:spPr>
              <a:xfrm>
                <a:off x="5870441" y="986334"/>
                <a:ext cx="228728" cy="229488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100" extrusionOk="0">
                    <a:moveTo>
                      <a:pt x="829" y="1"/>
                    </a:moveTo>
                    <a:lnTo>
                      <a:pt x="332" y="256"/>
                    </a:lnTo>
                    <a:lnTo>
                      <a:pt x="28" y="719"/>
                    </a:lnTo>
                    <a:lnTo>
                      <a:pt x="0" y="1271"/>
                    </a:lnTo>
                    <a:lnTo>
                      <a:pt x="249" y="1761"/>
                    </a:lnTo>
                    <a:lnTo>
                      <a:pt x="712" y="2065"/>
                    </a:lnTo>
                    <a:lnTo>
                      <a:pt x="1264" y="2100"/>
                    </a:lnTo>
                    <a:lnTo>
                      <a:pt x="1754" y="1851"/>
                    </a:lnTo>
                    <a:lnTo>
                      <a:pt x="2065" y="1389"/>
                    </a:lnTo>
                    <a:lnTo>
                      <a:pt x="2092" y="836"/>
                    </a:lnTo>
                    <a:lnTo>
                      <a:pt x="1844" y="339"/>
                    </a:lnTo>
                    <a:lnTo>
                      <a:pt x="1381" y="35"/>
                    </a:lnTo>
                    <a:lnTo>
                      <a:pt x="8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45;p43">
                <a:extLst>
                  <a:ext uri="{FF2B5EF4-FFF2-40B4-BE49-F238E27FC236}">
                    <a16:creationId xmlns:a16="http://schemas.microsoft.com/office/drawing/2014/main" id="{510FC444-5F12-4BEA-9C7B-3DB5ECF7F4A3}"/>
                  </a:ext>
                </a:extLst>
              </p:cNvPr>
              <p:cNvSpPr/>
              <p:nvPr/>
            </p:nvSpPr>
            <p:spPr>
              <a:xfrm>
                <a:off x="5957210" y="1073867"/>
                <a:ext cx="55188" cy="55186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05" extrusionOk="0">
                    <a:moveTo>
                      <a:pt x="339" y="1"/>
                    </a:moveTo>
                    <a:lnTo>
                      <a:pt x="0" y="166"/>
                    </a:lnTo>
                    <a:lnTo>
                      <a:pt x="166" y="505"/>
                    </a:lnTo>
                    <a:lnTo>
                      <a:pt x="504" y="339"/>
                    </a:ln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DE4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46;p43">
                <a:extLst>
                  <a:ext uri="{FF2B5EF4-FFF2-40B4-BE49-F238E27FC236}">
                    <a16:creationId xmlns:a16="http://schemas.microsoft.com/office/drawing/2014/main" id="{D50FC62E-D3DF-464A-836C-29A630634ACE}"/>
                  </a:ext>
                </a:extLst>
              </p:cNvPr>
              <p:cNvSpPr/>
              <p:nvPr/>
            </p:nvSpPr>
            <p:spPr>
              <a:xfrm>
                <a:off x="7387808" y="1488914"/>
                <a:ext cx="228728" cy="228723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93" extrusionOk="0">
                    <a:moveTo>
                      <a:pt x="829" y="0"/>
                    </a:moveTo>
                    <a:lnTo>
                      <a:pt x="332" y="249"/>
                    </a:lnTo>
                    <a:lnTo>
                      <a:pt x="28" y="711"/>
                    </a:lnTo>
                    <a:lnTo>
                      <a:pt x="0" y="1264"/>
                    </a:lnTo>
                    <a:lnTo>
                      <a:pt x="249" y="1761"/>
                    </a:lnTo>
                    <a:lnTo>
                      <a:pt x="712" y="2058"/>
                    </a:lnTo>
                    <a:lnTo>
                      <a:pt x="1264" y="2092"/>
                    </a:lnTo>
                    <a:lnTo>
                      <a:pt x="1761" y="1844"/>
                    </a:lnTo>
                    <a:lnTo>
                      <a:pt x="2065" y="1381"/>
                    </a:lnTo>
                    <a:lnTo>
                      <a:pt x="2092" y="829"/>
                    </a:lnTo>
                    <a:lnTo>
                      <a:pt x="1844" y="332"/>
                    </a:lnTo>
                    <a:lnTo>
                      <a:pt x="1381" y="28"/>
                    </a:lnTo>
                    <a:lnTo>
                      <a:pt x="8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47;p43">
                <a:extLst>
                  <a:ext uri="{FF2B5EF4-FFF2-40B4-BE49-F238E27FC236}">
                    <a16:creationId xmlns:a16="http://schemas.microsoft.com/office/drawing/2014/main" id="{BA6621C2-6A39-41E9-AD49-95911E418E29}"/>
                  </a:ext>
                </a:extLst>
              </p:cNvPr>
              <p:cNvSpPr/>
              <p:nvPr/>
            </p:nvSpPr>
            <p:spPr>
              <a:xfrm>
                <a:off x="7474577" y="1575682"/>
                <a:ext cx="55188" cy="55186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05" extrusionOk="0">
                    <a:moveTo>
                      <a:pt x="339" y="0"/>
                    </a:moveTo>
                    <a:lnTo>
                      <a:pt x="0" y="166"/>
                    </a:lnTo>
                    <a:lnTo>
                      <a:pt x="166" y="504"/>
                    </a:lnTo>
                    <a:lnTo>
                      <a:pt x="504" y="339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E4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48;p43">
                <a:extLst>
                  <a:ext uri="{FF2B5EF4-FFF2-40B4-BE49-F238E27FC236}">
                    <a16:creationId xmlns:a16="http://schemas.microsoft.com/office/drawing/2014/main" id="{1AE39D05-3798-49F9-9CE1-D779D173523A}"/>
                  </a:ext>
                </a:extLst>
              </p:cNvPr>
              <p:cNvSpPr/>
              <p:nvPr/>
            </p:nvSpPr>
            <p:spPr>
              <a:xfrm>
                <a:off x="5730889" y="1306306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8" y="539"/>
                    </a:lnTo>
                    <a:lnTo>
                      <a:pt x="539" y="1084"/>
                    </a:lnTo>
                    <a:lnTo>
                      <a:pt x="359" y="1623"/>
                    </a:lnTo>
                    <a:lnTo>
                      <a:pt x="180" y="2161"/>
                    </a:lnTo>
                    <a:lnTo>
                      <a:pt x="0" y="2700"/>
                    </a:lnTo>
                    <a:lnTo>
                      <a:pt x="483" y="2859"/>
                    </a:lnTo>
                    <a:lnTo>
                      <a:pt x="663" y="2313"/>
                    </a:lnTo>
                    <a:lnTo>
                      <a:pt x="842" y="1775"/>
                    </a:lnTo>
                    <a:lnTo>
                      <a:pt x="1022" y="1236"/>
                    </a:lnTo>
                    <a:lnTo>
                      <a:pt x="1195" y="698"/>
                    </a:lnTo>
                    <a:lnTo>
                      <a:pt x="1374" y="16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9;p43">
                <a:extLst>
                  <a:ext uri="{FF2B5EF4-FFF2-40B4-BE49-F238E27FC236}">
                    <a16:creationId xmlns:a16="http://schemas.microsoft.com/office/drawing/2014/main" id="{E85FFC82-6C1F-4C6A-90C0-3C6B3B9E1668}"/>
                  </a:ext>
                </a:extLst>
              </p:cNvPr>
              <p:cNvSpPr/>
              <p:nvPr/>
            </p:nvSpPr>
            <p:spPr>
              <a:xfrm>
                <a:off x="5804763" y="1330457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2" y="546"/>
                    </a:lnTo>
                    <a:lnTo>
                      <a:pt x="532" y="1084"/>
                    </a:lnTo>
                    <a:lnTo>
                      <a:pt x="360" y="1623"/>
                    </a:lnTo>
                    <a:lnTo>
                      <a:pt x="180" y="2161"/>
                    </a:lnTo>
                    <a:lnTo>
                      <a:pt x="1" y="2700"/>
                    </a:lnTo>
                    <a:lnTo>
                      <a:pt x="484" y="2859"/>
                    </a:lnTo>
                    <a:lnTo>
                      <a:pt x="664" y="2320"/>
                    </a:lnTo>
                    <a:lnTo>
                      <a:pt x="836" y="1782"/>
                    </a:lnTo>
                    <a:lnTo>
                      <a:pt x="1016" y="1243"/>
                    </a:lnTo>
                    <a:lnTo>
                      <a:pt x="1195" y="705"/>
                    </a:lnTo>
                    <a:lnTo>
                      <a:pt x="1375" y="16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0;p43">
                <a:extLst>
                  <a:ext uri="{FF2B5EF4-FFF2-40B4-BE49-F238E27FC236}">
                    <a16:creationId xmlns:a16="http://schemas.microsoft.com/office/drawing/2014/main" id="{C477F0ED-33E9-4306-B22A-76E24F1BDECC}"/>
                  </a:ext>
                </a:extLst>
              </p:cNvPr>
              <p:cNvSpPr/>
              <p:nvPr/>
            </p:nvSpPr>
            <p:spPr>
              <a:xfrm>
                <a:off x="5878746" y="1355373"/>
                <a:ext cx="160099" cy="3154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887" extrusionOk="0">
                    <a:moveTo>
                      <a:pt x="891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53" y="1616"/>
                    </a:lnTo>
                    <a:lnTo>
                      <a:pt x="173" y="2154"/>
                    </a:lnTo>
                    <a:lnTo>
                      <a:pt x="0" y="2693"/>
                    </a:lnTo>
                    <a:lnTo>
                      <a:pt x="573" y="2886"/>
                    </a:lnTo>
                    <a:lnTo>
                      <a:pt x="753" y="2348"/>
                    </a:lnTo>
                    <a:lnTo>
                      <a:pt x="932" y="1809"/>
                    </a:lnTo>
                    <a:lnTo>
                      <a:pt x="1112" y="1271"/>
                    </a:lnTo>
                    <a:lnTo>
                      <a:pt x="1285" y="732"/>
                    </a:lnTo>
                    <a:lnTo>
                      <a:pt x="1464" y="193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51;p43">
                <a:extLst>
                  <a:ext uri="{FF2B5EF4-FFF2-40B4-BE49-F238E27FC236}">
                    <a16:creationId xmlns:a16="http://schemas.microsoft.com/office/drawing/2014/main" id="{4BD3AEAD-EDF8-4E28-A290-115F46427707}"/>
                  </a:ext>
                </a:extLst>
              </p:cNvPr>
              <p:cNvSpPr/>
              <p:nvPr/>
            </p:nvSpPr>
            <p:spPr>
              <a:xfrm>
                <a:off x="5951965" y="1379524"/>
                <a:ext cx="150263" cy="31166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2" extrusionOk="0">
                    <a:moveTo>
                      <a:pt x="891" y="0"/>
                    </a:moveTo>
                    <a:lnTo>
                      <a:pt x="711" y="539"/>
                    </a:lnTo>
                    <a:lnTo>
                      <a:pt x="532" y="1077"/>
                    </a:lnTo>
                    <a:lnTo>
                      <a:pt x="352" y="1616"/>
                    </a:lnTo>
                    <a:lnTo>
                      <a:pt x="180" y="2154"/>
                    </a:lnTo>
                    <a:lnTo>
                      <a:pt x="0" y="2693"/>
                    </a:lnTo>
                    <a:lnTo>
                      <a:pt x="483" y="2852"/>
                    </a:lnTo>
                    <a:lnTo>
                      <a:pt x="663" y="2313"/>
                    </a:lnTo>
                    <a:lnTo>
                      <a:pt x="836" y="1774"/>
                    </a:lnTo>
                    <a:lnTo>
                      <a:pt x="1022" y="1236"/>
                    </a:lnTo>
                    <a:lnTo>
                      <a:pt x="1195" y="697"/>
                    </a:lnTo>
                    <a:lnTo>
                      <a:pt x="1374" y="159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52;p43">
                <a:extLst>
                  <a:ext uri="{FF2B5EF4-FFF2-40B4-BE49-F238E27FC236}">
                    <a16:creationId xmlns:a16="http://schemas.microsoft.com/office/drawing/2014/main" id="{BECC018F-67BC-4A6A-8671-FD45FB80AF82}"/>
                  </a:ext>
                </a:extLst>
              </p:cNvPr>
              <p:cNvSpPr/>
              <p:nvPr/>
            </p:nvSpPr>
            <p:spPr>
              <a:xfrm>
                <a:off x="6025839" y="1404331"/>
                <a:ext cx="149498" cy="311776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853" extrusionOk="0">
                    <a:moveTo>
                      <a:pt x="891" y="1"/>
                    </a:moveTo>
                    <a:lnTo>
                      <a:pt x="712" y="533"/>
                    </a:lnTo>
                    <a:lnTo>
                      <a:pt x="532" y="1078"/>
                    </a:lnTo>
                    <a:lnTo>
                      <a:pt x="353" y="1617"/>
                    </a:lnTo>
                    <a:lnTo>
                      <a:pt x="173" y="2155"/>
                    </a:lnTo>
                    <a:lnTo>
                      <a:pt x="1" y="2694"/>
                    </a:lnTo>
                    <a:lnTo>
                      <a:pt x="477" y="2852"/>
                    </a:lnTo>
                    <a:lnTo>
                      <a:pt x="657" y="2307"/>
                    </a:lnTo>
                    <a:lnTo>
                      <a:pt x="836" y="1768"/>
                    </a:lnTo>
                    <a:lnTo>
                      <a:pt x="1016" y="1230"/>
                    </a:lnTo>
                    <a:lnTo>
                      <a:pt x="1188" y="691"/>
                    </a:lnTo>
                    <a:lnTo>
                      <a:pt x="1368" y="160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53;p43">
                <a:extLst>
                  <a:ext uri="{FF2B5EF4-FFF2-40B4-BE49-F238E27FC236}">
                    <a16:creationId xmlns:a16="http://schemas.microsoft.com/office/drawing/2014/main" id="{27E85880-8616-4C7D-BD9A-26D772C40DDC}"/>
                  </a:ext>
                </a:extLst>
              </p:cNvPr>
              <p:cNvSpPr/>
              <p:nvPr/>
            </p:nvSpPr>
            <p:spPr>
              <a:xfrm>
                <a:off x="6099057" y="1428482"/>
                <a:ext cx="160864" cy="31472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880" extrusionOk="0">
                    <a:moveTo>
                      <a:pt x="891" y="1"/>
                    </a:moveTo>
                    <a:lnTo>
                      <a:pt x="719" y="539"/>
                    </a:lnTo>
                    <a:lnTo>
                      <a:pt x="539" y="1078"/>
                    </a:lnTo>
                    <a:lnTo>
                      <a:pt x="360" y="1616"/>
                    </a:lnTo>
                    <a:lnTo>
                      <a:pt x="180" y="2155"/>
                    </a:lnTo>
                    <a:lnTo>
                      <a:pt x="0" y="2694"/>
                    </a:lnTo>
                    <a:lnTo>
                      <a:pt x="580" y="2880"/>
                    </a:lnTo>
                    <a:lnTo>
                      <a:pt x="760" y="2341"/>
                    </a:lnTo>
                    <a:lnTo>
                      <a:pt x="933" y="1803"/>
                    </a:lnTo>
                    <a:lnTo>
                      <a:pt x="1112" y="1264"/>
                    </a:lnTo>
                    <a:lnTo>
                      <a:pt x="1292" y="726"/>
                    </a:lnTo>
                    <a:lnTo>
                      <a:pt x="1471" y="187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54;p43">
                <a:extLst>
                  <a:ext uri="{FF2B5EF4-FFF2-40B4-BE49-F238E27FC236}">
                    <a16:creationId xmlns:a16="http://schemas.microsoft.com/office/drawing/2014/main" id="{24BF8DD3-55F6-445B-A974-C1A79FB1542D}"/>
                  </a:ext>
                </a:extLst>
              </p:cNvPr>
              <p:cNvSpPr/>
              <p:nvPr/>
            </p:nvSpPr>
            <p:spPr>
              <a:xfrm>
                <a:off x="6183531" y="1456458"/>
                <a:ext cx="149498" cy="3116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852" extrusionOk="0">
                    <a:moveTo>
                      <a:pt x="891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53" y="1616"/>
                    </a:lnTo>
                    <a:lnTo>
                      <a:pt x="180" y="2154"/>
                    </a:lnTo>
                    <a:lnTo>
                      <a:pt x="1" y="2693"/>
                    </a:lnTo>
                    <a:lnTo>
                      <a:pt x="477" y="2852"/>
                    </a:lnTo>
                    <a:lnTo>
                      <a:pt x="657" y="2313"/>
                    </a:lnTo>
                    <a:lnTo>
                      <a:pt x="836" y="1775"/>
                    </a:lnTo>
                    <a:lnTo>
                      <a:pt x="1016" y="1236"/>
                    </a:lnTo>
                    <a:lnTo>
                      <a:pt x="1188" y="691"/>
                    </a:lnTo>
                    <a:lnTo>
                      <a:pt x="1368" y="159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55;p43">
                <a:extLst>
                  <a:ext uri="{FF2B5EF4-FFF2-40B4-BE49-F238E27FC236}">
                    <a16:creationId xmlns:a16="http://schemas.microsoft.com/office/drawing/2014/main" id="{963E2C64-C951-472C-8957-F4ABE805C81B}"/>
                  </a:ext>
                </a:extLst>
              </p:cNvPr>
              <p:cNvSpPr/>
              <p:nvPr/>
            </p:nvSpPr>
            <p:spPr>
              <a:xfrm>
                <a:off x="6246149" y="1476784"/>
                <a:ext cx="150263" cy="31254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60" extrusionOk="0">
                    <a:moveTo>
                      <a:pt x="892" y="1"/>
                    </a:moveTo>
                    <a:lnTo>
                      <a:pt x="719" y="539"/>
                    </a:lnTo>
                    <a:lnTo>
                      <a:pt x="539" y="1078"/>
                    </a:lnTo>
                    <a:lnTo>
                      <a:pt x="360" y="1616"/>
                    </a:lnTo>
                    <a:lnTo>
                      <a:pt x="180" y="2155"/>
                    </a:lnTo>
                    <a:lnTo>
                      <a:pt x="1" y="2693"/>
                    </a:lnTo>
                    <a:lnTo>
                      <a:pt x="484" y="2859"/>
                    </a:lnTo>
                    <a:lnTo>
                      <a:pt x="664" y="2314"/>
                    </a:lnTo>
                    <a:lnTo>
                      <a:pt x="843" y="1775"/>
                    </a:lnTo>
                    <a:lnTo>
                      <a:pt x="1023" y="1237"/>
                    </a:lnTo>
                    <a:lnTo>
                      <a:pt x="1195" y="698"/>
                    </a:lnTo>
                    <a:lnTo>
                      <a:pt x="1375" y="160"/>
                    </a:lnTo>
                    <a:lnTo>
                      <a:pt x="8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56;p43">
                <a:extLst>
                  <a:ext uri="{FF2B5EF4-FFF2-40B4-BE49-F238E27FC236}">
                    <a16:creationId xmlns:a16="http://schemas.microsoft.com/office/drawing/2014/main" id="{C7BCA846-5F8E-4964-AEA7-59B504039026}"/>
                  </a:ext>
                </a:extLst>
              </p:cNvPr>
              <p:cNvSpPr/>
              <p:nvPr/>
            </p:nvSpPr>
            <p:spPr>
              <a:xfrm>
                <a:off x="6320132" y="1500935"/>
                <a:ext cx="150263" cy="31254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60" extrusionOk="0">
                    <a:moveTo>
                      <a:pt x="891" y="1"/>
                    </a:moveTo>
                    <a:lnTo>
                      <a:pt x="712" y="539"/>
                    </a:lnTo>
                    <a:lnTo>
                      <a:pt x="532" y="1085"/>
                    </a:lnTo>
                    <a:lnTo>
                      <a:pt x="353" y="1623"/>
                    </a:lnTo>
                    <a:lnTo>
                      <a:pt x="180" y="2162"/>
                    </a:lnTo>
                    <a:lnTo>
                      <a:pt x="1" y="2700"/>
                    </a:lnTo>
                    <a:lnTo>
                      <a:pt x="484" y="2859"/>
                    </a:lnTo>
                    <a:lnTo>
                      <a:pt x="663" y="2321"/>
                    </a:lnTo>
                    <a:lnTo>
                      <a:pt x="836" y="1782"/>
                    </a:lnTo>
                    <a:lnTo>
                      <a:pt x="1015" y="1237"/>
                    </a:lnTo>
                    <a:lnTo>
                      <a:pt x="1195" y="705"/>
                    </a:lnTo>
                    <a:lnTo>
                      <a:pt x="1375" y="159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57;p43">
                <a:extLst>
                  <a:ext uri="{FF2B5EF4-FFF2-40B4-BE49-F238E27FC236}">
                    <a16:creationId xmlns:a16="http://schemas.microsoft.com/office/drawing/2014/main" id="{2202ABCA-A495-4CAA-926B-61C51ADB1422}"/>
                  </a:ext>
                </a:extLst>
              </p:cNvPr>
              <p:cNvSpPr/>
              <p:nvPr/>
            </p:nvSpPr>
            <p:spPr>
              <a:xfrm>
                <a:off x="6403842" y="1528910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2" y="0"/>
                    </a:moveTo>
                    <a:lnTo>
                      <a:pt x="712" y="539"/>
                    </a:lnTo>
                    <a:lnTo>
                      <a:pt x="539" y="1077"/>
                    </a:lnTo>
                    <a:lnTo>
                      <a:pt x="360" y="1616"/>
                    </a:lnTo>
                    <a:lnTo>
                      <a:pt x="180" y="2154"/>
                    </a:lnTo>
                    <a:lnTo>
                      <a:pt x="1" y="2693"/>
                    </a:lnTo>
                    <a:lnTo>
                      <a:pt x="484" y="2859"/>
                    </a:lnTo>
                    <a:lnTo>
                      <a:pt x="664" y="2313"/>
                    </a:lnTo>
                    <a:lnTo>
                      <a:pt x="843" y="1775"/>
                    </a:lnTo>
                    <a:lnTo>
                      <a:pt x="1023" y="1236"/>
                    </a:lnTo>
                    <a:lnTo>
                      <a:pt x="1195" y="697"/>
                    </a:lnTo>
                    <a:lnTo>
                      <a:pt x="1375" y="159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58;p43">
                <a:extLst>
                  <a:ext uri="{FF2B5EF4-FFF2-40B4-BE49-F238E27FC236}">
                    <a16:creationId xmlns:a16="http://schemas.microsoft.com/office/drawing/2014/main" id="{37E96A5D-DB15-4C0B-918C-273C5D086651}"/>
                  </a:ext>
                </a:extLst>
              </p:cNvPr>
              <p:cNvSpPr/>
              <p:nvPr/>
            </p:nvSpPr>
            <p:spPr>
              <a:xfrm>
                <a:off x="6477825" y="1553061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2" y="546"/>
                    </a:lnTo>
                    <a:lnTo>
                      <a:pt x="532" y="1084"/>
                    </a:lnTo>
                    <a:lnTo>
                      <a:pt x="360" y="1623"/>
                    </a:lnTo>
                    <a:lnTo>
                      <a:pt x="180" y="2161"/>
                    </a:lnTo>
                    <a:lnTo>
                      <a:pt x="1" y="2700"/>
                    </a:lnTo>
                    <a:lnTo>
                      <a:pt x="484" y="2859"/>
                    </a:lnTo>
                    <a:lnTo>
                      <a:pt x="663" y="2320"/>
                    </a:lnTo>
                    <a:lnTo>
                      <a:pt x="836" y="1781"/>
                    </a:lnTo>
                    <a:lnTo>
                      <a:pt x="1016" y="1236"/>
                    </a:lnTo>
                    <a:lnTo>
                      <a:pt x="1195" y="704"/>
                    </a:lnTo>
                    <a:lnTo>
                      <a:pt x="1375" y="16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59;p43">
                <a:extLst>
                  <a:ext uri="{FF2B5EF4-FFF2-40B4-BE49-F238E27FC236}">
                    <a16:creationId xmlns:a16="http://schemas.microsoft.com/office/drawing/2014/main" id="{0D810113-1E7F-4C45-8672-C84E7BCC296C}"/>
                  </a:ext>
                </a:extLst>
              </p:cNvPr>
              <p:cNvSpPr/>
              <p:nvPr/>
            </p:nvSpPr>
            <p:spPr>
              <a:xfrm>
                <a:off x="6541208" y="1574152"/>
                <a:ext cx="149498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859" extrusionOk="0">
                    <a:moveTo>
                      <a:pt x="884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53" y="1616"/>
                    </a:lnTo>
                    <a:lnTo>
                      <a:pt x="180" y="2155"/>
                    </a:lnTo>
                    <a:lnTo>
                      <a:pt x="1" y="2693"/>
                    </a:lnTo>
                    <a:lnTo>
                      <a:pt x="477" y="2859"/>
                    </a:lnTo>
                    <a:lnTo>
                      <a:pt x="656" y="2313"/>
                    </a:lnTo>
                    <a:lnTo>
                      <a:pt x="836" y="1775"/>
                    </a:lnTo>
                    <a:lnTo>
                      <a:pt x="1009" y="1236"/>
                    </a:lnTo>
                    <a:lnTo>
                      <a:pt x="1195" y="698"/>
                    </a:lnTo>
                    <a:lnTo>
                      <a:pt x="1368" y="159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60;p43">
                <a:extLst>
                  <a:ext uri="{FF2B5EF4-FFF2-40B4-BE49-F238E27FC236}">
                    <a16:creationId xmlns:a16="http://schemas.microsoft.com/office/drawing/2014/main" id="{1AD6C039-904B-4AC0-90AA-972869623EAD}"/>
                  </a:ext>
                </a:extLst>
              </p:cNvPr>
              <p:cNvSpPr/>
              <p:nvPr/>
            </p:nvSpPr>
            <p:spPr>
              <a:xfrm>
                <a:off x="6614426" y="1599068"/>
                <a:ext cx="160755" cy="314726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2880" extrusionOk="0">
                    <a:moveTo>
                      <a:pt x="891" y="0"/>
                    </a:moveTo>
                    <a:lnTo>
                      <a:pt x="711" y="539"/>
                    </a:lnTo>
                    <a:lnTo>
                      <a:pt x="539" y="1077"/>
                    </a:lnTo>
                    <a:lnTo>
                      <a:pt x="359" y="1616"/>
                    </a:lnTo>
                    <a:lnTo>
                      <a:pt x="180" y="2154"/>
                    </a:lnTo>
                    <a:lnTo>
                      <a:pt x="0" y="2693"/>
                    </a:lnTo>
                    <a:lnTo>
                      <a:pt x="580" y="2879"/>
                    </a:lnTo>
                    <a:lnTo>
                      <a:pt x="760" y="2341"/>
                    </a:lnTo>
                    <a:lnTo>
                      <a:pt x="932" y="1802"/>
                    </a:lnTo>
                    <a:lnTo>
                      <a:pt x="1112" y="1264"/>
                    </a:lnTo>
                    <a:lnTo>
                      <a:pt x="1291" y="725"/>
                    </a:lnTo>
                    <a:lnTo>
                      <a:pt x="1471" y="187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61;p43">
                <a:extLst>
                  <a:ext uri="{FF2B5EF4-FFF2-40B4-BE49-F238E27FC236}">
                    <a16:creationId xmlns:a16="http://schemas.microsoft.com/office/drawing/2014/main" id="{443E59EF-6EBA-4EC1-94D6-5BF0D688AAB4}"/>
                  </a:ext>
                </a:extLst>
              </p:cNvPr>
              <p:cNvSpPr/>
              <p:nvPr/>
            </p:nvSpPr>
            <p:spPr>
              <a:xfrm>
                <a:off x="6698900" y="1626170"/>
                <a:ext cx="139007" cy="308716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825" extrusionOk="0">
                    <a:moveTo>
                      <a:pt x="891" y="1"/>
                    </a:moveTo>
                    <a:lnTo>
                      <a:pt x="712" y="539"/>
                    </a:lnTo>
                    <a:lnTo>
                      <a:pt x="532" y="1078"/>
                    </a:lnTo>
                    <a:lnTo>
                      <a:pt x="353" y="1623"/>
                    </a:lnTo>
                    <a:lnTo>
                      <a:pt x="173" y="2155"/>
                    </a:lnTo>
                    <a:lnTo>
                      <a:pt x="1" y="2694"/>
                    </a:lnTo>
                    <a:lnTo>
                      <a:pt x="380" y="2825"/>
                    </a:lnTo>
                    <a:lnTo>
                      <a:pt x="560" y="2286"/>
                    </a:lnTo>
                    <a:lnTo>
                      <a:pt x="739" y="1748"/>
                    </a:lnTo>
                    <a:lnTo>
                      <a:pt x="919" y="1209"/>
                    </a:lnTo>
                    <a:lnTo>
                      <a:pt x="1098" y="671"/>
                    </a:lnTo>
                    <a:lnTo>
                      <a:pt x="1271" y="132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62;p43">
                <a:extLst>
                  <a:ext uri="{FF2B5EF4-FFF2-40B4-BE49-F238E27FC236}">
                    <a16:creationId xmlns:a16="http://schemas.microsoft.com/office/drawing/2014/main" id="{1FEA459C-02A8-413B-91DE-E070507C4952}"/>
                  </a:ext>
                </a:extLst>
              </p:cNvPr>
              <p:cNvSpPr/>
              <p:nvPr/>
            </p:nvSpPr>
            <p:spPr>
              <a:xfrm>
                <a:off x="6772119" y="1651086"/>
                <a:ext cx="150263" cy="311776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3" extrusionOk="0">
                    <a:moveTo>
                      <a:pt x="891" y="1"/>
                    </a:moveTo>
                    <a:lnTo>
                      <a:pt x="711" y="539"/>
                    </a:lnTo>
                    <a:lnTo>
                      <a:pt x="539" y="1078"/>
                    </a:lnTo>
                    <a:lnTo>
                      <a:pt x="359" y="1616"/>
                    </a:lnTo>
                    <a:lnTo>
                      <a:pt x="180" y="2155"/>
                    </a:lnTo>
                    <a:lnTo>
                      <a:pt x="0" y="2693"/>
                    </a:lnTo>
                    <a:lnTo>
                      <a:pt x="484" y="2852"/>
                    </a:lnTo>
                    <a:lnTo>
                      <a:pt x="663" y="2314"/>
                    </a:lnTo>
                    <a:lnTo>
                      <a:pt x="836" y="1775"/>
                    </a:lnTo>
                    <a:lnTo>
                      <a:pt x="1015" y="1237"/>
                    </a:lnTo>
                    <a:lnTo>
                      <a:pt x="1195" y="698"/>
                    </a:lnTo>
                    <a:lnTo>
                      <a:pt x="1374" y="159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63;p43">
                <a:extLst>
                  <a:ext uri="{FF2B5EF4-FFF2-40B4-BE49-F238E27FC236}">
                    <a16:creationId xmlns:a16="http://schemas.microsoft.com/office/drawing/2014/main" id="{2BDCDD9A-4035-4849-97CB-9ADDBAD3D02B}"/>
                  </a:ext>
                </a:extLst>
              </p:cNvPr>
              <p:cNvSpPr/>
              <p:nvPr/>
            </p:nvSpPr>
            <p:spPr>
              <a:xfrm>
                <a:off x="6835502" y="1671521"/>
                <a:ext cx="160755" cy="315491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2887" extrusionOk="0">
                    <a:moveTo>
                      <a:pt x="891" y="0"/>
                    </a:moveTo>
                    <a:lnTo>
                      <a:pt x="711" y="539"/>
                    </a:lnTo>
                    <a:lnTo>
                      <a:pt x="532" y="1077"/>
                    </a:lnTo>
                    <a:lnTo>
                      <a:pt x="352" y="1616"/>
                    </a:lnTo>
                    <a:lnTo>
                      <a:pt x="180" y="2154"/>
                    </a:lnTo>
                    <a:lnTo>
                      <a:pt x="0" y="2693"/>
                    </a:lnTo>
                    <a:lnTo>
                      <a:pt x="573" y="2886"/>
                    </a:lnTo>
                    <a:lnTo>
                      <a:pt x="753" y="2348"/>
                    </a:lnTo>
                    <a:lnTo>
                      <a:pt x="932" y="1809"/>
                    </a:lnTo>
                    <a:lnTo>
                      <a:pt x="1112" y="1271"/>
                    </a:lnTo>
                    <a:lnTo>
                      <a:pt x="1285" y="732"/>
                    </a:lnTo>
                    <a:lnTo>
                      <a:pt x="1471" y="193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64;p43">
                <a:extLst>
                  <a:ext uri="{FF2B5EF4-FFF2-40B4-BE49-F238E27FC236}">
                    <a16:creationId xmlns:a16="http://schemas.microsoft.com/office/drawing/2014/main" id="{C35821C0-3012-4BC7-B28D-CB18BBCF8A86}"/>
                  </a:ext>
                </a:extLst>
              </p:cNvPr>
              <p:cNvSpPr/>
              <p:nvPr/>
            </p:nvSpPr>
            <p:spPr>
              <a:xfrm>
                <a:off x="6919211" y="1699387"/>
                <a:ext cx="150263" cy="311776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3" extrusionOk="0">
                    <a:moveTo>
                      <a:pt x="891" y="1"/>
                    </a:moveTo>
                    <a:lnTo>
                      <a:pt x="712" y="539"/>
                    </a:lnTo>
                    <a:lnTo>
                      <a:pt x="539" y="1078"/>
                    </a:lnTo>
                    <a:lnTo>
                      <a:pt x="360" y="1616"/>
                    </a:lnTo>
                    <a:lnTo>
                      <a:pt x="180" y="2155"/>
                    </a:lnTo>
                    <a:lnTo>
                      <a:pt x="1" y="2693"/>
                    </a:lnTo>
                    <a:lnTo>
                      <a:pt x="484" y="2852"/>
                    </a:lnTo>
                    <a:lnTo>
                      <a:pt x="664" y="2314"/>
                    </a:lnTo>
                    <a:lnTo>
                      <a:pt x="843" y="1775"/>
                    </a:lnTo>
                    <a:lnTo>
                      <a:pt x="1016" y="1236"/>
                    </a:lnTo>
                    <a:lnTo>
                      <a:pt x="1195" y="698"/>
                    </a:lnTo>
                    <a:lnTo>
                      <a:pt x="1375" y="159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65;p43">
                <a:extLst>
                  <a:ext uri="{FF2B5EF4-FFF2-40B4-BE49-F238E27FC236}">
                    <a16:creationId xmlns:a16="http://schemas.microsoft.com/office/drawing/2014/main" id="{7AF7AA21-C15C-4242-825C-BCC4F2723A9E}"/>
                  </a:ext>
                </a:extLst>
              </p:cNvPr>
              <p:cNvSpPr/>
              <p:nvPr/>
            </p:nvSpPr>
            <p:spPr>
              <a:xfrm>
                <a:off x="6982594" y="1719714"/>
                <a:ext cx="160099" cy="31560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888" extrusionOk="0">
                    <a:moveTo>
                      <a:pt x="891" y="1"/>
                    </a:moveTo>
                    <a:lnTo>
                      <a:pt x="712" y="546"/>
                    </a:lnTo>
                    <a:lnTo>
                      <a:pt x="532" y="1085"/>
                    </a:lnTo>
                    <a:lnTo>
                      <a:pt x="360" y="1624"/>
                    </a:lnTo>
                    <a:lnTo>
                      <a:pt x="180" y="2162"/>
                    </a:lnTo>
                    <a:lnTo>
                      <a:pt x="1" y="2701"/>
                    </a:lnTo>
                    <a:lnTo>
                      <a:pt x="574" y="2887"/>
                    </a:lnTo>
                    <a:lnTo>
                      <a:pt x="753" y="2348"/>
                    </a:lnTo>
                    <a:lnTo>
                      <a:pt x="933" y="1810"/>
                    </a:lnTo>
                    <a:lnTo>
                      <a:pt x="1112" y="1271"/>
                    </a:lnTo>
                    <a:lnTo>
                      <a:pt x="1292" y="733"/>
                    </a:lnTo>
                    <a:lnTo>
                      <a:pt x="1464" y="194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66;p43">
                <a:extLst>
                  <a:ext uri="{FF2B5EF4-FFF2-40B4-BE49-F238E27FC236}">
                    <a16:creationId xmlns:a16="http://schemas.microsoft.com/office/drawing/2014/main" id="{9BAE5297-6401-4C8A-9714-B8B52CA5A30B}"/>
                  </a:ext>
                </a:extLst>
              </p:cNvPr>
              <p:cNvSpPr/>
              <p:nvPr/>
            </p:nvSpPr>
            <p:spPr>
              <a:xfrm>
                <a:off x="7066412" y="1747689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1" y="546"/>
                    </a:lnTo>
                    <a:lnTo>
                      <a:pt x="539" y="1084"/>
                    </a:lnTo>
                    <a:lnTo>
                      <a:pt x="359" y="1623"/>
                    </a:lnTo>
                    <a:lnTo>
                      <a:pt x="180" y="2162"/>
                    </a:lnTo>
                    <a:lnTo>
                      <a:pt x="0" y="2700"/>
                    </a:lnTo>
                    <a:lnTo>
                      <a:pt x="483" y="2859"/>
                    </a:lnTo>
                    <a:lnTo>
                      <a:pt x="663" y="2320"/>
                    </a:lnTo>
                    <a:lnTo>
                      <a:pt x="842" y="1782"/>
                    </a:lnTo>
                    <a:lnTo>
                      <a:pt x="1015" y="1243"/>
                    </a:lnTo>
                    <a:lnTo>
                      <a:pt x="1195" y="705"/>
                    </a:lnTo>
                    <a:lnTo>
                      <a:pt x="1374" y="16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67;p43">
                <a:extLst>
                  <a:ext uri="{FF2B5EF4-FFF2-40B4-BE49-F238E27FC236}">
                    <a16:creationId xmlns:a16="http://schemas.microsoft.com/office/drawing/2014/main" id="{E39DD7CE-6265-44B6-86AD-E31275A8F1E3}"/>
                  </a:ext>
                </a:extLst>
              </p:cNvPr>
              <p:cNvSpPr/>
              <p:nvPr/>
            </p:nvSpPr>
            <p:spPr>
              <a:xfrm>
                <a:off x="7140286" y="1772605"/>
                <a:ext cx="150263" cy="31166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2" extrusionOk="0">
                    <a:moveTo>
                      <a:pt x="891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60" y="1616"/>
                    </a:lnTo>
                    <a:lnTo>
                      <a:pt x="180" y="2154"/>
                    </a:lnTo>
                    <a:lnTo>
                      <a:pt x="1" y="2693"/>
                    </a:lnTo>
                    <a:lnTo>
                      <a:pt x="484" y="2852"/>
                    </a:lnTo>
                    <a:lnTo>
                      <a:pt x="657" y="2313"/>
                    </a:lnTo>
                    <a:lnTo>
                      <a:pt x="836" y="1775"/>
                    </a:lnTo>
                    <a:lnTo>
                      <a:pt x="1016" y="1236"/>
                    </a:lnTo>
                    <a:lnTo>
                      <a:pt x="1195" y="698"/>
                    </a:lnTo>
                    <a:lnTo>
                      <a:pt x="1375" y="159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68;p43">
                <a:extLst>
                  <a:ext uri="{FF2B5EF4-FFF2-40B4-BE49-F238E27FC236}">
                    <a16:creationId xmlns:a16="http://schemas.microsoft.com/office/drawing/2014/main" id="{114DC89E-E245-4289-A336-BC601B6D1420}"/>
                  </a:ext>
                </a:extLst>
              </p:cNvPr>
              <p:cNvSpPr/>
              <p:nvPr/>
            </p:nvSpPr>
            <p:spPr>
              <a:xfrm>
                <a:off x="7213505" y="1796756"/>
                <a:ext cx="150263" cy="31166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2" extrusionOk="0">
                    <a:moveTo>
                      <a:pt x="898" y="0"/>
                    </a:moveTo>
                    <a:lnTo>
                      <a:pt x="719" y="539"/>
                    </a:lnTo>
                    <a:lnTo>
                      <a:pt x="539" y="1077"/>
                    </a:lnTo>
                    <a:lnTo>
                      <a:pt x="359" y="1616"/>
                    </a:lnTo>
                    <a:lnTo>
                      <a:pt x="180" y="2154"/>
                    </a:lnTo>
                    <a:lnTo>
                      <a:pt x="0" y="2693"/>
                    </a:lnTo>
                    <a:lnTo>
                      <a:pt x="484" y="2852"/>
                    </a:lnTo>
                    <a:lnTo>
                      <a:pt x="663" y="2313"/>
                    </a:lnTo>
                    <a:lnTo>
                      <a:pt x="843" y="1775"/>
                    </a:lnTo>
                    <a:lnTo>
                      <a:pt x="1015" y="1236"/>
                    </a:lnTo>
                    <a:lnTo>
                      <a:pt x="1195" y="698"/>
                    </a:lnTo>
                    <a:lnTo>
                      <a:pt x="1374" y="159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469;p43">
                <a:extLst>
                  <a:ext uri="{FF2B5EF4-FFF2-40B4-BE49-F238E27FC236}">
                    <a16:creationId xmlns:a16="http://schemas.microsoft.com/office/drawing/2014/main" id="{6D95A663-0003-4610-9EC1-A5F32D5636D6}"/>
                  </a:ext>
                </a:extLst>
              </p:cNvPr>
              <p:cNvSpPr/>
              <p:nvPr/>
            </p:nvSpPr>
            <p:spPr>
              <a:xfrm>
                <a:off x="7287488" y="1820907"/>
                <a:ext cx="150263" cy="31243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859" extrusionOk="0">
                    <a:moveTo>
                      <a:pt x="891" y="0"/>
                    </a:moveTo>
                    <a:lnTo>
                      <a:pt x="711" y="539"/>
                    </a:lnTo>
                    <a:lnTo>
                      <a:pt x="539" y="1084"/>
                    </a:lnTo>
                    <a:lnTo>
                      <a:pt x="352" y="1623"/>
                    </a:lnTo>
                    <a:lnTo>
                      <a:pt x="180" y="2154"/>
                    </a:lnTo>
                    <a:lnTo>
                      <a:pt x="0" y="2700"/>
                    </a:lnTo>
                    <a:lnTo>
                      <a:pt x="483" y="2859"/>
                    </a:lnTo>
                    <a:lnTo>
                      <a:pt x="656" y="2313"/>
                    </a:lnTo>
                    <a:lnTo>
                      <a:pt x="836" y="1775"/>
                    </a:lnTo>
                    <a:lnTo>
                      <a:pt x="1015" y="1236"/>
                    </a:lnTo>
                    <a:lnTo>
                      <a:pt x="1195" y="698"/>
                    </a:lnTo>
                    <a:lnTo>
                      <a:pt x="1374" y="159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470;p43">
                <a:extLst>
                  <a:ext uri="{FF2B5EF4-FFF2-40B4-BE49-F238E27FC236}">
                    <a16:creationId xmlns:a16="http://schemas.microsoft.com/office/drawing/2014/main" id="{54E782BA-B5A8-415B-AE61-CE79C6A4FED8}"/>
                  </a:ext>
                </a:extLst>
              </p:cNvPr>
              <p:cNvSpPr/>
              <p:nvPr/>
            </p:nvSpPr>
            <p:spPr>
              <a:xfrm>
                <a:off x="7361362" y="1845823"/>
                <a:ext cx="160099" cy="314726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880" extrusionOk="0">
                    <a:moveTo>
                      <a:pt x="891" y="0"/>
                    </a:moveTo>
                    <a:lnTo>
                      <a:pt x="712" y="539"/>
                    </a:lnTo>
                    <a:lnTo>
                      <a:pt x="532" y="1077"/>
                    </a:lnTo>
                    <a:lnTo>
                      <a:pt x="353" y="1616"/>
                    </a:lnTo>
                    <a:lnTo>
                      <a:pt x="173" y="2154"/>
                    </a:lnTo>
                    <a:lnTo>
                      <a:pt x="1" y="2693"/>
                    </a:lnTo>
                    <a:lnTo>
                      <a:pt x="574" y="2879"/>
                    </a:lnTo>
                    <a:lnTo>
                      <a:pt x="753" y="2341"/>
                    </a:lnTo>
                    <a:lnTo>
                      <a:pt x="933" y="1802"/>
                    </a:lnTo>
                    <a:lnTo>
                      <a:pt x="1112" y="1264"/>
                    </a:lnTo>
                    <a:lnTo>
                      <a:pt x="1292" y="725"/>
                    </a:lnTo>
                    <a:lnTo>
                      <a:pt x="1464" y="18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471;p43">
                <a:extLst>
                  <a:ext uri="{FF2B5EF4-FFF2-40B4-BE49-F238E27FC236}">
                    <a16:creationId xmlns:a16="http://schemas.microsoft.com/office/drawing/2014/main" id="{1BB4D159-F269-4E26-BE53-F7DF5A3AAC9E}"/>
                  </a:ext>
                </a:extLst>
              </p:cNvPr>
              <p:cNvSpPr/>
              <p:nvPr/>
            </p:nvSpPr>
            <p:spPr>
              <a:xfrm>
                <a:off x="5813166" y="1320622"/>
                <a:ext cx="105020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858" extrusionOk="0">
                    <a:moveTo>
                      <a:pt x="573" y="0"/>
                    </a:moveTo>
                    <a:lnTo>
                      <a:pt x="387" y="574"/>
                    </a:lnTo>
                    <a:lnTo>
                      <a:pt x="194" y="1154"/>
                    </a:lnTo>
                    <a:lnTo>
                      <a:pt x="0" y="1734"/>
                    </a:lnTo>
                    <a:lnTo>
                      <a:pt x="387" y="1858"/>
                    </a:lnTo>
                    <a:lnTo>
                      <a:pt x="580" y="1278"/>
                    </a:lnTo>
                    <a:lnTo>
                      <a:pt x="767" y="705"/>
                    </a:lnTo>
                    <a:lnTo>
                      <a:pt x="960" y="125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472;p43">
                <a:extLst>
                  <a:ext uri="{FF2B5EF4-FFF2-40B4-BE49-F238E27FC236}">
                    <a16:creationId xmlns:a16="http://schemas.microsoft.com/office/drawing/2014/main" id="{7F6B2CAB-E51C-42B6-8873-5F1685288895}"/>
                  </a:ext>
                </a:extLst>
              </p:cNvPr>
              <p:cNvSpPr/>
              <p:nvPr/>
            </p:nvSpPr>
            <p:spPr>
              <a:xfrm>
                <a:off x="5970858" y="1372640"/>
                <a:ext cx="94420" cy="19932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24" extrusionOk="0">
                    <a:moveTo>
                      <a:pt x="573" y="1"/>
                    </a:moveTo>
                    <a:lnTo>
                      <a:pt x="380" y="574"/>
                    </a:lnTo>
                    <a:lnTo>
                      <a:pt x="194" y="1154"/>
                    </a:lnTo>
                    <a:lnTo>
                      <a:pt x="0" y="1734"/>
                    </a:lnTo>
                    <a:lnTo>
                      <a:pt x="290" y="1824"/>
                    </a:lnTo>
                    <a:lnTo>
                      <a:pt x="484" y="1251"/>
                    </a:lnTo>
                    <a:lnTo>
                      <a:pt x="670" y="671"/>
                    </a:lnTo>
                    <a:lnTo>
                      <a:pt x="863" y="98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473;p43">
                <a:extLst>
                  <a:ext uri="{FF2B5EF4-FFF2-40B4-BE49-F238E27FC236}">
                    <a16:creationId xmlns:a16="http://schemas.microsoft.com/office/drawing/2014/main" id="{EBE852A2-A784-40C6-9FA4-A9099ABD30BD}"/>
                  </a:ext>
                </a:extLst>
              </p:cNvPr>
              <p:cNvSpPr/>
              <p:nvPr/>
            </p:nvSpPr>
            <p:spPr>
              <a:xfrm>
                <a:off x="6044841" y="1396791"/>
                <a:ext cx="94420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31" extrusionOk="0">
                    <a:moveTo>
                      <a:pt x="573" y="1"/>
                    </a:moveTo>
                    <a:lnTo>
                      <a:pt x="380" y="581"/>
                    </a:lnTo>
                    <a:lnTo>
                      <a:pt x="193" y="1154"/>
                    </a:lnTo>
                    <a:lnTo>
                      <a:pt x="0" y="1734"/>
                    </a:lnTo>
                    <a:lnTo>
                      <a:pt x="290" y="1831"/>
                    </a:lnTo>
                    <a:lnTo>
                      <a:pt x="476" y="1251"/>
                    </a:lnTo>
                    <a:lnTo>
                      <a:pt x="670" y="677"/>
                    </a:lnTo>
                    <a:lnTo>
                      <a:pt x="863" y="98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474;p43">
                <a:extLst>
                  <a:ext uri="{FF2B5EF4-FFF2-40B4-BE49-F238E27FC236}">
                    <a16:creationId xmlns:a16="http://schemas.microsoft.com/office/drawing/2014/main" id="{C183C9F7-FF88-42DF-B1A1-66709BA3F63D}"/>
                  </a:ext>
                </a:extLst>
              </p:cNvPr>
              <p:cNvSpPr/>
              <p:nvPr/>
            </p:nvSpPr>
            <p:spPr>
              <a:xfrm>
                <a:off x="6107459" y="1417991"/>
                <a:ext cx="104911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858" extrusionOk="0">
                    <a:moveTo>
                      <a:pt x="573" y="0"/>
                    </a:moveTo>
                    <a:lnTo>
                      <a:pt x="387" y="573"/>
                    </a:lnTo>
                    <a:lnTo>
                      <a:pt x="193" y="1153"/>
                    </a:lnTo>
                    <a:lnTo>
                      <a:pt x="0" y="1733"/>
                    </a:lnTo>
                    <a:lnTo>
                      <a:pt x="387" y="1857"/>
                    </a:lnTo>
                    <a:lnTo>
                      <a:pt x="580" y="1277"/>
                    </a:lnTo>
                    <a:lnTo>
                      <a:pt x="767" y="704"/>
                    </a:lnTo>
                    <a:lnTo>
                      <a:pt x="960" y="124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475;p43">
                <a:extLst>
                  <a:ext uri="{FF2B5EF4-FFF2-40B4-BE49-F238E27FC236}">
                    <a16:creationId xmlns:a16="http://schemas.microsoft.com/office/drawing/2014/main" id="{C7F855C5-09DC-486B-AEA1-92FC6C132826}"/>
                  </a:ext>
                </a:extLst>
              </p:cNvPr>
              <p:cNvSpPr/>
              <p:nvPr/>
            </p:nvSpPr>
            <p:spPr>
              <a:xfrm>
                <a:off x="6265152" y="1470008"/>
                <a:ext cx="94420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31" extrusionOk="0">
                    <a:moveTo>
                      <a:pt x="580" y="1"/>
                    </a:moveTo>
                    <a:lnTo>
                      <a:pt x="387" y="581"/>
                    </a:lnTo>
                    <a:lnTo>
                      <a:pt x="193" y="1154"/>
                    </a:lnTo>
                    <a:lnTo>
                      <a:pt x="0" y="1734"/>
                    </a:lnTo>
                    <a:lnTo>
                      <a:pt x="290" y="1830"/>
                    </a:lnTo>
                    <a:lnTo>
                      <a:pt x="483" y="1250"/>
                    </a:lnTo>
                    <a:lnTo>
                      <a:pt x="677" y="670"/>
                    </a:lnTo>
                    <a:lnTo>
                      <a:pt x="863" y="97"/>
                    </a:lnTo>
                    <a:lnTo>
                      <a:pt x="5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476;p43">
                <a:extLst>
                  <a:ext uri="{FF2B5EF4-FFF2-40B4-BE49-F238E27FC236}">
                    <a16:creationId xmlns:a16="http://schemas.microsoft.com/office/drawing/2014/main" id="{A82CBDB1-3E24-4141-BDEA-2CB75346D83C}"/>
                  </a:ext>
                </a:extLst>
              </p:cNvPr>
              <p:cNvSpPr/>
              <p:nvPr/>
            </p:nvSpPr>
            <p:spPr>
              <a:xfrm>
                <a:off x="6328535" y="1491099"/>
                <a:ext cx="104911" cy="20315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859" extrusionOk="0">
                    <a:moveTo>
                      <a:pt x="573" y="1"/>
                    </a:moveTo>
                    <a:lnTo>
                      <a:pt x="387" y="574"/>
                    </a:lnTo>
                    <a:lnTo>
                      <a:pt x="193" y="1154"/>
                    </a:lnTo>
                    <a:lnTo>
                      <a:pt x="0" y="1727"/>
                    </a:lnTo>
                    <a:lnTo>
                      <a:pt x="387" y="1858"/>
                    </a:lnTo>
                    <a:lnTo>
                      <a:pt x="573" y="1278"/>
                    </a:lnTo>
                    <a:lnTo>
                      <a:pt x="767" y="705"/>
                    </a:lnTo>
                    <a:lnTo>
                      <a:pt x="960" y="125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477;p43">
                <a:extLst>
                  <a:ext uri="{FF2B5EF4-FFF2-40B4-BE49-F238E27FC236}">
                    <a16:creationId xmlns:a16="http://schemas.microsoft.com/office/drawing/2014/main" id="{747220F2-9ED7-467C-9FD7-F306E1ECE7D8}"/>
                  </a:ext>
                </a:extLst>
              </p:cNvPr>
              <p:cNvSpPr/>
              <p:nvPr/>
            </p:nvSpPr>
            <p:spPr>
              <a:xfrm>
                <a:off x="6486227" y="1543226"/>
                <a:ext cx="94420" cy="19932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24" extrusionOk="0">
                    <a:moveTo>
                      <a:pt x="573" y="0"/>
                    </a:moveTo>
                    <a:lnTo>
                      <a:pt x="387" y="573"/>
                    </a:lnTo>
                    <a:lnTo>
                      <a:pt x="194" y="1153"/>
                    </a:lnTo>
                    <a:lnTo>
                      <a:pt x="0" y="1733"/>
                    </a:lnTo>
                    <a:lnTo>
                      <a:pt x="290" y="1823"/>
                    </a:lnTo>
                    <a:lnTo>
                      <a:pt x="483" y="1250"/>
                    </a:lnTo>
                    <a:lnTo>
                      <a:pt x="670" y="670"/>
                    </a:lnTo>
                    <a:lnTo>
                      <a:pt x="863" y="97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478;p43">
                <a:extLst>
                  <a:ext uri="{FF2B5EF4-FFF2-40B4-BE49-F238E27FC236}">
                    <a16:creationId xmlns:a16="http://schemas.microsoft.com/office/drawing/2014/main" id="{198DE3B7-92C3-47D3-8EDF-BF23DC5068FB}"/>
                  </a:ext>
                </a:extLst>
              </p:cNvPr>
              <p:cNvSpPr/>
              <p:nvPr/>
            </p:nvSpPr>
            <p:spPr>
              <a:xfrm>
                <a:off x="6560101" y="1567377"/>
                <a:ext cx="93655" cy="199982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830" extrusionOk="0">
                    <a:moveTo>
                      <a:pt x="574" y="0"/>
                    </a:moveTo>
                    <a:lnTo>
                      <a:pt x="381" y="580"/>
                    </a:lnTo>
                    <a:lnTo>
                      <a:pt x="187" y="1153"/>
                    </a:lnTo>
                    <a:lnTo>
                      <a:pt x="1" y="1733"/>
                    </a:lnTo>
                    <a:lnTo>
                      <a:pt x="284" y="1830"/>
                    </a:lnTo>
                    <a:lnTo>
                      <a:pt x="477" y="1250"/>
                    </a:lnTo>
                    <a:lnTo>
                      <a:pt x="671" y="670"/>
                    </a:lnTo>
                    <a:lnTo>
                      <a:pt x="857" y="97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479;p43">
                <a:extLst>
                  <a:ext uri="{FF2B5EF4-FFF2-40B4-BE49-F238E27FC236}">
                    <a16:creationId xmlns:a16="http://schemas.microsoft.com/office/drawing/2014/main" id="{4B2F9C62-0596-4D46-B50A-693D3840A5BB}"/>
                  </a:ext>
                </a:extLst>
              </p:cNvPr>
              <p:cNvSpPr/>
              <p:nvPr/>
            </p:nvSpPr>
            <p:spPr>
              <a:xfrm>
                <a:off x="6633320" y="1591528"/>
                <a:ext cx="94420" cy="199982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30" extrusionOk="0">
                    <a:moveTo>
                      <a:pt x="574" y="0"/>
                    </a:moveTo>
                    <a:lnTo>
                      <a:pt x="387" y="580"/>
                    </a:lnTo>
                    <a:lnTo>
                      <a:pt x="194" y="1153"/>
                    </a:lnTo>
                    <a:lnTo>
                      <a:pt x="1" y="1733"/>
                    </a:lnTo>
                    <a:lnTo>
                      <a:pt x="291" y="1830"/>
                    </a:lnTo>
                    <a:lnTo>
                      <a:pt x="484" y="1250"/>
                    </a:lnTo>
                    <a:lnTo>
                      <a:pt x="677" y="677"/>
                    </a:lnTo>
                    <a:lnTo>
                      <a:pt x="864" y="97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480;p43">
                <a:extLst>
                  <a:ext uri="{FF2B5EF4-FFF2-40B4-BE49-F238E27FC236}">
                    <a16:creationId xmlns:a16="http://schemas.microsoft.com/office/drawing/2014/main" id="{EA07AB61-06FB-48C5-BDDE-F412E8CBBEAC}"/>
                  </a:ext>
                </a:extLst>
              </p:cNvPr>
              <p:cNvSpPr/>
              <p:nvPr/>
            </p:nvSpPr>
            <p:spPr>
              <a:xfrm>
                <a:off x="6769921" y="1636770"/>
                <a:ext cx="104911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858" extrusionOk="0">
                    <a:moveTo>
                      <a:pt x="573" y="0"/>
                    </a:moveTo>
                    <a:lnTo>
                      <a:pt x="387" y="580"/>
                    </a:lnTo>
                    <a:lnTo>
                      <a:pt x="194" y="1154"/>
                    </a:lnTo>
                    <a:lnTo>
                      <a:pt x="0" y="1733"/>
                    </a:lnTo>
                    <a:lnTo>
                      <a:pt x="387" y="1858"/>
                    </a:lnTo>
                    <a:lnTo>
                      <a:pt x="580" y="1285"/>
                    </a:lnTo>
                    <a:lnTo>
                      <a:pt x="774" y="705"/>
                    </a:lnTo>
                    <a:lnTo>
                      <a:pt x="960" y="132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481;p43">
                <a:extLst>
                  <a:ext uri="{FF2B5EF4-FFF2-40B4-BE49-F238E27FC236}">
                    <a16:creationId xmlns:a16="http://schemas.microsoft.com/office/drawing/2014/main" id="{8213542B-F702-4996-B593-1562BC607C07}"/>
                  </a:ext>
                </a:extLst>
              </p:cNvPr>
              <p:cNvSpPr/>
              <p:nvPr/>
            </p:nvSpPr>
            <p:spPr>
              <a:xfrm>
                <a:off x="6854395" y="1664636"/>
                <a:ext cx="94420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31" extrusionOk="0">
                    <a:moveTo>
                      <a:pt x="574" y="1"/>
                    </a:moveTo>
                    <a:lnTo>
                      <a:pt x="380" y="581"/>
                    </a:lnTo>
                    <a:lnTo>
                      <a:pt x="194" y="1154"/>
                    </a:lnTo>
                    <a:lnTo>
                      <a:pt x="1" y="1734"/>
                    </a:lnTo>
                    <a:lnTo>
                      <a:pt x="291" y="1831"/>
                    </a:lnTo>
                    <a:lnTo>
                      <a:pt x="477" y="1251"/>
                    </a:lnTo>
                    <a:lnTo>
                      <a:pt x="670" y="671"/>
                    </a:lnTo>
                    <a:lnTo>
                      <a:pt x="864" y="98"/>
                    </a:lnTo>
                    <a:lnTo>
                      <a:pt x="5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482;p43">
                <a:extLst>
                  <a:ext uri="{FF2B5EF4-FFF2-40B4-BE49-F238E27FC236}">
                    <a16:creationId xmlns:a16="http://schemas.microsoft.com/office/drawing/2014/main" id="{506182FD-A30C-4D91-B3D9-7F7A4BECA671}"/>
                  </a:ext>
                </a:extLst>
              </p:cNvPr>
              <p:cNvSpPr/>
              <p:nvPr/>
            </p:nvSpPr>
            <p:spPr>
              <a:xfrm>
                <a:off x="7001487" y="1712938"/>
                <a:ext cx="94529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831" extrusionOk="0">
                    <a:moveTo>
                      <a:pt x="574" y="1"/>
                    </a:moveTo>
                    <a:lnTo>
                      <a:pt x="381" y="581"/>
                    </a:lnTo>
                    <a:lnTo>
                      <a:pt x="194" y="1161"/>
                    </a:lnTo>
                    <a:lnTo>
                      <a:pt x="1" y="1734"/>
                    </a:lnTo>
                    <a:lnTo>
                      <a:pt x="291" y="1831"/>
                    </a:lnTo>
                    <a:lnTo>
                      <a:pt x="477" y="1251"/>
                    </a:lnTo>
                    <a:lnTo>
                      <a:pt x="671" y="677"/>
                    </a:lnTo>
                    <a:lnTo>
                      <a:pt x="864" y="97"/>
                    </a:lnTo>
                    <a:lnTo>
                      <a:pt x="5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483;p43">
                <a:extLst>
                  <a:ext uri="{FF2B5EF4-FFF2-40B4-BE49-F238E27FC236}">
                    <a16:creationId xmlns:a16="http://schemas.microsoft.com/office/drawing/2014/main" id="{F32DA7CF-1816-4748-AA92-3285AEA1C47A}"/>
                  </a:ext>
                </a:extLst>
              </p:cNvPr>
              <p:cNvSpPr/>
              <p:nvPr/>
            </p:nvSpPr>
            <p:spPr>
              <a:xfrm>
                <a:off x="7075471" y="1737854"/>
                <a:ext cx="93655" cy="200092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831" extrusionOk="0">
                    <a:moveTo>
                      <a:pt x="567" y="1"/>
                    </a:moveTo>
                    <a:lnTo>
                      <a:pt x="380" y="574"/>
                    </a:lnTo>
                    <a:lnTo>
                      <a:pt x="187" y="1154"/>
                    </a:lnTo>
                    <a:lnTo>
                      <a:pt x="1" y="1734"/>
                    </a:lnTo>
                    <a:lnTo>
                      <a:pt x="291" y="1830"/>
                    </a:lnTo>
                    <a:lnTo>
                      <a:pt x="477" y="1250"/>
                    </a:lnTo>
                    <a:lnTo>
                      <a:pt x="670" y="670"/>
                    </a:lnTo>
                    <a:lnTo>
                      <a:pt x="857" y="97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484;p43">
                <a:extLst>
                  <a:ext uri="{FF2B5EF4-FFF2-40B4-BE49-F238E27FC236}">
                    <a16:creationId xmlns:a16="http://schemas.microsoft.com/office/drawing/2014/main" id="{A3ABA526-11F6-4715-888A-2C3F52667963}"/>
                  </a:ext>
                </a:extLst>
              </p:cNvPr>
              <p:cNvSpPr/>
              <p:nvPr/>
            </p:nvSpPr>
            <p:spPr>
              <a:xfrm>
                <a:off x="7143346" y="1762005"/>
                <a:ext cx="105020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858" extrusionOk="0">
                    <a:moveTo>
                      <a:pt x="573" y="1"/>
                    </a:moveTo>
                    <a:lnTo>
                      <a:pt x="380" y="581"/>
                    </a:lnTo>
                    <a:lnTo>
                      <a:pt x="194" y="1154"/>
                    </a:lnTo>
                    <a:lnTo>
                      <a:pt x="0" y="1734"/>
                    </a:lnTo>
                    <a:lnTo>
                      <a:pt x="387" y="1858"/>
                    </a:lnTo>
                    <a:lnTo>
                      <a:pt x="580" y="1285"/>
                    </a:lnTo>
                    <a:lnTo>
                      <a:pt x="767" y="705"/>
                    </a:lnTo>
                    <a:lnTo>
                      <a:pt x="960" y="125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485;p43">
                <a:extLst>
                  <a:ext uri="{FF2B5EF4-FFF2-40B4-BE49-F238E27FC236}">
                    <a16:creationId xmlns:a16="http://schemas.microsoft.com/office/drawing/2014/main" id="{5A37CC42-2235-4400-BCD6-2D7A1468E2A7}"/>
                  </a:ext>
                </a:extLst>
              </p:cNvPr>
              <p:cNvSpPr/>
              <p:nvPr/>
            </p:nvSpPr>
            <p:spPr>
              <a:xfrm>
                <a:off x="7279947" y="1807247"/>
                <a:ext cx="115512" cy="206867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893" extrusionOk="0">
                    <a:moveTo>
                      <a:pt x="573" y="1"/>
                    </a:moveTo>
                    <a:lnTo>
                      <a:pt x="380" y="574"/>
                    </a:lnTo>
                    <a:lnTo>
                      <a:pt x="193" y="1154"/>
                    </a:lnTo>
                    <a:lnTo>
                      <a:pt x="0" y="1734"/>
                    </a:lnTo>
                    <a:lnTo>
                      <a:pt x="483" y="1893"/>
                    </a:lnTo>
                    <a:lnTo>
                      <a:pt x="670" y="1313"/>
                    </a:lnTo>
                    <a:lnTo>
                      <a:pt x="863" y="740"/>
                    </a:lnTo>
                    <a:lnTo>
                      <a:pt x="1056" y="160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486;p43">
                <a:extLst>
                  <a:ext uri="{FF2B5EF4-FFF2-40B4-BE49-F238E27FC236}">
                    <a16:creationId xmlns:a16="http://schemas.microsoft.com/office/drawing/2014/main" id="{58119587-4237-44D2-ADA4-3B0B5DC8F2F9}"/>
                  </a:ext>
                </a:extLst>
              </p:cNvPr>
              <p:cNvSpPr/>
              <p:nvPr/>
            </p:nvSpPr>
            <p:spPr>
              <a:xfrm>
                <a:off x="7364422" y="1835223"/>
                <a:ext cx="105020" cy="20304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858" extrusionOk="0">
                    <a:moveTo>
                      <a:pt x="573" y="0"/>
                    </a:moveTo>
                    <a:lnTo>
                      <a:pt x="380" y="573"/>
                    </a:lnTo>
                    <a:lnTo>
                      <a:pt x="187" y="1153"/>
                    </a:lnTo>
                    <a:lnTo>
                      <a:pt x="0" y="1733"/>
                    </a:lnTo>
                    <a:lnTo>
                      <a:pt x="387" y="1858"/>
                    </a:lnTo>
                    <a:lnTo>
                      <a:pt x="573" y="1278"/>
                    </a:lnTo>
                    <a:lnTo>
                      <a:pt x="767" y="705"/>
                    </a:lnTo>
                    <a:lnTo>
                      <a:pt x="960" y="125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487;p43">
                <a:extLst>
                  <a:ext uri="{FF2B5EF4-FFF2-40B4-BE49-F238E27FC236}">
                    <a16:creationId xmlns:a16="http://schemas.microsoft.com/office/drawing/2014/main" id="{C9BF484C-F6B6-4E55-B603-A00272581307}"/>
                  </a:ext>
                </a:extLst>
              </p:cNvPr>
              <p:cNvSpPr/>
              <p:nvPr/>
            </p:nvSpPr>
            <p:spPr>
              <a:xfrm>
                <a:off x="6230303" y="1138780"/>
                <a:ext cx="1049003" cy="379639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3474" extrusionOk="0">
                    <a:moveTo>
                      <a:pt x="602" y="1"/>
                    </a:moveTo>
                    <a:lnTo>
                      <a:pt x="1" y="152"/>
                    </a:lnTo>
                    <a:lnTo>
                      <a:pt x="394" y="629"/>
                    </a:lnTo>
                    <a:lnTo>
                      <a:pt x="954" y="967"/>
                    </a:lnTo>
                    <a:lnTo>
                      <a:pt x="1534" y="1257"/>
                    </a:lnTo>
                    <a:lnTo>
                      <a:pt x="2127" y="1526"/>
                    </a:lnTo>
                    <a:lnTo>
                      <a:pt x="2728" y="1775"/>
                    </a:lnTo>
                    <a:lnTo>
                      <a:pt x="3336" y="2010"/>
                    </a:lnTo>
                    <a:lnTo>
                      <a:pt x="3950" y="2231"/>
                    </a:lnTo>
                    <a:lnTo>
                      <a:pt x="4565" y="2445"/>
                    </a:lnTo>
                    <a:lnTo>
                      <a:pt x="5186" y="2645"/>
                    </a:lnTo>
                    <a:lnTo>
                      <a:pt x="5808" y="2831"/>
                    </a:lnTo>
                    <a:lnTo>
                      <a:pt x="6436" y="3004"/>
                    </a:lnTo>
                    <a:lnTo>
                      <a:pt x="7071" y="3163"/>
                    </a:lnTo>
                    <a:lnTo>
                      <a:pt x="7706" y="3294"/>
                    </a:lnTo>
                    <a:lnTo>
                      <a:pt x="8348" y="3411"/>
                    </a:lnTo>
                    <a:lnTo>
                      <a:pt x="8991" y="3473"/>
                    </a:lnTo>
                    <a:lnTo>
                      <a:pt x="9598" y="3322"/>
                    </a:lnTo>
                    <a:lnTo>
                      <a:pt x="9198" y="2845"/>
                    </a:lnTo>
                    <a:lnTo>
                      <a:pt x="8645" y="2507"/>
                    </a:lnTo>
                    <a:lnTo>
                      <a:pt x="8065" y="2217"/>
                    </a:lnTo>
                    <a:lnTo>
                      <a:pt x="7465" y="1948"/>
                    </a:lnTo>
                    <a:lnTo>
                      <a:pt x="6864" y="1699"/>
                    </a:lnTo>
                    <a:lnTo>
                      <a:pt x="6263" y="1464"/>
                    </a:lnTo>
                    <a:lnTo>
                      <a:pt x="5649" y="1243"/>
                    </a:lnTo>
                    <a:lnTo>
                      <a:pt x="5034" y="1029"/>
                    </a:lnTo>
                    <a:lnTo>
                      <a:pt x="4413" y="836"/>
                    </a:lnTo>
                    <a:lnTo>
                      <a:pt x="3785" y="650"/>
                    </a:lnTo>
                    <a:lnTo>
                      <a:pt x="3156" y="470"/>
                    </a:lnTo>
                    <a:lnTo>
                      <a:pt x="2528" y="318"/>
                    </a:lnTo>
                    <a:lnTo>
                      <a:pt x="1893" y="180"/>
                    </a:lnTo>
                    <a:lnTo>
                      <a:pt x="1251" y="63"/>
                    </a:lnTo>
                    <a:lnTo>
                      <a:pt x="6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Google Shape;1488;p43">
              <a:extLst>
                <a:ext uri="{FF2B5EF4-FFF2-40B4-BE49-F238E27FC236}">
                  <a16:creationId xmlns:a16="http://schemas.microsoft.com/office/drawing/2014/main" id="{4142D3A2-BCFD-49D4-B2C5-552D0D2EA98D}"/>
                </a:ext>
              </a:extLst>
            </p:cNvPr>
            <p:cNvSpPr/>
            <p:nvPr/>
          </p:nvSpPr>
          <p:spPr>
            <a:xfrm>
              <a:off x="7392794" y="691852"/>
              <a:ext cx="335536" cy="447422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89;p43">
              <a:extLst>
                <a:ext uri="{FF2B5EF4-FFF2-40B4-BE49-F238E27FC236}">
                  <a16:creationId xmlns:a16="http://schemas.microsoft.com/office/drawing/2014/main" id="{06BF5EAB-0F75-431C-8C9D-360729279458}"/>
                </a:ext>
              </a:extLst>
            </p:cNvPr>
            <p:cNvSpPr/>
            <p:nvPr/>
          </p:nvSpPr>
          <p:spPr>
            <a:xfrm rot="802187">
              <a:off x="8058679" y="4390460"/>
              <a:ext cx="238001" cy="225117"/>
            </a:xfrm>
            <a:custGeom>
              <a:avLst/>
              <a:gdLst/>
              <a:ahLst/>
              <a:cxnLst/>
              <a:rect l="l" t="t" r="r" b="b"/>
              <a:pathLst>
                <a:path w="1174" h="1029" extrusionOk="0">
                  <a:moveTo>
                    <a:pt x="859" y="1"/>
                  </a:moveTo>
                  <a:cubicBezTo>
                    <a:pt x="706" y="1"/>
                    <a:pt x="508" y="96"/>
                    <a:pt x="338" y="266"/>
                  </a:cubicBezTo>
                  <a:cubicBezTo>
                    <a:pt x="90" y="514"/>
                    <a:pt x="0" y="825"/>
                    <a:pt x="138" y="963"/>
                  </a:cubicBezTo>
                  <a:cubicBezTo>
                    <a:pt x="182" y="1007"/>
                    <a:pt x="244" y="1028"/>
                    <a:pt x="315" y="1028"/>
                  </a:cubicBezTo>
                  <a:cubicBezTo>
                    <a:pt x="468" y="1028"/>
                    <a:pt x="666" y="932"/>
                    <a:pt x="835" y="763"/>
                  </a:cubicBezTo>
                  <a:cubicBezTo>
                    <a:pt x="1084" y="514"/>
                    <a:pt x="1174" y="204"/>
                    <a:pt x="1036" y="66"/>
                  </a:cubicBezTo>
                  <a:cubicBezTo>
                    <a:pt x="992" y="22"/>
                    <a:pt x="930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90;p43">
              <a:extLst>
                <a:ext uri="{FF2B5EF4-FFF2-40B4-BE49-F238E27FC236}">
                  <a16:creationId xmlns:a16="http://schemas.microsoft.com/office/drawing/2014/main" id="{3790A674-E5DC-4156-B4B7-D078B9004E85}"/>
                </a:ext>
              </a:extLst>
            </p:cNvPr>
            <p:cNvSpPr/>
            <p:nvPr/>
          </p:nvSpPr>
          <p:spPr>
            <a:xfrm rot="802187">
              <a:off x="8325335" y="4031579"/>
              <a:ext cx="190563" cy="471454"/>
            </a:xfrm>
            <a:custGeom>
              <a:avLst/>
              <a:gdLst/>
              <a:ahLst/>
              <a:cxnLst/>
              <a:rect l="l" t="t" r="r" b="b"/>
              <a:pathLst>
                <a:path w="940" h="2155" fill="none" extrusionOk="0">
                  <a:moveTo>
                    <a:pt x="1" y="2155"/>
                  </a:moveTo>
                  <a:lnTo>
                    <a:pt x="1" y="0"/>
                  </a:lnTo>
                  <a:lnTo>
                    <a:pt x="940" y="249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91;p43">
              <a:extLst>
                <a:ext uri="{FF2B5EF4-FFF2-40B4-BE49-F238E27FC236}">
                  <a16:creationId xmlns:a16="http://schemas.microsoft.com/office/drawing/2014/main" id="{5920C453-C2F4-46D4-B01D-D4C75E79566D}"/>
                </a:ext>
              </a:extLst>
            </p:cNvPr>
            <p:cNvSpPr/>
            <p:nvPr/>
          </p:nvSpPr>
          <p:spPr>
            <a:xfrm rot="7063775">
              <a:off x="7324793" y="4796793"/>
              <a:ext cx="44930" cy="34804"/>
            </a:xfrm>
            <a:custGeom>
              <a:avLst/>
              <a:gdLst/>
              <a:ahLst/>
              <a:cxnLst/>
              <a:rect l="l" t="t" r="r" b="b"/>
              <a:pathLst>
                <a:path w="670" h="519" extrusionOk="0">
                  <a:moveTo>
                    <a:pt x="331" y="1"/>
                  </a:moveTo>
                  <a:cubicBezTo>
                    <a:pt x="0" y="1"/>
                    <a:pt x="0" y="518"/>
                    <a:pt x="331" y="518"/>
                  </a:cubicBezTo>
                  <a:cubicBezTo>
                    <a:pt x="670" y="518"/>
                    <a:pt x="670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92;p43">
              <a:extLst>
                <a:ext uri="{FF2B5EF4-FFF2-40B4-BE49-F238E27FC236}">
                  <a16:creationId xmlns:a16="http://schemas.microsoft.com/office/drawing/2014/main" id="{E4BEC8D0-449C-4485-B0EC-9A3CBDA262F5}"/>
                </a:ext>
              </a:extLst>
            </p:cNvPr>
            <p:cNvSpPr/>
            <p:nvPr/>
          </p:nvSpPr>
          <p:spPr>
            <a:xfrm rot="7063775">
              <a:off x="7324989" y="4332093"/>
              <a:ext cx="44527" cy="34804"/>
            </a:xfrm>
            <a:custGeom>
              <a:avLst/>
              <a:gdLst/>
              <a:ahLst/>
              <a:cxnLst/>
              <a:rect l="l" t="t" r="r" b="b"/>
              <a:pathLst>
                <a:path w="664" h="519" extrusionOk="0">
                  <a:moveTo>
                    <a:pt x="332" y="1"/>
                  </a:moveTo>
                  <a:cubicBezTo>
                    <a:pt x="0" y="1"/>
                    <a:pt x="0" y="519"/>
                    <a:pt x="332" y="519"/>
                  </a:cubicBezTo>
                  <a:cubicBezTo>
                    <a:pt x="663" y="519"/>
                    <a:pt x="663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93;p43">
              <a:extLst>
                <a:ext uri="{FF2B5EF4-FFF2-40B4-BE49-F238E27FC236}">
                  <a16:creationId xmlns:a16="http://schemas.microsoft.com/office/drawing/2014/main" id="{44DF3BF5-2782-415B-8009-E378C5D3F33A}"/>
                </a:ext>
              </a:extLst>
            </p:cNvPr>
            <p:cNvSpPr/>
            <p:nvPr/>
          </p:nvSpPr>
          <p:spPr>
            <a:xfrm rot="7063775">
              <a:off x="6836432" y="4436577"/>
              <a:ext cx="61225" cy="52105"/>
            </a:xfrm>
            <a:custGeom>
              <a:avLst/>
              <a:gdLst/>
              <a:ahLst/>
              <a:cxnLst/>
              <a:rect l="l" t="t" r="r" b="b"/>
              <a:pathLst>
                <a:path w="913" h="777" extrusionOk="0">
                  <a:moveTo>
                    <a:pt x="395" y="1"/>
                  </a:moveTo>
                  <a:cubicBezTo>
                    <a:pt x="195" y="1"/>
                    <a:pt x="1" y="155"/>
                    <a:pt x="1" y="390"/>
                  </a:cubicBezTo>
                  <a:cubicBezTo>
                    <a:pt x="8" y="604"/>
                    <a:pt x="180" y="776"/>
                    <a:pt x="394" y="776"/>
                  </a:cubicBezTo>
                  <a:cubicBezTo>
                    <a:pt x="740" y="776"/>
                    <a:pt x="912" y="362"/>
                    <a:pt x="664" y="113"/>
                  </a:cubicBezTo>
                  <a:cubicBezTo>
                    <a:pt x="586" y="36"/>
                    <a:pt x="489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94;p43">
              <a:extLst>
                <a:ext uri="{FF2B5EF4-FFF2-40B4-BE49-F238E27FC236}">
                  <a16:creationId xmlns:a16="http://schemas.microsoft.com/office/drawing/2014/main" id="{69CA8069-C9A1-4DDA-B738-A82CEA76437A}"/>
                </a:ext>
              </a:extLst>
            </p:cNvPr>
            <p:cNvSpPr/>
            <p:nvPr/>
          </p:nvSpPr>
          <p:spPr>
            <a:xfrm rot="7063758">
              <a:off x="7596388" y="4612640"/>
              <a:ext cx="182879" cy="158497"/>
            </a:xfrm>
            <a:custGeom>
              <a:avLst/>
              <a:gdLst/>
              <a:ahLst/>
              <a:cxnLst/>
              <a:rect l="l" t="t" r="r" b="b"/>
              <a:pathLst>
                <a:path w="1209" h="1042" extrusionOk="0">
                  <a:moveTo>
                    <a:pt x="526" y="0"/>
                  </a:moveTo>
                  <a:cubicBezTo>
                    <a:pt x="258" y="0"/>
                    <a:pt x="0" y="209"/>
                    <a:pt x="0" y="524"/>
                  </a:cubicBezTo>
                  <a:cubicBezTo>
                    <a:pt x="7" y="807"/>
                    <a:pt x="235" y="1034"/>
                    <a:pt x="518" y="1041"/>
                  </a:cubicBezTo>
                  <a:cubicBezTo>
                    <a:pt x="981" y="1041"/>
                    <a:pt x="1209" y="482"/>
                    <a:pt x="884" y="151"/>
                  </a:cubicBezTo>
                  <a:cubicBezTo>
                    <a:pt x="780" y="47"/>
                    <a:pt x="65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393;p43">
            <a:extLst>
              <a:ext uri="{FF2B5EF4-FFF2-40B4-BE49-F238E27FC236}">
                <a16:creationId xmlns:a16="http://schemas.microsoft.com/office/drawing/2014/main" id="{B43BF6D3-7706-44DD-9DD7-77D5D555C74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9729" y="936231"/>
            <a:ext cx="3750300" cy="3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23.- La feria de </a:t>
            </a:r>
            <a:r>
              <a:rPr lang="es-MX" sz="1100" dirty="0" err="1"/>
              <a:t>Cepillin</a:t>
            </a:r>
            <a:r>
              <a:rPr lang="es-MX" sz="1100" dirty="0"/>
              <a:t>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24.- El baile de la ranita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25.- El chango marango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26.- Tic- tac hace el reloj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27.- El baile de los animales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28.- ¿Y si hacemos un experimento?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29.- Aprender los números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100" dirty="0"/>
              <a:t>30.- El patio de mi escuela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14212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/>
          </p:nvPr>
        </p:nvSpPr>
        <p:spPr>
          <a:xfrm>
            <a:off x="1455907" y="25689"/>
            <a:ext cx="6032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Canciones infantiles </a:t>
            </a:r>
            <a:endParaRPr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CD777B1-C22F-4540-8212-A1A07126655A}"/>
              </a:ext>
            </a:extLst>
          </p:cNvPr>
          <p:cNvSpPr/>
          <p:nvPr/>
        </p:nvSpPr>
        <p:spPr>
          <a:xfrm>
            <a:off x="2185387" y="619185"/>
            <a:ext cx="22245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A, salió la A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No sé a dónde va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A, salió la A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No sé a dónde va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 comprarle un regalo a mi mamá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 comprarle un regalo a su mamá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E, salió la E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No sé a dónde se fue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E, salió la E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No sé a dónde se fue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Fui con mi tía Marta a tomar té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Fue con su tía Marta a tomar té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I, salió la I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Y yo no la sentí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I, salió la I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Y yo no la sentí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Fui a comprar un punto para ti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Fue a comprar un puntico para mí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O, salió la O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Y casi no volvió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O, salió la O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Y casi no volvió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Fui a comer tamales y engordó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Fue a comer tamales y engordó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U, salió la U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¿Y qué me dices tú?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la U, salió la U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¿Y qué me dices tú?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Salí en mi bicicleta y llegué al Perú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Salió en su bicicleta y llegó al Perú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A, E, I, O, U (A, E)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A, E, I, O, U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A, E, I, O, U (I, O)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A, E, I, O, U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BC2D4CF-6246-4116-9D73-0CEC72CA7AA6}"/>
              </a:ext>
            </a:extLst>
          </p:cNvPr>
          <p:cNvGrpSpPr/>
          <p:nvPr/>
        </p:nvGrpSpPr>
        <p:grpSpPr>
          <a:xfrm>
            <a:off x="23076" y="1925418"/>
            <a:ext cx="2300984" cy="646331"/>
            <a:chOff x="-241663" y="1925419"/>
            <a:chExt cx="2300984" cy="64633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9968D6B-FDDE-4968-B6D4-AC44CBE631B6}"/>
                </a:ext>
              </a:extLst>
            </p:cNvPr>
            <p:cNvSpPr/>
            <p:nvPr/>
          </p:nvSpPr>
          <p:spPr>
            <a:xfrm>
              <a:off x="-241663" y="1925419"/>
              <a:ext cx="230098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Ronda de las vocales</a:t>
              </a: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051B3ACE-1CD9-48F2-95C6-BF61A20EA2EF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9E3F943-9124-4B6E-BB38-19834B69959A}"/>
              </a:ext>
            </a:extLst>
          </p:cNvPr>
          <p:cNvSpPr/>
          <p:nvPr/>
        </p:nvSpPr>
        <p:spPr>
          <a:xfrm>
            <a:off x="3647129" y="2110984"/>
            <a:ext cx="23009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rPr>
              <a:t>Cinco monitos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CA0A71-07A9-4CAB-9330-426E12688762}"/>
              </a:ext>
            </a:extLst>
          </p:cNvPr>
          <p:cNvSpPr/>
          <p:nvPr/>
        </p:nvSpPr>
        <p:spPr>
          <a:xfrm>
            <a:off x="5643923" y="865406"/>
            <a:ext cx="2393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rgbClr val="333333"/>
                </a:solidFill>
                <a:latin typeface="Work Sans"/>
              </a:rPr>
              <a:t>Cinco monitos saltaban en la cama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Uno cayó de cabeza al piso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La mamá llamó al médico y él dijo: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"nada de monos saltando en colchón"</a:t>
            </a:r>
            <a:br>
              <a:rPr lang="es-MX" sz="1000" dirty="0"/>
            </a:b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Cuatro monitos saltaban en la cama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Uno cayó de cabeza al piso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La mamá llamó al médico y él dijo: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"nada de monos saltando en colchón"</a:t>
            </a:r>
            <a:br>
              <a:rPr lang="es-MX" sz="1000" dirty="0"/>
            </a:b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Tres monitos saltaban en la cama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Uno cayó de cabeza al piso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La mamá llamó al médico y él dijo: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"nada de monos saltando en colchón"</a:t>
            </a:r>
            <a:br>
              <a:rPr lang="es-MX" sz="1000" dirty="0"/>
            </a:b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Dos monitos saltaban en la cama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Uno cayó de cabeza al piso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La mamá llamó al médico y él dijo: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"nada de monos saltando en colchón"</a:t>
            </a:r>
            <a:br>
              <a:rPr lang="es-MX" sz="1000" dirty="0"/>
            </a:b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Un monito saltaba en la cama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Y se cayó de cabeza al piso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La mamá llamó al médico y él dijo:</a:t>
            </a:r>
            <a:br>
              <a:rPr lang="es-MX" sz="1000" dirty="0"/>
            </a:br>
            <a:r>
              <a:rPr lang="es-MX" sz="1000" dirty="0">
                <a:solidFill>
                  <a:srgbClr val="333333"/>
                </a:solidFill>
                <a:latin typeface="Work Sans"/>
              </a:rPr>
              <a:t>"nada de monos saltando en colchón"</a:t>
            </a:r>
            <a:endParaRPr lang="es-MX" sz="1000" dirty="0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C38379C4-E8EE-401A-9B5C-3E870E18F35D}"/>
              </a:ext>
            </a:extLst>
          </p:cNvPr>
          <p:cNvCxnSpPr>
            <a:cxnSpLocks/>
          </p:cNvCxnSpPr>
          <p:nvPr/>
        </p:nvCxnSpPr>
        <p:spPr>
          <a:xfrm>
            <a:off x="4091556" y="2552699"/>
            <a:ext cx="1412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C72A0BD-46C2-4B55-B66C-AEAEE0BCB2DD}"/>
              </a:ext>
            </a:extLst>
          </p:cNvPr>
          <p:cNvSpPr/>
          <p:nvPr/>
        </p:nvSpPr>
        <p:spPr>
          <a:xfrm>
            <a:off x="274052" y="2741373"/>
            <a:ext cx="179307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Ayuda al alumno aprenderlas más fácilmente, repasando con ejemplos divertidos. </a:t>
            </a:r>
            <a:endParaRPr lang="es-ES" sz="105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B624-8294-4300-9B0F-A75F19D08347}"/>
              </a:ext>
            </a:extLst>
          </p:cNvPr>
          <p:cNvSpPr/>
          <p:nvPr/>
        </p:nvSpPr>
        <p:spPr>
          <a:xfrm>
            <a:off x="3901084" y="2681045"/>
            <a:ext cx="179307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Ayuda al alumno a conocer los primeros cinco números de una forma divertida. </a:t>
            </a:r>
            <a:endParaRPr lang="es-ES" sz="105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o 61">
            <a:extLst>
              <a:ext uri="{FF2B5EF4-FFF2-40B4-BE49-F238E27FC236}">
                <a16:creationId xmlns:a16="http://schemas.microsoft.com/office/drawing/2014/main" id="{5F310E18-66E9-4910-977E-D2F991ACC405}"/>
              </a:ext>
            </a:extLst>
          </p:cNvPr>
          <p:cNvGrpSpPr/>
          <p:nvPr/>
        </p:nvGrpSpPr>
        <p:grpSpPr>
          <a:xfrm>
            <a:off x="0" y="2025311"/>
            <a:ext cx="2300984" cy="646331"/>
            <a:chOff x="-241663" y="1925419"/>
            <a:chExt cx="2300984" cy="646331"/>
          </a:xfrm>
        </p:grpSpPr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55C0818F-C514-4082-AD53-8BEB5ADEB18F}"/>
                </a:ext>
              </a:extLst>
            </p:cNvPr>
            <p:cNvSpPr/>
            <p:nvPr/>
          </p:nvSpPr>
          <p:spPr>
            <a:xfrm>
              <a:off x="-241663" y="1925419"/>
              <a:ext cx="23009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doka One" panose="020B0604020202020204" charset="0"/>
              </a:endParaRPr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38C83AD7-5171-4D40-A507-A993A8D1CF23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F9B6C2C8-CC10-41A2-A825-CCCC760A014C}"/>
              </a:ext>
            </a:extLst>
          </p:cNvPr>
          <p:cNvGrpSpPr/>
          <p:nvPr/>
        </p:nvGrpSpPr>
        <p:grpSpPr>
          <a:xfrm>
            <a:off x="3908579" y="2289808"/>
            <a:ext cx="2300984" cy="390170"/>
            <a:chOff x="-244641" y="2063918"/>
            <a:chExt cx="2300984" cy="390170"/>
          </a:xfrm>
        </p:grpSpPr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27A00670-401D-40B6-845A-2A9636EA3F97}"/>
                </a:ext>
              </a:extLst>
            </p:cNvPr>
            <p:cNvSpPr/>
            <p:nvPr/>
          </p:nvSpPr>
          <p:spPr>
            <a:xfrm>
              <a:off x="-244641" y="2063918"/>
              <a:ext cx="23009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Bartolito</a:t>
              </a:r>
            </a:p>
          </p:txBody>
        </p: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D9BF8A7F-B7F1-43EB-B86B-7625EDAB4351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4" y="2454088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C5B3CBDB-2445-4140-8518-53318599F800}"/>
              </a:ext>
            </a:extLst>
          </p:cNvPr>
          <p:cNvSpPr/>
          <p:nvPr/>
        </p:nvSpPr>
        <p:spPr>
          <a:xfrm>
            <a:off x="5848119" y="1140589"/>
            <a:ext cx="26604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Bartolito era un gallo que vivía muy feliz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Cuando el sol aparecía, Bartolito cantaba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Mú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No, Bartolito, eso es una vaca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Bartolito era un gallo que vivía muy feliz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Cuando el sol aparecía, Bartolito cantaba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¡Cuá,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cuá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cuá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No, Bartolito, eso es un pato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Bartolito era un gallo que vivía muy feliz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Cuando el sol aparecía, Bartolito cantaba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¡Me-e-e!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No, Bartolito, eso es una oveja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Bartolito era un gallo que vivía muy feliz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Cuando el sol aparecía, Bartolito cantaba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Ahú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-u-u-u!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No, Bartolito, eso es un lobo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Bartolito era un gallo que vivía muy feliz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Cuando el sol aparecía, Bartolito cantaba así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¡Miau!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No, Bartolito, eso es un…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9B3BE8C-4EB2-41D6-B008-287FF60181CB}"/>
              </a:ext>
            </a:extLst>
          </p:cNvPr>
          <p:cNvSpPr/>
          <p:nvPr/>
        </p:nvSpPr>
        <p:spPr>
          <a:xfrm>
            <a:off x="310997" y="2012808"/>
            <a:ext cx="167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rgbClr val="616FFA"/>
                </a:solidFill>
                <a:latin typeface="Fredoka One" panose="020B0604020202020204" charset="0"/>
              </a:rPr>
              <a:t>10 Pequeños Dinosaurios 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8A531DC-8A10-471F-B037-8701E7BA8A4B}"/>
              </a:ext>
            </a:extLst>
          </p:cNvPr>
          <p:cNvSpPr/>
          <p:nvPr/>
        </p:nvSpPr>
        <p:spPr>
          <a:xfrm>
            <a:off x="1884337" y="811412"/>
            <a:ext cx="23856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800" b="1" dirty="0"/>
              <a:t>Estegosaurio</a:t>
            </a:r>
          </a:p>
          <a:p>
            <a:pPr algn="just"/>
            <a:r>
              <a:rPr lang="es-MX" sz="800" dirty="0"/>
              <a:t>Un pequeño, dos pequeños, tres pequeños dinosaurios Cuatro pequeños, cinco pequeños, seis pequeños dinosaurios Siete pequeños, ocho pequeños, nueve pequeños dinosaurios Diez pequeños dinosaurios bebés</a:t>
            </a:r>
          </a:p>
          <a:p>
            <a:pPr algn="just"/>
            <a:endParaRPr lang="es-MX" sz="800" dirty="0"/>
          </a:p>
          <a:p>
            <a:pPr algn="just"/>
            <a:r>
              <a:rPr lang="es-MX" sz="800" b="1" dirty="0" err="1"/>
              <a:t>Triceratops</a:t>
            </a:r>
            <a:endParaRPr lang="es-MX" sz="800" b="1" dirty="0"/>
          </a:p>
          <a:p>
            <a:pPr algn="just"/>
            <a:r>
              <a:rPr lang="es-MX" sz="800" dirty="0"/>
              <a:t>Un pequeño, dos pequeños, tres pequeños dinosaurios Cuatro pequeños, cinco pequeños, seis pequeños dinosaurios Siete pequeños, ocho pequeños, nueve pequeños dinosaurios Diez pequeños dinosaurios bebés</a:t>
            </a:r>
          </a:p>
          <a:p>
            <a:pPr algn="just"/>
            <a:endParaRPr lang="es-MX" sz="800" dirty="0"/>
          </a:p>
          <a:p>
            <a:pPr algn="just"/>
            <a:r>
              <a:rPr lang="es-MX" sz="800" b="1" dirty="0"/>
              <a:t>Pterodáctilo</a:t>
            </a:r>
          </a:p>
          <a:p>
            <a:pPr algn="just"/>
            <a:r>
              <a:rPr lang="es-MX" sz="800" dirty="0"/>
              <a:t>Un pequeño, dos pequeños, tres pequeños dinosaurios Cuatro pequeños, cinco pequeños, seis pequeños dinosaurios Siete pequeños, ocho pequeños, nueve pequeños dinosaurios Diez pequeños dinosaurios bebés</a:t>
            </a:r>
          </a:p>
          <a:p>
            <a:pPr algn="just"/>
            <a:endParaRPr lang="es-MX" sz="800" dirty="0"/>
          </a:p>
          <a:p>
            <a:pPr algn="just"/>
            <a:r>
              <a:rPr lang="es-MX" sz="800" b="1" dirty="0"/>
              <a:t>Brontosaurio</a:t>
            </a:r>
          </a:p>
          <a:p>
            <a:pPr algn="just"/>
            <a:r>
              <a:rPr lang="es-MX" sz="800" dirty="0"/>
              <a:t>Un pequeño, dos pequeños, tres pequeños dinosaurios Cuatro pequeños, cinco pequeños, seis pequeños dinosaurios Siete pequeños, ocho pequeños, nueve pequeños dinosaurios Diez pequeños dinosaurios bebés</a:t>
            </a:r>
          </a:p>
          <a:p>
            <a:pPr algn="just"/>
            <a:endParaRPr lang="es-MX" sz="800" dirty="0"/>
          </a:p>
          <a:p>
            <a:pPr algn="just"/>
            <a:r>
              <a:rPr lang="es-MX" sz="800" b="1" dirty="0"/>
              <a:t>Tirano-saurio Rex</a:t>
            </a:r>
          </a:p>
          <a:p>
            <a:pPr algn="just"/>
            <a:r>
              <a:rPr lang="es-MX" sz="800" dirty="0"/>
              <a:t>Un pequeño, dos pequeños, tres pequeños dinosaurios Cuatro pequeños, cinco pequeños, seis pequeños dinosaurios Siete pequeños, ocho pequeños, nueve pequeños dinosaurios Diez pequeños dinosaurios bebés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AE6D886-F66D-4741-92BD-C3195501913A}"/>
              </a:ext>
            </a:extLst>
          </p:cNvPr>
          <p:cNvSpPr/>
          <p:nvPr/>
        </p:nvSpPr>
        <p:spPr>
          <a:xfrm>
            <a:off x="201130" y="2766326"/>
            <a:ext cx="179307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Ayuda al alumno a conocer 5 tipos de dinosaurio y al mismo tiempo aprende / repasa los números  del 1 al 10. La canción también se puede encontrar  en ingles. </a:t>
            </a:r>
            <a:endParaRPr lang="es-ES" sz="105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06F1A17-4EF7-4701-B9A3-5F7E82E22EAC}"/>
              </a:ext>
            </a:extLst>
          </p:cNvPr>
          <p:cNvSpPr/>
          <p:nvPr/>
        </p:nvSpPr>
        <p:spPr>
          <a:xfrm>
            <a:off x="4162533" y="2700817"/>
            <a:ext cx="1793075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Ayuda al alumno a conocer los diferentes tipos de animales que podemos encontrar en una granja. </a:t>
            </a:r>
            <a:endParaRPr lang="es-ES" sz="105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38"/>
          <p:cNvSpPr txBox="1">
            <a:spLocks noGrp="1"/>
          </p:cNvSpPr>
          <p:nvPr>
            <p:ph type="title"/>
          </p:nvPr>
        </p:nvSpPr>
        <p:spPr>
          <a:xfrm>
            <a:off x="950617" y="1728153"/>
            <a:ext cx="1421651" cy="5175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616FFA"/>
                </a:solidFill>
              </a:rPr>
              <a:t>El pollito pio </a:t>
            </a:r>
            <a:endParaRPr sz="1800" dirty="0">
              <a:solidFill>
                <a:srgbClr val="616FFA"/>
              </a:solidFill>
            </a:endParaRPr>
          </a:p>
        </p:txBody>
      </p:sp>
      <p:grpSp>
        <p:nvGrpSpPr>
          <p:cNvPr id="1202" name="Google Shape;1202;p38"/>
          <p:cNvGrpSpPr/>
          <p:nvPr/>
        </p:nvGrpSpPr>
        <p:grpSpPr>
          <a:xfrm>
            <a:off x="5735555" y="-1173784"/>
            <a:ext cx="5674818" cy="6838953"/>
            <a:chOff x="5735555" y="-1173784"/>
            <a:chExt cx="5674818" cy="6838953"/>
          </a:xfrm>
        </p:grpSpPr>
        <p:sp>
          <p:nvSpPr>
            <p:cNvPr id="1203" name="Google Shape;1203;p38"/>
            <p:cNvSpPr/>
            <p:nvPr/>
          </p:nvSpPr>
          <p:spPr>
            <a:xfrm rot="4114545" flipH="1">
              <a:off x="5644834" y="346620"/>
              <a:ext cx="5856261" cy="3798144"/>
            </a:xfrm>
            <a:custGeom>
              <a:avLst/>
              <a:gdLst/>
              <a:ahLst/>
              <a:cxnLst/>
              <a:rect l="l" t="t" r="r" b="b"/>
              <a:pathLst>
                <a:path w="133716" h="86723" extrusionOk="0">
                  <a:moveTo>
                    <a:pt x="115219" y="0"/>
                  </a:moveTo>
                  <a:cubicBezTo>
                    <a:pt x="113623" y="0"/>
                    <a:pt x="112042" y="168"/>
                    <a:pt x="110513" y="525"/>
                  </a:cubicBezTo>
                  <a:cubicBezTo>
                    <a:pt x="106150" y="1541"/>
                    <a:pt x="102456" y="4516"/>
                    <a:pt x="98316" y="6103"/>
                  </a:cubicBezTo>
                  <a:cubicBezTo>
                    <a:pt x="93879" y="7813"/>
                    <a:pt x="90284" y="8557"/>
                    <a:pt x="85550" y="8557"/>
                  </a:cubicBezTo>
                  <a:cubicBezTo>
                    <a:pt x="76725" y="8557"/>
                    <a:pt x="68271" y="10069"/>
                    <a:pt x="60314" y="14085"/>
                  </a:cubicBezTo>
                  <a:cubicBezTo>
                    <a:pt x="55753" y="16390"/>
                    <a:pt x="51935" y="19960"/>
                    <a:pt x="47151" y="21869"/>
                  </a:cubicBezTo>
                  <a:cubicBezTo>
                    <a:pt x="43708" y="23249"/>
                    <a:pt x="40032" y="23608"/>
                    <a:pt x="36359" y="23608"/>
                  </a:cubicBezTo>
                  <a:cubicBezTo>
                    <a:pt x="34424" y="23608"/>
                    <a:pt x="32490" y="23508"/>
                    <a:pt x="30591" y="23406"/>
                  </a:cubicBezTo>
                  <a:cubicBezTo>
                    <a:pt x="28230" y="23260"/>
                    <a:pt x="25807" y="22991"/>
                    <a:pt x="23416" y="22991"/>
                  </a:cubicBezTo>
                  <a:cubicBezTo>
                    <a:pt x="20535" y="22991"/>
                    <a:pt x="17700" y="23381"/>
                    <a:pt x="15073" y="24844"/>
                  </a:cubicBezTo>
                  <a:cubicBezTo>
                    <a:pt x="10858" y="27199"/>
                    <a:pt x="4636" y="30620"/>
                    <a:pt x="1612" y="34363"/>
                  </a:cubicBezTo>
                  <a:cubicBezTo>
                    <a:pt x="1785" y="38255"/>
                    <a:pt x="472" y="42097"/>
                    <a:pt x="273" y="46088"/>
                  </a:cubicBezTo>
                  <a:cubicBezTo>
                    <a:pt x="1" y="51716"/>
                    <a:pt x="397" y="57368"/>
                    <a:pt x="521" y="63020"/>
                  </a:cubicBezTo>
                  <a:cubicBezTo>
                    <a:pt x="620" y="67606"/>
                    <a:pt x="1215" y="72217"/>
                    <a:pt x="1686" y="76778"/>
                  </a:cubicBezTo>
                  <a:cubicBezTo>
                    <a:pt x="1860" y="78439"/>
                    <a:pt x="2108" y="83768"/>
                    <a:pt x="3546" y="84264"/>
                  </a:cubicBezTo>
                  <a:cubicBezTo>
                    <a:pt x="8219" y="85863"/>
                    <a:pt x="13789" y="86722"/>
                    <a:pt x="19552" y="86722"/>
                  </a:cubicBezTo>
                  <a:cubicBezTo>
                    <a:pt x="34425" y="86722"/>
                    <a:pt x="50584" y="81003"/>
                    <a:pt x="55926" y="67531"/>
                  </a:cubicBezTo>
                  <a:lnTo>
                    <a:pt x="61950" y="57913"/>
                  </a:lnTo>
                  <a:cubicBezTo>
                    <a:pt x="70056" y="45469"/>
                    <a:pt x="88673" y="53327"/>
                    <a:pt x="99581" y="47204"/>
                  </a:cubicBezTo>
                  <a:cubicBezTo>
                    <a:pt x="105158" y="44080"/>
                    <a:pt x="109596" y="36990"/>
                    <a:pt x="111306" y="31041"/>
                  </a:cubicBezTo>
                  <a:cubicBezTo>
                    <a:pt x="112669" y="26331"/>
                    <a:pt x="114132" y="21993"/>
                    <a:pt x="118421" y="19192"/>
                  </a:cubicBezTo>
                  <a:cubicBezTo>
                    <a:pt x="122486" y="16539"/>
                    <a:pt x="127469" y="15746"/>
                    <a:pt x="131460" y="12920"/>
                  </a:cubicBezTo>
                  <a:cubicBezTo>
                    <a:pt x="132650" y="12077"/>
                    <a:pt x="133666" y="10837"/>
                    <a:pt x="133691" y="9375"/>
                  </a:cubicBezTo>
                  <a:cubicBezTo>
                    <a:pt x="133716" y="7540"/>
                    <a:pt x="132204" y="6078"/>
                    <a:pt x="130716" y="5037"/>
                  </a:cubicBezTo>
                  <a:cubicBezTo>
                    <a:pt x="126375" y="1983"/>
                    <a:pt x="120710" y="0"/>
                    <a:pt x="115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8385600" y="2590875"/>
              <a:ext cx="374721" cy="435803"/>
            </a:xfrm>
            <a:custGeom>
              <a:avLst/>
              <a:gdLst/>
              <a:ahLst/>
              <a:cxnLst/>
              <a:rect l="l" t="t" r="r" b="b"/>
              <a:pathLst>
                <a:path w="3301" h="3839" extrusionOk="0">
                  <a:moveTo>
                    <a:pt x="1616" y="0"/>
                  </a:moveTo>
                  <a:lnTo>
                    <a:pt x="1167" y="1533"/>
                  </a:lnTo>
                  <a:lnTo>
                    <a:pt x="0" y="1623"/>
                  </a:lnTo>
                  <a:lnTo>
                    <a:pt x="939" y="2299"/>
                  </a:lnTo>
                  <a:lnTo>
                    <a:pt x="490" y="3839"/>
                  </a:lnTo>
                  <a:lnTo>
                    <a:pt x="1650" y="2817"/>
                  </a:lnTo>
                  <a:lnTo>
                    <a:pt x="2748" y="3611"/>
                  </a:lnTo>
                  <a:lnTo>
                    <a:pt x="2320" y="2237"/>
                  </a:lnTo>
                  <a:lnTo>
                    <a:pt x="3300" y="1374"/>
                  </a:lnTo>
                  <a:lnTo>
                    <a:pt x="3300" y="1374"/>
                  </a:lnTo>
                  <a:lnTo>
                    <a:pt x="2078" y="146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8842702" y="1690375"/>
              <a:ext cx="191549" cy="239611"/>
            </a:xfrm>
            <a:custGeom>
              <a:avLst/>
              <a:gdLst/>
              <a:ahLst/>
              <a:cxnLst/>
              <a:rect l="l" t="t" r="r" b="b"/>
              <a:pathLst>
                <a:path w="2280" h="2852" extrusionOk="0">
                  <a:moveTo>
                    <a:pt x="892" y="0"/>
                  </a:moveTo>
                  <a:lnTo>
                    <a:pt x="809" y="1140"/>
                  </a:lnTo>
                  <a:lnTo>
                    <a:pt x="1" y="1374"/>
                  </a:lnTo>
                  <a:lnTo>
                    <a:pt x="760" y="1713"/>
                  </a:lnTo>
                  <a:lnTo>
                    <a:pt x="678" y="2852"/>
                  </a:lnTo>
                  <a:lnTo>
                    <a:pt x="1340" y="1968"/>
                  </a:lnTo>
                  <a:lnTo>
                    <a:pt x="2231" y="2362"/>
                  </a:lnTo>
                  <a:lnTo>
                    <a:pt x="1720" y="1457"/>
                  </a:lnTo>
                  <a:lnTo>
                    <a:pt x="2279" y="711"/>
                  </a:lnTo>
                  <a:lnTo>
                    <a:pt x="2279" y="711"/>
                  </a:lnTo>
                  <a:lnTo>
                    <a:pt x="1437" y="95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7781684" y="4021925"/>
              <a:ext cx="254994" cy="296553"/>
            </a:xfrm>
            <a:custGeom>
              <a:avLst/>
              <a:gdLst/>
              <a:ahLst/>
              <a:cxnLst/>
              <a:rect l="l" t="t" r="r" b="b"/>
              <a:pathLst>
                <a:path w="3301" h="3839" extrusionOk="0">
                  <a:moveTo>
                    <a:pt x="1616" y="0"/>
                  </a:moveTo>
                  <a:lnTo>
                    <a:pt x="1167" y="1533"/>
                  </a:lnTo>
                  <a:lnTo>
                    <a:pt x="0" y="1623"/>
                  </a:lnTo>
                  <a:lnTo>
                    <a:pt x="939" y="2299"/>
                  </a:lnTo>
                  <a:lnTo>
                    <a:pt x="490" y="3839"/>
                  </a:lnTo>
                  <a:lnTo>
                    <a:pt x="1650" y="2817"/>
                  </a:lnTo>
                  <a:lnTo>
                    <a:pt x="2748" y="3611"/>
                  </a:lnTo>
                  <a:lnTo>
                    <a:pt x="2320" y="2237"/>
                  </a:lnTo>
                  <a:lnTo>
                    <a:pt x="3300" y="1374"/>
                  </a:lnTo>
                  <a:lnTo>
                    <a:pt x="3300" y="1374"/>
                  </a:lnTo>
                  <a:lnTo>
                    <a:pt x="2078" y="146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9212250" y="3077675"/>
              <a:ext cx="322029" cy="374514"/>
            </a:xfrm>
            <a:custGeom>
              <a:avLst/>
              <a:gdLst/>
              <a:ahLst/>
              <a:cxnLst/>
              <a:rect l="l" t="t" r="r" b="b"/>
              <a:pathLst>
                <a:path w="3301" h="3839" extrusionOk="0">
                  <a:moveTo>
                    <a:pt x="1616" y="0"/>
                  </a:moveTo>
                  <a:lnTo>
                    <a:pt x="1167" y="1533"/>
                  </a:lnTo>
                  <a:lnTo>
                    <a:pt x="0" y="1623"/>
                  </a:lnTo>
                  <a:lnTo>
                    <a:pt x="939" y="2299"/>
                  </a:lnTo>
                  <a:lnTo>
                    <a:pt x="490" y="3839"/>
                  </a:lnTo>
                  <a:lnTo>
                    <a:pt x="1650" y="2817"/>
                  </a:lnTo>
                  <a:lnTo>
                    <a:pt x="2748" y="3611"/>
                  </a:lnTo>
                  <a:lnTo>
                    <a:pt x="2320" y="2237"/>
                  </a:lnTo>
                  <a:lnTo>
                    <a:pt x="3300" y="1374"/>
                  </a:lnTo>
                  <a:lnTo>
                    <a:pt x="3300" y="1374"/>
                  </a:lnTo>
                  <a:lnTo>
                    <a:pt x="2078" y="146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-528118">
              <a:off x="8484155" y="4569841"/>
              <a:ext cx="188562" cy="164299"/>
            </a:xfrm>
            <a:custGeom>
              <a:avLst/>
              <a:gdLst/>
              <a:ahLst/>
              <a:cxnLst/>
              <a:rect l="l" t="t" r="r" b="b"/>
              <a:pathLst>
                <a:path w="816" h="711" extrusionOk="0">
                  <a:moveTo>
                    <a:pt x="605" y="0"/>
                  </a:moveTo>
                  <a:cubicBezTo>
                    <a:pt x="496" y="0"/>
                    <a:pt x="354" y="65"/>
                    <a:pt x="235" y="179"/>
                  </a:cubicBezTo>
                  <a:cubicBezTo>
                    <a:pt x="63" y="352"/>
                    <a:pt x="1" y="573"/>
                    <a:pt x="97" y="670"/>
                  </a:cubicBezTo>
                  <a:cubicBezTo>
                    <a:pt x="127" y="697"/>
                    <a:pt x="168" y="711"/>
                    <a:pt x="215" y="711"/>
                  </a:cubicBezTo>
                  <a:cubicBezTo>
                    <a:pt x="322" y="711"/>
                    <a:pt x="461" y="644"/>
                    <a:pt x="581" y="525"/>
                  </a:cubicBezTo>
                  <a:cubicBezTo>
                    <a:pt x="753" y="352"/>
                    <a:pt x="815" y="138"/>
                    <a:pt x="726" y="41"/>
                  </a:cubicBezTo>
                  <a:cubicBezTo>
                    <a:pt x="695" y="13"/>
                    <a:pt x="653" y="0"/>
                    <a:pt x="605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-528118">
              <a:off x="8612908" y="4248449"/>
              <a:ext cx="151820" cy="346622"/>
            </a:xfrm>
            <a:custGeom>
              <a:avLst/>
              <a:gdLst/>
              <a:ahLst/>
              <a:cxnLst/>
              <a:rect l="l" t="t" r="r" b="b"/>
              <a:pathLst>
                <a:path w="657" h="1500" fill="none" extrusionOk="0">
                  <a:moveTo>
                    <a:pt x="1" y="1499"/>
                  </a:moveTo>
                  <a:lnTo>
                    <a:pt x="1" y="1"/>
                  </a:lnTo>
                  <a:lnTo>
                    <a:pt x="657" y="18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8250954" y="1396341"/>
              <a:ext cx="190104" cy="167172"/>
            </a:xfrm>
            <a:custGeom>
              <a:avLst/>
              <a:gdLst/>
              <a:ahLst/>
              <a:cxnLst/>
              <a:rect l="l" t="t" r="r" b="b"/>
              <a:pathLst>
                <a:path w="920" h="809" extrusionOk="0">
                  <a:moveTo>
                    <a:pt x="674" y="0"/>
                  </a:moveTo>
                  <a:cubicBezTo>
                    <a:pt x="554" y="0"/>
                    <a:pt x="399" y="76"/>
                    <a:pt x="263" y="212"/>
                  </a:cubicBezTo>
                  <a:cubicBezTo>
                    <a:pt x="70" y="405"/>
                    <a:pt x="1" y="654"/>
                    <a:pt x="105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19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8610503" y="1353566"/>
              <a:ext cx="191551" cy="167172"/>
            </a:xfrm>
            <a:custGeom>
              <a:avLst/>
              <a:gdLst/>
              <a:ahLst/>
              <a:cxnLst/>
              <a:rect l="l" t="t" r="r" b="b"/>
              <a:pathLst>
                <a:path w="927" h="809" extrusionOk="0">
                  <a:moveTo>
                    <a:pt x="674" y="0"/>
                  </a:moveTo>
                  <a:cubicBezTo>
                    <a:pt x="555" y="0"/>
                    <a:pt x="401" y="76"/>
                    <a:pt x="270" y="212"/>
                  </a:cubicBezTo>
                  <a:cubicBezTo>
                    <a:pt x="70" y="405"/>
                    <a:pt x="1" y="647"/>
                    <a:pt x="104" y="757"/>
                  </a:cubicBezTo>
                  <a:cubicBezTo>
                    <a:pt x="139" y="792"/>
                    <a:pt x="188" y="808"/>
                    <a:pt x="244" y="808"/>
                  </a:cubicBezTo>
                  <a:cubicBezTo>
                    <a:pt x="366" y="808"/>
                    <a:pt x="524" y="731"/>
                    <a:pt x="657" y="598"/>
                  </a:cubicBezTo>
                  <a:cubicBezTo>
                    <a:pt x="850" y="405"/>
                    <a:pt x="926" y="156"/>
                    <a:pt x="816" y="53"/>
                  </a:cubicBezTo>
                  <a:cubicBezTo>
                    <a:pt x="780" y="17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8415024" y="909288"/>
              <a:ext cx="351279" cy="533751"/>
            </a:xfrm>
            <a:custGeom>
              <a:avLst/>
              <a:gdLst/>
              <a:ahLst/>
              <a:cxnLst/>
              <a:rect l="l" t="t" r="r" b="b"/>
              <a:pathLst>
                <a:path w="1700" h="2583" fill="none" extrusionOk="0">
                  <a:moveTo>
                    <a:pt x="1" y="2583"/>
                  </a:moveTo>
                  <a:lnTo>
                    <a:pt x="1" y="884"/>
                  </a:lnTo>
                  <a:lnTo>
                    <a:pt x="1700" y="0"/>
                  </a:lnTo>
                  <a:lnTo>
                    <a:pt x="1700" y="250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8413785" y="1013435"/>
              <a:ext cx="352519" cy="171305"/>
            </a:xfrm>
            <a:custGeom>
              <a:avLst/>
              <a:gdLst/>
              <a:ahLst/>
              <a:cxnLst/>
              <a:rect l="l" t="t" r="r" b="b"/>
              <a:pathLst>
                <a:path w="1706" h="829" fill="none" extrusionOk="0">
                  <a:moveTo>
                    <a:pt x="0" y="829"/>
                  </a:moveTo>
                  <a:lnTo>
                    <a:pt x="1706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528118" flipH="1">
              <a:off x="7899306" y="3514366"/>
              <a:ext cx="188562" cy="164299"/>
            </a:xfrm>
            <a:custGeom>
              <a:avLst/>
              <a:gdLst/>
              <a:ahLst/>
              <a:cxnLst/>
              <a:rect l="l" t="t" r="r" b="b"/>
              <a:pathLst>
                <a:path w="816" h="711" extrusionOk="0">
                  <a:moveTo>
                    <a:pt x="605" y="0"/>
                  </a:moveTo>
                  <a:cubicBezTo>
                    <a:pt x="496" y="0"/>
                    <a:pt x="354" y="65"/>
                    <a:pt x="235" y="179"/>
                  </a:cubicBezTo>
                  <a:cubicBezTo>
                    <a:pt x="63" y="352"/>
                    <a:pt x="1" y="573"/>
                    <a:pt x="97" y="670"/>
                  </a:cubicBezTo>
                  <a:cubicBezTo>
                    <a:pt x="127" y="697"/>
                    <a:pt x="168" y="711"/>
                    <a:pt x="215" y="711"/>
                  </a:cubicBezTo>
                  <a:cubicBezTo>
                    <a:pt x="322" y="711"/>
                    <a:pt x="461" y="644"/>
                    <a:pt x="581" y="525"/>
                  </a:cubicBezTo>
                  <a:cubicBezTo>
                    <a:pt x="753" y="352"/>
                    <a:pt x="815" y="138"/>
                    <a:pt x="726" y="41"/>
                  </a:cubicBezTo>
                  <a:cubicBezTo>
                    <a:pt x="695" y="13"/>
                    <a:pt x="653" y="0"/>
                    <a:pt x="605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 rot="528118" flipH="1">
              <a:off x="7807295" y="3192974"/>
              <a:ext cx="151820" cy="346622"/>
            </a:xfrm>
            <a:custGeom>
              <a:avLst/>
              <a:gdLst/>
              <a:ahLst/>
              <a:cxnLst/>
              <a:rect l="l" t="t" r="r" b="b"/>
              <a:pathLst>
                <a:path w="657" h="1500" fill="none" extrusionOk="0">
                  <a:moveTo>
                    <a:pt x="1" y="1499"/>
                  </a:moveTo>
                  <a:lnTo>
                    <a:pt x="1" y="1"/>
                  </a:lnTo>
                  <a:lnTo>
                    <a:pt x="657" y="18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69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38"/>
          <p:cNvSpPr/>
          <p:nvPr/>
        </p:nvSpPr>
        <p:spPr>
          <a:xfrm>
            <a:off x="6521467" y="3897516"/>
            <a:ext cx="190104" cy="167172"/>
          </a:xfrm>
          <a:custGeom>
            <a:avLst/>
            <a:gdLst/>
            <a:ahLst/>
            <a:cxnLst/>
            <a:rect l="l" t="t" r="r" b="b"/>
            <a:pathLst>
              <a:path w="920" h="809" extrusionOk="0">
                <a:moveTo>
                  <a:pt x="674" y="0"/>
                </a:moveTo>
                <a:cubicBezTo>
                  <a:pt x="554" y="0"/>
                  <a:pt x="399" y="76"/>
                  <a:pt x="263" y="212"/>
                </a:cubicBezTo>
                <a:cubicBezTo>
                  <a:pt x="70" y="405"/>
                  <a:pt x="1" y="654"/>
                  <a:pt x="105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19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8"/>
          <p:cNvSpPr/>
          <p:nvPr/>
        </p:nvSpPr>
        <p:spPr>
          <a:xfrm>
            <a:off x="6881016" y="3854741"/>
            <a:ext cx="191551" cy="167172"/>
          </a:xfrm>
          <a:custGeom>
            <a:avLst/>
            <a:gdLst/>
            <a:ahLst/>
            <a:cxnLst/>
            <a:rect l="l" t="t" r="r" b="b"/>
            <a:pathLst>
              <a:path w="927" h="809" extrusionOk="0">
                <a:moveTo>
                  <a:pt x="674" y="0"/>
                </a:moveTo>
                <a:cubicBezTo>
                  <a:pt x="555" y="0"/>
                  <a:pt x="401" y="76"/>
                  <a:pt x="270" y="212"/>
                </a:cubicBezTo>
                <a:cubicBezTo>
                  <a:pt x="70" y="405"/>
                  <a:pt x="1" y="647"/>
                  <a:pt x="104" y="757"/>
                </a:cubicBezTo>
                <a:cubicBezTo>
                  <a:pt x="139" y="792"/>
                  <a:pt x="188" y="808"/>
                  <a:pt x="244" y="808"/>
                </a:cubicBezTo>
                <a:cubicBezTo>
                  <a:pt x="366" y="808"/>
                  <a:pt x="524" y="731"/>
                  <a:pt x="657" y="598"/>
                </a:cubicBezTo>
                <a:cubicBezTo>
                  <a:pt x="850" y="405"/>
                  <a:pt x="926" y="156"/>
                  <a:pt x="816" y="53"/>
                </a:cubicBezTo>
                <a:cubicBezTo>
                  <a:pt x="780" y="17"/>
                  <a:pt x="731" y="0"/>
                  <a:pt x="674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8"/>
          <p:cNvSpPr/>
          <p:nvPr/>
        </p:nvSpPr>
        <p:spPr>
          <a:xfrm>
            <a:off x="6685537" y="3410463"/>
            <a:ext cx="351279" cy="533751"/>
          </a:xfrm>
          <a:custGeom>
            <a:avLst/>
            <a:gdLst/>
            <a:ahLst/>
            <a:cxnLst/>
            <a:rect l="l" t="t" r="r" b="b"/>
            <a:pathLst>
              <a:path w="1700" h="2583" fill="none" extrusionOk="0">
                <a:moveTo>
                  <a:pt x="1" y="2583"/>
                </a:moveTo>
                <a:lnTo>
                  <a:pt x="1" y="884"/>
                </a:lnTo>
                <a:lnTo>
                  <a:pt x="1700" y="0"/>
                </a:lnTo>
                <a:lnTo>
                  <a:pt x="1700" y="2500"/>
                </a:lnTo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8"/>
          <p:cNvSpPr/>
          <p:nvPr/>
        </p:nvSpPr>
        <p:spPr>
          <a:xfrm>
            <a:off x="6684297" y="3514610"/>
            <a:ext cx="352519" cy="171305"/>
          </a:xfrm>
          <a:custGeom>
            <a:avLst/>
            <a:gdLst/>
            <a:ahLst/>
            <a:cxnLst/>
            <a:rect l="l" t="t" r="r" b="b"/>
            <a:pathLst>
              <a:path w="1706" h="829" fill="none" extrusionOk="0">
                <a:moveTo>
                  <a:pt x="0" y="829"/>
                </a:moveTo>
                <a:lnTo>
                  <a:pt x="1706" y="0"/>
                </a:lnTo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miter lim="690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7DFD43-BBDA-4D95-9ABA-5BA520D80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4483" y="601075"/>
            <a:ext cx="3137700" cy="2178600"/>
          </a:xfrm>
        </p:spPr>
        <p:txBody>
          <a:bodyPr/>
          <a:lstStyle/>
          <a:p>
            <a:r>
              <a:rPr lang="es-MX" sz="1200" dirty="0">
                <a:solidFill>
                  <a:srgbClr val="000000"/>
                </a:solidFill>
                <a:latin typeface="+mn-lt"/>
              </a:rPr>
              <a:t>En la radio hay un pollito, en la radio hay un pollito y el pollito pío, el pollito pío, el pollito pío, el pollito pío, el pollito pío, el pollito pío </a:t>
            </a:r>
          </a:p>
          <a:p>
            <a:r>
              <a:rPr lang="es-MX" sz="1200" dirty="0">
                <a:solidFill>
                  <a:srgbClr val="000000"/>
                </a:solidFill>
                <a:latin typeface="+mn-lt"/>
              </a:rPr>
              <a:t>En la radio hay una gallina, en la radio hay una gallina y la gallina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coo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, el pollito pío, el pollito pío, el pollito pío, el pollito pío, el pollito pío</a:t>
            </a:r>
          </a:p>
          <a:p>
            <a:r>
              <a:rPr lang="es-MX" sz="1200" dirty="0">
                <a:solidFill>
                  <a:srgbClr val="000000"/>
                </a:solidFill>
                <a:latin typeface="+mn-lt"/>
              </a:rPr>
              <a:t> En la radio hay también un gallo, en la radio hay también un gallo y el gallo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cocorocó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, y la gallina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coo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 y el pollito pío, el pollito pío, el pollito pío, el pollito pío</a:t>
            </a:r>
          </a:p>
          <a:p>
            <a:r>
              <a:rPr lang="es-MX" sz="1200" dirty="0">
                <a:solidFill>
                  <a:srgbClr val="000000"/>
                </a:solidFill>
                <a:latin typeface="+mn-lt"/>
              </a:rPr>
              <a:t> En la radio hay un pavo, en la radio hay un pavo y el pavo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glú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glú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glú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, y el gallo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cocorocó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 y la gallina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coo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 y el pollito pío, el pollito pío, el pollito pío</a:t>
            </a:r>
          </a:p>
          <a:p>
            <a:r>
              <a:rPr lang="es-MX" sz="1200" dirty="0">
                <a:solidFill>
                  <a:srgbClr val="000000"/>
                </a:solidFill>
                <a:latin typeface="+mn-lt"/>
              </a:rPr>
              <a:t> En la radio hay una paloma, en la radio hay una paloma y la paloma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ruu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, el pavo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glugluglu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, el gallo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cocorocó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, y la gallina </a:t>
            </a:r>
            <a:r>
              <a:rPr lang="es-MX" sz="1200" dirty="0" err="1">
                <a:solidFill>
                  <a:srgbClr val="000000"/>
                </a:solidFill>
                <a:latin typeface="+mn-lt"/>
              </a:rPr>
              <a:t>coo</a:t>
            </a:r>
            <a:r>
              <a:rPr lang="es-MX" sz="1200" dirty="0">
                <a:solidFill>
                  <a:srgbClr val="000000"/>
                </a:solidFill>
                <a:latin typeface="+mn-lt"/>
              </a:rPr>
              <a:t>, el pollito pío, el pollito pío, el pollito pío, el pollito pío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F0E4748-9D98-423D-B32E-9FDF9376BDA1}"/>
              </a:ext>
            </a:extLst>
          </p:cNvPr>
          <p:cNvCxnSpPr>
            <a:cxnSpLocks/>
          </p:cNvCxnSpPr>
          <p:nvPr/>
        </p:nvCxnSpPr>
        <p:spPr>
          <a:xfrm>
            <a:off x="950617" y="2220003"/>
            <a:ext cx="1412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275464B2-A45C-4506-836B-54BBA8B8F0D7}"/>
              </a:ext>
            </a:extLst>
          </p:cNvPr>
          <p:cNvSpPr/>
          <p:nvPr/>
        </p:nvSpPr>
        <p:spPr>
          <a:xfrm>
            <a:off x="481372" y="2338673"/>
            <a:ext cx="2470638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5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aprendizaje, mejora su forma de hablar al momento que se repite la letra de la canción entendiendo el significado de las palabras y a repasarlas.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C7AE730-2B42-4869-8A18-21299628D33E}"/>
              </a:ext>
            </a:extLst>
          </p:cNvPr>
          <p:cNvSpPr/>
          <p:nvPr/>
        </p:nvSpPr>
        <p:spPr>
          <a:xfrm>
            <a:off x="2020251" y="967230"/>
            <a:ext cx="22090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1100" dirty="0">
                <a:latin typeface="+mj-lt"/>
              </a:rPr>
              <a:t>Papá dedo, papá dedo,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¿dónde estás?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¡Aquí estoy, aquí estoy!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¿Qué tal estás?</a:t>
            </a:r>
          </a:p>
          <a:p>
            <a:pPr fontAlgn="base"/>
            <a:r>
              <a:rPr lang="es-MX" sz="1100" dirty="0">
                <a:latin typeface="+mj-lt"/>
              </a:rPr>
              <a:t>Mamá dedo, mamá dedo,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¿dónde estás?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¡Aquí estoy, aquí estoy!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¿Qué tal estás?</a:t>
            </a:r>
          </a:p>
          <a:p>
            <a:pPr fontAlgn="base"/>
            <a:r>
              <a:rPr lang="es-MX" sz="1100" dirty="0">
                <a:latin typeface="+mj-lt"/>
              </a:rPr>
              <a:t>Hermano dedo, hermano dedo,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¿dónde estás?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¡Aquí estoy, aquí estoy!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¿Qué tal estás?</a:t>
            </a:r>
          </a:p>
          <a:p>
            <a:pPr fontAlgn="base"/>
            <a:r>
              <a:rPr lang="es-MX" sz="1100" dirty="0">
                <a:latin typeface="+mj-lt"/>
              </a:rPr>
              <a:t>Hermana dedo, hermana dedo,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¿dónde estás?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¡Aquí estoy, aquí estoy!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¿Qué tal estás?</a:t>
            </a:r>
          </a:p>
          <a:p>
            <a:pPr fontAlgn="base"/>
            <a:r>
              <a:rPr lang="es-MX" sz="1100" dirty="0">
                <a:latin typeface="+mj-lt"/>
              </a:rPr>
              <a:t>Bebé dedo, bebé dedo,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¿dónde estás?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¡Aquí estoy, aquí estoy!</a:t>
            </a:r>
            <a:br>
              <a:rPr lang="es-MX" sz="1100" dirty="0">
                <a:latin typeface="+mj-lt"/>
              </a:rPr>
            </a:br>
            <a:r>
              <a:rPr lang="es-MX" sz="1100" dirty="0">
                <a:latin typeface="+mj-lt"/>
              </a:rPr>
              <a:t>¿Qué tal estás?</a:t>
            </a:r>
          </a:p>
        </p:txBody>
      </p:sp>
      <p:sp>
        <p:nvSpPr>
          <p:cNvPr id="20" name="Google Shape;1199;p38">
            <a:extLst>
              <a:ext uri="{FF2B5EF4-FFF2-40B4-BE49-F238E27FC236}">
                <a16:creationId xmlns:a16="http://schemas.microsoft.com/office/drawing/2014/main" id="{4F28D469-DE5D-42C2-9497-7C77000FCD34}"/>
              </a:ext>
            </a:extLst>
          </p:cNvPr>
          <p:cNvSpPr txBox="1">
            <a:spLocks/>
          </p:cNvSpPr>
          <p:nvPr/>
        </p:nvSpPr>
        <p:spPr>
          <a:xfrm>
            <a:off x="254440" y="2212864"/>
            <a:ext cx="1570392" cy="51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dirty="0">
                <a:solidFill>
                  <a:srgbClr val="616FFA"/>
                </a:solidFill>
              </a:rPr>
              <a:t>La familia dedo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CAAF2E-B96F-4972-9177-219A8A208BE5}"/>
              </a:ext>
            </a:extLst>
          </p:cNvPr>
          <p:cNvSpPr/>
          <p:nvPr/>
        </p:nvSpPr>
        <p:spPr>
          <a:xfrm>
            <a:off x="5915797" y="1032506"/>
            <a:ext cx="359574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Las ruedas del autobús dan vueltas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Vueltas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 y vueltas, vueltas y vueltas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Las ruedas del autobús dan vueltas por toda la ciudad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Lo limpiadores del autobús hacen "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suis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Suis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suis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suis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suis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suis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suis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Lo limpiadores del autobús hacen "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swis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Por toda la ciudad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Los niños en el autobús se suben y bajan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Se suben y bajan, se suben y bajan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Los niños en el autobús se suben y bajan por toda la ciudad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Las puertas del autobús se abren y cierran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Se abren y cierran, abren y cierran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Las puertas del autobús se abren y cierran por toda la ciudad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Los faros del autobús se encienden y apagan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Se encienden y apagan, se encienden y apagan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Los faros del autobús se encienden y apagan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Por toda la ciudad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El claxon del autobús hace "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pip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Pip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pip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pip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pip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pip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pip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El claxon del autobús hace "</a:t>
            </a:r>
            <a:r>
              <a:rPr lang="es-MX" sz="900" dirty="0" err="1">
                <a:solidFill>
                  <a:srgbClr val="202124"/>
                </a:solidFill>
                <a:latin typeface="arial" panose="020B0604020202020204" pitchFamily="34" charset="0"/>
              </a:rPr>
              <a:t>pip</a:t>
            </a: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Por toda la ciudad</a:t>
            </a:r>
          </a:p>
          <a:p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El conductor del autobús dice: "adiós"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Dice: "adiós", dice: "adiós"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El conductor del autobús dice: "adiós" por toda la ciudad</a:t>
            </a:r>
            <a:b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900" dirty="0">
                <a:solidFill>
                  <a:srgbClr val="202124"/>
                </a:solidFill>
                <a:latin typeface="arial" panose="020B0604020202020204" pitchFamily="34" charset="0"/>
              </a:rPr>
              <a:t>Por toda la ciudad</a:t>
            </a:r>
          </a:p>
        </p:txBody>
      </p:sp>
      <p:sp>
        <p:nvSpPr>
          <p:cNvPr id="22" name="Google Shape;1199;p38">
            <a:extLst>
              <a:ext uri="{FF2B5EF4-FFF2-40B4-BE49-F238E27FC236}">
                <a16:creationId xmlns:a16="http://schemas.microsoft.com/office/drawing/2014/main" id="{83571B26-162B-4F04-9A45-E97B2B4ADE1C}"/>
              </a:ext>
            </a:extLst>
          </p:cNvPr>
          <p:cNvSpPr txBox="1">
            <a:spLocks/>
          </p:cNvSpPr>
          <p:nvPr/>
        </p:nvSpPr>
        <p:spPr>
          <a:xfrm>
            <a:off x="4305841" y="2016682"/>
            <a:ext cx="1570392" cy="90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dirty="0">
                <a:solidFill>
                  <a:srgbClr val="616FFA"/>
                </a:solidFill>
              </a:rPr>
              <a:t>Las ruedas del autobús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2DC268E-CE93-404A-A031-4A58393828AD}"/>
              </a:ext>
            </a:extLst>
          </p:cNvPr>
          <p:cNvCxnSpPr>
            <a:cxnSpLocks/>
          </p:cNvCxnSpPr>
          <p:nvPr/>
        </p:nvCxnSpPr>
        <p:spPr>
          <a:xfrm>
            <a:off x="254440" y="2809916"/>
            <a:ext cx="1412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8B6F1E3-2E39-42A5-B38F-C8EE0BD3D7CF}"/>
              </a:ext>
            </a:extLst>
          </p:cNvPr>
          <p:cNvCxnSpPr>
            <a:cxnSpLocks/>
          </p:cNvCxnSpPr>
          <p:nvPr/>
        </p:nvCxnSpPr>
        <p:spPr>
          <a:xfrm>
            <a:off x="4424535" y="2799719"/>
            <a:ext cx="1412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28AB7686-B61B-419D-936F-F75956557358}"/>
              </a:ext>
            </a:extLst>
          </p:cNvPr>
          <p:cNvSpPr/>
          <p:nvPr/>
        </p:nvSpPr>
        <p:spPr>
          <a:xfrm>
            <a:off x="104283" y="2889430"/>
            <a:ext cx="190396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aprendizaje, se puede comenzar a escuchar la canción desde temprana  edad donde el niño aprende los integrantes de una familia.</a:t>
            </a:r>
          </a:p>
          <a:p>
            <a:pPr algn="ctr"/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preescolar ayuda puede ayudar en la ubicación espacial.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AAB9685-6D5A-4BFC-8FB4-08F71976DC61}"/>
              </a:ext>
            </a:extLst>
          </p:cNvPr>
          <p:cNvSpPr/>
          <p:nvPr/>
        </p:nvSpPr>
        <p:spPr>
          <a:xfrm>
            <a:off x="4120588" y="2844093"/>
            <a:ext cx="19039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aprendizaje, menciona los elementos de un auto, distintos sonidos e indicaciones como: abrir, cerrar, encender etc.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08D99A82-343B-41EB-A97B-38702BF0D213}"/>
              </a:ext>
            </a:extLst>
          </p:cNvPr>
          <p:cNvGrpSpPr/>
          <p:nvPr/>
        </p:nvGrpSpPr>
        <p:grpSpPr>
          <a:xfrm>
            <a:off x="104283" y="1805777"/>
            <a:ext cx="2300984" cy="646331"/>
            <a:chOff x="-241663" y="1925419"/>
            <a:chExt cx="2300984" cy="646331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D63BDE2D-F685-4CD9-A0B3-884089F1A03D}"/>
                </a:ext>
              </a:extLst>
            </p:cNvPr>
            <p:cNvSpPr/>
            <p:nvPr/>
          </p:nvSpPr>
          <p:spPr>
            <a:xfrm>
              <a:off x="-241663" y="1925419"/>
              <a:ext cx="230098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Las palabras mágicas</a:t>
              </a:r>
            </a:p>
          </p:txBody>
        </p: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ED95945A-0310-4D10-9008-59B266DF8FF0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5" y="2571750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9558A40-6DE4-441D-B00C-2A6F32C087CB}"/>
              </a:ext>
            </a:extLst>
          </p:cNvPr>
          <p:cNvSpPr/>
          <p:nvPr/>
        </p:nvSpPr>
        <p:spPr>
          <a:xfrm>
            <a:off x="2421485" y="186480"/>
            <a:ext cx="2967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Las palabras mágicas te voy a presentar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necesito algo digo: "por favor"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"¿Me das agua, por favor?"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"Quiero un lápiz, por favor"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Así, yo pido las cosas con amor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¡Por favor!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Las palabras mágicas son para respetar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recibo algo, debo dar las gracias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"Muchas gracias por la cena"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"Muchas gracias por tu ayuda"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Así yo agradezco todo con amor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¡Por favor!, ¡gracias!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Las palabras mágicas son para respetar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Cuando veo a alguien digo: "buenos días"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"Buenos días, papi y mami"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"Buenos días, don José"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Así, yo saludo a todos con amor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¡Por favor!, ¡gracias!, ¡buenos días!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Las palabras mágicas son para respetar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Cuando cometo un error digo: "perdón"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"Perdón, no quise tirarlo"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"Perdón, no quise ofender"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Así, yo pido disculpas con amor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¡Por favor!, ¡gracias!, ¡buenos días!, ¡perdón!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Las palabras mágicas son para respetar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Si quiero hacer algo, pregunto si puedo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"¿Puedo ir al baño?"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"¿Puedo jugar con ustedes?"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Así, yo pido permiso con amor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¡Por favor!, ¡gracias!, ¡buenos días!, ¡perdón!, ¿puedo?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Las palabras mágicas son para respetar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Cuando alguien habla, voy a escuchar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Así, yo escucho con amor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¡Por favor!, ¡gracias!, ¡buenos días!, ¡perdón!, ¿puedo?</a:t>
            </a:r>
          </a:p>
          <a:p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Las palabras mágicas yo ya te presenté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Ahora sabes que te pueden ayudar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"Puedo", "gracias", "por favor", "buenos días" y "perdón"</a:t>
            </a:r>
            <a:b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800" dirty="0">
                <a:solidFill>
                  <a:srgbClr val="202124"/>
                </a:solidFill>
                <a:latin typeface="arial" panose="020B0604020202020204" pitchFamily="34" charset="0"/>
              </a:rPr>
              <a:t>Así, yo digo las cosas con amor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D10B36A-ECF4-468E-A844-3797B9E52492}"/>
              </a:ext>
            </a:extLst>
          </p:cNvPr>
          <p:cNvSpPr/>
          <p:nvPr/>
        </p:nvSpPr>
        <p:spPr>
          <a:xfrm>
            <a:off x="7003502" y="619039"/>
            <a:ext cx="19694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lavarse las manos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Con agua y jabón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lavarse la cara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Una sonrisa es mejor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cepillarse los dientes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Chiquichiqui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chichón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jugar con la espuma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Y brillar como el sol</a:t>
            </a: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lavarse las manos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lavarse la cara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cepillarse los dientes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jugar con la espuma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Y brillar como el sol</a:t>
            </a: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Con agua y jabón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Una sonrisa es mejor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Chiquichiqui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chichón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jugar con la espuma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Y brillar como el sol</a:t>
            </a:r>
          </a:p>
          <a:p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lavarse las manos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Con agua y jabón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lavarse la cara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Una sonrisa es mejor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cepillarse los dientes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 err="1">
                <a:solidFill>
                  <a:srgbClr val="202124"/>
                </a:solidFill>
                <a:latin typeface="arial" panose="020B0604020202020204" pitchFamily="34" charset="0"/>
              </a:rPr>
              <a:t>Chiquichiqui</a:t>
            </a: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 chichón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A jugar con la espuma</a:t>
            </a:r>
            <a:b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s-MX" sz="1000" dirty="0">
                <a:solidFill>
                  <a:srgbClr val="202124"/>
                </a:solidFill>
                <a:latin typeface="arial" panose="020B0604020202020204" pitchFamily="34" charset="0"/>
              </a:rPr>
              <a:t>Y brillar como el sol</a:t>
            </a: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8F3BB22-C9DF-485F-8D89-FB59E9AA96D2}"/>
              </a:ext>
            </a:extLst>
          </p:cNvPr>
          <p:cNvGrpSpPr/>
          <p:nvPr/>
        </p:nvGrpSpPr>
        <p:grpSpPr>
          <a:xfrm>
            <a:off x="4873434" y="1919486"/>
            <a:ext cx="2300984" cy="646331"/>
            <a:chOff x="-241663" y="1925419"/>
            <a:chExt cx="2300984" cy="646331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F38187D0-1A72-43B2-A561-049EC123D7C1}"/>
                </a:ext>
              </a:extLst>
            </p:cNvPr>
            <p:cNvSpPr/>
            <p:nvPr/>
          </p:nvSpPr>
          <p:spPr>
            <a:xfrm>
              <a:off x="-241663" y="1925419"/>
              <a:ext cx="230098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edoka One" panose="020B0604020202020204" charset="0"/>
                </a:rPr>
                <a:t>A brillar como el sol</a:t>
              </a:r>
            </a:p>
          </p:txBody>
        </p: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CA60935C-CEDD-41D7-B377-C383C58532CD}"/>
                </a:ext>
              </a:extLst>
            </p:cNvPr>
            <p:cNvCxnSpPr>
              <a:cxnSpLocks/>
            </p:cNvCxnSpPr>
            <p:nvPr/>
          </p:nvCxnSpPr>
          <p:spPr>
            <a:xfrm>
              <a:off x="199783" y="2556737"/>
              <a:ext cx="14121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7CC9D051-53BF-4B83-BA0E-F54C148255E9}"/>
              </a:ext>
            </a:extLst>
          </p:cNvPr>
          <p:cNvSpPr/>
          <p:nvPr/>
        </p:nvSpPr>
        <p:spPr>
          <a:xfrm>
            <a:off x="367055" y="2571748"/>
            <a:ext cx="19039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aprendizaje, se busca que el niño implemente en su vocabulario las palabras mágicas y repasa algunos valores con sus respectivos ejemplos para que se comprenda mejor.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8726B5D-0726-48E0-BE1A-7878E270C03E}"/>
              </a:ext>
            </a:extLst>
          </p:cNvPr>
          <p:cNvSpPr/>
          <p:nvPr/>
        </p:nvSpPr>
        <p:spPr>
          <a:xfrm>
            <a:off x="5068965" y="2665753"/>
            <a:ext cx="19039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cantar e</a:t>
            </a:r>
            <a:r>
              <a:rPr lang="es-ES" sz="1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stimula al niño en su aprendizaje, esta canción se enfoca a la higiene personal las medidas que debe acatar para hacer ciertas acciones el niño repasa la canción mientras hace los movimientos con su cuerpo.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sic Subject for Pre-K: Tempo by Slidesgo">
  <a:themeElements>
    <a:clrScheme name="Simple Light">
      <a:dk1>
        <a:srgbClr val="616FFA"/>
      </a:dk1>
      <a:lt1>
        <a:srgbClr val="FFFFFF"/>
      </a:lt1>
      <a:dk2>
        <a:srgbClr val="DE4E39"/>
      </a:dk2>
      <a:lt2>
        <a:srgbClr val="EEBDED"/>
      </a:lt2>
      <a:accent1>
        <a:srgbClr val="EEC157"/>
      </a:accent1>
      <a:accent2>
        <a:srgbClr val="E7AEE6"/>
      </a:accent2>
      <a:accent3>
        <a:srgbClr val="666B97"/>
      </a:accent3>
      <a:accent4>
        <a:srgbClr val="FFFFFF"/>
      </a:accent4>
      <a:accent5>
        <a:srgbClr val="FFFFFF"/>
      </a:accent5>
      <a:accent6>
        <a:srgbClr val="FFFFFF"/>
      </a:accent6>
      <a:hlink>
        <a:srgbClr val="616FF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6401</Words>
  <Application>Microsoft Office PowerPoint</Application>
  <PresentationFormat>Presentación en pantalla (16:9)</PresentationFormat>
  <Paragraphs>357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Arial</vt:lpstr>
      <vt:lpstr>Calibri</vt:lpstr>
      <vt:lpstr>Work Sans</vt:lpstr>
      <vt:lpstr>Nunito Black</vt:lpstr>
      <vt:lpstr>Fredoka One</vt:lpstr>
      <vt:lpstr>Nunito</vt:lpstr>
      <vt:lpstr>HelveticaNeueLTStd-Bd</vt:lpstr>
      <vt:lpstr>Roboto</vt:lpstr>
      <vt:lpstr>Geneva</vt:lpstr>
      <vt:lpstr>Nunito SemiBold</vt:lpstr>
      <vt:lpstr>Arial</vt:lpstr>
      <vt:lpstr>Music Subject for Pre-K: Tempo by Slidesgo</vt:lpstr>
      <vt:lpstr>Canciones infantiles Evidencia global</vt:lpstr>
      <vt:lpstr>Presentación de PowerPoint</vt:lpstr>
      <vt:lpstr>Canciones infantiles </vt:lpstr>
      <vt:lpstr>Canciones infantiles</vt:lpstr>
      <vt:lpstr>Canciones infantiles </vt:lpstr>
      <vt:lpstr>Presentación de PowerPoint</vt:lpstr>
      <vt:lpstr>El pollito pio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Mis canciones</vt:lpstr>
      <vt:lpstr>Presentación de PowerPoint</vt:lpstr>
      <vt:lpstr>Presentación de PowerPoint</vt:lpstr>
      <vt:lpstr>Presentación de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Subject for Pre-K: TEMPO</dc:title>
  <cp:lastModifiedBy>SOFIA ABIGAIL MASCORRO ARELLANO</cp:lastModifiedBy>
  <cp:revision>113</cp:revision>
  <dcterms:modified xsi:type="dcterms:W3CDTF">2021-07-01T00:54:41Z</dcterms:modified>
</cp:coreProperties>
</file>