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9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81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8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35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81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66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12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5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3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6271-6105-445F-BFC0-A119409FFD6A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B963-1E0D-4EF3-80E7-85CB19399D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5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Competencias Socioemocion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Velazquez</dc:creator>
  <cp:lastModifiedBy>WINDOWS 8PRO</cp:lastModifiedBy>
  <cp:revision>1</cp:revision>
  <dcterms:created xsi:type="dcterms:W3CDTF">2021-06-29T15:35:33Z</dcterms:created>
  <dcterms:modified xsi:type="dcterms:W3CDTF">2021-06-29T15:36:00Z</dcterms:modified>
</cp:coreProperties>
</file>