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6"/>
  </p:notesMasterIdLst>
  <p:sldIdLst>
    <p:sldId id="310" r:id="rId2"/>
    <p:sldId id="257" r:id="rId3"/>
    <p:sldId id="259" r:id="rId4"/>
    <p:sldId id="258" r:id="rId5"/>
    <p:sldId id="311" r:id="rId6"/>
    <p:sldId id="264" r:id="rId7"/>
    <p:sldId id="313" r:id="rId8"/>
    <p:sldId id="314" r:id="rId9"/>
    <p:sldId id="315" r:id="rId10"/>
    <p:sldId id="316" r:id="rId11"/>
    <p:sldId id="317" r:id="rId12"/>
    <p:sldId id="318" r:id="rId13"/>
    <p:sldId id="267" r:id="rId14"/>
    <p:sldId id="261" r:id="rId15"/>
  </p:sldIdLst>
  <p:sldSz cx="9144000" cy="5143500" type="screen16x9"/>
  <p:notesSz cx="6858000" cy="9144000"/>
  <p:embeddedFontLst>
    <p:embeddedFont>
      <p:font typeface="Baloo 2 ExtraBold" panose="020B0604020202020204" charset="0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omfortaa Regular" panose="020B0604020202020204" charset="0"/>
      <p:regular r:id="rId22"/>
      <p:bold r:id="rId23"/>
    </p:embeddedFont>
    <p:embeddedFont>
      <p:font typeface="Baloo 2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633E5B-C078-4D09-AD95-87E74685772B}">
  <a:tblStyle styleId="{25633E5B-C078-4D09-AD95-87E746857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4" autoAdjust="0"/>
    <p:restoredTop sz="87683" autoAdjust="0"/>
  </p:normalViewPr>
  <p:slideViewPr>
    <p:cSldViewPr snapToGrid="0">
      <p:cViewPr>
        <p:scale>
          <a:sx n="70" d="100"/>
          <a:sy n="70" d="100"/>
        </p:scale>
        <p:origin x="1758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274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E1330-3DD0-4DE8-8E6E-3F9FBB70C29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B0ACD80-FA0C-49DB-A75A-704A25DE49FC}">
      <dgm:prSet phldrT="[Texto]"/>
      <dgm:spPr/>
      <dgm:t>
        <a:bodyPr/>
        <a:lstStyle/>
        <a:p>
          <a:r>
            <a:rPr lang="es-ES" dirty="0" smtClean="0"/>
            <a:t>Aportación en la docencia </a:t>
          </a:r>
          <a:endParaRPr lang="es-ES" dirty="0"/>
        </a:p>
      </dgm:t>
    </dgm:pt>
    <dgm:pt modelId="{509E2209-ABF1-4438-89C0-03C1EFF06685}" type="parTrans" cxnId="{B7D02341-C9FE-4C23-A9C1-9F4A293BBDD5}">
      <dgm:prSet/>
      <dgm:spPr/>
      <dgm:t>
        <a:bodyPr/>
        <a:lstStyle/>
        <a:p>
          <a:endParaRPr lang="es-ES"/>
        </a:p>
      </dgm:t>
    </dgm:pt>
    <dgm:pt modelId="{217D72E6-A9C5-4180-916D-C5F129D94CA0}" type="sibTrans" cxnId="{B7D02341-C9FE-4C23-A9C1-9F4A293BBDD5}">
      <dgm:prSet/>
      <dgm:spPr/>
      <dgm:t>
        <a:bodyPr/>
        <a:lstStyle/>
        <a:p>
          <a:endParaRPr lang="es-ES"/>
        </a:p>
      </dgm:t>
    </dgm:pt>
    <dgm:pt modelId="{6D6A90F5-4AD5-428F-8C73-DE722843C51D}">
      <dgm:prSet phldrT="[Texto]"/>
      <dgm:spPr/>
      <dgm:t>
        <a:bodyPr/>
        <a:lstStyle/>
        <a:p>
          <a:r>
            <a:rPr lang="es-ES" dirty="0" smtClean="0"/>
            <a:t>Nuevos conocimientos </a:t>
          </a:r>
          <a:endParaRPr lang="es-ES" dirty="0"/>
        </a:p>
      </dgm:t>
    </dgm:pt>
    <dgm:pt modelId="{252F12C4-5788-42D1-AB70-1A77ADFC24EC}" type="parTrans" cxnId="{70390662-99E8-4A12-B344-9CB9152CEBBF}">
      <dgm:prSet/>
      <dgm:spPr/>
      <dgm:t>
        <a:bodyPr/>
        <a:lstStyle/>
        <a:p>
          <a:endParaRPr lang="es-ES"/>
        </a:p>
      </dgm:t>
    </dgm:pt>
    <dgm:pt modelId="{3154B911-33B5-4BA7-860D-CD3732EC3F1B}" type="sibTrans" cxnId="{70390662-99E8-4A12-B344-9CB9152CEBBF}">
      <dgm:prSet/>
      <dgm:spPr/>
      <dgm:t>
        <a:bodyPr/>
        <a:lstStyle/>
        <a:p>
          <a:endParaRPr lang="es-ES"/>
        </a:p>
      </dgm:t>
    </dgm:pt>
    <dgm:pt modelId="{00DAD27A-02FF-4E1A-AFD8-617655869E71}">
      <dgm:prSet phldrT="[Texto]"/>
      <dgm:spPr/>
      <dgm:t>
        <a:bodyPr/>
        <a:lstStyle/>
        <a:p>
          <a:r>
            <a:rPr lang="es-ES" dirty="0" smtClean="0"/>
            <a:t>Fortalecer practicas educativas</a:t>
          </a:r>
          <a:endParaRPr lang="es-ES" dirty="0"/>
        </a:p>
      </dgm:t>
    </dgm:pt>
    <dgm:pt modelId="{B804A865-CC49-49D4-8C32-8E7F97533FB5}" type="parTrans" cxnId="{2A8BB735-2353-40B1-ADDB-F36B171298CC}">
      <dgm:prSet/>
      <dgm:spPr/>
      <dgm:t>
        <a:bodyPr/>
        <a:lstStyle/>
        <a:p>
          <a:endParaRPr lang="es-ES"/>
        </a:p>
      </dgm:t>
    </dgm:pt>
    <dgm:pt modelId="{3C5D1882-3BF2-45F0-88BC-1C583851B649}" type="sibTrans" cxnId="{2A8BB735-2353-40B1-ADDB-F36B171298CC}">
      <dgm:prSet/>
      <dgm:spPr/>
      <dgm:t>
        <a:bodyPr/>
        <a:lstStyle/>
        <a:p>
          <a:endParaRPr lang="es-ES"/>
        </a:p>
      </dgm:t>
    </dgm:pt>
    <dgm:pt modelId="{FF000477-5938-40B7-B77F-ACB096C306AC}" type="pres">
      <dgm:prSet presAssocID="{5D6E1330-3DD0-4DE8-8E6E-3F9FBB70C2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E4637D-0ABE-4A8D-85D0-00ABB906F631}" type="pres">
      <dgm:prSet presAssocID="{FB0ACD80-FA0C-49DB-A75A-704A25DE49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B62A7A-082F-4045-B792-F05E44D4D3A3}" type="pres">
      <dgm:prSet presAssocID="{217D72E6-A9C5-4180-916D-C5F129D94CA0}" presName="sibTrans" presStyleCnt="0"/>
      <dgm:spPr/>
    </dgm:pt>
    <dgm:pt modelId="{4279C1C1-CBF8-4D58-B716-876929AAE917}" type="pres">
      <dgm:prSet presAssocID="{6D6A90F5-4AD5-428F-8C73-DE722843C5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AB796-3B2D-4415-A24F-0B00626E37CA}" type="pres">
      <dgm:prSet presAssocID="{3154B911-33B5-4BA7-860D-CD3732EC3F1B}" presName="sibTrans" presStyleCnt="0"/>
      <dgm:spPr/>
    </dgm:pt>
    <dgm:pt modelId="{C33F5566-A526-45CD-BD7C-B68B43E9C813}" type="pres">
      <dgm:prSet presAssocID="{00DAD27A-02FF-4E1A-AFD8-617655869E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8BB735-2353-40B1-ADDB-F36B171298CC}" srcId="{5D6E1330-3DD0-4DE8-8E6E-3F9FBB70C29E}" destId="{00DAD27A-02FF-4E1A-AFD8-617655869E71}" srcOrd="2" destOrd="0" parTransId="{B804A865-CC49-49D4-8C32-8E7F97533FB5}" sibTransId="{3C5D1882-3BF2-45F0-88BC-1C583851B649}"/>
    <dgm:cxn modelId="{820301F4-0D8D-489F-BC34-AA748971842D}" type="presOf" srcId="{6D6A90F5-4AD5-428F-8C73-DE722843C51D}" destId="{4279C1C1-CBF8-4D58-B716-876929AAE917}" srcOrd="0" destOrd="0" presId="urn:microsoft.com/office/officeart/2005/8/layout/default"/>
    <dgm:cxn modelId="{6070D49E-AB8D-4A63-8899-8F371CD1139A}" type="presOf" srcId="{FB0ACD80-FA0C-49DB-A75A-704A25DE49FC}" destId="{ABE4637D-0ABE-4A8D-85D0-00ABB906F631}" srcOrd="0" destOrd="0" presId="urn:microsoft.com/office/officeart/2005/8/layout/default"/>
    <dgm:cxn modelId="{70390662-99E8-4A12-B344-9CB9152CEBBF}" srcId="{5D6E1330-3DD0-4DE8-8E6E-3F9FBB70C29E}" destId="{6D6A90F5-4AD5-428F-8C73-DE722843C51D}" srcOrd="1" destOrd="0" parTransId="{252F12C4-5788-42D1-AB70-1A77ADFC24EC}" sibTransId="{3154B911-33B5-4BA7-860D-CD3732EC3F1B}"/>
    <dgm:cxn modelId="{B7D02341-C9FE-4C23-A9C1-9F4A293BBDD5}" srcId="{5D6E1330-3DD0-4DE8-8E6E-3F9FBB70C29E}" destId="{FB0ACD80-FA0C-49DB-A75A-704A25DE49FC}" srcOrd="0" destOrd="0" parTransId="{509E2209-ABF1-4438-89C0-03C1EFF06685}" sibTransId="{217D72E6-A9C5-4180-916D-C5F129D94CA0}"/>
    <dgm:cxn modelId="{63EC6119-E9B9-40A2-AB2C-1D23D7D707CF}" type="presOf" srcId="{5D6E1330-3DD0-4DE8-8E6E-3F9FBB70C29E}" destId="{FF000477-5938-40B7-B77F-ACB096C306AC}" srcOrd="0" destOrd="0" presId="urn:microsoft.com/office/officeart/2005/8/layout/default"/>
    <dgm:cxn modelId="{34DEA7DA-F5E9-4FA9-9A2B-86F151CB3762}" type="presOf" srcId="{00DAD27A-02FF-4E1A-AFD8-617655869E71}" destId="{C33F5566-A526-45CD-BD7C-B68B43E9C813}" srcOrd="0" destOrd="0" presId="urn:microsoft.com/office/officeart/2005/8/layout/default"/>
    <dgm:cxn modelId="{DEC61A81-81D8-426C-A112-C99A9F4F1A84}" type="presParOf" srcId="{FF000477-5938-40B7-B77F-ACB096C306AC}" destId="{ABE4637D-0ABE-4A8D-85D0-00ABB906F631}" srcOrd="0" destOrd="0" presId="urn:microsoft.com/office/officeart/2005/8/layout/default"/>
    <dgm:cxn modelId="{2B4FB7E1-0361-4C09-910D-448FDC55BF30}" type="presParOf" srcId="{FF000477-5938-40B7-B77F-ACB096C306AC}" destId="{EDB62A7A-082F-4045-B792-F05E44D4D3A3}" srcOrd="1" destOrd="0" presId="urn:microsoft.com/office/officeart/2005/8/layout/default"/>
    <dgm:cxn modelId="{7349FBED-B954-4630-B905-94EC7535C943}" type="presParOf" srcId="{FF000477-5938-40B7-B77F-ACB096C306AC}" destId="{4279C1C1-CBF8-4D58-B716-876929AAE917}" srcOrd="2" destOrd="0" presId="urn:microsoft.com/office/officeart/2005/8/layout/default"/>
    <dgm:cxn modelId="{4A722B4F-6E26-4366-8061-5D68F89CB0CB}" type="presParOf" srcId="{FF000477-5938-40B7-B77F-ACB096C306AC}" destId="{CE4AB796-3B2D-4415-A24F-0B00626E37CA}" srcOrd="3" destOrd="0" presId="urn:microsoft.com/office/officeart/2005/8/layout/default"/>
    <dgm:cxn modelId="{5A484B52-9B3E-4A0B-BEA8-DAECA0773002}" type="presParOf" srcId="{FF000477-5938-40B7-B77F-ACB096C306AC}" destId="{C33F5566-A526-45CD-BD7C-B68B43E9C8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D79B2-9CD1-4B22-8AB8-0AFEE17AF636}" type="doc">
      <dgm:prSet loTypeId="urn:microsoft.com/office/officeart/2005/8/layout/hList3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2A5CF804-6410-47C7-B167-68303159578C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rPr>
            <a:t>Competencia profesional: Emplea la evaluación para intervenir en los diferentes ámbitos y momentos de la tarea educativa.</a:t>
          </a:r>
          <a:endParaRPr lang="es-ES" b="1" dirty="0">
            <a:solidFill>
              <a:schemeClr val="tx1"/>
            </a:solidFill>
            <a:latin typeface="Baloo 2" panose="020B0604020202020204" charset="0"/>
            <a:cs typeface="Baloo 2" panose="020B0604020202020204" charset="0"/>
          </a:endParaRPr>
        </a:p>
      </dgm:t>
    </dgm:pt>
    <dgm:pt modelId="{C7C0C168-CCE8-4C11-8C1B-2E91BAA039F2}" type="parTrans" cxnId="{EFA49441-7E20-422D-9F89-A6FB30EF55B4}">
      <dgm:prSet/>
      <dgm:spPr/>
      <dgm:t>
        <a:bodyPr/>
        <a:lstStyle/>
        <a:p>
          <a:endParaRPr lang="es-ES"/>
        </a:p>
      </dgm:t>
    </dgm:pt>
    <dgm:pt modelId="{7E072AE3-8679-446B-9BD8-2BA0F6AABD20}" type="sibTrans" cxnId="{EFA49441-7E20-422D-9F89-A6FB30EF55B4}">
      <dgm:prSet/>
      <dgm:spPr/>
      <dgm:t>
        <a:bodyPr/>
        <a:lstStyle/>
        <a:p>
          <a:endParaRPr lang="es-ES"/>
        </a:p>
      </dgm:t>
    </dgm:pt>
    <dgm:pt modelId="{2523A646-680E-4163-98F7-2BBC6C6C7B3D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Utiliza la </a:t>
          </a:r>
          <a:r>
            <a:rPr lang="es-MX" sz="1800" b="1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evaluación diagnóstica, formativa y sumativa</a:t>
          </a:r>
          <a:r>
            <a:rPr lang="es-MX" sz="1800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, de carácter cuantitativo y cualitativo, con base en teorías de evaluación para el aprendizaje.</a:t>
          </a:r>
          <a:endParaRPr lang="es-ES" sz="1800" dirty="0">
            <a:solidFill>
              <a:schemeClr val="tx1"/>
            </a:solidFill>
            <a:latin typeface="+mn-lt"/>
            <a:cs typeface="Baloo 2" panose="020B0604020202020204" charset="0"/>
          </a:endParaRPr>
        </a:p>
      </dgm:t>
    </dgm:pt>
    <dgm:pt modelId="{C46D8CA0-CAFA-4D62-AA5A-81E2B315A920}" type="parTrans" cxnId="{B1AF3CCD-3D4C-418C-A79E-ACCD9DA6F878}">
      <dgm:prSet/>
      <dgm:spPr/>
      <dgm:t>
        <a:bodyPr/>
        <a:lstStyle/>
        <a:p>
          <a:endParaRPr lang="es-ES"/>
        </a:p>
      </dgm:t>
    </dgm:pt>
    <dgm:pt modelId="{D344B29F-48F3-4636-AE49-8909E119555A}" type="sibTrans" cxnId="{B1AF3CCD-3D4C-418C-A79E-ACCD9DA6F878}">
      <dgm:prSet/>
      <dgm:spPr/>
      <dgm:t>
        <a:bodyPr/>
        <a:lstStyle/>
        <a:p>
          <a:endParaRPr lang="es-ES"/>
        </a:p>
      </dgm:t>
    </dgm:pt>
    <dgm:pt modelId="{BA0C42ED-084F-4D93-BACF-231DDB1851A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Participa en </a:t>
          </a:r>
          <a:r>
            <a:rPr lang="es-MX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procesos de evaluación</a:t>
          </a:r>
          <a:r>
            <a:rPr lang="es-MX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MX" dirty="0" smtClean="0">
              <a:solidFill>
                <a:schemeClr val="tx1"/>
              </a:solidFill>
            </a:rPr>
            <a:t>institucional y utiliza sus resultados en la </a:t>
          </a:r>
          <a:r>
            <a:rPr lang="es-MX" b="1" dirty="0" smtClean="0">
              <a:solidFill>
                <a:schemeClr val="tx1"/>
              </a:solidFill>
              <a:latin typeface="Century Gothic" panose="020B0502020202020204" pitchFamily="34" charset="0"/>
            </a:rPr>
            <a:t>planeación y gestión </a:t>
          </a:r>
          <a:r>
            <a:rPr lang="es-MX" dirty="0" smtClean="0">
              <a:solidFill>
                <a:schemeClr val="tx1"/>
              </a:solidFill>
            </a:rPr>
            <a:t>escolar.</a:t>
          </a:r>
          <a:endParaRPr lang="es-ES" dirty="0">
            <a:solidFill>
              <a:schemeClr val="tx1"/>
            </a:solidFill>
          </a:endParaRPr>
        </a:p>
      </dgm:t>
    </dgm:pt>
    <dgm:pt modelId="{3A1C28AC-42CF-45E8-85C4-ACF56D77849C}" type="parTrans" cxnId="{0988F88F-D3D8-4D70-BD0B-5698294E4DFB}">
      <dgm:prSet/>
      <dgm:spPr/>
      <dgm:t>
        <a:bodyPr/>
        <a:lstStyle/>
        <a:p>
          <a:endParaRPr lang="es-ES"/>
        </a:p>
      </dgm:t>
    </dgm:pt>
    <dgm:pt modelId="{4DABBE3B-5489-4561-A9CB-F77D8E041560}" type="sibTrans" cxnId="{0988F88F-D3D8-4D70-BD0B-5698294E4DFB}">
      <dgm:prSet/>
      <dgm:spPr/>
      <dgm:t>
        <a:bodyPr/>
        <a:lstStyle/>
        <a:p>
          <a:endParaRPr lang="es-ES"/>
        </a:p>
      </dgm:t>
    </dgm:pt>
    <dgm:pt modelId="{B9D73BFE-CD64-41F5-82E7-A0F307F9FFE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Realiza el </a:t>
          </a:r>
          <a:r>
            <a:rPr lang="es-MX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seguimiento</a:t>
          </a:r>
          <a:r>
            <a:rPr lang="es-MX" dirty="0" smtClean="0">
              <a:solidFill>
                <a:schemeClr val="tx1"/>
              </a:solidFill>
            </a:rPr>
            <a:t> del nivel de avance de sus alumnos y usa sus  </a:t>
          </a:r>
          <a:r>
            <a:rPr lang="es-MX" b="1" dirty="0" smtClean="0">
              <a:solidFill>
                <a:schemeClr val="tx1"/>
              </a:solidFill>
              <a:latin typeface="Century Gothic" panose="020B0502020202020204" pitchFamily="34" charset="0"/>
            </a:rPr>
            <a:t>resultados para mejorar </a:t>
          </a:r>
          <a:r>
            <a:rPr lang="es-MX" dirty="0" smtClean="0">
              <a:solidFill>
                <a:schemeClr val="tx1"/>
              </a:solidFill>
            </a:rPr>
            <a:t>los aprendizajes.</a:t>
          </a:r>
          <a:endParaRPr lang="es-ES" dirty="0">
            <a:solidFill>
              <a:schemeClr val="tx1"/>
            </a:solidFill>
          </a:endParaRPr>
        </a:p>
      </dgm:t>
    </dgm:pt>
    <dgm:pt modelId="{9C80A2CD-0B7C-457E-A67C-07B26B3DCEE0}" type="parTrans" cxnId="{C41DCC7F-1CE6-4310-AA35-1B00177207C4}">
      <dgm:prSet/>
      <dgm:spPr/>
      <dgm:t>
        <a:bodyPr/>
        <a:lstStyle/>
        <a:p>
          <a:endParaRPr lang="es-ES"/>
        </a:p>
      </dgm:t>
    </dgm:pt>
    <dgm:pt modelId="{2626EA44-6241-4418-A177-9A7F93F34B26}" type="sibTrans" cxnId="{C41DCC7F-1CE6-4310-AA35-1B00177207C4}">
      <dgm:prSet/>
      <dgm:spPr/>
      <dgm:t>
        <a:bodyPr/>
        <a:lstStyle/>
        <a:p>
          <a:endParaRPr lang="es-ES"/>
        </a:p>
      </dgm:t>
    </dgm:pt>
    <dgm:pt modelId="{B26D365C-4BA7-42C0-9F60-4D113F4B9F2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Interpreta los </a:t>
          </a:r>
          <a:r>
            <a:rPr lang="es-ES" b="1" dirty="0" smtClean="0">
              <a:solidFill>
                <a:schemeClr val="tx1"/>
              </a:solidFill>
            </a:rPr>
            <a:t>resultados</a:t>
          </a:r>
          <a:r>
            <a:rPr lang="es-ES" dirty="0" smtClean="0">
              <a:solidFill>
                <a:schemeClr val="tx1"/>
              </a:solidFill>
            </a:rPr>
            <a:t> de las evaluaciones para realizar </a:t>
          </a:r>
          <a:r>
            <a:rPr lang="es-ES" b="1" dirty="0" smtClean="0">
              <a:solidFill>
                <a:schemeClr val="tx1"/>
              </a:solidFill>
            </a:rPr>
            <a:t>ajustes </a:t>
          </a:r>
          <a:r>
            <a:rPr lang="es-ES" dirty="0" smtClean="0">
              <a:solidFill>
                <a:schemeClr val="tx1"/>
              </a:solidFill>
            </a:rPr>
            <a:t>curriculares y estrategias de aprendizajes.</a:t>
          </a:r>
          <a:endParaRPr lang="es-ES" dirty="0">
            <a:solidFill>
              <a:schemeClr val="tx1"/>
            </a:solidFill>
          </a:endParaRPr>
        </a:p>
      </dgm:t>
    </dgm:pt>
    <dgm:pt modelId="{0216271B-8081-4B7C-8288-519A891FBBE9}" type="parTrans" cxnId="{D5A29123-5B16-4D1F-B892-A1F473AED04E}">
      <dgm:prSet/>
      <dgm:spPr/>
      <dgm:t>
        <a:bodyPr/>
        <a:lstStyle/>
        <a:p>
          <a:endParaRPr lang="es-ES"/>
        </a:p>
      </dgm:t>
    </dgm:pt>
    <dgm:pt modelId="{03C140A6-4725-486A-8666-8DF21C1BB87A}" type="sibTrans" cxnId="{D5A29123-5B16-4D1F-B892-A1F473AED04E}">
      <dgm:prSet/>
      <dgm:spPr/>
      <dgm:t>
        <a:bodyPr/>
        <a:lstStyle/>
        <a:p>
          <a:endParaRPr lang="es-ES"/>
        </a:p>
      </dgm:t>
    </dgm:pt>
    <dgm:pt modelId="{2577E2E7-34A0-4024-945B-28058DB7A0F9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Establece </a:t>
          </a:r>
          <a:r>
            <a:rPr lang="es-MX" b="1" dirty="0" smtClean="0">
              <a:solidFill>
                <a:schemeClr val="tx1"/>
              </a:solidFill>
              <a:latin typeface="Century Gothic" panose="020B0502020202020204" pitchFamily="34" charset="0"/>
            </a:rPr>
            <a:t>niveles de desempeño</a:t>
          </a:r>
          <a:r>
            <a:rPr lang="es-MX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MX" dirty="0" smtClean="0">
              <a:solidFill>
                <a:schemeClr val="tx1"/>
              </a:solidFill>
            </a:rPr>
            <a:t>para evaluar el desarrollo de competencias</a:t>
          </a:r>
          <a:r>
            <a:rPr lang="es-MX" dirty="0" smtClean="0"/>
            <a:t>.</a:t>
          </a:r>
          <a:endParaRPr lang="es-ES" dirty="0"/>
        </a:p>
      </dgm:t>
    </dgm:pt>
    <dgm:pt modelId="{8457F1B9-9726-40F6-82DF-77E145361735}" type="parTrans" cxnId="{5E69D9D3-DFAF-4194-9523-F2A18B6C343B}">
      <dgm:prSet/>
      <dgm:spPr/>
      <dgm:t>
        <a:bodyPr/>
        <a:lstStyle/>
        <a:p>
          <a:endParaRPr lang="es-ES"/>
        </a:p>
      </dgm:t>
    </dgm:pt>
    <dgm:pt modelId="{238A8725-6BF0-4ADF-9804-5D13C068BE12}" type="sibTrans" cxnId="{5E69D9D3-DFAF-4194-9523-F2A18B6C343B}">
      <dgm:prSet/>
      <dgm:spPr/>
      <dgm:t>
        <a:bodyPr/>
        <a:lstStyle/>
        <a:p>
          <a:endParaRPr lang="es-ES"/>
        </a:p>
      </dgm:t>
    </dgm:pt>
    <dgm:pt modelId="{0F6E2B69-66AC-4DBF-992E-E6743CFD111A}" type="pres">
      <dgm:prSet presAssocID="{939D79B2-9CD1-4B22-8AB8-0AFEE17AF6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7FC372-E973-4D59-8134-72315F6A7641}" type="pres">
      <dgm:prSet presAssocID="{2A5CF804-6410-47C7-B167-68303159578C}" presName="roof" presStyleLbl="dkBgShp" presStyleIdx="0" presStyleCnt="2" custLinFactNeighborX="-391" custLinFactNeighborY="-14458"/>
      <dgm:spPr/>
      <dgm:t>
        <a:bodyPr/>
        <a:lstStyle/>
        <a:p>
          <a:endParaRPr lang="es-ES"/>
        </a:p>
      </dgm:t>
    </dgm:pt>
    <dgm:pt modelId="{88E26E7A-80A6-404F-B1F1-DA21739B0D8A}" type="pres">
      <dgm:prSet presAssocID="{2A5CF804-6410-47C7-B167-68303159578C}" presName="pillars" presStyleCnt="0"/>
      <dgm:spPr/>
    </dgm:pt>
    <dgm:pt modelId="{7BB4F960-E561-4726-800E-18E60910CE5A}" type="pres">
      <dgm:prSet presAssocID="{2A5CF804-6410-47C7-B167-68303159578C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68335-6660-447E-92AC-D1054D7346CB}" type="pres">
      <dgm:prSet presAssocID="{BA0C42ED-084F-4D93-BACF-231DDB1851AF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274D1-F8BB-4131-91BD-388758031324}" type="pres">
      <dgm:prSet presAssocID="{B9D73BFE-CD64-41F5-82E7-A0F307F9FFE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00DF8-6E10-4B3D-9CC9-EB4ADEF260EE}" type="pres">
      <dgm:prSet presAssocID="{2577E2E7-34A0-4024-945B-28058DB7A0F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8CC1A1-34F6-49F1-B703-B1A3FA46FD87}" type="pres">
      <dgm:prSet presAssocID="{B26D365C-4BA7-42C0-9F60-4D113F4B9F2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8C667-B954-4CA8-947F-9A0CDC6A3E56}" type="pres">
      <dgm:prSet presAssocID="{2A5CF804-6410-47C7-B167-68303159578C}" presName="base" presStyleLbl="dkBgShp" presStyleIdx="1" presStyleCnt="2"/>
      <dgm:spPr/>
    </dgm:pt>
  </dgm:ptLst>
  <dgm:cxnLst>
    <dgm:cxn modelId="{5E69D9D3-DFAF-4194-9523-F2A18B6C343B}" srcId="{2A5CF804-6410-47C7-B167-68303159578C}" destId="{2577E2E7-34A0-4024-945B-28058DB7A0F9}" srcOrd="3" destOrd="0" parTransId="{8457F1B9-9726-40F6-82DF-77E145361735}" sibTransId="{238A8725-6BF0-4ADF-9804-5D13C068BE12}"/>
    <dgm:cxn modelId="{F9664001-1E26-4E48-BF6A-0F2A8CD5D7F9}" type="presOf" srcId="{2577E2E7-34A0-4024-945B-28058DB7A0F9}" destId="{F9000DF8-6E10-4B3D-9CC9-EB4ADEF260EE}" srcOrd="0" destOrd="0" presId="urn:microsoft.com/office/officeart/2005/8/layout/hList3"/>
    <dgm:cxn modelId="{C6C1D47F-4D05-4DAB-A1DF-7C41AF00FA26}" type="presOf" srcId="{939D79B2-9CD1-4B22-8AB8-0AFEE17AF636}" destId="{0F6E2B69-66AC-4DBF-992E-E6743CFD111A}" srcOrd="0" destOrd="0" presId="urn:microsoft.com/office/officeart/2005/8/layout/hList3"/>
    <dgm:cxn modelId="{B1AF3CCD-3D4C-418C-A79E-ACCD9DA6F878}" srcId="{2A5CF804-6410-47C7-B167-68303159578C}" destId="{2523A646-680E-4163-98F7-2BBC6C6C7B3D}" srcOrd="0" destOrd="0" parTransId="{C46D8CA0-CAFA-4D62-AA5A-81E2B315A920}" sibTransId="{D344B29F-48F3-4636-AE49-8909E119555A}"/>
    <dgm:cxn modelId="{EFA49441-7E20-422D-9F89-A6FB30EF55B4}" srcId="{939D79B2-9CD1-4B22-8AB8-0AFEE17AF636}" destId="{2A5CF804-6410-47C7-B167-68303159578C}" srcOrd="0" destOrd="0" parTransId="{C7C0C168-CCE8-4C11-8C1B-2E91BAA039F2}" sibTransId="{7E072AE3-8679-446B-9BD8-2BA0F6AABD20}"/>
    <dgm:cxn modelId="{D8A9B83F-96CF-4B40-A866-2FEB5AE72C99}" type="presOf" srcId="{B26D365C-4BA7-42C0-9F60-4D113F4B9F2E}" destId="{BF8CC1A1-34F6-49F1-B703-B1A3FA46FD87}" srcOrd="0" destOrd="0" presId="urn:microsoft.com/office/officeart/2005/8/layout/hList3"/>
    <dgm:cxn modelId="{B03C0E8E-99B9-4765-BDDC-248AD5040FF2}" type="presOf" srcId="{2A5CF804-6410-47C7-B167-68303159578C}" destId="{117FC372-E973-4D59-8134-72315F6A7641}" srcOrd="0" destOrd="0" presId="urn:microsoft.com/office/officeart/2005/8/layout/hList3"/>
    <dgm:cxn modelId="{D5A29123-5B16-4D1F-B892-A1F473AED04E}" srcId="{2A5CF804-6410-47C7-B167-68303159578C}" destId="{B26D365C-4BA7-42C0-9F60-4D113F4B9F2E}" srcOrd="4" destOrd="0" parTransId="{0216271B-8081-4B7C-8288-519A891FBBE9}" sibTransId="{03C140A6-4725-486A-8666-8DF21C1BB87A}"/>
    <dgm:cxn modelId="{B6332ECE-A265-46B7-AC62-55648DE33239}" type="presOf" srcId="{BA0C42ED-084F-4D93-BACF-231DDB1851AF}" destId="{BB168335-6660-447E-92AC-D1054D7346CB}" srcOrd="0" destOrd="0" presId="urn:microsoft.com/office/officeart/2005/8/layout/hList3"/>
    <dgm:cxn modelId="{213E3E7E-0016-4465-87A5-E080171DBF11}" type="presOf" srcId="{2523A646-680E-4163-98F7-2BBC6C6C7B3D}" destId="{7BB4F960-E561-4726-800E-18E60910CE5A}" srcOrd="0" destOrd="0" presId="urn:microsoft.com/office/officeart/2005/8/layout/hList3"/>
    <dgm:cxn modelId="{C41DCC7F-1CE6-4310-AA35-1B00177207C4}" srcId="{2A5CF804-6410-47C7-B167-68303159578C}" destId="{B9D73BFE-CD64-41F5-82E7-A0F307F9FFEF}" srcOrd="2" destOrd="0" parTransId="{9C80A2CD-0B7C-457E-A67C-07B26B3DCEE0}" sibTransId="{2626EA44-6241-4418-A177-9A7F93F34B26}"/>
    <dgm:cxn modelId="{506AEDFA-783E-43E9-AC55-2936B2AC09B6}" type="presOf" srcId="{B9D73BFE-CD64-41F5-82E7-A0F307F9FFEF}" destId="{F00274D1-F8BB-4131-91BD-388758031324}" srcOrd="0" destOrd="0" presId="urn:microsoft.com/office/officeart/2005/8/layout/hList3"/>
    <dgm:cxn modelId="{0988F88F-D3D8-4D70-BD0B-5698294E4DFB}" srcId="{2A5CF804-6410-47C7-B167-68303159578C}" destId="{BA0C42ED-084F-4D93-BACF-231DDB1851AF}" srcOrd="1" destOrd="0" parTransId="{3A1C28AC-42CF-45E8-85C4-ACF56D77849C}" sibTransId="{4DABBE3B-5489-4561-A9CB-F77D8E041560}"/>
    <dgm:cxn modelId="{688A1D9A-620D-4338-8BC6-15201B199D7C}" type="presParOf" srcId="{0F6E2B69-66AC-4DBF-992E-E6743CFD111A}" destId="{117FC372-E973-4D59-8134-72315F6A7641}" srcOrd="0" destOrd="0" presId="urn:microsoft.com/office/officeart/2005/8/layout/hList3"/>
    <dgm:cxn modelId="{291A6A32-C0E4-4FCE-A20A-AEE50A21F4B0}" type="presParOf" srcId="{0F6E2B69-66AC-4DBF-992E-E6743CFD111A}" destId="{88E26E7A-80A6-404F-B1F1-DA21739B0D8A}" srcOrd="1" destOrd="0" presId="urn:microsoft.com/office/officeart/2005/8/layout/hList3"/>
    <dgm:cxn modelId="{D88F30F4-93F2-4E2D-AD44-093C0204C635}" type="presParOf" srcId="{88E26E7A-80A6-404F-B1F1-DA21739B0D8A}" destId="{7BB4F960-E561-4726-800E-18E60910CE5A}" srcOrd="0" destOrd="0" presId="urn:microsoft.com/office/officeart/2005/8/layout/hList3"/>
    <dgm:cxn modelId="{DFC54A33-20AD-4CEB-B4AC-0100C51C849D}" type="presParOf" srcId="{88E26E7A-80A6-404F-B1F1-DA21739B0D8A}" destId="{BB168335-6660-447E-92AC-D1054D7346CB}" srcOrd="1" destOrd="0" presId="urn:microsoft.com/office/officeart/2005/8/layout/hList3"/>
    <dgm:cxn modelId="{C6F3AEB6-73D9-4BBF-B9B1-FAF5CEF31747}" type="presParOf" srcId="{88E26E7A-80A6-404F-B1F1-DA21739B0D8A}" destId="{F00274D1-F8BB-4131-91BD-388758031324}" srcOrd="2" destOrd="0" presId="urn:microsoft.com/office/officeart/2005/8/layout/hList3"/>
    <dgm:cxn modelId="{E11969E7-52F7-4FCC-8E11-481F0F4021CF}" type="presParOf" srcId="{88E26E7A-80A6-404F-B1F1-DA21739B0D8A}" destId="{F9000DF8-6E10-4B3D-9CC9-EB4ADEF260EE}" srcOrd="3" destOrd="0" presId="urn:microsoft.com/office/officeart/2005/8/layout/hList3"/>
    <dgm:cxn modelId="{87882514-E9A4-4C0F-A42B-CEA8659B7C16}" type="presParOf" srcId="{88E26E7A-80A6-404F-B1F1-DA21739B0D8A}" destId="{BF8CC1A1-34F6-49F1-B703-B1A3FA46FD87}" srcOrd="4" destOrd="0" presId="urn:microsoft.com/office/officeart/2005/8/layout/hList3"/>
    <dgm:cxn modelId="{F2219CCB-B192-47B2-B895-AC8F3FF5AA9F}" type="presParOf" srcId="{0F6E2B69-66AC-4DBF-992E-E6743CFD111A}" destId="{0848C667-B954-4CA8-947F-9A0CDC6A3E5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E3D4E3-13CE-406F-B599-E0CABF1D2AEC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89F1115-C513-47FD-B869-30BA0B86531B}">
      <dgm:prSet phldrT="[Texto]"/>
      <dgm:spPr/>
      <dgm:t>
        <a:bodyPr/>
        <a:lstStyle/>
        <a:p>
          <a:r>
            <a:rPr lang="es-ES" dirty="0" smtClean="0"/>
            <a:t>Planteamiento del problema</a:t>
          </a:r>
          <a:endParaRPr lang="es-ES" dirty="0"/>
        </a:p>
      </dgm:t>
    </dgm:pt>
    <dgm:pt modelId="{98B6063B-D653-4314-BE2C-BB36795301EC}" type="parTrans" cxnId="{EF33D093-58B5-46A1-9722-9014BD32E92C}">
      <dgm:prSet/>
      <dgm:spPr/>
      <dgm:t>
        <a:bodyPr/>
        <a:lstStyle/>
        <a:p>
          <a:endParaRPr lang="es-ES"/>
        </a:p>
      </dgm:t>
    </dgm:pt>
    <dgm:pt modelId="{EABB6A00-1170-4B38-B634-2A5DCF13DE6E}" type="sibTrans" cxnId="{EF33D093-58B5-46A1-9722-9014BD32E92C}">
      <dgm:prSet/>
      <dgm:spPr/>
      <dgm:t>
        <a:bodyPr/>
        <a:lstStyle/>
        <a:p>
          <a:endParaRPr lang="es-ES"/>
        </a:p>
      </dgm:t>
    </dgm:pt>
    <dgm:pt modelId="{6858A7C1-C5E2-4214-A5BA-3D3A88401B36}">
      <dgm:prSet phldrT="[Texto]"/>
      <dgm:spPr/>
      <dgm:t>
        <a:bodyPr/>
        <a:lstStyle/>
        <a:p>
          <a:r>
            <a:rPr lang="es-ES" dirty="0" smtClean="0"/>
            <a:t>Formulación de hipótesis </a:t>
          </a:r>
          <a:endParaRPr lang="es-ES" dirty="0"/>
        </a:p>
      </dgm:t>
    </dgm:pt>
    <dgm:pt modelId="{E1B463DB-89DA-456D-903B-C8CE6C0B5BB3}" type="parTrans" cxnId="{EC4747B4-0F3F-4E56-8162-9CA55C194212}">
      <dgm:prSet/>
      <dgm:spPr/>
      <dgm:t>
        <a:bodyPr/>
        <a:lstStyle/>
        <a:p>
          <a:endParaRPr lang="es-ES"/>
        </a:p>
      </dgm:t>
    </dgm:pt>
    <dgm:pt modelId="{EB3D7424-613B-44B3-9383-34F17E53502E}" type="sibTrans" cxnId="{EC4747B4-0F3F-4E56-8162-9CA55C194212}">
      <dgm:prSet/>
      <dgm:spPr/>
      <dgm:t>
        <a:bodyPr/>
        <a:lstStyle/>
        <a:p>
          <a:endParaRPr lang="es-ES"/>
        </a:p>
      </dgm:t>
    </dgm:pt>
    <dgm:pt modelId="{E9277B00-6D4F-4A9D-AB24-BCBA40CAD546}">
      <dgm:prSet phldrT="[Texto]"/>
      <dgm:spPr/>
      <dgm:t>
        <a:bodyPr/>
        <a:lstStyle/>
        <a:p>
          <a:r>
            <a:rPr lang="es-ES" dirty="0" smtClean="0"/>
            <a:t>Construcción del marco teórico </a:t>
          </a:r>
          <a:endParaRPr lang="es-ES" dirty="0"/>
        </a:p>
      </dgm:t>
    </dgm:pt>
    <dgm:pt modelId="{3885D769-98F7-4A84-9C41-CA680BA2E3E9}" type="parTrans" cxnId="{E9BCCE86-5727-4127-B10E-F93C9873F6F6}">
      <dgm:prSet/>
      <dgm:spPr/>
      <dgm:t>
        <a:bodyPr/>
        <a:lstStyle/>
        <a:p>
          <a:endParaRPr lang="es-ES"/>
        </a:p>
      </dgm:t>
    </dgm:pt>
    <dgm:pt modelId="{0F62569C-BD02-48E7-B149-A63640DB54C5}" type="sibTrans" cxnId="{E9BCCE86-5727-4127-B10E-F93C9873F6F6}">
      <dgm:prSet/>
      <dgm:spPr/>
      <dgm:t>
        <a:bodyPr/>
        <a:lstStyle/>
        <a:p>
          <a:endParaRPr lang="es-ES"/>
        </a:p>
      </dgm:t>
    </dgm:pt>
    <dgm:pt modelId="{CB8F9F70-F3C3-43EC-863C-3FA2F6D130B3}">
      <dgm:prSet phldrT="[Texto]"/>
      <dgm:spPr/>
      <dgm:t>
        <a:bodyPr/>
        <a:lstStyle/>
        <a:p>
          <a:r>
            <a:rPr lang="es-ES" dirty="0" smtClean="0"/>
            <a:t>Definición del alcance </a:t>
          </a:r>
          <a:endParaRPr lang="es-ES" dirty="0"/>
        </a:p>
      </dgm:t>
    </dgm:pt>
    <dgm:pt modelId="{C283B37E-D217-4587-B24B-DE6012BB643D}" type="parTrans" cxnId="{78ED9634-9FA9-4D26-9760-65127C880A15}">
      <dgm:prSet/>
      <dgm:spPr/>
      <dgm:t>
        <a:bodyPr/>
        <a:lstStyle/>
        <a:p>
          <a:endParaRPr lang="es-ES"/>
        </a:p>
      </dgm:t>
    </dgm:pt>
    <dgm:pt modelId="{49C762F1-C9ED-4F42-A9BF-5FC5D0700417}" type="sibTrans" cxnId="{78ED9634-9FA9-4D26-9760-65127C880A15}">
      <dgm:prSet/>
      <dgm:spPr/>
      <dgm:t>
        <a:bodyPr/>
        <a:lstStyle/>
        <a:p>
          <a:endParaRPr lang="es-ES"/>
        </a:p>
      </dgm:t>
    </dgm:pt>
    <dgm:pt modelId="{CB7F2CC2-7A65-4BE0-8ECE-1EECD5074694}">
      <dgm:prSet phldrT="[Texto]"/>
      <dgm:spPr/>
      <dgm:t>
        <a:bodyPr/>
        <a:lstStyle/>
        <a:p>
          <a:r>
            <a:rPr lang="es-ES" dirty="0" smtClean="0"/>
            <a:t>Elección del tipo de investigación</a:t>
          </a:r>
          <a:endParaRPr lang="es-ES" dirty="0"/>
        </a:p>
      </dgm:t>
    </dgm:pt>
    <dgm:pt modelId="{08262100-5CBC-4F42-8861-4F07027A2A67}" type="parTrans" cxnId="{7CA5CE85-987F-43DC-969B-802CD30A72D0}">
      <dgm:prSet/>
      <dgm:spPr/>
      <dgm:t>
        <a:bodyPr/>
        <a:lstStyle/>
        <a:p>
          <a:endParaRPr lang="es-ES"/>
        </a:p>
      </dgm:t>
    </dgm:pt>
    <dgm:pt modelId="{98A7CFF2-863D-43C6-AB02-FD0551BE4608}" type="sibTrans" cxnId="{7CA5CE85-987F-43DC-969B-802CD30A72D0}">
      <dgm:prSet/>
      <dgm:spPr/>
      <dgm:t>
        <a:bodyPr/>
        <a:lstStyle/>
        <a:p>
          <a:endParaRPr lang="es-ES"/>
        </a:p>
      </dgm:t>
    </dgm:pt>
    <dgm:pt modelId="{BA805AC6-BE5A-4D95-80C7-3B270EB4B224}">
      <dgm:prSet phldrT="[Texto]"/>
      <dgm:spPr/>
      <dgm:t>
        <a:bodyPr/>
        <a:lstStyle/>
        <a:p>
          <a:r>
            <a:rPr lang="es-ES" dirty="0" smtClean="0"/>
            <a:t>Diseño del instrumento</a:t>
          </a:r>
          <a:endParaRPr lang="es-ES" dirty="0"/>
        </a:p>
      </dgm:t>
    </dgm:pt>
    <dgm:pt modelId="{7C4EED4B-13CC-4F87-A439-CD893F8EB67B}" type="parTrans" cxnId="{02DDB9E5-EBE2-4CA1-963A-6060AAB9D025}">
      <dgm:prSet/>
      <dgm:spPr/>
      <dgm:t>
        <a:bodyPr/>
        <a:lstStyle/>
        <a:p>
          <a:endParaRPr lang="es-ES"/>
        </a:p>
      </dgm:t>
    </dgm:pt>
    <dgm:pt modelId="{67137BE1-BC28-4BD7-B5AD-979192ADAB75}" type="sibTrans" cxnId="{02DDB9E5-EBE2-4CA1-963A-6060AAB9D025}">
      <dgm:prSet/>
      <dgm:spPr/>
      <dgm:t>
        <a:bodyPr/>
        <a:lstStyle/>
        <a:p>
          <a:endParaRPr lang="es-ES"/>
        </a:p>
      </dgm:t>
    </dgm:pt>
    <dgm:pt modelId="{38DD4468-6140-4F90-863D-EB2D9167B05B}">
      <dgm:prSet phldrT="[Texto]"/>
      <dgm:spPr/>
      <dgm:t>
        <a:bodyPr/>
        <a:lstStyle/>
        <a:p>
          <a:r>
            <a:rPr lang="es-ES" dirty="0" smtClean="0"/>
            <a:t>Recolección de datos  </a:t>
          </a:r>
          <a:endParaRPr lang="es-ES" dirty="0"/>
        </a:p>
      </dgm:t>
    </dgm:pt>
    <dgm:pt modelId="{AC114EDC-2A7D-433D-9787-86E0086EA4CA}" type="parTrans" cxnId="{AB3CCA85-0307-4BF4-82FF-393328C669B7}">
      <dgm:prSet/>
      <dgm:spPr/>
      <dgm:t>
        <a:bodyPr/>
        <a:lstStyle/>
        <a:p>
          <a:endParaRPr lang="es-ES"/>
        </a:p>
      </dgm:t>
    </dgm:pt>
    <dgm:pt modelId="{12A92EF2-82CB-4BA8-B709-0C4611AFDA31}" type="sibTrans" cxnId="{AB3CCA85-0307-4BF4-82FF-393328C669B7}">
      <dgm:prSet/>
      <dgm:spPr/>
      <dgm:t>
        <a:bodyPr/>
        <a:lstStyle/>
        <a:p>
          <a:endParaRPr lang="es-ES"/>
        </a:p>
      </dgm:t>
    </dgm:pt>
    <dgm:pt modelId="{F9798184-0859-4B58-9938-FE93FEEE65A5}">
      <dgm:prSet phldrT="[Texto]"/>
      <dgm:spPr/>
      <dgm:t>
        <a:bodyPr/>
        <a:lstStyle/>
        <a:p>
          <a:r>
            <a:rPr lang="es-ES" dirty="0" smtClean="0"/>
            <a:t>Análisis de datos </a:t>
          </a:r>
          <a:endParaRPr lang="es-ES" dirty="0"/>
        </a:p>
      </dgm:t>
    </dgm:pt>
    <dgm:pt modelId="{FC8CB6DF-D1CD-450F-BD50-B44C319D774F}" type="parTrans" cxnId="{119FF297-55DB-4F3E-A202-2C6C6B72F7AF}">
      <dgm:prSet/>
      <dgm:spPr/>
      <dgm:t>
        <a:bodyPr/>
        <a:lstStyle/>
        <a:p>
          <a:endParaRPr lang="es-ES"/>
        </a:p>
      </dgm:t>
    </dgm:pt>
    <dgm:pt modelId="{D4732989-27EC-4174-9F61-EE49B3C8A6D1}" type="sibTrans" cxnId="{119FF297-55DB-4F3E-A202-2C6C6B72F7AF}">
      <dgm:prSet/>
      <dgm:spPr/>
      <dgm:t>
        <a:bodyPr/>
        <a:lstStyle/>
        <a:p>
          <a:endParaRPr lang="es-ES"/>
        </a:p>
      </dgm:t>
    </dgm:pt>
    <dgm:pt modelId="{B2D37D9A-247A-4B88-8480-80D2B350D981}">
      <dgm:prSet phldrT="[Texto]"/>
      <dgm:spPr/>
      <dgm:t>
        <a:bodyPr/>
        <a:lstStyle/>
        <a:p>
          <a:r>
            <a:rPr lang="es-ES" dirty="0" smtClean="0"/>
            <a:t>Interpretación de datos</a:t>
          </a:r>
          <a:endParaRPr lang="es-ES" dirty="0"/>
        </a:p>
      </dgm:t>
    </dgm:pt>
    <dgm:pt modelId="{967F76E4-DE95-445B-8E1E-D35BFE0709A1}" type="parTrans" cxnId="{DE2908B4-EC20-465B-97A6-E7B293BD5051}">
      <dgm:prSet/>
      <dgm:spPr/>
      <dgm:t>
        <a:bodyPr/>
        <a:lstStyle/>
        <a:p>
          <a:endParaRPr lang="es-ES"/>
        </a:p>
      </dgm:t>
    </dgm:pt>
    <dgm:pt modelId="{9283B845-F9E4-44E6-B9B2-54E215561EEC}" type="sibTrans" cxnId="{DE2908B4-EC20-465B-97A6-E7B293BD5051}">
      <dgm:prSet/>
      <dgm:spPr/>
      <dgm:t>
        <a:bodyPr/>
        <a:lstStyle/>
        <a:p>
          <a:endParaRPr lang="es-ES"/>
        </a:p>
      </dgm:t>
    </dgm:pt>
    <dgm:pt modelId="{E47F4674-29CF-4A46-B6E1-EA86CF09443C}">
      <dgm:prSet phldrT="[Texto]"/>
      <dgm:spPr/>
      <dgm:t>
        <a:bodyPr/>
        <a:lstStyle/>
        <a:p>
          <a:r>
            <a:rPr lang="es-ES" dirty="0" smtClean="0"/>
            <a:t>Elaboración de resultados </a:t>
          </a:r>
          <a:endParaRPr lang="es-ES" dirty="0"/>
        </a:p>
      </dgm:t>
    </dgm:pt>
    <dgm:pt modelId="{6FE0C96A-5D0A-4F4C-A5AC-3A050665C00F}" type="parTrans" cxnId="{61B04415-B69F-4F71-83DA-814BB84D59AE}">
      <dgm:prSet/>
      <dgm:spPr/>
      <dgm:t>
        <a:bodyPr/>
        <a:lstStyle/>
        <a:p>
          <a:endParaRPr lang="es-ES"/>
        </a:p>
      </dgm:t>
    </dgm:pt>
    <dgm:pt modelId="{505B5E7E-8BB1-4A76-BB9D-57537472A543}" type="sibTrans" cxnId="{61B04415-B69F-4F71-83DA-814BB84D59AE}">
      <dgm:prSet/>
      <dgm:spPr/>
      <dgm:t>
        <a:bodyPr/>
        <a:lstStyle/>
        <a:p>
          <a:endParaRPr lang="es-ES"/>
        </a:p>
      </dgm:t>
    </dgm:pt>
    <dgm:pt modelId="{513CCE9C-AE07-44C1-84B0-491E1E52CA67}" type="pres">
      <dgm:prSet presAssocID="{1BE3D4E3-13CE-406F-B599-E0CABF1D2A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FA99B8-EFB5-4080-9F1C-AB4E6F762E8C}" type="pres">
      <dgm:prSet presAssocID="{E89F1115-C513-47FD-B869-30BA0B86531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8835A-6678-425B-AAFB-7F1F10690D30}" type="pres">
      <dgm:prSet presAssocID="{EABB6A00-1170-4B38-B634-2A5DCF13DE6E}" presName="sibTrans" presStyleLbl="sibTrans2D1" presStyleIdx="0" presStyleCnt="9"/>
      <dgm:spPr/>
      <dgm:t>
        <a:bodyPr/>
        <a:lstStyle/>
        <a:p>
          <a:endParaRPr lang="es-ES"/>
        </a:p>
      </dgm:t>
    </dgm:pt>
    <dgm:pt modelId="{01E3C739-8D92-4663-8EE0-74C0E6392A23}" type="pres">
      <dgm:prSet presAssocID="{EABB6A00-1170-4B38-B634-2A5DCF13DE6E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94DB7F3C-8286-47D1-AF24-C54DD6ECDB15}" type="pres">
      <dgm:prSet presAssocID="{6858A7C1-C5E2-4214-A5BA-3D3A88401B3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ADA25-4DE1-4DA2-8597-58F527C8AC75}" type="pres">
      <dgm:prSet presAssocID="{EB3D7424-613B-44B3-9383-34F17E53502E}" presName="sibTrans" presStyleLbl="sibTrans2D1" presStyleIdx="1" presStyleCnt="9"/>
      <dgm:spPr/>
      <dgm:t>
        <a:bodyPr/>
        <a:lstStyle/>
        <a:p>
          <a:endParaRPr lang="es-ES"/>
        </a:p>
      </dgm:t>
    </dgm:pt>
    <dgm:pt modelId="{FC80E9AA-96E6-4176-BB12-229F64C2F26D}" type="pres">
      <dgm:prSet presAssocID="{EB3D7424-613B-44B3-9383-34F17E53502E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CA621A43-0FC3-4AD7-A229-BE1864BBF4A0}" type="pres">
      <dgm:prSet presAssocID="{E9277B00-6D4F-4A9D-AB24-BCBA40CAD54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AD042-ECB0-49D9-AC60-3E568F59B55D}" type="pres">
      <dgm:prSet presAssocID="{0F62569C-BD02-48E7-B149-A63640DB54C5}" presName="sibTrans" presStyleLbl="sibTrans2D1" presStyleIdx="2" presStyleCnt="9"/>
      <dgm:spPr/>
      <dgm:t>
        <a:bodyPr/>
        <a:lstStyle/>
        <a:p>
          <a:endParaRPr lang="es-ES"/>
        </a:p>
      </dgm:t>
    </dgm:pt>
    <dgm:pt modelId="{B7CEED7B-B1F8-4D6A-897E-308411D5CD3D}" type="pres">
      <dgm:prSet presAssocID="{0F62569C-BD02-48E7-B149-A63640DB54C5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302C03AD-B87F-4A24-89F5-A23DE6A6280B}" type="pres">
      <dgm:prSet presAssocID="{CB8F9F70-F3C3-43EC-863C-3FA2F6D130B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A4B2C-3720-45BE-A09E-17E9232AFE8A}" type="pres">
      <dgm:prSet presAssocID="{49C762F1-C9ED-4F42-A9BF-5FC5D0700417}" presName="sibTrans" presStyleLbl="sibTrans2D1" presStyleIdx="3" presStyleCnt="9"/>
      <dgm:spPr/>
      <dgm:t>
        <a:bodyPr/>
        <a:lstStyle/>
        <a:p>
          <a:endParaRPr lang="es-ES"/>
        </a:p>
      </dgm:t>
    </dgm:pt>
    <dgm:pt modelId="{FB8D9B91-AAE0-4B61-9F2A-07B3B3ED42E6}" type="pres">
      <dgm:prSet presAssocID="{49C762F1-C9ED-4F42-A9BF-5FC5D0700417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D8CC66E8-4F31-444C-A04D-330104494FFA}" type="pres">
      <dgm:prSet presAssocID="{CB7F2CC2-7A65-4BE0-8ECE-1EECD507469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96EA3-A9DC-4973-ABC5-EBF4C6625E36}" type="pres">
      <dgm:prSet presAssocID="{98A7CFF2-863D-43C6-AB02-FD0551BE4608}" presName="sibTrans" presStyleLbl="sibTrans2D1" presStyleIdx="4" presStyleCnt="9"/>
      <dgm:spPr/>
      <dgm:t>
        <a:bodyPr/>
        <a:lstStyle/>
        <a:p>
          <a:endParaRPr lang="es-ES"/>
        </a:p>
      </dgm:t>
    </dgm:pt>
    <dgm:pt modelId="{CB9142A8-CD54-4074-ACB0-897228F84CB0}" type="pres">
      <dgm:prSet presAssocID="{98A7CFF2-863D-43C6-AB02-FD0551BE4608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2B6DD7A6-4039-48B1-82BB-F427455D2406}" type="pres">
      <dgm:prSet presAssocID="{BA805AC6-BE5A-4D95-80C7-3B270EB4B22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BCAFC-16CD-46C4-AA0D-DDFACA631B68}" type="pres">
      <dgm:prSet presAssocID="{67137BE1-BC28-4BD7-B5AD-979192ADAB75}" presName="sibTrans" presStyleLbl="sibTrans2D1" presStyleIdx="5" presStyleCnt="9"/>
      <dgm:spPr/>
      <dgm:t>
        <a:bodyPr/>
        <a:lstStyle/>
        <a:p>
          <a:endParaRPr lang="es-ES"/>
        </a:p>
      </dgm:t>
    </dgm:pt>
    <dgm:pt modelId="{CCABD7D0-465E-4FDC-9462-DEBD193B9EA6}" type="pres">
      <dgm:prSet presAssocID="{67137BE1-BC28-4BD7-B5AD-979192ADAB75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86C170F9-4191-4FA7-ACD3-15886157750A}" type="pres">
      <dgm:prSet presAssocID="{38DD4468-6140-4F90-863D-EB2D9167B05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50E09-5FD3-4201-A396-C43F18D8A5DD}" type="pres">
      <dgm:prSet presAssocID="{12A92EF2-82CB-4BA8-B709-0C4611AFDA31}" presName="sibTrans" presStyleLbl="sibTrans2D1" presStyleIdx="6" presStyleCnt="9"/>
      <dgm:spPr/>
      <dgm:t>
        <a:bodyPr/>
        <a:lstStyle/>
        <a:p>
          <a:endParaRPr lang="es-ES"/>
        </a:p>
      </dgm:t>
    </dgm:pt>
    <dgm:pt modelId="{3066CE12-30FE-44BA-90B7-495DEAA3AC17}" type="pres">
      <dgm:prSet presAssocID="{12A92EF2-82CB-4BA8-B709-0C4611AFDA31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552CD5D0-9F70-4E30-9365-BED500027AFC}" type="pres">
      <dgm:prSet presAssocID="{F9798184-0859-4B58-9938-FE93FEEE65A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0C5D8-3F76-48F7-8F94-09452564A752}" type="pres">
      <dgm:prSet presAssocID="{D4732989-27EC-4174-9F61-EE49B3C8A6D1}" presName="sibTrans" presStyleLbl="sibTrans2D1" presStyleIdx="7" presStyleCnt="9"/>
      <dgm:spPr/>
      <dgm:t>
        <a:bodyPr/>
        <a:lstStyle/>
        <a:p>
          <a:endParaRPr lang="es-ES"/>
        </a:p>
      </dgm:t>
    </dgm:pt>
    <dgm:pt modelId="{84DDF299-4216-41BD-8B98-F3A94411B783}" type="pres">
      <dgm:prSet presAssocID="{D4732989-27EC-4174-9F61-EE49B3C8A6D1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C6AF64A3-1C9A-4BAC-8A0D-D99F5BCF77FD}" type="pres">
      <dgm:prSet presAssocID="{B2D37D9A-247A-4B88-8480-80D2B350D98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5BCA5C-F450-44BB-8F0A-FBF01FFA4F8A}" type="pres">
      <dgm:prSet presAssocID="{9283B845-F9E4-44E6-B9B2-54E215561EEC}" presName="sibTrans" presStyleLbl="sibTrans2D1" presStyleIdx="8" presStyleCnt="9"/>
      <dgm:spPr/>
      <dgm:t>
        <a:bodyPr/>
        <a:lstStyle/>
        <a:p>
          <a:endParaRPr lang="es-ES"/>
        </a:p>
      </dgm:t>
    </dgm:pt>
    <dgm:pt modelId="{63A2043D-81BD-441A-AD67-30ACF75BA0C6}" type="pres">
      <dgm:prSet presAssocID="{9283B845-F9E4-44E6-B9B2-54E215561EEC}" presName="connectorText" presStyleLbl="sibTrans2D1" presStyleIdx="8" presStyleCnt="9"/>
      <dgm:spPr/>
      <dgm:t>
        <a:bodyPr/>
        <a:lstStyle/>
        <a:p>
          <a:endParaRPr lang="es-ES"/>
        </a:p>
      </dgm:t>
    </dgm:pt>
    <dgm:pt modelId="{077C38C3-009C-4864-9030-F84C25339AA5}" type="pres">
      <dgm:prSet presAssocID="{E47F4674-29CF-4A46-B6E1-EA86CF09443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D03918-9A33-48FA-953C-15FE5977CA6A}" type="presOf" srcId="{D4732989-27EC-4174-9F61-EE49B3C8A6D1}" destId="{84DDF299-4216-41BD-8B98-F3A94411B783}" srcOrd="1" destOrd="0" presId="urn:microsoft.com/office/officeart/2005/8/layout/process5"/>
    <dgm:cxn modelId="{B27D30E7-C7B7-4776-83D0-A17F3183645D}" type="presOf" srcId="{12A92EF2-82CB-4BA8-B709-0C4611AFDA31}" destId="{3066CE12-30FE-44BA-90B7-495DEAA3AC17}" srcOrd="1" destOrd="0" presId="urn:microsoft.com/office/officeart/2005/8/layout/process5"/>
    <dgm:cxn modelId="{33C6BC0C-162E-4B51-9CE6-02BD9044F6CC}" type="presOf" srcId="{E89F1115-C513-47FD-B869-30BA0B86531B}" destId="{FEFA99B8-EFB5-4080-9F1C-AB4E6F762E8C}" srcOrd="0" destOrd="0" presId="urn:microsoft.com/office/officeart/2005/8/layout/process5"/>
    <dgm:cxn modelId="{C92D0162-1F01-4B07-AE9F-2964920391AB}" type="presOf" srcId="{0F62569C-BD02-48E7-B149-A63640DB54C5}" destId="{B7CEED7B-B1F8-4D6A-897E-308411D5CD3D}" srcOrd="1" destOrd="0" presId="urn:microsoft.com/office/officeart/2005/8/layout/process5"/>
    <dgm:cxn modelId="{76249C7B-7F14-4EAC-B510-94A97062A0EF}" type="presOf" srcId="{98A7CFF2-863D-43C6-AB02-FD0551BE4608}" destId="{CB9142A8-CD54-4074-ACB0-897228F84CB0}" srcOrd="1" destOrd="0" presId="urn:microsoft.com/office/officeart/2005/8/layout/process5"/>
    <dgm:cxn modelId="{61B04415-B69F-4F71-83DA-814BB84D59AE}" srcId="{1BE3D4E3-13CE-406F-B599-E0CABF1D2AEC}" destId="{E47F4674-29CF-4A46-B6E1-EA86CF09443C}" srcOrd="9" destOrd="0" parTransId="{6FE0C96A-5D0A-4F4C-A5AC-3A050665C00F}" sibTransId="{505B5E7E-8BB1-4A76-BB9D-57537472A543}"/>
    <dgm:cxn modelId="{F511CFD1-8C9D-4689-9AC6-E25C5F856CB2}" type="presOf" srcId="{6858A7C1-C5E2-4214-A5BA-3D3A88401B36}" destId="{94DB7F3C-8286-47D1-AF24-C54DD6ECDB15}" srcOrd="0" destOrd="0" presId="urn:microsoft.com/office/officeart/2005/8/layout/process5"/>
    <dgm:cxn modelId="{C41C7CCA-0F41-4B22-B2D8-2D75F51F4C5E}" type="presOf" srcId="{EABB6A00-1170-4B38-B634-2A5DCF13DE6E}" destId="{9248835A-6678-425B-AAFB-7F1F10690D30}" srcOrd="0" destOrd="0" presId="urn:microsoft.com/office/officeart/2005/8/layout/process5"/>
    <dgm:cxn modelId="{02DDB9E5-EBE2-4CA1-963A-6060AAB9D025}" srcId="{1BE3D4E3-13CE-406F-B599-E0CABF1D2AEC}" destId="{BA805AC6-BE5A-4D95-80C7-3B270EB4B224}" srcOrd="5" destOrd="0" parTransId="{7C4EED4B-13CC-4F87-A439-CD893F8EB67B}" sibTransId="{67137BE1-BC28-4BD7-B5AD-979192ADAB75}"/>
    <dgm:cxn modelId="{280D76FD-FAB4-476A-A69B-D379F2B7B8DD}" type="presOf" srcId="{CB8F9F70-F3C3-43EC-863C-3FA2F6D130B3}" destId="{302C03AD-B87F-4A24-89F5-A23DE6A6280B}" srcOrd="0" destOrd="0" presId="urn:microsoft.com/office/officeart/2005/8/layout/process5"/>
    <dgm:cxn modelId="{9AE7AC6D-3AA3-4843-BC8F-81F6F7B5109C}" type="presOf" srcId="{B2D37D9A-247A-4B88-8480-80D2B350D981}" destId="{C6AF64A3-1C9A-4BAC-8A0D-D99F5BCF77FD}" srcOrd="0" destOrd="0" presId="urn:microsoft.com/office/officeart/2005/8/layout/process5"/>
    <dgm:cxn modelId="{119FF297-55DB-4F3E-A202-2C6C6B72F7AF}" srcId="{1BE3D4E3-13CE-406F-B599-E0CABF1D2AEC}" destId="{F9798184-0859-4B58-9938-FE93FEEE65A5}" srcOrd="7" destOrd="0" parTransId="{FC8CB6DF-D1CD-450F-BD50-B44C319D774F}" sibTransId="{D4732989-27EC-4174-9F61-EE49B3C8A6D1}"/>
    <dgm:cxn modelId="{06C5894F-CBBF-4F61-B452-1AD1351B9D40}" type="presOf" srcId="{38DD4468-6140-4F90-863D-EB2D9167B05B}" destId="{86C170F9-4191-4FA7-ACD3-15886157750A}" srcOrd="0" destOrd="0" presId="urn:microsoft.com/office/officeart/2005/8/layout/process5"/>
    <dgm:cxn modelId="{EC4747B4-0F3F-4E56-8162-9CA55C194212}" srcId="{1BE3D4E3-13CE-406F-B599-E0CABF1D2AEC}" destId="{6858A7C1-C5E2-4214-A5BA-3D3A88401B36}" srcOrd="1" destOrd="0" parTransId="{E1B463DB-89DA-456D-903B-C8CE6C0B5BB3}" sibTransId="{EB3D7424-613B-44B3-9383-34F17E53502E}"/>
    <dgm:cxn modelId="{FF49F644-3534-4D4F-A63A-BAA2C5D55D0B}" type="presOf" srcId="{CB7F2CC2-7A65-4BE0-8ECE-1EECD5074694}" destId="{D8CC66E8-4F31-444C-A04D-330104494FFA}" srcOrd="0" destOrd="0" presId="urn:microsoft.com/office/officeart/2005/8/layout/process5"/>
    <dgm:cxn modelId="{EF33D093-58B5-46A1-9722-9014BD32E92C}" srcId="{1BE3D4E3-13CE-406F-B599-E0CABF1D2AEC}" destId="{E89F1115-C513-47FD-B869-30BA0B86531B}" srcOrd="0" destOrd="0" parTransId="{98B6063B-D653-4314-BE2C-BB36795301EC}" sibTransId="{EABB6A00-1170-4B38-B634-2A5DCF13DE6E}"/>
    <dgm:cxn modelId="{AB3CCA85-0307-4BF4-82FF-393328C669B7}" srcId="{1BE3D4E3-13CE-406F-B599-E0CABF1D2AEC}" destId="{38DD4468-6140-4F90-863D-EB2D9167B05B}" srcOrd="6" destOrd="0" parTransId="{AC114EDC-2A7D-433D-9787-86E0086EA4CA}" sibTransId="{12A92EF2-82CB-4BA8-B709-0C4611AFDA31}"/>
    <dgm:cxn modelId="{A2A72F71-88B8-4B81-B4D0-1C252814183E}" type="presOf" srcId="{EB3D7424-613B-44B3-9383-34F17E53502E}" destId="{FC80E9AA-96E6-4176-BB12-229F64C2F26D}" srcOrd="1" destOrd="0" presId="urn:microsoft.com/office/officeart/2005/8/layout/process5"/>
    <dgm:cxn modelId="{7BF56377-B722-400B-B9F6-675D1F00C90C}" type="presOf" srcId="{E47F4674-29CF-4A46-B6E1-EA86CF09443C}" destId="{077C38C3-009C-4864-9030-F84C25339AA5}" srcOrd="0" destOrd="0" presId="urn:microsoft.com/office/officeart/2005/8/layout/process5"/>
    <dgm:cxn modelId="{DE2908B4-EC20-465B-97A6-E7B293BD5051}" srcId="{1BE3D4E3-13CE-406F-B599-E0CABF1D2AEC}" destId="{B2D37D9A-247A-4B88-8480-80D2B350D981}" srcOrd="8" destOrd="0" parTransId="{967F76E4-DE95-445B-8E1E-D35BFE0709A1}" sibTransId="{9283B845-F9E4-44E6-B9B2-54E215561EEC}"/>
    <dgm:cxn modelId="{2A9E8D95-13D8-42FE-A70C-785EBAD85DF9}" type="presOf" srcId="{9283B845-F9E4-44E6-B9B2-54E215561EEC}" destId="{63A2043D-81BD-441A-AD67-30ACF75BA0C6}" srcOrd="1" destOrd="0" presId="urn:microsoft.com/office/officeart/2005/8/layout/process5"/>
    <dgm:cxn modelId="{359E1CFE-1527-42C9-B27B-A60AAE3B58F0}" type="presOf" srcId="{D4732989-27EC-4174-9F61-EE49B3C8A6D1}" destId="{5010C5D8-3F76-48F7-8F94-09452564A752}" srcOrd="0" destOrd="0" presId="urn:microsoft.com/office/officeart/2005/8/layout/process5"/>
    <dgm:cxn modelId="{49A07016-78C8-4442-A8E0-1C7791FDCEC7}" type="presOf" srcId="{E9277B00-6D4F-4A9D-AB24-BCBA40CAD546}" destId="{CA621A43-0FC3-4AD7-A229-BE1864BBF4A0}" srcOrd="0" destOrd="0" presId="urn:microsoft.com/office/officeart/2005/8/layout/process5"/>
    <dgm:cxn modelId="{78ED9634-9FA9-4D26-9760-65127C880A15}" srcId="{1BE3D4E3-13CE-406F-B599-E0CABF1D2AEC}" destId="{CB8F9F70-F3C3-43EC-863C-3FA2F6D130B3}" srcOrd="3" destOrd="0" parTransId="{C283B37E-D217-4587-B24B-DE6012BB643D}" sibTransId="{49C762F1-C9ED-4F42-A9BF-5FC5D0700417}"/>
    <dgm:cxn modelId="{4638984A-87B8-4BDE-A183-6BA80625C152}" type="presOf" srcId="{49C762F1-C9ED-4F42-A9BF-5FC5D0700417}" destId="{6D1A4B2C-3720-45BE-A09E-17E9232AFE8A}" srcOrd="0" destOrd="0" presId="urn:microsoft.com/office/officeart/2005/8/layout/process5"/>
    <dgm:cxn modelId="{C32A69D4-FF61-4A5F-BE39-8AB1A4BFAC6F}" type="presOf" srcId="{0F62569C-BD02-48E7-B149-A63640DB54C5}" destId="{971AD042-ECB0-49D9-AC60-3E568F59B55D}" srcOrd="0" destOrd="0" presId="urn:microsoft.com/office/officeart/2005/8/layout/process5"/>
    <dgm:cxn modelId="{5E644EAB-234C-46E8-BB17-D6628840ACA9}" type="presOf" srcId="{9283B845-F9E4-44E6-B9B2-54E215561EEC}" destId="{005BCA5C-F450-44BB-8F0A-FBF01FFA4F8A}" srcOrd="0" destOrd="0" presId="urn:microsoft.com/office/officeart/2005/8/layout/process5"/>
    <dgm:cxn modelId="{FDAC62AC-2698-4113-B958-40F02B04B309}" type="presOf" srcId="{EABB6A00-1170-4B38-B634-2A5DCF13DE6E}" destId="{01E3C739-8D92-4663-8EE0-74C0E6392A23}" srcOrd="1" destOrd="0" presId="urn:microsoft.com/office/officeart/2005/8/layout/process5"/>
    <dgm:cxn modelId="{AA86642D-6881-4DEC-B774-2474D8AE1BEC}" type="presOf" srcId="{F9798184-0859-4B58-9938-FE93FEEE65A5}" destId="{552CD5D0-9F70-4E30-9365-BED500027AFC}" srcOrd="0" destOrd="0" presId="urn:microsoft.com/office/officeart/2005/8/layout/process5"/>
    <dgm:cxn modelId="{0AD22D66-E5D4-4CEA-B48A-CD483F56F54A}" type="presOf" srcId="{BA805AC6-BE5A-4D95-80C7-3B270EB4B224}" destId="{2B6DD7A6-4039-48B1-82BB-F427455D2406}" srcOrd="0" destOrd="0" presId="urn:microsoft.com/office/officeart/2005/8/layout/process5"/>
    <dgm:cxn modelId="{985F9A15-65CD-468A-A9AC-C9788171F55F}" type="presOf" srcId="{98A7CFF2-863D-43C6-AB02-FD0551BE4608}" destId="{E8C96EA3-A9DC-4973-ABC5-EBF4C6625E36}" srcOrd="0" destOrd="0" presId="urn:microsoft.com/office/officeart/2005/8/layout/process5"/>
    <dgm:cxn modelId="{9C7DD1F8-1117-4DE5-B370-D3505F921F90}" type="presOf" srcId="{12A92EF2-82CB-4BA8-B709-0C4611AFDA31}" destId="{F6C50E09-5FD3-4201-A396-C43F18D8A5DD}" srcOrd="0" destOrd="0" presId="urn:microsoft.com/office/officeart/2005/8/layout/process5"/>
    <dgm:cxn modelId="{71DE25C0-5477-4CB0-93E6-5E0FC8155EA2}" type="presOf" srcId="{67137BE1-BC28-4BD7-B5AD-979192ADAB75}" destId="{671BCAFC-16CD-46C4-AA0D-DDFACA631B68}" srcOrd="0" destOrd="0" presId="urn:microsoft.com/office/officeart/2005/8/layout/process5"/>
    <dgm:cxn modelId="{98D7DE96-F938-4DE3-98BD-C35E4067BE98}" type="presOf" srcId="{1BE3D4E3-13CE-406F-B599-E0CABF1D2AEC}" destId="{513CCE9C-AE07-44C1-84B0-491E1E52CA67}" srcOrd="0" destOrd="0" presId="urn:microsoft.com/office/officeart/2005/8/layout/process5"/>
    <dgm:cxn modelId="{1E5A667D-B572-4C03-BD53-17566D1C35C7}" type="presOf" srcId="{EB3D7424-613B-44B3-9383-34F17E53502E}" destId="{58DADA25-4DE1-4DA2-8597-58F527C8AC75}" srcOrd="0" destOrd="0" presId="urn:microsoft.com/office/officeart/2005/8/layout/process5"/>
    <dgm:cxn modelId="{73987F2A-91C8-461A-A1DA-876E4744287E}" type="presOf" srcId="{67137BE1-BC28-4BD7-B5AD-979192ADAB75}" destId="{CCABD7D0-465E-4FDC-9462-DEBD193B9EA6}" srcOrd="1" destOrd="0" presId="urn:microsoft.com/office/officeart/2005/8/layout/process5"/>
    <dgm:cxn modelId="{7CA5CE85-987F-43DC-969B-802CD30A72D0}" srcId="{1BE3D4E3-13CE-406F-B599-E0CABF1D2AEC}" destId="{CB7F2CC2-7A65-4BE0-8ECE-1EECD5074694}" srcOrd="4" destOrd="0" parTransId="{08262100-5CBC-4F42-8861-4F07027A2A67}" sibTransId="{98A7CFF2-863D-43C6-AB02-FD0551BE4608}"/>
    <dgm:cxn modelId="{3568366B-00CF-4DE7-A82B-B59892A9EE4D}" type="presOf" srcId="{49C762F1-C9ED-4F42-A9BF-5FC5D0700417}" destId="{FB8D9B91-AAE0-4B61-9F2A-07B3B3ED42E6}" srcOrd="1" destOrd="0" presId="urn:microsoft.com/office/officeart/2005/8/layout/process5"/>
    <dgm:cxn modelId="{E9BCCE86-5727-4127-B10E-F93C9873F6F6}" srcId="{1BE3D4E3-13CE-406F-B599-E0CABF1D2AEC}" destId="{E9277B00-6D4F-4A9D-AB24-BCBA40CAD546}" srcOrd="2" destOrd="0" parTransId="{3885D769-98F7-4A84-9C41-CA680BA2E3E9}" sibTransId="{0F62569C-BD02-48E7-B149-A63640DB54C5}"/>
    <dgm:cxn modelId="{5DF16E24-D8F6-4240-96A3-731C08CB5AE4}" type="presParOf" srcId="{513CCE9C-AE07-44C1-84B0-491E1E52CA67}" destId="{FEFA99B8-EFB5-4080-9F1C-AB4E6F762E8C}" srcOrd="0" destOrd="0" presId="urn:microsoft.com/office/officeart/2005/8/layout/process5"/>
    <dgm:cxn modelId="{3F02A7C1-EF80-4103-9C00-E424A588333F}" type="presParOf" srcId="{513CCE9C-AE07-44C1-84B0-491E1E52CA67}" destId="{9248835A-6678-425B-AAFB-7F1F10690D30}" srcOrd="1" destOrd="0" presId="urn:microsoft.com/office/officeart/2005/8/layout/process5"/>
    <dgm:cxn modelId="{743FD98D-76DA-438F-A6AD-EAF7553F4A43}" type="presParOf" srcId="{9248835A-6678-425B-AAFB-7F1F10690D30}" destId="{01E3C739-8D92-4663-8EE0-74C0E6392A23}" srcOrd="0" destOrd="0" presId="urn:microsoft.com/office/officeart/2005/8/layout/process5"/>
    <dgm:cxn modelId="{C1FEC2A9-516F-4BD8-9613-9EEA15C36A71}" type="presParOf" srcId="{513CCE9C-AE07-44C1-84B0-491E1E52CA67}" destId="{94DB7F3C-8286-47D1-AF24-C54DD6ECDB15}" srcOrd="2" destOrd="0" presId="urn:microsoft.com/office/officeart/2005/8/layout/process5"/>
    <dgm:cxn modelId="{A11662B4-9CA4-486E-805A-0E0BC4587336}" type="presParOf" srcId="{513CCE9C-AE07-44C1-84B0-491E1E52CA67}" destId="{58DADA25-4DE1-4DA2-8597-58F527C8AC75}" srcOrd="3" destOrd="0" presId="urn:microsoft.com/office/officeart/2005/8/layout/process5"/>
    <dgm:cxn modelId="{94565B49-1AD4-43D0-9629-19B94A07271D}" type="presParOf" srcId="{58DADA25-4DE1-4DA2-8597-58F527C8AC75}" destId="{FC80E9AA-96E6-4176-BB12-229F64C2F26D}" srcOrd="0" destOrd="0" presId="urn:microsoft.com/office/officeart/2005/8/layout/process5"/>
    <dgm:cxn modelId="{39FB0D45-99EB-4013-A200-E2F2D8EE3401}" type="presParOf" srcId="{513CCE9C-AE07-44C1-84B0-491E1E52CA67}" destId="{CA621A43-0FC3-4AD7-A229-BE1864BBF4A0}" srcOrd="4" destOrd="0" presId="urn:microsoft.com/office/officeart/2005/8/layout/process5"/>
    <dgm:cxn modelId="{E96BFCF4-6323-4580-B150-4495AA632E63}" type="presParOf" srcId="{513CCE9C-AE07-44C1-84B0-491E1E52CA67}" destId="{971AD042-ECB0-49D9-AC60-3E568F59B55D}" srcOrd="5" destOrd="0" presId="urn:microsoft.com/office/officeart/2005/8/layout/process5"/>
    <dgm:cxn modelId="{F1ECD5AD-C6D5-454D-B3BF-A17ED0BF6F12}" type="presParOf" srcId="{971AD042-ECB0-49D9-AC60-3E568F59B55D}" destId="{B7CEED7B-B1F8-4D6A-897E-308411D5CD3D}" srcOrd="0" destOrd="0" presId="urn:microsoft.com/office/officeart/2005/8/layout/process5"/>
    <dgm:cxn modelId="{F7F0A8AD-C6A1-4ED1-8C1B-5303A1978847}" type="presParOf" srcId="{513CCE9C-AE07-44C1-84B0-491E1E52CA67}" destId="{302C03AD-B87F-4A24-89F5-A23DE6A6280B}" srcOrd="6" destOrd="0" presId="urn:microsoft.com/office/officeart/2005/8/layout/process5"/>
    <dgm:cxn modelId="{282BE242-D2C6-4CB9-96B6-02DE189C90FB}" type="presParOf" srcId="{513CCE9C-AE07-44C1-84B0-491E1E52CA67}" destId="{6D1A4B2C-3720-45BE-A09E-17E9232AFE8A}" srcOrd="7" destOrd="0" presId="urn:microsoft.com/office/officeart/2005/8/layout/process5"/>
    <dgm:cxn modelId="{F1118E9D-F478-4C05-B7E6-0C30FD1F3226}" type="presParOf" srcId="{6D1A4B2C-3720-45BE-A09E-17E9232AFE8A}" destId="{FB8D9B91-AAE0-4B61-9F2A-07B3B3ED42E6}" srcOrd="0" destOrd="0" presId="urn:microsoft.com/office/officeart/2005/8/layout/process5"/>
    <dgm:cxn modelId="{89B5E635-81E6-4409-8CF0-3D7001D6DF29}" type="presParOf" srcId="{513CCE9C-AE07-44C1-84B0-491E1E52CA67}" destId="{D8CC66E8-4F31-444C-A04D-330104494FFA}" srcOrd="8" destOrd="0" presId="urn:microsoft.com/office/officeart/2005/8/layout/process5"/>
    <dgm:cxn modelId="{93061D11-5CBA-4CBC-AB0D-383A3FCA1F5B}" type="presParOf" srcId="{513CCE9C-AE07-44C1-84B0-491E1E52CA67}" destId="{E8C96EA3-A9DC-4973-ABC5-EBF4C6625E36}" srcOrd="9" destOrd="0" presId="urn:microsoft.com/office/officeart/2005/8/layout/process5"/>
    <dgm:cxn modelId="{4844B7B9-E377-47EB-83C7-6474459F8FF7}" type="presParOf" srcId="{E8C96EA3-A9DC-4973-ABC5-EBF4C6625E36}" destId="{CB9142A8-CD54-4074-ACB0-897228F84CB0}" srcOrd="0" destOrd="0" presId="urn:microsoft.com/office/officeart/2005/8/layout/process5"/>
    <dgm:cxn modelId="{2EEB5806-C3CD-4E71-A7FE-DFD38F484F0D}" type="presParOf" srcId="{513CCE9C-AE07-44C1-84B0-491E1E52CA67}" destId="{2B6DD7A6-4039-48B1-82BB-F427455D2406}" srcOrd="10" destOrd="0" presId="urn:microsoft.com/office/officeart/2005/8/layout/process5"/>
    <dgm:cxn modelId="{AE422C23-910A-4C93-BA6A-488A1B0C0CA6}" type="presParOf" srcId="{513CCE9C-AE07-44C1-84B0-491E1E52CA67}" destId="{671BCAFC-16CD-46C4-AA0D-DDFACA631B68}" srcOrd="11" destOrd="0" presId="urn:microsoft.com/office/officeart/2005/8/layout/process5"/>
    <dgm:cxn modelId="{A9DF68F7-FF46-47E3-AB69-E8FF94B3CA1E}" type="presParOf" srcId="{671BCAFC-16CD-46C4-AA0D-DDFACA631B68}" destId="{CCABD7D0-465E-4FDC-9462-DEBD193B9EA6}" srcOrd="0" destOrd="0" presId="urn:microsoft.com/office/officeart/2005/8/layout/process5"/>
    <dgm:cxn modelId="{C4ACBA17-CCAD-4417-BE9C-E38A71C1A2BA}" type="presParOf" srcId="{513CCE9C-AE07-44C1-84B0-491E1E52CA67}" destId="{86C170F9-4191-4FA7-ACD3-15886157750A}" srcOrd="12" destOrd="0" presId="urn:microsoft.com/office/officeart/2005/8/layout/process5"/>
    <dgm:cxn modelId="{1586AFBD-590E-44F6-9B33-7C557776F060}" type="presParOf" srcId="{513CCE9C-AE07-44C1-84B0-491E1E52CA67}" destId="{F6C50E09-5FD3-4201-A396-C43F18D8A5DD}" srcOrd="13" destOrd="0" presId="urn:microsoft.com/office/officeart/2005/8/layout/process5"/>
    <dgm:cxn modelId="{55C391D8-14AC-48F1-AB1E-02C484162438}" type="presParOf" srcId="{F6C50E09-5FD3-4201-A396-C43F18D8A5DD}" destId="{3066CE12-30FE-44BA-90B7-495DEAA3AC17}" srcOrd="0" destOrd="0" presId="urn:microsoft.com/office/officeart/2005/8/layout/process5"/>
    <dgm:cxn modelId="{5D6353A5-4BE9-4E8A-A0A8-6417AD6F5B25}" type="presParOf" srcId="{513CCE9C-AE07-44C1-84B0-491E1E52CA67}" destId="{552CD5D0-9F70-4E30-9365-BED500027AFC}" srcOrd="14" destOrd="0" presId="urn:microsoft.com/office/officeart/2005/8/layout/process5"/>
    <dgm:cxn modelId="{F37E1BE5-CFCB-4D01-8DF6-CEC43E4067FD}" type="presParOf" srcId="{513CCE9C-AE07-44C1-84B0-491E1E52CA67}" destId="{5010C5D8-3F76-48F7-8F94-09452564A752}" srcOrd="15" destOrd="0" presId="urn:microsoft.com/office/officeart/2005/8/layout/process5"/>
    <dgm:cxn modelId="{034F07F3-395F-4994-89DD-35B0C34D05CC}" type="presParOf" srcId="{5010C5D8-3F76-48F7-8F94-09452564A752}" destId="{84DDF299-4216-41BD-8B98-F3A94411B783}" srcOrd="0" destOrd="0" presId="urn:microsoft.com/office/officeart/2005/8/layout/process5"/>
    <dgm:cxn modelId="{D446DEA7-F411-4C31-B572-D94D30533352}" type="presParOf" srcId="{513CCE9C-AE07-44C1-84B0-491E1E52CA67}" destId="{C6AF64A3-1C9A-4BAC-8A0D-D99F5BCF77FD}" srcOrd="16" destOrd="0" presId="urn:microsoft.com/office/officeart/2005/8/layout/process5"/>
    <dgm:cxn modelId="{215F8E56-CD24-4FDA-9DF4-F50E8496AC5C}" type="presParOf" srcId="{513CCE9C-AE07-44C1-84B0-491E1E52CA67}" destId="{005BCA5C-F450-44BB-8F0A-FBF01FFA4F8A}" srcOrd="17" destOrd="0" presId="urn:microsoft.com/office/officeart/2005/8/layout/process5"/>
    <dgm:cxn modelId="{EE7133C7-ED07-4F70-BB8E-EA7778A4E8C5}" type="presParOf" srcId="{005BCA5C-F450-44BB-8F0A-FBF01FFA4F8A}" destId="{63A2043D-81BD-441A-AD67-30ACF75BA0C6}" srcOrd="0" destOrd="0" presId="urn:microsoft.com/office/officeart/2005/8/layout/process5"/>
    <dgm:cxn modelId="{0D0AEFE6-7885-4EF4-95D0-79FA91AF30FA}" type="presParOf" srcId="{513CCE9C-AE07-44C1-84B0-491E1E52CA67}" destId="{077C38C3-009C-4864-9030-F84C25339AA5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C400B-9FEE-4EEB-8FCB-7C7F8A1C94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DFA598-A299-4845-98AD-50D0E3411F6F}">
      <dgm:prSet phldrT="[Texto]"/>
      <dgm:spPr/>
      <dgm:t>
        <a:bodyPr/>
        <a:lstStyle/>
        <a:p>
          <a:r>
            <a:rPr lang="es-ES" dirty="0" smtClean="0"/>
            <a:t>Evaluación </a:t>
          </a:r>
          <a:endParaRPr lang="es-ES" dirty="0"/>
        </a:p>
      </dgm:t>
    </dgm:pt>
    <dgm:pt modelId="{D4FA66A1-FF53-44C6-9095-C119A7ECB3BE}" type="parTrans" cxnId="{B02D811F-11B8-4B52-B6A7-AC750D8A11DC}">
      <dgm:prSet/>
      <dgm:spPr/>
      <dgm:t>
        <a:bodyPr/>
        <a:lstStyle/>
        <a:p>
          <a:endParaRPr lang="es-ES"/>
        </a:p>
      </dgm:t>
    </dgm:pt>
    <dgm:pt modelId="{B0063438-4B39-420D-94D9-B0C467F40B2D}" type="sibTrans" cxnId="{B02D811F-11B8-4B52-B6A7-AC750D8A11DC}">
      <dgm:prSet/>
      <dgm:spPr/>
      <dgm:t>
        <a:bodyPr/>
        <a:lstStyle/>
        <a:p>
          <a:endParaRPr lang="es-ES"/>
        </a:p>
      </dgm:t>
    </dgm:pt>
    <dgm:pt modelId="{8CDB1F32-9C1C-4E14-AFD0-91C6ADE68C52}">
      <dgm:prSet phldrT="[Texto]" phldr="1"/>
      <dgm:spPr/>
      <dgm:t>
        <a:bodyPr/>
        <a:lstStyle/>
        <a:p>
          <a:endParaRPr lang="es-ES"/>
        </a:p>
      </dgm:t>
    </dgm:pt>
    <dgm:pt modelId="{0F869E47-B543-445B-AC21-5D43BB960D7D}" type="parTrans" cxnId="{76D8EC2D-BEC4-4332-A74D-C58FBA0EE77B}">
      <dgm:prSet/>
      <dgm:spPr/>
      <dgm:t>
        <a:bodyPr/>
        <a:lstStyle/>
        <a:p>
          <a:endParaRPr lang="es-ES"/>
        </a:p>
      </dgm:t>
    </dgm:pt>
    <dgm:pt modelId="{44234444-FE07-45BA-AE54-0FAD3176E3DE}" type="sibTrans" cxnId="{76D8EC2D-BEC4-4332-A74D-C58FBA0EE77B}">
      <dgm:prSet/>
      <dgm:spPr/>
      <dgm:t>
        <a:bodyPr/>
        <a:lstStyle/>
        <a:p>
          <a:endParaRPr lang="es-ES"/>
        </a:p>
      </dgm:t>
    </dgm:pt>
    <dgm:pt modelId="{4973A824-1398-438C-8C74-D465A693283A}">
      <dgm:prSet phldrT="[Texto]"/>
      <dgm:spPr/>
      <dgm:t>
        <a:bodyPr/>
        <a:lstStyle/>
        <a:p>
          <a:r>
            <a:rPr lang="es-ES" dirty="0" smtClean="0"/>
            <a:t>Tipos de evaluación:</a:t>
          </a:r>
          <a:endParaRPr lang="es-ES" dirty="0"/>
        </a:p>
      </dgm:t>
    </dgm:pt>
    <dgm:pt modelId="{65E1F10D-808D-40F4-BBC3-C61BB70D9A41}" type="parTrans" cxnId="{35A0E80E-5847-42C8-974B-5426EC6DC745}">
      <dgm:prSet/>
      <dgm:spPr/>
      <dgm:t>
        <a:bodyPr/>
        <a:lstStyle/>
        <a:p>
          <a:endParaRPr lang="es-ES"/>
        </a:p>
      </dgm:t>
    </dgm:pt>
    <dgm:pt modelId="{1713DDED-336C-4807-9363-55C260B713AA}" type="sibTrans" cxnId="{35A0E80E-5847-42C8-974B-5426EC6DC745}">
      <dgm:prSet/>
      <dgm:spPr/>
      <dgm:t>
        <a:bodyPr/>
        <a:lstStyle/>
        <a:p>
          <a:endParaRPr lang="es-ES"/>
        </a:p>
      </dgm:t>
    </dgm:pt>
    <dgm:pt modelId="{49A2696D-6712-4AC4-BAFE-DFB1D076B6F1}">
      <dgm:prSet phldrT="[Texto]" phldr="1"/>
      <dgm:spPr/>
      <dgm:t>
        <a:bodyPr/>
        <a:lstStyle/>
        <a:p>
          <a:endParaRPr lang="es-ES"/>
        </a:p>
      </dgm:t>
    </dgm:pt>
    <dgm:pt modelId="{30BE5ED5-245C-4F44-A8AE-AB3C8A12CCB4}" type="parTrans" cxnId="{E159F037-C126-4086-8FC4-96978A4247EA}">
      <dgm:prSet/>
      <dgm:spPr/>
      <dgm:t>
        <a:bodyPr/>
        <a:lstStyle/>
        <a:p>
          <a:endParaRPr lang="es-ES"/>
        </a:p>
      </dgm:t>
    </dgm:pt>
    <dgm:pt modelId="{F7A6B95C-FCF7-4052-A907-4209EFDE277A}" type="sibTrans" cxnId="{E159F037-C126-4086-8FC4-96978A4247EA}">
      <dgm:prSet/>
      <dgm:spPr/>
      <dgm:t>
        <a:bodyPr/>
        <a:lstStyle/>
        <a:p>
          <a:endParaRPr lang="es-ES"/>
        </a:p>
      </dgm:t>
    </dgm:pt>
    <dgm:pt modelId="{0E5E0F0D-9781-4A6C-80BE-6984677E881E}" type="pres">
      <dgm:prSet presAssocID="{D45C400B-9FEE-4EEB-8FCB-7C7F8A1C9403}" presName="linear" presStyleCnt="0">
        <dgm:presLayoutVars>
          <dgm:animLvl val="lvl"/>
          <dgm:resizeHandles val="exact"/>
        </dgm:presLayoutVars>
      </dgm:prSet>
      <dgm:spPr/>
    </dgm:pt>
    <dgm:pt modelId="{D1354C0D-B86D-49EE-B644-DF975931EBFA}" type="pres">
      <dgm:prSet presAssocID="{C9DFA598-A299-4845-98AD-50D0E3411F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BEBA9F-6FC9-43D8-9E20-4E2F6F489487}" type="pres">
      <dgm:prSet presAssocID="{C9DFA598-A299-4845-98AD-50D0E3411F6F}" presName="childText" presStyleLbl="revTx" presStyleIdx="0" presStyleCnt="2">
        <dgm:presLayoutVars>
          <dgm:bulletEnabled val="1"/>
        </dgm:presLayoutVars>
      </dgm:prSet>
      <dgm:spPr/>
    </dgm:pt>
    <dgm:pt modelId="{2418C3B5-9007-46D6-8777-1A9564217F19}" type="pres">
      <dgm:prSet presAssocID="{4973A824-1398-438C-8C74-D465A69328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38266C-C9B4-45D5-8077-D12C17F41499}" type="pres">
      <dgm:prSet presAssocID="{4973A824-1398-438C-8C74-D465A693283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2D811F-11B8-4B52-B6A7-AC750D8A11DC}" srcId="{D45C400B-9FEE-4EEB-8FCB-7C7F8A1C9403}" destId="{C9DFA598-A299-4845-98AD-50D0E3411F6F}" srcOrd="0" destOrd="0" parTransId="{D4FA66A1-FF53-44C6-9095-C119A7ECB3BE}" sibTransId="{B0063438-4B39-420D-94D9-B0C467F40B2D}"/>
    <dgm:cxn modelId="{D2D1E35B-63C0-40B9-B9A0-E561B864C01B}" type="presOf" srcId="{49A2696D-6712-4AC4-BAFE-DFB1D076B6F1}" destId="{2338266C-C9B4-45D5-8077-D12C17F41499}" srcOrd="0" destOrd="0" presId="urn:microsoft.com/office/officeart/2005/8/layout/vList2"/>
    <dgm:cxn modelId="{E159F037-C126-4086-8FC4-96978A4247EA}" srcId="{4973A824-1398-438C-8C74-D465A693283A}" destId="{49A2696D-6712-4AC4-BAFE-DFB1D076B6F1}" srcOrd="0" destOrd="0" parTransId="{30BE5ED5-245C-4F44-A8AE-AB3C8A12CCB4}" sibTransId="{F7A6B95C-FCF7-4052-A907-4209EFDE277A}"/>
    <dgm:cxn modelId="{76D8EC2D-BEC4-4332-A74D-C58FBA0EE77B}" srcId="{C9DFA598-A299-4845-98AD-50D0E3411F6F}" destId="{8CDB1F32-9C1C-4E14-AFD0-91C6ADE68C52}" srcOrd="0" destOrd="0" parTransId="{0F869E47-B543-445B-AC21-5D43BB960D7D}" sibTransId="{44234444-FE07-45BA-AE54-0FAD3176E3DE}"/>
    <dgm:cxn modelId="{E9B8A4A4-D158-4E69-B94A-00C08F723FA6}" type="presOf" srcId="{C9DFA598-A299-4845-98AD-50D0E3411F6F}" destId="{D1354C0D-B86D-49EE-B644-DF975931EBFA}" srcOrd="0" destOrd="0" presId="urn:microsoft.com/office/officeart/2005/8/layout/vList2"/>
    <dgm:cxn modelId="{BC95667B-A684-40E8-BF9F-C8A4E98F74B5}" type="presOf" srcId="{8CDB1F32-9C1C-4E14-AFD0-91C6ADE68C52}" destId="{A3BEBA9F-6FC9-43D8-9E20-4E2F6F489487}" srcOrd="0" destOrd="0" presId="urn:microsoft.com/office/officeart/2005/8/layout/vList2"/>
    <dgm:cxn modelId="{F2BE90AD-E51A-4BF3-A5F7-99A78EEFC8E5}" type="presOf" srcId="{D45C400B-9FEE-4EEB-8FCB-7C7F8A1C9403}" destId="{0E5E0F0D-9781-4A6C-80BE-6984677E881E}" srcOrd="0" destOrd="0" presId="urn:microsoft.com/office/officeart/2005/8/layout/vList2"/>
    <dgm:cxn modelId="{FED6359B-18DB-40BD-A8AD-2A7BF8415EC6}" type="presOf" srcId="{4973A824-1398-438C-8C74-D465A693283A}" destId="{2418C3B5-9007-46D6-8777-1A9564217F19}" srcOrd="0" destOrd="0" presId="urn:microsoft.com/office/officeart/2005/8/layout/vList2"/>
    <dgm:cxn modelId="{35A0E80E-5847-42C8-974B-5426EC6DC745}" srcId="{D45C400B-9FEE-4EEB-8FCB-7C7F8A1C9403}" destId="{4973A824-1398-438C-8C74-D465A693283A}" srcOrd="1" destOrd="0" parTransId="{65E1F10D-808D-40F4-BBC3-C61BB70D9A41}" sibTransId="{1713DDED-336C-4807-9363-55C260B713AA}"/>
    <dgm:cxn modelId="{915B3818-1AC9-4B14-8E59-11D84E2EAE8B}" type="presParOf" srcId="{0E5E0F0D-9781-4A6C-80BE-6984677E881E}" destId="{D1354C0D-B86D-49EE-B644-DF975931EBFA}" srcOrd="0" destOrd="0" presId="urn:microsoft.com/office/officeart/2005/8/layout/vList2"/>
    <dgm:cxn modelId="{F169EE14-CB35-46A2-A979-C6DF7B9FCE84}" type="presParOf" srcId="{0E5E0F0D-9781-4A6C-80BE-6984677E881E}" destId="{A3BEBA9F-6FC9-43D8-9E20-4E2F6F489487}" srcOrd="1" destOrd="0" presId="urn:microsoft.com/office/officeart/2005/8/layout/vList2"/>
    <dgm:cxn modelId="{766FA8DA-B29D-4A9D-8ABA-2AD8F9DDC100}" type="presParOf" srcId="{0E5E0F0D-9781-4A6C-80BE-6984677E881E}" destId="{2418C3B5-9007-46D6-8777-1A9564217F19}" srcOrd="2" destOrd="0" presId="urn:microsoft.com/office/officeart/2005/8/layout/vList2"/>
    <dgm:cxn modelId="{17BA6F0B-4702-4FE6-819B-12A21699E705}" type="presParOf" srcId="{0E5E0F0D-9781-4A6C-80BE-6984677E881E}" destId="{2338266C-C9B4-45D5-8077-D12C17F414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B70F6C-91AF-4791-B906-51A2B49FAA7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CCA6E89-4A8C-48A6-A678-247C3630078F}">
      <dgm:prSet phldrT="[Texto]"/>
      <dgm:spPr/>
      <dgm:t>
        <a:bodyPr/>
        <a:lstStyle/>
        <a:p>
          <a:r>
            <a:rPr lang="es-MX" dirty="0" smtClean="0"/>
            <a:t>La evaluación formativa de los aprendizajes en el segundo ciclo de la Educación Básica Regular en una institución educativa estatal de Ate (</a:t>
          </a:r>
          <a:r>
            <a:rPr lang="es-ES" dirty="0" smtClean="0"/>
            <a:t>Quintana-Fierro , 2018)</a:t>
          </a:r>
          <a:endParaRPr lang="es-ES" dirty="0"/>
        </a:p>
      </dgm:t>
    </dgm:pt>
    <dgm:pt modelId="{8E9C6377-C317-4FBB-8BF9-E194220B0979}" type="parTrans" cxnId="{8F48E7CF-18C7-4CBA-8EFF-2BD0242EC0C3}">
      <dgm:prSet/>
      <dgm:spPr/>
      <dgm:t>
        <a:bodyPr/>
        <a:lstStyle/>
        <a:p>
          <a:endParaRPr lang="es-ES"/>
        </a:p>
      </dgm:t>
    </dgm:pt>
    <dgm:pt modelId="{B04C80C7-942B-4357-8206-E318EFC9ADFD}" type="sibTrans" cxnId="{8F48E7CF-18C7-4CBA-8EFF-2BD0242EC0C3}">
      <dgm:prSet/>
      <dgm:spPr/>
      <dgm:t>
        <a:bodyPr/>
        <a:lstStyle/>
        <a:p>
          <a:endParaRPr lang="es-ES"/>
        </a:p>
      </dgm:t>
    </dgm:pt>
    <dgm:pt modelId="{2B05A29D-985C-4328-92F4-F4F05F3AB9E7}">
      <dgm:prSet phldrT="[Texto]" phldr="1"/>
      <dgm:spPr/>
      <dgm:t>
        <a:bodyPr/>
        <a:lstStyle/>
        <a:p>
          <a:endParaRPr lang="es-ES" dirty="0"/>
        </a:p>
      </dgm:t>
    </dgm:pt>
    <dgm:pt modelId="{57CBBADF-DEE9-430E-B920-3FF621CE38B1}" type="parTrans" cxnId="{9C2D8DF4-E0B2-40E9-B75D-3237ECDDA3E4}">
      <dgm:prSet/>
      <dgm:spPr/>
      <dgm:t>
        <a:bodyPr/>
        <a:lstStyle/>
        <a:p>
          <a:endParaRPr lang="es-ES"/>
        </a:p>
      </dgm:t>
    </dgm:pt>
    <dgm:pt modelId="{7B6A614D-0231-43CE-B49E-93838543BDA5}" type="sibTrans" cxnId="{9C2D8DF4-E0B2-40E9-B75D-3237ECDDA3E4}">
      <dgm:prSet/>
      <dgm:spPr/>
      <dgm:t>
        <a:bodyPr/>
        <a:lstStyle/>
        <a:p>
          <a:endParaRPr lang="es-ES"/>
        </a:p>
      </dgm:t>
    </dgm:pt>
    <dgm:pt modelId="{506B5B36-C490-48A5-8C49-D9FEE2C877FF}">
      <dgm:prSet phldrT="[Texto]" phldr="1"/>
      <dgm:spPr/>
      <dgm:t>
        <a:bodyPr/>
        <a:lstStyle/>
        <a:p>
          <a:endParaRPr lang="es-ES" dirty="0"/>
        </a:p>
      </dgm:t>
    </dgm:pt>
    <dgm:pt modelId="{3BAC0864-B441-496B-9641-DB44852A51EB}" type="parTrans" cxnId="{C80A4B35-19A8-4FE3-B5F0-C0AE0EE26646}">
      <dgm:prSet/>
      <dgm:spPr/>
      <dgm:t>
        <a:bodyPr/>
        <a:lstStyle/>
        <a:p>
          <a:endParaRPr lang="es-ES"/>
        </a:p>
      </dgm:t>
    </dgm:pt>
    <dgm:pt modelId="{F321127F-EEA2-4F28-8EBF-B290C410891D}" type="sibTrans" cxnId="{C80A4B35-19A8-4FE3-B5F0-C0AE0EE26646}">
      <dgm:prSet/>
      <dgm:spPr/>
      <dgm:t>
        <a:bodyPr/>
        <a:lstStyle/>
        <a:p>
          <a:endParaRPr lang="es-ES"/>
        </a:p>
      </dgm:t>
    </dgm:pt>
    <dgm:pt modelId="{B43AB109-B0F9-4363-944F-E50F6D63B612}" type="pres">
      <dgm:prSet presAssocID="{DEB70F6C-91AF-4791-B906-51A2B49FAA7C}" presName="linearFlow" presStyleCnt="0">
        <dgm:presLayoutVars>
          <dgm:dir/>
          <dgm:resizeHandles val="exact"/>
        </dgm:presLayoutVars>
      </dgm:prSet>
      <dgm:spPr/>
    </dgm:pt>
    <dgm:pt modelId="{D720591C-3408-4E61-AC94-F7E9F130807F}" type="pres">
      <dgm:prSet presAssocID="{FCCA6E89-4A8C-48A6-A678-247C363007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461E5-0DF5-4991-83F0-7C5298F05246}" type="pres">
      <dgm:prSet presAssocID="{B04C80C7-942B-4357-8206-E318EFC9ADFD}" presName="spacerL" presStyleCnt="0"/>
      <dgm:spPr/>
    </dgm:pt>
    <dgm:pt modelId="{E04BAA75-46CD-467C-8BEA-79D20A8C83C1}" type="pres">
      <dgm:prSet presAssocID="{B04C80C7-942B-4357-8206-E318EFC9ADFD}" presName="sibTrans" presStyleLbl="sibTrans2D1" presStyleIdx="0" presStyleCnt="2"/>
      <dgm:spPr/>
    </dgm:pt>
    <dgm:pt modelId="{74B01D07-B2A3-4A90-A0DC-C61C65D608D3}" type="pres">
      <dgm:prSet presAssocID="{B04C80C7-942B-4357-8206-E318EFC9ADFD}" presName="spacerR" presStyleCnt="0"/>
      <dgm:spPr/>
    </dgm:pt>
    <dgm:pt modelId="{7C45EA66-C4D2-41A2-8791-6EC87E629279}" type="pres">
      <dgm:prSet presAssocID="{2B05A29D-985C-4328-92F4-F4F05F3AB9E7}" presName="node" presStyleLbl="node1" presStyleIdx="1" presStyleCnt="3">
        <dgm:presLayoutVars>
          <dgm:bulletEnabled val="1"/>
        </dgm:presLayoutVars>
      </dgm:prSet>
      <dgm:spPr/>
    </dgm:pt>
    <dgm:pt modelId="{64AF7F97-AAF9-4148-8104-A2FDB2C1EE07}" type="pres">
      <dgm:prSet presAssocID="{7B6A614D-0231-43CE-B49E-93838543BDA5}" presName="spacerL" presStyleCnt="0"/>
      <dgm:spPr/>
    </dgm:pt>
    <dgm:pt modelId="{90D27375-1508-48D8-9DB9-6836298B8E66}" type="pres">
      <dgm:prSet presAssocID="{7B6A614D-0231-43CE-B49E-93838543BDA5}" presName="sibTrans" presStyleLbl="sibTrans2D1" presStyleIdx="1" presStyleCnt="2"/>
      <dgm:spPr/>
    </dgm:pt>
    <dgm:pt modelId="{296BA92D-0CBF-47F6-9107-66D4FD667E66}" type="pres">
      <dgm:prSet presAssocID="{7B6A614D-0231-43CE-B49E-93838543BDA5}" presName="spacerR" presStyleCnt="0"/>
      <dgm:spPr/>
    </dgm:pt>
    <dgm:pt modelId="{30493E37-98D0-42CA-9EB8-38130ED7303C}" type="pres">
      <dgm:prSet presAssocID="{506B5B36-C490-48A5-8C49-D9FEE2C877FF}" presName="node" presStyleLbl="node1" presStyleIdx="2" presStyleCnt="3">
        <dgm:presLayoutVars>
          <dgm:bulletEnabled val="1"/>
        </dgm:presLayoutVars>
      </dgm:prSet>
      <dgm:spPr/>
    </dgm:pt>
  </dgm:ptLst>
  <dgm:cxnLst>
    <dgm:cxn modelId="{8F48E7CF-18C7-4CBA-8EFF-2BD0242EC0C3}" srcId="{DEB70F6C-91AF-4791-B906-51A2B49FAA7C}" destId="{FCCA6E89-4A8C-48A6-A678-247C3630078F}" srcOrd="0" destOrd="0" parTransId="{8E9C6377-C317-4FBB-8BF9-E194220B0979}" sibTransId="{B04C80C7-942B-4357-8206-E318EFC9ADFD}"/>
    <dgm:cxn modelId="{9A7CA00E-1C16-4D0E-BDDA-24590AB558CE}" type="presOf" srcId="{FCCA6E89-4A8C-48A6-A678-247C3630078F}" destId="{D720591C-3408-4E61-AC94-F7E9F130807F}" srcOrd="0" destOrd="0" presId="urn:microsoft.com/office/officeart/2005/8/layout/equation1"/>
    <dgm:cxn modelId="{C80A4B35-19A8-4FE3-B5F0-C0AE0EE26646}" srcId="{DEB70F6C-91AF-4791-B906-51A2B49FAA7C}" destId="{506B5B36-C490-48A5-8C49-D9FEE2C877FF}" srcOrd="2" destOrd="0" parTransId="{3BAC0864-B441-496B-9641-DB44852A51EB}" sibTransId="{F321127F-EEA2-4F28-8EBF-B290C410891D}"/>
    <dgm:cxn modelId="{9C2D8DF4-E0B2-40E9-B75D-3237ECDDA3E4}" srcId="{DEB70F6C-91AF-4791-B906-51A2B49FAA7C}" destId="{2B05A29D-985C-4328-92F4-F4F05F3AB9E7}" srcOrd="1" destOrd="0" parTransId="{57CBBADF-DEE9-430E-B920-3FF621CE38B1}" sibTransId="{7B6A614D-0231-43CE-B49E-93838543BDA5}"/>
    <dgm:cxn modelId="{2AC2FCE6-3426-4AC2-BF58-CBECF79DF977}" type="presOf" srcId="{506B5B36-C490-48A5-8C49-D9FEE2C877FF}" destId="{30493E37-98D0-42CA-9EB8-38130ED7303C}" srcOrd="0" destOrd="0" presId="urn:microsoft.com/office/officeart/2005/8/layout/equation1"/>
    <dgm:cxn modelId="{36EDA778-9558-43FE-B58C-D903ED4E0DBA}" type="presOf" srcId="{B04C80C7-942B-4357-8206-E318EFC9ADFD}" destId="{E04BAA75-46CD-467C-8BEA-79D20A8C83C1}" srcOrd="0" destOrd="0" presId="urn:microsoft.com/office/officeart/2005/8/layout/equation1"/>
    <dgm:cxn modelId="{5E793B8F-236B-4288-B7EB-2EA5B1C0E0B9}" type="presOf" srcId="{2B05A29D-985C-4328-92F4-F4F05F3AB9E7}" destId="{7C45EA66-C4D2-41A2-8791-6EC87E629279}" srcOrd="0" destOrd="0" presId="urn:microsoft.com/office/officeart/2005/8/layout/equation1"/>
    <dgm:cxn modelId="{FC372333-165A-4850-9125-BC296B45BE91}" type="presOf" srcId="{DEB70F6C-91AF-4791-B906-51A2B49FAA7C}" destId="{B43AB109-B0F9-4363-944F-E50F6D63B612}" srcOrd="0" destOrd="0" presId="urn:microsoft.com/office/officeart/2005/8/layout/equation1"/>
    <dgm:cxn modelId="{1899414F-135B-4B09-8746-538F2D4C4D10}" type="presOf" srcId="{7B6A614D-0231-43CE-B49E-93838543BDA5}" destId="{90D27375-1508-48D8-9DB9-6836298B8E66}" srcOrd="0" destOrd="0" presId="urn:microsoft.com/office/officeart/2005/8/layout/equation1"/>
    <dgm:cxn modelId="{47C9E2AE-CD94-4529-839A-80E1C36A1055}" type="presParOf" srcId="{B43AB109-B0F9-4363-944F-E50F6D63B612}" destId="{D720591C-3408-4E61-AC94-F7E9F130807F}" srcOrd="0" destOrd="0" presId="urn:microsoft.com/office/officeart/2005/8/layout/equation1"/>
    <dgm:cxn modelId="{19F35A4F-3597-433B-9E16-D5EA2D66C700}" type="presParOf" srcId="{B43AB109-B0F9-4363-944F-E50F6D63B612}" destId="{776461E5-0DF5-4991-83F0-7C5298F05246}" srcOrd="1" destOrd="0" presId="urn:microsoft.com/office/officeart/2005/8/layout/equation1"/>
    <dgm:cxn modelId="{E4631743-371D-4207-9F1F-53A840ACA784}" type="presParOf" srcId="{B43AB109-B0F9-4363-944F-E50F6D63B612}" destId="{E04BAA75-46CD-467C-8BEA-79D20A8C83C1}" srcOrd="2" destOrd="0" presId="urn:microsoft.com/office/officeart/2005/8/layout/equation1"/>
    <dgm:cxn modelId="{0E8BD346-E2A1-4BE2-9D78-C6EE2FDAB399}" type="presParOf" srcId="{B43AB109-B0F9-4363-944F-E50F6D63B612}" destId="{74B01D07-B2A3-4A90-A0DC-C61C65D608D3}" srcOrd="3" destOrd="0" presId="urn:microsoft.com/office/officeart/2005/8/layout/equation1"/>
    <dgm:cxn modelId="{0223F7BD-5781-4D8E-B3D8-68CA5089C171}" type="presParOf" srcId="{B43AB109-B0F9-4363-944F-E50F6D63B612}" destId="{7C45EA66-C4D2-41A2-8791-6EC87E629279}" srcOrd="4" destOrd="0" presId="urn:microsoft.com/office/officeart/2005/8/layout/equation1"/>
    <dgm:cxn modelId="{624AC045-D5F4-4BC6-89F9-BA0ED7B6A31C}" type="presParOf" srcId="{B43AB109-B0F9-4363-944F-E50F6D63B612}" destId="{64AF7F97-AAF9-4148-8104-A2FDB2C1EE07}" srcOrd="5" destOrd="0" presId="urn:microsoft.com/office/officeart/2005/8/layout/equation1"/>
    <dgm:cxn modelId="{4E31CEBD-CE9D-403B-BA7A-CB4007295943}" type="presParOf" srcId="{B43AB109-B0F9-4363-944F-E50F6D63B612}" destId="{90D27375-1508-48D8-9DB9-6836298B8E66}" srcOrd="6" destOrd="0" presId="urn:microsoft.com/office/officeart/2005/8/layout/equation1"/>
    <dgm:cxn modelId="{694B36A2-231A-485E-A442-91758F2CB556}" type="presParOf" srcId="{B43AB109-B0F9-4363-944F-E50F6D63B612}" destId="{296BA92D-0CBF-47F6-9107-66D4FD667E66}" srcOrd="7" destOrd="0" presId="urn:microsoft.com/office/officeart/2005/8/layout/equation1"/>
    <dgm:cxn modelId="{3526BFD5-2A6D-4D50-BC93-D88BCA8CB173}" type="presParOf" srcId="{B43AB109-B0F9-4363-944F-E50F6D63B612}" destId="{30493E37-98D0-42CA-9EB8-38130ED7303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51D5AD-BCFF-42AE-9DFC-E4C97BF5FE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40A301-1C43-4E04-A25D-4D6BF75C2747}">
      <dgm:prSet phldrT="[Texto]"/>
      <dgm:spPr/>
      <dgm:t>
        <a:bodyPr/>
        <a:lstStyle/>
        <a:p>
          <a:r>
            <a:rPr lang="es-ES" dirty="0" smtClean="0"/>
            <a:t>Alcance</a:t>
          </a:r>
          <a:endParaRPr lang="es-ES" dirty="0"/>
        </a:p>
      </dgm:t>
    </dgm:pt>
    <dgm:pt modelId="{167DF94D-F163-45C5-9F66-92C7F20283FF}" type="parTrans" cxnId="{46488E18-17B3-451C-9A60-158B8639E6B2}">
      <dgm:prSet/>
      <dgm:spPr/>
      <dgm:t>
        <a:bodyPr/>
        <a:lstStyle/>
        <a:p>
          <a:endParaRPr lang="es-ES"/>
        </a:p>
      </dgm:t>
    </dgm:pt>
    <dgm:pt modelId="{254347BE-8537-45B0-8833-DE94B2D25D0B}" type="sibTrans" cxnId="{46488E18-17B3-451C-9A60-158B8639E6B2}">
      <dgm:prSet/>
      <dgm:spPr/>
      <dgm:t>
        <a:bodyPr/>
        <a:lstStyle/>
        <a:p>
          <a:endParaRPr lang="es-ES"/>
        </a:p>
      </dgm:t>
    </dgm:pt>
    <dgm:pt modelId="{82E4AF72-A53A-433C-AE50-8CCB2AA03C9B}">
      <dgm:prSet phldrT="[Texto]" custT="1"/>
      <dgm:spPr/>
      <dgm:t>
        <a:bodyPr/>
        <a:lstStyle/>
        <a:p>
          <a:r>
            <a:rPr lang="es-MX" sz="1400" dirty="0" smtClean="0"/>
            <a:t>El diseño es no experimental, descriptivo y transversal. </a:t>
          </a:r>
          <a:endParaRPr lang="es-ES" sz="1400" dirty="0"/>
        </a:p>
      </dgm:t>
    </dgm:pt>
    <dgm:pt modelId="{B66D6614-679B-4C9D-BFBF-4C2AA6113000}" type="parTrans" cxnId="{77399A19-D2F7-4740-A82A-407B0A8AD1B5}">
      <dgm:prSet/>
      <dgm:spPr/>
      <dgm:t>
        <a:bodyPr/>
        <a:lstStyle/>
        <a:p>
          <a:endParaRPr lang="es-ES"/>
        </a:p>
      </dgm:t>
    </dgm:pt>
    <dgm:pt modelId="{2515A567-1BC4-4159-B4C0-ACF4EC176FBC}" type="sibTrans" cxnId="{77399A19-D2F7-4740-A82A-407B0A8AD1B5}">
      <dgm:prSet/>
      <dgm:spPr/>
      <dgm:t>
        <a:bodyPr/>
        <a:lstStyle/>
        <a:p>
          <a:endParaRPr lang="es-ES"/>
        </a:p>
      </dgm:t>
    </dgm:pt>
    <dgm:pt modelId="{DE25ED60-8A51-408A-AB66-C2FFBCD53517}">
      <dgm:prSet phldrT="[Texto]"/>
      <dgm:spPr/>
      <dgm:t>
        <a:bodyPr/>
        <a:lstStyle/>
        <a:p>
          <a:r>
            <a:rPr lang="es-ES" dirty="0" smtClean="0"/>
            <a:t>Tipo de investigación</a:t>
          </a:r>
          <a:endParaRPr lang="es-ES" dirty="0"/>
        </a:p>
      </dgm:t>
    </dgm:pt>
    <dgm:pt modelId="{B3665EF9-D64E-42E5-99F1-86E9925F39C0}" type="parTrans" cxnId="{A5B3C1A0-38DA-4B13-A931-92B288014A6E}">
      <dgm:prSet/>
      <dgm:spPr/>
      <dgm:t>
        <a:bodyPr/>
        <a:lstStyle/>
        <a:p>
          <a:endParaRPr lang="es-ES"/>
        </a:p>
      </dgm:t>
    </dgm:pt>
    <dgm:pt modelId="{A1989B42-6A27-4AFA-BD81-E9E3CEE3EDE8}" type="sibTrans" cxnId="{A5B3C1A0-38DA-4B13-A931-92B288014A6E}">
      <dgm:prSet/>
      <dgm:spPr/>
      <dgm:t>
        <a:bodyPr/>
        <a:lstStyle/>
        <a:p>
          <a:endParaRPr lang="es-ES"/>
        </a:p>
      </dgm:t>
    </dgm:pt>
    <dgm:pt modelId="{FEA4BAE5-D52B-4B94-B9A6-72A8E1FF0EA1}">
      <dgm:prSet phldrT="[Texto]"/>
      <dgm:spPr/>
      <dgm:t>
        <a:bodyPr/>
        <a:lstStyle/>
        <a:p>
          <a:r>
            <a:rPr lang="es-ES" dirty="0" smtClean="0"/>
            <a:t>Cuantitativo</a:t>
          </a:r>
          <a:endParaRPr lang="es-ES" dirty="0"/>
        </a:p>
      </dgm:t>
    </dgm:pt>
    <dgm:pt modelId="{2CA9B6FB-E623-41C7-9E0E-552AEB2874AD}" type="parTrans" cxnId="{9909BD50-2FBB-45EF-9FB8-B732880F4944}">
      <dgm:prSet/>
      <dgm:spPr/>
      <dgm:t>
        <a:bodyPr/>
        <a:lstStyle/>
        <a:p>
          <a:endParaRPr lang="es-ES"/>
        </a:p>
      </dgm:t>
    </dgm:pt>
    <dgm:pt modelId="{965B101E-600F-455A-ABCF-83F9F08348C6}" type="sibTrans" cxnId="{9909BD50-2FBB-45EF-9FB8-B732880F4944}">
      <dgm:prSet/>
      <dgm:spPr/>
      <dgm:t>
        <a:bodyPr/>
        <a:lstStyle/>
        <a:p>
          <a:endParaRPr lang="es-ES"/>
        </a:p>
      </dgm:t>
    </dgm:pt>
    <dgm:pt modelId="{A9531F00-CAD9-4C7F-947A-C6B1AF790F6D}">
      <dgm:prSet phldrT="[Texto]" phldr="1"/>
      <dgm:spPr/>
      <dgm:t>
        <a:bodyPr/>
        <a:lstStyle/>
        <a:p>
          <a:endParaRPr lang="es-ES" dirty="0"/>
        </a:p>
      </dgm:t>
    </dgm:pt>
    <dgm:pt modelId="{7A387C27-E9FD-4F53-972D-497B1BD94189}" type="parTrans" cxnId="{35C70C0E-932B-4963-95A4-9BB54C34CD49}">
      <dgm:prSet/>
      <dgm:spPr/>
      <dgm:t>
        <a:bodyPr/>
        <a:lstStyle/>
        <a:p>
          <a:endParaRPr lang="es-ES"/>
        </a:p>
      </dgm:t>
    </dgm:pt>
    <dgm:pt modelId="{11B78263-5B2A-48F3-9389-0DD8357EE1A7}" type="sibTrans" cxnId="{35C70C0E-932B-4963-95A4-9BB54C34CD49}">
      <dgm:prSet/>
      <dgm:spPr/>
      <dgm:t>
        <a:bodyPr/>
        <a:lstStyle/>
        <a:p>
          <a:endParaRPr lang="es-ES"/>
        </a:p>
      </dgm:t>
    </dgm:pt>
    <dgm:pt modelId="{085DA0BA-E8AF-4DBF-97E9-FB06E1B0E60F}">
      <dgm:prSet phldrT="[Texto]"/>
      <dgm:spPr/>
      <dgm:t>
        <a:bodyPr/>
        <a:lstStyle/>
        <a:p>
          <a:r>
            <a:rPr lang="es-ES" dirty="0" smtClean="0"/>
            <a:t>Diseño de instrumento</a:t>
          </a:r>
          <a:endParaRPr lang="es-ES" dirty="0"/>
        </a:p>
      </dgm:t>
    </dgm:pt>
    <dgm:pt modelId="{A32FD459-4677-434B-A504-BBBA90CECE33}" type="parTrans" cxnId="{6BAB4178-DDD3-4199-904A-BE51C6239423}">
      <dgm:prSet/>
      <dgm:spPr/>
      <dgm:t>
        <a:bodyPr/>
        <a:lstStyle/>
        <a:p>
          <a:endParaRPr lang="es-ES"/>
        </a:p>
      </dgm:t>
    </dgm:pt>
    <dgm:pt modelId="{2B633A3A-B808-41A5-B8F9-753D663B1576}" type="sibTrans" cxnId="{6BAB4178-DDD3-4199-904A-BE51C6239423}">
      <dgm:prSet/>
      <dgm:spPr/>
      <dgm:t>
        <a:bodyPr/>
        <a:lstStyle/>
        <a:p>
          <a:endParaRPr lang="es-ES"/>
        </a:p>
      </dgm:t>
    </dgm:pt>
    <dgm:pt modelId="{7D066CF5-FBB9-4650-A97E-7884BCF91D75}">
      <dgm:prSet phldrT="[Texto]" custT="1"/>
      <dgm:spPr/>
      <dgm:t>
        <a:bodyPr/>
        <a:lstStyle/>
        <a:p>
          <a:r>
            <a:rPr lang="es-ES" sz="1800" dirty="0" smtClean="0"/>
            <a:t>Rúbrica analítica (Tobón, 2013):</a:t>
          </a:r>
          <a:endParaRPr lang="es-ES" sz="1800" dirty="0"/>
        </a:p>
      </dgm:t>
    </dgm:pt>
    <dgm:pt modelId="{7A453E0C-7AF8-41DF-8A61-94C755514573}" type="parTrans" cxnId="{D348BF30-B97A-4BE9-A634-74D2A3DD8FEF}">
      <dgm:prSet/>
      <dgm:spPr/>
      <dgm:t>
        <a:bodyPr/>
        <a:lstStyle/>
        <a:p>
          <a:endParaRPr lang="es-ES"/>
        </a:p>
      </dgm:t>
    </dgm:pt>
    <dgm:pt modelId="{508BCF96-95FD-49D7-AC6F-37DA30DBCBB9}" type="sibTrans" cxnId="{D348BF30-B97A-4BE9-A634-74D2A3DD8FEF}">
      <dgm:prSet/>
      <dgm:spPr/>
      <dgm:t>
        <a:bodyPr/>
        <a:lstStyle/>
        <a:p>
          <a:endParaRPr lang="es-ES"/>
        </a:p>
      </dgm:t>
    </dgm:pt>
    <dgm:pt modelId="{41975538-6B40-42A6-9E58-C062F197FAED}">
      <dgm:prSet phldrT="[Texto]" custT="1"/>
      <dgm:spPr/>
      <dgm:t>
        <a:bodyPr/>
        <a:lstStyle/>
        <a:p>
          <a:r>
            <a:rPr lang="es-ES" sz="1800" dirty="0" smtClean="0"/>
            <a:t>3 opciones de respuestas</a:t>
          </a:r>
          <a:endParaRPr lang="es-ES" sz="1800" dirty="0"/>
        </a:p>
      </dgm:t>
    </dgm:pt>
    <dgm:pt modelId="{A11FBB9C-0FF8-4D70-A4FB-19D00D02FECC}" type="parTrans" cxnId="{753664D4-1530-4E55-A6C3-71D61F502351}">
      <dgm:prSet/>
      <dgm:spPr/>
      <dgm:t>
        <a:bodyPr/>
        <a:lstStyle/>
        <a:p>
          <a:endParaRPr lang="es-ES"/>
        </a:p>
      </dgm:t>
    </dgm:pt>
    <dgm:pt modelId="{4F557348-E6B2-499D-8C8F-D5BA05162EE1}" type="sibTrans" cxnId="{753664D4-1530-4E55-A6C3-71D61F502351}">
      <dgm:prSet/>
      <dgm:spPr/>
      <dgm:t>
        <a:bodyPr/>
        <a:lstStyle/>
        <a:p>
          <a:endParaRPr lang="es-ES"/>
        </a:p>
      </dgm:t>
    </dgm:pt>
    <dgm:pt modelId="{E868918D-1E2D-43F7-A47E-4E65AF6E0A85}">
      <dgm:prSet phldrT="[Texto]" custT="1"/>
      <dgm:spPr/>
      <dgm:t>
        <a:bodyPr/>
        <a:lstStyle/>
        <a:p>
          <a:r>
            <a:rPr lang="es-MX" sz="1400" dirty="0" smtClean="0"/>
            <a:t>Esta investigación se realizó en la temporalidad de un ciclo escolar, por lo que fue desarrollado durante el año 2020 al 2021</a:t>
          </a:r>
          <a:endParaRPr lang="es-ES" sz="1400" dirty="0"/>
        </a:p>
      </dgm:t>
    </dgm:pt>
    <dgm:pt modelId="{B30452AB-8A62-49C7-AD59-20AE08ED27FD}" type="parTrans" cxnId="{DD6D5211-933D-4CC3-8CF8-F9C82B914344}">
      <dgm:prSet/>
      <dgm:spPr/>
      <dgm:t>
        <a:bodyPr/>
        <a:lstStyle/>
        <a:p>
          <a:endParaRPr lang="es-ES"/>
        </a:p>
      </dgm:t>
    </dgm:pt>
    <dgm:pt modelId="{302F5BC9-6C2D-48C7-B7DF-4C1AB3B288D2}" type="sibTrans" cxnId="{DD6D5211-933D-4CC3-8CF8-F9C82B914344}">
      <dgm:prSet/>
      <dgm:spPr/>
      <dgm:t>
        <a:bodyPr/>
        <a:lstStyle/>
        <a:p>
          <a:endParaRPr lang="es-ES"/>
        </a:p>
      </dgm:t>
    </dgm:pt>
    <dgm:pt modelId="{D73907D0-5421-4893-BC6E-ECF07F2B62F8}">
      <dgm:prSet phldrT="[Texto]" custT="1"/>
      <dgm:spPr/>
      <dgm:t>
        <a:bodyPr/>
        <a:lstStyle/>
        <a:p>
          <a:r>
            <a:rPr lang="es-ES" sz="1800" dirty="0" smtClean="0"/>
            <a:t>7 ítems</a:t>
          </a:r>
          <a:endParaRPr lang="es-ES" sz="1800" dirty="0"/>
        </a:p>
      </dgm:t>
    </dgm:pt>
    <dgm:pt modelId="{6962BD5C-AD26-4F70-A313-0497F1275B10}" type="parTrans" cxnId="{99081732-A9B9-4A9E-8015-F5B6729CF440}">
      <dgm:prSet/>
      <dgm:spPr/>
      <dgm:t>
        <a:bodyPr/>
        <a:lstStyle/>
        <a:p>
          <a:endParaRPr lang="es-ES"/>
        </a:p>
      </dgm:t>
    </dgm:pt>
    <dgm:pt modelId="{8ECE0749-2EAD-4AE6-B4D7-1E419B2F84E2}" type="sibTrans" cxnId="{99081732-A9B9-4A9E-8015-F5B6729CF440}">
      <dgm:prSet/>
      <dgm:spPr/>
      <dgm:t>
        <a:bodyPr/>
        <a:lstStyle/>
        <a:p>
          <a:endParaRPr lang="es-ES"/>
        </a:p>
      </dgm:t>
    </dgm:pt>
    <dgm:pt modelId="{7A7007D2-183D-405C-AA8D-9143E07E965C}" type="pres">
      <dgm:prSet presAssocID="{5E51D5AD-BCFF-42AE-9DFC-E4C97BF5FEFD}" presName="Name0" presStyleCnt="0">
        <dgm:presLayoutVars>
          <dgm:dir/>
          <dgm:animLvl val="lvl"/>
          <dgm:resizeHandles val="exact"/>
        </dgm:presLayoutVars>
      </dgm:prSet>
      <dgm:spPr/>
    </dgm:pt>
    <dgm:pt modelId="{92CA0804-7FCE-47D5-A253-CBC5761879A9}" type="pres">
      <dgm:prSet presAssocID="{D640A301-1C43-4E04-A25D-4D6BF75C2747}" presName="composite" presStyleCnt="0"/>
      <dgm:spPr/>
    </dgm:pt>
    <dgm:pt modelId="{7D17967A-01FD-4A78-8C25-200B86674F90}" type="pres">
      <dgm:prSet presAssocID="{D640A301-1C43-4E04-A25D-4D6BF75C27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0C08DB-EAAB-44B9-8F9E-905B7784F59B}" type="pres">
      <dgm:prSet presAssocID="{D640A301-1C43-4E04-A25D-4D6BF75C274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FBE70-5D4E-48D1-922A-C84585AEAFD1}" type="pres">
      <dgm:prSet presAssocID="{254347BE-8537-45B0-8833-DE94B2D25D0B}" presName="space" presStyleCnt="0"/>
      <dgm:spPr/>
    </dgm:pt>
    <dgm:pt modelId="{520F4CC0-D987-4ED3-9E0A-D258585E1E26}" type="pres">
      <dgm:prSet presAssocID="{DE25ED60-8A51-408A-AB66-C2FFBCD53517}" presName="composite" presStyleCnt="0"/>
      <dgm:spPr/>
    </dgm:pt>
    <dgm:pt modelId="{5191AC70-57E9-4754-ACD1-10E19C541F43}" type="pres">
      <dgm:prSet presAssocID="{DE25ED60-8A51-408A-AB66-C2FFBCD535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6292E-80B4-44AF-8983-A0BDD5F6576F}" type="pres">
      <dgm:prSet presAssocID="{DE25ED60-8A51-408A-AB66-C2FFBCD5351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01A5FA-E28B-4DF8-A588-ECF9BD2561EB}" type="pres">
      <dgm:prSet presAssocID="{A1989B42-6A27-4AFA-BD81-E9E3CEE3EDE8}" presName="space" presStyleCnt="0"/>
      <dgm:spPr/>
    </dgm:pt>
    <dgm:pt modelId="{B6116555-4E1B-44C6-84AC-654D69A24947}" type="pres">
      <dgm:prSet presAssocID="{085DA0BA-E8AF-4DBF-97E9-FB06E1B0E60F}" presName="composite" presStyleCnt="0"/>
      <dgm:spPr/>
    </dgm:pt>
    <dgm:pt modelId="{A7D7A586-6FFB-4DD1-AF22-B2CEFDE6C962}" type="pres">
      <dgm:prSet presAssocID="{085DA0BA-E8AF-4DBF-97E9-FB06E1B0E6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C366B3-EDB2-4E04-A85A-824AAA861B5F}" type="pres">
      <dgm:prSet presAssocID="{085DA0BA-E8AF-4DBF-97E9-FB06E1B0E6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01829E-5D2B-4BB5-B482-78E51940331E}" type="presOf" srcId="{A9531F00-CAD9-4C7F-947A-C6B1AF790F6D}" destId="{D206292E-80B4-44AF-8983-A0BDD5F6576F}" srcOrd="0" destOrd="1" presId="urn:microsoft.com/office/officeart/2005/8/layout/hList1"/>
    <dgm:cxn modelId="{EB2A3BC5-D9B4-42DB-A2A8-DD0AED48D1B8}" type="presOf" srcId="{DE25ED60-8A51-408A-AB66-C2FFBCD53517}" destId="{5191AC70-57E9-4754-ACD1-10E19C541F43}" srcOrd="0" destOrd="0" presId="urn:microsoft.com/office/officeart/2005/8/layout/hList1"/>
    <dgm:cxn modelId="{FC3DABB8-B732-415B-958A-1B729BE29712}" type="presOf" srcId="{D640A301-1C43-4E04-A25D-4D6BF75C2747}" destId="{7D17967A-01FD-4A78-8C25-200B86674F90}" srcOrd="0" destOrd="0" presId="urn:microsoft.com/office/officeart/2005/8/layout/hList1"/>
    <dgm:cxn modelId="{727D80A1-C3EC-4104-BD27-F2691867D217}" type="presOf" srcId="{82E4AF72-A53A-433C-AE50-8CCB2AA03C9B}" destId="{3E0C08DB-EAAB-44B9-8F9E-905B7784F59B}" srcOrd="0" destOrd="0" presId="urn:microsoft.com/office/officeart/2005/8/layout/hList1"/>
    <dgm:cxn modelId="{24E6E384-C28C-4E29-91B4-F251BE525A8D}" type="presOf" srcId="{FEA4BAE5-D52B-4B94-B9A6-72A8E1FF0EA1}" destId="{D206292E-80B4-44AF-8983-A0BDD5F6576F}" srcOrd="0" destOrd="0" presId="urn:microsoft.com/office/officeart/2005/8/layout/hList1"/>
    <dgm:cxn modelId="{994038E6-D6B1-44D4-A1AE-8EE0F71E4AC7}" type="presOf" srcId="{5E51D5AD-BCFF-42AE-9DFC-E4C97BF5FEFD}" destId="{7A7007D2-183D-405C-AA8D-9143E07E965C}" srcOrd="0" destOrd="0" presId="urn:microsoft.com/office/officeart/2005/8/layout/hList1"/>
    <dgm:cxn modelId="{84A62A0D-A3F9-4AC1-B82A-B73E4B57C011}" type="presOf" srcId="{D73907D0-5421-4893-BC6E-ECF07F2B62F8}" destId="{B0C366B3-EDB2-4E04-A85A-824AAA861B5F}" srcOrd="0" destOrd="1" presId="urn:microsoft.com/office/officeart/2005/8/layout/hList1"/>
    <dgm:cxn modelId="{99081732-A9B9-4A9E-8015-F5B6729CF440}" srcId="{7D066CF5-FBB9-4650-A97E-7884BCF91D75}" destId="{D73907D0-5421-4893-BC6E-ECF07F2B62F8}" srcOrd="0" destOrd="0" parTransId="{6962BD5C-AD26-4F70-A313-0497F1275B10}" sibTransId="{8ECE0749-2EAD-4AE6-B4D7-1E419B2F84E2}"/>
    <dgm:cxn modelId="{35C70C0E-932B-4963-95A4-9BB54C34CD49}" srcId="{DE25ED60-8A51-408A-AB66-C2FFBCD53517}" destId="{A9531F00-CAD9-4C7F-947A-C6B1AF790F6D}" srcOrd="1" destOrd="0" parTransId="{7A387C27-E9FD-4F53-972D-497B1BD94189}" sibTransId="{11B78263-5B2A-48F3-9389-0DD8357EE1A7}"/>
    <dgm:cxn modelId="{9909BD50-2FBB-45EF-9FB8-B732880F4944}" srcId="{DE25ED60-8A51-408A-AB66-C2FFBCD53517}" destId="{FEA4BAE5-D52B-4B94-B9A6-72A8E1FF0EA1}" srcOrd="0" destOrd="0" parTransId="{2CA9B6FB-E623-41C7-9E0E-552AEB2874AD}" sibTransId="{965B101E-600F-455A-ABCF-83F9F08348C6}"/>
    <dgm:cxn modelId="{F1824EFC-66A7-48C4-8E82-3DF7C273094C}" type="presOf" srcId="{7D066CF5-FBB9-4650-A97E-7884BCF91D75}" destId="{B0C366B3-EDB2-4E04-A85A-824AAA861B5F}" srcOrd="0" destOrd="0" presId="urn:microsoft.com/office/officeart/2005/8/layout/hList1"/>
    <dgm:cxn modelId="{27CDF9B7-81BC-46F3-A9CE-B269C7D3E454}" type="presOf" srcId="{E868918D-1E2D-43F7-A47E-4E65AF6E0A85}" destId="{3E0C08DB-EAAB-44B9-8F9E-905B7784F59B}" srcOrd="0" destOrd="1" presId="urn:microsoft.com/office/officeart/2005/8/layout/hList1"/>
    <dgm:cxn modelId="{753664D4-1530-4E55-A6C3-71D61F502351}" srcId="{7D066CF5-FBB9-4650-A97E-7884BCF91D75}" destId="{41975538-6B40-42A6-9E58-C062F197FAED}" srcOrd="1" destOrd="0" parTransId="{A11FBB9C-0FF8-4D70-A4FB-19D00D02FECC}" sibTransId="{4F557348-E6B2-499D-8C8F-D5BA05162EE1}"/>
    <dgm:cxn modelId="{77399A19-D2F7-4740-A82A-407B0A8AD1B5}" srcId="{D640A301-1C43-4E04-A25D-4D6BF75C2747}" destId="{82E4AF72-A53A-433C-AE50-8CCB2AA03C9B}" srcOrd="0" destOrd="0" parTransId="{B66D6614-679B-4C9D-BFBF-4C2AA6113000}" sibTransId="{2515A567-1BC4-4159-B4C0-ACF4EC176FBC}"/>
    <dgm:cxn modelId="{DD6D5211-933D-4CC3-8CF8-F9C82B914344}" srcId="{D640A301-1C43-4E04-A25D-4D6BF75C2747}" destId="{E868918D-1E2D-43F7-A47E-4E65AF6E0A85}" srcOrd="1" destOrd="0" parTransId="{B30452AB-8A62-49C7-AD59-20AE08ED27FD}" sibTransId="{302F5BC9-6C2D-48C7-B7DF-4C1AB3B288D2}"/>
    <dgm:cxn modelId="{46488E18-17B3-451C-9A60-158B8639E6B2}" srcId="{5E51D5AD-BCFF-42AE-9DFC-E4C97BF5FEFD}" destId="{D640A301-1C43-4E04-A25D-4D6BF75C2747}" srcOrd="0" destOrd="0" parTransId="{167DF94D-F163-45C5-9F66-92C7F20283FF}" sibTransId="{254347BE-8537-45B0-8833-DE94B2D25D0B}"/>
    <dgm:cxn modelId="{D348BF30-B97A-4BE9-A634-74D2A3DD8FEF}" srcId="{085DA0BA-E8AF-4DBF-97E9-FB06E1B0E60F}" destId="{7D066CF5-FBB9-4650-A97E-7884BCF91D75}" srcOrd="0" destOrd="0" parTransId="{7A453E0C-7AF8-41DF-8A61-94C755514573}" sibTransId="{508BCF96-95FD-49D7-AC6F-37DA30DBCBB9}"/>
    <dgm:cxn modelId="{A5B3C1A0-38DA-4B13-A931-92B288014A6E}" srcId="{5E51D5AD-BCFF-42AE-9DFC-E4C97BF5FEFD}" destId="{DE25ED60-8A51-408A-AB66-C2FFBCD53517}" srcOrd="1" destOrd="0" parTransId="{B3665EF9-D64E-42E5-99F1-86E9925F39C0}" sibTransId="{A1989B42-6A27-4AFA-BD81-E9E3CEE3EDE8}"/>
    <dgm:cxn modelId="{AC6E6432-7750-452E-96C3-38A17BBC5D28}" type="presOf" srcId="{085DA0BA-E8AF-4DBF-97E9-FB06E1B0E60F}" destId="{A7D7A586-6FFB-4DD1-AF22-B2CEFDE6C962}" srcOrd="0" destOrd="0" presId="urn:microsoft.com/office/officeart/2005/8/layout/hList1"/>
    <dgm:cxn modelId="{6BAB4178-DDD3-4199-904A-BE51C6239423}" srcId="{5E51D5AD-BCFF-42AE-9DFC-E4C97BF5FEFD}" destId="{085DA0BA-E8AF-4DBF-97E9-FB06E1B0E60F}" srcOrd="2" destOrd="0" parTransId="{A32FD459-4677-434B-A504-BBBA90CECE33}" sibTransId="{2B633A3A-B808-41A5-B8F9-753D663B1576}"/>
    <dgm:cxn modelId="{4C93596A-0F20-42C8-98AB-47BB8A6D04CB}" type="presOf" srcId="{41975538-6B40-42A6-9E58-C062F197FAED}" destId="{B0C366B3-EDB2-4E04-A85A-824AAA861B5F}" srcOrd="0" destOrd="2" presId="urn:microsoft.com/office/officeart/2005/8/layout/hList1"/>
    <dgm:cxn modelId="{0C121D28-EC51-4DC3-A952-B6BA37FDAC03}" type="presParOf" srcId="{7A7007D2-183D-405C-AA8D-9143E07E965C}" destId="{92CA0804-7FCE-47D5-A253-CBC5761879A9}" srcOrd="0" destOrd="0" presId="urn:microsoft.com/office/officeart/2005/8/layout/hList1"/>
    <dgm:cxn modelId="{99E0E738-0CE6-4D96-AE44-4F4ADBEDD669}" type="presParOf" srcId="{92CA0804-7FCE-47D5-A253-CBC5761879A9}" destId="{7D17967A-01FD-4A78-8C25-200B86674F90}" srcOrd="0" destOrd="0" presId="urn:microsoft.com/office/officeart/2005/8/layout/hList1"/>
    <dgm:cxn modelId="{0FBC6ED9-92C7-4D51-A0F1-C357928FBA1F}" type="presParOf" srcId="{92CA0804-7FCE-47D5-A253-CBC5761879A9}" destId="{3E0C08DB-EAAB-44B9-8F9E-905B7784F59B}" srcOrd="1" destOrd="0" presId="urn:microsoft.com/office/officeart/2005/8/layout/hList1"/>
    <dgm:cxn modelId="{77B1A462-D553-4F1F-869F-636A3AA4C8A3}" type="presParOf" srcId="{7A7007D2-183D-405C-AA8D-9143E07E965C}" destId="{A99FBE70-5D4E-48D1-922A-C84585AEAFD1}" srcOrd="1" destOrd="0" presId="urn:microsoft.com/office/officeart/2005/8/layout/hList1"/>
    <dgm:cxn modelId="{942D25AF-3D45-4636-A767-BFFBD9738324}" type="presParOf" srcId="{7A7007D2-183D-405C-AA8D-9143E07E965C}" destId="{520F4CC0-D987-4ED3-9E0A-D258585E1E26}" srcOrd="2" destOrd="0" presId="urn:microsoft.com/office/officeart/2005/8/layout/hList1"/>
    <dgm:cxn modelId="{06D02702-A252-40FE-921E-7FE898401A3F}" type="presParOf" srcId="{520F4CC0-D987-4ED3-9E0A-D258585E1E26}" destId="{5191AC70-57E9-4754-ACD1-10E19C541F43}" srcOrd="0" destOrd="0" presId="urn:microsoft.com/office/officeart/2005/8/layout/hList1"/>
    <dgm:cxn modelId="{EE75D1B3-126B-4A3F-872D-38FD704934D7}" type="presParOf" srcId="{520F4CC0-D987-4ED3-9E0A-D258585E1E26}" destId="{D206292E-80B4-44AF-8983-A0BDD5F6576F}" srcOrd="1" destOrd="0" presId="urn:microsoft.com/office/officeart/2005/8/layout/hList1"/>
    <dgm:cxn modelId="{434BFCD8-D081-4798-9640-2DEA7BBC5DAE}" type="presParOf" srcId="{7A7007D2-183D-405C-AA8D-9143E07E965C}" destId="{4401A5FA-E28B-4DF8-A588-ECF9BD2561EB}" srcOrd="3" destOrd="0" presId="urn:microsoft.com/office/officeart/2005/8/layout/hList1"/>
    <dgm:cxn modelId="{B880E0B4-39DD-4D54-AA0A-0E3F4F354AF8}" type="presParOf" srcId="{7A7007D2-183D-405C-AA8D-9143E07E965C}" destId="{B6116555-4E1B-44C6-84AC-654D69A24947}" srcOrd="4" destOrd="0" presId="urn:microsoft.com/office/officeart/2005/8/layout/hList1"/>
    <dgm:cxn modelId="{8829D3A2-FEA4-4C79-AD5C-050BC2E46FF6}" type="presParOf" srcId="{B6116555-4E1B-44C6-84AC-654D69A24947}" destId="{A7D7A586-6FFB-4DD1-AF22-B2CEFDE6C962}" srcOrd="0" destOrd="0" presId="urn:microsoft.com/office/officeart/2005/8/layout/hList1"/>
    <dgm:cxn modelId="{D5215DDB-6BDA-450E-8B02-2FAB06C2C889}" type="presParOf" srcId="{B6116555-4E1B-44C6-84AC-654D69A24947}" destId="{B0C366B3-EDB2-4E04-A85A-824AAA861B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61734D-366A-45FF-903D-5FC9737D79A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C40969-C27A-4AC3-B956-EA4A68C97D26}">
      <dgm:prSet phldrT="[Texto]"/>
      <dgm:spPr/>
      <dgm:t>
        <a:bodyPr/>
        <a:lstStyle/>
        <a:p>
          <a:r>
            <a:rPr lang="es-ES" dirty="0" smtClean="0"/>
            <a:t>Consulta de literatura</a:t>
          </a:r>
          <a:endParaRPr lang="es-ES" dirty="0"/>
        </a:p>
      </dgm:t>
    </dgm:pt>
    <dgm:pt modelId="{351954B9-CF52-4A87-9EEB-FBE412E875D1}" type="parTrans" cxnId="{D44FFECF-FE28-4AF4-9A2E-FD50085E53D0}">
      <dgm:prSet/>
      <dgm:spPr/>
      <dgm:t>
        <a:bodyPr/>
        <a:lstStyle/>
        <a:p>
          <a:endParaRPr lang="es-ES"/>
        </a:p>
      </dgm:t>
    </dgm:pt>
    <dgm:pt modelId="{0F0C7F2B-E211-483E-AC59-6315A77BF3EE}" type="sibTrans" cxnId="{D44FFECF-FE28-4AF4-9A2E-FD50085E53D0}">
      <dgm:prSet/>
      <dgm:spPr/>
      <dgm:t>
        <a:bodyPr/>
        <a:lstStyle/>
        <a:p>
          <a:endParaRPr lang="es-ES"/>
        </a:p>
      </dgm:t>
    </dgm:pt>
    <dgm:pt modelId="{318ECE2F-240B-418F-8367-DB98539F140B}">
      <dgm:prSet phldrT="[Texto]"/>
      <dgm:spPr/>
      <dgm:t>
        <a:bodyPr/>
        <a:lstStyle/>
        <a:p>
          <a:r>
            <a:rPr lang="es-ES" dirty="0" smtClean="0"/>
            <a:t>Elaboración de ítems</a:t>
          </a:r>
          <a:endParaRPr lang="es-ES" dirty="0"/>
        </a:p>
      </dgm:t>
    </dgm:pt>
    <dgm:pt modelId="{1C269732-88AA-47B8-9961-245AECD1171B}" type="parTrans" cxnId="{F43BEEFF-3EF9-4C15-9D8B-3C2270BB41FC}">
      <dgm:prSet/>
      <dgm:spPr/>
      <dgm:t>
        <a:bodyPr/>
        <a:lstStyle/>
        <a:p>
          <a:endParaRPr lang="es-ES"/>
        </a:p>
      </dgm:t>
    </dgm:pt>
    <dgm:pt modelId="{5C30CB46-4C34-43C4-A93E-9523C00E9965}" type="sibTrans" cxnId="{F43BEEFF-3EF9-4C15-9D8B-3C2270BB41FC}">
      <dgm:prSet/>
      <dgm:spPr/>
      <dgm:t>
        <a:bodyPr/>
        <a:lstStyle/>
        <a:p>
          <a:endParaRPr lang="es-ES"/>
        </a:p>
      </dgm:t>
    </dgm:pt>
    <dgm:pt modelId="{AFD85FF8-2059-40E2-A4C1-678AB8FFE728}">
      <dgm:prSet phldrT="[Texto]"/>
      <dgm:spPr/>
      <dgm:t>
        <a:bodyPr/>
        <a:lstStyle/>
        <a:p>
          <a:r>
            <a:rPr lang="es-ES" dirty="0" smtClean="0"/>
            <a:t>Definición de los niveles de desempeño</a:t>
          </a:r>
          <a:endParaRPr lang="es-ES" dirty="0"/>
        </a:p>
      </dgm:t>
    </dgm:pt>
    <dgm:pt modelId="{DC893409-34C5-438C-B0CF-86F32942F673}" type="parTrans" cxnId="{924929B4-9DD7-4345-B6CD-BB4346882A4E}">
      <dgm:prSet/>
      <dgm:spPr/>
      <dgm:t>
        <a:bodyPr/>
        <a:lstStyle/>
        <a:p>
          <a:endParaRPr lang="es-ES"/>
        </a:p>
      </dgm:t>
    </dgm:pt>
    <dgm:pt modelId="{78B99C00-423C-497F-930F-58594426D4D6}" type="sibTrans" cxnId="{924929B4-9DD7-4345-B6CD-BB4346882A4E}">
      <dgm:prSet/>
      <dgm:spPr/>
      <dgm:t>
        <a:bodyPr/>
        <a:lstStyle/>
        <a:p>
          <a:endParaRPr lang="es-ES"/>
        </a:p>
      </dgm:t>
    </dgm:pt>
    <dgm:pt modelId="{1875CC13-27BC-4208-A590-8D461F9C81AE}">
      <dgm:prSet phldrT="[Texto]"/>
      <dgm:spPr/>
      <dgm:t>
        <a:bodyPr/>
        <a:lstStyle/>
        <a:p>
          <a:r>
            <a:rPr lang="es-ES" dirty="0" smtClean="0"/>
            <a:t>Juicio de expertos</a:t>
          </a:r>
          <a:endParaRPr lang="es-ES" dirty="0"/>
        </a:p>
      </dgm:t>
    </dgm:pt>
    <dgm:pt modelId="{03AEC731-FD22-4842-884B-0ED9691862B1}" type="parTrans" cxnId="{F9DC22FA-3127-481F-A198-84A0735BB8CD}">
      <dgm:prSet/>
      <dgm:spPr/>
      <dgm:t>
        <a:bodyPr/>
        <a:lstStyle/>
        <a:p>
          <a:endParaRPr lang="es-ES"/>
        </a:p>
      </dgm:t>
    </dgm:pt>
    <dgm:pt modelId="{8ACA32F0-2362-4B61-B4A6-50D3DEC3B948}" type="sibTrans" cxnId="{F9DC22FA-3127-481F-A198-84A0735BB8CD}">
      <dgm:prSet/>
      <dgm:spPr/>
      <dgm:t>
        <a:bodyPr/>
        <a:lstStyle/>
        <a:p>
          <a:endParaRPr lang="es-ES"/>
        </a:p>
      </dgm:t>
    </dgm:pt>
    <dgm:pt modelId="{D9EB5FD8-1E92-4858-900D-51CB96ACB514}">
      <dgm:prSet phldrT="[Texto]"/>
      <dgm:spPr/>
      <dgm:t>
        <a:bodyPr/>
        <a:lstStyle/>
        <a:p>
          <a:r>
            <a:rPr lang="es-ES" dirty="0" smtClean="0"/>
            <a:t>Modificaciones</a:t>
          </a:r>
          <a:endParaRPr lang="es-ES" dirty="0"/>
        </a:p>
      </dgm:t>
    </dgm:pt>
    <dgm:pt modelId="{C67059D9-2664-43A4-AE62-760A5717D806}" type="parTrans" cxnId="{38CC2063-0E1B-4FA6-A4B4-DB0388263DF0}">
      <dgm:prSet/>
      <dgm:spPr/>
      <dgm:t>
        <a:bodyPr/>
        <a:lstStyle/>
        <a:p>
          <a:endParaRPr lang="es-ES"/>
        </a:p>
      </dgm:t>
    </dgm:pt>
    <dgm:pt modelId="{F949122F-D8C7-4506-BE6D-8EAEEC54B572}" type="sibTrans" cxnId="{38CC2063-0E1B-4FA6-A4B4-DB0388263DF0}">
      <dgm:prSet/>
      <dgm:spPr/>
      <dgm:t>
        <a:bodyPr/>
        <a:lstStyle/>
        <a:p>
          <a:endParaRPr lang="es-ES"/>
        </a:p>
      </dgm:t>
    </dgm:pt>
    <dgm:pt modelId="{1DEA803A-0A6F-44B6-A71D-4D3B0B5F7D77}" type="pres">
      <dgm:prSet presAssocID="{E461734D-366A-45FF-903D-5FC9737D79A7}" presName="cycle" presStyleCnt="0">
        <dgm:presLayoutVars>
          <dgm:dir/>
          <dgm:resizeHandles val="exact"/>
        </dgm:presLayoutVars>
      </dgm:prSet>
      <dgm:spPr/>
    </dgm:pt>
    <dgm:pt modelId="{E80A6643-F599-437B-B759-B05A71FE0E23}" type="pres">
      <dgm:prSet presAssocID="{8EC40969-C27A-4AC3-B956-EA4A68C97D26}" presName="node" presStyleLbl="node1" presStyleIdx="0" presStyleCnt="5">
        <dgm:presLayoutVars>
          <dgm:bulletEnabled val="1"/>
        </dgm:presLayoutVars>
      </dgm:prSet>
      <dgm:spPr/>
    </dgm:pt>
    <dgm:pt modelId="{3C7AEDE0-2BE4-4427-9B3E-FBDF4FBE5236}" type="pres">
      <dgm:prSet presAssocID="{8EC40969-C27A-4AC3-B956-EA4A68C97D26}" presName="spNode" presStyleCnt="0"/>
      <dgm:spPr/>
    </dgm:pt>
    <dgm:pt modelId="{2386A609-C46A-4421-9792-52043BAF985C}" type="pres">
      <dgm:prSet presAssocID="{0F0C7F2B-E211-483E-AC59-6315A77BF3EE}" presName="sibTrans" presStyleLbl="sibTrans1D1" presStyleIdx="0" presStyleCnt="5"/>
      <dgm:spPr/>
    </dgm:pt>
    <dgm:pt modelId="{2A40BF39-B64A-4D19-B012-FF6CA2B3098D}" type="pres">
      <dgm:prSet presAssocID="{318ECE2F-240B-418F-8367-DB98539F140B}" presName="node" presStyleLbl="node1" presStyleIdx="1" presStyleCnt="5">
        <dgm:presLayoutVars>
          <dgm:bulletEnabled val="1"/>
        </dgm:presLayoutVars>
      </dgm:prSet>
      <dgm:spPr/>
    </dgm:pt>
    <dgm:pt modelId="{EA06F8C3-34FC-495E-BD3B-98B9B986DE10}" type="pres">
      <dgm:prSet presAssocID="{318ECE2F-240B-418F-8367-DB98539F140B}" presName="spNode" presStyleCnt="0"/>
      <dgm:spPr/>
    </dgm:pt>
    <dgm:pt modelId="{0BEE236B-22BD-446B-AEF7-1BBE87D465B8}" type="pres">
      <dgm:prSet presAssocID="{5C30CB46-4C34-43C4-A93E-9523C00E9965}" presName="sibTrans" presStyleLbl="sibTrans1D1" presStyleIdx="1" presStyleCnt="5"/>
      <dgm:spPr/>
    </dgm:pt>
    <dgm:pt modelId="{94E31AB8-AFC7-4B7A-96AE-28961F751275}" type="pres">
      <dgm:prSet presAssocID="{AFD85FF8-2059-40E2-A4C1-678AB8FFE728}" presName="node" presStyleLbl="node1" presStyleIdx="2" presStyleCnt="5">
        <dgm:presLayoutVars>
          <dgm:bulletEnabled val="1"/>
        </dgm:presLayoutVars>
      </dgm:prSet>
      <dgm:spPr/>
    </dgm:pt>
    <dgm:pt modelId="{D44EF47C-15EE-432A-A4D2-B941E6F17211}" type="pres">
      <dgm:prSet presAssocID="{AFD85FF8-2059-40E2-A4C1-678AB8FFE728}" presName="spNode" presStyleCnt="0"/>
      <dgm:spPr/>
    </dgm:pt>
    <dgm:pt modelId="{FA5F55B6-B645-4F76-8626-47303BFA7701}" type="pres">
      <dgm:prSet presAssocID="{78B99C00-423C-497F-930F-58594426D4D6}" presName="sibTrans" presStyleLbl="sibTrans1D1" presStyleIdx="2" presStyleCnt="5"/>
      <dgm:spPr/>
    </dgm:pt>
    <dgm:pt modelId="{CE44C73B-B868-4BAC-8A55-230098612E43}" type="pres">
      <dgm:prSet presAssocID="{1875CC13-27BC-4208-A590-8D461F9C81AE}" presName="node" presStyleLbl="node1" presStyleIdx="3" presStyleCnt="5">
        <dgm:presLayoutVars>
          <dgm:bulletEnabled val="1"/>
        </dgm:presLayoutVars>
      </dgm:prSet>
      <dgm:spPr/>
    </dgm:pt>
    <dgm:pt modelId="{96912AD1-60F1-4D60-8604-362D176D88A5}" type="pres">
      <dgm:prSet presAssocID="{1875CC13-27BC-4208-A590-8D461F9C81AE}" presName="spNode" presStyleCnt="0"/>
      <dgm:spPr/>
    </dgm:pt>
    <dgm:pt modelId="{AB3BC834-92D8-418D-B6D9-F66238585CCB}" type="pres">
      <dgm:prSet presAssocID="{8ACA32F0-2362-4B61-B4A6-50D3DEC3B948}" presName="sibTrans" presStyleLbl="sibTrans1D1" presStyleIdx="3" presStyleCnt="5"/>
      <dgm:spPr/>
    </dgm:pt>
    <dgm:pt modelId="{1189A465-E22B-4DFA-9D6D-E50F9AC4EB9B}" type="pres">
      <dgm:prSet presAssocID="{D9EB5FD8-1E92-4858-900D-51CB96ACB5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9BC395-8382-4FBF-80D4-D766A8A7C0E2}" type="pres">
      <dgm:prSet presAssocID="{D9EB5FD8-1E92-4858-900D-51CB96ACB514}" presName="spNode" presStyleCnt="0"/>
      <dgm:spPr/>
    </dgm:pt>
    <dgm:pt modelId="{0B0DCA49-AC4B-46F9-9639-98B3AAA679E7}" type="pres">
      <dgm:prSet presAssocID="{F949122F-D8C7-4506-BE6D-8EAEEC54B572}" presName="sibTrans" presStyleLbl="sibTrans1D1" presStyleIdx="4" presStyleCnt="5"/>
      <dgm:spPr/>
    </dgm:pt>
  </dgm:ptLst>
  <dgm:cxnLst>
    <dgm:cxn modelId="{A5232533-4E0A-427A-83A3-81DD54E732D0}" type="presOf" srcId="{8EC40969-C27A-4AC3-B956-EA4A68C97D26}" destId="{E80A6643-F599-437B-B759-B05A71FE0E23}" srcOrd="0" destOrd="0" presId="urn:microsoft.com/office/officeart/2005/8/layout/cycle5"/>
    <dgm:cxn modelId="{A1D8FEFC-C247-4C29-8CE1-F4929454EC65}" type="presOf" srcId="{D9EB5FD8-1E92-4858-900D-51CB96ACB514}" destId="{1189A465-E22B-4DFA-9D6D-E50F9AC4EB9B}" srcOrd="0" destOrd="0" presId="urn:microsoft.com/office/officeart/2005/8/layout/cycle5"/>
    <dgm:cxn modelId="{09C15B8B-7DAB-45C5-B31F-6A09B27F4359}" type="presOf" srcId="{78B99C00-423C-497F-930F-58594426D4D6}" destId="{FA5F55B6-B645-4F76-8626-47303BFA7701}" srcOrd="0" destOrd="0" presId="urn:microsoft.com/office/officeart/2005/8/layout/cycle5"/>
    <dgm:cxn modelId="{F9DC22FA-3127-481F-A198-84A0735BB8CD}" srcId="{E461734D-366A-45FF-903D-5FC9737D79A7}" destId="{1875CC13-27BC-4208-A590-8D461F9C81AE}" srcOrd="3" destOrd="0" parTransId="{03AEC731-FD22-4842-884B-0ED9691862B1}" sibTransId="{8ACA32F0-2362-4B61-B4A6-50D3DEC3B948}"/>
    <dgm:cxn modelId="{F928E13E-467D-470D-8761-D108AB9A8D12}" type="presOf" srcId="{0F0C7F2B-E211-483E-AC59-6315A77BF3EE}" destId="{2386A609-C46A-4421-9792-52043BAF985C}" srcOrd="0" destOrd="0" presId="urn:microsoft.com/office/officeart/2005/8/layout/cycle5"/>
    <dgm:cxn modelId="{38CC2063-0E1B-4FA6-A4B4-DB0388263DF0}" srcId="{E461734D-366A-45FF-903D-5FC9737D79A7}" destId="{D9EB5FD8-1E92-4858-900D-51CB96ACB514}" srcOrd="4" destOrd="0" parTransId="{C67059D9-2664-43A4-AE62-760A5717D806}" sibTransId="{F949122F-D8C7-4506-BE6D-8EAEEC54B572}"/>
    <dgm:cxn modelId="{AC7F4E62-7590-4B97-A0FE-164B016CDB14}" type="presOf" srcId="{8ACA32F0-2362-4B61-B4A6-50D3DEC3B948}" destId="{AB3BC834-92D8-418D-B6D9-F66238585CCB}" srcOrd="0" destOrd="0" presId="urn:microsoft.com/office/officeart/2005/8/layout/cycle5"/>
    <dgm:cxn modelId="{04A26F65-2341-4D21-AE26-87DCD26E47A4}" type="presOf" srcId="{1875CC13-27BC-4208-A590-8D461F9C81AE}" destId="{CE44C73B-B868-4BAC-8A55-230098612E43}" srcOrd="0" destOrd="0" presId="urn:microsoft.com/office/officeart/2005/8/layout/cycle5"/>
    <dgm:cxn modelId="{CAE51B2E-9CE0-4F47-856D-18073688B64E}" type="presOf" srcId="{318ECE2F-240B-418F-8367-DB98539F140B}" destId="{2A40BF39-B64A-4D19-B012-FF6CA2B3098D}" srcOrd="0" destOrd="0" presId="urn:microsoft.com/office/officeart/2005/8/layout/cycle5"/>
    <dgm:cxn modelId="{DD3CE5A1-EED3-4BC2-834F-2C3B81766FCD}" type="presOf" srcId="{5C30CB46-4C34-43C4-A93E-9523C00E9965}" destId="{0BEE236B-22BD-446B-AEF7-1BBE87D465B8}" srcOrd="0" destOrd="0" presId="urn:microsoft.com/office/officeart/2005/8/layout/cycle5"/>
    <dgm:cxn modelId="{72092E36-C187-4401-8EC5-C09E12117769}" type="presOf" srcId="{F949122F-D8C7-4506-BE6D-8EAEEC54B572}" destId="{0B0DCA49-AC4B-46F9-9639-98B3AAA679E7}" srcOrd="0" destOrd="0" presId="urn:microsoft.com/office/officeart/2005/8/layout/cycle5"/>
    <dgm:cxn modelId="{BB2CD76B-8AB8-4635-BEEB-1CFFC47E27AD}" type="presOf" srcId="{E461734D-366A-45FF-903D-5FC9737D79A7}" destId="{1DEA803A-0A6F-44B6-A71D-4D3B0B5F7D77}" srcOrd="0" destOrd="0" presId="urn:microsoft.com/office/officeart/2005/8/layout/cycle5"/>
    <dgm:cxn modelId="{D574AC76-DDE9-4324-A149-BAC668D910BC}" type="presOf" srcId="{AFD85FF8-2059-40E2-A4C1-678AB8FFE728}" destId="{94E31AB8-AFC7-4B7A-96AE-28961F751275}" srcOrd="0" destOrd="0" presId="urn:microsoft.com/office/officeart/2005/8/layout/cycle5"/>
    <dgm:cxn modelId="{924929B4-9DD7-4345-B6CD-BB4346882A4E}" srcId="{E461734D-366A-45FF-903D-5FC9737D79A7}" destId="{AFD85FF8-2059-40E2-A4C1-678AB8FFE728}" srcOrd="2" destOrd="0" parTransId="{DC893409-34C5-438C-B0CF-86F32942F673}" sibTransId="{78B99C00-423C-497F-930F-58594426D4D6}"/>
    <dgm:cxn modelId="{D44FFECF-FE28-4AF4-9A2E-FD50085E53D0}" srcId="{E461734D-366A-45FF-903D-5FC9737D79A7}" destId="{8EC40969-C27A-4AC3-B956-EA4A68C97D26}" srcOrd="0" destOrd="0" parTransId="{351954B9-CF52-4A87-9EEB-FBE412E875D1}" sibTransId="{0F0C7F2B-E211-483E-AC59-6315A77BF3EE}"/>
    <dgm:cxn modelId="{F43BEEFF-3EF9-4C15-9D8B-3C2270BB41FC}" srcId="{E461734D-366A-45FF-903D-5FC9737D79A7}" destId="{318ECE2F-240B-418F-8367-DB98539F140B}" srcOrd="1" destOrd="0" parTransId="{1C269732-88AA-47B8-9961-245AECD1171B}" sibTransId="{5C30CB46-4C34-43C4-A93E-9523C00E9965}"/>
    <dgm:cxn modelId="{B048100B-CE0C-49AF-9585-9B8D3F68BF5D}" type="presParOf" srcId="{1DEA803A-0A6F-44B6-A71D-4D3B0B5F7D77}" destId="{E80A6643-F599-437B-B759-B05A71FE0E23}" srcOrd="0" destOrd="0" presId="urn:microsoft.com/office/officeart/2005/8/layout/cycle5"/>
    <dgm:cxn modelId="{9A780457-E38A-4184-8F0E-E6885B6A1E34}" type="presParOf" srcId="{1DEA803A-0A6F-44B6-A71D-4D3B0B5F7D77}" destId="{3C7AEDE0-2BE4-4427-9B3E-FBDF4FBE5236}" srcOrd="1" destOrd="0" presId="urn:microsoft.com/office/officeart/2005/8/layout/cycle5"/>
    <dgm:cxn modelId="{C845BB7D-4DB1-4B37-8DC0-6D9F674C6FDC}" type="presParOf" srcId="{1DEA803A-0A6F-44B6-A71D-4D3B0B5F7D77}" destId="{2386A609-C46A-4421-9792-52043BAF985C}" srcOrd="2" destOrd="0" presId="urn:microsoft.com/office/officeart/2005/8/layout/cycle5"/>
    <dgm:cxn modelId="{86645856-049C-426B-BF8B-28686E7D1844}" type="presParOf" srcId="{1DEA803A-0A6F-44B6-A71D-4D3B0B5F7D77}" destId="{2A40BF39-B64A-4D19-B012-FF6CA2B3098D}" srcOrd="3" destOrd="0" presId="urn:microsoft.com/office/officeart/2005/8/layout/cycle5"/>
    <dgm:cxn modelId="{918A4437-BF0D-4405-9C85-EDF522A083BD}" type="presParOf" srcId="{1DEA803A-0A6F-44B6-A71D-4D3B0B5F7D77}" destId="{EA06F8C3-34FC-495E-BD3B-98B9B986DE10}" srcOrd="4" destOrd="0" presId="urn:microsoft.com/office/officeart/2005/8/layout/cycle5"/>
    <dgm:cxn modelId="{49B7F04B-2967-4776-8AC4-CE536A49A2FA}" type="presParOf" srcId="{1DEA803A-0A6F-44B6-A71D-4D3B0B5F7D77}" destId="{0BEE236B-22BD-446B-AEF7-1BBE87D465B8}" srcOrd="5" destOrd="0" presId="urn:microsoft.com/office/officeart/2005/8/layout/cycle5"/>
    <dgm:cxn modelId="{F530582A-0144-4335-8162-1B71FCE60C7F}" type="presParOf" srcId="{1DEA803A-0A6F-44B6-A71D-4D3B0B5F7D77}" destId="{94E31AB8-AFC7-4B7A-96AE-28961F751275}" srcOrd="6" destOrd="0" presId="urn:microsoft.com/office/officeart/2005/8/layout/cycle5"/>
    <dgm:cxn modelId="{506DB399-D1A3-4B22-9755-5D19AEF5E6F6}" type="presParOf" srcId="{1DEA803A-0A6F-44B6-A71D-4D3B0B5F7D77}" destId="{D44EF47C-15EE-432A-A4D2-B941E6F17211}" srcOrd="7" destOrd="0" presId="urn:microsoft.com/office/officeart/2005/8/layout/cycle5"/>
    <dgm:cxn modelId="{75A5A086-1A4D-418E-BB9D-892D8B724E65}" type="presParOf" srcId="{1DEA803A-0A6F-44B6-A71D-4D3B0B5F7D77}" destId="{FA5F55B6-B645-4F76-8626-47303BFA7701}" srcOrd="8" destOrd="0" presId="urn:microsoft.com/office/officeart/2005/8/layout/cycle5"/>
    <dgm:cxn modelId="{400E0B50-C396-4F03-A1FB-8A4024DF7C3B}" type="presParOf" srcId="{1DEA803A-0A6F-44B6-A71D-4D3B0B5F7D77}" destId="{CE44C73B-B868-4BAC-8A55-230098612E43}" srcOrd="9" destOrd="0" presId="urn:microsoft.com/office/officeart/2005/8/layout/cycle5"/>
    <dgm:cxn modelId="{F7B98053-3135-4B51-8753-C4F839A49706}" type="presParOf" srcId="{1DEA803A-0A6F-44B6-A71D-4D3B0B5F7D77}" destId="{96912AD1-60F1-4D60-8604-362D176D88A5}" srcOrd="10" destOrd="0" presId="urn:microsoft.com/office/officeart/2005/8/layout/cycle5"/>
    <dgm:cxn modelId="{7DE72942-78DE-4F73-A773-CF73E97E7663}" type="presParOf" srcId="{1DEA803A-0A6F-44B6-A71D-4D3B0B5F7D77}" destId="{AB3BC834-92D8-418D-B6D9-F66238585CCB}" srcOrd="11" destOrd="0" presId="urn:microsoft.com/office/officeart/2005/8/layout/cycle5"/>
    <dgm:cxn modelId="{7E737357-CACD-40EC-9E6F-5CAB94CB9E2A}" type="presParOf" srcId="{1DEA803A-0A6F-44B6-A71D-4D3B0B5F7D77}" destId="{1189A465-E22B-4DFA-9D6D-E50F9AC4EB9B}" srcOrd="12" destOrd="0" presId="urn:microsoft.com/office/officeart/2005/8/layout/cycle5"/>
    <dgm:cxn modelId="{FA8A918D-FDDC-4BED-A535-5E06504E3CD7}" type="presParOf" srcId="{1DEA803A-0A6F-44B6-A71D-4D3B0B5F7D77}" destId="{799BC395-8382-4FBF-80D4-D766A8A7C0E2}" srcOrd="13" destOrd="0" presId="urn:microsoft.com/office/officeart/2005/8/layout/cycle5"/>
    <dgm:cxn modelId="{07AF2630-CDA1-460A-9B67-31E5FA7F7049}" type="presParOf" srcId="{1DEA803A-0A6F-44B6-A71D-4D3B0B5F7D77}" destId="{0B0DCA49-AC4B-46F9-9639-98B3AAA679E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82BF46-8130-4170-B18A-AC4AE30918A5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956037-0403-4256-825F-96B98A20D4CB}">
      <dgm:prSet phldrT="[Texto]"/>
      <dgm:spPr/>
      <dgm:t>
        <a:bodyPr/>
        <a:lstStyle/>
        <a:p>
          <a:r>
            <a:rPr lang="es-ES" dirty="0" smtClean="0"/>
            <a:t>Recolección de datos</a:t>
          </a:r>
          <a:endParaRPr lang="es-ES" dirty="0"/>
        </a:p>
      </dgm:t>
    </dgm:pt>
    <dgm:pt modelId="{6EA7B299-6F3A-4AB7-AD92-CCE24C76BAD8}" type="parTrans" cxnId="{9CCA432B-F56F-483B-A22C-89FEDCCAC2C7}">
      <dgm:prSet/>
      <dgm:spPr/>
      <dgm:t>
        <a:bodyPr/>
        <a:lstStyle/>
        <a:p>
          <a:endParaRPr lang="es-ES"/>
        </a:p>
      </dgm:t>
    </dgm:pt>
    <dgm:pt modelId="{B9630A42-C809-43E2-97C1-72DE76EE7F7A}" type="sibTrans" cxnId="{9CCA432B-F56F-483B-A22C-89FEDCCAC2C7}">
      <dgm:prSet/>
      <dgm:spPr/>
      <dgm:t>
        <a:bodyPr/>
        <a:lstStyle/>
        <a:p>
          <a:endParaRPr lang="es-ES"/>
        </a:p>
      </dgm:t>
    </dgm:pt>
    <dgm:pt modelId="{7EE62398-FC20-45FD-8A52-320E40268CA7}">
      <dgm:prSet phldrT="[Texto]"/>
      <dgm:spPr/>
      <dgm:t>
        <a:bodyPr/>
        <a:lstStyle/>
        <a:p>
          <a:r>
            <a:rPr lang="es-ES" dirty="0" smtClean="0"/>
            <a:t>Interpretación</a:t>
          </a:r>
          <a:endParaRPr lang="es-ES" dirty="0"/>
        </a:p>
      </dgm:t>
    </dgm:pt>
    <dgm:pt modelId="{5E417674-F86C-4F1B-A107-8B6B49FD055D}" type="parTrans" cxnId="{A48620D2-5482-4FEE-B2C9-50C4E07F449B}">
      <dgm:prSet/>
      <dgm:spPr/>
      <dgm:t>
        <a:bodyPr/>
        <a:lstStyle/>
        <a:p>
          <a:endParaRPr lang="es-ES"/>
        </a:p>
      </dgm:t>
    </dgm:pt>
    <dgm:pt modelId="{758B3DA2-A94D-4E4E-9745-63F58C5C7EB8}" type="sibTrans" cxnId="{A48620D2-5482-4FEE-B2C9-50C4E07F449B}">
      <dgm:prSet/>
      <dgm:spPr/>
      <dgm:t>
        <a:bodyPr/>
        <a:lstStyle/>
        <a:p>
          <a:endParaRPr lang="es-ES"/>
        </a:p>
      </dgm:t>
    </dgm:pt>
    <dgm:pt modelId="{6B5A35B4-F21F-4B4B-AE27-8E009E265F42}">
      <dgm:prSet phldrT="[Texto]"/>
      <dgm:spPr/>
      <dgm:t>
        <a:bodyPr/>
        <a:lstStyle/>
        <a:p>
          <a:r>
            <a:rPr lang="es-ES" dirty="0" smtClean="0"/>
            <a:t>Análisis de datos y resultados</a:t>
          </a:r>
          <a:endParaRPr lang="es-ES" dirty="0"/>
        </a:p>
      </dgm:t>
    </dgm:pt>
    <dgm:pt modelId="{0875F793-B9E7-405A-9573-DC620F205025}" type="parTrans" cxnId="{B9DAB678-9E37-473C-B61C-748939F2E11D}">
      <dgm:prSet/>
      <dgm:spPr/>
      <dgm:t>
        <a:bodyPr/>
        <a:lstStyle/>
        <a:p>
          <a:endParaRPr lang="es-ES"/>
        </a:p>
      </dgm:t>
    </dgm:pt>
    <dgm:pt modelId="{6E57662A-84B2-4E83-B7FC-E6C4D61CCACB}" type="sibTrans" cxnId="{B9DAB678-9E37-473C-B61C-748939F2E11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0F912BA-F411-4C8F-9202-AA530C8425CE}" type="pres">
      <dgm:prSet presAssocID="{C582BF46-8130-4170-B18A-AC4AE30918A5}" presName="Name0" presStyleCnt="0">
        <dgm:presLayoutVars>
          <dgm:chMax val="8"/>
          <dgm:chPref val="8"/>
          <dgm:dir/>
        </dgm:presLayoutVars>
      </dgm:prSet>
      <dgm:spPr/>
    </dgm:pt>
    <dgm:pt modelId="{E9AB7E95-1EFB-45C0-A2C6-F8A967D61332}" type="pres">
      <dgm:prSet presAssocID="{41956037-0403-4256-825F-96B98A20D4CB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2FDB2C0-A990-45D2-AA4E-8B9BDEDEDF61}" type="pres">
      <dgm:prSet presAssocID="{41956037-0403-4256-825F-96B98A20D4CB}" presName="image_accent_1" presStyleCnt="0"/>
      <dgm:spPr/>
    </dgm:pt>
    <dgm:pt modelId="{4D3A28DC-D126-4452-A9DB-85DE54807255}" type="pres">
      <dgm:prSet presAssocID="{41956037-0403-4256-825F-96B98A20D4CB}" presName="imageAccentRepeatNode" presStyleLbl="alignNode1" presStyleIdx="0" presStyleCnt="6"/>
      <dgm:spPr/>
    </dgm:pt>
    <dgm:pt modelId="{F3D1AB24-0A93-48FA-A6EC-DB062F2735A1}" type="pres">
      <dgm:prSet presAssocID="{41956037-0403-4256-825F-96B98A20D4CB}" presName="accent_1" presStyleLbl="alignNode1" presStyleIdx="1" presStyleCnt="6"/>
      <dgm:spPr/>
    </dgm:pt>
    <dgm:pt modelId="{3F46AEF3-3704-4CC6-AC66-5BFA4C5CA3F8}" type="pres">
      <dgm:prSet presAssocID="{B9630A42-C809-43E2-97C1-72DE76EE7F7A}" presName="image_1" presStyleCnt="0"/>
      <dgm:spPr/>
    </dgm:pt>
    <dgm:pt modelId="{36469239-473F-4A58-91EA-95F663F93CAF}" type="pres">
      <dgm:prSet presAssocID="{B9630A42-C809-43E2-97C1-72DE76EE7F7A}" presName="imageRepeatNode" presStyleLbl="fgImgPlace1" presStyleIdx="0" presStyleCnt="3"/>
      <dgm:spPr/>
    </dgm:pt>
    <dgm:pt modelId="{1FE3BDDB-DA36-490A-AD85-90D3D1C45766}" type="pres">
      <dgm:prSet presAssocID="{7EE62398-FC20-45FD-8A52-320E40268CA7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B06ED2B-B750-4024-8DDC-D1366FE60BEC}" type="pres">
      <dgm:prSet presAssocID="{7EE62398-FC20-45FD-8A52-320E40268CA7}" presName="image_accent_2" presStyleCnt="0"/>
      <dgm:spPr/>
    </dgm:pt>
    <dgm:pt modelId="{00FEB0C5-297D-49E4-9367-F86C297E6B44}" type="pres">
      <dgm:prSet presAssocID="{7EE62398-FC20-45FD-8A52-320E40268CA7}" presName="imageAccentRepeatNode" presStyleLbl="alignNode1" presStyleIdx="2" presStyleCnt="6"/>
      <dgm:spPr/>
    </dgm:pt>
    <dgm:pt modelId="{0F33CA9F-C221-465F-97F4-68ED7390244B}" type="pres">
      <dgm:prSet presAssocID="{758B3DA2-A94D-4E4E-9745-63F58C5C7EB8}" presName="image_2" presStyleCnt="0"/>
      <dgm:spPr/>
    </dgm:pt>
    <dgm:pt modelId="{DE90E12C-7F51-47AF-90D1-0AC840555DB7}" type="pres">
      <dgm:prSet presAssocID="{758B3DA2-A94D-4E4E-9745-63F58C5C7EB8}" presName="imageRepeatNode" presStyleLbl="fgImgPlace1" presStyleIdx="1" presStyleCnt="3"/>
      <dgm:spPr/>
    </dgm:pt>
    <dgm:pt modelId="{3D81044E-7BA1-4E41-A110-3E6F2E4A2F74}" type="pres">
      <dgm:prSet presAssocID="{6B5A35B4-F21F-4B4B-AE27-8E009E265F42}" presName="image_accent_3" presStyleCnt="0"/>
      <dgm:spPr/>
    </dgm:pt>
    <dgm:pt modelId="{E90807FA-B824-4F02-98DE-E7A2E6149484}" type="pres">
      <dgm:prSet presAssocID="{6B5A35B4-F21F-4B4B-AE27-8E009E265F42}" presName="imageAccentRepeatNode" presStyleLbl="alignNode1" presStyleIdx="3" presStyleCnt="6"/>
      <dgm:spPr/>
    </dgm:pt>
    <dgm:pt modelId="{F8395F9E-5D16-40B1-BF36-A7A8CBB9147B}" type="pres">
      <dgm:prSet presAssocID="{6B5A35B4-F21F-4B4B-AE27-8E009E265F42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0A98D0A-0D29-4CD3-8A93-99CBAC7C1E5E}" type="pres">
      <dgm:prSet presAssocID="{6B5A35B4-F21F-4B4B-AE27-8E009E265F42}" presName="accent_2" presStyleLbl="alignNode1" presStyleIdx="4" presStyleCnt="6"/>
      <dgm:spPr/>
    </dgm:pt>
    <dgm:pt modelId="{D48D7D0D-5555-4D91-BE2D-59E01249C0B2}" type="pres">
      <dgm:prSet presAssocID="{6B5A35B4-F21F-4B4B-AE27-8E009E265F42}" presName="accent_3" presStyleLbl="alignNode1" presStyleIdx="5" presStyleCnt="6"/>
      <dgm:spPr/>
    </dgm:pt>
    <dgm:pt modelId="{A3B76BA2-BCCA-45B3-8C36-A1B441036FC9}" type="pres">
      <dgm:prSet presAssocID="{6E57662A-84B2-4E83-B7FC-E6C4D61CCACB}" presName="image_3" presStyleCnt="0"/>
      <dgm:spPr/>
    </dgm:pt>
    <dgm:pt modelId="{2A654796-DFE3-42E7-985F-B3CDA6133200}" type="pres">
      <dgm:prSet presAssocID="{6E57662A-84B2-4E83-B7FC-E6C4D61CCACB}" presName="imageRepeatNode" presStyleLbl="fgImgPlace1" presStyleIdx="2" presStyleCnt="3"/>
      <dgm:spPr/>
    </dgm:pt>
  </dgm:ptLst>
  <dgm:cxnLst>
    <dgm:cxn modelId="{E1C7D795-C2D4-4C9E-AE8D-84B4A2FCA5BB}" type="presOf" srcId="{41956037-0403-4256-825F-96B98A20D4CB}" destId="{E9AB7E95-1EFB-45C0-A2C6-F8A967D61332}" srcOrd="0" destOrd="0" presId="urn:microsoft.com/office/officeart/2008/layout/BubblePictureList"/>
    <dgm:cxn modelId="{B9DAB678-9E37-473C-B61C-748939F2E11D}" srcId="{C582BF46-8130-4170-B18A-AC4AE30918A5}" destId="{6B5A35B4-F21F-4B4B-AE27-8E009E265F42}" srcOrd="2" destOrd="0" parTransId="{0875F793-B9E7-405A-9573-DC620F205025}" sibTransId="{6E57662A-84B2-4E83-B7FC-E6C4D61CCACB}"/>
    <dgm:cxn modelId="{A48620D2-5482-4FEE-B2C9-50C4E07F449B}" srcId="{C582BF46-8130-4170-B18A-AC4AE30918A5}" destId="{7EE62398-FC20-45FD-8A52-320E40268CA7}" srcOrd="1" destOrd="0" parTransId="{5E417674-F86C-4F1B-A107-8B6B49FD055D}" sibTransId="{758B3DA2-A94D-4E4E-9745-63F58C5C7EB8}"/>
    <dgm:cxn modelId="{50DC5779-7C53-41C3-A127-3529B79F0AAC}" type="presOf" srcId="{6B5A35B4-F21F-4B4B-AE27-8E009E265F42}" destId="{F8395F9E-5D16-40B1-BF36-A7A8CBB9147B}" srcOrd="0" destOrd="0" presId="urn:microsoft.com/office/officeart/2008/layout/BubblePictureList"/>
    <dgm:cxn modelId="{E9BB0B2B-22C6-42C5-8B61-BA3CDC60BC37}" type="presOf" srcId="{758B3DA2-A94D-4E4E-9745-63F58C5C7EB8}" destId="{DE90E12C-7F51-47AF-90D1-0AC840555DB7}" srcOrd="0" destOrd="0" presId="urn:microsoft.com/office/officeart/2008/layout/BubblePictureList"/>
    <dgm:cxn modelId="{E00C0030-A8A3-4E22-896D-7F3A9750669B}" type="presOf" srcId="{B9630A42-C809-43E2-97C1-72DE76EE7F7A}" destId="{36469239-473F-4A58-91EA-95F663F93CAF}" srcOrd="0" destOrd="0" presId="urn:microsoft.com/office/officeart/2008/layout/BubblePictureList"/>
    <dgm:cxn modelId="{9CCA432B-F56F-483B-A22C-89FEDCCAC2C7}" srcId="{C582BF46-8130-4170-B18A-AC4AE30918A5}" destId="{41956037-0403-4256-825F-96B98A20D4CB}" srcOrd="0" destOrd="0" parTransId="{6EA7B299-6F3A-4AB7-AD92-CCE24C76BAD8}" sibTransId="{B9630A42-C809-43E2-97C1-72DE76EE7F7A}"/>
    <dgm:cxn modelId="{72E6C0E9-7129-45A3-AB11-472E7EDECE76}" type="presOf" srcId="{C582BF46-8130-4170-B18A-AC4AE30918A5}" destId="{D0F912BA-F411-4C8F-9202-AA530C8425CE}" srcOrd="0" destOrd="0" presId="urn:microsoft.com/office/officeart/2008/layout/BubblePictureList"/>
    <dgm:cxn modelId="{C8CA1385-3D4C-4638-B078-A9D199AFFF3F}" type="presOf" srcId="{7EE62398-FC20-45FD-8A52-320E40268CA7}" destId="{1FE3BDDB-DA36-490A-AD85-90D3D1C45766}" srcOrd="0" destOrd="0" presId="urn:microsoft.com/office/officeart/2008/layout/BubblePictureList"/>
    <dgm:cxn modelId="{A6F1FFB4-7C1F-418B-BABC-2196A6069AE7}" type="presOf" srcId="{6E57662A-84B2-4E83-B7FC-E6C4D61CCACB}" destId="{2A654796-DFE3-42E7-985F-B3CDA6133200}" srcOrd="0" destOrd="0" presId="urn:microsoft.com/office/officeart/2008/layout/BubblePictureList"/>
    <dgm:cxn modelId="{3D15A36F-4E4E-4B2E-81CA-A766968805B6}" type="presParOf" srcId="{D0F912BA-F411-4C8F-9202-AA530C8425CE}" destId="{E9AB7E95-1EFB-45C0-A2C6-F8A967D61332}" srcOrd="0" destOrd="0" presId="urn:microsoft.com/office/officeart/2008/layout/BubblePictureList"/>
    <dgm:cxn modelId="{30A9644D-F181-4062-9643-AFCE3BE8A856}" type="presParOf" srcId="{D0F912BA-F411-4C8F-9202-AA530C8425CE}" destId="{22FDB2C0-A990-45D2-AA4E-8B9BDEDEDF61}" srcOrd="1" destOrd="0" presId="urn:microsoft.com/office/officeart/2008/layout/BubblePictureList"/>
    <dgm:cxn modelId="{43F4D697-65A2-4EA6-B85F-8B7DA79C8F47}" type="presParOf" srcId="{22FDB2C0-A990-45D2-AA4E-8B9BDEDEDF61}" destId="{4D3A28DC-D126-4452-A9DB-85DE54807255}" srcOrd="0" destOrd="0" presId="urn:microsoft.com/office/officeart/2008/layout/BubblePictureList"/>
    <dgm:cxn modelId="{6D4C22C4-FAF1-42E4-9C49-A80FC315206D}" type="presParOf" srcId="{D0F912BA-F411-4C8F-9202-AA530C8425CE}" destId="{F3D1AB24-0A93-48FA-A6EC-DB062F2735A1}" srcOrd="2" destOrd="0" presId="urn:microsoft.com/office/officeart/2008/layout/BubblePictureList"/>
    <dgm:cxn modelId="{02DD47D5-E8D7-4DB9-835B-E5FF2583AD91}" type="presParOf" srcId="{D0F912BA-F411-4C8F-9202-AA530C8425CE}" destId="{3F46AEF3-3704-4CC6-AC66-5BFA4C5CA3F8}" srcOrd="3" destOrd="0" presId="urn:microsoft.com/office/officeart/2008/layout/BubblePictureList"/>
    <dgm:cxn modelId="{6C9AC226-6EA0-4F6E-BA58-97626919CAA9}" type="presParOf" srcId="{3F46AEF3-3704-4CC6-AC66-5BFA4C5CA3F8}" destId="{36469239-473F-4A58-91EA-95F663F93CAF}" srcOrd="0" destOrd="0" presId="urn:microsoft.com/office/officeart/2008/layout/BubblePictureList"/>
    <dgm:cxn modelId="{2B002C9C-6C3E-4CC9-86E5-A0A569E69DC0}" type="presParOf" srcId="{D0F912BA-F411-4C8F-9202-AA530C8425CE}" destId="{1FE3BDDB-DA36-490A-AD85-90D3D1C45766}" srcOrd="4" destOrd="0" presId="urn:microsoft.com/office/officeart/2008/layout/BubblePictureList"/>
    <dgm:cxn modelId="{1A8398EB-B97C-43F0-A8C4-11D9CD67F66C}" type="presParOf" srcId="{D0F912BA-F411-4C8F-9202-AA530C8425CE}" destId="{3B06ED2B-B750-4024-8DDC-D1366FE60BEC}" srcOrd="5" destOrd="0" presId="urn:microsoft.com/office/officeart/2008/layout/BubblePictureList"/>
    <dgm:cxn modelId="{828F097D-BEBB-4127-B6DE-0551D8632AE7}" type="presParOf" srcId="{3B06ED2B-B750-4024-8DDC-D1366FE60BEC}" destId="{00FEB0C5-297D-49E4-9367-F86C297E6B44}" srcOrd="0" destOrd="0" presId="urn:microsoft.com/office/officeart/2008/layout/BubblePictureList"/>
    <dgm:cxn modelId="{AFB99F7F-403D-4F76-A8D9-C99E505EFD7C}" type="presParOf" srcId="{D0F912BA-F411-4C8F-9202-AA530C8425CE}" destId="{0F33CA9F-C221-465F-97F4-68ED7390244B}" srcOrd="6" destOrd="0" presId="urn:microsoft.com/office/officeart/2008/layout/BubblePictureList"/>
    <dgm:cxn modelId="{D9935886-96C4-42F5-9AD3-67ECF2ECE831}" type="presParOf" srcId="{0F33CA9F-C221-465F-97F4-68ED7390244B}" destId="{DE90E12C-7F51-47AF-90D1-0AC840555DB7}" srcOrd="0" destOrd="0" presId="urn:microsoft.com/office/officeart/2008/layout/BubblePictureList"/>
    <dgm:cxn modelId="{98B345A1-F2E3-4286-8943-10996FE41490}" type="presParOf" srcId="{D0F912BA-F411-4C8F-9202-AA530C8425CE}" destId="{3D81044E-7BA1-4E41-A110-3E6F2E4A2F74}" srcOrd="7" destOrd="0" presId="urn:microsoft.com/office/officeart/2008/layout/BubblePictureList"/>
    <dgm:cxn modelId="{E74F0E89-86ED-48E6-9EED-31732F5F0BB5}" type="presParOf" srcId="{3D81044E-7BA1-4E41-A110-3E6F2E4A2F74}" destId="{E90807FA-B824-4F02-98DE-E7A2E6149484}" srcOrd="0" destOrd="0" presId="urn:microsoft.com/office/officeart/2008/layout/BubblePictureList"/>
    <dgm:cxn modelId="{E7775118-B492-410A-BA42-F7C8104DE8CB}" type="presParOf" srcId="{D0F912BA-F411-4C8F-9202-AA530C8425CE}" destId="{F8395F9E-5D16-40B1-BF36-A7A8CBB9147B}" srcOrd="8" destOrd="0" presId="urn:microsoft.com/office/officeart/2008/layout/BubblePictureList"/>
    <dgm:cxn modelId="{D3D7DE09-3AB3-4129-B3E6-4F181CE23FD4}" type="presParOf" srcId="{D0F912BA-F411-4C8F-9202-AA530C8425CE}" destId="{50A98D0A-0D29-4CD3-8A93-99CBAC7C1E5E}" srcOrd="9" destOrd="0" presId="urn:microsoft.com/office/officeart/2008/layout/BubblePictureList"/>
    <dgm:cxn modelId="{53AF6FB3-33CD-40F6-9294-A81F11EAD9A4}" type="presParOf" srcId="{D0F912BA-F411-4C8F-9202-AA530C8425CE}" destId="{D48D7D0D-5555-4D91-BE2D-59E01249C0B2}" srcOrd="10" destOrd="0" presId="urn:microsoft.com/office/officeart/2008/layout/BubblePictureList"/>
    <dgm:cxn modelId="{D55D48DA-86F9-4353-8596-3FA9A9160450}" type="presParOf" srcId="{D0F912BA-F411-4C8F-9202-AA530C8425CE}" destId="{A3B76BA2-BCCA-45B3-8C36-A1B441036FC9}" srcOrd="11" destOrd="0" presId="urn:microsoft.com/office/officeart/2008/layout/BubblePictureList"/>
    <dgm:cxn modelId="{C424AE93-1C6A-4AB5-B568-2F7BE635441E}" type="presParOf" srcId="{A3B76BA2-BCCA-45B3-8C36-A1B441036FC9}" destId="{2A654796-DFE3-42E7-985F-B3CDA613320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9C8CED-C91C-44F2-AFAC-96C843D81E97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D4C3E266-1025-4E3D-8D28-3BEC74F93173}">
      <dgm:prSet phldrT="[Texto]"/>
      <dgm:spPr/>
      <dgm:t>
        <a:bodyPr/>
        <a:lstStyle/>
        <a:p>
          <a:r>
            <a:rPr lang="es-ES" dirty="0" smtClean="0"/>
            <a:t>Covid-19</a:t>
          </a:r>
          <a:endParaRPr lang="es-ES" dirty="0"/>
        </a:p>
      </dgm:t>
    </dgm:pt>
    <dgm:pt modelId="{FF30ED43-2508-418F-87BF-0B5E08E1CCD0}" type="parTrans" cxnId="{CC6BFB9E-0199-43BE-90B6-018BE14041C0}">
      <dgm:prSet/>
      <dgm:spPr/>
      <dgm:t>
        <a:bodyPr/>
        <a:lstStyle/>
        <a:p>
          <a:endParaRPr lang="es-ES"/>
        </a:p>
      </dgm:t>
    </dgm:pt>
    <dgm:pt modelId="{FBABE39F-EB01-47C4-B445-331F62C262EA}" type="sibTrans" cxnId="{CC6BFB9E-0199-43BE-90B6-018BE14041C0}">
      <dgm:prSet/>
      <dgm:spPr/>
      <dgm:t>
        <a:bodyPr/>
        <a:lstStyle/>
        <a:p>
          <a:endParaRPr lang="es-ES"/>
        </a:p>
      </dgm:t>
    </dgm:pt>
    <dgm:pt modelId="{36C75C0F-BF89-4FC5-A924-D356A3752C85}">
      <dgm:prSet phldrT="[Texto]"/>
      <dgm:spPr/>
      <dgm:t>
        <a:bodyPr/>
        <a:lstStyle/>
        <a:p>
          <a:r>
            <a:rPr lang="es-ES" dirty="0" smtClean="0"/>
            <a:t>Experiencias enriquecedoras </a:t>
          </a:r>
          <a:endParaRPr lang="es-ES" dirty="0"/>
        </a:p>
      </dgm:t>
    </dgm:pt>
    <dgm:pt modelId="{0A69A774-25AB-4D70-8FE6-6388143FFDBE}" type="parTrans" cxnId="{A483FF69-E99B-4312-8E37-1EE1AE906540}">
      <dgm:prSet/>
      <dgm:spPr/>
      <dgm:t>
        <a:bodyPr/>
        <a:lstStyle/>
        <a:p>
          <a:endParaRPr lang="es-ES"/>
        </a:p>
      </dgm:t>
    </dgm:pt>
    <dgm:pt modelId="{557E6A8A-799D-4DD4-A465-CBCE7D774E4F}" type="sibTrans" cxnId="{A483FF69-E99B-4312-8E37-1EE1AE906540}">
      <dgm:prSet/>
      <dgm:spPr/>
      <dgm:t>
        <a:bodyPr/>
        <a:lstStyle/>
        <a:p>
          <a:endParaRPr lang="es-ES"/>
        </a:p>
      </dgm:t>
    </dgm:pt>
    <dgm:pt modelId="{EBF817E7-90DE-411D-A6EC-4F0D625C6AFD}">
      <dgm:prSet phldrT="[Texto]"/>
      <dgm:spPr/>
      <dgm:t>
        <a:bodyPr/>
        <a:lstStyle/>
        <a:p>
          <a:r>
            <a:rPr lang="es-ES" dirty="0" smtClean="0"/>
            <a:t>Logro de competencias </a:t>
          </a:r>
          <a:endParaRPr lang="es-ES" dirty="0"/>
        </a:p>
      </dgm:t>
    </dgm:pt>
    <dgm:pt modelId="{B12B17E8-9162-4F13-9CF1-1A14957F5F49}" type="parTrans" cxnId="{649678FC-22E9-4111-8BB9-675588B99392}">
      <dgm:prSet/>
      <dgm:spPr/>
      <dgm:t>
        <a:bodyPr/>
        <a:lstStyle/>
        <a:p>
          <a:endParaRPr lang="es-ES"/>
        </a:p>
      </dgm:t>
    </dgm:pt>
    <dgm:pt modelId="{15C19907-6549-436E-8EF5-BEE2EA3178D2}" type="sibTrans" cxnId="{649678FC-22E9-4111-8BB9-675588B99392}">
      <dgm:prSet/>
      <dgm:spPr/>
      <dgm:t>
        <a:bodyPr/>
        <a:lstStyle/>
        <a:p>
          <a:endParaRPr lang="es-ES"/>
        </a:p>
      </dgm:t>
    </dgm:pt>
    <dgm:pt modelId="{EA42899F-8BAE-436C-8B15-EAF8B5E8DB2E}" type="pres">
      <dgm:prSet presAssocID="{589C8CED-C91C-44F2-AFAC-96C843D81E97}" presName="CompostProcess" presStyleCnt="0">
        <dgm:presLayoutVars>
          <dgm:dir/>
          <dgm:resizeHandles val="exact"/>
        </dgm:presLayoutVars>
      </dgm:prSet>
      <dgm:spPr/>
    </dgm:pt>
    <dgm:pt modelId="{E3FABE9F-562D-4BC1-B138-17F644FD920B}" type="pres">
      <dgm:prSet presAssocID="{589C8CED-C91C-44F2-AFAC-96C843D81E97}" presName="arrow" presStyleLbl="bgShp" presStyleIdx="0" presStyleCnt="1"/>
      <dgm:spPr/>
    </dgm:pt>
    <dgm:pt modelId="{AD10821A-CB32-4DC9-BFA7-5E20D6E84978}" type="pres">
      <dgm:prSet presAssocID="{589C8CED-C91C-44F2-AFAC-96C843D81E97}" presName="linearProcess" presStyleCnt="0"/>
      <dgm:spPr/>
    </dgm:pt>
    <dgm:pt modelId="{E50FF8F8-73B0-4FF9-82DD-32BCB6E85451}" type="pres">
      <dgm:prSet presAssocID="{D4C3E266-1025-4E3D-8D28-3BEC74F931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17305C-CB9D-4F97-BAD0-83D068175F8E}" type="pres">
      <dgm:prSet presAssocID="{FBABE39F-EB01-47C4-B445-331F62C262EA}" presName="sibTrans" presStyleCnt="0"/>
      <dgm:spPr/>
    </dgm:pt>
    <dgm:pt modelId="{31E2422F-6165-4FDB-8DC9-9173DBE71229}" type="pres">
      <dgm:prSet presAssocID="{36C75C0F-BF89-4FC5-A924-D356A3752C8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C59FB-F932-4DAE-9E06-B712BB5784C0}" type="pres">
      <dgm:prSet presAssocID="{557E6A8A-799D-4DD4-A465-CBCE7D774E4F}" presName="sibTrans" presStyleCnt="0"/>
      <dgm:spPr/>
    </dgm:pt>
    <dgm:pt modelId="{DBC9B483-C77F-40E2-BCC0-463682DDA34A}" type="pres">
      <dgm:prSet presAssocID="{EBF817E7-90DE-411D-A6EC-4F0D625C6AF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6BFB9E-0199-43BE-90B6-018BE14041C0}" srcId="{589C8CED-C91C-44F2-AFAC-96C843D81E97}" destId="{D4C3E266-1025-4E3D-8D28-3BEC74F93173}" srcOrd="0" destOrd="0" parTransId="{FF30ED43-2508-418F-87BF-0B5E08E1CCD0}" sibTransId="{FBABE39F-EB01-47C4-B445-331F62C262EA}"/>
    <dgm:cxn modelId="{649678FC-22E9-4111-8BB9-675588B99392}" srcId="{589C8CED-C91C-44F2-AFAC-96C843D81E97}" destId="{EBF817E7-90DE-411D-A6EC-4F0D625C6AFD}" srcOrd="2" destOrd="0" parTransId="{B12B17E8-9162-4F13-9CF1-1A14957F5F49}" sibTransId="{15C19907-6549-436E-8EF5-BEE2EA3178D2}"/>
    <dgm:cxn modelId="{E3146526-251F-4D55-98CC-E2F76E507568}" type="presOf" srcId="{EBF817E7-90DE-411D-A6EC-4F0D625C6AFD}" destId="{DBC9B483-C77F-40E2-BCC0-463682DDA34A}" srcOrd="0" destOrd="0" presId="urn:microsoft.com/office/officeart/2005/8/layout/hProcess9"/>
    <dgm:cxn modelId="{A483FF69-E99B-4312-8E37-1EE1AE906540}" srcId="{589C8CED-C91C-44F2-AFAC-96C843D81E97}" destId="{36C75C0F-BF89-4FC5-A924-D356A3752C85}" srcOrd="1" destOrd="0" parTransId="{0A69A774-25AB-4D70-8FE6-6388143FFDBE}" sibTransId="{557E6A8A-799D-4DD4-A465-CBCE7D774E4F}"/>
    <dgm:cxn modelId="{3C6ECE3C-BBE6-4E47-9CE7-7A5EDC1BFF0D}" type="presOf" srcId="{D4C3E266-1025-4E3D-8D28-3BEC74F93173}" destId="{E50FF8F8-73B0-4FF9-82DD-32BCB6E85451}" srcOrd="0" destOrd="0" presId="urn:microsoft.com/office/officeart/2005/8/layout/hProcess9"/>
    <dgm:cxn modelId="{58BD6BA3-EB65-428A-B309-52F83EC43CF9}" type="presOf" srcId="{589C8CED-C91C-44F2-AFAC-96C843D81E97}" destId="{EA42899F-8BAE-436C-8B15-EAF8B5E8DB2E}" srcOrd="0" destOrd="0" presId="urn:microsoft.com/office/officeart/2005/8/layout/hProcess9"/>
    <dgm:cxn modelId="{E4975662-AAB9-4E26-A18D-4570C2FAE578}" type="presOf" srcId="{36C75C0F-BF89-4FC5-A924-D356A3752C85}" destId="{31E2422F-6165-4FDB-8DC9-9173DBE71229}" srcOrd="0" destOrd="0" presId="urn:microsoft.com/office/officeart/2005/8/layout/hProcess9"/>
    <dgm:cxn modelId="{A8456AA4-5E67-47D2-8E30-CE30AF34F0C6}" type="presParOf" srcId="{EA42899F-8BAE-436C-8B15-EAF8B5E8DB2E}" destId="{E3FABE9F-562D-4BC1-B138-17F644FD920B}" srcOrd="0" destOrd="0" presId="urn:microsoft.com/office/officeart/2005/8/layout/hProcess9"/>
    <dgm:cxn modelId="{50AE824E-33F8-4612-9D35-16A374C6F247}" type="presParOf" srcId="{EA42899F-8BAE-436C-8B15-EAF8B5E8DB2E}" destId="{AD10821A-CB32-4DC9-BFA7-5E20D6E84978}" srcOrd="1" destOrd="0" presId="urn:microsoft.com/office/officeart/2005/8/layout/hProcess9"/>
    <dgm:cxn modelId="{BE4600A2-A890-4E93-BE21-13D794AE5557}" type="presParOf" srcId="{AD10821A-CB32-4DC9-BFA7-5E20D6E84978}" destId="{E50FF8F8-73B0-4FF9-82DD-32BCB6E85451}" srcOrd="0" destOrd="0" presId="urn:microsoft.com/office/officeart/2005/8/layout/hProcess9"/>
    <dgm:cxn modelId="{5F9F9B7F-4855-487D-B6D1-4D84AF74E649}" type="presParOf" srcId="{AD10821A-CB32-4DC9-BFA7-5E20D6E84978}" destId="{FB17305C-CB9D-4F97-BAD0-83D068175F8E}" srcOrd="1" destOrd="0" presId="urn:microsoft.com/office/officeart/2005/8/layout/hProcess9"/>
    <dgm:cxn modelId="{4A767DB2-3051-4E17-AC8D-9552C9FCAE32}" type="presParOf" srcId="{AD10821A-CB32-4DC9-BFA7-5E20D6E84978}" destId="{31E2422F-6165-4FDB-8DC9-9173DBE71229}" srcOrd="2" destOrd="0" presId="urn:microsoft.com/office/officeart/2005/8/layout/hProcess9"/>
    <dgm:cxn modelId="{4A566D72-A141-4D37-923F-63A770CFC831}" type="presParOf" srcId="{AD10821A-CB32-4DC9-BFA7-5E20D6E84978}" destId="{89BC59FB-F932-4DAE-9E06-B712BB5784C0}" srcOrd="3" destOrd="0" presId="urn:microsoft.com/office/officeart/2005/8/layout/hProcess9"/>
    <dgm:cxn modelId="{6D0CD38D-5588-46D3-9AAA-0861A1A3B747}" type="presParOf" srcId="{AD10821A-CB32-4DC9-BFA7-5E20D6E84978}" destId="{DBC9B483-C77F-40E2-BCC0-463682DDA3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4637D-0ABE-4A8D-85D0-00ABB906F631}">
      <dsp:nvSpPr>
        <dsp:cNvPr id="0" name=""/>
        <dsp:cNvSpPr/>
      </dsp:nvSpPr>
      <dsp:spPr>
        <a:xfrm>
          <a:off x="685146" y="1562"/>
          <a:ext cx="2573847" cy="1544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Aportación en la docencia </a:t>
          </a:r>
          <a:endParaRPr lang="es-ES" sz="2800" kern="1200" dirty="0"/>
        </a:p>
      </dsp:txBody>
      <dsp:txXfrm>
        <a:off x="685146" y="1562"/>
        <a:ext cx="2573847" cy="1544308"/>
      </dsp:txXfrm>
    </dsp:sp>
    <dsp:sp modelId="{4279C1C1-CBF8-4D58-B716-876929AAE917}">
      <dsp:nvSpPr>
        <dsp:cNvPr id="0" name=""/>
        <dsp:cNvSpPr/>
      </dsp:nvSpPr>
      <dsp:spPr>
        <a:xfrm>
          <a:off x="3516378" y="1562"/>
          <a:ext cx="2573847" cy="1544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Nuevos conocimientos </a:t>
          </a:r>
          <a:endParaRPr lang="es-ES" sz="2800" kern="1200" dirty="0"/>
        </a:p>
      </dsp:txBody>
      <dsp:txXfrm>
        <a:off x="3516378" y="1562"/>
        <a:ext cx="2573847" cy="1544308"/>
      </dsp:txXfrm>
    </dsp:sp>
    <dsp:sp modelId="{C33F5566-A526-45CD-BD7C-B68B43E9C813}">
      <dsp:nvSpPr>
        <dsp:cNvPr id="0" name=""/>
        <dsp:cNvSpPr/>
      </dsp:nvSpPr>
      <dsp:spPr>
        <a:xfrm>
          <a:off x="2100762" y="1803255"/>
          <a:ext cx="2573847" cy="1544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Fortalecer practicas educativas</a:t>
          </a:r>
          <a:endParaRPr lang="es-ES" sz="2800" kern="1200" dirty="0"/>
        </a:p>
      </dsp:txBody>
      <dsp:txXfrm>
        <a:off x="2100762" y="1803255"/>
        <a:ext cx="2573847" cy="1544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FC372-E973-4D59-8134-72315F6A7641}">
      <dsp:nvSpPr>
        <dsp:cNvPr id="0" name=""/>
        <dsp:cNvSpPr/>
      </dsp:nvSpPr>
      <dsp:spPr>
        <a:xfrm>
          <a:off x="0" y="0"/>
          <a:ext cx="8778240" cy="1423035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rPr>
            <a:t>Competencia profesional: Emplea la evaluación para intervenir en los diferentes ámbitos y momentos de la tarea educativa.</a:t>
          </a:r>
          <a:endParaRPr lang="es-ES" sz="2300" b="1" kern="1200" dirty="0">
            <a:solidFill>
              <a:schemeClr val="tx1"/>
            </a:solidFill>
            <a:latin typeface="Baloo 2" panose="020B0604020202020204" charset="0"/>
            <a:cs typeface="Baloo 2" panose="020B0604020202020204" charset="0"/>
          </a:endParaRPr>
        </a:p>
      </dsp:txBody>
      <dsp:txXfrm>
        <a:off x="0" y="0"/>
        <a:ext cx="8778240" cy="1423035"/>
      </dsp:txXfrm>
    </dsp:sp>
    <dsp:sp modelId="{7BB4F960-E561-4726-800E-18E60910CE5A}">
      <dsp:nvSpPr>
        <dsp:cNvPr id="0" name=""/>
        <dsp:cNvSpPr/>
      </dsp:nvSpPr>
      <dsp:spPr>
        <a:xfrm>
          <a:off x="1071" y="1423035"/>
          <a:ext cx="1755219" cy="2988373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Utiliza la </a:t>
          </a:r>
          <a:r>
            <a:rPr lang="es-MX" sz="1800" b="1" kern="1200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evaluación diagnóstica, formativa y sumativa</a:t>
          </a:r>
          <a:r>
            <a:rPr lang="es-MX" sz="1800" kern="1200" dirty="0" smtClean="0">
              <a:solidFill>
                <a:schemeClr val="tx1"/>
              </a:solidFill>
              <a:latin typeface="+mn-lt"/>
              <a:cs typeface="Baloo 2" panose="020B0604020202020204" charset="0"/>
            </a:rPr>
            <a:t>, de carácter cuantitativo y cualitativo, con base en teorías de evaluación para el aprendizaje.</a:t>
          </a:r>
          <a:endParaRPr lang="es-ES" sz="1800" kern="1200" dirty="0">
            <a:solidFill>
              <a:schemeClr val="tx1"/>
            </a:solidFill>
            <a:latin typeface="+mn-lt"/>
            <a:cs typeface="Baloo 2" panose="020B0604020202020204" charset="0"/>
          </a:endParaRPr>
        </a:p>
      </dsp:txBody>
      <dsp:txXfrm>
        <a:off x="1071" y="1423035"/>
        <a:ext cx="1755219" cy="2988373"/>
      </dsp:txXfrm>
    </dsp:sp>
    <dsp:sp modelId="{BB168335-6660-447E-92AC-D1054D7346CB}">
      <dsp:nvSpPr>
        <dsp:cNvPr id="0" name=""/>
        <dsp:cNvSpPr/>
      </dsp:nvSpPr>
      <dsp:spPr>
        <a:xfrm>
          <a:off x="1756290" y="1423035"/>
          <a:ext cx="1755219" cy="2988373"/>
        </a:xfrm>
        <a:prstGeom prst="rect">
          <a:avLst/>
        </a:prstGeom>
        <a:solidFill>
          <a:schemeClr val="accent6">
            <a:shade val="50000"/>
            <a:hueOff val="6983"/>
            <a:satOff val="9853"/>
            <a:lumOff val="12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Participa en </a:t>
          </a:r>
          <a:r>
            <a:rPr lang="es-MX" sz="19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procesos de evaluación</a:t>
          </a:r>
          <a:r>
            <a:rPr lang="es-MX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MX" sz="1900" kern="1200" dirty="0" smtClean="0">
              <a:solidFill>
                <a:schemeClr val="tx1"/>
              </a:solidFill>
            </a:rPr>
            <a:t>institucional y utiliza sus resultados en la </a:t>
          </a:r>
          <a:r>
            <a:rPr lang="es-MX" sz="19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planeación y gestión </a:t>
          </a:r>
          <a:r>
            <a:rPr lang="es-MX" sz="1900" kern="1200" dirty="0" smtClean="0">
              <a:solidFill>
                <a:schemeClr val="tx1"/>
              </a:solidFill>
            </a:rPr>
            <a:t>escolar.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1756290" y="1423035"/>
        <a:ext cx="1755219" cy="2988373"/>
      </dsp:txXfrm>
    </dsp:sp>
    <dsp:sp modelId="{F00274D1-F8BB-4131-91BD-388758031324}">
      <dsp:nvSpPr>
        <dsp:cNvPr id="0" name=""/>
        <dsp:cNvSpPr/>
      </dsp:nvSpPr>
      <dsp:spPr>
        <a:xfrm>
          <a:off x="3511510" y="1423035"/>
          <a:ext cx="1755219" cy="2988373"/>
        </a:xfrm>
        <a:prstGeom prst="rect">
          <a:avLst/>
        </a:prstGeom>
        <a:solidFill>
          <a:schemeClr val="accent6">
            <a:shade val="50000"/>
            <a:hueOff val="13965"/>
            <a:satOff val="19706"/>
            <a:lumOff val="2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Realiza el </a:t>
          </a:r>
          <a:r>
            <a:rPr lang="es-MX" sz="19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seguimiento</a:t>
          </a:r>
          <a:r>
            <a:rPr lang="es-MX" sz="1900" kern="1200" dirty="0" smtClean="0">
              <a:solidFill>
                <a:schemeClr val="tx1"/>
              </a:solidFill>
            </a:rPr>
            <a:t> del nivel de avance de sus alumnos y usa sus  </a:t>
          </a:r>
          <a:r>
            <a:rPr lang="es-MX" sz="19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resultados para mejorar </a:t>
          </a:r>
          <a:r>
            <a:rPr lang="es-MX" sz="1900" kern="1200" dirty="0" smtClean="0">
              <a:solidFill>
                <a:schemeClr val="tx1"/>
              </a:solidFill>
            </a:rPr>
            <a:t>los aprendizajes.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511510" y="1423035"/>
        <a:ext cx="1755219" cy="2988373"/>
      </dsp:txXfrm>
    </dsp:sp>
    <dsp:sp modelId="{F9000DF8-6E10-4B3D-9CC9-EB4ADEF260EE}">
      <dsp:nvSpPr>
        <dsp:cNvPr id="0" name=""/>
        <dsp:cNvSpPr/>
      </dsp:nvSpPr>
      <dsp:spPr>
        <a:xfrm>
          <a:off x="5266729" y="1423035"/>
          <a:ext cx="1755219" cy="2988373"/>
        </a:xfrm>
        <a:prstGeom prst="rect">
          <a:avLst/>
        </a:prstGeom>
        <a:solidFill>
          <a:schemeClr val="accent6">
            <a:shade val="50000"/>
            <a:hueOff val="13965"/>
            <a:satOff val="19706"/>
            <a:lumOff val="2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Establece </a:t>
          </a:r>
          <a:r>
            <a:rPr lang="es-MX" sz="19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niveles de desempeño</a:t>
          </a:r>
          <a:r>
            <a:rPr lang="es-MX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MX" sz="1900" kern="1200" dirty="0" smtClean="0">
              <a:solidFill>
                <a:schemeClr val="tx1"/>
              </a:solidFill>
            </a:rPr>
            <a:t>para evaluar el desarrollo de competencias</a:t>
          </a:r>
          <a:r>
            <a:rPr lang="es-MX" sz="1900" kern="1200" dirty="0" smtClean="0"/>
            <a:t>.</a:t>
          </a:r>
          <a:endParaRPr lang="es-ES" sz="1900" kern="1200" dirty="0"/>
        </a:p>
      </dsp:txBody>
      <dsp:txXfrm>
        <a:off x="5266729" y="1423035"/>
        <a:ext cx="1755219" cy="2988373"/>
      </dsp:txXfrm>
    </dsp:sp>
    <dsp:sp modelId="{BF8CC1A1-34F6-49F1-B703-B1A3FA46FD87}">
      <dsp:nvSpPr>
        <dsp:cNvPr id="0" name=""/>
        <dsp:cNvSpPr/>
      </dsp:nvSpPr>
      <dsp:spPr>
        <a:xfrm>
          <a:off x="7021949" y="1423035"/>
          <a:ext cx="1755219" cy="2988373"/>
        </a:xfrm>
        <a:prstGeom prst="rect">
          <a:avLst/>
        </a:prstGeom>
        <a:solidFill>
          <a:schemeClr val="accent6">
            <a:shade val="50000"/>
            <a:hueOff val="6983"/>
            <a:satOff val="9853"/>
            <a:lumOff val="12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Interpreta los </a:t>
          </a:r>
          <a:r>
            <a:rPr lang="es-ES" sz="1900" b="1" kern="1200" dirty="0" smtClean="0">
              <a:solidFill>
                <a:schemeClr val="tx1"/>
              </a:solidFill>
            </a:rPr>
            <a:t>resultados</a:t>
          </a:r>
          <a:r>
            <a:rPr lang="es-ES" sz="1900" kern="1200" dirty="0" smtClean="0">
              <a:solidFill>
                <a:schemeClr val="tx1"/>
              </a:solidFill>
            </a:rPr>
            <a:t> de las evaluaciones para realizar </a:t>
          </a:r>
          <a:r>
            <a:rPr lang="es-ES" sz="1900" b="1" kern="1200" dirty="0" smtClean="0">
              <a:solidFill>
                <a:schemeClr val="tx1"/>
              </a:solidFill>
            </a:rPr>
            <a:t>ajustes </a:t>
          </a:r>
          <a:r>
            <a:rPr lang="es-ES" sz="1900" kern="1200" dirty="0" smtClean="0">
              <a:solidFill>
                <a:schemeClr val="tx1"/>
              </a:solidFill>
            </a:rPr>
            <a:t>curriculares y estrategias de aprendizajes.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7021949" y="1423035"/>
        <a:ext cx="1755219" cy="2988373"/>
      </dsp:txXfrm>
    </dsp:sp>
    <dsp:sp modelId="{0848C667-B954-4CA8-947F-9A0CDC6A3E56}">
      <dsp:nvSpPr>
        <dsp:cNvPr id="0" name=""/>
        <dsp:cNvSpPr/>
      </dsp:nvSpPr>
      <dsp:spPr>
        <a:xfrm>
          <a:off x="0" y="4411408"/>
          <a:ext cx="8778240" cy="332041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A99B8-EFB5-4080-9F1C-AB4E6F762E8C}">
      <dsp:nvSpPr>
        <dsp:cNvPr id="0" name=""/>
        <dsp:cNvSpPr/>
      </dsp:nvSpPr>
      <dsp:spPr>
        <a:xfrm>
          <a:off x="298717" y="1570"/>
          <a:ext cx="1222028" cy="733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Planteamiento del problema</a:t>
          </a:r>
          <a:endParaRPr lang="es-ES" sz="1300" kern="1200" dirty="0"/>
        </a:p>
      </dsp:txBody>
      <dsp:txXfrm>
        <a:off x="320192" y="23045"/>
        <a:ext cx="1179078" cy="690266"/>
      </dsp:txXfrm>
    </dsp:sp>
    <dsp:sp modelId="{9248835A-6678-425B-AAFB-7F1F10690D30}">
      <dsp:nvSpPr>
        <dsp:cNvPr id="0" name=""/>
        <dsp:cNvSpPr/>
      </dsp:nvSpPr>
      <dsp:spPr>
        <a:xfrm>
          <a:off x="1628284" y="216647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628284" y="277259"/>
        <a:ext cx="181348" cy="181838"/>
      </dsp:txXfrm>
    </dsp:sp>
    <dsp:sp modelId="{94DB7F3C-8286-47D1-AF24-C54DD6ECDB15}">
      <dsp:nvSpPr>
        <dsp:cNvPr id="0" name=""/>
        <dsp:cNvSpPr/>
      </dsp:nvSpPr>
      <dsp:spPr>
        <a:xfrm>
          <a:off x="2009557" y="1570"/>
          <a:ext cx="1222028" cy="7332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Formulación de hipótesis </a:t>
          </a:r>
          <a:endParaRPr lang="es-ES" sz="1300" kern="1200" dirty="0"/>
        </a:p>
      </dsp:txBody>
      <dsp:txXfrm>
        <a:off x="2031032" y="23045"/>
        <a:ext cx="1179078" cy="690266"/>
      </dsp:txXfrm>
    </dsp:sp>
    <dsp:sp modelId="{58DADA25-4DE1-4DA2-8597-58F527C8AC75}">
      <dsp:nvSpPr>
        <dsp:cNvPr id="0" name=""/>
        <dsp:cNvSpPr/>
      </dsp:nvSpPr>
      <dsp:spPr>
        <a:xfrm>
          <a:off x="3339123" y="216647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339123" y="277259"/>
        <a:ext cx="181348" cy="181838"/>
      </dsp:txXfrm>
    </dsp:sp>
    <dsp:sp modelId="{CA621A43-0FC3-4AD7-A229-BE1864BBF4A0}">
      <dsp:nvSpPr>
        <dsp:cNvPr id="0" name=""/>
        <dsp:cNvSpPr/>
      </dsp:nvSpPr>
      <dsp:spPr>
        <a:xfrm>
          <a:off x="3720396" y="1570"/>
          <a:ext cx="1222028" cy="7332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Construcción del marco teórico </a:t>
          </a:r>
          <a:endParaRPr lang="es-ES" sz="1300" kern="1200" dirty="0"/>
        </a:p>
      </dsp:txBody>
      <dsp:txXfrm>
        <a:off x="3741871" y="23045"/>
        <a:ext cx="1179078" cy="690266"/>
      </dsp:txXfrm>
    </dsp:sp>
    <dsp:sp modelId="{971AD042-ECB0-49D9-AC60-3E568F59B55D}">
      <dsp:nvSpPr>
        <dsp:cNvPr id="0" name=""/>
        <dsp:cNvSpPr/>
      </dsp:nvSpPr>
      <dsp:spPr>
        <a:xfrm>
          <a:off x="5049963" y="216647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049963" y="277259"/>
        <a:ext cx="181348" cy="181838"/>
      </dsp:txXfrm>
    </dsp:sp>
    <dsp:sp modelId="{302C03AD-B87F-4A24-89F5-A23DE6A6280B}">
      <dsp:nvSpPr>
        <dsp:cNvPr id="0" name=""/>
        <dsp:cNvSpPr/>
      </dsp:nvSpPr>
      <dsp:spPr>
        <a:xfrm>
          <a:off x="5431235" y="1570"/>
          <a:ext cx="1222028" cy="733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Definición del alcance </a:t>
          </a:r>
          <a:endParaRPr lang="es-ES" sz="1300" kern="1200" dirty="0"/>
        </a:p>
      </dsp:txBody>
      <dsp:txXfrm>
        <a:off x="5452710" y="23045"/>
        <a:ext cx="1179078" cy="690266"/>
      </dsp:txXfrm>
    </dsp:sp>
    <dsp:sp modelId="{6D1A4B2C-3720-45BE-A09E-17E9232AFE8A}">
      <dsp:nvSpPr>
        <dsp:cNvPr id="0" name=""/>
        <dsp:cNvSpPr/>
      </dsp:nvSpPr>
      <dsp:spPr>
        <a:xfrm rot="5400000">
          <a:off x="5912715" y="820329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5951331" y="842326"/>
        <a:ext cx="181838" cy="181348"/>
      </dsp:txXfrm>
    </dsp:sp>
    <dsp:sp modelId="{D8CC66E8-4F31-444C-A04D-330104494FFA}">
      <dsp:nvSpPr>
        <dsp:cNvPr id="0" name=""/>
        <dsp:cNvSpPr/>
      </dsp:nvSpPr>
      <dsp:spPr>
        <a:xfrm>
          <a:off x="5431235" y="1223599"/>
          <a:ext cx="1222028" cy="733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Elección del tipo de investigación</a:t>
          </a:r>
          <a:endParaRPr lang="es-ES" sz="1300" kern="1200" dirty="0"/>
        </a:p>
      </dsp:txBody>
      <dsp:txXfrm>
        <a:off x="5452710" y="1245074"/>
        <a:ext cx="1179078" cy="690266"/>
      </dsp:txXfrm>
    </dsp:sp>
    <dsp:sp modelId="{E8C96EA3-A9DC-4973-ABC5-EBF4C6625E36}">
      <dsp:nvSpPr>
        <dsp:cNvPr id="0" name=""/>
        <dsp:cNvSpPr/>
      </dsp:nvSpPr>
      <dsp:spPr>
        <a:xfrm rot="10800000">
          <a:off x="5064627" y="1438676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5142348" y="1499288"/>
        <a:ext cx="181348" cy="181838"/>
      </dsp:txXfrm>
    </dsp:sp>
    <dsp:sp modelId="{2B6DD7A6-4039-48B1-82BB-F427455D2406}">
      <dsp:nvSpPr>
        <dsp:cNvPr id="0" name=""/>
        <dsp:cNvSpPr/>
      </dsp:nvSpPr>
      <dsp:spPr>
        <a:xfrm>
          <a:off x="3720396" y="1223599"/>
          <a:ext cx="1222028" cy="733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Diseño del instrumento</a:t>
          </a:r>
          <a:endParaRPr lang="es-ES" sz="1300" kern="1200" dirty="0"/>
        </a:p>
      </dsp:txBody>
      <dsp:txXfrm>
        <a:off x="3741871" y="1245074"/>
        <a:ext cx="1179078" cy="690266"/>
      </dsp:txXfrm>
    </dsp:sp>
    <dsp:sp modelId="{671BCAFC-16CD-46C4-AA0D-DDFACA631B68}">
      <dsp:nvSpPr>
        <dsp:cNvPr id="0" name=""/>
        <dsp:cNvSpPr/>
      </dsp:nvSpPr>
      <dsp:spPr>
        <a:xfrm rot="10800000">
          <a:off x="3353788" y="1438676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3431509" y="1499288"/>
        <a:ext cx="181348" cy="181838"/>
      </dsp:txXfrm>
    </dsp:sp>
    <dsp:sp modelId="{86C170F9-4191-4FA7-ACD3-15886157750A}">
      <dsp:nvSpPr>
        <dsp:cNvPr id="0" name=""/>
        <dsp:cNvSpPr/>
      </dsp:nvSpPr>
      <dsp:spPr>
        <a:xfrm>
          <a:off x="2009557" y="1223599"/>
          <a:ext cx="1222028" cy="7332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Recolección de datos  </a:t>
          </a:r>
          <a:endParaRPr lang="es-ES" sz="1300" kern="1200" dirty="0"/>
        </a:p>
      </dsp:txBody>
      <dsp:txXfrm>
        <a:off x="2031032" y="1245074"/>
        <a:ext cx="1179078" cy="690266"/>
      </dsp:txXfrm>
    </dsp:sp>
    <dsp:sp modelId="{F6C50E09-5FD3-4201-A396-C43F18D8A5DD}">
      <dsp:nvSpPr>
        <dsp:cNvPr id="0" name=""/>
        <dsp:cNvSpPr/>
      </dsp:nvSpPr>
      <dsp:spPr>
        <a:xfrm rot="10800000">
          <a:off x="1642948" y="1438676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1720669" y="1499288"/>
        <a:ext cx="181348" cy="181838"/>
      </dsp:txXfrm>
    </dsp:sp>
    <dsp:sp modelId="{552CD5D0-9F70-4E30-9365-BED500027AFC}">
      <dsp:nvSpPr>
        <dsp:cNvPr id="0" name=""/>
        <dsp:cNvSpPr/>
      </dsp:nvSpPr>
      <dsp:spPr>
        <a:xfrm>
          <a:off x="298717" y="1223599"/>
          <a:ext cx="1222028" cy="7332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Análisis de datos </a:t>
          </a:r>
          <a:endParaRPr lang="es-ES" sz="1300" kern="1200" dirty="0"/>
        </a:p>
      </dsp:txBody>
      <dsp:txXfrm>
        <a:off x="320192" y="1245074"/>
        <a:ext cx="1179078" cy="690266"/>
      </dsp:txXfrm>
    </dsp:sp>
    <dsp:sp modelId="{5010C5D8-3F76-48F7-8F94-09452564A752}">
      <dsp:nvSpPr>
        <dsp:cNvPr id="0" name=""/>
        <dsp:cNvSpPr/>
      </dsp:nvSpPr>
      <dsp:spPr>
        <a:xfrm rot="5400000">
          <a:off x="780197" y="2042357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818813" y="2064354"/>
        <a:ext cx="181838" cy="181348"/>
      </dsp:txXfrm>
    </dsp:sp>
    <dsp:sp modelId="{C6AF64A3-1C9A-4BAC-8A0D-D99F5BCF77FD}">
      <dsp:nvSpPr>
        <dsp:cNvPr id="0" name=""/>
        <dsp:cNvSpPr/>
      </dsp:nvSpPr>
      <dsp:spPr>
        <a:xfrm>
          <a:off x="298717" y="2445627"/>
          <a:ext cx="1222028" cy="733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Interpretación de datos</a:t>
          </a:r>
          <a:endParaRPr lang="es-ES" sz="1300" kern="1200" dirty="0"/>
        </a:p>
      </dsp:txBody>
      <dsp:txXfrm>
        <a:off x="320192" y="2467102"/>
        <a:ext cx="1179078" cy="690266"/>
      </dsp:txXfrm>
    </dsp:sp>
    <dsp:sp modelId="{005BCA5C-F450-44BB-8F0A-FBF01FFA4F8A}">
      <dsp:nvSpPr>
        <dsp:cNvPr id="0" name=""/>
        <dsp:cNvSpPr/>
      </dsp:nvSpPr>
      <dsp:spPr>
        <a:xfrm>
          <a:off x="1628284" y="2660704"/>
          <a:ext cx="259069" cy="3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628284" y="2721316"/>
        <a:ext cx="181348" cy="181838"/>
      </dsp:txXfrm>
    </dsp:sp>
    <dsp:sp modelId="{077C38C3-009C-4864-9030-F84C25339AA5}">
      <dsp:nvSpPr>
        <dsp:cNvPr id="0" name=""/>
        <dsp:cNvSpPr/>
      </dsp:nvSpPr>
      <dsp:spPr>
        <a:xfrm>
          <a:off x="2009557" y="2445627"/>
          <a:ext cx="1222028" cy="733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Elaboración de resultados </a:t>
          </a:r>
          <a:endParaRPr lang="es-ES" sz="1300" kern="1200" dirty="0"/>
        </a:p>
      </dsp:txBody>
      <dsp:txXfrm>
        <a:off x="2031032" y="2467102"/>
        <a:ext cx="1179078" cy="690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4C0D-B86D-49EE-B644-DF975931EBFA}">
      <dsp:nvSpPr>
        <dsp:cNvPr id="0" name=""/>
        <dsp:cNvSpPr/>
      </dsp:nvSpPr>
      <dsp:spPr>
        <a:xfrm>
          <a:off x="0" y="2434"/>
          <a:ext cx="6899275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Evaluación </a:t>
          </a:r>
          <a:endParaRPr lang="es-ES" sz="4000" kern="1200" dirty="0"/>
        </a:p>
      </dsp:txBody>
      <dsp:txXfrm>
        <a:off x="45692" y="48126"/>
        <a:ext cx="6807891" cy="844616"/>
      </dsp:txXfrm>
    </dsp:sp>
    <dsp:sp modelId="{A3BEBA9F-6FC9-43D8-9E20-4E2F6F489487}">
      <dsp:nvSpPr>
        <dsp:cNvPr id="0" name=""/>
        <dsp:cNvSpPr/>
      </dsp:nvSpPr>
      <dsp:spPr>
        <a:xfrm>
          <a:off x="0" y="938435"/>
          <a:ext cx="6899275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5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3100" kern="1200"/>
        </a:p>
      </dsp:txBody>
      <dsp:txXfrm>
        <a:off x="0" y="938435"/>
        <a:ext cx="6899275" cy="662400"/>
      </dsp:txXfrm>
    </dsp:sp>
    <dsp:sp modelId="{2418C3B5-9007-46D6-8777-1A9564217F19}">
      <dsp:nvSpPr>
        <dsp:cNvPr id="0" name=""/>
        <dsp:cNvSpPr/>
      </dsp:nvSpPr>
      <dsp:spPr>
        <a:xfrm>
          <a:off x="0" y="1600835"/>
          <a:ext cx="6899275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Tipos de evaluación:</a:t>
          </a:r>
          <a:endParaRPr lang="es-ES" sz="4000" kern="1200" dirty="0"/>
        </a:p>
      </dsp:txBody>
      <dsp:txXfrm>
        <a:off x="45692" y="1646527"/>
        <a:ext cx="6807891" cy="844616"/>
      </dsp:txXfrm>
    </dsp:sp>
    <dsp:sp modelId="{2338266C-C9B4-45D5-8077-D12C17F41499}">
      <dsp:nvSpPr>
        <dsp:cNvPr id="0" name=""/>
        <dsp:cNvSpPr/>
      </dsp:nvSpPr>
      <dsp:spPr>
        <a:xfrm>
          <a:off x="0" y="2536835"/>
          <a:ext cx="6899275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5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3100" kern="1200"/>
        </a:p>
      </dsp:txBody>
      <dsp:txXfrm>
        <a:off x="0" y="2536835"/>
        <a:ext cx="6899275" cy="662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0591C-3408-4E61-AC94-F7E9F130807F}">
      <dsp:nvSpPr>
        <dsp:cNvPr id="0" name=""/>
        <dsp:cNvSpPr/>
      </dsp:nvSpPr>
      <dsp:spPr>
        <a:xfrm>
          <a:off x="1480" y="1248236"/>
          <a:ext cx="1962496" cy="1962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La evaluación formativa de los aprendizajes en el segundo ciclo de la Educación Básica Regular en una institución educativa estatal de Ate (</a:t>
          </a:r>
          <a:r>
            <a:rPr lang="es-ES" sz="1000" kern="1200" dirty="0" smtClean="0"/>
            <a:t>Quintana-Fierro , 2018)</a:t>
          </a:r>
          <a:endParaRPr lang="es-ES" sz="1000" kern="1200" dirty="0"/>
        </a:p>
      </dsp:txBody>
      <dsp:txXfrm>
        <a:off x="288881" y="1535637"/>
        <a:ext cx="1387694" cy="1387694"/>
      </dsp:txXfrm>
    </dsp:sp>
    <dsp:sp modelId="{E04BAA75-46CD-467C-8BEA-79D20A8C83C1}">
      <dsp:nvSpPr>
        <dsp:cNvPr id="0" name=""/>
        <dsp:cNvSpPr/>
      </dsp:nvSpPr>
      <dsp:spPr>
        <a:xfrm>
          <a:off x="2123331" y="1660360"/>
          <a:ext cx="1138248" cy="11382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274206" y="2095626"/>
        <a:ext cx="836498" cy="267716"/>
      </dsp:txXfrm>
    </dsp:sp>
    <dsp:sp modelId="{7C45EA66-C4D2-41A2-8791-6EC87E629279}">
      <dsp:nvSpPr>
        <dsp:cNvPr id="0" name=""/>
        <dsp:cNvSpPr/>
      </dsp:nvSpPr>
      <dsp:spPr>
        <a:xfrm>
          <a:off x="3420934" y="1248236"/>
          <a:ext cx="1962496" cy="1962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3708335" y="1535637"/>
        <a:ext cx="1387694" cy="1387694"/>
      </dsp:txXfrm>
    </dsp:sp>
    <dsp:sp modelId="{90D27375-1508-48D8-9DB9-6836298B8E66}">
      <dsp:nvSpPr>
        <dsp:cNvPr id="0" name=""/>
        <dsp:cNvSpPr/>
      </dsp:nvSpPr>
      <dsp:spPr>
        <a:xfrm>
          <a:off x="5542786" y="1660360"/>
          <a:ext cx="1138248" cy="113824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5693661" y="1894839"/>
        <a:ext cx="836498" cy="669290"/>
      </dsp:txXfrm>
    </dsp:sp>
    <dsp:sp modelId="{30493E37-98D0-42CA-9EB8-38130ED7303C}">
      <dsp:nvSpPr>
        <dsp:cNvPr id="0" name=""/>
        <dsp:cNvSpPr/>
      </dsp:nvSpPr>
      <dsp:spPr>
        <a:xfrm>
          <a:off x="6840388" y="1248236"/>
          <a:ext cx="1962496" cy="1962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127789" y="1535637"/>
        <a:ext cx="1387694" cy="1387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967A-01FD-4A78-8C25-200B86674F90}">
      <dsp:nvSpPr>
        <dsp:cNvPr id="0" name=""/>
        <dsp:cNvSpPr/>
      </dsp:nvSpPr>
      <dsp:spPr>
        <a:xfrm>
          <a:off x="2669" y="1011784"/>
          <a:ext cx="2602978" cy="100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Alcance</a:t>
          </a:r>
          <a:endParaRPr lang="es-ES" sz="2900" kern="1200" dirty="0"/>
        </a:p>
      </dsp:txBody>
      <dsp:txXfrm>
        <a:off x="2669" y="1011784"/>
        <a:ext cx="2602978" cy="1002567"/>
      </dsp:txXfrm>
    </dsp:sp>
    <dsp:sp modelId="{3E0C08DB-EAAB-44B9-8F9E-905B7784F59B}">
      <dsp:nvSpPr>
        <dsp:cNvPr id="0" name=""/>
        <dsp:cNvSpPr/>
      </dsp:nvSpPr>
      <dsp:spPr>
        <a:xfrm>
          <a:off x="2669" y="2014352"/>
          <a:ext cx="2602978" cy="1711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El diseño es no experimental, descriptivo y transversal.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Esta investigación se realizó en la temporalidad de un ciclo escolar, por lo que fue desarrollado durante el año 2020 al 2021</a:t>
          </a:r>
          <a:endParaRPr lang="es-ES" sz="1400" kern="1200" dirty="0"/>
        </a:p>
      </dsp:txBody>
      <dsp:txXfrm>
        <a:off x="2669" y="2014352"/>
        <a:ext cx="2602978" cy="1711507"/>
      </dsp:txXfrm>
    </dsp:sp>
    <dsp:sp modelId="{5191AC70-57E9-4754-ACD1-10E19C541F43}">
      <dsp:nvSpPr>
        <dsp:cNvPr id="0" name=""/>
        <dsp:cNvSpPr/>
      </dsp:nvSpPr>
      <dsp:spPr>
        <a:xfrm>
          <a:off x="2970064" y="1011784"/>
          <a:ext cx="2602978" cy="100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Tipo de investigación</a:t>
          </a:r>
          <a:endParaRPr lang="es-ES" sz="2900" kern="1200" dirty="0"/>
        </a:p>
      </dsp:txBody>
      <dsp:txXfrm>
        <a:off x="2970064" y="1011784"/>
        <a:ext cx="2602978" cy="1002567"/>
      </dsp:txXfrm>
    </dsp:sp>
    <dsp:sp modelId="{D206292E-80B4-44AF-8983-A0BDD5F6576F}">
      <dsp:nvSpPr>
        <dsp:cNvPr id="0" name=""/>
        <dsp:cNvSpPr/>
      </dsp:nvSpPr>
      <dsp:spPr>
        <a:xfrm>
          <a:off x="2970064" y="2014352"/>
          <a:ext cx="2602978" cy="1711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Cuantitativo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900" kern="1200" dirty="0"/>
        </a:p>
      </dsp:txBody>
      <dsp:txXfrm>
        <a:off x="2970064" y="2014352"/>
        <a:ext cx="2602978" cy="1711507"/>
      </dsp:txXfrm>
    </dsp:sp>
    <dsp:sp modelId="{A7D7A586-6FFB-4DD1-AF22-B2CEFDE6C962}">
      <dsp:nvSpPr>
        <dsp:cNvPr id="0" name=""/>
        <dsp:cNvSpPr/>
      </dsp:nvSpPr>
      <dsp:spPr>
        <a:xfrm>
          <a:off x="5937460" y="1011784"/>
          <a:ext cx="2602978" cy="100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Diseño de instrumento</a:t>
          </a:r>
          <a:endParaRPr lang="es-ES" sz="2900" kern="1200" dirty="0"/>
        </a:p>
      </dsp:txBody>
      <dsp:txXfrm>
        <a:off x="5937460" y="1011784"/>
        <a:ext cx="2602978" cy="1002567"/>
      </dsp:txXfrm>
    </dsp:sp>
    <dsp:sp modelId="{B0C366B3-EDB2-4E04-A85A-824AAA861B5F}">
      <dsp:nvSpPr>
        <dsp:cNvPr id="0" name=""/>
        <dsp:cNvSpPr/>
      </dsp:nvSpPr>
      <dsp:spPr>
        <a:xfrm>
          <a:off x="5937460" y="2014352"/>
          <a:ext cx="2602978" cy="1711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Rúbrica analítica (Tobón, 2013):</a:t>
          </a:r>
          <a:endParaRPr lang="es-E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7 ítems</a:t>
          </a:r>
          <a:endParaRPr lang="es-E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3 opciones de respuestas</a:t>
          </a:r>
          <a:endParaRPr lang="es-ES" sz="1800" kern="1200" dirty="0"/>
        </a:p>
      </dsp:txBody>
      <dsp:txXfrm>
        <a:off x="5937460" y="2014352"/>
        <a:ext cx="2602978" cy="171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6643-F599-437B-B759-B05A71FE0E23}">
      <dsp:nvSpPr>
        <dsp:cNvPr id="0" name=""/>
        <dsp:cNvSpPr/>
      </dsp:nvSpPr>
      <dsp:spPr>
        <a:xfrm>
          <a:off x="2716804" y="2973"/>
          <a:ext cx="1446163" cy="9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Consulta de literatura</a:t>
          </a:r>
          <a:endParaRPr lang="es-ES" sz="1400" kern="1200" dirty="0"/>
        </a:p>
      </dsp:txBody>
      <dsp:txXfrm>
        <a:off x="2762691" y="48860"/>
        <a:ext cx="1354389" cy="848231"/>
      </dsp:txXfrm>
    </dsp:sp>
    <dsp:sp modelId="{2386A609-C46A-4421-9792-52043BAF985C}">
      <dsp:nvSpPr>
        <dsp:cNvPr id="0" name=""/>
        <dsp:cNvSpPr/>
      </dsp:nvSpPr>
      <dsp:spPr>
        <a:xfrm>
          <a:off x="1562937" y="472976"/>
          <a:ext cx="3753896" cy="3753896"/>
        </a:xfrm>
        <a:custGeom>
          <a:avLst/>
          <a:gdLst/>
          <a:ahLst/>
          <a:cxnLst/>
          <a:rect l="0" t="0" r="0" b="0"/>
          <a:pathLst>
            <a:path>
              <a:moveTo>
                <a:pt x="2793501" y="239003"/>
              </a:moveTo>
              <a:arcTo wR="1876948" hR="1876948" stAng="17953819" swAng="1210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0BF39-B64A-4D19-B012-FF6CA2B3098D}">
      <dsp:nvSpPr>
        <dsp:cNvPr id="0" name=""/>
        <dsp:cNvSpPr/>
      </dsp:nvSpPr>
      <dsp:spPr>
        <a:xfrm>
          <a:off x="4501888" y="1299912"/>
          <a:ext cx="1446163" cy="9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Elaboración de ítems</a:t>
          </a:r>
          <a:endParaRPr lang="es-ES" sz="1400" kern="1200" dirty="0"/>
        </a:p>
      </dsp:txBody>
      <dsp:txXfrm>
        <a:off x="4547775" y="1345799"/>
        <a:ext cx="1354389" cy="848231"/>
      </dsp:txXfrm>
    </dsp:sp>
    <dsp:sp modelId="{0BEE236B-22BD-446B-AEF7-1BBE87D465B8}">
      <dsp:nvSpPr>
        <dsp:cNvPr id="0" name=""/>
        <dsp:cNvSpPr/>
      </dsp:nvSpPr>
      <dsp:spPr>
        <a:xfrm>
          <a:off x="1562937" y="472976"/>
          <a:ext cx="3753896" cy="3753896"/>
        </a:xfrm>
        <a:custGeom>
          <a:avLst/>
          <a:gdLst/>
          <a:ahLst/>
          <a:cxnLst/>
          <a:rect l="0" t="0" r="0" b="0"/>
          <a:pathLst>
            <a:path>
              <a:moveTo>
                <a:pt x="3749386" y="2006985"/>
              </a:moveTo>
              <a:arcTo wR="1876948" hR="1876948" stAng="21838363" swAng="135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31AB8-AFC7-4B7A-96AE-28961F751275}">
      <dsp:nvSpPr>
        <dsp:cNvPr id="0" name=""/>
        <dsp:cNvSpPr/>
      </dsp:nvSpPr>
      <dsp:spPr>
        <a:xfrm>
          <a:off x="3820046" y="3398404"/>
          <a:ext cx="1446163" cy="9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Definición de los niveles de desempeño</a:t>
          </a:r>
          <a:endParaRPr lang="es-ES" sz="1400" kern="1200" dirty="0"/>
        </a:p>
      </dsp:txBody>
      <dsp:txXfrm>
        <a:off x="3865933" y="3444291"/>
        <a:ext cx="1354389" cy="848231"/>
      </dsp:txXfrm>
    </dsp:sp>
    <dsp:sp modelId="{FA5F55B6-B645-4F76-8626-47303BFA7701}">
      <dsp:nvSpPr>
        <dsp:cNvPr id="0" name=""/>
        <dsp:cNvSpPr/>
      </dsp:nvSpPr>
      <dsp:spPr>
        <a:xfrm>
          <a:off x="1562937" y="472976"/>
          <a:ext cx="3753896" cy="3753896"/>
        </a:xfrm>
        <a:custGeom>
          <a:avLst/>
          <a:gdLst/>
          <a:ahLst/>
          <a:cxnLst/>
          <a:rect l="0" t="0" r="0" b="0"/>
          <a:pathLst>
            <a:path>
              <a:moveTo>
                <a:pt x="2107112" y="3739730"/>
              </a:moveTo>
              <a:arcTo wR="1876948" hR="1876948" stAng="4977376" swAng="8452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4C73B-B868-4BAC-8A55-230098612E43}">
      <dsp:nvSpPr>
        <dsp:cNvPr id="0" name=""/>
        <dsp:cNvSpPr/>
      </dsp:nvSpPr>
      <dsp:spPr>
        <a:xfrm>
          <a:off x="1613562" y="3398404"/>
          <a:ext cx="1446163" cy="9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Juicio de expertos</a:t>
          </a:r>
          <a:endParaRPr lang="es-ES" sz="1400" kern="1200" dirty="0"/>
        </a:p>
      </dsp:txBody>
      <dsp:txXfrm>
        <a:off x="1659449" y="3444291"/>
        <a:ext cx="1354389" cy="848231"/>
      </dsp:txXfrm>
    </dsp:sp>
    <dsp:sp modelId="{AB3BC834-92D8-418D-B6D9-F66238585CCB}">
      <dsp:nvSpPr>
        <dsp:cNvPr id="0" name=""/>
        <dsp:cNvSpPr/>
      </dsp:nvSpPr>
      <dsp:spPr>
        <a:xfrm>
          <a:off x="1562937" y="472976"/>
          <a:ext cx="3753896" cy="3753896"/>
        </a:xfrm>
        <a:custGeom>
          <a:avLst/>
          <a:gdLst/>
          <a:ahLst/>
          <a:cxnLst/>
          <a:rect l="0" t="0" r="0" b="0"/>
          <a:pathLst>
            <a:path>
              <a:moveTo>
                <a:pt x="199062" y="2718158"/>
              </a:moveTo>
              <a:arcTo wR="1876948" hR="1876948" stAng="9202382" swAng="135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9A465-E22B-4DFA-9D6D-E50F9AC4EB9B}">
      <dsp:nvSpPr>
        <dsp:cNvPr id="0" name=""/>
        <dsp:cNvSpPr/>
      </dsp:nvSpPr>
      <dsp:spPr>
        <a:xfrm>
          <a:off x="931720" y="1299912"/>
          <a:ext cx="1446163" cy="9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Modificaciones</a:t>
          </a:r>
          <a:endParaRPr lang="es-ES" sz="1400" kern="1200" dirty="0"/>
        </a:p>
      </dsp:txBody>
      <dsp:txXfrm>
        <a:off x="977607" y="1345799"/>
        <a:ext cx="1354389" cy="848231"/>
      </dsp:txXfrm>
    </dsp:sp>
    <dsp:sp modelId="{0B0DCA49-AC4B-46F9-9639-98B3AAA679E7}">
      <dsp:nvSpPr>
        <dsp:cNvPr id="0" name=""/>
        <dsp:cNvSpPr/>
      </dsp:nvSpPr>
      <dsp:spPr>
        <a:xfrm>
          <a:off x="1562937" y="472976"/>
          <a:ext cx="3753896" cy="3753896"/>
        </a:xfrm>
        <a:custGeom>
          <a:avLst/>
          <a:gdLst/>
          <a:ahLst/>
          <a:cxnLst/>
          <a:rect l="0" t="0" r="0" b="0"/>
          <a:pathLst>
            <a:path>
              <a:moveTo>
                <a:pt x="451569" y="655789"/>
              </a:moveTo>
              <a:arcTo wR="1876948" hR="1876948" stAng="13235251" swAng="1210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A28DC-D126-4452-A9DB-85DE54807255}">
      <dsp:nvSpPr>
        <dsp:cNvPr id="0" name=""/>
        <dsp:cNvSpPr/>
      </dsp:nvSpPr>
      <dsp:spPr>
        <a:xfrm>
          <a:off x="2088997" y="1811671"/>
          <a:ext cx="2111934" cy="2112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1AB24-0A93-48FA-A6EC-DB062F2735A1}">
      <dsp:nvSpPr>
        <dsp:cNvPr id="0" name=""/>
        <dsp:cNvSpPr/>
      </dsp:nvSpPr>
      <dsp:spPr>
        <a:xfrm>
          <a:off x="3436084" y="256159"/>
          <a:ext cx="627228" cy="62682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69239-473F-4A58-91EA-95F663F93CAF}">
      <dsp:nvSpPr>
        <dsp:cNvPr id="0" name=""/>
        <dsp:cNvSpPr/>
      </dsp:nvSpPr>
      <dsp:spPr>
        <a:xfrm>
          <a:off x="2170158" y="1892730"/>
          <a:ext cx="1950496" cy="19501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EB0C5-297D-49E4-9367-F86C297E6B44}">
      <dsp:nvSpPr>
        <dsp:cNvPr id="0" name=""/>
        <dsp:cNvSpPr/>
      </dsp:nvSpPr>
      <dsp:spPr>
        <a:xfrm>
          <a:off x="4354431" y="2210727"/>
          <a:ext cx="1105369" cy="1105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0E12C-7F51-47AF-90D1-0AC840555DB7}">
      <dsp:nvSpPr>
        <dsp:cNvPr id="0" name=""/>
        <dsp:cNvSpPr/>
      </dsp:nvSpPr>
      <dsp:spPr>
        <a:xfrm>
          <a:off x="4419712" y="2276014"/>
          <a:ext cx="974806" cy="974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807FA-B824-4F02-98DE-E7A2E6149484}">
      <dsp:nvSpPr>
        <dsp:cNvPr id="0" name=""/>
        <dsp:cNvSpPr/>
      </dsp:nvSpPr>
      <dsp:spPr>
        <a:xfrm>
          <a:off x="3922164" y="650814"/>
          <a:ext cx="1416778" cy="141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98D0A-0D29-4CD3-8A93-99CBAC7C1E5E}">
      <dsp:nvSpPr>
        <dsp:cNvPr id="0" name=""/>
        <dsp:cNvSpPr/>
      </dsp:nvSpPr>
      <dsp:spPr>
        <a:xfrm>
          <a:off x="5106929" y="302740"/>
          <a:ext cx="464025" cy="46434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D7D0D-5555-4D91-BE2D-59E01249C0B2}">
      <dsp:nvSpPr>
        <dsp:cNvPr id="0" name=""/>
        <dsp:cNvSpPr/>
      </dsp:nvSpPr>
      <dsp:spPr>
        <a:xfrm>
          <a:off x="5571837" y="3320602"/>
          <a:ext cx="348460" cy="34807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4796-DFE3-42E7-985F-B3CDA6133200}">
      <dsp:nvSpPr>
        <dsp:cNvPr id="0" name=""/>
        <dsp:cNvSpPr/>
      </dsp:nvSpPr>
      <dsp:spPr>
        <a:xfrm>
          <a:off x="3997149" y="725637"/>
          <a:ext cx="1267690" cy="1267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7E95-1EFB-45C0-A2C6-F8A967D61332}">
      <dsp:nvSpPr>
        <dsp:cNvPr id="0" name=""/>
        <dsp:cNvSpPr/>
      </dsp:nvSpPr>
      <dsp:spPr>
        <a:xfrm>
          <a:off x="0" y="725637"/>
          <a:ext cx="3134379" cy="101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" numCol="1" spcCol="1270" anchor="b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Recolección de datos</a:t>
          </a:r>
          <a:endParaRPr lang="es-ES" sz="3100" kern="1200" dirty="0"/>
        </a:p>
      </dsp:txBody>
      <dsp:txXfrm>
        <a:off x="0" y="725637"/>
        <a:ext cx="3134379" cy="1017813"/>
      </dsp:txXfrm>
    </dsp:sp>
    <dsp:sp modelId="{1FE3BDDB-DA36-490A-AD85-90D3D1C45766}">
      <dsp:nvSpPr>
        <dsp:cNvPr id="0" name=""/>
        <dsp:cNvSpPr/>
      </dsp:nvSpPr>
      <dsp:spPr>
        <a:xfrm>
          <a:off x="5687402" y="2276014"/>
          <a:ext cx="3134379" cy="97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Interpretación</a:t>
          </a:r>
          <a:endParaRPr lang="es-ES" sz="3100" kern="1200" dirty="0"/>
        </a:p>
      </dsp:txBody>
      <dsp:txXfrm>
        <a:off x="5687402" y="2276014"/>
        <a:ext cx="3134379" cy="974900"/>
      </dsp:txXfrm>
    </dsp:sp>
    <dsp:sp modelId="{F8395F9E-5D16-40B1-BF36-A7A8CBB9147B}">
      <dsp:nvSpPr>
        <dsp:cNvPr id="0" name=""/>
        <dsp:cNvSpPr/>
      </dsp:nvSpPr>
      <dsp:spPr>
        <a:xfrm>
          <a:off x="5571837" y="725637"/>
          <a:ext cx="3134379" cy="126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Análisis de datos y resultados</a:t>
          </a:r>
          <a:endParaRPr lang="es-ES" sz="3100" kern="1200" dirty="0"/>
        </a:p>
      </dsp:txBody>
      <dsp:txXfrm>
        <a:off x="5571837" y="725637"/>
        <a:ext cx="3134379" cy="12675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BE9F-562D-4BC1-B138-17F644FD920B}">
      <dsp:nvSpPr>
        <dsp:cNvPr id="0" name=""/>
        <dsp:cNvSpPr/>
      </dsp:nvSpPr>
      <dsp:spPr>
        <a:xfrm>
          <a:off x="497962" y="0"/>
          <a:ext cx="5643575" cy="43847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FF8F8-73B0-4FF9-82DD-32BCB6E85451}">
      <dsp:nvSpPr>
        <dsp:cNvPr id="0" name=""/>
        <dsp:cNvSpPr/>
      </dsp:nvSpPr>
      <dsp:spPr>
        <a:xfrm>
          <a:off x="7132" y="1315437"/>
          <a:ext cx="2137089" cy="175391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Covid-19</a:t>
          </a:r>
          <a:endParaRPr lang="es-ES" sz="2000" kern="1200" dirty="0"/>
        </a:p>
      </dsp:txBody>
      <dsp:txXfrm>
        <a:off x="92751" y="1401056"/>
        <a:ext cx="1965851" cy="1582678"/>
      </dsp:txXfrm>
    </dsp:sp>
    <dsp:sp modelId="{31E2422F-6165-4FDB-8DC9-9173DBE71229}">
      <dsp:nvSpPr>
        <dsp:cNvPr id="0" name=""/>
        <dsp:cNvSpPr/>
      </dsp:nvSpPr>
      <dsp:spPr>
        <a:xfrm>
          <a:off x="2251205" y="1315437"/>
          <a:ext cx="2137089" cy="175391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Experiencias enriquecedoras </a:t>
          </a:r>
          <a:endParaRPr lang="es-ES" sz="2000" kern="1200" dirty="0"/>
        </a:p>
      </dsp:txBody>
      <dsp:txXfrm>
        <a:off x="2336824" y="1401056"/>
        <a:ext cx="1965851" cy="1582678"/>
      </dsp:txXfrm>
    </dsp:sp>
    <dsp:sp modelId="{DBC9B483-C77F-40E2-BCC0-463682DDA34A}">
      <dsp:nvSpPr>
        <dsp:cNvPr id="0" name=""/>
        <dsp:cNvSpPr/>
      </dsp:nvSpPr>
      <dsp:spPr>
        <a:xfrm>
          <a:off x="4495278" y="1315437"/>
          <a:ext cx="2137089" cy="175391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Logro de competencias </a:t>
          </a:r>
          <a:endParaRPr lang="es-ES" sz="2000" kern="1200" dirty="0"/>
        </a:p>
      </dsp:txBody>
      <dsp:txXfrm>
        <a:off x="4580897" y="1401056"/>
        <a:ext cx="1965851" cy="158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e711c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e711c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 smtClean="0"/>
              <a:t>Hsdhfsdhgfkjshflhlfh</a:t>
            </a:r>
            <a:endParaRPr lang="es-MX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 smtClean="0"/>
              <a:t>Lkdjflskdjf</a:t>
            </a:r>
            <a:endParaRPr lang="es-MX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 smtClean="0"/>
              <a:t>dsdfsdfsd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9e711cdf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99e711cdf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9e711cdf8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9e711cdf8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9e711cdf8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99e711cdf8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dd2ea9ec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dd2ea9ec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6000" y="2090150"/>
            <a:ext cx="38520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6000" y="257180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1554350"/>
            <a:ext cx="9534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7125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5400000">
            <a:off x="-4015500" y="2798123"/>
            <a:ext cx="8038418" cy="57269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484000" y="540000"/>
            <a:ext cx="4176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606950" y="27651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606950" y="3004200"/>
            <a:ext cx="22305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001750" y="27651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001750" y="3004200"/>
            <a:ext cx="22305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5400000">
            <a:off x="6841418" y="-2065910"/>
            <a:ext cx="822522" cy="4389292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131852" y="4355553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5400000" flipH="1">
            <a:off x="6284281" y="2115481"/>
            <a:ext cx="1215670" cy="4992768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46000" y="818000"/>
            <a:ext cx="3852000" cy="17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2"/>
          </p:nvPr>
        </p:nvSpPr>
        <p:spPr>
          <a:xfrm>
            <a:off x="2646000" y="2571550"/>
            <a:ext cx="3852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10800000">
            <a:off x="-2322210" y="-45743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452475" y="1785150"/>
            <a:ext cx="46509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452475" y="2571750"/>
            <a:ext cx="423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236650" y="2580575"/>
            <a:ext cx="46707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531050" y="1553775"/>
            <a:ext cx="6081900" cy="10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10800000">
            <a:off x="5488113" y="-50576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-4155341" y="4582400"/>
            <a:ext cx="9573640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77405" y="3661193"/>
            <a:ext cx="1847688" cy="1431713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2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00000">
            <a:off x="2459365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5653775" y="372950"/>
            <a:ext cx="1847688" cy="1431713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rgbClr val="FFB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77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707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2"/>
          </p:nvPr>
        </p:nvSpPr>
        <p:spPr>
          <a:xfrm>
            <a:off x="707253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34567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"/>
          </p:nvPr>
        </p:nvSpPr>
        <p:spPr>
          <a:xfrm>
            <a:off x="3456762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206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6"/>
          </p:nvPr>
        </p:nvSpPr>
        <p:spPr>
          <a:xfrm>
            <a:off x="6206250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-1872000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pos="1667">
          <p15:clr>
            <a:srgbClr val="EA4335"/>
          </p15:clr>
        </p15:guide>
        <p15:guide id="7" pos="4093">
          <p15:clr>
            <a:srgbClr val="EA4335"/>
          </p15:clr>
        </p15:guide>
        <p15:guide id="8" orient="horz" pos="230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4160" y="3826545"/>
            <a:ext cx="4975680" cy="548400"/>
          </a:xfrm>
        </p:spPr>
        <p:txBody>
          <a:bodyPr/>
          <a:lstStyle/>
          <a:p>
            <a:r>
              <a:rPr lang="es-MX" dirty="0" smtClean="0">
                <a:solidFill>
                  <a:schemeClr val="accent3"/>
                </a:solidFill>
              </a:rPr>
              <a:t>Denisse Alejandra Rojas Sánchez </a:t>
            </a:r>
            <a:endParaRPr lang="es-MX" dirty="0">
              <a:solidFill>
                <a:schemeClr val="accent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1050" y="2504230"/>
            <a:ext cx="6081900" cy="1322315"/>
          </a:xfrm>
        </p:spPr>
        <p:txBody>
          <a:bodyPr/>
          <a:lstStyle/>
          <a:p>
            <a:r>
              <a:rPr lang="es-ES" sz="2400" dirty="0"/>
              <a:t>TESIS DE INVESTIGACIÓN</a:t>
            </a:r>
          </a:p>
          <a:p>
            <a:r>
              <a:rPr lang="es-ES" sz="2400" dirty="0"/>
              <a:t> </a:t>
            </a:r>
            <a:r>
              <a:rPr lang="es-ES" sz="2800" b="1" dirty="0"/>
              <a:t>LA EVALUACIÓN FORMATIVA EN LA EDUCACIÓN </a:t>
            </a:r>
            <a:r>
              <a:rPr lang="es-ES" sz="2800" b="1" dirty="0" smtClean="0"/>
              <a:t>PREESCOLAR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416" t="12917" r="30253" b="51411"/>
          <a:stretch/>
        </p:blipFill>
        <p:spPr>
          <a:xfrm>
            <a:off x="2300446" y="245012"/>
            <a:ext cx="4543108" cy="2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06783" y="1023197"/>
            <a:ext cx="7704000" cy="3416400"/>
          </a:xfrm>
        </p:spPr>
        <p:txBody>
          <a:bodyPr/>
          <a:lstStyle/>
          <a:p>
            <a:endParaRPr lang="es-MX" dirty="0" smtClean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67061493"/>
              </p:ext>
            </p:extLst>
          </p:nvPr>
        </p:nvGraphicFramePr>
        <p:xfrm>
          <a:off x="104503" y="43361"/>
          <a:ext cx="8543108" cy="473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1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34332" y="200365"/>
            <a:ext cx="3852000" cy="879497"/>
          </a:xfrm>
        </p:spPr>
        <p:txBody>
          <a:bodyPr/>
          <a:lstStyle/>
          <a:p>
            <a:r>
              <a:rPr lang="es-MX" dirty="0" smtClean="0"/>
              <a:t>Diseño del instrumento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0418261"/>
              </p:ext>
            </p:extLst>
          </p:nvPr>
        </p:nvGraphicFramePr>
        <p:xfrm>
          <a:off x="2037805" y="200365"/>
          <a:ext cx="6879772" cy="4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0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3260222"/>
              </p:ext>
            </p:extLst>
          </p:nvPr>
        </p:nvGraphicFramePr>
        <p:xfrm>
          <a:off x="148047" y="339634"/>
          <a:ext cx="8821782" cy="41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6"/>
          <p:cNvSpPr/>
          <p:nvPr/>
        </p:nvSpPr>
        <p:spPr>
          <a:xfrm rot="-2575368">
            <a:off x="7539547" y="2445503"/>
            <a:ext cx="352893" cy="559862"/>
          </a:xfrm>
          <a:custGeom>
            <a:avLst/>
            <a:gdLst/>
            <a:ahLst/>
            <a:cxnLst/>
            <a:rect l="l" t="t" r="r" b="b"/>
            <a:pathLst>
              <a:path w="4827" h="7658" extrusionOk="0">
                <a:moveTo>
                  <a:pt x="2118" y="0"/>
                </a:moveTo>
                <a:lnTo>
                  <a:pt x="1853" y="61"/>
                </a:lnTo>
                <a:lnTo>
                  <a:pt x="1609" y="326"/>
                </a:lnTo>
                <a:lnTo>
                  <a:pt x="1507" y="570"/>
                </a:lnTo>
                <a:lnTo>
                  <a:pt x="1263" y="1080"/>
                </a:lnTo>
                <a:lnTo>
                  <a:pt x="265" y="3809"/>
                </a:lnTo>
                <a:lnTo>
                  <a:pt x="0" y="5214"/>
                </a:lnTo>
                <a:lnTo>
                  <a:pt x="21" y="6008"/>
                </a:lnTo>
                <a:lnTo>
                  <a:pt x="122" y="6314"/>
                </a:lnTo>
                <a:lnTo>
                  <a:pt x="265" y="6599"/>
                </a:lnTo>
                <a:lnTo>
                  <a:pt x="713" y="7047"/>
                </a:lnTo>
                <a:lnTo>
                  <a:pt x="1304" y="7373"/>
                </a:lnTo>
                <a:lnTo>
                  <a:pt x="1976" y="7576"/>
                </a:lnTo>
                <a:lnTo>
                  <a:pt x="2688" y="7658"/>
                </a:lnTo>
                <a:lnTo>
                  <a:pt x="3381" y="7576"/>
                </a:lnTo>
                <a:lnTo>
                  <a:pt x="4012" y="7373"/>
                </a:lnTo>
                <a:lnTo>
                  <a:pt x="4501" y="7026"/>
                </a:lnTo>
                <a:lnTo>
                  <a:pt x="4684" y="6782"/>
                </a:lnTo>
                <a:lnTo>
                  <a:pt x="4745" y="6660"/>
                </a:lnTo>
                <a:lnTo>
                  <a:pt x="4827" y="6273"/>
                </a:lnTo>
                <a:lnTo>
                  <a:pt x="4806" y="5519"/>
                </a:lnTo>
                <a:lnTo>
                  <a:pt x="4542" y="4236"/>
                </a:lnTo>
                <a:lnTo>
                  <a:pt x="4073" y="2851"/>
                </a:lnTo>
                <a:lnTo>
                  <a:pt x="3503" y="1568"/>
                </a:lnTo>
                <a:lnTo>
                  <a:pt x="2872" y="550"/>
                </a:lnTo>
                <a:lnTo>
                  <a:pt x="2403" y="122"/>
                </a:lnTo>
                <a:lnTo>
                  <a:pt x="21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6"/>
          <p:cNvSpPr/>
          <p:nvPr/>
        </p:nvSpPr>
        <p:spPr>
          <a:xfrm rot="-2575368">
            <a:off x="7974027" y="2216048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6"/>
          <p:cNvSpPr/>
          <p:nvPr/>
        </p:nvSpPr>
        <p:spPr>
          <a:xfrm rot="-2575368">
            <a:off x="7392414" y="1921427"/>
            <a:ext cx="327597" cy="483975"/>
          </a:xfrm>
          <a:custGeom>
            <a:avLst/>
            <a:gdLst/>
            <a:ahLst/>
            <a:cxnLst/>
            <a:rect l="l" t="t" r="r" b="b"/>
            <a:pathLst>
              <a:path w="4481" h="6620" extrusionOk="0">
                <a:moveTo>
                  <a:pt x="2139" y="1"/>
                </a:moveTo>
                <a:lnTo>
                  <a:pt x="1935" y="123"/>
                </a:lnTo>
                <a:lnTo>
                  <a:pt x="1854" y="245"/>
                </a:lnTo>
                <a:lnTo>
                  <a:pt x="1141" y="1610"/>
                </a:lnTo>
                <a:lnTo>
                  <a:pt x="347" y="3524"/>
                </a:lnTo>
                <a:lnTo>
                  <a:pt x="41" y="4705"/>
                </a:lnTo>
                <a:lnTo>
                  <a:pt x="1" y="5275"/>
                </a:lnTo>
                <a:lnTo>
                  <a:pt x="21" y="5561"/>
                </a:lnTo>
                <a:lnTo>
                  <a:pt x="326" y="6009"/>
                </a:lnTo>
                <a:lnTo>
                  <a:pt x="856" y="6335"/>
                </a:lnTo>
                <a:lnTo>
                  <a:pt x="1548" y="6538"/>
                </a:lnTo>
                <a:lnTo>
                  <a:pt x="2302" y="6620"/>
                </a:lnTo>
                <a:lnTo>
                  <a:pt x="3055" y="6559"/>
                </a:lnTo>
                <a:lnTo>
                  <a:pt x="3727" y="6375"/>
                </a:lnTo>
                <a:lnTo>
                  <a:pt x="4216" y="6049"/>
                </a:lnTo>
                <a:lnTo>
                  <a:pt x="4379" y="5825"/>
                </a:lnTo>
                <a:lnTo>
                  <a:pt x="4481" y="5540"/>
                </a:lnTo>
                <a:lnTo>
                  <a:pt x="4461" y="4726"/>
                </a:lnTo>
                <a:lnTo>
                  <a:pt x="4257" y="3667"/>
                </a:lnTo>
                <a:lnTo>
                  <a:pt x="3890" y="2526"/>
                </a:lnTo>
                <a:lnTo>
                  <a:pt x="3442" y="1467"/>
                </a:lnTo>
                <a:lnTo>
                  <a:pt x="2954" y="591"/>
                </a:lnTo>
                <a:lnTo>
                  <a:pt x="2465" y="62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6"/>
          <p:cNvSpPr/>
          <p:nvPr/>
        </p:nvSpPr>
        <p:spPr>
          <a:xfrm rot="-2575368">
            <a:off x="8160196" y="2788450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418641" y="253388"/>
            <a:ext cx="440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accent1"/>
                </a:solidFill>
                <a:latin typeface="Baloo 2 ExtraBold" panose="020B0604020202020204" charset="0"/>
                <a:cs typeface="Baloo 2 ExtraBold" panose="020B0604020202020204" charset="0"/>
              </a:rPr>
              <a:t>Retos y oportunidades</a:t>
            </a:r>
            <a:endParaRPr lang="es-MX" sz="3200" dirty="0">
              <a:solidFill>
                <a:schemeClr val="accent1"/>
              </a:solidFill>
              <a:latin typeface="Baloo 2 ExtraBold" panose="020B0604020202020204" charset="0"/>
              <a:cs typeface="Baloo 2 ExtraBold" panose="020B060402020202020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1880182"/>
              </p:ext>
            </p:extLst>
          </p:nvPr>
        </p:nvGraphicFramePr>
        <p:xfrm>
          <a:off x="1252250" y="560483"/>
          <a:ext cx="6639500" cy="43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" descr="Museo Presidentes on Twitter: &amp;quot;23 agosto 1973.Gobernador de #Coahuila  Eulalio Gutiérrez Treviño establece la Escuela Normal de Educación  Preescolar… &amp;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096898"/>
            <a:ext cx="1210526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0"/>
          <p:cNvSpPr/>
          <p:nvPr/>
        </p:nvSpPr>
        <p:spPr>
          <a:xfrm>
            <a:off x="5684141" y="5338328"/>
            <a:ext cx="108969" cy="125825"/>
          </a:xfrm>
          <a:custGeom>
            <a:avLst/>
            <a:gdLst/>
            <a:ahLst/>
            <a:cxnLst/>
            <a:rect l="l" t="t" r="r" b="b"/>
            <a:pathLst>
              <a:path w="918" h="1060" extrusionOk="0">
                <a:moveTo>
                  <a:pt x="286" y="1"/>
                </a:moveTo>
                <a:lnTo>
                  <a:pt x="164" y="62"/>
                </a:lnTo>
                <a:lnTo>
                  <a:pt x="62" y="143"/>
                </a:lnTo>
                <a:lnTo>
                  <a:pt x="1" y="388"/>
                </a:lnTo>
                <a:lnTo>
                  <a:pt x="62" y="510"/>
                </a:lnTo>
                <a:lnTo>
                  <a:pt x="225" y="754"/>
                </a:lnTo>
                <a:lnTo>
                  <a:pt x="449" y="978"/>
                </a:lnTo>
                <a:lnTo>
                  <a:pt x="510" y="1039"/>
                </a:lnTo>
                <a:lnTo>
                  <a:pt x="693" y="1060"/>
                </a:lnTo>
                <a:lnTo>
                  <a:pt x="775" y="1019"/>
                </a:lnTo>
                <a:lnTo>
                  <a:pt x="877" y="938"/>
                </a:lnTo>
                <a:lnTo>
                  <a:pt x="917" y="734"/>
                </a:lnTo>
                <a:lnTo>
                  <a:pt x="877" y="632"/>
                </a:lnTo>
                <a:lnTo>
                  <a:pt x="836" y="510"/>
                </a:lnTo>
                <a:lnTo>
                  <a:pt x="775" y="388"/>
                </a:lnTo>
                <a:lnTo>
                  <a:pt x="693" y="286"/>
                </a:lnTo>
                <a:lnTo>
                  <a:pt x="612" y="184"/>
                </a:lnTo>
                <a:lnTo>
                  <a:pt x="530" y="82"/>
                </a:lnTo>
                <a:lnTo>
                  <a:pt x="286" y="1"/>
                </a:lnTo>
                <a:close/>
              </a:path>
            </a:pathLst>
          </a:custGeom>
          <a:solidFill>
            <a:srgbClr val="F1B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0"/>
          <p:cNvSpPr/>
          <p:nvPr/>
        </p:nvSpPr>
        <p:spPr>
          <a:xfrm>
            <a:off x="5836437" y="5340820"/>
            <a:ext cx="91994" cy="137814"/>
          </a:xfrm>
          <a:custGeom>
            <a:avLst/>
            <a:gdLst/>
            <a:ahLst/>
            <a:cxnLst/>
            <a:rect l="l" t="t" r="r" b="b"/>
            <a:pathLst>
              <a:path w="775" h="1161" extrusionOk="0">
                <a:moveTo>
                  <a:pt x="347" y="0"/>
                </a:moveTo>
                <a:lnTo>
                  <a:pt x="225" y="21"/>
                </a:lnTo>
                <a:lnTo>
                  <a:pt x="123" y="61"/>
                </a:lnTo>
                <a:lnTo>
                  <a:pt x="1" y="265"/>
                </a:lnTo>
                <a:lnTo>
                  <a:pt x="21" y="387"/>
                </a:lnTo>
                <a:lnTo>
                  <a:pt x="103" y="652"/>
                </a:lnTo>
                <a:lnTo>
                  <a:pt x="184" y="937"/>
                </a:lnTo>
                <a:lnTo>
                  <a:pt x="245" y="1039"/>
                </a:lnTo>
                <a:lnTo>
                  <a:pt x="429" y="1161"/>
                </a:lnTo>
                <a:lnTo>
                  <a:pt x="551" y="1141"/>
                </a:lnTo>
                <a:lnTo>
                  <a:pt x="673" y="1100"/>
                </a:lnTo>
                <a:lnTo>
                  <a:pt x="775" y="896"/>
                </a:lnTo>
                <a:lnTo>
                  <a:pt x="775" y="774"/>
                </a:lnTo>
                <a:lnTo>
                  <a:pt x="673" y="489"/>
                </a:lnTo>
                <a:lnTo>
                  <a:pt x="592" y="224"/>
                </a:lnTo>
                <a:lnTo>
                  <a:pt x="530" y="122"/>
                </a:lnTo>
                <a:lnTo>
                  <a:pt x="347" y="0"/>
                </a:lnTo>
                <a:close/>
              </a:path>
            </a:pathLst>
          </a:custGeom>
          <a:solidFill>
            <a:srgbClr val="F1B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60"/>
          <p:cNvGrpSpPr/>
          <p:nvPr/>
        </p:nvGrpSpPr>
        <p:grpSpPr>
          <a:xfrm>
            <a:off x="530680" y="169240"/>
            <a:ext cx="1334993" cy="1492826"/>
            <a:chOff x="538030" y="1776590"/>
            <a:chExt cx="1334993" cy="1492826"/>
          </a:xfrm>
        </p:grpSpPr>
        <p:sp>
          <p:nvSpPr>
            <p:cNvPr id="684" name="Google Shape;684;p60"/>
            <p:cNvSpPr/>
            <p:nvPr/>
          </p:nvSpPr>
          <p:spPr>
            <a:xfrm rot="-9460889">
              <a:off x="962528" y="2861872"/>
              <a:ext cx="269840" cy="370174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0"/>
            <p:cNvSpPr/>
            <p:nvPr/>
          </p:nvSpPr>
          <p:spPr>
            <a:xfrm rot="-9460889">
              <a:off x="607721" y="2424639"/>
              <a:ext cx="286797" cy="423604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0"/>
            <p:cNvSpPr/>
            <p:nvPr/>
          </p:nvSpPr>
          <p:spPr>
            <a:xfrm rot="-9460889">
              <a:off x="1543004" y="2407925"/>
              <a:ext cx="269840" cy="370174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0"/>
            <p:cNvSpPr/>
            <p:nvPr/>
          </p:nvSpPr>
          <p:spPr>
            <a:xfrm rot="-9460889">
              <a:off x="1150144" y="1816884"/>
              <a:ext cx="308873" cy="490025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60"/>
          <p:cNvGrpSpPr/>
          <p:nvPr/>
        </p:nvGrpSpPr>
        <p:grpSpPr>
          <a:xfrm>
            <a:off x="6856261" y="3128973"/>
            <a:ext cx="1704076" cy="1498199"/>
            <a:chOff x="6856261" y="3128973"/>
            <a:chExt cx="1704076" cy="1498199"/>
          </a:xfrm>
        </p:grpSpPr>
        <p:sp>
          <p:nvSpPr>
            <p:cNvPr id="689" name="Google Shape;689;p60"/>
            <p:cNvSpPr/>
            <p:nvPr/>
          </p:nvSpPr>
          <p:spPr>
            <a:xfrm rot="2188877">
              <a:off x="7342897" y="3846454"/>
              <a:ext cx="308872" cy="490024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0"/>
            <p:cNvSpPr/>
            <p:nvPr/>
          </p:nvSpPr>
          <p:spPr>
            <a:xfrm rot="2188877">
              <a:off x="7685065" y="4213049"/>
              <a:ext cx="269839" cy="370173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0"/>
            <p:cNvSpPr/>
            <p:nvPr/>
          </p:nvSpPr>
          <p:spPr>
            <a:xfrm rot="2188877">
              <a:off x="6939875" y="3623068"/>
              <a:ext cx="269775" cy="370173"/>
            </a:xfrm>
            <a:custGeom>
              <a:avLst/>
              <a:gdLst/>
              <a:ahLst/>
              <a:cxnLst/>
              <a:rect l="l" t="t" r="r" b="b"/>
              <a:pathLst>
                <a:path w="4216" h="5785" extrusionOk="0">
                  <a:moveTo>
                    <a:pt x="2016" y="1"/>
                  </a:moveTo>
                  <a:lnTo>
                    <a:pt x="1670" y="82"/>
                  </a:lnTo>
                  <a:lnTo>
                    <a:pt x="1283" y="326"/>
                  </a:lnTo>
                  <a:lnTo>
                    <a:pt x="1079" y="510"/>
                  </a:lnTo>
                  <a:lnTo>
                    <a:pt x="978" y="693"/>
                  </a:lnTo>
                  <a:lnTo>
                    <a:pt x="530" y="1874"/>
                  </a:lnTo>
                  <a:lnTo>
                    <a:pt x="102" y="3442"/>
                  </a:lnTo>
                  <a:lnTo>
                    <a:pt x="0" y="4501"/>
                  </a:lnTo>
                  <a:lnTo>
                    <a:pt x="102" y="5031"/>
                  </a:lnTo>
                  <a:lnTo>
                    <a:pt x="224" y="5194"/>
                  </a:lnTo>
                  <a:lnTo>
                    <a:pt x="387" y="5316"/>
                  </a:lnTo>
                  <a:lnTo>
                    <a:pt x="855" y="5540"/>
                  </a:lnTo>
                  <a:lnTo>
                    <a:pt x="1752" y="5744"/>
                  </a:lnTo>
                  <a:lnTo>
                    <a:pt x="3035" y="5784"/>
                  </a:lnTo>
                  <a:lnTo>
                    <a:pt x="3788" y="5581"/>
                  </a:lnTo>
                  <a:lnTo>
                    <a:pt x="4114" y="5357"/>
                  </a:lnTo>
                  <a:lnTo>
                    <a:pt x="4175" y="5194"/>
                  </a:lnTo>
                  <a:lnTo>
                    <a:pt x="4216" y="4970"/>
                  </a:lnTo>
                  <a:lnTo>
                    <a:pt x="4175" y="4237"/>
                  </a:lnTo>
                  <a:lnTo>
                    <a:pt x="3992" y="3259"/>
                  </a:lnTo>
                  <a:lnTo>
                    <a:pt x="3707" y="2180"/>
                  </a:lnTo>
                  <a:lnTo>
                    <a:pt x="3299" y="1182"/>
                  </a:lnTo>
                  <a:lnTo>
                    <a:pt x="2790" y="388"/>
                  </a:lnTo>
                  <a:lnTo>
                    <a:pt x="2342" y="8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0"/>
            <p:cNvSpPr/>
            <p:nvPr/>
          </p:nvSpPr>
          <p:spPr>
            <a:xfrm rot="2188877">
              <a:off x="7580040" y="3264241"/>
              <a:ext cx="285453" cy="422260"/>
            </a:xfrm>
            <a:custGeom>
              <a:avLst/>
              <a:gdLst/>
              <a:ahLst/>
              <a:cxnLst/>
              <a:rect l="l" t="t" r="r" b="b"/>
              <a:pathLst>
                <a:path w="4461" h="6599" extrusionOk="0">
                  <a:moveTo>
                    <a:pt x="2119" y="0"/>
                  </a:moveTo>
                  <a:lnTo>
                    <a:pt x="1935" y="122"/>
                  </a:lnTo>
                  <a:lnTo>
                    <a:pt x="1854" y="245"/>
                  </a:lnTo>
                  <a:lnTo>
                    <a:pt x="1121" y="1609"/>
                  </a:lnTo>
                  <a:lnTo>
                    <a:pt x="347" y="3503"/>
                  </a:lnTo>
                  <a:lnTo>
                    <a:pt x="41" y="4705"/>
                  </a:lnTo>
                  <a:lnTo>
                    <a:pt x="1" y="5275"/>
                  </a:lnTo>
                  <a:lnTo>
                    <a:pt x="21" y="5540"/>
                  </a:lnTo>
                  <a:lnTo>
                    <a:pt x="306" y="5988"/>
                  </a:lnTo>
                  <a:lnTo>
                    <a:pt x="856" y="6314"/>
                  </a:lnTo>
                  <a:lnTo>
                    <a:pt x="1528" y="6517"/>
                  </a:lnTo>
                  <a:lnTo>
                    <a:pt x="2302" y="6599"/>
                  </a:lnTo>
                  <a:lnTo>
                    <a:pt x="3055" y="6558"/>
                  </a:lnTo>
                  <a:lnTo>
                    <a:pt x="3727" y="6354"/>
                  </a:lnTo>
                  <a:lnTo>
                    <a:pt x="4216" y="6028"/>
                  </a:lnTo>
                  <a:lnTo>
                    <a:pt x="4379" y="5804"/>
                  </a:lnTo>
                  <a:lnTo>
                    <a:pt x="4461" y="5540"/>
                  </a:lnTo>
                  <a:lnTo>
                    <a:pt x="4461" y="4705"/>
                  </a:lnTo>
                  <a:lnTo>
                    <a:pt x="4257" y="3666"/>
                  </a:lnTo>
                  <a:lnTo>
                    <a:pt x="3890" y="2526"/>
                  </a:lnTo>
                  <a:lnTo>
                    <a:pt x="3442" y="1446"/>
                  </a:lnTo>
                  <a:lnTo>
                    <a:pt x="2933" y="591"/>
                  </a:lnTo>
                  <a:lnTo>
                    <a:pt x="2444" y="6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0"/>
            <p:cNvSpPr/>
            <p:nvPr/>
          </p:nvSpPr>
          <p:spPr>
            <a:xfrm rot="2188877">
              <a:off x="7811780" y="3651746"/>
              <a:ext cx="286732" cy="423604"/>
            </a:xfrm>
            <a:custGeom>
              <a:avLst/>
              <a:gdLst/>
              <a:ahLst/>
              <a:cxnLst/>
              <a:rect l="l" t="t" r="r" b="b"/>
              <a:pathLst>
                <a:path w="4481" h="6620" extrusionOk="0">
                  <a:moveTo>
                    <a:pt x="2139" y="1"/>
                  </a:moveTo>
                  <a:lnTo>
                    <a:pt x="1935" y="123"/>
                  </a:lnTo>
                  <a:lnTo>
                    <a:pt x="1854" y="245"/>
                  </a:lnTo>
                  <a:lnTo>
                    <a:pt x="1141" y="1610"/>
                  </a:lnTo>
                  <a:lnTo>
                    <a:pt x="347" y="3524"/>
                  </a:lnTo>
                  <a:lnTo>
                    <a:pt x="41" y="4705"/>
                  </a:lnTo>
                  <a:lnTo>
                    <a:pt x="1" y="5275"/>
                  </a:lnTo>
                  <a:lnTo>
                    <a:pt x="21" y="5561"/>
                  </a:lnTo>
                  <a:lnTo>
                    <a:pt x="326" y="6009"/>
                  </a:lnTo>
                  <a:lnTo>
                    <a:pt x="856" y="6335"/>
                  </a:lnTo>
                  <a:lnTo>
                    <a:pt x="1548" y="6538"/>
                  </a:lnTo>
                  <a:lnTo>
                    <a:pt x="2302" y="6620"/>
                  </a:lnTo>
                  <a:lnTo>
                    <a:pt x="3055" y="6559"/>
                  </a:lnTo>
                  <a:lnTo>
                    <a:pt x="3727" y="6375"/>
                  </a:lnTo>
                  <a:lnTo>
                    <a:pt x="4216" y="6049"/>
                  </a:lnTo>
                  <a:lnTo>
                    <a:pt x="4379" y="5825"/>
                  </a:lnTo>
                  <a:lnTo>
                    <a:pt x="4481" y="5540"/>
                  </a:lnTo>
                  <a:lnTo>
                    <a:pt x="4461" y="4726"/>
                  </a:lnTo>
                  <a:lnTo>
                    <a:pt x="4257" y="3667"/>
                  </a:lnTo>
                  <a:lnTo>
                    <a:pt x="3890" y="2526"/>
                  </a:lnTo>
                  <a:lnTo>
                    <a:pt x="3442" y="1467"/>
                  </a:lnTo>
                  <a:lnTo>
                    <a:pt x="2954" y="591"/>
                  </a:lnTo>
                  <a:lnTo>
                    <a:pt x="2465" y="6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0"/>
            <p:cNvSpPr/>
            <p:nvPr/>
          </p:nvSpPr>
          <p:spPr>
            <a:xfrm rot="2188877">
              <a:off x="8206890" y="3172924"/>
              <a:ext cx="269839" cy="370173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902970" y="1577340"/>
            <a:ext cx="7338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800" dirty="0" smtClean="0">
                <a:solidFill>
                  <a:schemeClr val="tx2"/>
                </a:solidFill>
                <a:latin typeface="Baloo 2 ExtraBold" panose="020B0604020202020204" charset="0"/>
                <a:cs typeface="Baloo 2 ExtraBold" panose="020B0604020202020204" charset="0"/>
              </a:rPr>
              <a:t>¡Gracias!</a:t>
            </a:r>
            <a:endParaRPr lang="es-MX" sz="13800" dirty="0">
              <a:solidFill>
                <a:schemeClr val="tx2"/>
              </a:solidFill>
              <a:latin typeface="Baloo 2 ExtraBold" panose="020B0604020202020204" charset="0"/>
              <a:cs typeface="Baloo 2 ExtraBol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56"/>
          <p:cNvGrpSpPr/>
          <p:nvPr/>
        </p:nvGrpSpPr>
        <p:grpSpPr>
          <a:xfrm>
            <a:off x="7069826" y="4312027"/>
            <a:ext cx="1941747" cy="866470"/>
            <a:chOff x="7069826" y="4312027"/>
            <a:chExt cx="1941747" cy="866470"/>
          </a:xfrm>
        </p:grpSpPr>
        <p:sp>
          <p:nvSpPr>
            <p:cNvPr id="523" name="Google Shape;523;p56"/>
            <p:cNvSpPr/>
            <p:nvPr/>
          </p:nvSpPr>
          <p:spPr>
            <a:xfrm rot="-336207">
              <a:off x="7287865" y="5028453"/>
              <a:ext cx="1078333" cy="97631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6"/>
            <p:cNvSpPr/>
            <p:nvPr/>
          </p:nvSpPr>
          <p:spPr>
            <a:xfrm rot="-336207">
              <a:off x="7075067" y="4772100"/>
              <a:ext cx="1459217" cy="178750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6"/>
            <p:cNvSpPr/>
            <p:nvPr/>
          </p:nvSpPr>
          <p:spPr>
            <a:xfrm rot="-336207">
              <a:off x="7652051" y="4640143"/>
              <a:ext cx="1355754" cy="143531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6"/>
            <p:cNvSpPr/>
            <p:nvPr/>
          </p:nvSpPr>
          <p:spPr>
            <a:xfrm rot="-336207">
              <a:off x="7690012" y="4362441"/>
              <a:ext cx="1039477" cy="140010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56"/>
          <p:cNvGrpSpPr/>
          <p:nvPr/>
        </p:nvGrpSpPr>
        <p:grpSpPr>
          <a:xfrm>
            <a:off x="7487484" y="105627"/>
            <a:ext cx="1277183" cy="1109594"/>
            <a:chOff x="7487484" y="105627"/>
            <a:chExt cx="1277183" cy="1109594"/>
          </a:xfrm>
        </p:grpSpPr>
        <p:sp>
          <p:nvSpPr>
            <p:cNvPr id="528" name="Google Shape;528;p56"/>
            <p:cNvSpPr/>
            <p:nvPr/>
          </p:nvSpPr>
          <p:spPr>
            <a:xfrm rot="-8005207">
              <a:off x="8345633" y="804915"/>
              <a:ext cx="269842" cy="370178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6"/>
            <p:cNvSpPr/>
            <p:nvPr/>
          </p:nvSpPr>
          <p:spPr>
            <a:xfrm rot="-8005207">
              <a:off x="7596489" y="470780"/>
              <a:ext cx="286800" cy="423609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6"/>
            <p:cNvSpPr/>
            <p:nvPr/>
          </p:nvSpPr>
          <p:spPr>
            <a:xfrm rot="-8005207">
              <a:off x="8326115" y="141195"/>
              <a:ext cx="308876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useo Presidentes on Twitter: &amp;quot;23 agosto 1973.Gobernador de #Coahuila  Eulalio Gutiérrez Treviño establece la Escuela Normal de Educación  Preescolar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096898"/>
            <a:ext cx="1210526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7619002"/>
              </p:ext>
            </p:extLst>
          </p:nvPr>
        </p:nvGraphicFramePr>
        <p:xfrm>
          <a:off x="1200839" y="1586429"/>
          <a:ext cx="6775372" cy="334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Pentágono 4"/>
          <p:cNvSpPr/>
          <p:nvPr/>
        </p:nvSpPr>
        <p:spPr>
          <a:xfrm>
            <a:off x="341522" y="242371"/>
            <a:ext cx="6081311" cy="1068636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2"/>
                </a:solidFill>
                <a:latin typeface="Baloo 2 ExtraBold" panose="020B0604020202020204" charset="0"/>
                <a:cs typeface="Baloo 2 ExtraBold" panose="020B0604020202020204" charset="0"/>
              </a:rPr>
              <a:t>¿Por qué seleccionar la </a:t>
            </a:r>
            <a:r>
              <a:rPr lang="es-MX" sz="2400" b="1" dirty="0" smtClean="0">
                <a:solidFill>
                  <a:schemeClr val="accent4"/>
                </a:solidFill>
                <a:latin typeface="Baloo 2 ExtraBold" panose="020B0604020202020204" charset="0"/>
                <a:cs typeface="Baloo 2 ExtraBold" panose="020B0604020202020204" charset="0"/>
              </a:rPr>
              <a:t>Tesis de investigación </a:t>
            </a:r>
            <a:r>
              <a:rPr lang="es-MX" sz="2400" dirty="0" smtClean="0">
                <a:solidFill>
                  <a:schemeClr val="bg2"/>
                </a:solidFill>
                <a:latin typeface="Baloo 2 ExtraBold" panose="020B0604020202020204" charset="0"/>
                <a:cs typeface="Baloo 2 ExtraBold" panose="020B0604020202020204" charset="0"/>
              </a:rPr>
              <a:t>como modalidad de titulación? </a:t>
            </a:r>
            <a:endParaRPr lang="es-MX" sz="2400" dirty="0">
              <a:solidFill>
                <a:schemeClr val="bg2"/>
              </a:solidFill>
              <a:latin typeface="Baloo 2 ExtraBold" panose="020B0604020202020204" charset="0"/>
              <a:cs typeface="Baloo 2 Extra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153900" y="989998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50602901"/>
              </p:ext>
            </p:extLst>
          </p:nvPr>
        </p:nvGraphicFramePr>
        <p:xfrm>
          <a:off x="182880" y="160020"/>
          <a:ext cx="877824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4" name="Picture 2" descr="Museo Presidentes on Twitter: &amp;quot;23 agosto 1973.Gobernador de #Coahuila  Eulalio Gutiérrez Treviño establece la Escuela Normal de Educación  Preescolar… &amp;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096898"/>
            <a:ext cx="1210526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adroTexto 94"/>
          <p:cNvSpPr txBox="1"/>
          <p:nvPr/>
        </p:nvSpPr>
        <p:spPr>
          <a:xfrm>
            <a:off x="5933428" y="1278845"/>
            <a:ext cx="3061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>
                <a:latin typeface="+mj-lt"/>
              </a:rPr>
              <a:t>Secretaría de Educación Pública (SEP), 2012 </a:t>
            </a:r>
            <a:endParaRPr lang="es-MX" sz="105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57"/>
          <p:cNvGrpSpPr/>
          <p:nvPr/>
        </p:nvGrpSpPr>
        <p:grpSpPr>
          <a:xfrm>
            <a:off x="5054065" y="3403750"/>
            <a:ext cx="3956527" cy="1511601"/>
            <a:chOff x="4505425" y="3460900"/>
            <a:chExt cx="3956527" cy="1511601"/>
          </a:xfrm>
        </p:grpSpPr>
        <p:sp>
          <p:nvSpPr>
            <p:cNvPr id="538" name="Google Shape;538;p57"/>
            <p:cNvSpPr/>
            <p:nvPr/>
          </p:nvSpPr>
          <p:spPr>
            <a:xfrm>
              <a:off x="4505425" y="4822435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5118439" y="4577211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5707729" y="4493014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5689398" y="409404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5431415" y="3720681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71798" y="3460900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7"/>
          <p:cNvGrpSpPr/>
          <p:nvPr/>
        </p:nvGrpSpPr>
        <p:grpSpPr>
          <a:xfrm>
            <a:off x="5523291" y="-4"/>
            <a:ext cx="3030572" cy="2082994"/>
            <a:chOff x="5523291" y="-4"/>
            <a:chExt cx="3030572" cy="2082994"/>
          </a:xfrm>
        </p:grpSpPr>
        <p:sp>
          <p:nvSpPr>
            <p:cNvPr id="545" name="Google Shape;545;p57"/>
            <p:cNvSpPr/>
            <p:nvPr/>
          </p:nvSpPr>
          <p:spPr>
            <a:xfrm rot="-7290995">
              <a:off x="5951113" y="1601980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 rot="-7290995">
              <a:off x="5905285" y="10394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 rot="-7290995">
              <a:off x="6714584" y="1686129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 rot="-7290995">
              <a:off x="6680114" y="869021"/>
              <a:ext cx="308875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 rot="-7290859">
              <a:off x="7440721" y="530610"/>
              <a:ext cx="388170" cy="532485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 rot="-7291118">
              <a:off x="6515410" y="205840"/>
              <a:ext cx="314394" cy="43128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 rot="-7290995">
              <a:off x="7218962" y="1226325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 rot="-7290995">
              <a:off x="7403027" y="2294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 rot="-8347708">
              <a:off x="5611510" y="236389"/>
              <a:ext cx="269844" cy="370179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 rot="-7290995">
              <a:off x="7873002" y="150719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 rot="-7290995">
              <a:off x="8075335" y="211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 rot="-7290995">
              <a:off x="8183952" y="921119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325" y="194310"/>
            <a:ext cx="6787892" cy="1017270"/>
          </a:xfrm>
        </p:spPr>
        <p:txBody>
          <a:bodyPr/>
          <a:lstStyle/>
          <a:p>
            <a:r>
              <a:rPr lang="es-MX" sz="6000" dirty="0" smtClean="0"/>
              <a:t>Objetivo  general</a:t>
            </a:r>
            <a:r>
              <a:rPr lang="es-MX" sz="5400" dirty="0" smtClean="0"/>
              <a:t> </a:t>
            </a:r>
            <a:endParaRPr lang="es-MX" sz="5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825833" y="1327672"/>
            <a:ext cx="7258050" cy="272041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Identificar cómo se dan los procesos de evaluación formativa durante la contingencia por covid-19 y las diferencias que hay de la que se ejecuta en tiempos normales desde la experiencia de las educadoras practicantes, para identificar los rasgos característicos de la manera de operarla y poder hacer una serie de recomendaciones generales con base en los resultados que permiten mejorar su desempeño y con ellos posteriormente el de los niños con que trabajamos en los jardines.</a:t>
            </a:r>
            <a:endParaRPr lang="es-MX" sz="1600" b="1" dirty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pic>
        <p:nvPicPr>
          <p:cNvPr id="32" name="Picture 2" descr="Museo Presidentes on Twitter: &amp;quot;23 agosto 1973.Gobernador de #Coahuila  Eulalio Gutiérrez Treviño establece la Escuela Normal de Educación  Preescolar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096898"/>
            <a:ext cx="1210526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37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63"/>
          <p:cNvGrpSpPr/>
          <p:nvPr/>
        </p:nvGrpSpPr>
        <p:grpSpPr>
          <a:xfrm>
            <a:off x="7658544" y="115639"/>
            <a:ext cx="1008746" cy="2082511"/>
            <a:chOff x="7192550" y="1283352"/>
            <a:chExt cx="1356753" cy="2800956"/>
          </a:xfrm>
        </p:grpSpPr>
        <p:sp>
          <p:nvSpPr>
            <p:cNvPr id="738" name="Google Shape;738;p63"/>
            <p:cNvSpPr/>
            <p:nvPr/>
          </p:nvSpPr>
          <p:spPr>
            <a:xfrm rot="-6076095">
              <a:off x="7539101" y="2773400"/>
              <a:ext cx="1573282" cy="142444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3"/>
            <p:cNvSpPr/>
            <p:nvPr/>
          </p:nvSpPr>
          <p:spPr>
            <a:xfrm rot="-6076095">
              <a:off x="7089582" y="2884456"/>
              <a:ext cx="2128989" cy="260796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3"/>
            <p:cNvSpPr/>
            <p:nvPr/>
          </p:nvSpPr>
          <p:spPr>
            <a:xfrm rot="-6076095">
              <a:off x="6872240" y="2169059"/>
              <a:ext cx="1978037" cy="209411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3"/>
            <p:cNvSpPr/>
            <p:nvPr/>
          </p:nvSpPr>
          <p:spPr>
            <a:xfrm rot="-6076095">
              <a:off x="6887929" y="2449734"/>
              <a:ext cx="1516591" cy="20427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3"/>
            <p:cNvSpPr/>
            <p:nvPr/>
          </p:nvSpPr>
          <p:spPr>
            <a:xfrm rot="-6076095">
              <a:off x="6682595" y="2020092"/>
              <a:ext cx="1516591" cy="20427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73724" y="110169"/>
            <a:ext cx="492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accent1"/>
                </a:solidFill>
                <a:latin typeface="Baloo 2 ExtraBold" panose="020B0604020202020204" charset="0"/>
                <a:cs typeface="Baloo 2 ExtraBold" panose="020B0604020202020204" charset="0"/>
              </a:rPr>
              <a:t>Actividades aplicadas </a:t>
            </a:r>
            <a:endParaRPr lang="es-MX" sz="3600" dirty="0">
              <a:solidFill>
                <a:schemeClr val="accent1"/>
              </a:solidFill>
              <a:latin typeface="Baloo 2 ExtraBold" panose="020B0604020202020204" charset="0"/>
              <a:cs typeface="Baloo 2 ExtraBold" panose="020B0604020202020204" charset="0"/>
            </a:endParaRPr>
          </a:p>
        </p:txBody>
      </p:sp>
      <p:pic>
        <p:nvPicPr>
          <p:cNvPr id="29" name="Picture 2" descr="Museo Presidentes on Twitter: &amp;quot;23 agosto 1973.Gobernador de #Coahuila  Eulalio Gutiérrez Treviño establece la Escuela Normal de Educación  Preescolar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1" y="4096898"/>
            <a:ext cx="1210526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69432296"/>
              </p:ext>
            </p:extLst>
          </p:nvPr>
        </p:nvGraphicFramePr>
        <p:xfrm>
          <a:off x="1020172" y="1131881"/>
          <a:ext cx="6951982" cy="318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13" y="383246"/>
            <a:ext cx="5554011" cy="900000"/>
          </a:xfrm>
        </p:spPr>
        <p:txBody>
          <a:bodyPr/>
          <a:lstStyle/>
          <a:p>
            <a:r>
              <a:rPr lang="es-MX" dirty="0" smtClean="0"/>
              <a:t>Planteamiento del problema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ítulo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ubtítulo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72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49" y="374538"/>
            <a:ext cx="5797851" cy="900000"/>
          </a:xfrm>
        </p:spPr>
        <p:txBody>
          <a:bodyPr/>
          <a:lstStyle/>
          <a:p>
            <a:r>
              <a:rPr lang="es-MX" dirty="0" smtClean="0"/>
              <a:t>Construcción del Marco Teórico 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68987564"/>
              </p:ext>
            </p:extLst>
          </p:nvPr>
        </p:nvGraphicFramePr>
        <p:xfrm>
          <a:off x="319149" y="1193075"/>
          <a:ext cx="6899275" cy="32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62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referencia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24321413"/>
              </p:ext>
            </p:extLst>
          </p:nvPr>
        </p:nvGraphicFramePr>
        <p:xfrm>
          <a:off x="182880" y="539750"/>
          <a:ext cx="8804366" cy="445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26859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teacher kit tool">
  <a:themeElements>
    <a:clrScheme name="Simple Light">
      <a:dk1>
        <a:srgbClr val="221E1F"/>
      </a:dk1>
      <a:lt1>
        <a:srgbClr val="FFFFFF"/>
      </a:lt1>
      <a:dk2>
        <a:srgbClr val="1E4C59"/>
      </a:dk2>
      <a:lt2>
        <a:srgbClr val="9ED8D6"/>
      </a:lt2>
      <a:accent1>
        <a:srgbClr val="F6BE28"/>
      </a:accent1>
      <a:accent2>
        <a:srgbClr val="FAD3D3"/>
      </a:accent2>
      <a:accent3>
        <a:srgbClr val="FCA197"/>
      </a:accent3>
      <a:accent4>
        <a:srgbClr val="CC7F7F"/>
      </a:accent4>
      <a:accent5>
        <a:srgbClr val="221E1F"/>
      </a:accent5>
      <a:accent6>
        <a:srgbClr val="BBE0E3"/>
      </a:accent6>
      <a:hlink>
        <a:srgbClr val="FCA19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405</Words>
  <Application>Microsoft Office PowerPoint</Application>
  <PresentationFormat>Presentación en pantalla (16:9)</PresentationFormat>
  <Paragraphs>61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Baloo 2 ExtraBold</vt:lpstr>
      <vt:lpstr>Arial</vt:lpstr>
      <vt:lpstr>Roboto Condensed Light</vt:lpstr>
      <vt:lpstr>Century Gothic</vt:lpstr>
      <vt:lpstr>Comfortaa Regular</vt:lpstr>
      <vt:lpstr>Baloo 2</vt:lpstr>
      <vt:lpstr>Livvic</vt:lpstr>
      <vt:lpstr>Pre-k teacher kit tool</vt:lpstr>
      <vt:lpstr>Denisse Alejandra Rojas Sánchez </vt:lpstr>
      <vt:lpstr>Presentación de PowerPoint</vt:lpstr>
      <vt:lpstr>Presentación de PowerPoint</vt:lpstr>
      <vt:lpstr>Objetivo  general </vt:lpstr>
      <vt:lpstr>Problema </vt:lpstr>
      <vt:lpstr>Presentación de PowerPoint</vt:lpstr>
      <vt:lpstr>Planteamiento del problema</vt:lpstr>
      <vt:lpstr>Construcción del Marco Teórico </vt:lpstr>
      <vt:lpstr>Marco referencia</vt:lpstr>
      <vt:lpstr>Presentación de PowerPoint</vt:lpstr>
      <vt:lpstr>Diseño del instrumento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TEACHER KIT TOOL</dc:title>
  <dc:creator>MAC</dc:creator>
  <cp:lastModifiedBy>Usuario de Windows</cp:lastModifiedBy>
  <cp:revision>22</cp:revision>
  <dcterms:modified xsi:type="dcterms:W3CDTF">2021-07-02T14:51:38Z</dcterms:modified>
</cp:coreProperties>
</file>