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4"/>
  </p:notesMasterIdLst>
  <p:sldIdLst>
    <p:sldId id="315" r:id="rId2"/>
    <p:sldId id="316" r:id="rId3"/>
  </p:sldIdLst>
  <p:sldSz cx="9144000" cy="5143500" type="screen16x9"/>
  <p:notesSz cx="6858000" cy="9144000"/>
  <p:embeddedFontLst>
    <p:embeddedFont>
      <p:font typeface="Londrina Solid" panose="020B0604020202020204" charset="0"/>
      <p:regular r:id="rId5"/>
    </p:embeddedFont>
    <p:embeddedFont>
      <p:font typeface="Arial Black" panose="020B0A04020102020204" pitchFamily="34" charset="0"/>
      <p:bold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Roboto Condensed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A7EE547-B503-4861-A6BC-49EAA06BC1FA}">
  <a:tblStyle styleId="{6A7EE547-B503-4861-A6BC-49EAA06BC1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26183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638031" y="-1045345"/>
            <a:ext cx="10420063" cy="7234190"/>
            <a:chOff x="-292300" y="-36275"/>
            <a:chExt cx="8336050" cy="5718275"/>
          </a:xfrm>
        </p:grpSpPr>
        <p:sp>
          <p:nvSpPr>
            <p:cNvPr id="10" name="Google Shape;10;p2"/>
            <p:cNvSpPr/>
            <p:nvPr/>
          </p:nvSpPr>
          <p:spPr>
            <a:xfrm>
              <a:off x="1437975" y="164800"/>
              <a:ext cx="754600" cy="778400"/>
            </a:xfrm>
            <a:custGeom>
              <a:avLst/>
              <a:gdLst/>
              <a:ahLst/>
              <a:cxnLst/>
              <a:rect l="l" t="t" r="r" b="b"/>
              <a:pathLst>
                <a:path w="30184" h="31136" extrusionOk="0">
                  <a:moveTo>
                    <a:pt x="976" y="0"/>
                  </a:moveTo>
                  <a:cubicBezTo>
                    <a:pt x="828" y="0"/>
                    <a:pt x="670" y="54"/>
                    <a:pt x="518" y="198"/>
                  </a:cubicBezTo>
                  <a:cubicBezTo>
                    <a:pt x="1" y="715"/>
                    <a:pt x="518" y="2934"/>
                    <a:pt x="1369" y="4302"/>
                  </a:cubicBezTo>
                  <a:cubicBezTo>
                    <a:pt x="2189" y="5609"/>
                    <a:pt x="5442" y="9621"/>
                    <a:pt x="9302" y="11384"/>
                  </a:cubicBezTo>
                  <a:cubicBezTo>
                    <a:pt x="9302" y="11384"/>
                    <a:pt x="9028" y="11627"/>
                    <a:pt x="8542" y="11840"/>
                  </a:cubicBezTo>
                  <a:cubicBezTo>
                    <a:pt x="8086" y="12053"/>
                    <a:pt x="7934" y="12721"/>
                    <a:pt x="8208" y="13177"/>
                  </a:cubicBezTo>
                  <a:cubicBezTo>
                    <a:pt x="8481" y="13664"/>
                    <a:pt x="9636" y="15457"/>
                    <a:pt x="10244" y="15457"/>
                  </a:cubicBezTo>
                  <a:cubicBezTo>
                    <a:pt x="10852" y="15457"/>
                    <a:pt x="10761" y="14575"/>
                    <a:pt x="10761" y="14575"/>
                  </a:cubicBezTo>
                  <a:cubicBezTo>
                    <a:pt x="10761" y="14575"/>
                    <a:pt x="11808" y="14087"/>
                    <a:pt x="12274" y="14087"/>
                  </a:cubicBezTo>
                  <a:cubicBezTo>
                    <a:pt x="12340" y="14087"/>
                    <a:pt x="12395" y="14097"/>
                    <a:pt x="12433" y="14120"/>
                  </a:cubicBezTo>
                  <a:cubicBezTo>
                    <a:pt x="12737" y="14332"/>
                    <a:pt x="13436" y="14515"/>
                    <a:pt x="14013" y="15548"/>
                  </a:cubicBezTo>
                  <a:cubicBezTo>
                    <a:pt x="14408" y="16186"/>
                    <a:pt x="12007" y="17433"/>
                    <a:pt x="11734" y="17737"/>
                  </a:cubicBezTo>
                  <a:cubicBezTo>
                    <a:pt x="11430" y="18162"/>
                    <a:pt x="10700" y="18527"/>
                    <a:pt x="11399" y="19591"/>
                  </a:cubicBezTo>
                  <a:cubicBezTo>
                    <a:pt x="12220" y="20898"/>
                    <a:pt x="12524" y="21262"/>
                    <a:pt x="12889" y="21262"/>
                  </a:cubicBezTo>
                  <a:cubicBezTo>
                    <a:pt x="13223" y="21262"/>
                    <a:pt x="13800" y="21171"/>
                    <a:pt x="13679" y="20563"/>
                  </a:cubicBezTo>
                  <a:cubicBezTo>
                    <a:pt x="13588" y="19986"/>
                    <a:pt x="13527" y="19226"/>
                    <a:pt x="14044" y="18922"/>
                  </a:cubicBezTo>
                  <a:cubicBezTo>
                    <a:pt x="14591" y="18618"/>
                    <a:pt x="15472" y="18466"/>
                    <a:pt x="15989" y="18162"/>
                  </a:cubicBezTo>
                  <a:lnTo>
                    <a:pt x="16384" y="18284"/>
                  </a:lnTo>
                  <a:lnTo>
                    <a:pt x="17296" y="19530"/>
                  </a:lnTo>
                  <a:cubicBezTo>
                    <a:pt x="17296" y="19530"/>
                    <a:pt x="15959" y="21627"/>
                    <a:pt x="15867" y="21749"/>
                  </a:cubicBezTo>
                  <a:cubicBezTo>
                    <a:pt x="15807" y="21840"/>
                    <a:pt x="14500" y="22569"/>
                    <a:pt x="14591" y="23025"/>
                  </a:cubicBezTo>
                  <a:cubicBezTo>
                    <a:pt x="14652" y="23512"/>
                    <a:pt x="15776" y="25214"/>
                    <a:pt x="16840" y="25548"/>
                  </a:cubicBezTo>
                  <a:cubicBezTo>
                    <a:pt x="16840" y="25548"/>
                    <a:pt x="17478" y="25184"/>
                    <a:pt x="17387" y="24272"/>
                  </a:cubicBezTo>
                  <a:lnTo>
                    <a:pt x="18269" y="22995"/>
                  </a:lnTo>
                  <a:lnTo>
                    <a:pt x="18269" y="22995"/>
                  </a:lnTo>
                  <a:cubicBezTo>
                    <a:pt x="18269" y="22995"/>
                    <a:pt x="18086" y="24120"/>
                    <a:pt x="18056" y="24484"/>
                  </a:cubicBezTo>
                  <a:cubicBezTo>
                    <a:pt x="17965" y="24819"/>
                    <a:pt x="17600" y="26521"/>
                    <a:pt x="17509" y="26825"/>
                  </a:cubicBezTo>
                  <a:cubicBezTo>
                    <a:pt x="17448" y="27129"/>
                    <a:pt x="17235" y="27889"/>
                    <a:pt x="17752" y="28740"/>
                  </a:cubicBezTo>
                  <a:cubicBezTo>
                    <a:pt x="18238" y="29560"/>
                    <a:pt x="18877" y="29956"/>
                    <a:pt x="18877" y="29956"/>
                  </a:cubicBezTo>
                  <a:cubicBezTo>
                    <a:pt x="18877" y="29956"/>
                    <a:pt x="18918" y="29964"/>
                    <a:pt x="18978" y="29964"/>
                  </a:cubicBezTo>
                  <a:cubicBezTo>
                    <a:pt x="19177" y="29964"/>
                    <a:pt x="19587" y="29874"/>
                    <a:pt x="19424" y="29105"/>
                  </a:cubicBezTo>
                  <a:cubicBezTo>
                    <a:pt x="19181" y="28132"/>
                    <a:pt x="18877" y="28041"/>
                    <a:pt x="19272" y="27311"/>
                  </a:cubicBezTo>
                  <a:cubicBezTo>
                    <a:pt x="19667" y="26612"/>
                    <a:pt x="19667" y="26095"/>
                    <a:pt x="20275" y="25943"/>
                  </a:cubicBezTo>
                  <a:cubicBezTo>
                    <a:pt x="20275" y="25943"/>
                    <a:pt x="20883" y="26703"/>
                    <a:pt x="22767" y="27463"/>
                  </a:cubicBezTo>
                  <a:lnTo>
                    <a:pt x="24500" y="29500"/>
                  </a:lnTo>
                  <a:cubicBezTo>
                    <a:pt x="24500" y="29500"/>
                    <a:pt x="25108" y="30655"/>
                    <a:pt x="25260" y="30716"/>
                  </a:cubicBezTo>
                  <a:cubicBezTo>
                    <a:pt x="25260" y="30716"/>
                    <a:pt x="25492" y="30878"/>
                    <a:pt x="25734" y="30878"/>
                  </a:cubicBezTo>
                  <a:cubicBezTo>
                    <a:pt x="25768" y="30878"/>
                    <a:pt x="25803" y="30875"/>
                    <a:pt x="25837" y="30867"/>
                  </a:cubicBezTo>
                  <a:cubicBezTo>
                    <a:pt x="25837" y="30867"/>
                    <a:pt x="25949" y="31135"/>
                    <a:pt x="26172" y="31135"/>
                  </a:cubicBezTo>
                  <a:cubicBezTo>
                    <a:pt x="26209" y="31135"/>
                    <a:pt x="26250" y="31128"/>
                    <a:pt x="26293" y="31111"/>
                  </a:cubicBezTo>
                  <a:cubicBezTo>
                    <a:pt x="26597" y="31019"/>
                    <a:pt x="27175" y="30867"/>
                    <a:pt x="27327" y="29986"/>
                  </a:cubicBezTo>
                  <a:cubicBezTo>
                    <a:pt x="27509" y="29105"/>
                    <a:pt x="27205" y="28284"/>
                    <a:pt x="27357" y="27615"/>
                  </a:cubicBezTo>
                  <a:cubicBezTo>
                    <a:pt x="27357" y="27615"/>
                    <a:pt x="27357" y="26946"/>
                    <a:pt x="26840" y="26308"/>
                  </a:cubicBezTo>
                  <a:cubicBezTo>
                    <a:pt x="26323" y="25639"/>
                    <a:pt x="26020" y="25487"/>
                    <a:pt x="25381" y="25335"/>
                  </a:cubicBezTo>
                  <a:cubicBezTo>
                    <a:pt x="25381" y="25335"/>
                    <a:pt x="25594" y="24180"/>
                    <a:pt x="25320" y="23816"/>
                  </a:cubicBezTo>
                  <a:cubicBezTo>
                    <a:pt x="25016" y="23481"/>
                    <a:pt x="23861" y="23299"/>
                    <a:pt x="23861" y="23299"/>
                  </a:cubicBezTo>
                  <a:lnTo>
                    <a:pt x="23892" y="22843"/>
                  </a:lnTo>
                  <a:cubicBezTo>
                    <a:pt x="23892" y="22843"/>
                    <a:pt x="25108" y="22539"/>
                    <a:pt x="25016" y="22053"/>
                  </a:cubicBezTo>
                  <a:cubicBezTo>
                    <a:pt x="24986" y="21536"/>
                    <a:pt x="24348" y="20989"/>
                    <a:pt x="24348" y="20989"/>
                  </a:cubicBezTo>
                  <a:lnTo>
                    <a:pt x="24682" y="20168"/>
                  </a:lnTo>
                  <a:cubicBezTo>
                    <a:pt x="24682" y="20168"/>
                    <a:pt x="25733" y="21051"/>
                    <a:pt x="26944" y="21051"/>
                  </a:cubicBezTo>
                  <a:cubicBezTo>
                    <a:pt x="27189" y="21051"/>
                    <a:pt x="27441" y="21015"/>
                    <a:pt x="27691" y="20928"/>
                  </a:cubicBezTo>
                  <a:cubicBezTo>
                    <a:pt x="27813" y="20898"/>
                    <a:pt x="28573" y="20411"/>
                    <a:pt x="27570" y="19652"/>
                  </a:cubicBezTo>
                  <a:lnTo>
                    <a:pt x="27570" y="19652"/>
                  </a:lnTo>
                  <a:cubicBezTo>
                    <a:pt x="27570" y="19652"/>
                    <a:pt x="27580" y="19652"/>
                    <a:pt x="27598" y="19652"/>
                  </a:cubicBezTo>
                  <a:cubicBezTo>
                    <a:pt x="27770" y="19652"/>
                    <a:pt x="28687" y="19627"/>
                    <a:pt x="28907" y="19104"/>
                  </a:cubicBezTo>
                  <a:cubicBezTo>
                    <a:pt x="29029" y="18861"/>
                    <a:pt x="28451" y="17980"/>
                    <a:pt x="28451" y="17980"/>
                  </a:cubicBezTo>
                  <a:cubicBezTo>
                    <a:pt x="28451" y="17980"/>
                    <a:pt x="30123" y="17402"/>
                    <a:pt x="30153" y="17068"/>
                  </a:cubicBezTo>
                  <a:cubicBezTo>
                    <a:pt x="30184" y="16734"/>
                    <a:pt x="30093" y="16278"/>
                    <a:pt x="29363" y="15974"/>
                  </a:cubicBezTo>
                  <a:cubicBezTo>
                    <a:pt x="28634" y="15670"/>
                    <a:pt x="27722" y="15366"/>
                    <a:pt x="27722" y="15366"/>
                  </a:cubicBezTo>
                  <a:cubicBezTo>
                    <a:pt x="27722" y="15366"/>
                    <a:pt x="29789" y="15123"/>
                    <a:pt x="29941" y="14363"/>
                  </a:cubicBezTo>
                  <a:cubicBezTo>
                    <a:pt x="30001" y="14089"/>
                    <a:pt x="29667" y="13724"/>
                    <a:pt x="29424" y="13420"/>
                  </a:cubicBezTo>
                  <a:cubicBezTo>
                    <a:pt x="29029" y="12934"/>
                    <a:pt x="28573" y="12509"/>
                    <a:pt x="28573" y="12509"/>
                  </a:cubicBezTo>
                  <a:cubicBezTo>
                    <a:pt x="28573" y="12509"/>
                    <a:pt x="29728" y="10563"/>
                    <a:pt x="29697" y="10442"/>
                  </a:cubicBezTo>
                  <a:cubicBezTo>
                    <a:pt x="29670" y="10360"/>
                    <a:pt x="29837" y="9649"/>
                    <a:pt x="28943" y="9649"/>
                  </a:cubicBezTo>
                  <a:cubicBezTo>
                    <a:pt x="28835" y="9649"/>
                    <a:pt x="28713" y="9659"/>
                    <a:pt x="28573" y="9682"/>
                  </a:cubicBezTo>
                  <a:cubicBezTo>
                    <a:pt x="28573" y="9682"/>
                    <a:pt x="26571" y="10358"/>
                    <a:pt x="25859" y="10358"/>
                  </a:cubicBezTo>
                  <a:cubicBezTo>
                    <a:pt x="25817" y="10358"/>
                    <a:pt x="25779" y="10356"/>
                    <a:pt x="25746" y="10350"/>
                  </a:cubicBezTo>
                  <a:cubicBezTo>
                    <a:pt x="25746" y="10350"/>
                    <a:pt x="27570" y="7919"/>
                    <a:pt x="26384" y="6490"/>
                  </a:cubicBezTo>
                  <a:cubicBezTo>
                    <a:pt x="26236" y="6313"/>
                    <a:pt x="26063" y="6241"/>
                    <a:pt x="25880" y="6241"/>
                  </a:cubicBezTo>
                  <a:cubicBezTo>
                    <a:pt x="25122" y="6241"/>
                    <a:pt x="24196" y="7463"/>
                    <a:pt x="24196" y="7463"/>
                  </a:cubicBezTo>
                  <a:cubicBezTo>
                    <a:pt x="24196" y="7463"/>
                    <a:pt x="25290" y="4606"/>
                    <a:pt x="24074" y="3998"/>
                  </a:cubicBezTo>
                  <a:cubicBezTo>
                    <a:pt x="23935" y="3925"/>
                    <a:pt x="23790" y="3892"/>
                    <a:pt x="23644" y="3892"/>
                  </a:cubicBezTo>
                  <a:cubicBezTo>
                    <a:pt x="22516" y="3892"/>
                    <a:pt x="21278" y="5822"/>
                    <a:pt x="21278" y="5822"/>
                  </a:cubicBezTo>
                  <a:cubicBezTo>
                    <a:pt x="21278" y="5822"/>
                    <a:pt x="20883" y="6733"/>
                    <a:pt x="20579" y="6733"/>
                  </a:cubicBezTo>
                  <a:cubicBezTo>
                    <a:pt x="20579" y="6733"/>
                    <a:pt x="19735" y="5424"/>
                    <a:pt x="19072" y="5424"/>
                  </a:cubicBezTo>
                  <a:cubicBezTo>
                    <a:pt x="19058" y="5424"/>
                    <a:pt x="19043" y="5425"/>
                    <a:pt x="19029" y="5426"/>
                  </a:cubicBezTo>
                  <a:cubicBezTo>
                    <a:pt x="18299" y="5487"/>
                    <a:pt x="17630" y="7645"/>
                    <a:pt x="17539" y="7645"/>
                  </a:cubicBezTo>
                  <a:cubicBezTo>
                    <a:pt x="17480" y="7645"/>
                    <a:pt x="16312" y="6245"/>
                    <a:pt x="15893" y="6245"/>
                  </a:cubicBezTo>
                  <a:cubicBezTo>
                    <a:pt x="15884" y="6245"/>
                    <a:pt x="15875" y="6246"/>
                    <a:pt x="15867" y="6247"/>
                  </a:cubicBezTo>
                  <a:cubicBezTo>
                    <a:pt x="15533" y="6277"/>
                    <a:pt x="14956" y="6794"/>
                    <a:pt x="14804" y="7220"/>
                  </a:cubicBezTo>
                  <a:cubicBezTo>
                    <a:pt x="14804" y="7220"/>
                    <a:pt x="14430" y="6747"/>
                    <a:pt x="13931" y="6747"/>
                  </a:cubicBezTo>
                  <a:cubicBezTo>
                    <a:pt x="13879" y="6747"/>
                    <a:pt x="13825" y="6752"/>
                    <a:pt x="13770" y="6764"/>
                  </a:cubicBezTo>
                  <a:cubicBezTo>
                    <a:pt x="13223" y="6885"/>
                    <a:pt x="12554" y="7767"/>
                    <a:pt x="12554" y="7767"/>
                  </a:cubicBezTo>
                  <a:cubicBezTo>
                    <a:pt x="12554" y="7767"/>
                    <a:pt x="12098" y="6794"/>
                    <a:pt x="11551" y="6794"/>
                  </a:cubicBezTo>
                  <a:cubicBezTo>
                    <a:pt x="10974" y="6794"/>
                    <a:pt x="10670" y="7554"/>
                    <a:pt x="10670" y="7554"/>
                  </a:cubicBezTo>
                  <a:cubicBezTo>
                    <a:pt x="10670" y="7554"/>
                    <a:pt x="10579" y="6946"/>
                    <a:pt x="10183" y="6794"/>
                  </a:cubicBezTo>
                  <a:cubicBezTo>
                    <a:pt x="10156" y="6788"/>
                    <a:pt x="10127" y="6785"/>
                    <a:pt x="10099" y="6785"/>
                  </a:cubicBezTo>
                  <a:cubicBezTo>
                    <a:pt x="9746" y="6785"/>
                    <a:pt x="9320" y="7229"/>
                    <a:pt x="9035" y="7229"/>
                  </a:cubicBezTo>
                  <a:cubicBezTo>
                    <a:pt x="9011" y="7229"/>
                    <a:pt x="8989" y="7226"/>
                    <a:pt x="8968" y="7220"/>
                  </a:cubicBezTo>
                  <a:cubicBezTo>
                    <a:pt x="8968" y="7220"/>
                    <a:pt x="9180" y="6551"/>
                    <a:pt x="8724" y="6186"/>
                  </a:cubicBezTo>
                  <a:cubicBezTo>
                    <a:pt x="8524" y="6077"/>
                    <a:pt x="7787" y="6055"/>
                    <a:pt x="7230" y="6055"/>
                  </a:cubicBezTo>
                  <a:cubicBezTo>
                    <a:pt x="6858" y="6055"/>
                    <a:pt x="6566" y="6065"/>
                    <a:pt x="6566" y="6065"/>
                  </a:cubicBezTo>
                  <a:cubicBezTo>
                    <a:pt x="6505" y="5974"/>
                    <a:pt x="4013" y="3998"/>
                    <a:pt x="1733" y="411"/>
                  </a:cubicBezTo>
                  <a:cubicBezTo>
                    <a:pt x="1733" y="411"/>
                    <a:pt x="1388" y="0"/>
                    <a:pt x="9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292300" y="3024550"/>
              <a:ext cx="964325" cy="873375"/>
            </a:xfrm>
            <a:custGeom>
              <a:avLst/>
              <a:gdLst/>
              <a:ahLst/>
              <a:cxnLst/>
              <a:rect l="l" t="t" r="r" b="b"/>
              <a:pathLst>
                <a:path w="38573" h="34935" extrusionOk="0">
                  <a:moveTo>
                    <a:pt x="21803" y="0"/>
                  </a:moveTo>
                  <a:cubicBezTo>
                    <a:pt x="21397" y="0"/>
                    <a:pt x="20912" y="167"/>
                    <a:pt x="20579" y="916"/>
                  </a:cubicBezTo>
                  <a:cubicBezTo>
                    <a:pt x="20184" y="1767"/>
                    <a:pt x="19758" y="2862"/>
                    <a:pt x="19758" y="2862"/>
                  </a:cubicBezTo>
                  <a:cubicBezTo>
                    <a:pt x="19758" y="2862"/>
                    <a:pt x="19545" y="430"/>
                    <a:pt x="18664" y="187"/>
                  </a:cubicBezTo>
                  <a:cubicBezTo>
                    <a:pt x="18640" y="183"/>
                    <a:pt x="18617" y="181"/>
                    <a:pt x="18592" y="181"/>
                  </a:cubicBezTo>
                  <a:cubicBezTo>
                    <a:pt x="18270" y="181"/>
                    <a:pt x="17878" y="538"/>
                    <a:pt x="17539" y="764"/>
                  </a:cubicBezTo>
                  <a:cubicBezTo>
                    <a:pt x="16931" y="1220"/>
                    <a:pt x="16384" y="1767"/>
                    <a:pt x="16384" y="1767"/>
                  </a:cubicBezTo>
                  <a:cubicBezTo>
                    <a:pt x="16384" y="1767"/>
                    <a:pt x="14266" y="365"/>
                    <a:pt x="14002" y="365"/>
                  </a:cubicBezTo>
                  <a:cubicBezTo>
                    <a:pt x="13994" y="365"/>
                    <a:pt x="13987" y="367"/>
                    <a:pt x="13983" y="369"/>
                  </a:cubicBezTo>
                  <a:cubicBezTo>
                    <a:pt x="13976" y="371"/>
                    <a:pt x="13967" y="372"/>
                    <a:pt x="13955" y="372"/>
                  </a:cubicBezTo>
                  <a:cubicBezTo>
                    <a:pt x="13913" y="372"/>
                    <a:pt x="13843" y="364"/>
                    <a:pt x="13759" y="364"/>
                  </a:cubicBezTo>
                  <a:cubicBezTo>
                    <a:pt x="13434" y="364"/>
                    <a:pt x="12904" y="483"/>
                    <a:pt x="13041" y="1646"/>
                  </a:cubicBezTo>
                  <a:cubicBezTo>
                    <a:pt x="13041" y="1646"/>
                    <a:pt x="13892" y="4351"/>
                    <a:pt x="13740" y="4989"/>
                  </a:cubicBezTo>
                  <a:cubicBezTo>
                    <a:pt x="13740" y="4989"/>
                    <a:pt x="12060" y="3653"/>
                    <a:pt x="10511" y="3653"/>
                  </a:cubicBezTo>
                  <a:cubicBezTo>
                    <a:pt x="10050" y="3653"/>
                    <a:pt x="9601" y="3771"/>
                    <a:pt x="9211" y="4078"/>
                  </a:cubicBezTo>
                  <a:cubicBezTo>
                    <a:pt x="8116" y="4929"/>
                    <a:pt x="10244" y="6752"/>
                    <a:pt x="10244" y="6752"/>
                  </a:cubicBezTo>
                  <a:cubicBezTo>
                    <a:pt x="10244" y="6752"/>
                    <a:pt x="8758" y="6104"/>
                    <a:pt x="7524" y="6104"/>
                  </a:cubicBezTo>
                  <a:cubicBezTo>
                    <a:pt x="6907" y="6104"/>
                    <a:pt x="6354" y="6266"/>
                    <a:pt x="6080" y="6752"/>
                  </a:cubicBezTo>
                  <a:cubicBezTo>
                    <a:pt x="5290" y="8181"/>
                    <a:pt x="8147" y="10157"/>
                    <a:pt x="8147" y="10157"/>
                  </a:cubicBezTo>
                  <a:cubicBezTo>
                    <a:pt x="8147" y="10157"/>
                    <a:pt x="9211" y="10613"/>
                    <a:pt x="9211" y="11008"/>
                  </a:cubicBezTo>
                  <a:cubicBezTo>
                    <a:pt x="9211" y="11008"/>
                    <a:pt x="7569" y="11980"/>
                    <a:pt x="7600" y="12831"/>
                  </a:cubicBezTo>
                  <a:cubicBezTo>
                    <a:pt x="7661" y="13652"/>
                    <a:pt x="10183" y="14564"/>
                    <a:pt x="10183" y="14655"/>
                  </a:cubicBezTo>
                  <a:cubicBezTo>
                    <a:pt x="10183" y="14716"/>
                    <a:pt x="8451" y="16114"/>
                    <a:pt x="8481" y="16540"/>
                  </a:cubicBezTo>
                  <a:cubicBezTo>
                    <a:pt x="8512" y="16965"/>
                    <a:pt x="9120" y="17634"/>
                    <a:pt x="9636" y="17847"/>
                  </a:cubicBezTo>
                  <a:cubicBezTo>
                    <a:pt x="9636" y="17847"/>
                    <a:pt x="8937" y="18333"/>
                    <a:pt x="9059" y="19063"/>
                  </a:cubicBezTo>
                  <a:cubicBezTo>
                    <a:pt x="9120" y="19731"/>
                    <a:pt x="10153" y="20491"/>
                    <a:pt x="10153" y="20491"/>
                  </a:cubicBezTo>
                  <a:cubicBezTo>
                    <a:pt x="10153" y="20491"/>
                    <a:pt x="9028" y="21038"/>
                    <a:pt x="8968" y="21677"/>
                  </a:cubicBezTo>
                  <a:cubicBezTo>
                    <a:pt x="8937" y="22315"/>
                    <a:pt x="9849" y="22740"/>
                    <a:pt x="9849" y="22740"/>
                  </a:cubicBezTo>
                  <a:cubicBezTo>
                    <a:pt x="9849" y="22740"/>
                    <a:pt x="9120" y="22801"/>
                    <a:pt x="8937" y="23257"/>
                  </a:cubicBezTo>
                  <a:cubicBezTo>
                    <a:pt x="8755" y="23713"/>
                    <a:pt x="9515" y="24382"/>
                    <a:pt x="9393" y="24747"/>
                  </a:cubicBezTo>
                  <a:cubicBezTo>
                    <a:pt x="9393" y="24747"/>
                    <a:pt x="9174" y="24662"/>
                    <a:pt x="8900" y="24662"/>
                  </a:cubicBezTo>
                  <a:cubicBezTo>
                    <a:pt x="8654" y="24662"/>
                    <a:pt x="8363" y="24731"/>
                    <a:pt x="8147" y="24990"/>
                  </a:cubicBezTo>
                  <a:cubicBezTo>
                    <a:pt x="7812" y="25506"/>
                    <a:pt x="7812" y="27665"/>
                    <a:pt x="7812" y="27665"/>
                  </a:cubicBezTo>
                  <a:cubicBezTo>
                    <a:pt x="7661" y="27756"/>
                    <a:pt x="5229" y="30643"/>
                    <a:pt x="913" y="33227"/>
                  </a:cubicBezTo>
                  <a:cubicBezTo>
                    <a:pt x="913" y="33227"/>
                    <a:pt x="1" y="33987"/>
                    <a:pt x="578" y="34625"/>
                  </a:cubicBezTo>
                  <a:cubicBezTo>
                    <a:pt x="765" y="34840"/>
                    <a:pt x="1148" y="34934"/>
                    <a:pt x="1635" y="34934"/>
                  </a:cubicBezTo>
                  <a:cubicBezTo>
                    <a:pt x="2731" y="34934"/>
                    <a:pt x="4357" y="34457"/>
                    <a:pt x="5472" y="33804"/>
                  </a:cubicBezTo>
                  <a:cubicBezTo>
                    <a:pt x="7113" y="32893"/>
                    <a:pt x="11977" y="29154"/>
                    <a:pt x="14226" y="24625"/>
                  </a:cubicBezTo>
                  <a:cubicBezTo>
                    <a:pt x="14226" y="24625"/>
                    <a:pt x="14500" y="24990"/>
                    <a:pt x="14712" y="25537"/>
                  </a:cubicBezTo>
                  <a:cubicBezTo>
                    <a:pt x="14877" y="25928"/>
                    <a:pt x="15279" y="26138"/>
                    <a:pt x="15711" y="26138"/>
                  </a:cubicBezTo>
                  <a:cubicBezTo>
                    <a:pt x="15916" y="26138"/>
                    <a:pt x="16127" y="26091"/>
                    <a:pt x="16323" y="25993"/>
                  </a:cubicBezTo>
                  <a:cubicBezTo>
                    <a:pt x="16931" y="25689"/>
                    <a:pt x="19089" y="24351"/>
                    <a:pt x="19120" y="23652"/>
                  </a:cubicBezTo>
                  <a:cubicBezTo>
                    <a:pt x="19168" y="23069"/>
                    <a:pt x="18517" y="23010"/>
                    <a:pt x="18254" y="23010"/>
                  </a:cubicBezTo>
                  <a:cubicBezTo>
                    <a:pt x="18188" y="23010"/>
                    <a:pt x="18147" y="23014"/>
                    <a:pt x="18147" y="23014"/>
                  </a:cubicBezTo>
                  <a:cubicBezTo>
                    <a:pt x="18147" y="23014"/>
                    <a:pt x="17418" y="21373"/>
                    <a:pt x="17661" y="20977"/>
                  </a:cubicBezTo>
                  <a:cubicBezTo>
                    <a:pt x="17873" y="20613"/>
                    <a:pt x="18147" y="19792"/>
                    <a:pt x="19363" y="19123"/>
                  </a:cubicBezTo>
                  <a:cubicBezTo>
                    <a:pt x="19415" y="19094"/>
                    <a:pt x="19470" y="19081"/>
                    <a:pt x="19527" y="19081"/>
                  </a:cubicBezTo>
                  <a:cubicBezTo>
                    <a:pt x="20309" y="19081"/>
                    <a:pt x="21544" y="21608"/>
                    <a:pt x="21855" y="21920"/>
                  </a:cubicBezTo>
                  <a:cubicBezTo>
                    <a:pt x="22219" y="22198"/>
                    <a:pt x="22553" y="22687"/>
                    <a:pt x="23153" y="22687"/>
                  </a:cubicBezTo>
                  <a:cubicBezTo>
                    <a:pt x="23406" y="22687"/>
                    <a:pt x="23705" y="22601"/>
                    <a:pt x="24074" y="22376"/>
                  </a:cubicBezTo>
                  <a:cubicBezTo>
                    <a:pt x="25655" y="21433"/>
                    <a:pt x="26080" y="21099"/>
                    <a:pt x="26080" y="20704"/>
                  </a:cubicBezTo>
                  <a:cubicBezTo>
                    <a:pt x="26080" y="20361"/>
                    <a:pt x="25973" y="19723"/>
                    <a:pt x="25405" y="19723"/>
                  </a:cubicBezTo>
                  <a:cubicBezTo>
                    <a:pt x="25369" y="19723"/>
                    <a:pt x="25330" y="19726"/>
                    <a:pt x="25290" y="19731"/>
                  </a:cubicBezTo>
                  <a:cubicBezTo>
                    <a:pt x="25072" y="19750"/>
                    <a:pt x="24839" y="19772"/>
                    <a:pt x="24611" y="19772"/>
                  </a:cubicBezTo>
                  <a:cubicBezTo>
                    <a:pt x="24108" y="19772"/>
                    <a:pt x="23626" y="19665"/>
                    <a:pt x="23375" y="19184"/>
                  </a:cubicBezTo>
                  <a:cubicBezTo>
                    <a:pt x="23041" y="18515"/>
                    <a:pt x="22889" y="17543"/>
                    <a:pt x="22585" y="16844"/>
                  </a:cubicBezTo>
                  <a:lnTo>
                    <a:pt x="22737" y="16418"/>
                  </a:lnTo>
                  <a:lnTo>
                    <a:pt x="24257" y="15385"/>
                  </a:lnTo>
                  <a:cubicBezTo>
                    <a:pt x="24257" y="15385"/>
                    <a:pt x="26688" y="17056"/>
                    <a:pt x="26840" y="17148"/>
                  </a:cubicBezTo>
                  <a:cubicBezTo>
                    <a:pt x="26989" y="17237"/>
                    <a:pt x="27753" y="18760"/>
                    <a:pt x="28327" y="18760"/>
                  </a:cubicBezTo>
                  <a:cubicBezTo>
                    <a:pt x="28338" y="18760"/>
                    <a:pt x="28349" y="18760"/>
                    <a:pt x="28360" y="18759"/>
                  </a:cubicBezTo>
                  <a:cubicBezTo>
                    <a:pt x="28938" y="18667"/>
                    <a:pt x="31035" y="17421"/>
                    <a:pt x="31400" y="16205"/>
                  </a:cubicBezTo>
                  <a:cubicBezTo>
                    <a:pt x="31400" y="16205"/>
                    <a:pt x="31072" y="15469"/>
                    <a:pt x="30133" y="15469"/>
                  </a:cubicBezTo>
                  <a:cubicBezTo>
                    <a:pt x="30081" y="15469"/>
                    <a:pt x="30027" y="15471"/>
                    <a:pt x="29971" y="15476"/>
                  </a:cubicBezTo>
                  <a:lnTo>
                    <a:pt x="28482" y="14412"/>
                  </a:lnTo>
                  <a:lnTo>
                    <a:pt x="28482" y="14412"/>
                  </a:lnTo>
                  <a:cubicBezTo>
                    <a:pt x="28482" y="14412"/>
                    <a:pt x="29849" y="14686"/>
                    <a:pt x="30275" y="14746"/>
                  </a:cubicBezTo>
                  <a:cubicBezTo>
                    <a:pt x="30670" y="14838"/>
                    <a:pt x="32646" y="15354"/>
                    <a:pt x="33041" y="15476"/>
                  </a:cubicBezTo>
                  <a:cubicBezTo>
                    <a:pt x="33231" y="15539"/>
                    <a:pt x="33563" y="15636"/>
                    <a:pt x="33983" y="15636"/>
                  </a:cubicBezTo>
                  <a:cubicBezTo>
                    <a:pt x="34367" y="15636"/>
                    <a:pt x="34827" y="15555"/>
                    <a:pt x="35321" y="15294"/>
                  </a:cubicBezTo>
                  <a:cubicBezTo>
                    <a:pt x="36354" y="14716"/>
                    <a:pt x="36840" y="13956"/>
                    <a:pt x="36840" y="13956"/>
                  </a:cubicBezTo>
                  <a:cubicBezTo>
                    <a:pt x="36840" y="13956"/>
                    <a:pt x="36987" y="13225"/>
                    <a:pt x="36166" y="13225"/>
                  </a:cubicBezTo>
                  <a:cubicBezTo>
                    <a:pt x="36070" y="13225"/>
                    <a:pt x="35961" y="13235"/>
                    <a:pt x="35837" y="13257"/>
                  </a:cubicBezTo>
                  <a:cubicBezTo>
                    <a:pt x="35098" y="13413"/>
                    <a:pt x="34782" y="13618"/>
                    <a:pt x="34427" y="13618"/>
                  </a:cubicBezTo>
                  <a:cubicBezTo>
                    <a:pt x="34227" y="13618"/>
                    <a:pt x="34016" y="13553"/>
                    <a:pt x="33710" y="13379"/>
                  </a:cubicBezTo>
                  <a:cubicBezTo>
                    <a:pt x="32889" y="12892"/>
                    <a:pt x="32281" y="12862"/>
                    <a:pt x="32129" y="12132"/>
                  </a:cubicBezTo>
                  <a:cubicBezTo>
                    <a:pt x="32129" y="12132"/>
                    <a:pt x="33041" y="11403"/>
                    <a:pt x="34014" y="9245"/>
                  </a:cubicBezTo>
                  <a:lnTo>
                    <a:pt x="36445" y="7239"/>
                  </a:lnTo>
                  <a:cubicBezTo>
                    <a:pt x="36445" y="7239"/>
                    <a:pt x="37874" y="6540"/>
                    <a:pt x="37935" y="6357"/>
                  </a:cubicBezTo>
                  <a:cubicBezTo>
                    <a:pt x="37935" y="6357"/>
                    <a:pt x="38239" y="6023"/>
                    <a:pt x="38117" y="5658"/>
                  </a:cubicBezTo>
                  <a:cubicBezTo>
                    <a:pt x="38117" y="5658"/>
                    <a:pt x="38573" y="5506"/>
                    <a:pt x="38421" y="5141"/>
                  </a:cubicBezTo>
                  <a:cubicBezTo>
                    <a:pt x="38330" y="4746"/>
                    <a:pt x="38147" y="4108"/>
                    <a:pt x="37114" y="3834"/>
                  </a:cubicBezTo>
                  <a:cubicBezTo>
                    <a:pt x="36811" y="3774"/>
                    <a:pt x="36514" y="3755"/>
                    <a:pt x="36226" y="3755"/>
                  </a:cubicBezTo>
                  <a:cubicBezTo>
                    <a:pt x="35759" y="3755"/>
                    <a:pt x="35318" y="3804"/>
                    <a:pt x="34923" y="3804"/>
                  </a:cubicBezTo>
                  <a:cubicBezTo>
                    <a:pt x="34706" y="3804"/>
                    <a:pt x="34503" y="3790"/>
                    <a:pt x="34318" y="3743"/>
                  </a:cubicBezTo>
                  <a:cubicBezTo>
                    <a:pt x="34318" y="3743"/>
                    <a:pt x="34296" y="3741"/>
                    <a:pt x="34255" y="3741"/>
                  </a:cubicBezTo>
                  <a:cubicBezTo>
                    <a:pt x="34054" y="3741"/>
                    <a:pt x="33396" y="3784"/>
                    <a:pt x="32737" y="4290"/>
                  </a:cubicBezTo>
                  <a:cubicBezTo>
                    <a:pt x="31947" y="4898"/>
                    <a:pt x="31734" y="5263"/>
                    <a:pt x="31552" y="6053"/>
                  </a:cubicBezTo>
                  <a:cubicBezTo>
                    <a:pt x="31552" y="6053"/>
                    <a:pt x="30930" y="5905"/>
                    <a:pt x="30390" y="5905"/>
                  </a:cubicBezTo>
                  <a:cubicBezTo>
                    <a:pt x="30120" y="5905"/>
                    <a:pt x="29870" y="5942"/>
                    <a:pt x="29728" y="6053"/>
                  </a:cubicBezTo>
                  <a:cubicBezTo>
                    <a:pt x="29302" y="6388"/>
                    <a:pt x="29059" y="7786"/>
                    <a:pt x="29059" y="7786"/>
                  </a:cubicBezTo>
                  <a:lnTo>
                    <a:pt x="28512" y="7755"/>
                  </a:lnTo>
                  <a:cubicBezTo>
                    <a:pt x="28512" y="7755"/>
                    <a:pt x="28214" y="6357"/>
                    <a:pt x="27619" y="6357"/>
                  </a:cubicBezTo>
                  <a:cubicBezTo>
                    <a:pt x="27613" y="6357"/>
                    <a:pt x="27606" y="6357"/>
                    <a:pt x="27600" y="6357"/>
                  </a:cubicBezTo>
                  <a:cubicBezTo>
                    <a:pt x="27023" y="6388"/>
                    <a:pt x="26354" y="7147"/>
                    <a:pt x="26354" y="7147"/>
                  </a:cubicBezTo>
                  <a:lnTo>
                    <a:pt x="25412" y="6692"/>
                  </a:lnTo>
                  <a:cubicBezTo>
                    <a:pt x="25412" y="6692"/>
                    <a:pt x="26962" y="4959"/>
                    <a:pt x="26384" y="3166"/>
                  </a:cubicBezTo>
                  <a:cubicBezTo>
                    <a:pt x="26365" y="3070"/>
                    <a:pt x="26129" y="2673"/>
                    <a:pt x="25729" y="2673"/>
                  </a:cubicBezTo>
                  <a:cubicBezTo>
                    <a:pt x="25494" y="2673"/>
                    <a:pt x="25202" y="2810"/>
                    <a:pt x="24864" y="3226"/>
                  </a:cubicBezTo>
                  <a:cubicBezTo>
                    <a:pt x="24864" y="3226"/>
                    <a:pt x="24925" y="1950"/>
                    <a:pt x="24257" y="1615"/>
                  </a:cubicBezTo>
                  <a:cubicBezTo>
                    <a:pt x="24224" y="1599"/>
                    <a:pt x="24183" y="1592"/>
                    <a:pt x="24136" y="1592"/>
                  </a:cubicBezTo>
                  <a:cubicBezTo>
                    <a:pt x="23738" y="1592"/>
                    <a:pt x="22889" y="2102"/>
                    <a:pt x="22889" y="2102"/>
                  </a:cubicBezTo>
                  <a:cubicBezTo>
                    <a:pt x="22889" y="2102"/>
                    <a:pt x="22281" y="96"/>
                    <a:pt x="21916" y="5"/>
                  </a:cubicBezTo>
                  <a:cubicBezTo>
                    <a:pt x="21879" y="2"/>
                    <a:pt x="21842" y="0"/>
                    <a:pt x="218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771575" y="1217650"/>
              <a:ext cx="655825" cy="426150"/>
            </a:xfrm>
            <a:custGeom>
              <a:avLst/>
              <a:gdLst/>
              <a:ahLst/>
              <a:cxnLst/>
              <a:rect l="l" t="t" r="r" b="b"/>
              <a:pathLst>
                <a:path w="26233" h="17046" extrusionOk="0">
                  <a:moveTo>
                    <a:pt x="13262" y="1"/>
                  </a:moveTo>
                  <a:cubicBezTo>
                    <a:pt x="13089" y="1"/>
                    <a:pt x="12898" y="112"/>
                    <a:pt x="12828" y="638"/>
                  </a:cubicBezTo>
                  <a:cubicBezTo>
                    <a:pt x="12828" y="638"/>
                    <a:pt x="12828" y="2280"/>
                    <a:pt x="12645" y="2583"/>
                  </a:cubicBezTo>
                  <a:cubicBezTo>
                    <a:pt x="12645" y="2583"/>
                    <a:pt x="11719" y="1230"/>
                    <a:pt x="10728" y="1230"/>
                  </a:cubicBezTo>
                  <a:cubicBezTo>
                    <a:pt x="10597" y="1230"/>
                    <a:pt x="10466" y="1254"/>
                    <a:pt x="10335" y="1307"/>
                  </a:cubicBezTo>
                  <a:cubicBezTo>
                    <a:pt x="9575" y="1580"/>
                    <a:pt x="10426" y="2948"/>
                    <a:pt x="10426" y="2948"/>
                  </a:cubicBezTo>
                  <a:cubicBezTo>
                    <a:pt x="10426" y="2948"/>
                    <a:pt x="9424" y="2081"/>
                    <a:pt x="8662" y="2081"/>
                  </a:cubicBezTo>
                  <a:cubicBezTo>
                    <a:pt x="8468" y="2081"/>
                    <a:pt x="8289" y="2137"/>
                    <a:pt x="8147" y="2280"/>
                  </a:cubicBezTo>
                  <a:cubicBezTo>
                    <a:pt x="7478" y="2948"/>
                    <a:pt x="8724" y="4498"/>
                    <a:pt x="8724" y="4498"/>
                  </a:cubicBezTo>
                  <a:cubicBezTo>
                    <a:pt x="8724" y="4498"/>
                    <a:pt x="9210" y="4954"/>
                    <a:pt x="9180" y="5167"/>
                  </a:cubicBezTo>
                  <a:cubicBezTo>
                    <a:pt x="9180" y="5167"/>
                    <a:pt x="8116" y="5410"/>
                    <a:pt x="7995" y="5866"/>
                  </a:cubicBezTo>
                  <a:cubicBezTo>
                    <a:pt x="7903" y="6322"/>
                    <a:pt x="9150" y="7295"/>
                    <a:pt x="9119" y="7325"/>
                  </a:cubicBezTo>
                  <a:cubicBezTo>
                    <a:pt x="9119" y="7356"/>
                    <a:pt x="7903" y="7842"/>
                    <a:pt x="7843" y="8085"/>
                  </a:cubicBezTo>
                  <a:cubicBezTo>
                    <a:pt x="7812" y="8298"/>
                    <a:pt x="8055" y="8815"/>
                    <a:pt x="8268" y="8997"/>
                  </a:cubicBezTo>
                  <a:cubicBezTo>
                    <a:pt x="8268" y="8997"/>
                    <a:pt x="7812" y="9149"/>
                    <a:pt x="7751" y="9574"/>
                  </a:cubicBezTo>
                  <a:cubicBezTo>
                    <a:pt x="7660" y="9970"/>
                    <a:pt x="8116" y="10547"/>
                    <a:pt x="8116" y="10547"/>
                  </a:cubicBezTo>
                  <a:cubicBezTo>
                    <a:pt x="8116" y="10547"/>
                    <a:pt x="7387" y="10638"/>
                    <a:pt x="7296" y="11003"/>
                  </a:cubicBezTo>
                  <a:cubicBezTo>
                    <a:pt x="7174" y="11398"/>
                    <a:pt x="7599" y="11733"/>
                    <a:pt x="7599" y="11733"/>
                  </a:cubicBezTo>
                  <a:cubicBezTo>
                    <a:pt x="7599" y="11733"/>
                    <a:pt x="7521" y="11716"/>
                    <a:pt x="7418" y="11716"/>
                  </a:cubicBezTo>
                  <a:cubicBezTo>
                    <a:pt x="7279" y="11716"/>
                    <a:pt x="7096" y="11746"/>
                    <a:pt x="6992" y="11885"/>
                  </a:cubicBezTo>
                  <a:cubicBezTo>
                    <a:pt x="6779" y="12097"/>
                    <a:pt x="7083" y="12553"/>
                    <a:pt x="6992" y="12766"/>
                  </a:cubicBezTo>
                  <a:cubicBezTo>
                    <a:pt x="6992" y="12766"/>
                    <a:pt x="6775" y="12599"/>
                    <a:pt x="6526" y="12599"/>
                  </a:cubicBezTo>
                  <a:cubicBezTo>
                    <a:pt x="6440" y="12599"/>
                    <a:pt x="6349" y="12620"/>
                    <a:pt x="6262" y="12675"/>
                  </a:cubicBezTo>
                  <a:cubicBezTo>
                    <a:pt x="5776" y="12766"/>
                    <a:pt x="5381" y="13982"/>
                    <a:pt x="5381" y="13982"/>
                  </a:cubicBezTo>
                  <a:cubicBezTo>
                    <a:pt x="5320" y="14012"/>
                    <a:pt x="3435" y="15137"/>
                    <a:pt x="639" y="15836"/>
                  </a:cubicBezTo>
                  <a:cubicBezTo>
                    <a:pt x="639" y="15836"/>
                    <a:pt x="1" y="16110"/>
                    <a:pt x="213" y="16565"/>
                  </a:cubicBezTo>
                  <a:cubicBezTo>
                    <a:pt x="379" y="16876"/>
                    <a:pt x="1150" y="17045"/>
                    <a:pt x="1960" y="17045"/>
                  </a:cubicBezTo>
                  <a:cubicBezTo>
                    <a:pt x="2341" y="17045"/>
                    <a:pt x="2731" y="17008"/>
                    <a:pt x="3070" y="16930"/>
                  </a:cubicBezTo>
                  <a:cubicBezTo>
                    <a:pt x="4134" y="16717"/>
                    <a:pt x="7447" y="15502"/>
                    <a:pt x="9454" y="13374"/>
                  </a:cubicBezTo>
                  <a:cubicBezTo>
                    <a:pt x="9454" y="13374"/>
                    <a:pt x="9514" y="13587"/>
                    <a:pt x="9575" y="13921"/>
                  </a:cubicBezTo>
                  <a:cubicBezTo>
                    <a:pt x="9604" y="14263"/>
                    <a:pt x="9926" y="14471"/>
                    <a:pt x="10291" y="14471"/>
                  </a:cubicBezTo>
                  <a:cubicBezTo>
                    <a:pt x="10316" y="14471"/>
                    <a:pt x="10340" y="14470"/>
                    <a:pt x="10365" y="14468"/>
                  </a:cubicBezTo>
                  <a:cubicBezTo>
                    <a:pt x="10730" y="14377"/>
                    <a:pt x="12159" y="14043"/>
                    <a:pt x="12311" y="13617"/>
                  </a:cubicBezTo>
                  <a:cubicBezTo>
                    <a:pt x="12463" y="13252"/>
                    <a:pt x="11855" y="13100"/>
                    <a:pt x="11855" y="13100"/>
                  </a:cubicBezTo>
                  <a:cubicBezTo>
                    <a:pt x="11855" y="13100"/>
                    <a:pt x="11733" y="12067"/>
                    <a:pt x="11916" y="11915"/>
                  </a:cubicBezTo>
                  <a:cubicBezTo>
                    <a:pt x="12098" y="11763"/>
                    <a:pt x="12372" y="11337"/>
                    <a:pt x="13162" y="11185"/>
                  </a:cubicBezTo>
                  <a:cubicBezTo>
                    <a:pt x="13170" y="11184"/>
                    <a:pt x="13179" y="11184"/>
                    <a:pt x="13187" y="11184"/>
                  </a:cubicBezTo>
                  <a:cubicBezTo>
                    <a:pt x="13687" y="11184"/>
                    <a:pt x="13924" y="12952"/>
                    <a:pt x="14074" y="13161"/>
                  </a:cubicBezTo>
                  <a:cubicBezTo>
                    <a:pt x="14283" y="13423"/>
                    <a:pt x="14358" y="13866"/>
                    <a:pt x="14920" y="13866"/>
                  </a:cubicBezTo>
                  <a:cubicBezTo>
                    <a:pt x="15009" y="13866"/>
                    <a:pt x="15112" y="13855"/>
                    <a:pt x="15229" y="13830"/>
                  </a:cubicBezTo>
                  <a:cubicBezTo>
                    <a:pt x="16262" y="13556"/>
                    <a:pt x="16566" y="13435"/>
                    <a:pt x="16627" y="13252"/>
                  </a:cubicBezTo>
                  <a:cubicBezTo>
                    <a:pt x="16718" y="13009"/>
                    <a:pt x="16749" y="12644"/>
                    <a:pt x="16353" y="12553"/>
                  </a:cubicBezTo>
                  <a:cubicBezTo>
                    <a:pt x="15989" y="12492"/>
                    <a:pt x="15502" y="12371"/>
                    <a:pt x="15411" y="11945"/>
                  </a:cubicBezTo>
                  <a:cubicBezTo>
                    <a:pt x="15350" y="11550"/>
                    <a:pt x="15442" y="10942"/>
                    <a:pt x="15381" y="10517"/>
                  </a:cubicBezTo>
                  <a:lnTo>
                    <a:pt x="15533" y="10274"/>
                  </a:lnTo>
                  <a:lnTo>
                    <a:pt x="16566" y="9970"/>
                  </a:lnTo>
                  <a:cubicBezTo>
                    <a:pt x="16566" y="9970"/>
                    <a:pt x="17630" y="11307"/>
                    <a:pt x="17691" y="11398"/>
                  </a:cubicBezTo>
                  <a:cubicBezTo>
                    <a:pt x="17782" y="11459"/>
                    <a:pt x="17934" y="12462"/>
                    <a:pt x="18268" y="12523"/>
                  </a:cubicBezTo>
                  <a:cubicBezTo>
                    <a:pt x="18284" y="12524"/>
                    <a:pt x="18301" y="12525"/>
                    <a:pt x="18320" y="12525"/>
                  </a:cubicBezTo>
                  <a:cubicBezTo>
                    <a:pt x="18723" y="12525"/>
                    <a:pt x="19961" y="12222"/>
                    <a:pt x="20396" y="11641"/>
                  </a:cubicBezTo>
                  <a:cubicBezTo>
                    <a:pt x="20396" y="11641"/>
                    <a:pt x="20305" y="11155"/>
                    <a:pt x="19697" y="11003"/>
                  </a:cubicBezTo>
                  <a:lnTo>
                    <a:pt x="19059" y="10182"/>
                  </a:lnTo>
                  <a:lnTo>
                    <a:pt x="19059" y="10182"/>
                  </a:lnTo>
                  <a:cubicBezTo>
                    <a:pt x="19059" y="10182"/>
                    <a:pt x="19758" y="10547"/>
                    <a:pt x="19971" y="10669"/>
                  </a:cubicBezTo>
                  <a:cubicBezTo>
                    <a:pt x="20214" y="10790"/>
                    <a:pt x="21186" y="11429"/>
                    <a:pt x="21369" y="11550"/>
                  </a:cubicBezTo>
                  <a:cubicBezTo>
                    <a:pt x="21540" y="11624"/>
                    <a:pt x="21869" y="11835"/>
                    <a:pt x="22325" y="11835"/>
                  </a:cubicBezTo>
                  <a:cubicBezTo>
                    <a:pt x="22434" y="11835"/>
                    <a:pt x="22552" y="11823"/>
                    <a:pt x="22676" y="11793"/>
                  </a:cubicBezTo>
                  <a:cubicBezTo>
                    <a:pt x="23314" y="11641"/>
                    <a:pt x="23740" y="11337"/>
                    <a:pt x="23740" y="11337"/>
                  </a:cubicBezTo>
                  <a:cubicBezTo>
                    <a:pt x="23740" y="11337"/>
                    <a:pt x="24013" y="10881"/>
                    <a:pt x="23314" y="10821"/>
                  </a:cubicBezTo>
                  <a:cubicBezTo>
                    <a:pt x="23155" y="10799"/>
                    <a:pt x="23026" y="10795"/>
                    <a:pt x="22916" y="10795"/>
                  </a:cubicBezTo>
                  <a:cubicBezTo>
                    <a:pt x="22836" y="10795"/>
                    <a:pt x="22767" y="10797"/>
                    <a:pt x="22704" y="10797"/>
                  </a:cubicBezTo>
                  <a:cubicBezTo>
                    <a:pt x="22486" y="10797"/>
                    <a:pt x="22345" y="10769"/>
                    <a:pt x="22129" y="10517"/>
                  </a:cubicBezTo>
                  <a:cubicBezTo>
                    <a:pt x="21764" y="10091"/>
                    <a:pt x="21430" y="9970"/>
                    <a:pt x="21490" y="9574"/>
                  </a:cubicBezTo>
                  <a:cubicBezTo>
                    <a:pt x="21490" y="9574"/>
                    <a:pt x="22129" y="9331"/>
                    <a:pt x="23040" y="8298"/>
                  </a:cubicBezTo>
                  <a:lnTo>
                    <a:pt x="24773" y="7629"/>
                  </a:lnTo>
                  <a:cubicBezTo>
                    <a:pt x="24773" y="7629"/>
                    <a:pt x="25685" y="7477"/>
                    <a:pt x="25715" y="7386"/>
                  </a:cubicBezTo>
                  <a:cubicBezTo>
                    <a:pt x="25715" y="7386"/>
                    <a:pt x="25928" y="7234"/>
                    <a:pt x="25928" y="7052"/>
                  </a:cubicBezTo>
                  <a:cubicBezTo>
                    <a:pt x="25928" y="7052"/>
                    <a:pt x="26202" y="7052"/>
                    <a:pt x="26202" y="6839"/>
                  </a:cubicBezTo>
                  <a:cubicBezTo>
                    <a:pt x="26202" y="6596"/>
                    <a:pt x="26232" y="6231"/>
                    <a:pt x="25715" y="5927"/>
                  </a:cubicBezTo>
                  <a:cubicBezTo>
                    <a:pt x="25168" y="5623"/>
                    <a:pt x="24560" y="5623"/>
                    <a:pt x="24196" y="5380"/>
                  </a:cubicBezTo>
                  <a:cubicBezTo>
                    <a:pt x="24196" y="5380"/>
                    <a:pt x="24029" y="5321"/>
                    <a:pt x="23778" y="5321"/>
                  </a:cubicBezTo>
                  <a:cubicBezTo>
                    <a:pt x="23628" y="5321"/>
                    <a:pt x="23447" y="5342"/>
                    <a:pt x="23253" y="5410"/>
                  </a:cubicBezTo>
                  <a:cubicBezTo>
                    <a:pt x="22706" y="5623"/>
                    <a:pt x="22524" y="5775"/>
                    <a:pt x="22281" y="6170"/>
                  </a:cubicBezTo>
                  <a:cubicBezTo>
                    <a:pt x="22281" y="6170"/>
                    <a:pt x="21719" y="5853"/>
                    <a:pt x="21405" y="5853"/>
                  </a:cubicBezTo>
                  <a:cubicBezTo>
                    <a:pt x="21369" y="5853"/>
                    <a:pt x="21336" y="5857"/>
                    <a:pt x="21308" y="5866"/>
                  </a:cubicBezTo>
                  <a:cubicBezTo>
                    <a:pt x="21034" y="5988"/>
                    <a:pt x="20609" y="6717"/>
                    <a:pt x="20609" y="6717"/>
                  </a:cubicBezTo>
                  <a:lnTo>
                    <a:pt x="20305" y="6596"/>
                  </a:lnTo>
                  <a:cubicBezTo>
                    <a:pt x="20305" y="6596"/>
                    <a:pt x="20396" y="5775"/>
                    <a:pt x="20062" y="5684"/>
                  </a:cubicBezTo>
                  <a:cubicBezTo>
                    <a:pt x="20034" y="5678"/>
                    <a:pt x="20004" y="5676"/>
                    <a:pt x="19973" y="5676"/>
                  </a:cubicBezTo>
                  <a:cubicBezTo>
                    <a:pt x="19663" y="5676"/>
                    <a:pt x="19211" y="5927"/>
                    <a:pt x="19211" y="5927"/>
                  </a:cubicBezTo>
                  <a:lnTo>
                    <a:pt x="18755" y="5501"/>
                  </a:lnTo>
                  <a:cubicBezTo>
                    <a:pt x="18755" y="5501"/>
                    <a:pt x="19910" y="4772"/>
                    <a:pt x="19910" y="3708"/>
                  </a:cubicBezTo>
                  <a:cubicBezTo>
                    <a:pt x="19910" y="3664"/>
                    <a:pt x="19829" y="3327"/>
                    <a:pt x="19500" y="3327"/>
                  </a:cubicBezTo>
                  <a:cubicBezTo>
                    <a:pt x="19379" y="3327"/>
                    <a:pt x="19225" y="3373"/>
                    <a:pt x="19028" y="3495"/>
                  </a:cubicBezTo>
                  <a:cubicBezTo>
                    <a:pt x="19028" y="3495"/>
                    <a:pt x="19302" y="2766"/>
                    <a:pt x="18998" y="2492"/>
                  </a:cubicBezTo>
                  <a:cubicBezTo>
                    <a:pt x="18953" y="2448"/>
                    <a:pt x="18861" y="2432"/>
                    <a:pt x="18753" y="2432"/>
                  </a:cubicBezTo>
                  <a:cubicBezTo>
                    <a:pt x="18495" y="2432"/>
                    <a:pt x="18147" y="2523"/>
                    <a:pt x="18147" y="2523"/>
                  </a:cubicBezTo>
                  <a:cubicBezTo>
                    <a:pt x="18147" y="2523"/>
                    <a:pt x="18147" y="1307"/>
                    <a:pt x="17964" y="1216"/>
                  </a:cubicBezTo>
                  <a:cubicBezTo>
                    <a:pt x="17898" y="1171"/>
                    <a:pt x="17806" y="1143"/>
                    <a:pt x="17701" y="1143"/>
                  </a:cubicBezTo>
                  <a:cubicBezTo>
                    <a:pt x="17519" y="1143"/>
                    <a:pt x="17295" y="1228"/>
                    <a:pt x="17083" y="1459"/>
                  </a:cubicBezTo>
                  <a:cubicBezTo>
                    <a:pt x="16749" y="1884"/>
                    <a:pt x="16323" y="2371"/>
                    <a:pt x="16323" y="2371"/>
                  </a:cubicBezTo>
                  <a:cubicBezTo>
                    <a:pt x="16323" y="2371"/>
                    <a:pt x="16627" y="1003"/>
                    <a:pt x="16171" y="760"/>
                  </a:cubicBezTo>
                  <a:cubicBezTo>
                    <a:pt x="16130" y="727"/>
                    <a:pt x="16077" y="714"/>
                    <a:pt x="16017" y="714"/>
                  </a:cubicBezTo>
                  <a:cubicBezTo>
                    <a:pt x="15856" y="714"/>
                    <a:pt x="15641" y="807"/>
                    <a:pt x="15442" y="851"/>
                  </a:cubicBezTo>
                  <a:cubicBezTo>
                    <a:pt x="15046" y="1003"/>
                    <a:pt x="14651" y="1246"/>
                    <a:pt x="14651" y="1246"/>
                  </a:cubicBezTo>
                  <a:cubicBezTo>
                    <a:pt x="14651" y="1246"/>
                    <a:pt x="13679" y="61"/>
                    <a:pt x="13557" y="61"/>
                  </a:cubicBezTo>
                  <a:cubicBezTo>
                    <a:pt x="13506" y="61"/>
                    <a:pt x="13389" y="1"/>
                    <a:pt x="132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1325" y="1333850"/>
              <a:ext cx="723450" cy="616650"/>
            </a:xfrm>
            <a:custGeom>
              <a:avLst/>
              <a:gdLst/>
              <a:ahLst/>
              <a:cxnLst/>
              <a:rect l="l" t="t" r="r" b="b"/>
              <a:pathLst>
                <a:path w="28938" h="24666" extrusionOk="0">
                  <a:moveTo>
                    <a:pt x="850" y="0"/>
                  </a:moveTo>
                  <a:cubicBezTo>
                    <a:pt x="700" y="0"/>
                    <a:pt x="548" y="55"/>
                    <a:pt x="426" y="215"/>
                  </a:cubicBezTo>
                  <a:cubicBezTo>
                    <a:pt x="1" y="701"/>
                    <a:pt x="761" y="2647"/>
                    <a:pt x="1673" y="3741"/>
                  </a:cubicBezTo>
                  <a:cubicBezTo>
                    <a:pt x="2584" y="4835"/>
                    <a:pt x="5958" y="7966"/>
                    <a:pt x="9606" y="9060"/>
                  </a:cubicBezTo>
                  <a:cubicBezTo>
                    <a:pt x="9606" y="9060"/>
                    <a:pt x="9393" y="9334"/>
                    <a:pt x="8998" y="9547"/>
                  </a:cubicBezTo>
                  <a:cubicBezTo>
                    <a:pt x="8633" y="9790"/>
                    <a:pt x="8572" y="10398"/>
                    <a:pt x="8876" y="10793"/>
                  </a:cubicBezTo>
                  <a:cubicBezTo>
                    <a:pt x="9171" y="11176"/>
                    <a:pt x="10382" y="12590"/>
                    <a:pt x="10954" y="12590"/>
                  </a:cubicBezTo>
                  <a:cubicBezTo>
                    <a:pt x="10971" y="12590"/>
                    <a:pt x="10988" y="12589"/>
                    <a:pt x="11004" y="12586"/>
                  </a:cubicBezTo>
                  <a:cubicBezTo>
                    <a:pt x="11551" y="12525"/>
                    <a:pt x="11369" y="11765"/>
                    <a:pt x="11369" y="11765"/>
                  </a:cubicBezTo>
                  <a:cubicBezTo>
                    <a:pt x="11369" y="11765"/>
                    <a:pt x="12298" y="11137"/>
                    <a:pt x="12696" y="11137"/>
                  </a:cubicBezTo>
                  <a:cubicBezTo>
                    <a:pt x="12735" y="11137"/>
                    <a:pt x="12770" y="11144"/>
                    <a:pt x="12797" y="11158"/>
                  </a:cubicBezTo>
                  <a:cubicBezTo>
                    <a:pt x="13101" y="11249"/>
                    <a:pt x="13740" y="11340"/>
                    <a:pt x="14408" y="12221"/>
                  </a:cubicBezTo>
                  <a:cubicBezTo>
                    <a:pt x="14834" y="12738"/>
                    <a:pt x="12828" y="14136"/>
                    <a:pt x="12645" y="14440"/>
                  </a:cubicBezTo>
                  <a:cubicBezTo>
                    <a:pt x="12433" y="14866"/>
                    <a:pt x="11855" y="15291"/>
                    <a:pt x="12585" y="16112"/>
                  </a:cubicBezTo>
                  <a:cubicBezTo>
                    <a:pt x="13453" y="17125"/>
                    <a:pt x="13770" y="17421"/>
                    <a:pt x="14060" y="17421"/>
                  </a:cubicBezTo>
                  <a:cubicBezTo>
                    <a:pt x="14075" y="17421"/>
                    <a:pt x="14090" y="17421"/>
                    <a:pt x="14104" y="17419"/>
                  </a:cubicBezTo>
                  <a:cubicBezTo>
                    <a:pt x="14408" y="17389"/>
                    <a:pt x="14895" y="17176"/>
                    <a:pt x="14712" y="16690"/>
                  </a:cubicBezTo>
                  <a:cubicBezTo>
                    <a:pt x="14560" y="16203"/>
                    <a:pt x="14408" y="15565"/>
                    <a:pt x="14864" y="15200"/>
                  </a:cubicBezTo>
                  <a:cubicBezTo>
                    <a:pt x="15320" y="14866"/>
                    <a:pt x="16050" y="14653"/>
                    <a:pt x="16506" y="14288"/>
                  </a:cubicBezTo>
                  <a:lnTo>
                    <a:pt x="16840" y="14379"/>
                  </a:lnTo>
                  <a:lnTo>
                    <a:pt x="17782" y="15352"/>
                  </a:lnTo>
                  <a:cubicBezTo>
                    <a:pt x="17782" y="15352"/>
                    <a:pt x="16840" y="17389"/>
                    <a:pt x="16779" y="17480"/>
                  </a:cubicBezTo>
                  <a:cubicBezTo>
                    <a:pt x="16749" y="17601"/>
                    <a:pt x="15685" y="18392"/>
                    <a:pt x="15807" y="18817"/>
                  </a:cubicBezTo>
                  <a:cubicBezTo>
                    <a:pt x="15959" y="19243"/>
                    <a:pt x="17144" y="20611"/>
                    <a:pt x="18086" y="20763"/>
                  </a:cubicBezTo>
                  <a:cubicBezTo>
                    <a:pt x="18086" y="20763"/>
                    <a:pt x="18603" y="20367"/>
                    <a:pt x="18451" y="19577"/>
                  </a:cubicBezTo>
                  <a:lnTo>
                    <a:pt x="19059" y="18331"/>
                  </a:lnTo>
                  <a:lnTo>
                    <a:pt x="19059" y="18331"/>
                  </a:lnTo>
                  <a:cubicBezTo>
                    <a:pt x="19059" y="18331"/>
                    <a:pt x="19028" y="19334"/>
                    <a:pt x="19028" y="19699"/>
                  </a:cubicBezTo>
                  <a:cubicBezTo>
                    <a:pt x="19028" y="20003"/>
                    <a:pt x="18877" y="21553"/>
                    <a:pt x="18846" y="21857"/>
                  </a:cubicBezTo>
                  <a:cubicBezTo>
                    <a:pt x="18816" y="22161"/>
                    <a:pt x="18725" y="22829"/>
                    <a:pt x="19272" y="23529"/>
                  </a:cubicBezTo>
                  <a:cubicBezTo>
                    <a:pt x="19819" y="24197"/>
                    <a:pt x="20457" y="24471"/>
                    <a:pt x="20457" y="24471"/>
                  </a:cubicBezTo>
                  <a:cubicBezTo>
                    <a:pt x="20457" y="24471"/>
                    <a:pt x="20460" y="24471"/>
                    <a:pt x="20466" y="24471"/>
                  </a:cubicBezTo>
                  <a:cubicBezTo>
                    <a:pt x="20545" y="24471"/>
                    <a:pt x="21105" y="24445"/>
                    <a:pt x="20822" y="23681"/>
                  </a:cubicBezTo>
                  <a:cubicBezTo>
                    <a:pt x="20518" y="22829"/>
                    <a:pt x="20214" y="22799"/>
                    <a:pt x="20487" y="22130"/>
                  </a:cubicBezTo>
                  <a:cubicBezTo>
                    <a:pt x="20761" y="21431"/>
                    <a:pt x="20700" y="20975"/>
                    <a:pt x="21217" y="20793"/>
                  </a:cubicBezTo>
                  <a:cubicBezTo>
                    <a:pt x="21217" y="20793"/>
                    <a:pt x="21855" y="21401"/>
                    <a:pt x="23588" y="21857"/>
                  </a:cubicBezTo>
                  <a:lnTo>
                    <a:pt x="25412" y="23407"/>
                  </a:lnTo>
                  <a:cubicBezTo>
                    <a:pt x="25412" y="23407"/>
                    <a:pt x="26111" y="24349"/>
                    <a:pt x="26263" y="24410"/>
                  </a:cubicBezTo>
                  <a:cubicBezTo>
                    <a:pt x="26263" y="24410"/>
                    <a:pt x="26434" y="24513"/>
                    <a:pt x="26609" y="24513"/>
                  </a:cubicBezTo>
                  <a:cubicBezTo>
                    <a:pt x="26667" y="24513"/>
                    <a:pt x="26726" y="24501"/>
                    <a:pt x="26779" y="24471"/>
                  </a:cubicBezTo>
                  <a:cubicBezTo>
                    <a:pt x="26779" y="24471"/>
                    <a:pt x="26896" y="24665"/>
                    <a:pt x="27083" y="24665"/>
                  </a:cubicBezTo>
                  <a:cubicBezTo>
                    <a:pt x="27130" y="24665"/>
                    <a:pt x="27181" y="24653"/>
                    <a:pt x="27235" y="24623"/>
                  </a:cubicBezTo>
                  <a:cubicBezTo>
                    <a:pt x="27509" y="24471"/>
                    <a:pt x="27965" y="24288"/>
                    <a:pt x="27995" y="23498"/>
                  </a:cubicBezTo>
                  <a:cubicBezTo>
                    <a:pt x="28056" y="22677"/>
                    <a:pt x="27691" y="21978"/>
                    <a:pt x="27722" y="21401"/>
                  </a:cubicBezTo>
                  <a:cubicBezTo>
                    <a:pt x="27722" y="21401"/>
                    <a:pt x="27661" y="20793"/>
                    <a:pt x="27114" y="20307"/>
                  </a:cubicBezTo>
                  <a:cubicBezTo>
                    <a:pt x="26567" y="19790"/>
                    <a:pt x="26293" y="19699"/>
                    <a:pt x="25685" y="19608"/>
                  </a:cubicBezTo>
                  <a:cubicBezTo>
                    <a:pt x="25685" y="19608"/>
                    <a:pt x="25776" y="18544"/>
                    <a:pt x="25442" y="18240"/>
                  </a:cubicBezTo>
                  <a:cubicBezTo>
                    <a:pt x="25168" y="17966"/>
                    <a:pt x="24074" y="17966"/>
                    <a:pt x="24074" y="17966"/>
                  </a:cubicBezTo>
                  <a:lnTo>
                    <a:pt x="24044" y="17571"/>
                  </a:lnTo>
                  <a:cubicBezTo>
                    <a:pt x="24044" y="17571"/>
                    <a:pt x="25077" y="17145"/>
                    <a:pt x="24956" y="16720"/>
                  </a:cubicBezTo>
                  <a:cubicBezTo>
                    <a:pt x="24834" y="16294"/>
                    <a:pt x="24196" y="15899"/>
                    <a:pt x="24196" y="15899"/>
                  </a:cubicBezTo>
                  <a:lnTo>
                    <a:pt x="24378" y="15139"/>
                  </a:lnTo>
                  <a:cubicBezTo>
                    <a:pt x="24378" y="15139"/>
                    <a:pt x="25233" y="15652"/>
                    <a:pt x="26199" y="15652"/>
                  </a:cubicBezTo>
                  <a:cubicBezTo>
                    <a:pt x="26521" y="15652"/>
                    <a:pt x="26855" y="15595"/>
                    <a:pt x="27175" y="15443"/>
                  </a:cubicBezTo>
                  <a:cubicBezTo>
                    <a:pt x="27235" y="15413"/>
                    <a:pt x="27843" y="14835"/>
                    <a:pt x="26901" y="14288"/>
                  </a:cubicBezTo>
                  <a:cubicBezTo>
                    <a:pt x="26901" y="14288"/>
                    <a:pt x="27874" y="14167"/>
                    <a:pt x="28026" y="13650"/>
                  </a:cubicBezTo>
                  <a:cubicBezTo>
                    <a:pt x="28117" y="13376"/>
                    <a:pt x="27509" y="12708"/>
                    <a:pt x="27509" y="12708"/>
                  </a:cubicBezTo>
                  <a:cubicBezTo>
                    <a:pt x="27509" y="12708"/>
                    <a:pt x="28937" y="11978"/>
                    <a:pt x="28907" y="11674"/>
                  </a:cubicBezTo>
                  <a:cubicBezTo>
                    <a:pt x="28907" y="11370"/>
                    <a:pt x="28725" y="11006"/>
                    <a:pt x="28086" y="10793"/>
                  </a:cubicBezTo>
                  <a:cubicBezTo>
                    <a:pt x="27387" y="10641"/>
                    <a:pt x="26567" y="10458"/>
                    <a:pt x="26567" y="10458"/>
                  </a:cubicBezTo>
                  <a:cubicBezTo>
                    <a:pt x="26567" y="10458"/>
                    <a:pt x="28330" y="10003"/>
                    <a:pt x="28390" y="9334"/>
                  </a:cubicBezTo>
                  <a:cubicBezTo>
                    <a:pt x="28421" y="9060"/>
                    <a:pt x="28086" y="8787"/>
                    <a:pt x="27813" y="8574"/>
                  </a:cubicBezTo>
                  <a:cubicBezTo>
                    <a:pt x="27387" y="8148"/>
                    <a:pt x="26931" y="7844"/>
                    <a:pt x="26931" y="7844"/>
                  </a:cubicBezTo>
                  <a:cubicBezTo>
                    <a:pt x="26931" y="7844"/>
                    <a:pt x="27722" y="5960"/>
                    <a:pt x="27691" y="5869"/>
                  </a:cubicBezTo>
                  <a:cubicBezTo>
                    <a:pt x="27666" y="5770"/>
                    <a:pt x="27743" y="5226"/>
                    <a:pt x="27130" y="5226"/>
                  </a:cubicBezTo>
                  <a:cubicBezTo>
                    <a:pt x="26991" y="5226"/>
                    <a:pt x="26816" y="5254"/>
                    <a:pt x="26597" y="5322"/>
                  </a:cubicBezTo>
                  <a:cubicBezTo>
                    <a:pt x="26597" y="5322"/>
                    <a:pt x="24742" y="6234"/>
                    <a:pt x="24220" y="6234"/>
                  </a:cubicBezTo>
                  <a:cubicBezTo>
                    <a:pt x="24212" y="6234"/>
                    <a:pt x="24203" y="6234"/>
                    <a:pt x="24196" y="6233"/>
                  </a:cubicBezTo>
                  <a:cubicBezTo>
                    <a:pt x="24196" y="6233"/>
                    <a:pt x="25503" y="3893"/>
                    <a:pt x="24317" y="2768"/>
                  </a:cubicBezTo>
                  <a:cubicBezTo>
                    <a:pt x="24195" y="2656"/>
                    <a:pt x="24064" y="2609"/>
                    <a:pt x="23931" y="2609"/>
                  </a:cubicBezTo>
                  <a:cubicBezTo>
                    <a:pt x="23234" y="2609"/>
                    <a:pt x="22463" y="3893"/>
                    <a:pt x="22463" y="3893"/>
                  </a:cubicBezTo>
                  <a:cubicBezTo>
                    <a:pt x="22463" y="3893"/>
                    <a:pt x="23102" y="1218"/>
                    <a:pt x="21916" y="823"/>
                  </a:cubicBezTo>
                  <a:cubicBezTo>
                    <a:pt x="21820" y="788"/>
                    <a:pt x="21724" y="773"/>
                    <a:pt x="21629" y="773"/>
                  </a:cubicBezTo>
                  <a:cubicBezTo>
                    <a:pt x="20560" y="773"/>
                    <a:pt x="19636" y="2799"/>
                    <a:pt x="19636" y="2799"/>
                  </a:cubicBezTo>
                  <a:cubicBezTo>
                    <a:pt x="19636" y="2799"/>
                    <a:pt x="19424" y="3650"/>
                    <a:pt x="19150" y="3711"/>
                  </a:cubicBezTo>
                  <a:cubicBezTo>
                    <a:pt x="19150" y="3711"/>
                    <a:pt x="18323" y="2724"/>
                    <a:pt x="17719" y="2724"/>
                  </a:cubicBezTo>
                  <a:cubicBezTo>
                    <a:pt x="17678" y="2724"/>
                    <a:pt x="17638" y="2728"/>
                    <a:pt x="17600" y="2738"/>
                  </a:cubicBezTo>
                  <a:cubicBezTo>
                    <a:pt x="16992" y="2890"/>
                    <a:pt x="16597" y="4926"/>
                    <a:pt x="16566" y="4926"/>
                  </a:cubicBezTo>
                  <a:cubicBezTo>
                    <a:pt x="16537" y="4926"/>
                    <a:pt x="15329" y="3888"/>
                    <a:pt x="14965" y="3888"/>
                  </a:cubicBezTo>
                  <a:cubicBezTo>
                    <a:pt x="14950" y="3888"/>
                    <a:pt x="14937" y="3889"/>
                    <a:pt x="14925" y="3893"/>
                  </a:cubicBezTo>
                  <a:cubicBezTo>
                    <a:pt x="14621" y="3954"/>
                    <a:pt x="14165" y="4531"/>
                    <a:pt x="14135" y="4866"/>
                  </a:cubicBezTo>
                  <a:cubicBezTo>
                    <a:pt x="14135" y="4866"/>
                    <a:pt x="13814" y="4588"/>
                    <a:pt x="13424" y="4588"/>
                  </a:cubicBezTo>
                  <a:cubicBezTo>
                    <a:pt x="13349" y="4588"/>
                    <a:pt x="13271" y="4598"/>
                    <a:pt x="13193" y="4623"/>
                  </a:cubicBezTo>
                  <a:cubicBezTo>
                    <a:pt x="12676" y="4774"/>
                    <a:pt x="12220" y="5626"/>
                    <a:pt x="12220" y="5626"/>
                  </a:cubicBezTo>
                  <a:cubicBezTo>
                    <a:pt x="12220" y="5626"/>
                    <a:pt x="11758" y="4919"/>
                    <a:pt x="11297" y="4919"/>
                  </a:cubicBezTo>
                  <a:cubicBezTo>
                    <a:pt x="11270" y="4919"/>
                    <a:pt x="11243" y="4921"/>
                    <a:pt x="11217" y="4926"/>
                  </a:cubicBezTo>
                  <a:cubicBezTo>
                    <a:pt x="10700" y="4987"/>
                    <a:pt x="10518" y="5717"/>
                    <a:pt x="10518" y="5717"/>
                  </a:cubicBezTo>
                  <a:cubicBezTo>
                    <a:pt x="10518" y="5717"/>
                    <a:pt x="10366" y="5170"/>
                    <a:pt x="10001" y="5109"/>
                  </a:cubicBezTo>
                  <a:cubicBezTo>
                    <a:pt x="9976" y="5103"/>
                    <a:pt x="9950" y="5100"/>
                    <a:pt x="9925" y="5100"/>
                  </a:cubicBezTo>
                  <a:cubicBezTo>
                    <a:pt x="9577" y="5100"/>
                    <a:pt x="9255" y="5629"/>
                    <a:pt x="9004" y="5629"/>
                  </a:cubicBezTo>
                  <a:cubicBezTo>
                    <a:pt x="8992" y="5629"/>
                    <a:pt x="8979" y="5628"/>
                    <a:pt x="8968" y="5626"/>
                  </a:cubicBezTo>
                  <a:cubicBezTo>
                    <a:pt x="8968" y="5626"/>
                    <a:pt x="9089" y="4987"/>
                    <a:pt x="8633" y="4774"/>
                  </a:cubicBezTo>
                  <a:cubicBezTo>
                    <a:pt x="8442" y="4619"/>
                    <a:pt x="8071" y="4572"/>
                    <a:pt x="7692" y="4572"/>
                  </a:cubicBezTo>
                  <a:cubicBezTo>
                    <a:pt x="7108" y="4572"/>
                    <a:pt x="6505" y="4683"/>
                    <a:pt x="6505" y="4683"/>
                  </a:cubicBezTo>
                  <a:cubicBezTo>
                    <a:pt x="6414" y="4562"/>
                    <a:pt x="3952" y="3164"/>
                    <a:pt x="1521" y="276"/>
                  </a:cubicBezTo>
                  <a:cubicBezTo>
                    <a:pt x="1521" y="276"/>
                    <a:pt x="1187" y="0"/>
                    <a:pt x="8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925825" y="3102700"/>
              <a:ext cx="785775" cy="618550"/>
            </a:xfrm>
            <a:custGeom>
              <a:avLst/>
              <a:gdLst/>
              <a:ahLst/>
              <a:cxnLst/>
              <a:rect l="l" t="t" r="r" b="b"/>
              <a:pathLst>
                <a:path w="31431" h="24742" extrusionOk="0">
                  <a:moveTo>
                    <a:pt x="29879" y="0"/>
                  </a:moveTo>
                  <a:cubicBezTo>
                    <a:pt x="29090" y="0"/>
                    <a:pt x="28073" y="206"/>
                    <a:pt x="27327" y="526"/>
                  </a:cubicBezTo>
                  <a:cubicBezTo>
                    <a:pt x="26020" y="1073"/>
                    <a:pt x="22038" y="3414"/>
                    <a:pt x="19940" y="6605"/>
                  </a:cubicBezTo>
                  <a:cubicBezTo>
                    <a:pt x="19940" y="6605"/>
                    <a:pt x="19758" y="6362"/>
                    <a:pt x="19636" y="5906"/>
                  </a:cubicBezTo>
                  <a:cubicBezTo>
                    <a:pt x="19565" y="5549"/>
                    <a:pt x="19195" y="5341"/>
                    <a:pt x="18818" y="5341"/>
                  </a:cubicBezTo>
                  <a:cubicBezTo>
                    <a:pt x="18715" y="5341"/>
                    <a:pt x="18610" y="5356"/>
                    <a:pt x="18512" y="5389"/>
                  </a:cubicBezTo>
                  <a:cubicBezTo>
                    <a:pt x="18056" y="5602"/>
                    <a:pt x="16263" y="6362"/>
                    <a:pt x="16202" y="6909"/>
                  </a:cubicBezTo>
                  <a:cubicBezTo>
                    <a:pt x="16111" y="7456"/>
                    <a:pt x="16870" y="7487"/>
                    <a:pt x="16870" y="7487"/>
                  </a:cubicBezTo>
                  <a:cubicBezTo>
                    <a:pt x="16870" y="7487"/>
                    <a:pt x="17266" y="8794"/>
                    <a:pt x="17053" y="9037"/>
                  </a:cubicBezTo>
                  <a:cubicBezTo>
                    <a:pt x="16870" y="9310"/>
                    <a:pt x="16597" y="9888"/>
                    <a:pt x="15624" y="10253"/>
                  </a:cubicBezTo>
                  <a:cubicBezTo>
                    <a:pt x="15594" y="10265"/>
                    <a:pt x="15562" y="10271"/>
                    <a:pt x="15531" y="10271"/>
                  </a:cubicBezTo>
                  <a:cubicBezTo>
                    <a:pt x="14938" y="10271"/>
                    <a:pt x="14214" y="8202"/>
                    <a:pt x="13983" y="7943"/>
                  </a:cubicBezTo>
                  <a:cubicBezTo>
                    <a:pt x="13726" y="7686"/>
                    <a:pt x="13524" y="7215"/>
                    <a:pt x="12991" y="7215"/>
                  </a:cubicBezTo>
                  <a:cubicBezTo>
                    <a:pt x="12829" y="7215"/>
                    <a:pt x="12636" y="7259"/>
                    <a:pt x="12402" y="7365"/>
                  </a:cubicBezTo>
                  <a:cubicBezTo>
                    <a:pt x="11126" y="7943"/>
                    <a:pt x="10761" y="8186"/>
                    <a:pt x="10731" y="8429"/>
                  </a:cubicBezTo>
                  <a:cubicBezTo>
                    <a:pt x="10670" y="8733"/>
                    <a:pt x="10731" y="9250"/>
                    <a:pt x="11247" y="9250"/>
                  </a:cubicBezTo>
                  <a:cubicBezTo>
                    <a:pt x="11794" y="9250"/>
                    <a:pt x="12433" y="9280"/>
                    <a:pt x="12615" y="9797"/>
                  </a:cubicBezTo>
                  <a:cubicBezTo>
                    <a:pt x="12797" y="10344"/>
                    <a:pt x="12797" y="11104"/>
                    <a:pt x="13010" y="11620"/>
                  </a:cubicBezTo>
                  <a:lnTo>
                    <a:pt x="12858" y="11924"/>
                  </a:lnTo>
                  <a:lnTo>
                    <a:pt x="11642" y="12532"/>
                  </a:lnTo>
                  <a:cubicBezTo>
                    <a:pt x="11642" y="12532"/>
                    <a:pt x="9971" y="11073"/>
                    <a:pt x="9849" y="10982"/>
                  </a:cubicBezTo>
                  <a:cubicBezTo>
                    <a:pt x="9727" y="10921"/>
                    <a:pt x="9272" y="9645"/>
                    <a:pt x="8846" y="9645"/>
                  </a:cubicBezTo>
                  <a:cubicBezTo>
                    <a:pt x="8451" y="9645"/>
                    <a:pt x="6718" y="10405"/>
                    <a:pt x="6354" y="11286"/>
                  </a:cubicBezTo>
                  <a:cubicBezTo>
                    <a:pt x="6354" y="11286"/>
                    <a:pt x="6536" y="11894"/>
                    <a:pt x="7387" y="11985"/>
                  </a:cubicBezTo>
                  <a:lnTo>
                    <a:pt x="8390" y="12927"/>
                  </a:lnTo>
                  <a:cubicBezTo>
                    <a:pt x="8390" y="12927"/>
                    <a:pt x="7417" y="12623"/>
                    <a:pt x="7113" y="12502"/>
                  </a:cubicBezTo>
                  <a:cubicBezTo>
                    <a:pt x="6809" y="12380"/>
                    <a:pt x="5351" y="11833"/>
                    <a:pt x="5107" y="11712"/>
                  </a:cubicBezTo>
                  <a:cubicBezTo>
                    <a:pt x="4925" y="11631"/>
                    <a:pt x="4580" y="11482"/>
                    <a:pt x="4128" y="11482"/>
                  </a:cubicBezTo>
                  <a:cubicBezTo>
                    <a:pt x="3902" y="11482"/>
                    <a:pt x="3648" y="11519"/>
                    <a:pt x="3375" y="11620"/>
                  </a:cubicBezTo>
                  <a:cubicBezTo>
                    <a:pt x="2584" y="11985"/>
                    <a:pt x="2129" y="12471"/>
                    <a:pt x="2129" y="12471"/>
                  </a:cubicBezTo>
                  <a:cubicBezTo>
                    <a:pt x="2129" y="12471"/>
                    <a:pt x="1926" y="13080"/>
                    <a:pt x="2766" y="13080"/>
                  </a:cubicBezTo>
                  <a:cubicBezTo>
                    <a:pt x="2786" y="13080"/>
                    <a:pt x="2806" y="13080"/>
                    <a:pt x="2828" y="13079"/>
                  </a:cubicBezTo>
                  <a:cubicBezTo>
                    <a:pt x="3297" y="13029"/>
                    <a:pt x="3554" y="12933"/>
                    <a:pt x="3786" y="12933"/>
                  </a:cubicBezTo>
                  <a:cubicBezTo>
                    <a:pt x="3976" y="12933"/>
                    <a:pt x="4149" y="12996"/>
                    <a:pt x="4408" y="13201"/>
                  </a:cubicBezTo>
                  <a:cubicBezTo>
                    <a:pt x="4986" y="13657"/>
                    <a:pt x="5442" y="13718"/>
                    <a:pt x="5472" y="14295"/>
                  </a:cubicBezTo>
                  <a:cubicBezTo>
                    <a:pt x="5472" y="14295"/>
                    <a:pt x="4712" y="14751"/>
                    <a:pt x="3770" y="16271"/>
                  </a:cubicBezTo>
                  <a:lnTo>
                    <a:pt x="1764" y="17548"/>
                  </a:lnTo>
                  <a:cubicBezTo>
                    <a:pt x="1764" y="17548"/>
                    <a:pt x="609" y="17943"/>
                    <a:pt x="578" y="18095"/>
                  </a:cubicBezTo>
                  <a:cubicBezTo>
                    <a:pt x="578" y="18095"/>
                    <a:pt x="305" y="18307"/>
                    <a:pt x="335" y="18581"/>
                  </a:cubicBezTo>
                  <a:cubicBezTo>
                    <a:pt x="335" y="18581"/>
                    <a:pt x="1" y="18672"/>
                    <a:pt x="31" y="18976"/>
                  </a:cubicBezTo>
                  <a:cubicBezTo>
                    <a:pt x="92" y="19280"/>
                    <a:pt x="153" y="19766"/>
                    <a:pt x="913" y="20040"/>
                  </a:cubicBezTo>
                  <a:cubicBezTo>
                    <a:pt x="1673" y="20283"/>
                    <a:pt x="2433" y="20192"/>
                    <a:pt x="3010" y="20374"/>
                  </a:cubicBezTo>
                  <a:cubicBezTo>
                    <a:pt x="3010" y="20374"/>
                    <a:pt x="3098" y="20392"/>
                    <a:pt x="3241" y="20392"/>
                  </a:cubicBezTo>
                  <a:cubicBezTo>
                    <a:pt x="3473" y="20392"/>
                    <a:pt x="3850" y="20345"/>
                    <a:pt x="4226" y="20101"/>
                  </a:cubicBezTo>
                  <a:cubicBezTo>
                    <a:pt x="4864" y="19736"/>
                    <a:pt x="5047" y="19493"/>
                    <a:pt x="5290" y="18915"/>
                  </a:cubicBezTo>
                  <a:cubicBezTo>
                    <a:pt x="5290" y="18915"/>
                    <a:pt x="5894" y="19146"/>
                    <a:pt x="6328" y="19146"/>
                  </a:cubicBezTo>
                  <a:cubicBezTo>
                    <a:pt x="6461" y="19146"/>
                    <a:pt x="6579" y="19125"/>
                    <a:pt x="6658" y="19067"/>
                  </a:cubicBezTo>
                  <a:cubicBezTo>
                    <a:pt x="6992" y="18885"/>
                    <a:pt x="7326" y="17821"/>
                    <a:pt x="7326" y="17821"/>
                  </a:cubicBezTo>
                  <a:lnTo>
                    <a:pt x="7752" y="17882"/>
                  </a:lnTo>
                  <a:cubicBezTo>
                    <a:pt x="7752" y="17882"/>
                    <a:pt x="7873" y="19007"/>
                    <a:pt x="8299" y="19037"/>
                  </a:cubicBezTo>
                  <a:cubicBezTo>
                    <a:pt x="8311" y="19038"/>
                    <a:pt x="8323" y="19038"/>
                    <a:pt x="8335" y="19038"/>
                  </a:cubicBezTo>
                  <a:cubicBezTo>
                    <a:pt x="8730" y="19038"/>
                    <a:pt x="9302" y="18581"/>
                    <a:pt x="9302" y="18581"/>
                  </a:cubicBezTo>
                  <a:lnTo>
                    <a:pt x="9971" y="19007"/>
                  </a:lnTo>
                  <a:cubicBezTo>
                    <a:pt x="9971" y="19007"/>
                    <a:pt x="8633" y="20192"/>
                    <a:pt x="8907" y="21529"/>
                  </a:cubicBezTo>
                  <a:cubicBezTo>
                    <a:pt x="8907" y="21610"/>
                    <a:pt x="9069" y="21962"/>
                    <a:pt x="9402" y="21962"/>
                  </a:cubicBezTo>
                  <a:cubicBezTo>
                    <a:pt x="9569" y="21962"/>
                    <a:pt x="9778" y="21874"/>
                    <a:pt x="10031" y="21621"/>
                  </a:cubicBezTo>
                  <a:lnTo>
                    <a:pt x="10031" y="21621"/>
                  </a:lnTo>
                  <a:cubicBezTo>
                    <a:pt x="10031" y="21621"/>
                    <a:pt x="9849" y="22563"/>
                    <a:pt x="10335" y="22867"/>
                  </a:cubicBezTo>
                  <a:cubicBezTo>
                    <a:pt x="10375" y="22891"/>
                    <a:pt x="10429" y="22902"/>
                    <a:pt x="10492" y="22902"/>
                  </a:cubicBezTo>
                  <a:cubicBezTo>
                    <a:pt x="10822" y="22902"/>
                    <a:pt x="11399" y="22624"/>
                    <a:pt x="11399" y="22624"/>
                  </a:cubicBezTo>
                  <a:cubicBezTo>
                    <a:pt x="11399" y="22624"/>
                    <a:pt x="11673" y="24174"/>
                    <a:pt x="11977" y="24235"/>
                  </a:cubicBezTo>
                  <a:cubicBezTo>
                    <a:pt x="12054" y="24258"/>
                    <a:pt x="12139" y="24273"/>
                    <a:pt x="12228" y="24273"/>
                  </a:cubicBezTo>
                  <a:cubicBezTo>
                    <a:pt x="12491" y="24273"/>
                    <a:pt x="12791" y="24141"/>
                    <a:pt x="13041" y="23687"/>
                  </a:cubicBezTo>
                  <a:cubicBezTo>
                    <a:pt x="13375" y="23049"/>
                    <a:pt x="13800" y="22289"/>
                    <a:pt x="13801" y="22289"/>
                  </a:cubicBezTo>
                  <a:lnTo>
                    <a:pt x="13801" y="22289"/>
                  </a:lnTo>
                  <a:cubicBezTo>
                    <a:pt x="13800" y="22289"/>
                    <a:pt x="13709" y="24174"/>
                    <a:pt x="14378" y="24387"/>
                  </a:cubicBezTo>
                  <a:cubicBezTo>
                    <a:pt x="14410" y="24400"/>
                    <a:pt x="14446" y="24406"/>
                    <a:pt x="14486" y="24406"/>
                  </a:cubicBezTo>
                  <a:cubicBezTo>
                    <a:pt x="14708" y="24406"/>
                    <a:pt x="15032" y="24212"/>
                    <a:pt x="15290" y="24083"/>
                  </a:cubicBezTo>
                  <a:cubicBezTo>
                    <a:pt x="15776" y="23779"/>
                    <a:pt x="16232" y="23444"/>
                    <a:pt x="16232" y="23444"/>
                  </a:cubicBezTo>
                  <a:cubicBezTo>
                    <a:pt x="16232" y="23444"/>
                    <a:pt x="17782" y="24721"/>
                    <a:pt x="17904" y="24721"/>
                  </a:cubicBezTo>
                  <a:cubicBezTo>
                    <a:pt x="17910" y="24719"/>
                    <a:pt x="17917" y="24719"/>
                    <a:pt x="17925" y="24719"/>
                  </a:cubicBezTo>
                  <a:cubicBezTo>
                    <a:pt x="17975" y="24719"/>
                    <a:pt x="18067" y="24741"/>
                    <a:pt x="18171" y="24741"/>
                  </a:cubicBezTo>
                  <a:cubicBezTo>
                    <a:pt x="18414" y="24741"/>
                    <a:pt x="18725" y="24620"/>
                    <a:pt x="18725" y="23809"/>
                  </a:cubicBezTo>
                  <a:cubicBezTo>
                    <a:pt x="18725" y="23809"/>
                    <a:pt x="18360" y="21742"/>
                    <a:pt x="18542" y="21225"/>
                  </a:cubicBezTo>
                  <a:lnTo>
                    <a:pt x="18542" y="21225"/>
                  </a:lnTo>
                  <a:cubicBezTo>
                    <a:pt x="18542" y="21226"/>
                    <a:pt x="19848" y="22552"/>
                    <a:pt x="21091" y="22552"/>
                  </a:cubicBezTo>
                  <a:cubicBezTo>
                    <a:pt x="21353" y="22552"/>
                    <a:pt x="21612" y="22493"/>
                    <a:pt x="21855" y="22350"/>
                  </a:cubicBezTo>
                  <a:cubicBezTo>
                    <a:pt x="22767" y="21803"/>
                    <a:pt x="21308" y="20253"/>
                    <a:pt x="21308" y="20253"/>
                  </a:cubicBezTo>
                  <a:lnTo>
                    <a:pt x="21308" y="20253"/>
                  </a:lnTo>
                  <a:cubicBezTo>
                    <a:pt x="21308" y="20253"/>
                    <a:pt x="22578" y="20985"/>
                    <a:pt x="23544" y="20985"/>
                  </a:cubicBezTo>
                  <a:cubicBezTo>
                    <a:pt x="23899" y="20985"/>
                    <a:pt x="24213" y="20887"/>
                    <a:pt x="24409" y="20617"/>
                  </a:cubicBezTo>
                  <a:cubicBezTo>
                    <a:pt x="25108" y="19645"/>
                    <a:pt x="23132" y="17882"/>
                    <a:pt x="23132" y="17882"/>
                  </a:cubicBezTo>
                  <a:cubicBezTo>
                    <a:pt x="23132" y="17882"/>
                    <a:pt x="22372" y="17426"/>
                    <a:pt x="22433" y="17183"/>
                  </a:cubicBezTo>
                  <a:cubicBezTo>
                    <a:pt x="22433" y="17183"/>
                    <a:pt x="23740" y="16605"/>
                    <a:pt x="23801" y="15967"/>
                  </a:cubicBezTo>
                  <a:cubicBezTo>
                    <a:pt x="23831" y="15298"/>
                    <a:pt x="22007" y="14386"/>
                    <a:pt x="22007" y="14356"/>
                  </a:cubicBezTo>
                  <a:cubicBezTo>
                    <a:pt x="22007" y="14326"/>
                    <a:pt x="23436" y="13414"/>
                    <a:pt x="23497" y="13079"/>
                  </a:cubicBezTo>
                  <a:cubicBezTo>
                    <a:pt x="23497" y="12745"/>
                    <a:pt x="23102" y="12198"/>
                    <a:pt x="22767" y="12016"/>
                  </a:cubicBezTo>
                  <a:cubicBezTo>
                    <a:pt x="22767" y="12016"/>
                    <a:pt x="23284" y="11712"/>
                    <a:pt x="23284" y="11164"/>
                  </a:cubicBezTo>
                  <a:cubicBezTo>
                    <a:pt x="23284" y="10648"/>
                    <a:pt x="22615" y="9979"/>
                    <a:pt x="22615" y="9979"/>
                  </a:cubicBezTo>
                  <a:cubicBezTo>
                    <a:pt x="22615" y="9979"/>
                    <a:pt x="23527" y="9675"/>
                    <a:pt x="23588" y="9189"/>
                  </a:cubicBezTo>
                  <a:cubicBezTo>
                    <a:pt x="23679" y="8702"/>
                    <a:pt x="23041" y="8307"/>
                    <a:pt x="23041" y="8307"/>
                  </a:cubicBezTo>
                  <a:cubicBezTo>
                    <a:pt x="23041" y="8307"/>
                    <a:pt x="23588" y="8307"/>
                    <a:pt x="23740" y="7973"/>
                  </a:cubicBezTo>
                  <a:cubicBezTo>
                    <a:pt x="23953" y="7639"/>
                    <a:pt x="23436" y="7091"/>
                    <a:pt x="23558" y="6848"/>
                  </a:cubicBezTo>
                  <a:lnTo>
                    <a:pt x="23558" y="6848"/>
                  </a:lnTo>
                  <a:cubicBezTo>
                    <a:pt x="23558" y="6848"/>
                    <a:pt x="23770" y="6960"/>
                    <a:pt x="24018" y="6960"/>
                  </a:cubicBezTo>
                  <a:cubicBezTo>
                    <a:pt x="24179" y="6960"/>
                    <a:pt x="24356" y="6913"/>
                    <a:pt x="24500" y="6757"/>
                  </a:cubicBezTo>
                  <a:cubicBezTo>
                    <a:pt x="24865" y="6514"/>
                    <a:pt x="25017" y="4873"/>
                    <a:pt x="25017" y="4873"/>
                  </a:cubicBezTo>
                  <a:cubicBezTo>
                    <a:pt x="25138" y="4812"/>
                    <a:pt x="27205" y="2897"/>
                    <a:pt x="30670" y="1377"/>
                  </a:cubicBezTo>
                  <a:cubicBezTo>
                    <a:pt x="30670" y="1377"/>
                    <a:pt x="31430" y="860"/>
                    <a:pt x="31035" y="344"/>
                  </a:cubicBezTo>
                  <a:cubicBezTo>
                    <a:pt x="30883" y="104"/>
                    <a:pt x="30439" y="0"/>
                    <a:pt x="298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83600" y="4416000"/>
              <a:ext cx="929375" cy="625425"/>
            </a:xfrm>
            <a:custGeom>
              <a:avLst/>
              <a:gdLst/>
              <a:ahLst/>
              <a:cxnLst/>
              <a:rect l="l" t="t" r="r" b="b"/>
              <a:pathLst>
                <a:path w="37175" h="25017" extrusionOk="0">
                  <a:moveTo>
                    <a:pt x="22737" y="1"/>
                  </a:moveTo>
                  <a:cubicBezTo>
                    <a:pt x="21369" y="1"/>
                    <a:pt x="21065" y="2858"/>
                    <a:pt x="21065" y="2858"/>
                  </a:cubicBezTo>
                  <a:cubicBezTo>
                    <a:pt x="21065" y="2858"/>
                    <a:pt x="21156" y="3800"/>
                    <a:pt x="20883" y="3952"/>
                  </a:cubicBezTo>
                  <a:cubicBezTo>
                    <a:pt x="20883" y="3952"/>
                    <a:pt x="19967" y="3403"/>
                    <a:pt x="19318" y="3403"/>
                  </a:cubicBezTo>
                  <a:cubicBezTo>
                    <a:pt x="19173" y="3403"/>
                    <a:pt x="19042" y="3430"/>
                    <a:pt x="18937" y="3496"/>
                  </a:cubicBezTo>
                  <a:cubicBezTo>
                    <a:pt x="18329" y="3861"/>
                    <a:pt x="18694" y="6080"/>
                    <a:pt x="18633" y="6080"/>
                  </a:cubicBezTo>
                  <a:cubicBezTo>
                    <a:pt x="18632" y="6082"/>
                    <a:pt x="18628" y="6084"/>
                    <a:pt x="18622" y="6084"/>
                  </a:cubicBezTo>
                  <a:cubicBezTo>
                    <a:pt x="18484" y="6084"/>
                    <a:pt x="17213" y="5564"/>
                    <a:pt x="16738" y="5564"/>
                  </a:cubicBezTo>
                  <a:cubicBezTo>
                    <a:pt x="16676" y="5564"/>
                    <a:pt x="16627" y="5573"/>
                    <a:pt x="16597" y="5594"/>
                  </a:cubicBezTo>
                  <a:cubicBezTo>
                    <a:pt x="16293" y="5776"/>
                    <a:pt x="16050" y="6505"/>
                    <a:pt x="16110" y="6931"/>
                  </a:cubicBezTo>
                  <a:cubicBezTo>
                    <a:pt x="16110" y="6931"/>
                    <a:pt x="15832" y="6805"/>
                    <a:pt x="15512" y="6805"/>
                  </a:cubicBezTo>
                  <a:cubicBezTo>
                    <a:pt x="15336" y="6805"/>
                    <a:pt x="15148" y="6843"/>
                    <a:pt x="14986" y="6961"/>
                  </a:cubicBezTo>
                  <a:cubicBezTo>
                    <a:pt x="14530" y="7296"/>
                    <a:pt x="14347" y="8329"/>
                    <a:pt x="14347" y="8329"/>
                  </a:cubicBezTo>
                  <a:cubicBezTo>
                    <a:pt x="14347" y="8329"/>
                    <a:pt x="13791" y="7896"/>
                    <a:pt x="13306" y="7896"/>
                  </a:cubicBezTo>
                  <a:cubicBezTo>
                    <a:pt x="13202" y="7896"/>
                    <a:pt x="13101" y="7916"/>
                    <a:pt x="13010" y="7964"/>
                  </a:cubicBezTo>
                  <a:cubicBezTo>
                    <a:pt x="12524" y="8208"/>
                    <a:pt x="12615" y="9028"/>
                    <a:pt x="12615" y="9028"/>
                  </a:cubicBezTo>
                  <a:cubicBezTo>
                    <a:pt x="12615" y="9028"/>
                    <a:pt x="12290" y="8567"/>
                    <a:pt x="11921" y="8567"/>
                  </a:cubicBezTo>
                  <a:cubicBezTo>
                    <a:pt x="11899" y="8567"/>
                    <a:pt x="11877" y="8569"/>
                    <a:pt x="11855" y="8572"/>
                  </a:cubicBezTo>
                  <a:cubicBezTo>
                    <a:pt x="11429" y="8633"/>
                    <a:pt x="11277" y="9393"/>
                    <a:pt x="10974" y="9484"/>
                  </a:cubicBezTo>
                  <a:cubicBezTo>
                    <a:pt x="10974" y="9484"/>
                    <a:pt x="10852" y="8785"/>
                    <a:pt x="10335" y="8664"/>
                  </a:cubicBezTo>
                  <a:cubicBezTo>
                    <a:pt x="10305" y="8659"/>
                    <a:pt x="10272" y="8656"/>
                    <a:pt x="10236" y="8656"/>
                  </a:cubicBezTo>
                  <a:cubicBezTo>
                    <a:pt x="9614" y="8656"/>
                    <a:pt x="8147" y="9363"/>
                    <a:pt x="8147" y="9363"/>
                  </a:cubicBezTo>
                  <a:cubicBezTo>
                    <a:pt x="8056" y="9302"/>
                    <a:pt x="5016" y="8633"/>
                    <a:pt x="1429" y="6505"/>
                  </a:cubicBezTo>
                  <a:cubicBezTo>
                    <a:pt x="1429" y="6505"/>
                    <a:pt x="1181" y="6406"/>
                    <a:pt x="905" y="6406"/>
                  </a:cubicBezTo>
                  <a:cubicBezTo>
                    <a:pt x="652" y="6406"/>
                    <a:pt x="375" y="6490"/>
                    <a:pt x="244" y="6809"/>
                  </a:cubicBezTo>
                  <a:cubicBezTo>
                    <a:pt x="1" y="7509"/>
                    <a:pt x="1460" y="9241"/>
                    <a:pt x="2767" y="10062"/>
                  </a:cubicBezTo>
                  <a:cubicBezTo>
                    <a:pt x="4066" y="10859"/>
                    <a:pt x="8436" y="12833"/>
                    <a:pt x="12502" y="12833"/>
                  </a:cubicBezTo>
                  <a:cubicBezTo>
                    <a:pt x="12621" y="12833"/>
                    <a:pt x="12740" y="12831"/>
                    <a:pt x="12858" y="12828"/>
                  </a:cubicBezTo>
                  <a:lnTo>
                    <a:pt x="12858" y="12828"/>
                  </a:lnTo>
                  <a:cubicBezTo>
                    <a:pt x="12858" y="12828"/>
                    <a:pt x="12706" y="13162"/>
                    <a:pt x="12402" y="13557"/>
                  </a:cubicBezTo>
                  <a:cubicBezTo>
                    <a:pt x="12068" y="13922"/>
                    <a:pt x="12250" y="14560"/>
                    <a:pt x="12706" y="14864"/>
                  </a:cubicBezTo>
                  <a:cubicBezTo>
                    <a:pt x="13116" y="15137"/>
                    <a:pt x="14631" y="16025"/>
                    <a:pt x="15331" y="16025"/>
                  </a:cubicBezTo>
                  <a:cubicBezTo>
                    <a:pt x="15409" y="16025"/>
                    <a:pt x="15478" y="16013"/>
                    <a:pt x="15533" y="15989"/>
                  </a:cubicBezTo>
                  <a:cubicBezTo>
                    <a:pt x="16050" y="15715"/>
                    <a:pt x="15594" y="14986"/>
                    <a:pt x="15594" y="14986"/>
                  </a:cubicBezTo>
                  <a:cubicBezTo>
                    <a:pt x="15594" y="14986"/>
                    <a:pt x="16483" y="13830"/>
                    <a:pt x="16885" y="13830"/>
                  </a:cubicBezTo>
                  <a:cubicBezTo>
                    <a:pt x="16891" y="13830"/>
                    <a:pt x="16896" y="13830"/>
                    <a:pt x="16901" y="13831"/>
                  </a:cubicBezTo>
                  <a:cubicBezTo>
                    <a:pt x="17235" y="13892"/>
                    <a:pt x="17965" y="13740"/>
                    <a:pt x="18907" y="14378"/>
                  </a:cubicBezTo>
                  <a:cubicBezTo>
                    <a:pt x="19515" y="14803"/>
                    <a:pt x="17965" y="16931"/>
                    <a:pt x="17843" y="17296"/>
                  </a:cubicBezTo>
                  <a:cubicBezTo>
                    <a:pt x="17782" y="17843"/>
                    <a:pt x="17326" y="18481"/>
                    <a:pt x="18329" y="19089"/>
                  </a:cubicBezTo>
                  <a:cubicBezTo>
                    <a:pt x="19384" y="19689"/>
                    <a:pt x="19872" y="19929"/>
                    <a:pt x="20165" y="19929"/>
                  </a:cubicBezTo>
                  <a:cubicBezTo>
                    <a:pt x="20244" y="19929"/>
                    <a:pt x="20308" y="19912"/>
                    <a:pt x="20366" y="19880"/>
                  </a:cubicBezTo>
                  <a:cubicBezTo>
                    <a:pt x="20609" y="19728"/>
                    <a:pt x="21065" y="19393"/>
                    <a:pt x="20731" y="18907"/>
                  </a:cubicBezTo>
                  <a:cubicBezTo>
                    <a:pt x="20396" y="18390"/>
                    <a:pt x="20001" y="17782"/>
                    <a:pt x="20366" y="17296"/>
                  </a:cubicBezTo>
                  <a:cubicBezTo>
                    <a:pt x="20700" y="16810"/>
                    <a:pt x="21369" y="16323"/>
                    <a:pt x="21764" y="15776"/>
                  </a:cubicBezTo>
                  <a:lnTo>
                    <a:pt x="22129" y="15746"/>
                  </a:lnTo>
                  <a:lnTo>
                    <a:pt x="23466" y="16475"/>
                  </a:lnTo>
                  <a:cubicBezTo>
                    <a:pt x="23466" y="16475"/>
                    <a:pt x="23193" y="18907"/>
                    <a:pt x="23193" y="19059"/>
                  </a:cubicBezTo>
                  <a:cubicBezTo>
                    <a:pt x="23193" y="19211"/>
                    <a:pt x="22372" y="20366"/>
                    <a:pt x="22645" y="20761"/>
                  </a:cubicBezTo>
                  <a:cubicBezTo>
                    <a:pt x="22925" y="21097"/>
                    <a:pt x="24388" y="21998"/>
                    <a:pt x="25425" y="21998"/>
                  </a:cubicBezTo>
                  <a:cubicBezTo>
                    <a:pt x="25516" y="21998"/>
                    <a:pt x="25602" y="21991"/>
                    <a:pt x="25685" y="21977"/>
                  </a:cubicBezTo>
                  <a:cubicBezTo>
                    <a:pt x="25685" y="21977"/>
                    <a:pt x="26080" y="21399"/>
                    <a:pt x="25624" y="20609"/>
                  </a:cubicBezTo>
                  <a:lnTo>
                    <a:pt x="25837" y="19120"/>
                  </a:lnTo>
                  <a:cubicBezTo>
                    <a:pt x="25837" y="19120"/>
                    <a:pt x="26171" y="20214"/>
                    <a:pt x="26293" y="20518"/>
                  </a:cubicBezTo>
                  <a:cubicBezTo>
                    <a:pt x="26384" y="20883"/>
                    <a:pt x="26779" y="22494"/>
                    <a:pt x="26840" y="22858"/>
                  </a:cubicBezTo>
                  <a:cubicBezTo>
                    <a:pt x="26931" y="23162"/>
                    <a:pt x="27083" y="23922"/>
                    <a:pt x="27874" y="24439"/>
                  </a:cubicBezTo>
                  <a:cubicBezTo>
                    <a:pt x="28664" y="24986"/>
                    <a:pt x="29424" y="25016"/>
                    <a:pt x="29424" y="25016"/>
                  </a:cubicBezTo>
                  <a:cubicBezTo>
                    <a:pt x="29424" y="25016"/>
                    <a:pt x="30153" y="24773"/>
                    <a:pt x="29545" y="24013"/>
                  </a:cubicBezTo>
                  <a:cubicBezTo>
                    <a:pt x="28937" y="23253"/>
                    <a:pt x="28603" y="23314"/>
                    <a:pt x="28633" y="22494"/>
                  </a:cubicBezTo>
                  <a:cubicBezTo>
                    <a:pt x="28664" y="21703"/>
                    <a:pt x="28451" y="21247"/>
                    <a:pt x="28937" y="20883"/>
                  </a:cubicBezTo>
                  <a:cubicBezTo>
                    <a:pt x="28937" y="20883"/>
                    <a:pt x="29585" y="21151"/>
                    <a:pt x="31014" y="21151"/>
                  </a:cubicBezTo>
                  <a:cubicBezTo>
                    <a:pt x="31252" y="21151"/>
                    <a:pt x="31512" y="21143"/>
                    <a:pt x="31795" y="21126"/>
                  </a:cubicBezTo>
                  <a:lnTo>
                    <a:pt x="34226" y="22129"/>
                  </a:lnTo>
                  <a:cubicBezTo>
                    <a:pt x="34226" y="22129"/>
                    <a:pt x="35249" y="22859"/>
                    <a:pt x="35432" y="22859"/>
                  </a:cubicBezTo>
                  <a:cubicBezTo>
                    <a:pt x="35436" y="22859"/>
                    <a:pt x="35439" y="22859"/>
                    <a:pt x="35442" y="22858"/>
                  </a:cubicBezTo>
                  <a:cubicBezTo>
                    <a:pt x="35442" y="22858"/>
                    <a:pt x="35500" y="22868"/>
                    <a:pt x="35584" y="22868"/>
                  </a:cubicBezTo>
                  <a:cubicBezTo>
                    <a:pt x="35710" y="22868"/>
                    <a:pt x="35892" y="22846"/>
                    <a:pt x="36020" y="22737"/>
                  </a:cubicBezTo>
                  <a:cubicBezTo>
                    <a:pt x="36020" y="22737"/>
                    <a:pt x="36165" y="22868"/>
                    <a:pt x="36326" y="22868"/>
                  </a:cubicBezTo>
                  <a:cubicBezTo>
                    <a:pt x="36397" y="22868"/>
                    <a:pt x="36471" y="22842"/>
                    <a:pt x="36536" y="22767"/>
                  </a:cubicBezTo>
                  <a:cubicBezTo>
                    <a:pt x="36779" y="22554"/>
                    <a:pt x="37175" y="22159"/>
                    <a:pt x="36962" y="21339"/>
                  </a:cubicBezTo>
                  <a:cubicBezTo>
                    <a:pt x="36719" y="20487"/>
                    <a:pt x="36111" y="19880"/>
                    <a:pt x="35928" y="19241"/>
                  </a:cubicBezTo>
                  <a:cubicBezTo>
                    <a:pt x="35928" y="19241"/>
                    <a:pt x="35655" y="18633"/>
                    <a:pt x="34895" y="18329"/>
                  </a:cubicBezTo>
                  <a:cubicBezTo>
                    <a:pt x="34441" y="18130"/>
                    <a:pt x="34150" y="18049"/>
                    <a:pt x="33853" y="18049"/>
                  </a:cubicBezTo>
                  <a:cubicBezTo>
                    <a:pt x="33653" y="18049"/>
                    <a:pt x="33450" y="18086"/>
                    <a:pt x="33193" y="18147"/>
                  </a:cubicBezTo>
                  <a:cubicBezTo>
                    <a:pt x="33193" y="18147"/>
                    <a:pt x="32889" y="16992"/>
                    <a:pt x="32463" y="16810"/>
                  </a:cubicBezTo>
                  <a:cubicBezTo>
                    <a:pt x="32384" y="16773"/>
                    <a:pt x="32276" y="16759"/>
                    <a:pt x="32153" y="16759"/>
                  </a:cubicBezTo>
                  <a:cubicBezTo>
                    <a:pt x="31663" y="16759"/>
                    <a:pt x="30944" y="16992"/>
                    <a:pt x="30944" y="16992"/>
                  </a:cubicBezTo>
                  <a:lnTo>
                    <a:pt x="30761" y="16566"/>
                  </a:lnTo>
                  <a:cubicBezTo>
                    <a:pt x="30761" y="16566"/>
                    <a:pt x="31673" y="15776"/>
                    <a:pt x="31460" y="15351"/>
                  </a:cubicBezTo>
                  <a:cubicBezTo>
                    <a:pt x="31187" y="14955"/>
                    <a:pt x="30396" y="14743"/>
                    <a:pt x="30396" y="14743"/>
                  </a:cubicBezTo>
                  <a:lnTo>
                    <a:pt x="30396" y="13922"/>
                  </a:lnTo>
                  <a:cubicBezTo>
                    <a:pt x="30396" y="13922"/>
                    <a:pt x="30769" y="14006"/>
                    <a:pt x="31276" y="14006"/>
                  </a:cubicBezTo>
                  <a:cubicBezTo>
                    <a:pt x="31909" y="14006"/>
                    <a:pt x="32754" y="13875"/>
                    <a:pt x="33345" y="13284"/>
                  </a:cubicBezTo>
                  <a:cubicBezTo>
                    <a:pt x="33436" y="13193"/>
                    <a:pt x="33892" y="12402"/>
                    <a:pt x="32706" y="12220"/>
                  </a:cubicBezTo>
                  <a:cubicBezTo>
                    <a:pt x="32706" y="12220"/>
                    <a:pt x="33679" y="11764"/>
                    <a:pt x="33649" y="11156"/>
                  </a:cubicBezTo>
                  <a:cubicBezTo>
                    <a:pt x="33649" y="10852"/>
                    <a:pt x="32737" y="10366"/>
                    <a:pt x="32737" y="10366"/>
                  </a:cubicBezTo>
                  <a:cubicBezTo>
                    <a:pt x="32737" y="10366"/>
                    <a:pt x="33983" y="9150"/>
                    <a:pt x="33831" y="8785"/>
                  </a:cubicBezTo>
                  <a:cubicBezTo>
                    <a:pt x="33744" y="8494"/>
                    <a:pt x="33461" y="8175"/>
                    <a:pt x="32771" y="8175"/>
                  </a:cubicBezTo>
                  <a:cubicBezTo>
                    <a:pt x="32740" y="8175"/>
                    <a:pt x="32708" y="8176"/>
                    <a:pt x="32676" y="8177"/>
                  </a:cubicBezTo>
                  <a:cubicBezTo>
                    <a:pt x="31916" y="8268"/>
                    <a:pt x="30944" y="8360"/>
                    <a:pt x="30944" y="8360"/>
                  </a:cubicBezTo>
                  <a:cubicBezTo>
                    <a:pt x="30944" y="8360"/>
                    <a:pt x="32615" y="7265"/>
                    <a:pt x="32463" y="6536"/>
                  </a:cubicBezTo>
                  <a:cubicBezTo>
                    <a:pt x="32403" y="6293"/>
                    <a:pt x="31977" y="6080"/>
                    <a:pt x="31612" y="5928"/>
                  </a:cubicBezTo>
                  <a:cubicBezTo>
                    <a:pt x="31035" y="5685"/>
                    <a:pt x="30427" y="5533"/>
                    <a:pt x="30427" y="5533"/>
                  </a:cubicBezTo>
                  <a:cubicBezTo>
                    <a:pt x="30427" y="5533"/>
                    <a:pt x="30609" y="3314"/>
                    <a:pt x="30488" y="3192"/>
                  </a:cubicBezTo>
                  <a:cubicBezTo>
                    <a:pt x="30403" y="3150"/>
                    <a:pt x="30319" y="2713"/>
                    <a:pt x="29910" y="2713"/>
                  </a:cubicBezTo>
                  <a:cubicBezTo>
                    <a:pt x="29729" y="2713"/>
                    <a:pt x="29485" y="2798"/>
                    <a:pt x="29150" y="3040"/>
                  </a:cubicBezTo>
                  <a:cubicBezTo>
                    <a:pt x="29150" y="3040"/>
                    <a:pt x="27539" y="4712"/>
                    <a:pt x="26992" y="4834"/>
                  </a:cubicBezTo>
                  <a:cubicBezTo>
                    <a:pt x="26992" y="4834"/>
                    <a:pt x="27539" y="1916"/>
                    <a:pt x="25898" y="1186"/>
                  </a:cubicBezTo>
                  <a:cubicBezTo>
                    <a:pt x="25801" y="1145"/>
                    <a:pt x="25709" y="1126"/>
                    <a:pt x="25623" y="1126"/>
                  </a:cubicBezTo>
                  <a:cubicBezTo>
                    <a:pt x="24755" y="1126"/>
                    <a:pt x="24378" y="3010"/>
                    <a:pt x="24378" y="3010"/>
                  </a:cubicBezTo>
                  <a:cubicBezTo>
                    <a:pt x="24378" y="3010"/>
                    <a:pt x="24104" y="1"/>
                    <a:pt x="2273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62600" y="2055050"/>
              <a:ext cx="656575" cy="426400"/>
            </a:xfrm>
            <a:custGeom>
              <a:avLst/>
              <a:gdLst/>
              <a:ahLst/>
              <a:cxnLst/>
              <a:rect l="l" t="t" r="r" b="b"/>
              <a:pathLst>
                <a:path w="26263" h="17056" extrusionOk="0">
                  <a:moveTo>
                    <a:pt x="13290" y="1"/>
                  </a:moveTo>
                  <a:cubicBezTo>
                    <a:pt x="13115" y="1"/>
                    <a:pt x="12910" y="112"/>
                    <a:pt x="12858" y="638"/>
                  </a:cubicBezTo>
                  <a:cubicBezTo>
                    <a:pt x="12858" y="638"/>
                    <a:pt x="12858" y="2279"/>
                    <a:pt x="12645" y="2583"/>
                  </a:cubicBezTo>
                  <a:cubicBezTo>
                    <a:pt x="12645" y="2583"/>
                    <a:pt x="11747" y="1260"/>
                    <a:pt x="10742" y="1260"/>
                  </a:cubicBezTo>
                  <a:cubicBezTo>
                    <a:pt x="10608" y="1260"/>
                    <a:pt x="10471" y="1283"/>
                    <a:pt x="10335" y="1337"/>
                  </a:cubicBezTo>
                  <a:cubicBezTo>
                    <a:pt x="9575" y="1580"/>
                    <a:pt x="10456" y="2948"/>
                    <a:pt x="10456" y="2948"/>
                  </a:cubicBezTo>
                  <a:cubicBezTo>
                    <a:pt x="10456" y="2948"/>
                    <a:pt x="9435" y="2080"/>
                    <a:pt x="8681" y="2080"/>
                  </a:cubicBezTo>
                  <a:cubicBezTo>
                    <a:pt x="8488" y="2080"/>
                    <a:pt x="8313" y="2137"/>
                    <a:pt x="8177" y="2279"/>
                  </a:cubicBezTo>
                  <a:cubicBezTo>
                    <a:pt x="7478" y="2918"/>
                    <a:pt x="8754" y="4529"/>
                    <a:pt x="8754" y="4529"/>
                  </a:cubicBezTo>
                  <a:cubicBezTo>
                    <a:pt x="8754" y="4529"/>
                    <a:pt x="9241" y="4985"/>
                    <a:pt x="9210" y="5167"/>
                  </a:cubicBezTo>
                  <a:cubicBezTo>
                    <a:pt x="9210" y="5167"/>
                    <a:pt x="8146" y="5441"/>
                    <a:pt x="8025" y="5897"/>
                  </a:cubicBezTo>
                  <a:cubicBezTo>
                    <a:pt x="7903" y="6352"/>
                    <a:pt x="9149" y="7295"/>
                    <a:pt x="9119" y="7325"/>
                  </a:cubicBezTo>
                  <a:cubicBezTo>
                    <a:pt x="9119" y="7356"/>
                    <a:pt x="7903" y="7872"/>
                    <a:pt x="7873" y="8085"/>
                  </a:cubicBezTo>
                  <a:cubicBezTo>
                    <a:pt x="7842" y="8328"/>
                    <a:pt x="8055" y="8814"/>
                    <a:pt x="8298" y="8997"/>
                  </a:cubicBezTo>
                  <a:cubicBezTo>
                    <a:pt x="8298" y="8997"/>
                    <a:pt x="7842" y="9149"/>
                    <a:pt x="7751" y="9574"/>
                  </a:cubicBezTo>
                  <a:cubicBezTo>
                    <a:pt x="7690" y="10000"/>
                    <a:pt x="8146" y="10547"/>
                    <a:pt x="8146" y="10547"/>
                  </a:cubicBezTo>
                  <a:cubicBezTo>
                    <a:pt x="8146" y="10547"/>
                    <a:pt x="7417" y="10638"/>
                    <a:pt x="7295" y="11003"/>
                  </a:cubicBezTo>
                  <a:cubicBezTo>
                    <a:pt x="7174" y="11398"/>
                    <a:pt x="7599" y="11732"/>
                    <a:pt x="7599" y="11732"/>
                  </a:cubicBezTo>
                  <a:cubicBezTo>
                    <a:pt x="7599" y="11732"/>
                    <a:pt x="7543" y="11724"/>
                    <a:pt x="7463" y="11724"/>
                  </a:cubicBezTo>
                  <a:cubicBezTo>
                    <a:pt x="7322" y="11724"/>
                    <a:pt x="7107" y="11749"/>
                    <a:pt x="6991" y="11884"/>
                  </a:cubicBezTo>
                  <a:cubicBezTo>
                    <a:pt x="6809" y="12128"/>
                    <a:pt x="7113" y="12584"/>
                    <a:pt x="6991" y="12766"/>
                  </a:cubicBezTo>
                  <a:cubicBezTo>
                    <a:pt x="6991" y="12766"/>
                    <a:pt x="6791" y="12599"/>
                    <a:pt x="6539" y="12599"/>
                  </a:cubicBezTo>
                  <a:cubicBezTo>
                    <a:pt x="6451" y="12599"/>
                    <a:pt x="6356" y="12620"/>
                    <a:pt x="6262" y="12675"/>
                  </a:cubicBezTo>
                  <a:cubicBezTo>
                    <a:pt x="5745" y="12766"/>
                    <a:pt x="5411" y="13982"/>
                    <a:pt x="5411" y="13982"/>
                  </a:cubicBezTo>
                  <a:cubicBezTo>
                    <a:pt x="5320" y="14012"/>
                    <a:pt x="3465" y="15167"/>
                    <a:pt x="639" y="15836"/>
                  </a:cubicBezTo>
                  <a:cubicBezTo>
                    <a:pt x="639" y="15836"/>
                    <a:pt x="0" y="16109"/>
                    <a:pt x="244" y="16565"/>
                  </a:cubicBezTo>
                  <a:cubicBezTo>
                    <a:pt x="393" y="16885"/>
                    <a:pt x="1199" y="17055"/>
                    <a:pt x="2034" y="17055"/>
                  </a:cubicBezTo>
                  <a:cubicBezTo>
                    <a:pt x="2390" y="17055"/>
                    <a:pt x="2752" y="17024"/>
                    <a:pt x="3070" y="16961"/>
                  </a:cubicBezTo>
                  <a:cubicBezTo>
                    <a:pt x="4134" y="16717"/>
                    <a:pt x="7447" y="15502"/>
                    <a:pt x="9453" y="13374"/>
                  </a:cubicBezTo>
                  <a:cubicBezTo>
                    <a:pt x="9453" y="13374"/>
                    <a:pt x="9545" y="13617"/>
                    <a:pt x="9575" y="13951"/>
                  </a:cubicBezTo>
                  <a:cubicBezTo>
                    <a:pt x="9602" y="14251"/>
                    <a:pt x="9922" y="14477"/>
                    <a:pt x="10251" y="14477"/>
                  </a:cubicBezTo>
                  <a:cubicBezTo>
                    <a:pt x="10289" y="14477"/>
                    <a:pt x="10327" y="14474"/>
                    <a:pt x="10365" y="14468"/>
                  </a:cubicBezTo>
                  <a:cubicBezTo>
                    <a:pt x="10760" y="14407"/>
                    <a:pt x="12159" y="14073"/>
                    <a:pt x="12311" y="13647"/>
                  </a:cubicBezTo>
                  <a:cubicBezTo>
                    <a:pt x="12463" y="13252"/>
                    <a:pt x="11855" y="13100"/>
                    <a:pt x="11855" y="13100"/>
                  </a:cubicBezTo>
                  <a:cubicBezTo>
                    <a:pt x="11855" y="13100"/>
                    <a:pt x="11733" y="12097"/>
                    <a:pt x="11915" y="11945"/>
                  </a:cubicBezTo>
                  <a:cubicBezTo>
                    <a:pt x="12128" y="11793"/>
                    <a:pt x="12402" y="11368"/>
                    <a:pt x="13192" y="11216"/>
                  </a:cubicBezTo>
                  <a:cubicBezTo>
                    <a:pt x="13204" y="11214"/>
                    <a:pt x="13216" y="11212"/>
                    <a:pt x="13227" y="11212"/>
                  </a:cubicBezTo>
                  <a:cubicBezTo>
                    <a:pt x="13692" y="11212"/>
                    <a:pt x="13956" y="12954"/>
                    <a:pt x="14104" y="13191"/>
                  </a:cubicBezTo>
                  <a:cubicBezTo>
                    <a:pt x="14286" y="13452"/>
                    <a:pt x="14379" y="13868"/>
                    <a:pt x="14917" y="13868"/>
                  </a:cubicBezTo>
                  <a:cubicBezTo>
                    <a:pt x="15007" y="13868"/>
                    <a:pt x="15110" y="13856"/>
                    <a:pt x="15229" y="13830"/>
                  </a:cubicBezTo>
                  <a:cubicBezTo>
                    <a:pt x="16262" y="13556"/>
                    <a:pt x="16566" y="13465"/>
                    <a:pt x="16657" y="13252"/>
                  </a:cubicBezTo>
                  <a:cubicBezTo>
                    <a:pt x="16718" y="13039"/>
                    <a:pt x="16748" y="12644"/>
                    <a:pt x="16384" y="12584"/>
                  </a:cubicBezTo>
                  <a:cubicBezTo>
                    <a:pt x="15988" y="12492"/>
                    <a:pt x="15502" y="12371"/>
                    <a:pt x="15441" y="11976"/>
                  </a:cubicBezTo>
                  <a:cubicBezTo>
                    <a:pt x="15350" y="11550"/>
                    <a:pt x="15472" y="10942"/>
                    <a:pt x="15381" y="10517"/>
                  </a:cubicBezTo>
                  <a:lnTo>
                    <a:pt x="15533" y="10304"/>
                  </a:lnTo>
                  <a:lnTo>
                    <a:pt x="16566" y="10000"/>
                  </a:lnTo>
                  <a:cubicBezTo>
                    <a:pt x="16566" y="10000"/>
                    <a:pt x="17630" y="11307"/>
                    <a:pt x="17721" y="11398"/>
                  </a:cubicBezTo>
                  <a:cubicBezTo>
                    <a:pt x="17782" y="11459"/>
                    <a:pt x="17934" y="12462"/>
                    <a:pt x="18268" y="12523"/>
                  </a:cubicBezTo>
                  <a:cubicBezTo>
                    <a:pt x="18299" y="12528"/>
                    <a:pt x="18336" y="12530"/>
                    <a:pt x="18379" y="12530"/>
                  </a:cubicBezTo>
                  <a:cubicBezTo>
                    <a:pt x="18846" y="12530"/>
                    <a:pt x="19978" y="12229"/>
                    <a:pt x="20396" y="11672"/>
                  </a:cubicBezTo>
                  <a:cubicBezTo>
                    <a:pt x="20396" y="11672"/>
                    <a:pt x="20335" y="11155"/>
                    <a:pt x="19727" y="11003"/>
                  </a:cubicBezTo>
                  <a:lnTo>
                    <a:pt x="19089" y="10182"/>
                  </a:lnTo>
                  <a:lnTo>
                    <a:pt x="19089" y="10182"/>
                  </a:lnTo>
                  <a:cubicBezTo>
                    <a:pt x="19089" y="10182"/>
                    <a:pt x="19788" y="10547"/>
                    <a:pt x="20001" y="10669"/>
                  </a:cubicBezTo>
                  <a:cubicBezTo>
                    <a:pt x="20213" y="10790"/>
                    <a:pt x="21217" y="11429"/>
                    <a:pt x="21399" y="11550"/>
                  </a:cubicBezTo>
                  <a:cubicBezTo>
                    <a:pt x="21546" y="11648"/>
                    <a:pt x="21872" y="11865"/>
                    <a:pt x="22328" y="11865"/>
                  </a:cubicBezTo>
                  <a:cubicBezTo>
                    <a:pt x="22436" y="11865"/>
                    <a:pt x="22553" y="11853"/>
                    <a:pt x="22676" y="11824"/>
                  </a:cubicBezTo>
                  <a:cubicBezTo>
                    <a:pt x="23314" y="11672"/>
                    <a:pt x="23739" y="11368"/>
                    <a:pt x="23739" y="11368"/>
                  </a:cubicBezTo>
                  <a:cubicBezTo>
                    <a:pt x="23739" y="11368"/>
                    <a:pt x="24013" y="10912"/>
                    <a:pt x="23344" y="10821"/>
                  </a:cubicBezTo>
                  <a:cubicBezTo>
                    <a:pt x="23215" y="10809"/>
                    <a:pt x="23105" y="10806"/>
                    <a:pt x="23008" y="10806"/>
                  </a:cubicBezTo>
                  <a:cubicBezTo>
                    <a:pt x="22903" y="10806"/>
                    <a:pt x="22814" y="10810"/>
                    <a:pt x="22736" y="10810"/>
                  </a:cubicBezTo>
                  <a:cubicBezTo>
                    <a:pt x="22500" y="10810"/>
                    <a:pt x="22364" y="10778"/>
                    <a:pt x="22159" y="10517"/>
                  </a:cubicBezTo>
                  <a:cubicBezTo>
                    <a:pt x="21764" y="10091"/>
                    <a:pt x="21429" y="10000"/>
                    <a:pt x="21520" y="9574"/>
                  </a:cubicBezTo>
                  <a:cubicBezTo>
                    <a:pt x="21520" y="9574"/>
                    <a:pt x="22159" y="9331"/>
                    <a:pt x="23071" y="8328"/>
                  </a:cubicBezTo>
                  <a:lnTo>
                    <a:pt x="24773" y="7629"/>
                  </a:lnTo>
                  <a:cubicBezTo>
                    <a:pt x="24773" y="7629"/>
                    <a:pt x="25685" y="7477"/>
                    <a:pt x="25715" y="7416"/>
                  </a:cubicBezTo>
                  <a:cubicBezTo>
                    <a:pt x="25715" y="7416"/>
                    <a:pt x="25958" y="7264"/>
                    <a:pt x="25958" y="7052"/>
                  </a:cubicBezTo>
                  <a:cubicBezTo>
                    <a:pt x="25958" y="7052"/>
                    <a:pt x="26232" y="7052"/>
                    <a:pt x="26232" y="6839"/>
                  </a:cubicBezTo>
                  <a:cubicBezTo>
                    <a:pt x="26232" y="6596"/>
                    <a:pt x="26262" y="6231"/>
                    <a:pt x="25715" y="5927"/>
                  </a:cubicBezTo>
                  <a:cubicBezTo>
                    <a:pt x="25198" y="5623"/>
                    <a:pt x="24590" y="5623"/>
                    <a:pt x="24195" y="5380"/>
                  </a:cubicBezTo>
                  <a:cubicBezTo>
                    <a:pt x="24195" y="5380"/>
                    <a:pt x="24059" y="5327"/>
                    <a:pt x="23835" y="5327"/>
                  </a:cubicBezTo>
                  <a:cubicBezTo>
                    <a:pt x="23678" y="5327"/>
                    <a:pt x="23478" y="5353"/>
                    <a:pt x="23253" y="5441"/>
                  </a:cubicBezTo>
                  <a:cubicBezTo>
                    <a:pt x="22736" y="5623"/>
                    <a:pt x="22524" y="5775"/>
                    <a:pt x="22311" y="6200"/>
                  </a:cubicBezTo>
                  <a:cubicBezTo>
                    <a:pt x="22311" y="6200"/>
                    <a:pt x="21752" y="5875"/>
                    <a:pt x="21429" y="5875"/>
                  </a:cubicBezTo>
                  <a:cubicBezTo>
                    <a:pt x="21383" y="5875"/>
                    <a:pt x="21342" y="5881"/>
                    <a:pt x="21308" y="5897"/>
                  </a:cubicBezTo>
                  <a:cubicBezTo>
                    <a:pt x="21004" y="5988"/>
                    <a:pt x="20639" y="6717"/>
                    <a:pt x="20639" y="6717"/>
                  </a:cubicBezTo>
                  <a:lnTo>
                    <a:pt x="20335" y="6596"/>
                  </a:lnTo>
                  <a:cubicBezTo>
                    <a:pt x="20335" y="6596"/>
                    <a:pt x="20396" y="5775"/>
                    <a:pt x="20062" y="5684"/>
                  </a:cubicBezTo>
                  <a:cubicBezTo>
                    <a:pt x="20034" y="5678"/>
                    <a:pt x="20004" y="5676"/>
                    <a:pt x="19974" y="5676"/>
                  </a:cubicBezTo>
                  <a:cubicBezTo>
                    <a:pt x="19668" y="5676"/>
                    <a:pt x="19241" y="5927"/>
                    <a:pt x="19241" y="5927"/>
                  </a:cubicBezTo>
                  <a:lnTo>
                    <a:pt x="18785" y="5501"/>
                  </a:lnTo>
                  <a:cubicBezTo>
                    <a:pt x="18785" y="5501"/>
                    <a:pt x="19910" y="4772"/>
                    <a:pt x="19910" y="3708"/>
                  </a:cubicBezTo>
                  <a:cubicBezTo>
                    <a:pt x="19910" y="3664"/>
                    <a:pt x="19828" y="3327"/>
                    <a:pt x="19500" y="3327"/>
                  </a:cubicBezTo>
                  <a:cubicBezTo>
                    <a:pt x="19379" y="3327"/>
                    <a:pt x="19224" y="3373"/>
                    <a:pt x="19028" y="3495"/>
                  </a:cubicBezTo>
                  <a:cubicBezTo>
                    <a:pt x="19028" y="3495"/>
                    <a:pt x="19302" y="2766"/>
                    <a:pt x="18998" y="2492"/>
                  </a:cubicBezTo>
                  <a:cubicBezTo>
                    <a:pt x="18958" y="2452"/>
                    <a:pt x="18882" y="2437"/>
                    <a:pt x="18792" y="2437"/>
                  </a:cubicBezTo>
                  <a:cubicBezTo>
                    <a:pt x="18540" y="2437"/>
                    <a:pt x="18177" y="2553"/>
                    <a:pt x="18177" y="2553"/>
                  </a:cubicBezTo>
                  <a:cubicBezTo>
                    <a:pt x="18177" y="2553"/>
                    <a:pt x="18177" y="1337"/>
                    <a:pt x="17964" y="1216"/>
                  </a:cubicBezTo>
                  <a:cubicBezTo>
                    <a:pt x="17888" y="1183"/>
                    <a:pt x="17799" y="1158"/>
                    <a:pt x="17701" y="1158"/>
                  </a:cubicBezTo>
                  <a:cubicBezTo>
                    <a:pt x="17528" y="1158"/>
                    <a:pt x="17327" y="1236"/>
                    <a:pt x="17113" y="1489"/>
                  </a:cubicBezTo>
                  <a:cubicBezTo>
                    <a:pt x="16748" y="1884"/>
                    <a:pt x="16353" y="2401"/>
                    <a:pt x="16353" y="2401"/>
                  </a:cubicBezTo>
                  <a:cubicBezTo>
                    <a:pt x="16353" y="2401"/>
                    <a:pt x="16657" y="1033"/>
                    <a:pt x="16201" y="760"/>
                  </a:cubicBezTo>
                  <a:cubicBezTo>
                    <a:pt x="16161" y="727"/>
                    <a:pt x="16110" y="714"/>
                    <a:pt x="16052" y="714"/>
                  </a:cubicBezTo>
                  <a:cubicBezTo>
                    <a:pt x="15890" y="714"/>
                    <a:pt x="15673" y="814"/>
                    <a:pt x="15472" y="881"/>
                  </a:cubicBezTo>
                  <a:cubicBezTo>
                    <a:pt x="15046" y="1033"/>
                    <a:pt x="14681" y="1246"/>
                    <a:pt x="14681" y="1246"/>
                  </a:cubicBezTo>
                  <a:cubicBezTo>
                    <a:pt x="14681" y="1246"/>
                    <a:pt x="13678" y="61"/>
                    <a:pt x="13557" y="61"/>
                  </a:cubicBezTo>
                  <a:cubicBezTo>
                    <a:pt x="13531" y="61"/>
                    <a:pt x="13418" y="1"/>
                    <a:pt x="132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708525" y="2172975"/>
              <a:ext cx="478000" cy="607075"/>
            </a:xfrm>
            <a:custGeom>
              <a:avLst/>
              <a:gdLst/>
              <a:ahLst/>
              <a:cxnLst/>
              <a:rect l="l" t="t" r="r" b="b"/>
              <a:pathLst>
                <a:path w="19120" h="24283" extrusionOk="0">
                  <a:moveTo>
                    <a:pt x="668" y="0"/>
                  </a:moveTo>
                  <a:cubicBezTo>
                    <a:pt x="593" y="0"/>
                    <a:pt x="511" y="24"/>
                    <a:pt x="426" y="85"/>
                  </a:cubicBezTo>
                  <a:cubicBezTo>
                    <a:pt x="0" y="328"/>
                    <a:pt x="92" y="1939"/>
                    <a:pt x="456" y="2912"/>
                  </a:cubicBezTo>
                  <a:cubicBezTo>
                    <a:pt x="852" y="3946"/>
                    <a:pt x="2523" y="7015"/>
                    <a:pt x="4925" y="8748"/>
                  </a:cubicBezTo>
                  <a:cubicBezTo>
                    <a:pt x="4925" y="8748"/>
                    <a:pt x="4681" y="8839"/>
                    <a:pt x="4347" y="8930"/>
                  </a:cubicBezTo>
                  <a:cubicBezTo>
                    <a:pt x="4013" y="8991"/>
                    <a:pt x="3800" y="9417"/>
                    <a:pt x="3952" y="9812"/>
                  </a:cubicBezTo>
                  <a:cubicBezTo>
                    <a:pt x="4073" y="10177"/>
                    <a:pt x="4651" y="11514"/>
                    <a:pt x="5046" y="11636"/>
                  </a:cubicBezTo>
                  <a:cubicBezTo>
                    <a:pt x="5066" y="11638"/>
                    <a:pt x="5086" y="11640"/>
                    <a:pt x="5104" y="11640"/>
                  </a:cubicBezTo>
                  <a:cubicBezTo>
                    <a:pt x="5474" y="11640"/>
                    <a:pt x="5502" y="11088"/>
                    <a:pt x="5502" y="11088"/>
                  </a:cubicBezTo>
                  <a:cubicBezTo>
                    <a:pt x="5502" y="11088"/>
                    <a:pt x="6116" y="10921"/>
                    <a:pt x="6471" y="10921"/>
                  </a:cubicBezTo>
                  <a:cubicBezTo>
                    <a:pt x="6569" y="10921"/>
                    <a:pt x="6648" y="10934"/>
                    <a:pt x="6687" y="10967"/>
                  </a:cubicBezTo>
                  <a:cubicBezTo>
                    <a:pt x="6900" y="11119"/>
                    <a:pt x="7326" y="11362"/>
                    <a:pt x="7599" y="12122"/>
                  </a:cubicBezTo>
                  <a:cubicBezTo>
                    <a:pt x="7751" y="12578"/>
                    <a:pt x="6019" y="13155"/>
                    <a:pt x="5776" y="13307"/>
                  </a:cubicBezTo>
                  <a:cubicBezTo>
                    <a:pt x="5502" y="13551"/>
                    <a:pt x="4985" y="13702"/>
                    <a:pt x="5320" y="14523"/>
                  </a:cubicBezTo>
                  <a:cubicBezTo>
                    <a:pt x="5745" y="15496"/>
                    <a:pt x="5897" y="15769"/>
                    <a:pt x="6140" y="15800"/>
                  </a:cubicBezTo>
                  <a:cubicBezTo>
                    <a:pt x="6187" y="15806"/>
                    <a:pt x="6241" y="15812"/>
                    <a:pt x="6299" y="15812"/>
                  </a:cubicBezTo>
                  <a:cubicBezTo>
                    <a:pt x="6508" y="15812"/>
                    <a:pt x="6755" y="15744"/>
                    <a:pt x="6779" y="15435"/>
                  </a:cubicBezTo>
                  <a:cubicBezTo>
                    <a:pt x="6779" y="15010"/>
                    <a:pt x="6839" y="14523"/>
                    <a:pt x="7235" y="14402"/>
                  </a:cubicBezTo>
                  <a:cubicBezTo>
                    <a:pt x="7660" y="14280"/>
                    <a:pt x="8207" y="14280"/>
                    <a:pt x="8633" y="14128"/>
                  </a:cubicBezTo>
                  <a:lnTo>
                    <a:pt x="8846" y="14250"/>
                  </a:lnTo>
                  <a:lnTo>
                    <a:pt x="9302" y="15192"/>
                  </a:lnTo>
                  <a:cubicBezTo>
                    <a:pt x="9302" y="15192"/>
                    <a:pt x="8146" y="16408"/>
                    <a:pt x="8086" y="16529"/>
                  </a:cubicBezTo>
                  <a:cubicBezTo>
                    <a:pt x="8025" y="16590"/>
                    <a:pt x="7083" y="16894"/>
                    <a:pt x="7083" y="17259"/>
                  </a:cubicBezTo>
                  <a:cubicBezTo>
                    <a:pt x="7083" y="17593"/>
                    <a:pt x="7599" y="18870"/>
                    <a:pt x="8268" y="19234"/>
                  </a:cubicBezTo>
                  <a:cubicBezTo>
                    <a:pt x="8268" y="19234"/>
                    <a:pt x="8754" y="19083"/>
                    <a:pt x="8815" y="18475"/>
                  </a:cubicBezTo>
                  <a:lnTo>
                    <a:pt x="9575" y="17715"/>
                  </a:lnTo>
                  <a:lnTo>
                    <a:pt x="9575" y="17715"/>
                  </a:lnTo>
                  <a:cubicBezTo>
                    <a:pt x="9575" y="17715"/>
                    <a:pt x="9332" y="18475"/>
                    <a:pt x="9241" y="18687"/>
                  </a:cubicBezTo>
                  <a:cubicBezTo>
                    <a:pt x="9180" y="18931"/>
                    <a:pt x="8663" y="20025"/>
                    <a:pt x="8602" y="20207"/>
                  </a:cubicBezTo>
                  <a:cubicBezTo>
                    <a:pt x="8511" y="20390"/>
                    <a:pt x="8268" y="20906"/>
                    <a:pt x="8481" y="21545"/>
                  </a:cubicBezTo>
                  <a:cubicBezTo>
                    <a:pt x="8724" y="22183"/>
                    <a:pt x="9089" y="22517"/>
                    <a:pt x="9089" y="22517"/>
                  </a:cubicBezTo>
                  <a:cubicBezTo>
                    <a:pt x="9089" y="22517"/>
                    <a:pt x="9158" y="22548"/>
                    <a:pt x="9243" y="22548"/>
                  </a:cubicBezTo>
                  <a:cubicBezTo>
                    <a:pt x="9383" y="22548"/>
                    <a:pt x="9564" y="22465"/>
                    <a:pt x="9545" y="22031"/>
                  </a:cubicBezTo>
                  <a:cubicBezTo>
                    <a:pt x="9514" y="21362"/>
                    <a:pt x="9332" y="21241"/>
                    <a:pt x="9666" y="20815"/>
                  </a:cubicBezTo>
                  <a:cubicBezTo>
                    <a:pt x="10031" y="20390"/>
                    <a:pt x="10092" y="20055"/>
                    <a:pt x="10548" y="20025"/>
                  </a:cubicBezTo>
                  <a:cubicBezTo>
                    <a:pt x="10548" y="20025"/>
                    <a:pt x="10852" y="20633"/>
                    <a:pt x="12007" y="21393"/>
                  </a:cubicBezTo>
                  <a:lnTo>
                    <a:pt x="12979" y="22943"/>
                  </a:lnTo>
                  <a:cubicBezTo>
                    <a:pt x="12979" y="22943"/>
                    <a:pt x="13223" y="23824"/>
                    <a:pt x="13344" y="23855"/>
                  </a:cubicBezTo>
                  <a:cubicBezTo>
                    <a:pt x="13344" y="23855"/>
                    <a:pt x="13527" y="24037"/>
                    <a:pt x="13739" y="24037"/>
                  </a:cubicBezTo>
                  <a:cubicBezTo>
                    <a:pt x="13739" y="24037"/>
                    <a:pt x="13767" y="24283"/>
                    <a:pt x="13950" y="24283"/>
                  </a:cubicBezTo>
                  <a:cubicBezTo>
                    <a:pt x="13961" y="24283"/>
                    <a:pt x="13971" y="24282"/>
                    <a:pt x="13982" y="24280"/>
                  </a:cubicBezTo>
                  <a:cubicBezTo>
                    <a:pt x="14226" y="24250"/>
                    <a:pt x="14590" y="24189"/>
                    <a:pt x="14834" y="23642"/>
                  </a:cubicBezTo>
                  <a:cubicBezTo>
                    <a:pt x="15046" y="23064"/>
                    <a:pt x="14986" y="22456"/>
                    <a:pt x="15137" y="22061"/>
                  </a:cubicBezTo>
                  <a:cubicBezTo>
                    <a:pt x="15137" y="22061"/>
                    <a:pt x="15259" y="21605"/>
                    <a:pt x="14955" y="21119"/>
                  </a:cubicBezTo>
                  <a:cubicBezTo>
                    <a:pt x="14651" y="20633"/>
                    <a:pt x="14499" y="20481"/>
                    <a:pt x="14074" y="20298"/>
                  </a:cubicBezTo>
                  <a:cubicBezTo>
                    <a:pt x="14074" y="20298"/>
                    <a:pt x="14378" y="19538"/>
                    <a:pt x="14226" y="19265"/>
                  </a:cubicBezTo>
                  <a:cubicBezTo>
                    <a:pt x="14074" y="18991"/>
                    <a:pt x="13314" y="18718"/>
                    <a:pt x="13314" y="18718"/>
                  </a:cubicBezTo>
                  <a:lnTo>
                    <a:pt x="13375" y="18414"/>
                  </a:lnTo>
                  <a:cubicBezTo>
                    <a:pt x="13375" y="18414"/>
                    <a:pt x="14226" y="18383"/>
                    <a:pt x="14256" y="18049"/>
                  </a:cubicBezTo>
                  <a:cubicBezTo>
                    <a:pt x="14286" y="17715"/>
                    <a:pt x="13922" y="17259"/>
                    <a:pt x="13922" y="17259"/>
                  </a:cubicBezTo>
                  <a:lnTo>
                    <a:pt x="14256" y="16742"/>
                  </a:lnTo>
                  <a:cubicBezTo>
                    <a:pt x="14256" y="16742"/>
                    <a:pt x="15021" y="17639"/>
                    <a:pt x="15986" y="17639"/>
                  </a:cubicBezTo>
                  <a:cubicBezTo>
                    <a:pt x="16056" y="17639"/>
                    <a:pt x="16128" y="17634"/>
                    <a:pt x="16201" y="17624"/>
                  </a:cubicBezTo>
                  <a:cubicBezTo>
                    <a:pt x="16262" y="17624"/>
                    <a:pt x="16840" y="17350"/>
                    <a:pt x="16262" y="16742"/>
                  </a:cubicBezTo>
                  <a:lnTo>
                    <a:pt x="16262" y="16742"/>
                  </a:lnTo>
                  <a:cubicBezTo>
                    <a:pt x="16262" y="16742"/>
                    <a:pt x="16428" y="16777"/>
                    <a:pt x="16630" y="16777"/>
                  </a:cubicBezTo>
                  <a:cubicBezTo>
                    <a:pt x="16854" y="16777"/>
                    <a:pt x="17122" y="16735"/>
                    <a:pt x="17265" y="16560"/>
                  </a:cubicBezTo>
                  <a:cubicBezTo>
                    <a:pt x="17387" y="16408"/>
                    <a:pt x="17113" y="15739"/>
                    <a:pt x="17113" y="15739"/>
                  </a:cubicBezTo>
                  <a:cubicBezTo>
                    <a:pt x="17113" y="15739"/>
                    <a:pt x="18329" y="15587"/>
                    <a:pt x="18359" y="15344"/>
                  </a:cubicBezTo>
                  <a:cubicBezTo>
                    <a:pt x="18451" y="15131"/>
                    <a:pt x="18390" y="14827"/>
                    <a:pt x="17934" y="14523"/>
                  </a:cubicBezTo>
                  <a:cubicBezTo>
                    <a:pt x="17478" y="14219"/>
                    <a:pt x="16931" y="13915"/>
                    <a:pt x="16931" y="13915"/>
                  </a:cubicBezTo>
                  <a:lnTo>
                    <a:pt x="16931" y="13915"/>
                  </a:lnTo>
                  <a:cubicBezTo>
                    <a:pt x="16931" y="13915"/>
                    <a:pt x="17035" y="13922"/>
                    <a:pt x="17190" y="13922"/>
                  </a:cubicBezTo>
                  <a:cubicBezTo>
                    <a:pt x="17603" y="13922"/>
                    <a:pt x="18379" y="13874"/>
                    <a:pt x="18511" y="13520"/>
                  </a:cubicBezTo>
                  <a:cubicBezTo>
                    <a:pt x="18603" y="13338"/>
                    <a:pt x="18451" y="13064"/>
                    <a:pt x="18299" y="12851"/>
                  </a:cubicBezTo>
                  <a:cubicBezTo>
                    <a:pt x="18055" y="12456"/>
                    <a:pt x="17843" y="12122"/>
                    <a:pt x="17843" y="12122"/>
                  </a:cubicBezTo>
                  <a:cubicBezTo>
                    <a:pt x="17843" y="12122"/>
                    <a:pt x="18846" y="10967"/>
                    <a:pt x="18846" y="10876"/>
                  </a:cubicBezTo>
                  <a:cubicBezTo>
                    <a:pt x="18846" y="10785"/>
                    <a:pt x="19119" y="10207"/>
                    <a:pt x="18207" y="10207"/>
                  </a:cubicBezTo>
                  <a:cubicBezTo>
                    <a:pt x="18207" y="10207"/>
                    <a:pt x="17290" y="10348"/>
                    <a:pt x="16678" y="10348"/>
                  </a:cubicBezTo>
                  <a:cubicBezTo>
                    <a:pt x="16487" y="10348"/>
                    <a:pt x="16326" y="10334"/>
                    <a:pt x="16232" y="10298"/>
                  </a:cubicBezTo>
                  <a:cubicBezTo>
                    <a:pt x="16232" y="10298"/>
                    <a:pt x="17752" y="8900"/>
                    <a:pt x="17144" y="7836"/>
                  </a:cubicBezTo>
                  <a:cubicBezTo>
                    <a:pt x="17051" y="7659"/>
                    <a:pt x="16905" y="7593"/>
                    <a:pt x="16737" y="7593"/>
                  </a:cubicBezTo>
                  <a:cubicBezTo>
                    <a:pt x="16242" y="7593"/>
                    <a:pt x="15563" y="8171"/>
                    <a:pt x="15563" y="8171"/>
                  </a:cubicBezTo>
                  <a:cubicBezTo>
                    <a:pt x="15563" y="8171"/>
                    <a:pt x="16657" y="6377"/>
                    <a:pt x="15928" y="5800"/>
                  </a:cubicBezTo>
                  <a:cubicBezTo>
                    <a:pt x="15806" y="5712"/>
                    <a:pt x="15668" y="5675"/>
                    <a:pt x="15523" y="5675"/>
                  </a:cubicBezTo>
                  <a:cubicBezTo>
                    <a:pt x="14764" y="5675"/>
                    <a:pt x="13800" y="6681"/>
                    <a:pt x="13800" y="6681"/>
                  </a:cubicBezTo>
                  <a:cubicBezTo>
                    <a:pt x="13800" y="6681"/>
                    <a:pt x="13454" y="7229"/>
                    <a:pt x="13239" y="7229"/>
                  </a:cubicBezTo>
                  <a:cubicBezTo>
                    <a:pt x="13234" y="7229"/>
                    <a:pt x="13228" y="7229"/>
                    <a:pt x="13223" y="7228"/>
                  </a:cubicBezTo>
                  <a:cubicBezTo>
                    <a:pt x="13223" y="7228"/>
                    <a:pt x="12827" y="6195"/>
                    <a:pt x="12371" y="6164"/>
                  </a:cubicBezTo>
                  <a:cubicBezTo>
                    <a:pt x="12362" y="6163"/>
                    <a:pt x="12352" y="6162"/>
                    <a:pt x="12341" y="6162"/>
                  </a:cubicBezTo>
                  <a:cubicBezTo>
                    <a:pt x="11888" y="6162"/>
                    <a:pt x="11170" y="7442"/>
                    <a:pt x="11068" y="7442"/>
                  </a:cubicBezTo>
                  <a:cubicBezTo>
                    <a:pt x="11067" y="7442"/>
                    <a:pt x="11065" y="7441"/>
                    <a:pt x="11064" y="7441"/>
                  </a:cubicBezTo>
                  <a:cubicBezTo>
                    <a:pt x="11034" y="7441"/>
                    <a:pt x="10396" y="6316"/>
                    <a:pt x="10122" y="6316"/>
                  </a:cubicBezTo>
                  <a:cubicBezTo>
                    <a:pt x="9879" y="6316"/>
                    <a:pt x="9423" y="6560"/>
                    <a:pt x="9271" y="6833"/>
                  </a:cubicBezTo>
                  <a:cubicBezTo>
                    <a:pt x="9271" y="6833"/>
                    <a:pt x="9058" y="6408"/>
                    <a:pt x="8633" y="6377"/>
                  </a:cubicBezTo>
                  <a:cubicBezTo>
                    <a:pt x="8207" y="6377"/>
                    <a:pt x="7721" y="6863"/>
                    <a:pt x="7721" y="6863"/>
                  </a:cubicBezTo>
                  <a:cubicBezTo>
                    <a:pt x="7721" y="6863"/>
                    <a:pt x="7539" y="6195"/>
                    <a:pt x="7143" y="6104"/>
                  </a:cubicBezTo>
                  <a:cubicBezTo>
                    <a:pt x="7122" y="6100"/>
                    <a:pt x="7101" y="6098"/>
                    <a:pt x="7080" y="6098"/>
                  </a:cubicBezTo>
                  <a:cubicBezTo>
                    <a:pt x="6744" y="6098"/>
                    <a:pt x="6475" y="6529"/>
                    <a:pt x="6475" y="6529"/>
                  </a:cubicBezTo>
                  <a:cubicBezTo>
                    <a:pt x="6475" y="6529"/>
                    <a:pt x="6505" y="6104"/>
                    <a:pt x="6232" y="5952"/>
                  </a:cubicBezTo>
                  <a:cubicBezTo>
                    <a:pt x="6191" y="5926"/>
                    <a:pt x="6146" y="5916"/>
                    <a:pt x="6098" y="5916"/>
                  </a:cubicBezTo>
                  <a:cubicBezTo>
                    <a:pt x="5894" y="5916"/>
                    <a:pt x="5636" y="6097"/>
                    <a:pt x="5468" y="6097"/>
                  </a:cubicBezTo>
                  <a:cubicBezTo>
                    <a:pt x="5435" y="6097"/>
                    <a:pt x="5405" y="6090"/>
                    <a:pt x="5380" y="6073"/>
                  </a:cubicBezTo>
                  <a:cubicBezTo>
                    <a:pt x="5380" y="6073"/>
                    <a:pt x="5593" y="5648"/>
                    <a:pt x="5320" y="5344"/>
                  </a:cubicBezTo>
                  <a:cubicBezTo>
                    <a:pt x="4955" y="4949"/>
                    <a:pt x="3709" y="4797"/>
                    <a:pt x="3709" y="4797"/>
                  </a:cubicBezTo>
                  <a:cubicBezTo>
                    <a:pt x="3648" y="4705"/>
                    <a:pt x="2250" y="3034"/>
                    <a:pt x="1186" y="389"/>
                  </a:cubicBezTo>
                  <a:cubicBezTo>
                    <a:pt x="1186" y="389"/>
                    <a:pt x="972" y="0"/>
                    <a:pt x="6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368075" y="3725275"/>
              <a:ext cx="738650" cy="741425"/>
            </a:xfrm>
            <a:custGeom>
              <a:avLst/>
              <a:gdLst/>
              <a:ahLst/>
              <a:cxnLst/>
              <a:rect l="l" t="t" r="r" b="b"/>
              <a:pathLst>
                <a:path w="29546" h="29657" extrusionOk="0">
                  <a:moveTo>
                    <a:pt x="13922" y="0"/>
                  </a:moveTo>
                  <a:cubicBezTo>
                    <a:pt x="13587" y="31"/>
                    <a:pt x="12979" y="1611"/>
                    <a:pt x="12979" y="1611"/>
                  </a:cubicBezTo>
                  <a:cubicBezTo>
                    <a:pt x="12979" y="1611"/>
                    <a:pt x="12276" y="1109"/>
                    <a:pt x="11965" y="1109"/>
                  </a:cubicBezTo>
                  <a:cubicBezTo>
                    <a:pt x="11934" y="1109"/>
                    <a:pt x="11907" y="1114"/>
                    <a:pt x="11885" y="1125"/>
                  </a:cubicBezTo>
                  <a:cubicBezTo>
                    <a:pt x="11338" y="1368"/>
                    <a:pt x="11308" y="2432"/>
                    <a:pt x="11308" y="2432"/>
                  </a:cubicBezTo>
                  <a:cubicBezTo>
                    <a:pt x="11030" y="2046"/>
                    <a:pt x="10781" y="1923"/>
                    <a:pt x="10580" y="1923"/>
                  </a:cubicBezTo>
                  <a:cubicBezTo>
                    <a:pt x="10275" y="1923"/>
                    <a:pt x="10080" y="2207"/>
                    <a:pt x="10061" y="2280"/>
                  </a:cubicBezTo>
                  <a:cubicBezTo>
                    <a:pt x="9514" y="3678"/>
                    <a:pt x="10669" y="5198"/>
                    <a:pt x="10669" y="5198"/>
                  </a:cubicBezTo>
                  <a:lnTo>
                    <a:pt x="9849" y="5502"/>
                  </a:lnTo>
                  <a:cubicBezTo>
                    <a:pt x="9849" y="5502"/>
                    <a:pt x="9332" y="4864"/>
                    <a:pt x="8876" y="4772"/>
                  </a:cubicBezTo>
                  <a:cubicBezTo>
                    <a:pt x="8870" y="4772"/>
                    <a:pt x="8864" y="4772"/>
                    <a:pt x="8858" y="4772"/>
                  </a:cubicBezTo>
                  <a:cubicBezTo>
                    <a:pt x="8411" y="4772"/>
                    <a:pt x="8086" y="5867"/>
                    <a:pt x="8086" y="5867"/>
                  </a:cubicBezTo>
                  <a:lnTo>
                    <a:pt x="7630" y="5867"/>
                  </a:lnTo>
                  <a:cubicBezTo>
                    <a:pt x="7630" y="5867"/>
                    <a:pt x="7508" y="4742"/>
                    <a:pt x="7174" y="4438"/>
                  </a:cubicBezTo>
                  <a:cubicBezTo>
                    <a:pt x="7008" y="4300"/>
                    <a:pt x="6685" y="4262"/>
                    <a:pt x="6382" y="4262"/>
                  </a:cubicBezTo>
                  <a:cubicBezTo>
                    <a:pt x="6019" y="4262"/>
                    <a:pt x="5684" y="4316"/>
                    <a:pt x="5684" y="4316"/>
                  </a:cubicBezTo>
                  <a:cubicBezTo>
                    <a:pt x="5563" y="3678"/>
                    <a:pt x="5411" y="3374"/>
                    <a:pt x="4803" y="2827"/>
                  </a:cubicBezTo>
                  <a:cubicBezTo>
                    <a:pt x="4195" y="2280"/>
                    <a:pt x="3557" y="2280"/>
                    <a:pt x="3557" y="2280"/>
                  </a:cubicBezTo>
                  <a:cubicBezTo>
                    <a:pt x="3475" y="2292"/>
                    <a:pt x="3390" y="2297"/>
                    <a:pt x="3303" y="2297"/>
                  </a:cubicBezTo>
                  <a:cubicBezTo>
                    <a:pt x="2847" y="2297"/>
                    <a:pt x="2310" y="2160"/>
                    <a:pt x="1721" y="2160"/>
                  </a:cubicBezTo>
                  <a:cubicBezTo>
                    <a:pt x="1576" y="2160"/>
                    <a:pt x="1428" y="2168"/>
                    <a:pt x="1277" y="2189"/>
                  </a:cubicBezTo>
                  <a:cubicBezTo>
                    <a:pt x="396" y="2310"/>
                    <a:pt x="244" y="2827"/>
                    <a:pt x="122" y="3131"/>
                  </a:cubicBezTo>
                  <a:cubicBezTo>
                    <a:pt x="0" y="3435"/>
                    <a:pt x="365" y="3587"/>
                    <a:pt x="365" y="3587"/>
                  </a:cubicBezTo>
                  <a:cubicBezTo>
                    <a:pt x="244" y="3860"/>
                    <a:pt x="456" y="4164"/>
                    <a:pt x="456" y="4164"/>
                  </a:cubicBezTo>
                  <a:cubicBezTo>
                    <a:pt x="517" y="4316"/>
                    <a:pt x="1611" y="4955"/>
                    <a:pt x="1611" y="4955"/>
                  </a:cubicBezTo>
                  <a:lnTo>
                    <a:pt x="3466" y="6748"/>
                  </a:lnTo>
                  <a:cubicBezTo>
                    <a:pt x="4104" y="8572"/>
                    <a:pt x="4833" y="9210"/>
                    <a:pt x="4833" y="9210"/>
                  </a:cubicBezTo>
                  <a:cubicBezTo>
                    <a:pt x="4681" y="9788"/>
                    <a:pt x="4195" y="9788"/>
                    <a:pt x="3466" y="10122"/>
                  </a:cubicBezTo>
                  <a:cubicBezTo>
                    <a:pt x="3235" y="10242"/>
                    <a:pt x="3071" y="10290"/>
                    <a:pt x="2920" y="10290"/>
                  </a:cubicBezTo>
                  <a:cubicBezTo>
                    <a:pt x="2614" y="10290"/>
                    <a:pt x="2365" y="10093"/>
                    <a:pt x="1733" y="9909"/>
                  </a:cubicBezTo>
                  <a:cubicBezTo>
                    <a:pt x="1589" y="9867"/>
                    <a:pt x="1470" y="9850"/>
                    <a:pt x="1370" y="9850"/>
                  </a:cubicBezTo>
                  <a:cubicBezTo>
                    <a:pt x="816" y="9850"/>
                    <a:pt x="882" y="10396"/>
                    <a:pt x="882" y="10396"/>
                  </a:cubicBezTo>
                  <a:cubicBezTo>
                    <a:pt x="882" y="10396"/>
                    <a:pt x="1247" y="11034"/>
                    <a:pt x="2037" y="11581"/>
                  </a:cubicBezTo>
                  <a:cubicBezTo>
                    <a:pt x="2464" y="11871"/>
                    <a:pt x="2890" y="11941"/>
                    <a:pt x="3236" y="11941"/>
                  </a:cubicBezTo>
                  <a:cubicBezTo>
                    <a:pt x="3506" y="11941"/>
                    <a:pt x="3727" y="11898"/>
                    <a:pt x="3861" y="11885"/>
                  </a:cubicBezTo>
                  <a:cubicBezTo>
                    <a:pt x="4195" y="11794"/>
                    <a:pt x="5836" y="11490"/>
                    <a:pt x="6171" y="11459"/>
                  </a:cubicBezTo>
                  <a:cubicBezTo>
                    <a:pt x="6505" y="11399"/>
                    <a:pt x="7630" y="11277"/>
                    <a:pt x="7630" y="11277"/>
                  </a:cubicBezTo>
                  <a:lnTo>
                    <a:pt x="7630" y="11277"/>
                  </a:lnTo>
                  <a:lnTo>
                    <a:pt x="6353" y="12067"/>
                  </a:lnTo>
                  <a:cubicBezTo>
                    <a:pt x="6270" y="12056"/>
                    <a:pt x="6192" y="12051"/>
                    <a:pt x="6119" y="12051"/>
                  </a:cubicBezTo>
                  <a:cubicBezTo>
                    <a:pt x="5383" y="12051"/>
                    <a:pt x="5107" y="12554"/>
                    <a:pt x="5107" y="12554"/>
                  </a:cubicBezTo>
                  <a:cubicBezTo>
                    <a:pt x="5320" y="13587"/>
                    <a:pt x="6961" y="14742"/>
                    <a:pt x="7417" y="14833"/>
                  </a:cubicBezTo>
                  <a:cubicBezTo>
                    <a:pt x="7438" y="14839"/>
                    <a:pt x="7460" y="14842"/>
                    <a:pt x="7482" y="14842"/>
                  </a:cubicBezTo>
                  <a:cubicBezTo>
                    <a:pt x="7942" y="14842"/>
                    <a:pt x="8638" y="13707"/>
                    <a:pt x="8754" y="13678"/>
                  </a:cubicBezTo>
                  <a:cubicBezTo>
                    <a:pt x="8876" y="13617"/>
                    <a:pt x="10943" y="12402"/>
                    <a:pt x="10943" y="12402"/>
                  </a:cubicBezTo>
                  <a:lnTo>
                    <a:pt x="12128" y="13314"/>
                  </a:lnTo>
                  <a:lnTo>
                    <a:pt x="12250" y="13709"/>
                  </a:lnTo>
                  <a:cubicBezTo>
                    <a:pt x="11946" y="14225"/>
                    <a:pt x="11764" y="15046"/>
                    <a:pt x="11460" y="15563"/>
                  </a:cubicBezTo>
                  <a:cubicBezTo>
                    <a:pt x="11268" y="15877"/>
                    <a:pt x="10956" y="15970"/>
                    <a:pt x="10616" y="15970"/>
                  </a:cubicBezTo>
                  <a:cubicBezTo>
                    <a:pt x="10363" y="15970"/>
                    <a:pt x="10095" y="15919"/>
                    <a:pt x="9849" y="15867"/>
                  </a:cubicBezTo>
                  <a:cubicBezTo>
                    <a:pt x="9798" y="15855"/>
                    <a:pt x="9750" y="15850"/>
                    <a:pt x="9706" y="15850"/>
                  </a:cubicBezTo>
                  <a:cubicBezTo>
                    <a:pt x="9275" y="15850"/>
                    <a:pt x="9150" y="16351"/>
                    <a:pt x="9150" y="16627"/>
                  </a:cubicBezTo>
                  <a:cubicBezTo>
                    <a:pt x="9150" y="16961"/>
                    <a:pt x="9484" y="17265"/>
                    <a:pt x="10700" y="18146"/>
                  </a:cubicBezTo>
                  <a:cubicBezTo>
                    <a:pt x="11012" y="18371"/>
                    <a:pt x="11267" y="18454"/>
                    <a:pt x="11485" y="18454"/>
                  </a:cubicBezTo>
                  <a:cubicBezTo>
                    <a:pt x="11945" y="18454"/>
                    <a:pt x="12234" y="18079"/>
                    <a:pt x="12523" y="17873"/>
                  </a:cubicBezTo>
                  <a:cubicBezTo>
                    <a:pt x="12833" y="17676"/>
                    <a:pt x="13977" y="15706"/>
                    <a:pt x="14627" y="15706"/>
                  </a:cubicBezTo>
                  <a:cubicBezTo>
                    <a:pt x="14679" y="15706"/>
                    <a:pt x="14728" y="15718"/>
                    <a:pt x="14773" y="15745"/>
                  </a:cubicBezTo>
                  <a:cubicBezTo>
                    <a:pt x="15745" y="16353"/>
                    <a:pt x="15897" y="17052"/>
                    <a:pt x="16049" y="17356"/>
                  </a:cubicBezTo>
                  <a:cubicBezTo>
                    <a:pt x="16201" y="17660"/>
                    <a:pt x="15533" y="18937"/>
                    <a:pt x="15533" y="18937"/>
                  </a:cubicBezTo>
                  <a:cubicBezTo>
                    <a:pt x="15533" y="18937"/>
                    <a:pt x="15441" y="18920"/>
                    <a:pt x="15319" y="18920"/>
                  </a:cubicBezTo>
                  <a:cubicBezTo>
                    <a:pt x="15073" y="18920"/>
                    <a:pt x="14702" y="18987"/>
                    <a:pt x="14682" y="19393"/>
                  </a:cubicBezTo>
                  <a:cubicBezTo>
                    <a:pt x="14651" y="20001"/>
                    <a:pt x="16353" y="21186"/>
                    <a:pt x="16809" y="21490"/>
                  </a:cubicBezTo>
                  <a:cubicBezTo>
                    <a:pt x="16979" y="21603"/>
                    <a:pt x="17174" y="21657"/>
                    <a:pt x="17364" y="21657"/>
                  </a:cubicBezTo>
                  <a:cubicBezTo>
                    <a:pt x="17685" y="21657"/>
                    <a:pt x="17994" y="21503"/>
                    <a:pt x="18147" y="21216"/>
                  </a:cubicBezTo>
                  <a:cubicBezTo>
                    <a:pt x="18359" y="20760"/>
                    <a:pt x="18603" y="20517"/>
                    <a:pt x="18603" y="20517"/>
                  </a:cubicBezTo>
                  <a:cubicBezTo>
                    <a:pt x="20153" y="24317"/>
                    <a:pt x="23891" y="27599"/>
                    <a:pt x="25138" y="28481"/>
                  </a:cubicBezTo>
                  <a:cubicBezTo>
                    <a:pt x="26079" y="29147"/>
                    <a:pt x="27523" y="29656"/>
                    <a:pt x="28409" y="29656"/>
                  </a:cubicBezTo>
                  <a:cubicBezTo>
                    <a:pt x="28696" y="29656"/>
                    <a:pt x="28925" y="29603"/>
                    <a:pt x="29059" y="29484"/>
                  </a:cubicBezTo>
                  <a:cubicBezTo>
                    <a:pt x="29545" y="28967"/>
                    <a:pt x="28846" y="28299"/>
                    <a:pt x="28846" y="28299"/>
                  </a:cubicBezTo>
                  <a:cubicBezTo>
                    <a:pt x="25502" y="25928"/>
                    <a:pt x="23739" y="23435"/>
                    <a:pt x="23618" y="23344"/>
                  </a:cubicBezTo>
                  <a:cubicBezTo>
                    <a:pt x="23618" y="23344"/>
                    <a:pt x="23770" y="21581"/>
                    <a:pt x="23436" y="21156"/>
                  </a:cubicBezTo>
                  <a:cubicBezTo>
                    <a:pt x="23233" y="20902"/>
                    <a:pt x="22946" y="20846"/>
                    <a:pt x="22731" y="20846"/>
                  </a:cubicBezTo>
                  <a:cubicBezTo>
                    <a:pt x="22559" y="20846"/>
                    <a:pt x="22432" y="20882"/>
                    <a:pt x="22432" y="20882"/>
                  </a:cubicBezTo>
                  <a:cubicBezTo>
                    <a:pt x="22372" y="20548"/>
                    <a:pt x="23010" y="20092"/>
                    <a:pt x="22888" y="19697"/>
                  </a:cubicBezTo>
                  <a:cubicBezTo>
                    <a:pt x="22767" y="19332"/>
                    <a:pt x="22220" y="19210"/>
                    <a:pt x="22220" y="19210"/>
                  </a:cubicBezTo>
                  <a:cubicBezTo>
                    <a:pt x="22220" y="19210"/>
                    <a:pt x="22980" y="18937"/>
                    <a:pt x="23010" y="18420"/>
                  </a:cubicBezTo>
                  <a:cubicBezTo>
                    <a:pt x="23040" y="17873"/>
                    <a:pt x="22128" y="17387"/>
                    <a:pt x="22128" y="17387"/>
                  </a:cubicBezTo>
                  <a:cubicBezTo>
                    <a:pt x="22128" y="17387"/>
                    <a:pt x="23010" y="16870"/>
                    <a:pt x="23132" y="16292"/>
                  </a:cubicBezTo>
                  <a:cubicBezTo>
                    <a:pt x="23284" y="15715"/>
                    <a:pt x="22736" y="15259"/>
                    <a:pt x="22736" y="15259"/>
                  </a:cubicBezTo>
                  <a:cubicBezTo>
                    <a:pt x="23132" y="15137"/>
                    <a:pt x="23679" y="14621"/>
                    <a:pt x="23739" y="14286"/>
                  </a:cubicBezTo>
                  <a:cubicBezTo>
                    <a:pt x="23770" y="13921"/>
                    <a:pt x="22432" y="12675"/>
                    <a:pt x="22432" y="12614"/>
                  </a:cubicBezTo>
                  <a:cubicBezTo>
                    <a:pt x="22432" y="12523"/>
                    <a:pt x="24560" y="11946"/>
                    <a:pt x="24651" y="11277"/>
                  </a:cubicBezTo>
                  <a:cubicBezTo>
                    <a:pt x="24743" y="10578"/>
                    <a:pt x="23466" y="9727"/>
                    <a:pt x="23466" y="9727"/>
                  </a:cubicBezTo>
                  <a:cubicBezTo>
                    <a:pt x="23466" y="9423"/>
                    <a:pt x="24378" y="9119"/>
                    <a:pt x="24378" y="9119"/>
                  </a:cubicBezTo>
                  <a:cubicBezTo>
                    <a:pt x="24378" y="9119"/>
                    <a:pt x="26840" y="7690"/>
                    <a:pt x="26262" y="6475"/>
                  </a:cubicBezTo>
                  <a:cubicBezTo>
                    <a:pt x="26064" y="6007"/>
                    <a:pt x="25523" y="5863"/>
                    <a:pt x="24933" y="5863"/>
                  </a:cubicBezTo>
                  <a:cubicBezTo>
                    <a:pt x="23989" y="5863"/>
                    <a:pt x="22919" y="6231"/>
                    <a:pt x="22919" y="6231"/>
                  </a:cubicBezTo>
                  <a:cubicBezTo>
                    <a:pt x="22919" y="6231"/>
                    <a:pt x="24803" y="4894"/>
                    <a:pt x="23952" y="4134"/>
                  </a:cubicBezTo>
                  <a:cubicBezTo>
                    <a:pt x="23614" y="3820"/>
                    <a:pt x="23194" y="3704"/>
                    <a:pt x="22759" y="3704"/>
                  </a:cubicBezTo>
                  <a:cubicBezTo>
                    <a:pt x="21556" y="3704"/>
                    <a:pt x="20244" y="4590"/>
                    <a:pt x="20244" y="4590"/>
                  </a:cubicBezTo>
                  <a:cubicBezTo>
                    <a:pt x="20153" y="4012"/>
                    <a:pt x="21004" y="1885"/>
                    <a:pt x="21004" y="1885"/>
                  </a:cubicBezTo>
                  <a:cubicBezTo>
                    <a:pt x="21247" y="608"/>
                    <a:pt x="20426" y="791"/>
                    <a:pt x="20305" y="760"/>
                  </a:cubicBezTo>
                  <a:cubicBezTo>
                    <a:pt x="20300" y="756"/>
                    <a:pt x="20292" y="755"/>
                    <a:pt x="20281" y="755"/>
                  </a:cubicBezTo>
                  <a:cubicBezTo>
                    <a:pt x="20029" y="755"/>
                    <a:pt x="18268" y="1733"/>
                    <a:pt x="18268" y="1733"/>
                  </a:cubicBezTo>
                  <a:cubicBezTo>
                    <a:pt x="18268" y="1733"/>
                    <a:pt x="17903" y="1277"/>
                    <a:pt x="17417" y="851"/>
                  </a:cubicBezTo>
                  <a:cubicBezTo>
                    <a:pt x="17156" y="620"/>
                    <a:pt x="16840" y="332"/>
                    <a:pt x="16574" y="332"/>
                  </a:cubicBezTo>
                  <a:cubicBezTo>
                    <a:pt x="16561" y="332"/>
                    <a:pt x="16548" y="333"/>
                    <a:pt x="16536" y="335"/>
                  </a:cubicBezTo>
                  <a:cubicBezTo>
                    <a:pt x="15837" y="456"/>
                    <a:pt x="15472" y="2432"/>
                    <a:pt x="15472" y="2432"/>
                  </a:cubicBezTo>
                  <a:cubicBezTo>
                    <a:pt x="15472" y="2432"/>
                    <a:pt x="15229" y="1550"/>
                    <a:pt x="14955" y="821"/>
                  </a:cubicBezTo>
                  <a:cubicBezTo>
                    <a:pt x="14682" y="91"/>
                    <a:pt x="14256" y="0"/>
                    <a:pt x="139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547425" y="3970725"/>
              <a:ext cx="507625" cy="543325"/>
            </a:xfrm>
            <a:custGeom>
              <a:avLst/>
              <a:gdLst/>
              <a:ahLst/>
              <a:cxnLst/>
              <a:rect l="l" t="t" r="r" b="b"/>
              <a:pathLst>
                <a:path w="20305" h="21733" extrusionOk="0">
                  <a:moveTo>
                    <a:pt x="4104" y="16961"/>
                  </a:moveTo>
                  <a:cubicBezTo>
                    <a:pt x="4013" y="17022"/>
                    <a:pt x="2797" y="18815"/>
                    <a:pt x="487" y="20578"/>
                  </a:cubicBezTo>
                  <a:cubicBezTo>
                    <a:pt x="487" y="20578"/>
                    <a:pt x="1" y="21064"/>
                    <a:pt x="365" y="21399"/>
                  </a:cubicBezTo>
                  <a:cubicBezTo>
                    <a:pt x="760" y="21733"/>
                    <a:pt x="2250" y="21247"/>
                    <a:pt x="3101" y="20608"/>
                  </a:cubicBezTo>
                  <a:cubicBezTo>
                    <a:pt x="3982" y="19970"/>
                    <a:pt x="6536" y="17538"/>
                    <a:pt x="7569" y="14803"/>
                  </a:cubicBezTo>
                  <a:cubicBezTo>
                    <a:pt x="7569" y="14803"/>
                    <a:pt x="7751" y="14985"/>
                    <a:pt x="7903" y="15289"/>
                  </a:cubicBezTo>
                  <a:cubicBezTo>
                    <a:pt x="8055" y="15593"/>
                    <a:pt x="8511" y="15654"/>
                    <a:pt x="8846" y="15441"/>
                  </a:cubicBezTo>
                  <a:cubicBezTo>
                    <a:pt x="9150" y="15198"/>
                    <a:pt x="10335" y="14347"/>
                    <a:pt x="10305" y="13921"/>
                  </a:cubicBezTo>
                  <a:cubicBezTo>
                    <a:pt x="10244" y="13496"/>
                    <a:pt x="9666" y="13617"/>
                    <a:pt x="9666" y="13617"/>
                  </a:cubicBezTo>
                  <a:cubicBezTo>
                    <a:pt x="9666" y="13617"/>
                    <a:pt x="9150" y="12705"/>
                    <a:pt x="9271" y="12462"/>
                  </a:cubicBezTo>
                  <a:cubicBezTo>
                    <a:pt x="9362" y="12249"/>
                    <a:pt x="9454" y="11763"/>
                    <a:pt x="10122" y="11277"/>
                  </a:cubicBezTo>
                  <a:cubicBezTo>
                    <a:pt x="10548" y="11034"/>
                    <a:pt x="11551" y="12584"/>
                    <a:pt x="11764" y="12736"/>
                  </a:cubicBezTo>
                  <a:cubicBezTo>
                    <a:pt x="12068" y="12918"/>
                    <a:pt x="12372" y="13374"/>
                    <a:pt x="13071" y="12888"/>
                  </a:cubicBezTo>
                  <a:cubicBezTo>
                    <a:pt x="13891" y="12249"/>
                    <a:pt x="14135" y="12006"/>
                    <a:pt x="14135" y="11794"/>
                  </a:cubicBezTo>
                  <a:cubicBezTo>
                    <a:pt x="14074" y="11550"/>
                    <a:pt x="13983" y="11186"/>
                    <a:pt x="13587" y="11277"/>
                  </a:cubicBezTo>
                  <a:cubicBezTo>
                    <a:pt x="13223" y="11368"/>
                    <a:pt x="12706" y="11490"/>
                    <a:pt x="12463" y="11094"/>
                  </a:cubicBezTo>
                  <a:cubicBezTo>
                    <a:pt x="12189" y="10730"/>
                    <a:pt x="12068" y="10152"/>
                    <a:pt x="11855" y="9818"/>
                  </a:cubicBezTo>
                  <a:lnTo>
                    <a:pt x="11916" y="9544"/>
                  </a:lnTo>
                  <a:lnTo>
                    <a:pt x="12706" y="8845"/>
                  </a:lnTo>
                  <a:cubicBezTo>
                    <a:pt x="12706" y="8845"/>
                    <a:pt x="14195" y="9666"/>
                    <a:pt x="14317" y="9696"/>
                  </a:cubicBezTo>
                  <a:cubicBezTo>
                    <a:pt x="14378" y="9727"/>
                    <a:pt x="14955" y="10608"/>
                    <a:pt x="15259" y="10486"/>
                  </a:cubicBezTo>
                  <a:cubicBezTo>
                    <a:pt x="15563" y="10426"/>
                    <a:pt x="16718" y="9575"/>
                    <a:pt x="16870" y="8815"/>
                  </a:cubicBezTo>
                  <a:cubicBezTo>
                    <a:pt x="16870" y="8815"/>
                    <a:pt x="16597" y="8420"/>
                    <a:pt x="15989" y="8480"/>
                  </a:cubicBezTo>
                  <a:lnTo>
                    <a:pt x="15077" y="7964"/>
                  </a:lnTo>
                  <a:cubicBezTo>
                    <a:pt x="15077" y="7964"/>
                    <a:pt x="15867" y="8024"/>
                    <a:pt x="16110" y="8024"/>
                  </a:cubicBezTo>
                  <a:cubicBezTo>
                    <a:pt x="16323" y="8055"/>
                    <a:pt x="17508" y="8207"/>
                    <a:pt x="17721" y="8268"/>
                  </a:cubicBezTo>
                  <a:cubicBezTo>
                    <a:pt x="17964" y="8298"/>
                    <a:pt x="18481" y="8420"/>
                    <a:pt x="19028" y="7994"/>
                  </a:cubicBezTo>
                  <a:cubicBezTo>
                    <a:pt x="19545" y="7599"/>
                    <a:pt x="19819" y="7143"/>
                    <a:pt x="19819" y="7143"/>
                  </a:cubicBezTo>
                  <a:cubicBezTo>
                    <a:pt x="19819" y="7143"/>
                    <a:pt x="19849" y="6626"/>
                    <a:pt x="19211" y="6809"/>
                  </a:cubicBezTo>
                  <a:cubicBezTo>
                    <a:pt x="18572" y="6991"/>
                    <a:pt x="18481" y="7234"/>
                    <a:pt x="17995" y="6991"/>
                  </a:cubicBezTo>
                  <a:cubicBezTo>
                    <a:pt x="17508" y="6778"/>
                    <a:pt x="17113" y="6778"/>
                    <a:pt x="17022" y="6383"/>
                  </a:cubicBezTo>
                  <a:cubicBezTo>
                    <a:pt x="17022" y="6383"/>
                    <a:pt x="17508" y="5927"/>
                    <a:pt x="17934" y="4620"/>
                  </a:cubicBezTo>
                  <a:lnTo>
                    <a:pt x="19211" y="3283"/>
                  </a:lnTo>
                  <a:cubicBezTo>
                    <a:pt x="19211" y="3283"/>
                    <a:pt x="19971" y="2796"/>
                    <a:pt x="20001" y="2675"/>
                  </a:cubicBezTo>
                  <a:cubicBezTo>
                    <a:pt x="20001" y="2675"/>
                    <a:pt x="20153" y="2432"/>
                    <a:pt x="20092" y="2249"/>
                  </a:cubicBezTo>
                  <a:cubicBezTo>
                    <a:pt x="20092" y="2249"/>
                    <a:pt x="20305" y="2128"/>
                    <a:pt x="20244" y="1915"/>
                  </a:cubicBezTo>
                  <a:cubicBezTo>
                    <a:pt x="20153" y="1672"/>
                    <a:pt x="20001" y="1337"/>
                    <a:pt x="19393" y="1277"/>
                  </a:cubicBezTo>
                  <a:cubicBezTo>
                    <a:pt x="18785" y="1185"/>
                    <a:pt x="18238" y="1429"/>
                    <a:pt x="17812" y="1368"/>
                  </a:cubicBezTo>
                  <a:cubicBezTo>
                    <a:pt x="17812" y="1368"/>
                    <a:pt x="17356" y="1429"/>
                    <a:pt x="16931" y="1793"/>
                  </a:cubicBezTo>
                  <a:cubicBezTo>
                    <a:pt x="16505" y="2189"/>
                    <a:pt x="16414" y="2401"/>
                    <a:pt x="16353" y="2857"/>
                  </a:cubicBezTo>
                  <a:cubicBezTo>
                    <a:pt x="16353" y="2857"/>
                    <a:pt x="15563" y="2736"/>
                    <a:pt x="15350" y="2979"/>
                  </a:cubicBezTo>
                  <a:cubicBezTo>
                    <a:pt x="15107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499" y="3192"/>
                    <a:pt x="14165" y="3252"/>
                  </a:cubicBezTo>
                  <a:cubicBezTo>
                    <a:pt x="13831" y="3283"/>
                    <a:pt x="13466" y="3769"/>
                    <a:pt x="13466" y="3769"/>
                  </a:cubicBezTo>
                  <a:lnTo>
                    <a:pt x="12919" y="3587"/>
                  </a:lnTo>
                  <a:cubicBezTo>
                    <a:pt x="12919" y="3587"/>
                    <a:pt x="13679" y="2492"/>
                    <a:pt x="13253" y="1489"/>
                  </a:cubicBezTo>
                  <a:cubicBezTo>
                    <a:pt x="13223" y="1429"/>
                    <a:pt x="12828" y="912"/>
                    <a:pt x="12372" y="1641"/>
                  </a:cubicBezTo>
                  <a:cubicBezTo>
                    <a:pt x="12372" y="1641"/>
                    <a:pt x="12341" y="881"/>
                    <a:pt x="11916" y="760"/>
                  </a:cubicBezTo>
                  <a:cubicBezTo>
                    <a:pt x="11733" y="699"/>
                    <a:pt x="11156" y="1155"/>
                    <a:pt x="11156" y="1155"/>
                  </a:cubicBezTo>
                  <a:cubicBezTo>
                    <a:pt x="11156" y="1155"/>
                    <a:pt x="10700" y="0"/>
                    <a:pt x="10426" y="0"/>
                  </a:cubicBezTo>
                  <a:cubicBezTo>
                    <a:pt x="10214" y="0"/>
                    <a:pt x="9910" y="122"/>
                    <a:pt x="9758" y="608"/>
                  </a:cubicBezTo>
                  <a:cubicBezTo>
                    <a:pt x="9606" y="1125"/>
                    <a:pt x="9423" y="1763"/>
                    <a:pt x="9423" y="1763"/>
                  </a:cubicBezTo>
                  <a:cubicBezTo>
                    <a:pt x="9423" y="1763"/>
                    <a:pt x="9150" y="395"/>
                    <a:pt x="8603" y="304"/>
                  </a:cubicBezTo>
                  <a:cubicBezTo>
                    <a:pt x="8420" y="274"/>
                    <a:pt x="8207" y="547"/>
                    <a:pt x="7995" y="699"/>
                  </a:cubicBezTo>
                  <a:cubicBezTo>
                    <a:pt x="7660" y="1003"/>
                    <a:pt x="7447" y="1337"/>
                    <a:pt x="7447" y="1337"/>
                  </a:cubicBezTo>
                  <a:cubicBezTo>
                    <a:pt x="7447" y="1337"/>
                    <a:pt x="6080" y="669"/>
                    <a:pt x="5958" y="699"/>
                  </a:cubicBezTo>
                  <a:cubicBezTo>
                    <a:pt x="5867" y="730"/>
                    <a:pt x="5259" y="608"/>
                    <a:pt x="5502" y="1489"/>
                  </a:cubicBezTo>
                  <a:cubicBezTo>
                    <a:pt x="5502" y="1489"/>
                    <a:pt x="6140" y="2979"/>
                    <a:pt x="6110" y="3344"/>
                  </a:cubicBezTo>
                  <a:cubicBezTo>
                    <a:pt x="6110" y="3344"/>
                    <a:pt x="4347" y="2249"/>
                    <a:pt x="3435" y="3131"/>
                  </a:cubicBezTo>
                  <a:cubicBezTo>
                    <a:pt x="2888" y="3708"/>
                    <a:pt x="4195" y="4620"/>
                    <a:pt x="4195" y="4620"/>
                  </a:cubicBezTo>
                  <a:cubicBezTo>
                    <a:pt x="4195" y="4620"/>
                    <a:pt x="2189" y="4012"/>
                    <a:pt x="1855" y="4863"/>
                  </a:cubicBezTo>
                  <a:cubicBezTo>
                    <a:pt x="1460" y="5745"/>
                    <a:pt x="3253" y="6687"/>
                    <a:pt x="3253" y="6687"/>
                  </a:cubicBezTo>
                  <a:cubicBezTo>
                    <a:pt x="3253" y="6687"/>
                    <a:pt x="3891" y="6900"/>
                    <a:pt x="3891" y="7113"/>
                  </a:cubicBezTo>
                  <a:cubicBezTo>
                    <a:pt x="3891" y="7113"/>
                    <a:pt x="3040" y="7751"/>
                    <a:pt x="3101" y="8268"/>
                  </a:cubicBezTo>
                  <a:cubicBezTo>
                    <a:pt x="3192" y="8754"/>
                    <a:pt x="4712" y="9088"/>
                    <a:pt x="4712" y="9119"/>
                  </a:cubicBezTo>
                  <a:cubicBezTo>
                    <a:pt x="4712" y="9179"/>
                    <a:pt x="3800" y="10091"/>
                    <a:pt x="3830" y="10335"/>
                  </a:cubicBezTo>
                  <a:cubicBezTo>
                    <a:pt x="3861" y="10578"/>
                    <a:pt x="4286" y="10942"/>
                    <a:pt x="4560" y="11003"/>
                  </a:cubicBezTo>
                  <a:cubicBezTo>
                    <a:pt x="4560" y="11003"/>
                    <a:pt x="4195" y="11338"/>
                    <a:pt x="4286" y="11702"/>
                  </a:cubicBezTo>
                  <a:cubicBezTo>
                    <a:pt x="4408" y="12097"/>
                    <a:pt x="5016" y="12462"/>
                    <a:pt x="5016" y="12462"/>
                  </a:cubicBezTo>
                  <a:cubicBezTo>
                    <a:pt x="5016" y="12462"/>
                    <a:pt x="4408" y="12857"/>
                    <a:pt x="4408" y="13222"/>
                  </a:cubicBezTo>
                  <a:cubicBezTo>
                    <a:pt x="4438" y="13617"/>
                    <a:pt x="4955" y="13800"/>
                    <a:pt x="4955" y="13800"/>
                  </a:cubicBezTo>
                  <a:cubicBezTo>
                    <a:pt x="4955" y="13800"/>
                    <a:pt x="4560" y="13891"/>
                    <a:pt x="4469" y="14195"/>
                  </a:cubicBezTo>
                  <a:cubicBezTo>
                    <a:pt x="4408" y="14438"/>
                    <a:pt x="4864" y="14803"/>
                    <a:pt x="4803" y="14985"/>
                  </a:cubicBezTo>
                  <a:cubicBezTo>
                    <a:pt x="4803" y="14985"/>
                    <a:pt x="4347" y="14863"/>
                    <a:pt x="4134" y="15198"/>
                  </a:cubicBezTo>
                  <a:cubicBezTo>
                    <a:pt x="3952" y="15715"/>
                    <a:pt x="4104" y="16961"/>
                    <a:pt x="4104" y="16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330125" y="1769325"/>
              <a:ext cx="507625" cy="537675"/>
            </a:xfrm>
            <a:custGeom>
              <a:avLst/>
              <a:gdLst/>
              <a:ahLst/>
              <a:cxnLst/>
              <a:rect l="l" t="t" r="r" b="b"/>
              <a:pathLst>
                <a:path w="20305" h="21507" extrusionOk="0">
                  <a:moveTo>
                    <a:pt x="10426" y="0"/>
                  </a:moveTo>
                  <a:cubicBezTo>
                    <a:pt x="10213" y="0"/>
                    <a:pt x="9909" y="122"/>
                    <a:pt x="9757" y="608"/>
                  </a:cubicBezTo>
                  <a:cubicBezTo>
                    <a:pt x="9605" y="1094"/>
                    <a:pt x="9423" y="1733"/>
                    <a:pt x="9423" y="1733"/>
                  </a:cubicBezTo>
                  <a:cubicBezTo>
                    <a:pt x="9423" y="1733"/>
                    <a:pt x="9149" y="365"/>
                    <a:pt x="8602" y="304"/>
                  </a:cubicBezTo>
                  <a:cubicBezTo>
                    <a:pt x="8592" y="302"/>
                    <a:pt x="8581" y="301"/>
                    <a:pt x="8570" y="301"/>
                  </a:cubicBezTo>
                  <a:cubicBezTo>
                    <a:pt x="8395" y="301"/>
                    <a:pt x="8195" y="526"/>
                    <a:pt x="7994" y="669"/>
                  </a:cubicBezTo>
                  <a:cubicBezTo>
                    <a:pt x="7660" y="973"/>
                    <a:pt x="7447" y="1307"/>
                    <a:pt x="7447" y="1307"/>
                  </a:cubicBezTo>
                  <a:cubicBezTo>
                    <a:pt x="7447" y="1307"/>
                    <a:pt x="6139" y="668"/>
                    <a:pt x="5968" y="668"/>
                  </a:cubicBezTo>
                  <a:cubicBezTo>
                    <a:pt x="5964" y="668"/>
                    <a:pt x="5960" y="668"/>
                    <a:pt x="5958" y="669"/>
                  </a:cubicBezTo>
                  <a:cubicBezTo>
                    <a:pt x="5866" y="730"/>
                    <a:pt x="5259" y="608"/>
                    <a:pt x="5502" y="1489"/>
                  </a:cubicBezTo>
                  <a:cubicBezTo>
                    <a:pt x="5502" y="1489"/>
                    <a:pt x="6140" y="2948"/>
                    <a:pt x="6110" y="3344"/>
                  </a:cubicBezTo>
                  <a:cubicBezTo>
                    <a:pt x="6110" y="3344"/>
                    <a:pt x="5196" y="2776"/>
                    <a:pt x="4344" y="2776"/>
                  </a:cubicBezTo>
                  <a:cubicBezTo>
                    <a:pt x="4012" y="2776"/>
                    <a:pt x="3690" y="2862"/>
                    <a:pt x="3435" y="3100"/>
                  </a:cubicBezTo>
                  <a:cubicBezTo>
                    <a:pt x="2888" y="3678"/>
                    <a:pt x="4195" y="4590"/>
                    <a:pt x="4195" y="4590"/>
                  </a:cubicBezTo>
                  <a:cubicBezTo>
                    <a:pt x="4195" y="4590"/>
                    <a:pt x="3521" y="4385"/>
                    <a:pt x="2889" y="4385"/>
                  </a:cubicBezTo>
                  <a:cubicBezTo>
                    <a:pt x="2431" y="4385"/>
                    <a:pt x="1995" y="4493"/>
                    <a:pt x="1854" y="4863"/>
                  </a:cubicBezTo>
                  <a:cubicBezTo>
                    <a:pt x="1459" y="5745"/>
                    <a:pt x="3252" y="6687"/>
                    <a:pt x="3252" y="6687"/>
                  </a:cubicBezTo>
                  <a:cubicBezTo>
                    <a:pt x="3252" y="6687"/>
                    <a:pt x="3891" y="6869"/>
                    <a:pt x="3891" y="7113"/>
                  </a:cubicBezTo>
                  <a:cubicBezTo>
                    <a:pt x="3891" y="7113"/>
                    <a:pt x="3040" y="7751"/>
                    <a:pt x="3100" y="8237"/>
                  </a:cubicBezTo>
                  <a:cubicBezTo>
                    <a:pt x="3192" y="8724"/>
                    <a:pt x="4711" y="9088"/>
                    <a:pt x="4711" y="9119"/>
                  </a:cubicBezTo>
                  <a:cubicBezTo>
                    <a:pt x="4711" y="9149"/>
                    <a:pt x="3800" y="10061"/>
                    <a:pt x="3830" y="10335"/>
                  </a:cubicBezTo>
                  <a:cubicBezTo>
                    <a:pt x="3860" y="10547"/>
                    <a:pt x="4286" y="10942"/>
                    <a:pt x="4559" y="10973"/>
                  </a:cubicBezTo>
                  <a:cubicBezTo>
                    <a:pt x="4559" y="10973"/>
                    <a:pt x="4195" y="11307"/>
                    <a:pt x="4286" y="11702"/>
                  </a:cubicBezTo>
                  <a:cubicBezTo>
                    <a:pt x="4407" y="12067"/>
                    <a:pt x="5015" y="12462"/>
                    <a:pt x="5015" y="12462"/>
                  </a:cubicBezTo>
                  <a:cubicBezTo>
                    <a:pt x="5015" y="12462"/>
                    <a:pt x="4407" y="12827"/>
                    <a:pt x="4407" y="13222"/>
                  </a:cubicBezTo>
                  <a:cubicBezTo>
                    <a:pt x="4438" y="13587"/>
                    <a:pt x="4955" y="13800"/>
                    <a:pt x="4955" y="13800"/>
                  </a:cubicBezTo>
                  <a:cubicBezTo>
                    <a:pt x="4955" y="13800"/>
                    <a:pt x="4559" y="13860"/>
                    <a:pt x="4468" y="14164"/>
                  </a:cubicBezTo>
                  <a:cubicBezTo>
                    <a:pt x="4407" y="14438"/>
                    <a:pt x="4863" y="14772"/>
                    <a:pt x="4803" y="14955"/>
                  </a:cubicBezTo>
                  <a:cubicBezTo>
                    <a:pt x="4803" y="14955"/>
                    <a:pt x="4746" y="14943"/>
                    <a:pt x="4663" y="14943"/>
                  </a:cubicBezTo>
                  <a:cubicBezTo>
                    <a:pt x="4511" y="14943"/>
                    <a:pt x="4272" y="14981"/>
                    <a:pt x="4134" y="15198"/>
                  </a:cubicBezTo>
                  <a:cubicBezTo>
                    <a:pt x="3952" y="15684"/>
                    <a:pt x="4104" y="16930"/>
                    <a:pt x="4104" y="16930"/>
                  </a:cubicBezTo>
                  <a:cubicBezTo>
                    <a:pt x="4012" y="17022"/>
                    <a:pt x="2797" y="18815"/>
                    <a:pt x="486" y="20547"/>
                  </a:cubicBezTo>
                  <a:cubicBezTo>
                    <a:pt x="486" y="20547"/>
                    <a:pt x="0" y="21034"/>
                    <a:pt x="365" y="21399"/>
                  </a:cubicBezTo>
                  <a:cubicBezTo>
                    <a:pt x="453" y="21473"/>
                    <a:pt x="596" y="21507"/>
                    <a:pt x="773" y="21507"/>
                  </a:cubicBezTo>
                  <a:cubicBezTo>
                    <a:pt x="1393" y="21507"/>
                    <a:pt x="2439" y="21097"/>
                    <a:pt x="3100" y="20578"/>
                  </a:cubicBezTo>
                  <a:cubicBezTo>
                    <a:pt x="3982" y="19940"/>
                    <a:pt x="6535" y="17508"/>
                    <a:pt x="7569" y="14772"/>
                  </a:cubicBezTo>
                  <a:cubicBezTo>
                    <a:pt x="7569" y="14772"/>
                    <a:pt x="7751" y="14955"/>
                    <a:pt x="7903" y="15259"/>
                  </a:cubicBezTo>
                  <a:cubicBezTo>
                    <a:pt x="7995" y="15444"/>
                    <a:pt x="8201" y="15550"/>
                    <a:pt x="8422" y="15550"/>
                  </a:cubicBezTo>
                  <a:cubicBezTo>
                    <a:pt x="8565" y="15550"/>
                    <a:pt x="8714" y="15506"/>
                    <a:pt x="8845" y="15411"/>
                  </a:cubicBezTo>
                  <a:cubicBezTo>
                    <a:pt x="9149" y="15198"/>
                    <a:pt x="10335" y="14316"/>
                    <a:pt x="10304" y="13891"/>
                  </a:cubicBezTo>
                  <a:cubicBezTo>
                    <a:pt x="10263" y="13620"/>
                    <a:pt x="9979" y="13578"/>
                    <a:pt x="9804" y="13578"/>
                  </a:cubicBezTo>
                  <a:cubicBezTo>
                    <a:pt x="9724" y="13578"/>
                    <a:pt x="9666" y="13587"/>
                    <a:pt x="9666" y="13587"/>
                  </a:cubicBezTo>
                  <a:cubicBezTo>
                    <a:pt x="9666" y="13587"/>
                    <a:pt x="9149" y="12675"/>
                    <a:pt x="9271" y="12462"/>
                  </a:cubicBezTo>
                  <a:cubicBezTo>
                    <a:pt x="9362" y="12219"/>
                    <a:pt x="9453" y="11733"/>
                    <a:pt x="10122" y="11277"/>
                  </a:cubicBezTo>
                  <a:cubicBezTo>
                    <a:pt x="10156" y="11255"/>
                    <a:pt x="10193" y="11245"/>
                    <a:pt x="10233" y="11245"/>
                  </a:cubicBezTo>
                  <a:cubicBezTo>
                    <a:pt x="10702" y="11245"/>
                    <a:pt x="11567" y="12596"/>
                    <a:pt x="11763" y="12736"/>
                  </a:cubicBezTo>
                  <a:cubicBezTo>
                    <a:pt x="11968" y="12859"/>
                    <a:pt x="12172" y="13105"/>
                    <a:pt x="12497" y="13105"/>
                  </a:cubicBezTo>
                  <a:cubicBezTo>
                    <a:pt x="12655" y="13105"/>
                    <a:pt x="12842" y="13047"/>
                    <a:pt x="13070" y="12888"/>
                  </a:cubicBezTo>
                  <a:cubicBezTo>
                    <a:pt x="13891" y="12219"/>
                    <a:pt x="14134" y="12006"/>
                    <a:pt x="14134" y="11763"/>
                  </a:cubicBezTo>
                  <a:cubicBezTo>
                    <a:pt x="14081" y="11578"/>
                    <a:pt x="14005" y="11254"/>
                    <a:pt x="13725" y="11254"/>
                  </a:cubicBezTo>
                  <a:cubicBezTo>
                    <a:pt x="13684" y="11254"/>
                    <a:pt x="13638" y="11261"/>
                    <a:pt x="13587" y="11277"/>
                  </a:cubicBezTo>
                  <a:cubicBezTo>
                    <a:pt x="13424" y="11318"/>
                    <a:pt x="13230" y="11358"/>
                    <a:pt x="13045" y="11358"/>
                  </a:cubicBezTo>
                  <a:cubicBezTo>
                    <a:pt x="12815" y="11358"/>
                    <a:pt x="12597" y="11296"/>
                    <a:pt x="12462" y="11094"/>
                  </a:cubicBezTo>
                  <a:cubicBezTo>
                    <a:pt x="12219" y="10760"/>
                    <a:pt x="12067" y="10152"/>
                    <a:pt x="11854" y="9787"/>
                  </a:cubicBezTo>
                  <a:lnTo>
                    <a:pt x="11915" y="9544"/>
                  </a:lnTo>
                  <a:lnTo>
                    <a:pt x="12706" y="8845"/>
                  </a:lnTo>
                  <a:cubicBezTo>
                    <a:pt x="12706" y="8845"/>
                    <a:pt x="14195" y="9635"/>
                    <a:pt x="14316" y="9666"/>
                  </a:cubicBezTo>
                  <a:cubicBezTo>
                    <a:pt x="14373" y="9723"/>
                    <a:pt x="14883" y="10498"/>
                    <a:pt x="15197" y="10498"/>
                  </a:cubicBezTo>
                  <a:cubicBezTo>
                    <a:pt x="15218" y="10498"/>
                    <a:pt x="15239" y="10494"/>
                    <a:pt x="15259" y="10487"/>
                  </a:cubicBezTo>
                  <a:cubicBezTo>
                    <a:pt x="15563" y="10395"/>
                    <a:pt x="16718" y="9575"/>
                    <a:pt x="16870" y="8815"/>
                  </a:cubicBezTo>
                  <a:cubicBezTo>
                    <a:pt x="16870" y="8815"/>
                    <a:pt x="16631" y="8444"/>
                    <a:pt x="16105" y="8444"/>
                  </a:cubicBezTo>
                  <a:cubicBezTo>
                    <a:pt x="16068" y="8444"/>
                    <a:pt x="16029" y="8446"/>
                    <a:pt x="15988" y="8450"/>
                  </a:cubicBezTo>
                  <a:lnTo>
                    <a:pt x="15076" y="7933"/>
                  </a:lnTo>
                  <a:lnTo>
                    <a:pt x="15076" y="7933"/>
                  </a:lnTo>
                  <a:cubicBezTo>
                    <a:pt x="15077" y="7933"/>
                    <a:pt x="15867" y="7994"/>
                    <a:pt x="16110" y="7994"/>
                  </a:cubicBezTo>
                  <a:cubicBezTo>
                    <a:pt x="16323" y="8055"/>
                    <a:pt x="17508" y="8207"/>
                    <a:pt x="17721" y="8237"/>
                  </a:cubicBezTo>
                  <a:cubicBezTo>
                    <a:pt x="17819" y="8250"/>
                    <a:pt x="17962" y="8277"/>
                    <a:pt x="18133" y="8277"/>
                  </a:cubicBezTo>
                  <a:cubicBezTo>
                    <a:pt x="18386" y="8277"/>
                    <a:pt x="18702" y="8217"/>
                    <a:pt x="19028" y="7964"/>
                  </a:cubicBezTo>
                  <a:cubicBezTo>
                    <a:pt x="19545" y="7599"/>
                    <a:pt x="19818" y="7143"/>
                    <a:pt x="19818" y="7143"/>
                  </a:cubicBezTo>
                  <a:cubicBezTo>
                    <a:pt x="19818" y="7143"/>
                    <a:pt x="19840" y="6741"/>
                    <a:pt x="19445" y="6741"/>
                  </a:cubicBezTo>
                  <a:cubicBezTo>
                    <a:pt x="19379" y="6741"/>
                    <a:pt x="19301" y="6752"/>
                    <a:pt x="19210" y="6778"/>
                  </a:cubicBezTo>
                  <a:cubicBezTo>
                    <a:pt x="18759" y="6929"/>
                    <a:pt x="18581" y="7079"/>
                    <a:pt x="18344" y="7079"/>
                  </a:cubicBezTo>
                  <a:cubicBezTo>
                    <a:pt x="18245" y="7079"/>
                    <a:pt x="18137" y="7053"/>
                    <a:pt x="17994" y="6991"/>
                  </a:cubicBezTo>
                  <a:cubicBezTo>
                    <a:pt x="17508" y="6748"/>
                    <a:pt x="17113" y="6748"/>
                    <a:pt x="17022" y="6383"/>
                  </a:cubicBezTo>
                  <a:cubicBezTo>
                    <a:pt x="17022" y="6383"/>
                    <a:pt x="17508" y="5927"/>
                    <a:pt x="17934" y="4590"/>
                  </a:cubicBezTo>
                  <a:lnTo>
                    <a:pt x="19210" y="3252"/>
                  </a:lnTo>
                  <a:cubicBezTo>
                    <a:pt x="19210" y="3252"/>
                    <a:pt x="19970" y="2766"/>
                    <a:pt x="20000" y="2644"/>
                  </a:cubicBezTo>
                  <a:cubicBezTo>
                    <a:pt x="20000" y="2644"/>
                    <a:pt x="20152" y="2432"/>
                    <a:pt x="20092" y="2249"/>
                  </a:cubicBezTo>
                  <a:cubicBezTo>
                    <a:pt x="20092" y="2249"/>
                    <a:pt x="20304" y="2128"/>
                    <a:pt x="20244" y="1885"/>
                  </a:cubicBezTo>
                  <a:cubicBezTo>
                    <a:pt x="20152" y="1672"/>
                    <a:pt x="20000" y="1307"/>
                    <a:pt x="19393" y="1246"/>
                  </a:cubicBezTo>
                  <a:cubicBezTo>
                    <a:pt x="19316" y="1239"/>
                    <a:pt x="19240" y="1235"/>
                    <a:pt x="19166" y="1235"/>
                  </a:cubicBezTo>
                  <a:cubicBezTo>
                    <a:pt x="18688" y="1235"/>
                    <a:pt x="18256" y="1371"/>
                    <a:pt x="17900" y="1371"/>
                  </a:cubicBezTo>
                  <a:cubicBezTo>
                    <a:pt x="17870" y="1371"/>
                    <a:pt x="17841" y="1370"/>
                    <a:pt x="17812" y="1368"/>
                  </a:cubicBezTo>
                  <a:cubicBezTo>
                    <a:pt x="17812" y="1368"/>
                    <a:pt x="17356" y="1398"/>
                    <a:pt x="16931" y="1793"/>
                  </a:cubicBezTo>
                  <a:cubicBezTo>
                    <a:pt x="16505" y="2158"/>
                    <a:pt x="16414" y="2401"/>
                    <a:pt x="16353" y="2857"/>
                  </a:cubicBezTo>
                  <a:cubicBezTo>
                    <a:pt x="16353" y="2857"/>
                    <a:pt x="16128" y="2823"/>
                    <a:pt x="15886" y="2823"/>
                  </a:cubicBezTo>
                  <a:cubicBezTo>
                    <a:pt x="15674" y="2823"/>
                    <a:pt x="15449" y="2849"/>
                    <a:pt x="15350" y="2948"/>
                  </a:cubicBezTo>
                  <a:cubicBezTo>
                    <a:pt x="15107" y="3192"/>
                    <a:pt x="15076" y="3982"/>
                    <a:pt x="15076" y="3982"/>
                  </a:cubicBezTo>
                  <a:lnTo>
                    <a:pt x="14772" y="3982"/>
                  </a:lnTo>
                  <a:cubicBezTo>
                    <a:pt x="14772" y="3982"/>
                    <a:pt x="14509" y="3221"/>
                    <a:pt x="14183" y="3221"/>
                  </a:cubicBezTo>
                  <a:cubicBezTo>
                    <a:pt x="14177" y="3221"/>
                    <a:pt x="14171" y="3221"/>
                    <a:pt x="14165" y="3222"/>
                  </a:cubicBezTo>
                  <a:cubicBezTo>
                    <a:pt x="13830" y="3252"/>
                    <a:pt x="13465" y="3769"/>
                    <a:pt x="13465" y="3769"/>
                  </a:cubicBezTo>
                  <a:lnTo>
                    <a:pt x="12918" y="3556"/>
                  </a:lnTo>
                  <a:cubicBezTo>
                    <a:pt x="12918" y="3556"/>
                    <a:pt x="13678" y="2462"/>
                    <a:pt x="13253" y="1489"/>
                  </a:cubicBezTo>
                  <a:cubicBezTo>
                    <a:pt x="13235" y="1436"/>
                    <a:pt x="13091" y="1246"/>
                    <a:pt x="12884" y="1246"/>
                  </a:cubicBezTo>
                  <a:cubicBezTo>
                    <a:pt x="12737" y="1246"/>
                    <a:pt x="12559" y="1340"/>
                    <a:pt x="12371" y="1641"/>
                  </a:cubicBezTo>
                  <a:cubicBezTo>
                    <a:pt x="12371" y="1641"/>
                    <a:pt x="12341" y="882"/>
                    <a:pt x="11915" y="760"/>
                  </a:cubicBezTo>
                  <a:cubicBezTo>
                    <a:pt x="11899" y="752"/>
                    <a:pt x="11879" y="748"/>
                    <a:pt x="11856" y="748"/>
                  </a:cubicBezTo>
                  <a:cubicBezTo>
                    <a:pt x="11633" y="748"/>
                    <a:pt x="11155" y="1125"/>
                    <a:pt x="11155" y="1125"/>
                  </a:cubicBezTo>
                  <a:cubicBezTo>
                    <a:pt x="11155" y="1125"/>
                    <a:pt x="10699" y="0"/>
                    <a:pt x="104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425100" y="2754900"/>
              <a:ext cx="507625" cy="537700"/>
            </a:xfrm>
            <a:custGeom>
              <a:avLst/>
              <a:gdLst/>
              <a:ahLst/>
              <a:cxnLst/>
              <a:rect l="l" t="t" r="r" b="b"/>
              <a:pathLst>
                <a:path w="20305" h="21508" extrusionOk="0">
                  <a:moveTo>
                    <a:pt x="10426" y="0"/>
                  </a:moveTo>
                  <a:cubicBezTo>
                    <a:pt x="10183" y="0"/>
                    <a:pt x="9910" y="122"/>
                    <a:pt x="9758" y="608"/>
                  </a:cubicBezTo>
                  <a:cubicBezTo>
                    <a:pt x="9606" y="1125"/>
                    <a:pt x="9423" y="1763"/>
                    <a:pt x="9423" y="1763"/>
                  </a:cubicBezTo>
                  <a:cubicBezTo>
                    <a:pt x="9423" y="1763"/>
                    <a:pt x="9150" y="395"/>
                    <a:pt x="8603" y="304"/>
                  </a:cubicBezTo>
                  <a:cubicBezTo>
                    <a:pt x="8593" y="302"/>
                    <a:pt x="8584" y="302"/>
                    <a:pt x="8574" y="302"/>
                  </a:cubicBezTo>
                  <a:cubicBezTo>
                    <a:pt x="8398" y="302"/>
                    <a:pt x="8196" y="555"/>
                    <a:pt x="7995" y="699"/>
                  </a:cubicBezTo>
                  <a:cubicBezTo>
                    <a:pt x="7660" y="1003"/>
                    <a:pt x="7448" y="1338"/>
                    <a:pt x="7448" y="1338"/>
                  </a:cubicBezTo>
                  <a:cubicBezTo>
                    <a:pt x="7448" y="1338"/>
                    <a:pt x="6140" y="698"/>
                    <a:pt x="5968" y="698"/>
                  </a:cubicBezTo>
                  <a:cubicBezTo>
                    <a:pt x="5964" y="698"/>
                    <a:pt x="5961" y="699"/>
                    <a:pt x="5958" y="699"/>
                  </a:cubicBezTo>
                  <a:cubicBezTo>
                    <a:pt x="5867" y="730"/>
                    <a:pt x="5259" y="608"/>
                    <a:pt x="5502" y="1489"/>
                  </a:cubicBezTo>
                  <a:cubicBezTo>
                    <a:pt x="5502" y="1489"/>
                    <a:pt x="6141" y="2979"/>
                    <a:pt x="6110" y="3344"/>
                  </a:cubicBezTo>
                  <a:cubicBezTo>
                    <a:pt x="6110" y="3344"/>
                    <a:pt x="5214" y="2788"/>
                    <a:pt x="4369" y="2788"/>
                  </a:cubicBezTo>
                  <a:cubicBezTo>
                    <a:pt x="4029" y="2788"/>
                    <a:pt x="3697" y="2878"/>
                    <a:pt x="3435" y="3131"/>
                  </a:cubicBezTo>
                  <a:cubicBezTo>
                    <a:pt x="2888" y="3708"/>
                    <a:pt x="4195" y="4620"/>
                    <a:pt x="4195" y="4620"/>
                  </a:cubicBezTo>
                  <a:cubicBezTo>
                    <a:pt x="4195" y="4620"/>
                    <a:pt x="3501" y="4410"/>
                    <a:pt x="2861" y="4410"/>
                  </a:cubicBezTo>
                  <a:cubicBezTo>
                    <a:pt x="2414" y="4410"/>
                    <a:pt x="1992" y="4513"/>
                    <a:pt x="1855" y="4863"/>
                  </a:cubicBezTo>
                  <a:cubicBezTo>
                    <a:pt x="1460" y="5745"/>
                    <a:pt x="3253" y="6687"/>
                    <a:pt x="3253" y="6687"/>
                  </a:cubicBezTo>
                  <a:cubicBezTo>
                    <a:pt x="3253" y="6687"/>
                    <a:pt x="3891" y="6900"/>
                    <a:pt x="3891" y="7113"/>
                  </a:cubicBezTo>
                  <a:cubicBezTo>
                    <a:pt x="3891" y="7113"/>
                    <a:pt x="3040" y="7751"/>
                    <a:pt x="3101" y="8268"/>
                  </a:cubicBezTo>
                  <a:cubicBezTo>
                    <a:pt x="3192" y="8754"/>
                    <a:pt x="4712" y="9088"/>
                    <a:pt x="4712" y="9119"/>
                  </a:cubicBezTo>
                  <a:cubicBezTo>
                    <a:pt x="4712" y="9180"/>
                    <a:pt x="3800" y="10091"/>
                    <a:pt x="3830" y="10335"/>
                  </a:cubicBezTo>
                  <a:cubicBezTo>
                    <a:pt x="3861" y="10578"/>
                    <a:pt x="4286" y="10943"/>
                    <a:pt x="4560" y="11003"/>
                  </a:cubicBezTo>
                  <a:cubicBezTo>
                    <a:pt x="4560" y="11003"/>
                    <a:pt x="4195" y="11338"/>
                    <a:pt x="4286" y="11702"/>
                  </a:cubicBezTo>
                  <a:cubicBezTo>
                    <a:pt x="4408" y="12098"/>
                    <a:pt x="5016" y="12462"/>
                    <a:pt x="5016" y="12462"/>
                  </a:cubicBezTo>
                  <a:cubicBezTo>
                    <a:pt x="5016" y="12462"/>
                    <a:pt x="4408" y="12857"/>
                    <a:pt x="4408" y="13222"/>
                  </a:cubicBezTo>
                  <a:cubicBezTo>
                    <a:pt x="4438" y="13617"/>
                    <a:pt x="4955" y="13800"/>
                    <a:pt x="4955" y="13800"/>
                  </a:cubicBezTo>
                  <a:cubicBezTo>
                    <a:pt x="4955" y="13800"/>
                    <a:pt x="4560" y="13891"/>
                    <a:pt x="4469" y="14195"/>
                  </a:cubicBezTo>
                  <a:cubicBezTo>
                    <a:pt x="4408" y="14438"/>
                    <a:pt x="4864" y="14803"/>
                    <a:pt x="4803" y="14985"/>
                  </a:cubicBezTo>
                  <a:cubicBezTo>
                    <a:pt x="4803" y="14985"/>
                    <a:pt x="4722" y="14964"/>
                    <a:pt x="4613" y="14964"/>
                  </a:cubicBezTo>
                  <a:cubicBezTo>
                    <a:pt x="4462" y="14964"/>
                    <a:pt x="4258" y="15004"/>
                    <a:pt x="4134" y="15198"/>
                  </a:cubicBezTo>
                  <a:cubicBezTo>
                    <a:pt x="3952" y="15715"/>
                    <a:pt x="4104" y="16961"/>
                    <a:pt x="4104" y="16961"/>
                  </a:cubicBezTo>
                  <a:cubicBezTo>
                    <a:pt x="4013" y="17022"/>
                    <a:pt x="2797" y="18815"/>
                    <a:pt x="487" y="20578"/>
                  </a:cubicBezTo>
                  <a:cubicBezTo>
                    <a:pt x="487" y="20578"/>
                    <a:pt x="1" y="21064"/>
                    <a:pt x="365" y="21399"/>
                  </a:cubicBezTo>
                  <a:cubicBezTo>
                    <a:pt x="454" y="21474"/>
                    <a:pt x="597" y="21507"/>
                    <a:pt x="777" y="21507"/>
                  </a:cubicBezTo>
                  <a:cubicBezTo>
                    <a:pt x="1396" y="21507"/>
                    <a:pt x="2441" y="21104"/>
                    <a:pt x="3101" y="20608"/>
                  </a:cubicBezTo>
                  <a:cubicBezTo>
                    <a:pt x="3982" y="19970"/>
                    <a:pt x="6536" y="17508"/>
                    <a:pt x="7569" y="14772"/>
                  </a:cubicBezTo>
                  <a:cubicBezTo>
                    <a:pt x="7569" y="14772"/>
                    <a:pt x="7751" y="14985"/>
                    <a:pt x="7903" y="15289"/>
                  </a:cubicBezTo>
                  <a:cubicBezTo>
                    <a:pt x="7995" y="15472"/>
                    <a:pt x="8197" y="15567"/>
                    <a:pt x="8416" y="15567"/>
                  </a:cubicBezTo>
                  <a:cubicBezTo>
                    <a:pt x="8561" y="15567"/>
                    <a:pt x="8713" y="15526"/>
                    <a:pt x="8846" y="15441"/>
                  </a:cubicBezTo>
                  <a:cubicBezTo>
                    <a:pt x="9180" y="15198"/>
                    <a:pt x="10335" y="14347"/>
                    <a:pt x="10305" y="13921"/>
                  </a:cubicBezTo>
                  <a:cubicBezTo>
                    <a:pt x="10266" y="13650"/>
                    <a:pt x="10018" y="13601"/>
                    <a:pt x="9843" y="13601"/>
                  </a:cubicBezTo>
                  <a:cubicBezTo>
                    <a:pt x="9743" y="13601"/>
                    <a:pt x="9666" y="13617"/>
                    <a:pt x="9666" y="13617"/>
                  </a:cubicBezTo>
                  <a:cubicBezTo>
                    <a:pt x="9666" y="13617"/>
                    <a:pt x="9150" y="12705"/>
                    <a:pt x="9271" y="12462"/>
                  </a:cubicBezTo>
                  <a:cubicBezTo>
                    <a:pt x="9362" y="12250"/>
                    <a:pt x="9454" y="11733"/>
                    <a:pt x="10122" y="11277"/>
                  </a:cubicBezTo>
                  <a:cubicBezTo>
                    <a:pt x="10153" y="11259"/>
                    <a:pt x="10187" y="11251"/>
                    <a:pt x="10223" y="11251"/>
                  </a:cubicBezTo>
                  <a:cubicBezTo>
                    <a:pt x="10689" y="11251"/>
                    <a:pt x="11566" y="12595"/>
                    <a:pt x="11764" y="12736"/>
                  </a:cubicBezTo>
                  <a:cubicBezTo>
                    <a:pt x="11968" y="12859"/>
                    <a:pt x="12173" y="13105"/>
                    <a:pt x="12498" y="13105"/>
                  </a:cubicBezTo>
                  <a:cubicBezTo>
                    <a:pt x="12656" y="13105"/>
                    <a:pt x="12842" y="13047"/>
                    <a:pt x="13071" y="12888"/>
                  </a:cubicBezTo>
                  <a:cubicBezTo>
                    <a:pt x="13891" y="12250"/>
                    <a:pt x="14135" y="12006"/>
                    <a:pt x="14135" y="11794"/>
                  </a:cubicBezTo>
                  <a:cubicBezTo>
                    <a:pt x="14080" y="11577"/>
                    <a:pt x="14002" y="11263"/>
                    <a:pt x="13704" y="11263"/>
                  </a:cubicBezTo>
                  <a:cubicBezTo>
                    <a:pt x="13669" y="11263"/>
                    <a:pt x="13630" y="11267"/>
                    <a:pt x="13587" y="11277"/>
                  </a:cubicBezTo>
                  <a:cubicBezTo>
                    <a:pt x="13417" y="11319"/>
                    <a:pt x="13213" y="11369"/>
                    <a:pt x="13020" y="11369"/>
                  </a:cubicBezTo>
                  <a:cubicBezTo>
                    <a:pt x="12799" y="11369"/>
                    <a:pt x="12592" y="11305"/>
                    <a:pt x="12463" y="11094"/>
                  </a:cubicBezTo>
                  <a:cubicBezTo>
                    <a:pt x="12189" y="10730"/>
                    <a:pt x="12068" y="10152"/>
                    <a:pt x="11855" y="9818"/>
                  </a:cubicBezTo>
                  <a:lnTo>
                    <a:pt x="11916" y="9544"/>
                  </a:lnTo>
                  <a:lnTo>
                    <a:pt x="12706" y="8845"/>
                  </a:lnTo>
                  <a:cubicBezTo>
                    <a:pt x="12706" y="8845"/>
                    <a:pt x="14195" y="9666"/>
                    <a:pt x="14317" y="9696"/>
                  </a:cubicBezTo>
                  <a:cubicBezTo>
                    <a:pt x="14374" y="9725"/>
                    <a:pt x="14883" y="10498"/>
                    <a:pt x="15197" y="10498"/>
                  </a:cubicBezTo>
                  <a:cubicBezTo>
                    <a:pt x="15219" y="10498"/>
                    <a:pt x="15240" y="10494"/>
                    <a:pt x="15259" y="10487"/>
                  </a:cubicBezTo>
                  <a:cubicBezTo>
                    <a:pt x="15563" y="10426"/>
                    <a:pt x="16718" y="9575"/>
                    <a:pt x="16870" y="8815"/>
                  </a:cubicBezTo>
                  <a:cubicBezTo>
                    <a:pt x="16870" y="8815"/>
                    <a:pt x="16647" y="8468"/>
                    <a:pt x="16156" y="8468"/>
                  </a:cubicBezTo>
                  <a:cubicBezTo>
                    <a:pt x="16103" y="8468"/>
                    <a:pt x="16048" y="8472"/>
                    <a:pt x="15989" y="8480"/>
                  </a:cubicBezTo>
                  <a:lnTo>
                    <a:pt x="15077" y="7964"/>
                  </a:lnTo>
                  <a:lnTo>
                    <a:pt x="15077" y="7964"/>
                  </a:lnTo>
                  <a:cubicBezTo>
                    <a:pt x="15077" y="7964"/>
                    <a:pt x="15867" y="8025"/>
                    <a:pt x="16110" y="8025"/>
                  </a:cubicBezTo>
                  <a:cubicBezTo>
                    <a:pt x="16323" y="8055"/>
                    <a:pt x="17509" y="8207"/>
                    <a:pt x="17721" y="8268"/>
                  </a:cubicBezTo>
                  <a:cubicBezTo>
                    <a:pt x="17819" y="8280"/>
                    <a:pt x="17962" y="8307"/>
                    <a:pt x="18133" y="8307"/>
                  </a:cubicBezTo>
                  <a:cubicBezTo>
                    <a:pt x="18387" y="8307"/>
                    <a:pt x="18702" y="8248"/>
                    <a:pt x="19028" y="7994"/>
                  </a:cubicBezTo>
                  <a:cubicBezTo>
                    <a:pt x="19545" y="7599"/>
                    <a:pt x="19819" y="7143"/>
                    <a:pt x="19819" y="7143"/>
                  </a:cubicBezTo>
                  <a:cubicBezTo>
                    <a:pt x="19819" y="7143"/>
                    <a:pt x="19841" y="6770"/>
                    <a:pt x="19455" y="6770"/>
                  </a:cubicBezTo>
                  <a:cubicBezTo>
                    <a:pt x="19387" y="6770"/>
                    <a:pt x="19306" y="6781"/>
                    <a:pt x="19211" y="6809"/>
                  </a:cubicBezTo>
                  <a:cubicBezTo>
                    <a:pt x="18764" y="6936"/>
                    <a:pt x="18586" y="7093"/>
                    <a:pt x="18352" y="7093"/>
                  </a:cubicBezTo>
                  <a:cubicBezTo>
                    <a:pt x="18252" y="7093"/>
                    <a:pt x="18141" y="7064"/>
                    <a:pt x="17995" y="6991"/>
                  </a:cubicBezTo>
                  <a:cubicBezTo>
                    <a:pt x="17509" y="6778"/>
                    <a:pt x="17113" y="6778"/>
                    <a:pt x="17022" y="6383"/>
                  </a:cubicBezTo>
                  <a:cubicBezTo>
                    <a:pt x="17022" y="6383"/>
                    <a:pt x="17509" y="5927"/>
                    <a:pt x="17934" y="4620"/>
                  </a:cubicBezTo>
                  <a:lnTo>
                    <a:pt x="19211" y="3283"/>
                  </a:lnTo>
                  <a:cubicBezTo>
                    <a:pt x="19211" y="3283"/>
                    <a:pt x="19971" y="2796"/>
                    <a:pt x="20001" y="2675"/>
                  </a:cubicBezTo>
                  <a:cubicBezTo>
                    <a:pt x="20001" y="2675"/>
                    <a:pt x="20153" y="2432"/>
                    <a:pt x="20092" y="2249"/>
                  </a:cubicBezTo>
                  <a:cubicBezTo>
                    <a:pt x="20092" y="2249"/>
                    <a:pt x="20305" y="2128"/>
                    <a:pt x="20244" y="1915"/>
                  </a:cubicBezTo>
                  <a:cubicBezTo>
                    <a:pt x="20153" y="1672"/>
                    <a:pt x="20001" y="1338"/>
                    <a:pt x="19393" y="1277"/>
                  </a:cubicBezTo>
                  <a:cubicBezTo>
                    <a:pt x="19295" y="1262"/>
                    <a:pt x="19199" y="1256"/>
                    <a:pt x="19104" y="1256"/>
                  </a:cubicBezTo>
                  <a:cubicBezTo>
                    <a:pt x="18679" y="1256"/>
                    <a:pt x="18290" y="1378"/>
                    <a:pt x="17962" y="1378"/>
                  </a:cubicBezTo>
                  <a:cubicBezTo>
                    <a:pt x="17911" y="1378"/>
                    <a:pt x="17861" y="1375"/>
                    <a:pt x="17812" y="1368"/>
                  </a:cubicBezTo>
                  <a:cubicBezTo>
                    <a:pt x="17812" y="1368"/>
                    <a:pt x="17357" y="1429"/>
                    <a:pt x="16931" y="1793"/>
                  </a:cubicBezTo>
                  <a:cubicBezTo>
                    <a:pt x="16505" y="2189"/>
                    <a:pt x="16414" y="2401"/>
                    <a:pt x="16353" y="2857"/>
                  </a:cubicBezTo>
                  <a:cubicBezTo>
                    <a:pt x="16353" y="2857"/>
                    <a:pt x="16156" y="2827"/>
                    <a:pt x="15932" y="2827"/>
                  </a:cubicBezTo>
                  <a:cubicBezTo>
                    <a:pt x="15708" y="2827"/>
                    <a:pt x="15457" y="2857"/>
                    <a:pt x="15350" y="2979"/>
                  </a:cubicBezTo>
                  <a:cubicBezTo>
                    <a:pt x="15107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519" y="3249"/>
                    <a:pt x="14201" y="3249"/>
                  </a:cubicBezTo>
                  <a:cubicBezTo>
                    <a:pt x="14189" y="3249"/>
                    <a:pt x="14177" y="3250"/>
                    <a:pt x="14165" y="3252"/>
                  </a:cubicBezTo>
                  <a:cubicBezTo>
                    <a:pt x="13831" y="3283"/>
                    <a:pt x="13466" y="3769"/>
                    <a:pt x="13466" y="3769"/>
                  </a:cubicBezTo>
                  <a:lnTo>
                    <a:pt x="12919" y="3587"/>
                  </a:lnTo>
                  <a:cubicBezTo>
                    <a:pt x="12919" y="3587"/>
                    <a:pt x="13679" y="2493"/>
                    <a:pt x="13253" y="1489"/>
                  </a:cubicBezTo>
                  <a:cubicBezTo>
                    <a:pt x="13235" y="1453"/>
                    <a:pt x="13087" y="1255"/>
                    <a:pt x="12875" y="1255"/>
                  </a:cubicBezTo>
                  <a:cubicBezTo>
                    <a:pt x="12730" y="1255"/>
                    <a:pt x="12556" y="1347"/>
                    <a:pt x="12372" y="1641"/>
                  </a:cubicBezTo>
                  <a:cubicBezTo>
                    <a:pt x="12372" y="1641"/>
                    <a:pt x="12341" y="882"/>
                    <a:pt x="11916" y="760"/>
                  </a:cubicBezTo>
                  <a:cubicBezTo>
                    <a:pt x="11904" y="756"/>
                    <a:pt x="11891" y="754"/>
                    <a:pt x="11877" y="754"/>
                  </a:cubicBezTo>
                  <a:cubicBezTo>
                    <a:pt x="11663" y="754"/>
                    <a:pt x="11156" y="1155"/>
                    <a:pt x="11156" y="1155"/>
                  </a:cubicBezTo>
                  <a:cubicBezTo>
                    <a:pt x="11156" y="1155"/>
                    <a:pt x="10700" y="0"/>
                    <a:pt x="104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99850" y="730025"/>
              <a:ext cx="1661925" cy="938100"/>
            </a:xfrm>
            <a:custGeom>
              <a:avLst/>
              <a:gdLst/>
              <a:ahLst/>
              <a:cxnLst/>
              <a:rect l="l" t="t" r="r" b="b"/>
              <a:pathLst>
                <a:path w="66477" h="37524" extrusionOk="0">
                  <a:moveTo>
                    <a:pt x="5852" y="0"/>
                  </a:moveTo>
                  <a:cubicBezTo>
                    <a:pt x="3993" y="0"/>
                    <a:pt x="1312" y="399"/>
                    <a:pt x="761" y="2848"/>
                  </a:cubicBezTo>
                  <a:cubicBezTo>
                    <a:pt x="1" y="6283"/>
                    <a:pt x="974" y="8502"/>
                    <a:pt x="2068" y="11024"/>
                  </a:cubicBezTo>
                  <a:cubicBezTo>
                    <a:pt x="3223" y="13517"/>
                    <a:pt x="8633" y="22879"/>
                    <a:pt x="17509" y="25918"/>
                  </a:cubicBezTo>
                  <a:cubicBezTo>
                    <a:pt x="17509" y="25918"/>
                    <a:pt x="18968" y="28350"/>
                    <a:pt x="19788" y="29019"/>
                  </a:cubicBezTo>
                  <a:lnTo>
                    <a:pt x="20092" y="32788"/>
                  </a:lnTo>
                  <a:cubicBezTo>
                    <a:pt x="20092" y="32788"/>
                    <a:pt x="20123" y="33730"/>
                    <a:pt x="19788" y="34247"/>
                  </a:cubicBezTo>
                  <a:cubicBezTo>
                    <a:pt x="19393" y="34733"/>
                    <a:pt x="17509" y="36435"/>
                    <a:pt x="17995" y="37317"/>
                  </a:cubicBezTo>
                  <a:cubicBezTo>
                    <a:pt x="18068" y="37462"/>
                    <a:pt x="18213" y="37523"/>
                    <a:pt x="18407" y="37523"/>
                  </a:cubicBezTo>
                  <a:cubicBezTo>
                    <a:pt x="19424" y="37523"/>
                    <a:pt x="21764" y="35827"/>
                    <a:pt x="21764" y="35827"/>
                  </a:cubicBezTo>
                  <a:cubicBezTo>
                    <a:pt x="21764" y="35827"/>
                    <a:pt x="23314" y="35250"/>
                    <a:pt x="23162" y="33487"/>
                  </a:cubicBezTo>
                  <a:cubicBezTo>
                    <a:pt x="22980" y="31693"/>
                    <a:pt x="23041" y="30052"/>
                    <a:pt x="23406" y="29900"/>
                  </a:cubicBezTo>
                  <a:cubicBezTo>
                    <a:pt x="23740" y="29748"/>
                    <a:pt x="24530" y="28654"/>
                    <a:pt x="24530" y="28654"/>
                  </a:cubicBezTo>
                  <a:lnTo>
                    <a:pt x="25229" y="28107"/>
                  </a:lnTo>
                  <a:lnTo>
                    <a:pt x="25837" y="29475"/>
                  </a:lnTo>
                  <a:cubicBezTo>
                    <a:pt x="25837" y="29475"/>
                    <a:pt x="25928" y="33092"/>
                    <a:pt x="26324" y="33578"/>
                  </a:cubicBezTo>
                  <a:cubicBezTo>
                    <a:pt x="26382" y="33655"/>
                    <a:pt x="26490" y="33688"/>
                    <a:pt x="26631" y="33688"/>
                  </a:cubicBezTo>
                  <a:cubicBezTo>
                    <a:pt x="27380" y="33688"/>
                    <a:pt x="29067" y="32773"/>
                    <a:pt x="29272" y="32697"/>
                  </a:cubicBezTo>
                  <a:cubicBezTo>
                    <a:pt x="29545" y="32605"/>
                    <a:pt x="30731" y="31602"/>
                    <a:pt x="30944" y="31481"/>
                  </a:cubicBezTo>
                  <a:cubicBezTo>
                    <a:pt x="31156" y="31390"/>
                    <a:pt x="31673" y="31086"/>
                    <a:pt x="31552" y="30964"/>
                  </a:cubicBezTo>
                  <a:cubicBezTo>
                    <a:pt x="31400" y="30842"/>
                    <a:pt x="31004" y="30782"/>
                    <a:pt x="31004" y="30690"/>
                  </a:cubicBezTo>
                  <a:cubicBezTo>
                    <a:pt x="31004" y="30630"/>
                    <a:pt x="30457" y="27134"/>
                    <a:pt x="29849" y="25614"/>
                  </a:cubicBezTo>
                  <a:cubicBezTo>
                    <a:pt x="29849" y="25614"/>
                    <a:pt x="31369" y="25310"/>
                    <a:pt x="31643" y="25219"/>
                  </a:cubicBezTo>
                  <a:cubicBezTo>
                    <a:pt x="31643" y="25219"/>
                    <a:pt x="32980" y="26313"/>
                    <a:pt x="33193" y="27165"/>
                  </a:cubicBezTo>
                  <a:cubicBezTo>
                    <a:pt x="33588" y="28684"/>
                    <a:pt x="32980" y="29718"/>
                    <a:pt x="33315" y="30326"/>
                  </a:cubicBezTo>
                  <a:cubicBezTo>
                    <a:pt x="33405" y="30494"/>
                    <a:pt x="33513" y="30563"/>
                    <a:pt x="33653" y="30563"/>
                  </a:cubicBezTo>
                  <a:cubicBezTo>
                    <a:pt x="33842" y="30563"/>
                    <a:pt x="34091" y="30439"/>
                    <a:pt x="34439" y="30265"/>
                  </a:cubicBezTo>
                  <a:cubicBezTo>
                    <a:pt x="35047" y="29961"/>
                    <a:pt x="36476" y="29201"/>
                    <a:pt x="36476" y="29201"/>
                  </a:cubicBezTo>
                  <a:lnTo>
                    <a:pt x="37844" y="28593"/>
                  </a:lnTo>
                  <a:cubicBezTo>
                    <a:pt x="37844" y="28593"/>
                    <a:pt x="38330" y="27681"/>
                    <a:pt x="37904" y="26526"/>
                  </a:cubicBezTo>
                  <a:cubicBezTo>
                    <a:pt x="37479" y="25341"/>
                    <a:pt x="37540" y="24429"/>
                    <a:pt x="37722" y="23487"/>
                  </a:cubicBezTo>
                  <a:cubicBezTo>
                    <a:pt x="37904" y="22514"/>
                    <a:pt x="37995" y="22271"/>
                    <a:pt x="37995" y="22271"/>
                  </a:cubicBezTo>
                  <a:cubicBezTo>
                    <a:pt x="37995" y="22271"/>
                    <a:pt x="38524" y="22041"/>
                    <a:pt x="38822" y="22041"/>
                  </a:cubicBezTo>
                  <a:cubicBezTo>
                    <a:pt x="38867" y="22041"/>
                    <a:pt x="38906" y="22046"/>
                    <a:pt x="38938" y="22058"/>
                  </a:cubicBezTo>
                  <a:cubicBezTo>
                    <a:pt x="39211" y="22149"/>
                    <a:pt x="40154" y="22970"/>
                    <a:pt x="40154" y="22970"/>
                  </a:cubicBezTo>
                  <a:cubicBezTo>
                    <a:pt x="40154" y="22970"/>
                    <a:pt x="41339" y="24155"/>
                    <a:pt x="41552" y="25310"/>
                  </a:cubicBezTo>
                  <a:cubicBezTo>
                    <a:pt x="41552" y="25310"/>
                    <a:pt x="41369" y="26101"/>
                    <a:pt x="42251" y="26101"/>
                  </a:cubicBezTo>
                  <a:cubicBezTo>
                    <a:pt x="42261" y="26101"/>
                    <a:pt x="42270" y="26101"/>
                    <a:pt x="42280" y="26101"/>
                  </a:cubicBezTo>
                  <a:cubicBezTo>
                    <a:pt x="43123" y="26101"/>
                    <a:pt x="45292" y="24853"/>
                    <a:pt x="45442" y="24733"/>
                  </a:cubicBezTo>
                  <a:cubicBezTo>
                    <a:pt x="45594" y="24611"/>
                    <a:pt x="46537" y="24338"/>
                    <a:pt x="46233" y="23730"/>
                  </a:cubicBezTo>
                  <a:cubicBezTo>
                    <a:pt x="45929" y="23122"/>
                    <a:pt x="45746" y="23365"/>
                    <a:pt x="45351" y="22879"/>
                  </a:cubicBezTo>
                  <a:cubicBezTo>
                    <a:pt x="45017" y="22362"/>
                    <a:pt x="43072" y="19718"/>
                    <a:pt x="42889" y="19535"/>
                  </a:cubicBezTo>
                  <a:cubicBezTo>
                    <a:pt x="42889" y="19535"/>
                    <a:pt x="43862" y="19292"/>
                    <a:pt x="44257" y="19231"/>
                  </a:cubicBezTo>
                  <a:cubicBezTo>
                    <a:pt x="44327" y="19214"/>
                    <a:pt x="44454" y="19207"/>
                    <a:pt x="44632" y="19207"/>
                  </a:cubicBezTo>
                  <a:cubicBezTo>
                    <a:pt x="46146" y="19207"/>
                    <a:pt x="51271" y="19753"/>
                    <a:pt x="54689" y="19753"/>
                  </a:cubicBezTo>
                  <a:cubicBezTo>
                    <a:pt x="55952" y="19753"/>
                    <a:pt x="56981" y="19678"/>
                    <a:pt x="57510" y="19474"/>
                  </a:cubicBezTo>
                  <a:cubicBezTo>
                    <a:pt x="57510" y="19474"/>
                    <a:pt x="59029" y="18988"/>
                    <a:pt x="59272" y="18927"/>
                  </a:cubicBezTo>
                  <a:cubicBezTo>
                    <a:pt x="59485" y="18836"/>
                    <a:pt x="66476" y="16222"/>
                    <a:pt x="66324" y="15493"/>
                  </a:cubicBezTo>
                  <a:cubicBezTo>
                    <a:pt x="66220" y="15058"/>
                    <a:pt x="65768" y="14852"/>
                    <a:pt x="65098" y="14852"/>
                  </a:cubicBezTo>
                  <a:cubicBezTo>
                    <a:pt x="64597" y="14852"/>
                    <a:pt x="63974" y="14967"/>
                    <a:pt x="63285" y="15189"/>
                  </a:cubicBezTo>
                  <a:cubicBezTo>
                    <a:pt x="61953" y="15649"/>
                    <a:pt x="59954" y="16089"/>
                    <a:pt x="58829" y="16089"/>
                  </a:cubicBezTo>
                  <a:cubicBezTo>
                    <a:pt x="58619" y="16089"/>
                    <a:pt x="58439" y="16073"/>
                    <a:pt x="58300" y="16040"/>
                  </a:cubicBezTo>
                  <a:cubicBezTo>
                    <a:pt x="57996" y="15949"/>
                    <a:pt x="57358" y="15827"/>
                    <a:pt x="57358" y="15827"/>
                  </a:cubicBezTo>
                  <a:lnTo>
                    <a:pt x="53528" y="15189"/>
                  </a:lnTo>
                  <a:cubicBezTo>
                    <a:pt x="53528" y="15189"/>
                    <a:pt x="45351" y="13000"/>
                    <a:pt x="42950" y="11663"/>
                  </a:cubicBezTo>
                  <a:cubicBezTo>
                    <a:pt x="42950" y="11663"/>
                    <a:pt x="38239" y="9444"/>
                    <a:pt x="37296" y="9262"/>
                  </a:cubicBezTo>
                  <a:cubicBezTo>
                    <a:pt x="36639" y="9134"/>
                    <a:pt x="35612" y="8637"/>
                    <a:pt x="33885" y="8637"/>
                  </a:cubicBezTo>
                  <a:cubicBezTo>
                    <a:pt x="33136" y="8637"/>
                    <a:pt x="32256" y="8731"/>
                    <a:pt x="31217" y="8988"/>
                  </a:cubicBezTo>
                  <a:lnTo>
                    <a:pt x="30852" y="9079"/>
                  </a:lnTo>
                  <a:cubicBezTo>
                    <a:pt x="30852" y="9079"/>
                    <a:pt x="26232" y="10569"/>
                    <a:pt x="23466" y="12879"/>
                  </a:cubicBezTo>
                  <a:cubicBezTo>
                    <a:pt x="21430" y="14581"/>
                    <a:pt x="19940" y="16040"/>
                    <a:pt x="17934" y="18775"/>
                  </a:cubicBezTo>
                  <a:cubicBezTo>
                    <a:pt x="17934" y="18775"/>
                    <a:pt x="17399" y="19189"/>
                    <a:pt x="16960" y="19189"/>
                  </a:cubicBezTo>
                  <a:cubicBezTo>
                    <a:pt x="16908" y="19189"/>
                    <a:pt x="16858" y="19183"/>
                    <a:pt x="16810" y="19171"/>
                  </a:cubicBezTo>
                  <a:cubicBezTo>
                    <a:pt x="16415" y="19110"/>
                    <a:pt x="13162" y="18563"/>
                    <a:pt x="10731" y="16556"/>
                  </a:cubicBezTo>
                  <a:cubicBezTo>
                    <a:pt x="8299" y="14550"/>
                    <a:pt x="5867" y="11784"/>
                    <a:pt x="4925" y="7681"/>
                  </a:cubicBezTo>
                  <a:cubicBezTo>
                    <a:pt x="4925" y="7682"/>
                    <a:pt x="4925" y="7682"/>
                    <a:pt x="4925" y="7682"/>
                  </a:cubicBezTo>
                  <a:cubicBezTo>
                    <a:pt x="4918" y="7682"/>
                    <a:pt x="4777" y="7078"/>
                    <a:pt x="4955" y="6040"/>
                  </a:cubicBezTo>
                  <a:cubicBezTo>
                    <a:pt x="5077" y="5432"/>
                    <a:pt x="6019" y="4307"/>
                    <a:pt x="7296" y="3730"/>
                  </a:cubicBezTo>
                  <a:cubicBezTo>
                    <a:pt x="8542" y="3152"/>
                    <a:pt x="8299" y="1936"/>
                    <a:pt x="8299" y="1936"/>
                  </a:cubicBezTo>
                  <a:cubicBezTo>
                    <a:pt x="8299" y="1936"/>
                    <a:pt x="8694" y="1602"/>
                    <a:pt x="8694" y="1298"/>
                  </a:cubicBezTo>
                  <a:cubicBezTo>
                    <a:pt x="8694" y="994"/>
                    <a:pt x="8512" y="143"/>
                    <a:pt x="7448" y="82"/>
                  </a:cubicBezTo>
                  <a:cubicBezTo>
                    <a:pt x="7139" y="57"/>
                    <a:pt x="6554" y="0"/>
                    <a:pt x="58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980550" y="1788175"/>
              <a:ext cx="636800" cy="985750"/>
            </a:xfrm>
            <a:custGeom>
              <a:avLst/>
              <a:gdLst/>
              <a:ahLst/>
              <a:cxnLst/>
              <a:rect l="l" t="t" r="r" b="b"/>
              <a:pathLst>
                <a:path w="25472" h="39430" extrusionOk="0">
                  <a:moveTo>
                    <a:pt x="21121" y="1"/>
                  </a:moveTo>
                  <a:cubicBezTo>
                    <a:pt x="20141" y="1"/>
                    <a:pt x="19235" y="241"/>
                    <a:pt x="18268" y="523"/>
                  </a:cubicBezTo>
                  <a:cubicBezTo>
                    <a:pt x="16596" y="1039"/>
                    <a:pt x="10365" y="3501"/>
                    <a:pt x="7660" y="8638"/>
                  </a:cubicBezTo>
                  <a:cubicBezTo>
                    <a:pt x="7660" y="8638"/>
                    <a:pt x="6019" y="9307"/>
                    <a:pt x="5532" y="9733"/>
                  </a:cubicBezTo>
                  <a:lnTo>
                    <a:pt x="3192" y="9550"/>
                  </a:lnTo>
                  <a:cubicBezTo>
                    <a:pt x="3192" y="9550"/>
                    <a:pt x="2614" y="9489"/>
                    <a:pt x="2341" y="9185"/>
                  </a:cubicBezTo>
                  <a:cubicBezTo>
                    <a:pt x="2085" y="8958"/>
                    <a:pt x="1322" y="7770"/>
                    <a:pt x="727" y="7770"/>
                  </a:cubicBezTo>
                  <a:cubicBezTo>
                    <a:pt x="686" y="7770"/>
                    <a:pt x="647" y="7776"/>
                    <a:pt x="608" y="7787"/>
                  </a:cubicBezTo>
                  <a:cubicBezTo>
                    <a:pt x="0" y="7970"/>
                    <a:pt x="1155" y="10219"/>
                    <a:pt x="1155" y="10219"/>
                  </a:cubicBezTo>
                  <a:cubicBezTo>
                    <a:pt x="1155" y="10219"/>
                    <a:pt x="1368" y="11252"/>
                    <a:pt x="2493" y="11313"/>
                  </a:cubicBezTo>
                  <a:cubicBezTo>
                    <a:pt x="3587" y="11404"/>
                    <a:pt x="4620" y="11587"/>
                    <a:pt x="4651" y="11769"/>
                  </a:cubicBezTo>
                  <a:cubicBezTo>
                    <a:pt x="4742" y="12012"/>
                    <a:pt x="5320" y="12590"/>
                    <a:pt x="5320" y="12590"/>
                  </a:cubicBezTo>
                  <a:lnTo>
                    <a:pt x="5563" y="13046"/>
                  </a:lnTo>
                  <a:lnTo>
                    <a:pt x="4651" y="13289"/>
                  </a:lnTo>
                  <a:cubicBezTo>
                    <a:pt x="4651" y="13289"/>
                    <a:pt x="3477" y="13160"/>
                    <a:pt x="2697" y="13160"/>
                  </a:cubicBezTo>
                  <a:cubicBezTo>
                    <a:pt x="2404" y="13160"/>
                    <a:pt x="2167" y="13178"/>
                    <a:pt x="2067" y="13228"/>
                  </a:cubicBezTo>
                  <a:cubicBezTo>
                    <a:pt x="1733" y="13410"/>
                    <a:pt x="2310" y="14961"/>
                    <a:pt x="2341" y="15113"/>
                  </a:cubicBezTo>
                  <a:cubicBezTo>
                    <a:pt x="2371" y="15325"/>
                    <a:pt x="2858" y="16116"/>
                    <a:pt x="2918" y="16268"/>
                  </a:cubicBezTo>
                  <a:cubicBezTo>
                    <a:pt x="2946" y="16407"/>
                    <a:pt x="3077" y="16700"/>
                    <a:pt x="3145" y="16700"/>
                  </a:cubicBezTo>
                  <a:cubicBezTo>
                    <a:pt x="3151" y="16700"/>
                    <a:pt x="3157" y="16698"/>
                    <a:pt x="3162" y="16693"/>
                  </a:cubicBezTo>
                  <a:cubicBezTo>
                    <a:pt x="3253" y="16602"/>
                    <a:pt x="3313" y="16328"/>
                    <a:pt x="3405" y="16328"/>
                  </a:cubicBezTo>
                  <a:cubicBezTo>
                    <a:pt x="3465" y="16328"/>
                    <a:pt x="5654" y="16328"/>
                    <a:pt x="6657" y="16116"/>
                  </a:cubicBezTo>
                  <a:cubicBezTo>
                    <a:pt x="6657" y="16116"/>
                    <a:pt x="6718" y="17088"/>
                    <a:pt x="6748" y="17240"/>
                  </a:cubicBezTo>
                  <a:cubicBezTo>
                    <a:pt x="6748" y="17240"/>
                    <a:pt x="5958" y="17970"/>
                    <a:pt x="5411" y="18000"/>
                  </a:cubicBezTo>
                  <a:cubicBezTo>
                    <a:pt x="5324" y="18009"/>
                    <a:pt x="5240" y="18012"/>
                    <a:pt x="5158" y="18012"/>
                  </a:cubicBezTo>
                  <a:cubicBezTo>
                    <a:pt x="4486" y="18012"/>
                    <a:pt x="4001" y="17756"/>
                    <a:pt x="3651" y="17756"/>
                  </a:cubicBezTo>
                  <a:cubicBezTo>
                    <a:pt x="3584" y="17756"/>
                    <a:pt x="3523" y="17765"/>
                    <a:pt x="3465" y="17787"/>
                  </a:cubicBezTo>
                  <a:cubicBezTo>
                    <a:pt x="3162" y="17909"/>
                    <a:pt x="3253" y="18091"/>
                    <a:pt x="3405" y="18456"/>
                  </a:cubicBezTo>
                  <a:cubicBezTo>
                    <a:pt x="3526" y="18882"/>
                    <a:pt x="3861" y="19793"/>
                    <a:pt x="3861" y="19793"/>
                  </a:cubicBezTo>
                  <a:lnTo>
                    <a:pt x="4073" y="20705"/>
                  </a:lnTo>
                  <a:cubicBezTo>
                    <a:pt x="4073" y="20705"/>
                    <a:pt x="4437" y="20983"/>
                    <a:pt x="5002" y="20983"/>
                  </a:cubicBezTo>
                  <a:cubicBezTo>
                    <a:pt x="5111" y="20983"/>
                    <a:pt x="5227" y="20973"/>
                    <a:pt x="5350" y="20948"/>
                  </a:cubicBezTo>
                  <a:cubicBezTo>
                    <a:pt x="5610" y="20897"/>
                    <a:pt x="5844" y="20873"/>
                    <a:pt x="6064" y="20873"/>
                  </a:cubicBezTo>
                  <a:cubicBezTo>
                    <a:pt x="6487" y="20873"/>
                    <a:pt x="6854" y="20960"/>
                    <a:pt x="7235" y="21100"/>
                  </a:cubicBezTo>
                  <a:cubicBezTo>
                    <a:pt x="7812" y="21283"/>
                    <a:pt x="7964" y="21344"/>
                    <a:pt x="7964" y="21344"/>
                  </a:cubicBezTo>
                  <a:cubicBezTo>
                    <a:pt x="7964" y="21344"/>
                    <a:pt x="8086" y="21800"/>
                    <a:pt x="7994" y="21952"/>
                  </a:cubicBezTo>
                  <a:cubicBezTo>
                    <a:pt x="7934" y="22104"/>
                    <a:pt x="7326" y="22651"/>
                    <a:pt x="7326" y="22651"/>
                  </a:cubicBezTo>
                  <a:cubicBezTo>
                    <a:pt x="7326" y="22651"/>
                    <a:pt x="6475" y="23259"/>
                    <a:pt x="5745" y="23289"/>
                  </a:cubicBezTo>
                  <a:cubicBezTo>
                    <a:pt x="5745" y="23289"/>
                    <a:pt x="5667" y="23258"/>
                    <a:pt x="5569" y="23258"/>
                  </a:cubicBezTo>
                  <a:cubicBezTo>
                    <a:pt x="5430" y="23258"/>
                    <a:pt x="5251" y="23320"/>
                    <a:pt x="5198" y="23623"/>
                  </a:cubicBezTo>
                  <a:cubicBezTo>
                    <a:pt x="5076" y="24170"/>
                    <a:pt x="5684" y="25660"/>
                    <a:pt x="5715" y="25721"/>
                  </a:cubicBezTo>
                  <a:cubicBezTo>
                    <a:pt x="5742" y="25829"/>
                    <a:pt x="5817" y="26322"/>
                    <a:pt x="6133" y="26322"/>
                  </a:cubicBezTo>
                  <a:cubicBezTo>
                    <a:pt x="6172" y="26322"/>
                    <a:pt x="6215" y="26315"/>
                    <a:pt x="6262" y="26298"/>
                  </a:cubicBezTo>
                  <a:cubicBezTo>
                    <a:pt x="6657" y="26146"/>
                    <a:pt x="6505" y="26025"/>
                    <a:pt x="6870" y="25842"/>
                  </a:cubicBezTo>
                  <a:cubicBezTo>
                    <a:pt x="7204" y="25690"/>
                    <a:pt x="9028" y="24748"/>
                    <a:pt x="9149" y="24626"/>
                  </a:cubicBezTo>
                  <a:cubicBezTo>
                    <a:pt x="9149" y="24626"/>
                    <a:pt x="9180" y="25265"/>
                    <a:pt x="9180" y="25508"/>
                  </a:cubicBezTo>
                  <a:cubicBezTo>
                    <a:pt x="9210" y="26055"/>
                    <a:pt x="7478" y="32256"/>
                    <a:pt x="7782" y="33623"/>
                  </a:cubicBezTo>
                  <a:cubicBezTo>
                    <a:pt x="7782" y="33623"/>
                    <a:pt x="7934" y="34626"/>
                    <a:pt x="7964" y="34778"/>
                  </a:cubicBezTo>
                  <a:cubicBezTo>
                    <a:pt x="7994" y="34929"/>
                    <a:pt x="8924" y="39430"/>
                    <a:pt x="9384" y="39430"/>
                  </a:cubicBezTo>
                  <a:cubicBezTo>
                    <a:pt x="9387" y="39430"/>
                    <a:pt x="9390" y="39429"/>
                    <a:pt x="9393" y="39429"/>
                  </a:cubicBezTo>
                  <a:cubicBezTo>
                    <a:pt x="9909" y="39399"/>
                    <a:pt x="10061" y="38608"/>
                    <a:pt x="9849" y="37575"/>
                  </a:cubicBezTo>
                  <a:cubicBezTo>
                    <a:pt x="9666" y="36541"/>
                    <a:pt x="9605" y="34961"/>
                    <a:pt x="9818" y="34414"/>
                  </a:cubicBezTo>
                  <a:cubicBezTo>
                    <a:pt x="9909" y="34231"/>
                    <a:pt x="10001" y="33867"/>
                    <a:pt x="10001" y="33867"/>
                  </a:cubicBezTo>
                  <a:lnTo>
                    <a:pt x="10760" y="31587"/>
                  </a:lnTo>
                  <a:cubicBezTo>
                    <a:pt x="10760" y="31587"/>
                    <a:pt x="12888" y="26754"/>
                    <a:pt x="13922" y="25417"/>
                  </a:cubicBezTo>
                  <a:cubicBezTo>
                    <a:pt x="13922" y="25417"/>
                    <a:pt x="15715" y="22711"/>
                    <a:pt x="15928" y="22164"/>
                  </a:cubicBezTo>
                  <a:cubicBezTo>
                    <a:pt x="16140" y="21587"/>
                    <a:pt x="16900" y="20584"/>
                    <a:pt x="16688" y="18426"/>
                  </a:cubicBezTo>
                  <a:lnTo>
                    <a:pt x="16657" y="18213"/>
                  </a:lnTo>
                  <a:cubicBezTo>
                    <a:pt x="16657" y="18213"/>
                    <a:pt x="16171" y="15234"/>
                    <a:pt x="15016" y="13289"/>
                  </a:cubicBezTo>
                  <a:cubicBezTo>
                    <a:pt x="14195" y="11860"/>
                    <a:pt x="13435" y="10827"/>
                    <a:pt x="11915" y="9337"/>
                  </a:cubicBezTo>
                  <a:cubicBezTo>
                    <a:pt x="11915" y="9337"/>
                    <a:pt x="11642" y="8881"/>
                    <a:pt x="11763" y="8638"/>
                  </a:cubicBezTo>
                  <a:cubicBezTo>
                    <a:pt x="11824" y="8365"/>
                    <a:pt x="12493" y="6450"/>
                    <a:pt x="13982" y="5143"/>
                  </a:cubicBezTo>
                  <a:cubicBezTo>
                    <a:pt x="15441" y="3805"/>
                    <a:pt x="17356" y="2590"/>
                    <a:pt x="19970" y="2346"/>
                  </a:cubicBezTo>
                  <a:cubicBezTo>
                    <a:pt x="20062" y="2559"/>
                    <a:pt x="20426" y="2498"/>
                    <a:pt x="21065" y="2742"/>
                  </a:cubicBezTo>
                  <a:cubicBezTo>
                    <a:pt x="21460" y="2863"/>
                    <a:pt x="22068" y="3532"/>
                    <a:pt x="22280" y="4383"/>
                  </a:cubicBezTo>
                  <a:cubicBezTo>
                    <a:pt x="22507" y="5147"/>
                    <a:pt x="23207" y="5173"/>
                    <a:pt x="23303" y="5173"/>
                  </a:cubicBezTo>
                  <a:cubicBezTo>
                    <a:pt x="23310" y="5173"/>
                    <a:pt x="23314" y="5173"/>
                    <a:pt x="23314" y="5173"/>
                  </a:cubicBezTo>
                  <a:cubicBezTo>
                    <a:pt x="23314" y="5173"/>
                    <a:pt x="23466" y="5447"/>
                    <a:pt x="23648" y="5477"/>
                  </a:cubicBezTo>
                  <a:cubicBezTo>
                    <a:pt x="23680" y="5482"/>
                    <a:pt x="23719" y="5485"/>
                    <a:pt x="23762" y="5485"/>
                  </a:cubicBezTo>
                  <a:cubicBezTo>
                    <a:pt x="24007" y="5485"/>
                    <a:pt x="24400" y="5382"/>
                    <a:pt x="24530" y="4839"/>
                  </a:cubicBezTo>
                  <a:cubicBezTo>
                    <a:pt x="24682" y="4170"/>
                    <a:pt x="25472" y="1252"/>
                    <a:pt x="23435" y="462"/>
                  </a:cubicBezTo>
                  <a:cubicBezTo>
                    <a:pt x="22590" y="129"/>
                    <a:pt x="21836" y="1"/>
                    <a:pt x="211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54550" y="1298175"/>
              <a:ext cx="364000" cy="579300"/>
            </a:xfrm>
            <a:custGeom>
              <a:avLst/>
              <a:gdLst/>
              <a:ahLst/>
              <a:cxnLst/>
              <a:rect l="l" t="t" r="r" b="b"/>
              <a:pathLst>
                <a:path w="14560" h="23172" extrusionOk="0">
                  <a:moveTo>
                    <a:pt x="9142" y="1"/>
                  </a:moveTo>
                  <a:cubicBezTo>
                    <a:pt x="9057" y="1"/>
                    <a:pt x="8968" y="10"/>
                    <a:pt x="8876" y="31"/>
                  </a:cubicBezTo>
                  <a:cubicBezTo>
                    <a:pt x="7660" y="305"/>
                    <a:pt x="7082" y="943"/>
                    <a:pt x="6444" y="1673"/>
                  </a:cubicBezTo>
                  <a:cubicBezTo>
                    <a:pt x="5775" y="2402"/>
                    <a:pt x="3557" y="5502"/>
                    <a:pt x="3860" y="8815"/>
                  </a:cubicBezTo>
                  <a:cubicBezTo>
                    <a:pt x="3860" y="8815"/>
                    <a:pt x="3283" y="9636"/>
                    <a:pt x="3161" y="10001"/>
                  </a:cubicBezTo>
                  <a:lnTo>
                    <a:pt x="1976" y="10639"/>
                  </a:lnTo>
                  <a:cubicBezTo>
                    <a:pt x="1976" y="10639"/>
                    <a:pt x="1725" y="10765"/>
                    <a:pt x="1542" y="10765"/>
                  </a:cubicBezTo>
                  <a:cubicBezTo>
                    <a:pt x="1524" y="10765"/>
                    <a:pt x="1506" y="10764"/>
                    <a:pt x="1490" y="10761"/>
                  </a:cubicBezTo>
                  <a:cubicBezTo>
                    <a:pt x="1338" y="10717"/>
                    <a:pt x="878" y="10520"/>
                    <a:pt x="548" y="10520"/>
                  </a:cubicBezTo>
                  <a:cubicBezTo>
                    <a:pt x="416" y="10520"/>
                    <a:pt x="305" y="10552"/>
                    <a:pt x="243" y="10639"/>
                  </a:cubicBezTo>
                  <a:cubicBezTo>
                    <a:pt x="0" y="10943"/>
                    <a:pt x="1277" y="11612"/>
                    <a:pt x="1277" y="11612"/>
                  </a:cubicBezTo>
                  <a:cubicBezTo>
                    <a:pt x="1277" y="11612"/>
                    <a:pt x="1491" y="11843"/>
                    <a:pt x="1823" y="11843"/>
                  </a:cubicBezTo>
                  <a:cubicBezTo>
                    <a:pt x="1942" y="11843"/>
                    <a:pt x="2075" y="11813"/>
                    <a:pt x="2219" y="11733"/>
                  </a:cubicBezTo>
                  <a:cubicBezTo>
                    <a:pt x="2713" y="11474"/>
                    <a:pt x="3162" y="11258"/>
                    <a:pt x="3339" y="11258"/>
                  </a:cubicBezTo>
                  <a:cubicBezTo>
                    <a:pt x="3369" y="11258"/>
                    <a:pt x="3391" y="11264"/>
                    <a:pt x="3405" y="11278"/>
                  </a:cubicBezTo>
                  <a:cubicBezTo>
                    <a:pt x="3496" y="11338"/>
                    <a:pt x="3952" y="11460"/>
                    <a:pt x="3952" y="11460"/>
                  </a:cubicBezTo>
                  <a:lnTo>
                    <a:pt x="4225" y="11612"/>
                  </a:lnTo>
                  <a:lnTo>
                    <a:pt x="3891" y="12037"/>
                  </a:lnTo>
                  <a:cubicBezTo>
                    <a:pt x="3891" y="12037"/>
                    <a:pt x="2736" y="12615"/>
                    <a:pt x="2645" y="12797"/>
                  </a:cubicBezTo>
                  <a:cubicBezTo>
                    <a:pt x="2523" y="12980"/>
                    <a:pt x="3283" y="13557"/>
                    <a:pt x="3344" y="13618"/>
                  </a:cubicBezTo>
                  <a:cubicBezTo>
                    <a:pt x="3435" y="13709"/>
                    <a:pt x="3921" y="13922"/>
                    <a:pt x="4012" y="14013"/>
                  </a:cubicBezTo>
                  <a:cubicBezTo>
                    <a:pt x="4063" y="14039"/>
                    <a:pt x="4178" y="14149"/>
                    <a:pt x="4232" y="14149"/>
                  </a:cubicBezTo>
                  <a:cubicBezTo>
                    <a:pt x="4242" y="14149"/>
                    <a:pt x="4251" y="14145"/>
                    <a:pt x="4256" y="14135"/>
                  </a:cubicBezTo>
                  <a:cubicBezTo>
                    <a:pt x="4316" y="14044"/>
                    <a:pt x="4225" y="13922"/>
                    <a:pt x="4256" y="13892"/>
                  </a:cubicBezTo>
                  <a:cubicBezTo>
                    <a:pt x="4316" y="13892"/>
                    <a:pt x="5319" y="13223"/>
                    <a:pt x="5745" y="12797"/>
                  </a:cubicBezTo>
                  <a:cubicBezTo>
                    <a:pt x="5745" y="12797"/>
                    <a:pt x="6049" y="13253"/>
                    <a:pt x="6140" y="13314"/>
                  </a:cubicBezTo>
                  <a:cubicBezTo>
                    <a:pt x="6140" y="13314"/>
                    <a:pt x="5988" y="13922"/>
                    <a:pt x="5715" y="14135"/>
                  </a:cubicBezTo>
                  <a:cubicBezTo>
                    <a:pt x="5289" y="14469"/>
                    <a:pt x="4833" y="14439"/>
                    <a:pt x="4712" y="14621"/>
                  </a:cubicBezTo>
                  <a:cubicBezTo>
                    <a:pt x="4620" y="14773"/>
                    <a:pt x="4712" y="14803"/>
                    <a:pt x="4924" y="14955"/>
                  </a:cubicBezTo>
                  <a:cubicBezTo>
                    <a:pt x="5107" y="15107"/>
                    <a:pt x="5563" y="15442"/>
                    <a:pt x="5563" y="15442"/>
                  </a:cubicBezTo>
                  <a:lnTo>
                    <a:pt x="5927" y="15806"/>
                  </a:lnTo>
                  <a:cubicBezTo>
                    <a:pt x="5927" y="15806"/>
                    <a:pt x="5938" y="15807"/>
                    <a:pt x="5958" y="15807"/>
                  </a:cubicBezTo>
                  <a:cubicBezTo>
                    <a:pt x="6057" y="15807"/>
                    <a:pt x="6373" y="15786"/>
                    <a:pt x="6626" y="15533"/>
                  </a:cubicBezTo>
                  <a:cubicBezTo>
                    <a:pt x="6930" y="15229"/>
                    <a:pt x="7234" y="15107"/>
                    <a:pt x="7569" y="15047"/>
                  </a:cubicBezTo>
                  <a:cubicBezTo>
                    <a:pt x="7903" y="14955"/>
                    <a:pt x="8025" y="14955"/>
                    <a:pt x="8025" y="14955"/>
                  </a:cubicBezTo>
                  <a:cubicBezTo>
                    <a:pt x="8025" y="14955"/>
                    <a:pt x="8207" y="15138"/>
                    <a:pt x="8207" y="15229"/>
                  </a:cubicBezTo>
                  <a:cubicBezTo>
                    <a:pt x="8207" y="15320"/>
                    <a:pt x="8116" y="15776"/>
                    <a:pt x="8116" y="15776"/>
                  </a:cubicBezTo>
                  <a:cubicBezTo>
                    <a:pt x="8116" y="15776"/>
                    <a:pt x="7903" y="16293"/>
                    <a:pt x="7569" y="16566"/>
                  </a:cubicBezTo>
                  <a:cubicBezTo>
                    <a:pt x="7569" y="16566"/>
                    <a:pt x="7295" y="16627"/>
                    <a:pt x="7417" y="16901"/>
                  </a:cubicBezTo>
                  <a:cubicBezTo>
                    <a:pt x="7538" y="17174"/>
                    <a:pt x="8268" y="17691"/>
                    <a:pt x="8329" y="17721"/>
                  </a:cubicBezTo>
                  <a:cubicBezTo>
                    <a:pt x="8351" y="17766"/>
                    <a:pt x="8486" y="17923"/>
                    <a:pt x="8616" y="17923"/>
                  </a:cubicBezTo>
                  <a:cubicBezTo>
                    <a:pt x="8665" y="17923"/>
                    <a:pt x="8713" y="17901"/>
                    <a:pt x="8754" y="17843"/>
                  </a:cubicBezTo>
                  <a:cubicBezTo>
                    <a:pt x="8906" y="17661"/>
                    <a:pt x="8785" y="17630"/>
                    <a:pt x="8906" y="17448"/>
                  </a:cubicBezTo>
                  <a:cubicBezTo>
                    <a:pt x="9028" y="17235"/>
                    <a:pt x="9575" y="16262"/>
                    <a:pt x="9636" y="16141"/>
                  </a:cubicBezTo>
                  <a:cubicBezTo>
                    <a:pt x="9636" y="16141"/>
                    <a:pt x="9848" y="16445"/>
                    <a:pt x="9940" y="16566"/>
                  </a:cubicBezTo>
                  <a:cubicBezTo>
                    <a:pt x="10122" y="16810"/>
                    <a:pt x="11186" y="20335"/>
                    <a:pt x="11763" y="20883"/>
                  </a:cubicBezTo>
                  <a:cubicBezTo>
                    <a:pt x="11763" y="20883"/>
                    <a:pt x="12128" y="21308"/>
                    <a:pt x="12219" y="21399"/>
                  </a:cubicBezTo>
                  <a:cubicBezTo>
                    <a:pt x="12278" y="21458"/>
                    <a:pt x="13991" y="23171"/>
                    <a:pt x="14314" y="23171"/>
                  </a:cubicBezTo>
                  <a:cubicBezTo>
                    <a:pt x="14328" y="23171"/>
                    <a:pt x="14339" y="23168"/>
                    <a:pt x="14347" y="23162"/>
                  </a:cubicBezTo>
                  <a:cubicBezTo>
                    <a:pt x="14560" y="23010"/>
                    <a:pt x="14377" y="22554"/>
                    <a:pt x="13982" y="22159"/>
                  </a:cubicBezTo>
                  <a:cubicBezTo>
                    <a:pt x="13617" y="21734"/>
                    <a:pt x="13040" y="20974"/>
                    <a:pt x="13010" y="20670"/>
                  </a:cubicBezTo>
                  <a:cubicBezTo>
                    <a:pt x="12979" y="20548"/>
                    <a:pt x="12918" y="20335"/>
                    <a:pt x="12918" y="20335"/>
                  </a:cubicBezTo>
                  <a:lnTo>
                    <a:pt x="12584" y="18998"/>
                  </a:lnTo>
                  <a:cubicBezTo>
                    <a:pt x="12584" y="18998"/>
                    <a:pt x="12098" y="16019"/>
                    <a:pt x="12219" y="15077"/>
                  </a:cubicBezTo>
                  <a:cubicBezTo>
                    <a:pt x="12219" y="15077"/>
                    <a:pt x="12250" y="13253"/>
                    <a:pt x="12159" y="12919"/>
                  </a:cubicBezTo>
                  <a:cubicBezTo>
                    <a:pt x="12098" y="12554"/>
                    <a:pt x="12128" y="11885"/>
                    <a:pt x="11368" y="10913"/>
                  </a:cubicBezTo>
                  <a:lnTo>
                    <a:pt x="11307" y="10791"/>
                  </a:lnTo>
                  <a:cubicBezTo>
                    <a:pt x="11307" y="10791"/>
                    <a:pt x="10152" y="9545"/>
                    <a:pt x="8967" y="8967"/>
                  </a:cubicBezTo>
                  <a:cubicBezTo>
                    <a:pt x="8146" y="8542"/>
                    <a:pt x="7447" y="8268"/>
                    <a:pt x="6292" y="8056"/>
                  </a:cubicBezTo>
                  <a:cubicBezTo>
                    <a:pt x="6292" y="8056"/>
                    <a:pt x="6019" y="7904"/>
                    <a:pt x="5988" y="7752"/>
                  </a:cubicBezTo>
                  <a:cubicBezTo>
                    <a:pt x="5927" y="7600"/>
                    <a:pt x="5623" y="6505"/>
                    <a:pt x="5927" y="5381"/>
                  </a:cubicBezTo>
                  <a:cubicBezTo>
                    <a:pt x="6231" y="4287"/>
                    <a:pt x="6778" y="3101"/>
                    <a:pt x="7964" y="2189"/>
                  </a:cubicBezTo>
                  <a:cubicBezTo>
                    <a:pt x="7842" y="2037"/>
                    <a:pt x="8025" y="1946"/>
                    <a:pt x="8420" y="1825"/>
                  </a:cubicBezTo>
                  <a:cubicBezTo>
                    <a:pt x="8445" y="1821"/>
                    <a:pt x="8473" y="1819"/>
                    <a:pt x="8505" y="1819"/>
                  </a:cubicBezTo>
                  <a:cubicBezTo>
                    <a:pt x="8745" y="1819"/>
                    <a:pt x="9165" y="1928"/>
                    <a:pt x="9514" y="2250"/>
                  </a:cubicBezTo>
                  <a:cubicBezTo>
                    <a:pt x="9652" y="2377"/>
                    <a:pt x="9791" y="2416"/>
                    <a:pt x="9909" y="2416"/>
                  </a:cubicBezTo>
                  <a:cubicBezTo>
                    <a:pt x="10103" y="2416"/>
                    <a:pt x="10244" y="2311"/>
                    <a:pt x="10244" y="2311"/>
                  </a:cubicBezTo>
                  <a:cubicBezTo>
                    <a:pt x="10244" y="2311"/>
                    <a:pt x="10329" y="2362"/>
                    <a:pt x="10410" y="2362"/>
                  </a:cubicBezTo>
                  <a:cubicBezTo>
                    <a:pt x="10437" y="2362"/>
                    <a:pt x="10464" y="2356"/>
                    <a:pt x="10487" y="2341"/>
                  </a:cubicBezTo>
                  <a:cubicBezTo>
                    <a:pt x="10608" y="2311"/>
                    <a:pt x="10851" y="2128"/>
                    <a:pt x="10730" y="1794"/>
                  </a:cubicBezTo>
                  <a:cubicBezTo>
                    <a:pt x="10618" y="1429"/>
                    <a:pt x="10168" y="1"/>
                    <a:pt x="9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6025" y="4181650"/>
              <a:ext cx="883025" cy="923100"/>
            </a:xfrm>
            <a:custGeom>
              <a:avLst/>
              <a:gdLst/>
              <a:ahLst/>
              <a:cxnLst/>
              <a:rect l="l" t="t" r="r" b="b"/>
              <a:pathLst>
                <a:path w="35321" h="36924" extrusionOk="0">
                  <a:moveTo>
                    <a:pt x="518" y="1"/>
                  </a:moveTo>
                  <a:cubicBezTo>
                    <a:pt x="390" y="1"/>
                    <a:pt x="304" y="23"/>
                    <a:pt x="274" y="74"/>
                  </a:cubicBezTo>
                  <a:cubicBezTo>
                    <a:pt x="0" y="530"/>
                    <a:pt x="669" y="1168"/>
                    <a:pt x="1733" y="1654"/>
                  </a:cubicBezTo>
                  <a:cubicBezTo>
                    <a:pt x="2797" y="2110"/>
                    <a:pt x="4317" y="2961"/>
                    <a:pt x="4681" y="3478"/>
                  </a:cubicBezTo>
                  <a:cubicBezTo>
                    <a:pt x="4803" y="3660"/>
                    <a:pt x="5107" y="3995"/>
                    <a:pt x="5107" y="3995"/>
                  </a:cubicBezTo>
                  <a:lnTo>
                    <a:pt x="6779" y="6092"/>
                  </a:lnTo>
                  <a:cubicBezTo>
                    <a:pt x="6779" y="6092"/>
                    <a:pt x="9970" y="10955"/>
                    <a:pt x="10608" y="12688"/>
                  </a:cubicBezTo>
                  <a:cubicBezTo>
                    <a:pt x="10608" y="12688"/>
                    <a:pt x="12007" y="15971"/>
                    <a:pt x="12432" y="16487"/>
                  </a:cubicBezTo>
                  <a:cubicBezTo>
                    <a:pt x="12858" y="17035"/>
                    <a:pt x="13314" y="18311"/>
                    <a:pt x="15441" y="19405"/>
                  </a:cubicBezTo>
                  <a:lnTo>
                    <a:pt x="15654" y="19527"/>
                  </a:lnTo>
                  <a:cubicBezTo>
                    <a:pt x="15654" y="19527"/>
                    <a:pt x="18694" y="20864"/>
                    <a:pt x="21217" y="20925"/>
                  </a:cubicBezTo>
                  <a:cubicBezTo>
                    <a:pt x="21615" y="20945"/>
                    <a:pt x="21994" y="20956"/>
                    <a:pt x="22367" y="20956"/>
                  </a:cubicBezTo>
                  <a:cubicBezTo>
                    <a:pt x="23704" y="20956"/>
                    <a:pt x="24966" y="20812"/>
                    <a:pt x="26749" y="20408"/>
                  </a:cubicBezTo>
                  <a:cubicBezTo>
                    <a:pt x="26749" y="20408"/>
                    <a:pt x="27326" y="20439"/>
                    <a:pt x="27508" y="20682"/>
                  </a:cubicBezTo>
                  <a:cubicBezTo>
                    <a:pt x="27721" y="20895"/>
                    <a:pt x="29119" y="22658"/>
                    <a:pt x="29454" y="24816"/>
                  </a:cubicBezTo>
                  <a:cubicBezTo>
                    <a:pt x="29788" y="26974"/>
                    <a:pt x="29788" y="29497"/>
                    <a:pt x="28420" y="32020"/>
                  </a:cubicBezTo>
                  <a:cubicBezTo>
                    <a:pt x="28390" y="32080"/>
                    <a:pt x="28208" y="32445"/>
                    <a:pt x="27630" y="32901"/>
                  </a:cubicBezTo>
                  <a:cubicBezTo>
                    <a:pt x="27420" y="33073"/>
                    <a:pt x="26944" y="33197"/>
                    <a:pt x="26393" y="33197"/>
                  </a:cubicBezTo>
                  <a:cubicBezTo>
                    <a:pt x="26069" y="33197"/>
                    <a:pt x="25719" y="33154"/>
                    <a:pt x="25381" y="33053"/>
                  </a:cubicBezTo>
                  <a:cubicBezTo>
                    <a:pt x="25246" y="33017"/>
                    <a:pt x="25122" y="33002"/>
                    <a:pt x="25009" y="33002"/>
                  </a:cubicBezTo>
                  <a:cubicBezTo>
                    <a:pt x="24361" y="33002"/>
                    <a:pt x="24074" y="33509"/>
                    <a:pt x="24074" y="33509"/>
                  </a:cubicBezTo>
                  <a:cubicBezTo>
                    <a:pt x="24074" y="33509"/>
                    <a:pt x="23709" y="33509"/>
                    <a:pt x="23557" y="33661"/>
                  </a:cubicBezTo>
                  <a:cubicBezTo>
                    <a:pt x="23405" y="33813"/>
                    <a:pt x="23162" y="34299"/>
                    <a:pt x="23648" y="34877"/>
                  </a:cubicBezTo>
                  <a:cubicBezTo>
                    <a:pt x="24053" y="35305"/>
                    <a:pt x="25517" y="36924"/>
                    <a:pt x="27068" y="36924"/>
                  </a:cubicBezTo>
                  <a:cubicBezTo>
                    <a:pt x="27499" y="36924"/>
                    <a:pt x="27936" y="36799"/>
                    <a:pt x="28360" y="36488"/>
                  </a:cubicBezTo>
                  <a:cubicBezTo>
                    <a:pt x="30305" y="35059"/>
                    <a:pt x="30822" y="33479"/>
                    <a:pt x="31399" y="31655"/>
                  </a:cubicBezTo>
                  <a:cubicBezTo>
                    <a:pt x="31977" y="29831"/>
                    <a:pt x="33405" y="22536"/>
                    <a:pt x="30214" y="16943"/>
                  </a:cubicBezTo>
                  <a:cubicBezTo>
                    <a:pt x="30214" y="16943"/>
                    <a:pt x="30548" y="14998"/>
                    <a:pt x="30457" y="14299"/>
                  </a:cubicBezTo>
                  <a:lnTo>
                    <a:pt x="32007" y="12232"/>
                  </a:lnTo>
                  <a:cubicBezTo>
                    <a:pt x="32007" y="12232"/>
                    <a:pt x="32372" y="11746"/>
                    <a:pt x="32828" y="11624"/>
                  </a:cubicBezTo>
                  <a:cubicBezTo>
                    <a:pt x="33253" y="11563"/>
                    <a:pt x="35016" y="11563"/>
                    <a:pt x="35168" y="10864"/>
                  </a:cubicBezTo>
                  <a:cubicBezTo>
                    <a:pt x="35320" y="10196"/>
                    <a:pt x="32524" y="9922"/>
                    <a:pt x="32524" y="9922"/>
                  </a:cubicBezTo>
                  <a:cubicBezTo>
                    <a:pt x="32524" y="9922"/>
                    <a:pt x="32300" y="9832"/>
                    <a:pt x="31989" y="9832"/>
                  </a:cubicBezTo>
                  <a:cubicBezTo>
                    <a:pt x="31624" y="9832"/>
                    <a:pt x="31139" y="9957"/>
                    <a:pt x="30761" y="10499"/>
                  </a:cubicBezTo>
                  <a:cubicBezTo>
                    <a:pt x="30067" y="11424"/>
                    <a:pt x="29319" y="12239"/>
                    <a:pt x="29038" y="12239"/>
                  </a:cubicBezTo>
                  <a:cubicBezTo>
                    <a:pt x="29023" y="12239"/>
                    <a:pt x="29010" y="12237"/>
                    <a:pt x="28998" y="12232"/>
                  </a:cubicBezTo>
                  <a:cubicBezTo>
                    <a:pt x="28967" y="12223"/>
                    <a:pt x="28923" y="12220"/>
                    <a:pt x="28869" y="12220"/>
                  </a:cubicBezTo>
                  <a:cubicBezTo>
                    <a:pt x="28543" y="12220"/>
                    <a:pt x="27873" y="12354"/>
                    <a:pt x="27873" y="12354"/>
                  </a:cubicBezTo>
                  <a:lnTo>
                    <a:pt x="27296" y="12323"/>
                  </a:lnTo>
                  <a:lnTo>
                    <a:pt x="27600" y="11320"/>
                  </a:lnTo>
                  <a:cubicBezTo>
                    <a:pt x="27600" y="11320"/>
                    <a:pt x="29180" y="9436"/>
                    <a:pt x="29241" y="8980"/>
                  </a:cubicBezTo>
                  <a:cubicBezTo>
                    <a:pt x="29271" y="8554"/>
                    <a:pt x="27478" y="8129"/>
                    <a:pt x="27296" y="8068"/>
                  </a:cubicBezTo>
                  <a:cubicBezTo>
                    <a:pt x="27113" y="7977"/>
                    <a:pt x="26049" y="7977"/>
                    <a:pt x="25898" y="7916"/>
                  </a:cubicBezTo>
                  <a:cubicBezTo>
                    <a:pt x="25803" y="7897"/>
                    <a:pt x="25602" y="7854"/>
                    <a:pt x="25464" y="7854"/>
                  </a:cubicBezTo>
                  <a:cubicBezTo>
                    <a:pt x="25381" y="7854"/>
                    <a:pt x="25320" y="7870"/>
                    <a:pt x="25320" y="7916"/>
                  </a:cubicBezTo>
                  <a:cubicBezTo>
                    <a:pt x="25320" y="8037"/>
                    <a:pt x="25502" y="8250"/>
                    <a:pt x="25502" y="8341"/>
                  </a:cubicBezTo>
                  <a:cubicBezTo>
                    <a:pt x="25472" y="8372"/>
                    <a:pt x="24135" y="10408"/>
                    <a:pt x="23770" y="11472"/>
                  </a:cubicBezTo>
                  <a:cubicBezTo>
                    <a:pt x="23770" y="11472"/>
                    <a:pt x="22797" y="10955"/>
                    <a:pt x="22645" y="10864"/>
                  </a:cubicBezTo>
                  <a:cubicBezTo>
                    <a:pt x="22645" y="10864"/>
                    <a:pt x="22463" y="9709"/>
                    <a:pt x="22736" y="9162"/>
                  </a:cubicBezTo>
                  <a:cubicBezTo>
                    <a:pt x="23223" y="8220"/>
                    <a:pt x="24013" y="7946"/>
                    <a:pt x="24104" y="7490"/>
                  </a:cubicBezTo>
                  <a:cubicBezTo>
                    <a:pt x="24165" y="7156"/>
                    <a:pt x="23952" y="7126"/>
                    <a:pt x="23496" y="7004"/>
                  </a:cubicBezTo>
                  <a:lnTo>
                    <a:pt x="21976" y="6609"/>
                  </a:lnTo>
                  <a:lnTo>
                    <a:pt x="20973" y="6305"/>
                  </a:lnTo>
                  <a:cubicBezTo>
                    <a:pt x="20973" y="6305"/>
                    <a:pt x="20305" y="6548"/>
                    <a:pt x="20001" y="7338"/>
                  </a:cubicBezTo>
                  <a:cubicBezTo>
                    <a:pt x="19697" y="8129"/>
                    <a:pt x="19241" y="8585"/>
                    <a:pt x="18694" y="9010"/>
                  </a:cubicBezTo>
                  <a:cubicBezTo>
                    <a:pt x="18177" y="9436"/>
                    <a:pt x="18025" y="9527"/>
                    <a:pt x="18025" y="9527"/>
                  </a:cubicBezTo>
                  <a:cubicBezTo>
                    <a:pt x="18025" y="9527"/>
                    <a:pt x="17539" y="9344"/>
                    <a:pt x="17417" y="9192"/>
                  </a:cubicBezTo>
                  <a:cubicBezTo>
                    <a:pt x="17326" y="9040"/>
                    <a:pt x="17174" y="8189"/>
                    <a:pt x="17174" y="8189"/>
                  </a:cubicBezTo>
                  <a:cubicBezTo>
                    <a:pt x="17174" y="8189"/>
                    <a:pt x="17113" y="7034"/>
                    <a:pt x="17539" y="6305"/>
                  </a:cubicBezTo>
                  <a:cubicBezTo>
                    <a:pt x="17539" y="6305"/>
                    <a:pt x="17995" y="5971"/>
                    <a:pt x="17569" y="5606"/>
                  </a:cubicBezTo>
                  <a:cubicBezTo>
                    <a:pt x="17144" y="5180"/>
                    <a:pt x="15411" y="4876"/>
                    <a:pt x="15289" y="4846"/>
                  </a:cubicBezTo>
                  <a:cubicBezTo>
                    <a:pt x="15220" y="4846"/>
                    <a:pt x="14992" y="4747"/>
                    <a:pt x="14786" y="4747"/>
                  </a:cubicBezTo>
                  <a:cubicBezTo>
                    <a:pt x="14632" y="4747"/>
                    <a:pt x="14490" y="4802"/>
                    <a:pt x="14438" y="4998"/>
                  </a:cubicBezTo>
                  <a:cubicBezTo>
                    <a:pt x="14347" y="5454"/>
                    <a:pt x="14530" y="5393"/>
                    <a:pt x="14499" y="5819"/>
                  </a:cubicBezTo>
                  <a:cubicBezTo>
                    <a:pt x="14438" y="6244"/>
                    <a:pt x="14226" y="8493"/>
                    <a:pt x="14226" y="8676"/>
                  </a:cubicBezTo>
                  <a:cubicBezTo>
                    <a:pt x="14226" y="8676"/>
                    <a:pt x="13618" y="8341"/>
                    <a:pt x="13374" y="8220"/>
                  </a:cubicBezTo>
                  <a:cubicBezTo>
                    <a:pt x="12858" y="7916"/>
                    <a:pt x="8146" y="2597"/>
                    <a:pt x="6657" y="2019"/>
                  </a:cubicBezTo>
                  <a:cubicBezTo>
                    <a:pt x="6657" y="2019"/>
                    <a:pt x="5624" y="1563"/>
                    <a:pt x="5472" y="1533"/>
                  </a:cubicBezTo>
                  <a:cubicBezTo>
                    <a:pt x="5336" y="1452"/>
                    <a:pt x="1548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43750" y="2423575"/>
              <a:ext cx="364000" cy="580050"/>
            </a:xfrm>
            <a:custGeom>
              <a:avLst/>
              <a:gdLst/>
              <a:ahLst/>
              <a:cxnLst/>
              <a:rect l="l" t="t" r="r" b="b"/>
              <a:pathLst>
                <a:path w="14560" h="23202" extrusionOk="0">
                  <a:moveTo>
                    <a:pt x="9112" y="0"/>
                  </a:moveTo>
                  <a:cubicBezTo>
                    <a:pt x="9027" y="0"/>
                    <a:pt x="8938" y="10"/>
                    <a:pt x="8845" y="31"/>
                  </a:cubicBezTo>
                  <a:cubicBezTo>
                    <a:pt x="7629" y="305"/>
                    <a:pt x="7052" y="943"/>
                    <a:pt x="6413" y="1672"/>
                  </a:cubicBezTo>
                  <a:cubicBezTo>
                    <a:pt x="5775" y="2402"/>
                    <a:pt x="3526" y="5502"/>
                    <a:pt x="3830" y="8815"/>
                  </a:cubicBezTo>
                  <a:cubicBezTo>
                    <a:pt x="3830" y="8815"/>
                    <a:pt x="3252" y="9666"/>
                    <a:pt x="3161" y="10001"/>
                  </a:cubicBezTo>
                  <a:lnTo>
                    <a:pt x="1976" y="10639"/>
                  </a:lnTo>
                  <a:cubicBezTo>
                    <a:pt x="1976" y="10639"/>
                    <a:pt x="1725" y="10765"/>
                    <a:pt x="1542" y="10765"/>
                  </a:cubicBezTo>
                  <a:cubicBezTo>
                    <a:pt x="1524" y="10765"/>
                    <a:pt x="1506" y="10763"/>
                    <a:pt x="1489" y="10761"/>
                  </a:cubicBezTo>
                  <a:cubicBezTo>
                    <a:pt x="1335" y="10739"/>
                    <a:pt x="861" y="10525"/>
                    <a:pt x="520" y="10525"/>
                  </a:cubicBezTo>
                  <a:cubicBezTo>
                    <a:pt x="390" y="10525"/>
                    <a:pt x="280" y="10556"/>
                    <a:pt x="213" y="10639"/>
                  </a:cubicBezTo>
                  <a:cubicBezTo>
                    <a:pt x="0" y="10943"/>
                    <a:pt x="1246" y="11642"/>
                    <a:pt x="1246" y="11642"/>
                  </a:cubicBezTo>
                  <a:cubicBezTo>
                    <a:pt x="1246" y="11642"/>
                    <a:pt x="1468" y="11848"/>
                    <a:pt x="1786" y="11848"/>
                  </a:cubicBezTo>
                  <a:cubicBezTo>
                    <a:pt x="1908" y="11848"/>
                    <a:pt x="2045" y="11818"/>
                    <a:pt x="2188" y="11733"/>
                  </a:cubicBezTo>
                  <a:cubicBezTo>
                    <a:pt x="2699" y="11464"/>
                    <a:pt x="3186" y="11267"/>
                    <a:pt x="3334" y="11267"/>
                  </a:cubicBezTo>
                  <a:cubicBezTo>
                    <a:pt x="3353" y="11267"/>
                    <a:pt x="3367" y="11270"/>
                    <a:pt x="3374" y="11277"/>
                  </a:cubicBezTo>
                  <a:cubicBezTo>
                    <a:pt x="3496" y="11369"/>
                    <a:pt x="3951" y="11490"/>
                    <a:pt x="3951" y="11490"/>
                  </a:cubicBezTo>
                  <a:lnTo>
                    <a:pt x="4225" y="11642"/>
                  </a:lnTo>
                  <a:lnTo>
                    <a:pt x="3860" y="12037"/>
                  </a:lnTo>
                  <a:cubicBezTo>
                    <a:pt x="3860" y="12037"/>
                    <a:pt x="2736" y="12615"/>
                    <a:pt x="2614" y="12797"/>
                  </a:cubicBezTo>
                  <a:cubicBezTo>
                    <a:pt x="2492" y="13010"/>
                    <a:pt x="3252" y="13557"/>
                    <a:pt x="3344" y="13648"/>
                  </a:cubicBezTo>
                  <a:cubicBezTo>
                    <a:pt x="3404" y="13709"/>
                    <a:pt x="3921" y="13952"/>
                    <a:pt x="3982" y="14013"/>
                  </a:cubicBezTo>
                  <a:cubicBezTo>
                    <a:pt x="4053" y="14060"/>
                    <a:pt x="4161" y="14163"/>
                    <a:pt x="4219" y="14163"/>
                  </a:cubicBezTo>
                  <a:cubicBezTo>
                    <a:pt x="4236" y="14163"/>
                    <a:pt x="4249" y="14155"/>
                    <a:pt x="4255" y="14135"/>
                  </a:cubicBezTo>
                  <a:cubicBezTo>
                    <a:pt x="4286" y="14074"/>
                    <a:pt x="4225" y="13952"/>
                    <a:pt x="4255" y="13922"/>
                  </a:cubicBezTo>
                  <a:cubicBezTo>
                    <a:pt x="4286" y="13922"/>
                    <a:pt x="5319" y="13223"/>
                    <a:pt x="5745" y="12797"/>
                  </a:cubicBezTo>
                  <a:cubicBezTo>
                    <a:pt x="5745" y="12797"/>
                    <a:pt x="6049" y="13253"/>
                    <a:pt x="6110" y="13344"/>
                  </a:cubicBezTo>
                  <a:cubicBezTo>
                    <a:pt x="6110" y="13344"/>
                    <a:pt x="5958" y="13952"/>
                    <a:pt x="5684" y="14135"/>
                  </a:cubicBezTo>
                  <a:cubicBezTo>
                    <a:pt x="5258" y="14469"/>
                    <a:pt x="4803" y="14439"/>
                    <a:pt x="4711" y="14621"/>
                  </a:cubicBezTo>
                  <a:cubicBezTo>
                    <a:pt x="4590" y="14773"/>
                    <a:pt x="4711" y="14834"/>
                    <a:pt x="4894" y="14986"/>
                  </a:cubicBezTo>
                  <a:cubicBezTo>
                    <a:pt x="5076" y="15138"/>
                    <a:pt x="5532" y="15472"/>
                    <a:pt x="5532" y="15472"/>
                  </a:cubicBezTo>
                  <a:lnTo>
                    <a:pt x="5927" y="15806"/>
                  </a:lnTo>
                  <a:cubicBezTo>
                    <a:pt x="5927" y="15806"/>
                    <a:pt x="5937" y="15807"/>
                    <a:pt x="5956" y="15807"/>
                  </a:cubicBezTo>
                  <a:cubicBezTo>
                    <a:pt x="6047" y="15807"/>
                    <a:pt x="6343" y="15786"/>
                    <a:pt x="6596" y="15533"/>
                  </a:cubicBezTo>
                  <a:cubicBezTo>
                    <a:pt x="6900" y="15229"/>
                    <a:pt x="7204" y="15138"/>
                    <a:pt x="7538" y="15046"/>
                  </a:cubicBezTo>
                  <a:cubicBezTo>
                    <a:pt x="7903" y="14986"/>
                    <a:pt x="7994" y="14986"/>
                    <a:pt x="7994" y="14986"/>
                  </a:cubicBezTo>
                  <a:cubicBezTo>
                    <a:pt x="7994" y="14986"/>
                    <a:pt x="8207" y="15168"/>
                    <a:pt x="8207" y="15229"/>
                  </a:cubicBezTo>
                  <a:cubicBezTo>
                    <a:pt x="8207" y="15320"/>
                    <a:pt x="8085" y="15776"/>
                    <a:pt x="8085" y="15776"/>
                  </a:cubicBezTo>
                  <a:cubicBezTo>
                    <a:pt x="8085" y="15776"/>
                    <a:pt x="7903" y="16293"/>
                    <a:pt x="7569" y="16566"/>
                  </a:cubicBezTo>
                  <a:cubicBezTo>
                    <a:pt x="7569" y="16566"/>
                    <a:pt x="7295" y="16657"/>
                    <a:pt x="7417" y="16901"/>
                  </a:cubicBezTo>
                  <a:cubicBezTo>
                    <a:pt x="7508" y="17174"/>
                    <a:pt x="8237" y="17721"/>
                    <a:pt x="8328" y="17752"/>
                  </a:cubicBezTo>
                  <a:cubicBezTo>
                    <a:pt x="8351" y="17775"/>
                    <a:pt x="8478" y="17935"/>
                    <a:pt x="8604" y="17935"/>
                  </a:cubicBezTo>
                  <a:cubicBezTo>
                    <a:pt x="8645" y="17935"/>
                    <a:pt x="8686" y="17918"/>
                    <a:pt x="8724" y="17873"/>
                  </a:cubicBezTo>
                  <a:cubicBezTo>
                    <a:pt x="8876" y="17660"/>
                    <a:pt x="8784" y="17630"/>
                    <a:pt x="8876" y="17448"/>
                  </a:cubicBezTo>
                  <a:cubicBezTo>
                    <a:pt x="8997" y="17265"/>
                    <a:pt x="9575" y="16262"/>
                    <a:pt x="9605" y="16141"/>
                  </a:cubicBezTo>
                  <a:cubicBezTo>
                    <a:pt x="9605" y="16141"/>
                    <a:pt x="9848" y="16445"/>
                    <a:pt x="9909" y="16566"/>
                  </a:cubicBezTo>
                  <a:cubicBezTo>
                    <a:pt x="10091" y="16840"/>
                    <a:pt x="11155" y="20335"/>
                    <a:pt x="11733" y="20913"/>
                  </a:cubicBezTo>
                  <a:cubicBezTo>
                    <a:pt x="11733" y="20913"/>
                    <a:pt x="12097" y="21308"/>
                    <a:pt x="12189" y="21399"/>
                  </a:cubicBezTo>
                  <a:cubicBezTo>
                    <a:pt x="12276" y="21458"/>
                    <a:pt x="13993" y="23201"/>
                    <a:pt x="14288" y="23201"/>
                  </a:cubicBezTo>
                  <a:cubicBezTo>
                    <a:pt x="14300" y="23201"/>
                    <a:pt x="14309" y="23198"/>
                    <a:pt x="14316" y="23192"/>
                  </a:cubicBezTo>
                  <a:cubicBezTo>
                    <a:pt x="14560" y="23040"/>
                    <a:pt x="14347" y="22585"/>
                    <a:pt x="13982" y="22159"/>
                  </a:cubicBezTo>
                  <a:cubicBezTo>
                    <a:pt x="13556" y="21703"/>
                    <a:pt x="13040" y="20974"/>
                    <a:pt x="12979" y="20670"/>
                  </a:cubicBezTo>
                  <a:cubicBezTo>
                    <a:pt x="12949" y="20548"/>
                    <a:pt x="12918" y="20335"/>
                    <a:pt x="12918" y="20335"/>
                  </a:cubicBezTo>
                  <a:lnTo>
                    <a:pt x="12584" y="18998"/>
                  </a:lnTo>
                  <a:cubicBezTo>
                    <a:pt x="12584" y="18998"/>
                    <a:pt x="12067" y="16049"/>
                    <a:pt x="12189" y="15077"/>
                  </a:cubicBezTo>
                  <a:cubicBezTo>
                    <a:pt x="12189" y="15077"/>
                    <a:pt x="12219" y="13253"/>
                    <a:pt x="12158" y="12919"/>
                  </a:cubicBezTo>
                  <a:cubicBezTo>
                    <a:pt x="12067" y="12584"/>
                    <a:pt x="12097" y="11885"/>
                    <a:pt x="11338" y="10913"/>
                  </a:cubicBezTo>
                  <a:lnTo>
                    <a:pt x="11277" y="10791"/>
                  </a:lnTo>
                  <a:cubicBezTo>
                    <a:pt x="11277" y="10791"/>
                    <a:pt x="10122" y="9545"/>
                    <a:pt x="8967" y="8967"/>
                  </a:cubicBezTo>
                  <a:cubicBezTo>
                    <a:pt x="8116" y="8542"/>
                    <a:pt x="7447" y="8299"/>
                    <a:pt x="6262" y="8055"/>
                  </a:cubicBezTo>
                  <a:cubicBezTo>
                    <a:pt x="6262" y="8055"/>
                    <a:pt x="5988" y="7903"/>
                    <a:pt x="5958" y="7752"/>
                  </a:cubicBezTo>
                  <a:cubicBezTo>
                    <a:pt x="5927" y="7600"/>
                    <a:pt x="5623" y="6505"/>
                    <a:pt x="5927" y="5411"/>
                  </a:cubicBezTo>
                  <a:cubicBezTo>
                    <a:pt x="6231" y="4286"/>
                    <a:pt x="6748" y="3131"/>
                    <a:pt x="7933" y="2220"/>
                  </a:cubicBezTo>
                  <a:cubicBezTo>
                    <a:pt x="7812" y="2007"/>
                    <a:pt x="8024" y="1916"/>
                    <a:pt x="8389" y="1824"/>
                  </a:cubicBezTo>
                  <a:cubicBezTo>
                    <a:pt x="8413" y="1821"/>
                    <a:pt x="8439" y="1820"/>
                    <a:pt x="8467" y="1820"/>
                  </a:cubicBezTo>
                  <a:cubicBezTo>
                    <a:pt x="8727" y="1820"/>
                    <a:pt x="9154" y="1948"/>
                    <a:pt x="9483" y="2250"/>
                  </a:cubicBezTo>
                  <a:cubicBezTo>
                    <a:pt x="9633" y="2377"/>
                    <a:pt x="9774" y="2416"/>
                    <a:pt x="9892" y="2416"/>
                  </a:cubicBezTo>
                  <a:cubicBezTo>
                    <a:pt x="10084" y="2416"/>
                    <a:pt x="10213" y="2311"/>
                    <a:pt x="10213" y="2311"/>
                  </a:cubicBezTo>
                  <a:cubicBezTo>
                    <a:pt x="10213" y="2311"/>
                    <a:pt x="10325" y="2378"/>
                    <a:pt x="10433" y="2378"/>
                  </a:cubicBezTo>
                  <a:cubicBezTo>
                    <a:pt x="10451" y="2378"/>
                    <a:pt x="10469" y="2376"/>
                    <a:pt x="10487" y="2371"/>
                  </a:cubicBezTo>
                  <a:cubicBezTo>
                    <a:pt x="10608" y="2311"/>
                    <a:pt x="10821" y="2128"/>
                    <a:pt x="10699" y="1794"/>
                  </a:cubicBezTo>
                  <a:cubicBezTo>
                    <a:pt x="10615" y="1429"/>
                    <a:pt x="10142" y="0"/>
                    <a:pt x="91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995725" y="2768575"/>
              <a:ext cx="804000" cy="569925"/>
            </a:xfrm>
            <a:custGeom>
              <a:avLst/>
              <a:gdLst/>
              <a:ahLst/>
              <a:cxnLst/>
              <a:rect l="l" t="t" r="r" b="b"/>
              <a:pathLst>
                <a:path w="32160" h="22797" extrusionOk="0">
                  <a:moveTo>
                    <a:pt x="28907" y="10061"/>
                  </a:moveTo>
                  <a:cubicBezTo>
                    <a:pt x="28998" y="10365"/>
                    <a:pt x="28937" y="11095"/>
                    <a:pt x="28542" y="11642"/>
                  </a:cubicBezTo>
                  <a:cubicBezTo>
                    <a:pt x="28177" y="12280"/>
                    <a:pt x="28603" y="12675"/>
                    <a:pt x="28603" y="12675"/>
                  </a:cubicBezTo>
                  <a:cubicBezTo>
                    <a:pt x="28603" y="12675"/>
                    <a:pt x="28512" y="12918"/>
                    <a:pt x="28603" y="13070"/>
                  </a:cubicBezTo>
                  <a:cubicBezTo>
                    <a:pt x="28664" y="13162"/>
                    <a:pt x="28968" y="13526"/>
                    <a:pt x="29454" y="13253"/>
                  </a:cubicBezTo>
                  <a:cubicBezTo>
                    <a:pt x="29971" y="12979"/>
                    <a:pt x="32159" y="11915"/>
                    <a:pt x="31551" y="10244"/>
                  </a:cubicBezTo>
                  <a:cubicBezTo>
                    <a:pt x="30943" y="8572"/>
                    <a:pt x="29910" y="7903"/>
                    <a:pt x="28785" y="7143"/>
                  </a:cubicBezTo>
                  <a:cubicBezTo>
                    <a:pt x="27630" y="6383"/>
                    <a:pt x="22767" y="3860"/>
                    <a:pt x="18208" y="4985"/>
                  </a:cubicBezTo>
                  <a:cubicBezTo>
                    <a:pt x="18208" y="4985"/>
                    <a:pt x="16931" y="4316"/>
                    <a:pt x="16384" y="4256"/>
                  </a:cubicBezTo>
                  <a:lnTo>
                    <a:pt x="15259" y="2736"/>
                  </a:lnTo>
                  <a:cubicBezTo>
                    <a:pt x="15259" y="2736"/>
                    <a:pt x="14986" y="2341"/>
                    <a:pt x="14986" y="2037"/>
                  </a:cubicBezTo>
                  <a:cubicBezTo>
                    <a:pt x="15016" y="1733"/>
                    <a:pt x="15381" y="487"/>
                    <a:pt x="14925" y="274"/>
                  </a:cubicBezTo>
                  <a:cubicBezTo>
                    <a:pt x="14469" y="0"/>
                    <a:pt x="13739" y="1885"/>
                    <a:pt x="13739" y="1885"/>
                  </a:cubicBezTo>
                  <a:cubicBezTo>
                    <a:pt x="13739" y="1885"/>
                    <a:pt x="13192" y="2584"/>
                    <a:pt x="13770" y="3253"/>
                  </a:cubicBezTo>
                  <a:cubicBezTo>
                    <a:pt x="14347" y="3982"/>
                    <a:pt x="14712" y="4681"/>
                    <a:pt x="14651" y="4833"/>
                  </a:cubicBezTo>
                  <a:cubicBezTo>
                    <a:pt x="14560" y="4985"/>
                    <a:pt x="14499" y="5654"/>
                    <a:pt x="14499" y="5654"/>
                  </a:cubicBezTo>
                  <a:lnTo>
                    <a:pt x="14347" y="6079"/>
                  </a:lnTo>
                  <a:lnTo>
                    <a:pt x="13679" y="5654"/>
                  </a:lnTo>
                  <a:cubicBezTo>
                    <a:pt x="13679" y="5654"/>
                    <a:pt x="12676" y="4134"/>
                    <a:pt x="12372" y="4073"/>
                  </a:cubicBezTo>
                  <a:cubicBezTo>
                    <a:pt x="12068" y="3952"/>
                    <a:pt x="11399" y="5137"/>
                    <a:pt x="11338" y="5228"/>
                  </a:cubicBezTo>
                  <a:cubicBezTo>
                    <a:pt x="11247" y="5350"/>
                    <a:pt x="11034" y="6110"/>
                    <a:pt x="10943" y="6201"/>
                  </a:cubicBezTo>
                  <a:cubicBezTo>
                    <a:pt x="10882" y="6292"/>
                    <a:pt x="10761" y="6566"/>
                    <a:pt x="10852" y="6566"/>
                  </a:cubicBezTo>
                  <a:cubicBezTo>
                    <a:pt x="10943" y="6566"/>
                    <a:pt x="11156" y="6505"/>
                    <a:pt x="11156" y="6535"/>
                  </a:cubicBezTo>
                  <a:cubicBezTo>
                    <a:pt x="11186" y="6566"/>
                    <a:pt x="12311" y="7903"/>
                    <a:pt x="13010" y="8389"/>
                  </a:cubicBezTo>
                  <a:cubicBezTo>
                    <a:pt x="13010" y="8389"/>
                    <a:pt x="12432" y="8906"/>
                    <a:pt x="12372" y="9028"/>
                  </a:cubicBezTo>
                  <a:cubicBezTo>
                    <a:pt x="12372" y="9028"/>
                    <a:pt x="11490" y="8906"/>
                    <a:pt x="11186" y="8602"/>
                  </a:cubicBezTo>
                  <a:cubicBezTo>
                    <a:pt x="10609" y="8085"/>
                    <a:pt x="10578" y="7478"/>
                    <a:pt x="10274" y="7326"/>
                  </a:cubicBezTo>
                  <a:cubicBezTo>
                    <a:pt x="10031" y="7204"/>
                    <a:pt x="9970" y="7356"/>
                    <a:pt x="9818" y="7630"/>
                  </a:cubicBezTo>
                  <a:cubicBezTo>
                    <a:pt x="9636" y="7933"/>
                    <a:pt x="9241" y="8633"/>
                    <a:pt x="9241" y="8633"/>
                  </a:cubicBezTo>
                  <a:lnTo>
                    <a:pt x="8815" y="9240"/>
                  </a:lnTo>
                  <a:cubicBezTo>
                    <a:pt x="8815" y="9240"/>
                    <a:pt x="8876" y="9757"/>
                    <a:pt x="9362" y="10152"/>
                  </a:cubicBezTo>
                  <a:cubicBezTo>
                    <a:pt x="9849" y="10517"/>
                    <a:pt x="10092" y="10943"/>
                    <a:pt x="10274" y="11399"/>
                  </a:cubicBezTo>
                  <a:cubicBezTo>
                    <a:pt x="10457" y="11854"/>
                    <a:pt x="10517" y="12006"/>
                    <a:pt x="10517" y="12006"/>
                  </a:cubicBezTo>
                  <a:cubicBezTo>
                    <a:pt x="10517" y="12006"/>
                    <a:pt x="10274" y="12310"/>
                    <a:pt x="10153" y="12341"/>
                  </a:cubicBezTo>
                  <a:cubicBezTo>
                    <a:pt x="10031" y="12371"/>
                    <a:pt x="9393" y="12280"/>
                    <a:pt x="9393" y="12280"/>
                  </a:cubicBezTo>
                  <a:cubicBezTo>
                    <a:pt x="9393" y="12280"/>
                    <a:pt x="8603" y="12067"/>
                    <a:pt x="8177" y="11672"/>
                  </a:cubicBezTo>
                  <a:cubicBezTo>
                    <a:pt x="8177" y="11672"/>
                    <a:pt x="8025" y="11277"/>
                    <a:pt x="7691" y="11520"/>
                  </a:cubicBezTo>
                  <a:cubicBezTo>
                    <a:pt x="7295" y="11733"/>
                    <a:pt x="6748" y="12888"/>
                    <a:pt x="6718" y="12949"/>
                  </a:cubicBezTo>
                  <a:cubicBezTo>
                    <a:pt x="6657" y="13040"/>
                    <a:pt x="6323" y="13405"/>
                    <a:pt x="6627" y="13557"/>
                  </a:cubicBezTo>
                  <a:cubicBezTo>
                    <a:pt x="6931" y="13739"/>
                    <a:pt x="6931" y="13587"/>
                    <a:pt x="7235" y="13709"/>
                  </a:cubicBezTo>
                  <a:cubicBezTo>
                    <a:pt x="7539" y="13830"/>
                    <a:pt x="9058" y="14438"/>
                    <a:pt x="9180" y="14469"/>
                  </a:cubicBezTo>
                  <a:cubicBezTo>
                    <a:pt x="9180" y="14469"/>
                    <a:pt x="8785" y="14803"/>
                    <a:pt x="8663" y="14955"/>
                  </a:cubicBezTo>
                  <a:cubicBezTo>
                    <a:pt x="8329" y="15259"/>
                    <a:pt x="3648" y="17508"/>
                    <a:pt x="2979" y="18420"/>
                  </a:cubicBezTo>
                  <a:cubicBezTo>
                    <a:pt x="2979" y="18420"/>
                    <a:pt x="2432" y="19028"/>
                    <a:pt x="2371" y="19149"/>
                  </a:cubicBezTo>
                  <a:cubicBezTo>
                    <a:pt x="2311" y="19271"/>
                    <a:pt x="1" y="22219"/>
                    <a:pt x="274" y="22523"/>
                  </a:cubicBezTo>
                  <a:cubicBezTo>
                    <a:pt x="548" y="22797"/>
                    <a:pt x="1125" y="22493"/>
                    <a:pt x="1642" y="21855"/>
                  </a:cubicBezTo>
                  <a:cubicBezTo>
                    <a:pt x="2189" y="21186"/>
                    <a:pt x="3101" y="20274"/>
                    <a:pt x="3557" y="20122"/>
                  </a:cubicBezTo>
                  <a:cubicBezTo>
                    <a:pt x="3709" y="20092"/>
                    <a:pt x="4013" y="19940"/>
                    <a:pt x="4013" y="19940"/>
                  </a:cubicBezTo>
                  <a:lnTo>
                    <a:pt x="5776" y="19180"/>
                  </a:lnTo>
                  <a:cubicBezTo>
                    <a:pt x="5776" y="19180"/>
                    <a:pt x="9849" y="17934"/>
                    <a:pt x="11217" y="17812"/>
                  </a:cubicBezTo>
                  <a:cubicBezTo>
                    <a:pt x="11217" y="17812"/>
                    <a:pt x="13800" y="17478"/>
                    <a:pt x="14256" y="17326"/>
                  </a:cubicBezTo>
                  <a:cubicBezTo>
                    <a:pt x="14712" y="17143"/>
                    <a:pt x="15715" y="17083"/>
                    <a:pt x="16931" y="15806"/>
                  </a:cubicBezTo>
                  <a:lnTo>
                    <a:pt x="17022" y="15654"/>
                  </a:lnTo>
                  <a:cubicBezTo>
                    <a:pt x="17022" y="15654"/>
                    <a:pt x="18603" y="13800"/>
                    <a:pt x="19150" y="12037"/>
                  </a:cubicBezTo>
                  <a:cubicBezTo>
                    <a:pt x="19575" y="10760"/>
                    <a:pt x="19819" y="9757"/>
                    <a:pt x="19910" y="8055"/>
                  </a:cubicBezTo>
                  <a:cubicBezTo>
                    <a:pt x="19910" y="8055"/>
                    <a:pt x="20092" y="7660"/>
                    <a:pt x="20274" y="7569"/>
                  </a:cubicBezTo>
                  <a:cubicBezTo>
                    <a:pt x="20457" y="7447"/>
                    <a:pt x="21977" y="6839"/>
                    <a:pt x="23557" y="7022"/>
                  </a:cubicBezTo>
                  <a:cubicBezTo>
                    <a:pt x="25168" y="7204"/>
                    <a:pt x="26931" y="7751"/>
                    <a:pt x="28451" y="9240"/>
                  </a:cubicBezTo>
                  <a:cubicBezTo>
                    <a:pt x="28481" y="9332"/>
                    <a:pt x="28664" y="9544"/>
                    <a:pt x="28907" y="10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738900" y="4606750"/>
              <a:ext cx="1101875" cy="781950"/>
            </a:xfrm>
            <a:custGeom>
              <a:avLst/>
              <a:gdLst/>
              <a:ahLst/>
              <a:cxnLst/>
              <a:rect l="l" t="t" r="r" b="b"/>
              <a:pathLst>
                <a:path w="44075" h="31278" extrusionOk="0">
                  <a:moveTo>
                    <a:pt x="39637" y="13739"/>
                  </a:moveTo>
                  <a:cubicBezTo>
                    <a:pt x="39788" y="14164"/>
                    <a:pt x="39667" y="15137"/>
                    <a:pt x="39150" y="15958"/>
                  </a:cubicBezTo>
                  <a:cubicBezTo>
                    <a:pt x="38603" y="16748"/>
                    <a:pt x="39211" y="17356"/>
                    <a:pt x="39211" y="17356"/>
                  </a:cubicBezTo>
                  <a:cubicBezTo>
                    <a:pt x="39211" y="17356"/>
                    <a:pt x="39150" y="17690"/>
                    <a:pt x="39211" y="17842"/>
                  </a:cubicBezTo>
                  <a:cubicBezTo>
                    <a:pt x="39333" y="18025"/>
                    <a:pt x="39728" y="18450"/>
                    <a:pt x="40396" y="18116"/>
                  </a:cubicBezTo>
                  <a:cubicBezTo>
                    <a:pt x="41035" y="17782"/>
                    <a:pt x="44074" y="16292"/>
                    <a:pt x="43254" y="14012"/>
                  </a:cubicBezTo>
                  <a:cubicBezTo>
                    <a:pt x="42433" y="11733"/>
                    <a:pt x="41035" y="10791"/>
                    <a:pt x="39454" y="9757"/>
                  </a:cubicBezTo>
                  <a:cubicBezTo>
                    <a:pt x="37843" y="8724"/>
                    <a:pt x="31247" y="5319"/>
                    <a:pt x="24955" y="6778"/>
                  </a:cubicBezTo>
                  <a:cubicBezTo>
                    <a:pt x="24955" y="6778"/>
                    <a:pt x="23223" y="5927"/>
                    <a:pt x="22493" y="5836"/>
                  </a:cubicBezTo>
                  <a:lnTo>
                    <a:pt x="20943" y="3739"/>
                  </a:lnTo>
                  <a:cubicBezTo>
                    <a:pt x="20943" y="3739"/>
                    <a:pt x="20548" y="3222"/>
                    <a:pt x="20609" y="2797"/>
                  </a:cubicBezTo>
                  <a:cubicBezTo>
                    <a:pt x="20639" y="2371"/>
                    <a:pt x="21095" y="669"/>
                    <a:pt x="20487" y="334"/>
                  </a:cubicBezTo>
                  <a:cubicBezTo>
                    <a:pt x="19879" y="0"/>
                    <a:pt x="18846" y="2584"/>
                    <a:pt x="18846" y="2584"/>
                  </a:cubicBezTo>
                  <a:cubicBezTo>
                    <a:pt x="18846" y="2584"/>
                    <a:pt x="18116" y="3496"/>
                    <a:pt x="18937" y="4468"/>
                  </a:cubicBezTo>
                  <a:cubicBezTo>
                    <a:pt x="19697" y="5471"/>
                    <a:pt x="20244" y="6414"/>
                    <a:pt x="20092" y="6626"/>
                  </a:cubicBezTo>
                  <a:cubicBezTo>
                    <a:pt x="19940" y="6870"/>
                    <a:pt x="19910" y="7781"/>
                    <a:pt x="19910" y="7781"/>
                  </a:cubicBezTo>
                  <a:lnTo>
                    <a:pt x="19727" y="8298"/>
                  </a:lnTo>
                  <a:lnTo>
                    <a:pt x="18846" y="7721"/>
                  </a:lnTo>
                  <a:cubicBezTo>
                    <a:pt x="18846" y="7721"/>
                    <a:pt x="17448" y="5684"/>
                    <a:pt x="17053" y="5532"/>
                  </a:cubicBezTo>
                  <a:cubicBezTo>
                    <a:pt x="16657" y="5380"/>
                    <a:pt x="15776" y="6961"/>
                    <a:pt x="15654" y="7173"/>
                  </a:cubicBezTo>
                  <a:cubicBezTo>
                    <a:pt x="15533" y="7325"/>
                    <a:pt x="15229" y="8359"/>
                    <a:pt x="15138" y="8480"/>
                  </a:cubicBezTo>
                  <a:cubicBezTo>
                    <a:pt x="15046" y="8602"/>
                    <a:pt x="14864" y="9028"/>
                    <a:pt x="14955" y="9028"/>
                  </a:cubicBezTo>
                  <a:cubicBezTo>
                    <a:pt x="15077" y="9058"/>
                    <a:pt x="15350" y="8906"/>
                    <a:pt x="15381" y="8997"/>
                  </a:cubicBezTo>
                  <a:cubicBezTo>
                    <a:pt x="15411" y="9028"/>
                    <a:pt x="17022" y="10882"/>
                    <a:pt x="17934" y="11520"/>
                  </a:cubicBezTo>
                  <a:lnTo>
                    <a:pt x="17022" y="12432"/>
                  </a:lnTo>
                  <a:cubicBezTo>
                    <a:pt x="17022" y="12432"/>
                    <a:pt x="15837" y="12280"/>
                    <a:pt x="15381" y="11885"/>
                  </a:cubicBezTo>
                  <a:cubicBezTo>
                    <a:pt x="14621" y="11155"/>
                    <a:pt x="14590" y="10304"/>
                    <a:pt x="14165" y="10091"/>
                  </a:cubicBezTo>
                  <a:cubicBezTo>
                    <a:pt x="13861" y="9939"/>
                    <a:pt x="13739" y="10122"/>
                    <a:pt x="13527" y="10547"/>
                  </a:cubicBezTo>
                  <a:cubicBezTo>
                    <a:pt x="13283" y="10973"/>
                    <a:pt x="12736" y="11915"/>
                    <a:pt x="12736" y="11915"/>
                  </a:cubicBezTo>
                  <a:lnTo>
                    <a:pt x="12159" y="12736"/>
                  </a:lnTo>
                  <a:cubicBezTo>
                    <a:pt x="12159" y="12736"/>
                    <a:pt x="12189" y="13465"/>
                    <a:pt x="12888" y="13952"/>
                  </a:cubicBezTo>
                  <a:cubicBezTo>
                    <a:pt x="13557" y="14499"/>
                    <a:pt x="13861" y="15016"/>
                    <a:pt x="14135" y="15684"/>
                  </a:cubicBezTo>
                  <a:cubicBezTo>
                    <a:pt x="14378" y="16292"/>
                    <a:pt x="14438" y="16475"/>
                    <a:pt x="14438" y="16475"/>
                  </a:cubicBezTo>
                  <a:cubicBezTo>
                    <a:pt x="14438" y="16475"/>
                    <a:pt x="14135" y="16900"/>
                    <a:pt x="13952" y="16961"/>
                  </a:cubicBezTo>
                  <a:cubicBezTo>
                    <a:pt x="13770" y="16991"/>
                    <a:pt x="12888" y="16900"/>
                    <a:pt x="12888" y="16900"/>
                  </a:cubicBezTo>
                  <a:cubicBezTo>
                    <a:pt x="12888" y="16900"/>
                    <a:pt x="11764" y="16657"/>
                    <a:pt x="11217" y="16049"/>
                  </a:cubicBezTo>
                  <a:cubicBezTo>
                    <a:pt x="11217" y="16049"/>
                    <a:pt x="11004" y="15532"/>
                    <a:pt x="10517" y="15836"/>
                  </a:cubicBezTo>
                  <a:cubicBezTo>
                    <a:pt x="10031" y="16140"/>
                    <a:pt x="9241" y="17690"/>
                    <a:pt x="9150" y="17812"/>
                  </a:cubicBezTo>
                  <a:cubicBezTo>
                    <a:pt x="9119" y="17903"/>
                    <a:pt x="8663" y="18420"/>
                    <a:pt x="9028" y="18663"/>
                  </a:cubicBezTo>
                  <a:cubicBezTo>
                    <a:pt x="9454" y="18906"/>
                    <a:pt x="9454" y="18724"/>
                    <a:pt x="9879" y="18876"/>
                  </a:cubicBezTo>
                  <a:cubicBezTo>
                    <a:pt x="10305" y="19028"/>
                    <a:pt x="12341" y="19848"/>
                    <a:pt x="12524" y="19879"/>
                  </a:cubicBezTo>
                  <a:lnTo>
                    <a:pt x="11855" y="20578"/>
                  </a:lnTo>
                  <a:cubicBezTo>
                    <a:pt x="11399" y="21003"/>
                    <a:pt x="4985" y="24073"/>
                    <a:pt x="4013" y="25320"/>
                  </a:cubicBezTo>
                  <a:cubicBezTo>
                    <a:pt x="4013" y="25320"/>
                    <a:pt x="3314" y="26201"/>
                    <a:pt x="3222" y="26323"/>
                  </a:cubicBezTo>
                  <a:cubicBezTo>
                    <a:pt x="3101" y="26414"/>
                    <a:pt x="1" y="30517"/>
                    <a:pt x="365" y="30912"/>
                  </a:cubicBezTo>
                  <a:cubicBezTo>
                    <a:pt x="760" y="31277"/>
                    <a:pt x="1520" y="30821"/>
                    <a:pt x="2280" y="29970"/>
                  </a:cubicBezTo>
                  <a:cubicBezTo>
                    <a:pt x="3010" y="29058"/>
                    <a:pt x="4256" y="27842"/>
                    <a:pt x="4864" y="27630"/>
                  </a:cubicBezTo>
                  <a:cubicBezTo>
                    <a:pt x="5077" y="27569"/>
                    <a:pt x="5472" y="27387"/>
                    <a:pt x="5472" y="27387"/>
                  </a:cubicBezTo>
                  <a:lnTo>
                    <a:pt x="7934" y="26353"/>
                  </a:lnTo>
                  <a:cubicBezTo>
                    <a:pt x="7934" y="26353"/>
                    <a:pt x="13527" y="24590"/>
                    <a:pt x="15381" y="24499"/>
                  </a:cubicBezTo>
                  <a:cubicBezTo>
                    <a:pt x="15381" y="24499"/>
                    <a:pt x="18907" y="24043"/>
                    <a:pt x="19575" y="23800"/>
                  </a:cubicBezTo>
                  <a:cubicBezTo>
                    <a:pt x="20183" y="23557"/>
                    <a:pt x="21551" y="23466"/>
                    <a:pt x="23223" y="21733"/>
                  </a:cubicBezTo>
                  <a:lnTo>
                    <a:pt x="23405" y="21520"/>
                  </a:lnTo>
                  <a:cubicBezTo>
                    <a:pt x="23405" y="21520"/>
                    <a:pt x="25533" y="18997"/>
                    <a:pt x="26293" y="16596"/>
                  </a:cubicBezTo>
                  <a:cubicBezTo>
                    <a:pt x="26870" y="14833"/>
                    <a:pt x="27205" y="13435"/>
                    <a:pt x="27326" y="11125"/>
                  </a:cubicBezTo>
                  <a:cubicBezTo>
                    <a:pt x="27326" y="11125"/>
                    <a:pt x="27509" y="10578"/>
                    <a:pt x="27782" y="10487"/>
                  </a:cubicBezTo>
                  <a:cubicBezTo>
                    <a:pt x="28025" y="10365"/>
                    <a:pt x="30123" y="9484"/>
                    <a:pt x="32281" y="9757"/>
                  </a:cubicBezTo>
                  <a:cubicBezTo>
                    <a:pt x="34469" y="10031"/>
                    <a:pt x="36901" y="10730"/>
                    <a:pt x="38968" y="12766"/>
                  </a:cubicBezTo>
                  <a:cubicBezTo>
                    <a:pt x="39059" y="12766"/>
                    <a:pt x="39363" y="13070"/>
                    <a:pt x="39637" y="13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72475" y="203825"/>
              <a:ext cx="470400" cy="912125"/>
            </a:xfrm>
            <a:custGeom>
              <a:avLst/>
              <a:gdLst/>
              <a:ahLst/>
              <a:cxnLst/>
              <a:rect l="l" t="t" r="r" b="b"/>
              <a:pathLst>
                <a:path w="18816" h="36485" extrusionOk="0">
                  <a:moveTo>
                    <a:pt x="12230" y="0"/>
                  </a:moveTo>
                  <a:cubicBezTo>
                    <a:pt x="11907" y="0"/>
                    <a:pt x="11230" y="559"/>
                    <a:pt x="10091" y="3835"/>
                  </a:cubicBezTo>
                  <a:cubicBezTo>
                    <a:pt x="8967" y="7148"/>
                    <a:pt x="8967" y="9337"/>
                    <a:pt x="9028" y="10188"/>
                  </a:cubicBezTo>
                  <a:cubicBezTo>
                    <a:pt x="9082" y="10351"/>
                    <a:pt x="8917" y="10466"/>
                    <a:pt x="8794" y="10466"/>
                  </a:cubicBezTo>
                  <a:cubicBezTo>
                    <a:pt x="8780" y="10466"/>
                    <a:pt x="8767" y="10464"/>
                    <a:pt x="8754" y="10461"/>
                  </a:cubicBezTo>
                  <a:cubicBezTo>
                    <a:pt x="8207" y="10340"/>
                    <a:pt x="7295" y="10188"/>
                    <a:pt x="6991" y="10096"/>
                  </a:cubicBezTo>
                  <a:cubicBezTo>
                    <a:pt x="6968" y="10089"/>
                    <a:pt x="6947" y="10085"/>
                    <a:pt x="6927" y="10085"/>
                  </a:cubicBezTo>
                  <a:cubicBezTo>
                    <a:pt x="6868" y="10085"/>
                    <a:pt x="6816" y="10119"/>
                    <a:pt x="6748" y="10188"/>
                  </a:cubicBezTo>
                  <a:cubicBezTo>
                    <a:pt x="6414" y="10644"/>
                    <a:pt x="5715" y="12346"/>
                    <a:pt x="5471" y="12954"/>
                  </a:cubicBezTo>
                  <a:cubicBezTo>
                    <a:pt x="5441" y="13106"/>
                    <a:pt x="5502" y="13258"/>
                    <a:pt x="5654" y="13288"/>
                  </a:cubicBezTo>
                  <a:cubicBezTo>
                    <a:pt x="5806" y="13349"/>
                    <a:pt x="5958" y="13349"/>
                    <a:pt x="6110" y="13349"/>
                  </a:cubicBezTo>
                  <a:cubicBezTo>
                    <a:pt x="6383" y="13349"/>
                    <a:pt x="7143" y="12619"/>
                    <a:pt x="7325" y="12528"/>
                  </a:cubicBezTo>
                  <a:cubicBezTo>
                    <a:pt x="7349" y="12522"/>
                    <a:pt x="7372" y="12519"/>
                    <a:pt x="7394" y="12519"/>
                  </a:cubicBezTo>
                  <a:cubicBezTo>
                    <a:pt x="7601" y="12519"/>
                    <a:pt x="7739" y="12759"/>
                    <a:pt x="7629" y="12923"/>
                  </a:cubicBezTo>
                  <a:cubicBezTo>
                    <a:pt x="7173" y="13683"/>
                    <a:pt x="7173" y="16267"/>
                    <a:pt x="7173" y="16267"/>
                  </a:cubicBezTo>
                  <a:lnTo>
                    <a:pt x="7173" y="17179"/>
                  </a:lnTo>
                  <a:cubicBezTo>
                    <a:pt x="7143" y="17513"/>
                    <a:pt x="7265" y="17756"/>
                    <a:pt x="7356" y="17847"/>
                  </a:cubicBezTo>
                  <a:cubicBezTo>
                    <a:pt x="7447" y="17939"/>
                    <a:pt x="7447" y="18060"/>
                    <a:pt x="7417" y="18121"/>
                  </a:cubicBezTo>
                  <a:cubicBezTo>
                    <a:pt x="7325" y="18303"/>
                    <a:pt x="7265" y="18607"/>
                    <a:pt x="7204" y="18668"/>
                  </a:cubicBezTo>
                  <a:cubicBezTo>
                    <a:pt x="6870" y="18850"/>
                    <a:pt x="6505" y="18850"/>
                    <a:pt x="6505" y="18850"/>
                  </a:cubicBezTo>
                  <a:cubicBezTo>
                    <a:pt x="5836" y="18850"/>
                    <a:pt x="5289" y="19185"/>
                    <a:pt x="5198" y="19215"/>
                  </a:cubicBezTo>
                  <a:cubicBezTo>
                    <a:pt x="5193" y="19219"/>
                    <a:pt x="5177" y="19221"/>
                    <a:pt x="5149" y="19221"/>
                  </a:cubicBezTo>
                  <a:cubicBezTo>
                    <a:pt x="4787" y="19221"/>
                    <a:pt x="2552" y="18872"/>
                    <a:pt x="2128" y="18759"/>
                  </a:cubicBezTo>
                  <a:cubicBezTo>
                    <a:pt x="2064" y="18748"/>
                    <a:pt x="2001" y="18743"/>
                    <a:pt x="1941" y="18743"/>
                  </a:cubicBezTo>
                  <a:cubicBezTo>
                    <a:pt x="1684" y="18743"/>
                    <a:pt x="1466" y="18832"/>
                    <a:pt x="1368" y="18881"/>
                  </a:cubicBezTo>
                  <a:lnTo>
                    <a:pt x="1246" y="19002"/>
                  </a:lnTo>
                  <a:lnTo>
                    <a:pt x="61" y="21434"/>
                  </a:lnTo>
                  <a:cubicBezTo>
                    <a:pt x="0" y="21556"/>
                    <a:pt x="61" y="21738"/>
                    <a:pt x="213" y="21768"/>
                  </a:cubicBezTo>
                  <a:cubicBezTo>
                    <a:pt x="381" y="21812"/>
                    <a:pt x="538" y="21832"/>
                    <a:pt x="686" y="21832"/>
                  </a:cubicBezTo>
                  <a:cubicBezTo>
                    <a:pt x="1664" y="21832"/>
                    <a:pt x="2209" y="20989"/>
                    <a:pt x="2341" y="20857"/>
                  </a:cubicBezTo>
                  <a:cubicBezTo>
                    <a:pt x="2432" y="20747"/>
                    <a:pt x="2501" y="20725"/>
                    <a:pt x="2542" y="20725"/>
                  </a:cubicBezTo>
                  <a:cubicBezTo>
                    <a:pt x="2569" y="20725"/>
                    <a:pt x="2584" y="20735"/>
                    <a:pt x="2584" y="20735"/>
                  </a:cubicBezTo>
                  <a:cubicBezTo>
                    <a:pt x="4559" y="21495"/>
                    <a:pt x="6079" y="21738"/>
                    <a:pt x="6353" y="21768"/>
                  </a:cubicBezTo>
                  <a:cubicBezTo>
                    <a:pt x="6403" y="21779"/>
                    <a:pt x="6488" y="21782"/>
                    <a:pt x="6587" y="21782"/>
                  </a:cubicBezTo>
                  <a:cubicBezTo>
                    <a:pt x="6785" y="21782"/>
                    <a:pt x="7042" y="21768"/>
                    <a:pt x="7204" y="21768"/>
                  </a:cubicBezTo>
                  <a:cubicBezTo>
                    <a:pt x="7325" y="21768"/>
                    <a:pt x="7447" y="21860"/>
                    <a:pt x="7477" y="21951"/>
                  </a:cubicBezTo>
                  <a:cubicBezTo>
                    <a:pt x="7569" y="22224"/>
                    <a:pt x="7751" y="22771"/>
                    <a:pt x="7812" y="23015"/>
                  </a:cubicBezTo>
                  <a:cubicBezTo>
                    <a:pt x="7873" y="23136"/>
                    <a:pt x="7812" y="23258"/>
                    <a:pt x="7721" y="23319"/>
                  </a:cubicBezTo>
                  <a:cubicBezTo>
                    <a:pt x="7447" y="23471"/>
                    <a:pt x="6900" y="23744"/>
                    <a:pt x="6657" y="24078"/>
                  </a:cubicBezTo>
                  <a:cubicBezTo>
                    <a:pt x="6292" y="24534"/>
                    <a:pt x="6505" y="25051"/>
                    <a:pt x="6961" y="25294"/>
                  </a:cubicBezTo>
                  <a:cubicBezTo>
                    <a:pt x="7025" y="25341"/>
                    <a:pt x="7106" y="25361"/>
                    <a:pt x="7199" y="25361"/>
                  </a:cubicBezTo>
                  <a:cubicBezTo>
                    <a:pt x="7593" y="25361"/>
                    <a:pt x="8191" y="25005"/>
                    <a:pt x="8511" y="24808"/>
                  </a:cubicBezTo>
                  <a:cubicBezTo>
                    <a:pt x="8566" y="24781"/>
                    <a:pt x="8626" y="24766"/>
                    <a:pt x="8682" y="24766"/>
                  </a:cubicBezTo>
                  <a:cubicBezTo>
                    <a:pt x="8751" y="24766"/>
                    <a:pt x="8812" y="24788"/>
                    <a:pt x="8845" y="24838"/>
                  </a:cubicBezTo>
                  <a:cubicBezTo>
                    <a:pt x="8936" y="24930"/>
                    <a:pt x="9028" y="25051"/>
                    <a:pt x="9119" y="25142"/>
                  </a:cubicBezTo>
                  <a:cubicBezTo>
                    <a:pt x="9240" y="25264"/>
                    <a:pt x="9180" y="25446"/>
                    <a:pt x="9028" y="25537"/>
                  </a:cubicBezTo>
                  <a:cubicBezTo>
                    <a:pt x="8845" y="25598"/>
                    <a:pt x="8663" y="25720"/>
                    <a:pt x="8541" y="25872"/>
                  </a:cubicBezTo>
                  <a:cubicBezTo>
                    <a:pt x="8329" y="26176"/>
                    <a:pt x="8541" y="26753"/>
                    <a:pt x="8997" y="26936"/>
                  </a:cubicBezTo>
                  <a:cubicBezTo>
                    <a:pt x="9057" y="26961"/>
                    <a:pt x="9119" y="26972"/>
                    <a:pt x="9181" y="26972"/>
                  </a:cubicBezTo>
                  <a:cubicBezTo>
                    <a:pt x="9497" y="26972"/>
                    <a:pt x="9828" y="26688"/>
                    <a:pt x="10031" y="26510"/>
                  </a:cubicBezTo>
                  <a:cubicBezTo>
                    <a:pt x="10084" y="26474"/>
                    <a:pt x="10138" y="26460"/>
                    <a:pt x="10191" y="26460"/>
                  </a:cubicBezTo>
                  <a:cubicBezTo>
                    <a:pt x="10229" y="26460"/>
                    <a:pt x="10266" y="26467"/>
                    <a:pt x="10304" y="26480"/>
                  </a:cubicBezTo>
                  <a:cubicBezTo>
                    <a:pt x="10578" y="26632"/>
                    <a:pt x="11155" y="26936"/>
                    <a:pt x="11702" y="27209"/>
                  </a:cubicBezTo>
                  <a:cubicBezTo>
                    <a:pt x="12432" y="27574"/>
                    <a:pt x="12949" y="27999"/>
                    <a:pt x="12949" y="27999"/>
                  </a:cubicBezTo>
                  <a:cubicBezTo>
                    <a:pt x="14286" y="29003"/>
                    <a:pt x="15289" y="30735"/>
                    <a:pt x="15502" y="31130"/>
                  </a:cubicBezTo>
                  <a:cubicBezTo>
                    <a:pt x="15532" y="31161"/>
                    <a:pt x="15532" y="31221"/>
                    <a:pt x="15532" y="31282"/>
                  </a:cubicBezTo>
                  <a:cubicBezTo>
                    <a:pt x="15380" y="32437"/>
                    <a:pt x="13709" y="33896"/>
                    <a:pt x="13709" y="33896"/>
                  </a:cubicBezTo>
                  <a:cubicBezTo>
                    <a:pt x="12584" y="35021"/>
                    <a:pt x="12310" y="35781"/>
                    <a:pt x="12280" y="36054"/>
                  </a:cubicBezTo>
                  <a:cubicBezTo>
                    <a:pt x="12219" y="36145"/>
                    <a:pt x="12280" y="36206"/>
                    <a:pt x="12310" y="36237"/>
                  </a:cubicBezTo>
                  <a:cubicBezTo>
                    <a:pt x="12506" y="36454"/>
                    <a:pt x="12732" y="36485"/>
                    <a:pt x="12846" y="36485"/>
                  </a:cubicBezTo>
                  <a:cubicBezTo>
                    <a:pt x="12891" y="36485"/>
                    <a:pt x="12918" y="36480"/>
                    <a:pt x="12918" y="36480"/>
                  </a:cubicBezTo>
                  <a:cubicBezTo>
                    <a:pt x="12926" y="36481"/>
                    <a:pt x="12934" y="36481"/>
                    <a:pt x="12942" y="36481"/>
                  </a:cubicBezTo>
                  <a:cubicBezTo>
                    <a:pt x="13505" y="36481"/>
                    <a:pt x="15836" y="34504"/>
                    <a:pt x="15836" y="34504"/>
                  </a:cubicBezTo>
                  <a:cubicBezTo>
                    <a:pt x="15946" y="34395"/>
                    <a:pt x="16362" y="34373"/>
                    <a:pt x="16716" y="34373"/>
                  </a:cubicBezTo>
                  <a:cubicBezTo>
                    <a:pt x="16952" y="34373"/>
                    <a:pt x="17162" y="34383"/>
                    <a:pt x="17234" y="34383"/>
                  </a:cubicBezTo>
                  <a:cubicBezTo>
                    <a:pt x="17447" y="34383"/>
                    <a:pt x="17630" y="34261"/>
                    <a:pt x="17782" y="34109"/>
                  </a:cubicBezTo>
                  <a:cubicBezTo>
                    <a:pt x="18410" y="33480"/>
                    <a:pt x="18508" y="32528"/>
                    <a:pt x="18424" y="32528"/>
                  </a:cubicBezTo>
                  <a:cubicBezTo>
                    <a:pt x="18423" y="32528"/>
                    <a:pt x="18421" y="32528"/>
                    <a:pt x="18420" y="32528"/>
                  </a:cubicBezTo>
                  <a:cubicBezTo>
                    <a:pt x="18815" y="30613"/>
                    <a:pt x="16444" y="27088"/>
                    <a:pt x="16140" y="26601"/>
                  </a:cubicBezTo>
                  <a:cubicBezTo>
                    <a:pt x="15836" y="26115"/>
                    <a:pt x="15836" y="25112"/>
                    <a:pt x="15867" y="23136"/>
                  </a:cubicBezTo>
                  <a:cubicBezTo>
                    <a:pt x="15927" y="21160"/>
                    <a:pt x="15168" y="19063"/>
                    <a:pt x="15016" y="18577"/>
                  </a:cubicBezTo>
                  <a:cubicBezTo>
                    <a:pt x="14894" y="18091"/>
                    <a:pt x="12949" y="14413"/>
                    <a:pt x="12797" y="14139"/>
                  </a:cubicBezTo>
                  <a:lnTo>
                    <a:pt x="12797" y="14109"/>
                  </a:lnTo>
                  <a:cubicBezTo>
                    <a:pt x="9940" y="6358"/>
                    <a:pt x="12128" y="1525"/>
                    <a:pt x="12219" y="1282"/>
                  </a:cubicBezTo>
                  <a:lnTo>
                    <a:pt x="12219" y="1251"/>
                  </a:lnTo>
                  <a:cubicBezTo>
                    <a:pt x="12280" y="1130"/>
                    <a:pt x="12523" y="309"/>
                    <a:pt x="12432" y="96"/>
                  </a:cubicBezTo>
                  <a:cubicBezTo>
                    <a:pt x="12396" y="53"/>
                    <a:pt x="12330" y="0"/>
                    <a:pt x="122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75050" y="3568675"/>
              <a:ext cx="509150" cy="254375"/>
            </a:xfrm>
            <a:custGeom>
              <a:avLst/>
              <a:gdLst/>
              <a:ahLst/>
              <a:cxnLst/>
              <a:rect l="l" t="t" r="r" b="b"/>
              <a:pathLst>
                <a:path w="20366" h="10175" extrusionOk="0">
                  <a:moveTo>
                    <a:pt x="476" y="1"/>
                  </a:moveTo>
                  <a:cubicBezTo>
                    <a:pt x="469" y="1"/>
                    <a:pt x="462" y="1"/>
                    <a:pt x="456" y="3"/>
                  </a:cubicBezTo>
                  <a:cubicBezTo>
                    <a:pt x="335" y="64"/>
                    <a:pt x="1" y="398"/>
                    <a:pt x="2098" y="1887"/>
                  </a:cubicBezTo>
                  <a:cubicBezTo>
                    <a:pt x="3678" y="3012"/>
                    <a:pt x="4894" y="3346"/>
                    <a:pt x="5350" y="3468"/>
                  </a:cubicBezTo>
                  <a:cubicBezTo>
                    <a:pt x="5441" y="3498"/>
                    <a:pt x="5472" y="3620"/>
                    <a:pt x="5441" y="3711"/>
                  </a:cubicBezTo>
                  <a:cubicBezTo>
                    <a:pt x="5229" y="3954"/>
                    <a:pt x="5016" y="4471"/>
                    <a:pt x="4925" y="4623"/>
                  </a:cubicBezTo>
                  <a:cubicBezTo>
                    <a:pt x="4894" y="4653"/>
                    <a:pt x="4894" y="4714"/>
                    <a:pt x="4925" y="4775"/>
                  </a:cubicBezTo>
                  <a:cubicBezTo>
                    <a:pt x="5137" y="5018"/>
                    <a:pt x="5928" y="5687"/>
                    <a:pt x="6232" y="5900"/>
                  </a:cubicBezTo>
                  <a:cubicBezTo>
                    <a:pt x="6254" y="5933"/>
                    <a:pt x="6285" y="5946"/>
                    <a:pt x="6316" y="5946"/>
                  </a:cubicBezTo>
                  <a:cubicBezTo>
                    <a:pt x="6369" y="5946"/>
                    <a:pt x="6425" y="5908"/>
                    <a:pt x="6444" y="5869"/>
                  </a:cubicBezTo>
                  <a:cubicBezTo>
                    <a:pt x="6505" y="5778"/>
                    <a:pt x="6505" y="5717"/>
                    <a:pt x="6536" y="5626"/>
                  </a:cubicBezTo>
                  <a:cubicBezTo>
                    <a:pt x="6566" y="5474"/>
                    <a:pt x="6292" y="4957"/>
                    <a:pt x="6292" y="4805"/>
                  </a:cubicBezTo>
                  <a:cubicBezTo>
                    <a:pt x="6292" y="4701"/>
                    <a:pt x="6392" y="4654"/>
                    <a:pt x="6474" y="4654"/>
                  </a:cubicBezTo>
                  <a:cubicBezTo>
                    <a:pt x="6512" y="4654"/>
                    <a:pt x="6547" y="4664"/>
                    <a:pt x="6566" y="4684"/>
                  </a:cubicBezTo>
                  <a:cubicBezTo>
                    <a:pt x="6900" y="5079"/>
                    <a:pt x="8329" y="5474"/>
                    <a:pt x="8329" y="5474"/>
                  </a:cubicBezTo>
                  <a:lnTo>
                    <a:pt x="8815" y="5626"/>
                  </a:lnTo>
                  <a:cubicBezTo>
                    <a:pt x="8884" y="5667"/>
                    <a:pt x="8952" y="5683"/>
                    <a:pt x="9013" y="5683"/>
                  </a:cubicBezTo>
                  <a:cubicBezTo>
                    <a:pt x="9086" y="5683"/>
                    <a:pt x="9147" y="5659"/>
                    <a:pt x="9180" y="5626"/>
                  </a:cubicBezTo>
                  <a:cubicBezTo>
                    <a:pt x="9271" y="5626"/>
                    <a:pt x="9302" y="5626"/>
                    <a:pt x="9332" y="5687"/>
                  </a:cubicBezTo>
                  <a:cubicBezTo>
                    <a:pt x="9423" y="5748"/>
                    <a:pt x="9606" y="5839"/>
                    <a:pt x="9606" y="5869"/>
                  </a:cubicBezTo>
                  <a:cubicBezTo>
                    <a:pt x="9697" y="6082"/>
                    <a:pt x="9606" y="6295"/>
                    <a:pt x="9606" y="6295"/>
                  </a:cubicBezTo>
                  <a:cubicBezTo>
                    <a:pt x="9514" y="6629"/>
                    <a:pt x="9606" y="6994"/>
                    <a:pt x="9606" y="7055"/>
                  </a:cubicBezTo>
                  <a:cubicBezTo>
                    <a:pt x="9606" y="7085"/>
                    <a:pt x="8967" y="8422"/>
                    <a:pt x="8846" y="8635"/>
                  </a:cubicBezTo>
                  <a:cubicBezTo>
                    <a:pt x="8754" y="8787"/>
                    <a:pt x="8785" y="8969"/>
                    <a:pt x="8785" y="9061"/>
                  </a:cubicBezTo>
                  <a:cubicBezTo>
                    <a:pt x="8785" y="9091"/>
                    <a:pt x="8785" y="9091"/>
                    <a:pt x="8815" y="9121"/>
                  </a:cubicBezTo>
                  <a:lnTo>
                    <a:pt x="9910" y="10155"/>
                  </a:lnTo>
                  <a:cubicBezTo>
                    <a:pt x="9947" y="10167"/>
                    <a:pt x="9985" y="10175"/>
                    <a:pt x="10021" y="10175"/>
                  </a:cubicBezTo>
                  <a:cubicBezTo>
                    <a:pt x="10071" y="10175"/>
                    <a:pt x="10117" y="10160"/>
                    <a:pt x="10153" y="10124"/>
                  </a:cubicBezTo>
                  <a:cubicBezTo>
                    <a:pt x="10517" y="9517"/>
                    <a:pt x="10062" y="8939"/>
                    <a:pt x="10001" y="8817"/>
                  </a:cubicBezTo>
                  <a:cubicBezTo>
                    <a:pt x="9940" y="8666"/>
                    <a:pt x="10001" y="8666"/>
                    <a:pt x="10001" y="8666"/>
                  </a:cubicBezTo>
                  <a:cubicBezTo>
                    <a:pt x="10761" y="7723"/>
                    <a:pt x="11095" y="6933"/>
                    <a:pt x="11156" y="6811"/>
                  </a:cubicBezTo>
                  <a:cubicBezTo>
                    <a:pt x="11217" y="6751"/>
                    <a:pt x="11277" y="6507"/>
                    <a:pt x="11308" y="6355"/>
                  </a:cubicBezTo>
                  <a:cubicBezTo>
                    <a:pt x="11369" y="6295"/>
                    <a:pt x="11399" y="6234"/>
                    <a:pt x="11460" y="6234"/>
                  </a:cubicBezTo>
                  <a:lnTo>
                    <a:pt x="12128" y="6234"/>
                  </a:lnTo>
                  <a:cubicBezTo>
                    <a:pt x="12189" y="6234"/>
                    <a:pt x="12280" y="6295"/>
                    <a:pt x="12280" y="6355"/>
                  </a:cubicBezTo>
                  <a:cubicBezTo>
                    <a:pt x="12311" y="6538"/>
                    <a:pt x="12341" y="6903"/>
                    <a:pt x="12493" y="7085"/>
                  </a:cubicBezTo>
                  <a:cubicBezTo>
                    <a:pt x="12611" y="7217"/>
                    <a:pt x="12735" y="7271"/>
                    <a:pt x="12857" y="7271"/>
                  </a:cubicBezTo>
                  <a:cubicBezTo>
                    <a:pt x="12987" y="7271"/>
                    <a:pt x="13113" y="7210"/>
                    <a:pt x="13223" y="7115"/>
                  </a:cubicBezTo>
                  <a:cubicBezTo>
                    <a:pt x="13405" y="6963"/>
                    <a:pt x="13314" y="6447"/>
                    <a:pt x="13223" y="6203"/>
                  </a:cubicBezTo>
                  <a:cubicBezTo>
                    <a:pt x="13192" y="6143"/>
                    <a:pt x="13223" y="6051"/>
                    <a:pt x="13314" y="6021"/>
                  </a:cubicBezTo>
                  <a:lnTo>
                    <a:pt x="13527" y="5900"/>
                  </a:lnTo>
                  <a:cubicBezTo>
                    <a:pt x="13543" y="5894"/>
                    <a:pt x="13559" y="5892"/>
                    <a:pt x="13575" y="5892"/>
                  </a:cubicBezTo>
                  <a:cubicBezTo>
                    <a:pt x="13647" y="5892"/>
                    <a:pt x="13709" y="5946"/>
                    <a:pt x="13709" y="6021"/>
                  </a:cubicBezTo>
                  <a:cubicBezTo>
                    <a:pt x="13739" y="6082"/>
                    <a:pt x="13739" y="6264"/>
                    <a:pt x="13831" y="6325"/>
                  </a:cubicBezTo>
                  <a:cubicBezTo>
                    <a:pt x="13884" y="6406"/>
                    <a:pt x="13980" y="6445"/>
                    <a:pt x="14085" y="6445"/>
                  </a:cubicBezTo>
                  <a:cubicBezTo>
                    <a:pt x="14218" y="6445"/>
                    <a:pt x="14367" y="6383"/>
                    <a:pt x="14469" y="6264"/>
                  </a:cubicBezTo>
                  <a:cubicBezTo>
                    <a:pt x="14621" y="6051"/>
                    <a:pt x="14530" y="5748"/>
                    <a:pt x="14438" y="5596"/>
                  </a:cubicBezTo>
                  <a:cubicBezTo>
                    <a:pt x="14438" y="5565"/>
                    <a:pt x="14438" y="5504"/>
                    <a:pt x="14469" y="5444"/>
                  </a:cubicBezTo>
                  <a:cubicBezTo>
                    <a:pt x="14590" y="5352"/>
                    <a:pt x="14864" y="5048"/>
                    <a:pt x="15077" y="4805"/>
                  </a:cubicBezTo>
                  <a:cubicBezTo>
                    <a:pt x="15381" y="4501"/>
                    <a:pt x="15685" y="4289"/>
                    <a:pt x="15685" y="4289"/>
                  </a:cubicBezTo>
                  <a:cubicBezTo>
                    <a:pt x="16414" y="3711"/>
                    <a:pt x="17539" y="3437"/>
                    <a:pt x="17782" y="3407"/>
                  </a:cubicBezTo>
                  <a:lnTo>
                    <a:pt x="17843" y="3407"/>
                  </a:lnTo>
                  <a:cubicBezTo>
                    <a:pt x="18481" y="3681"/>
                    <a:pt x="18967" y="4805"/>
                    <a:pt x="18967" y="4805"/>
                  </a:cubicBezTo>
                  <a:cubicBezTo>
                    <a:pt x="19363" y="5596"/>
                    <a:pt x="19758" y="5869"/>
                    <a:pt x="19910" y="5960"/>
                  </a:cubicBezTo>
                  <a:lnTo>
                    <a:pt x="20031" y="5960"/>
                  </a:lnTo>
                  <a:cubicBezTo>
                    <a:pt x="20244" y="5839"/>
                    <a:pt x="20244" y="5656"/>
                    <a:pt x="20244" y="5656"/>
                  </a:cubicBezTo>
                  <a:cubicBezTo>
                    <a:pt x="20366" y="5383"/>
                    <a:pt x="19636" y="3741"/>
                    <a:pt x="19636" y="3741"/>
                  </a:cubicBezTo>
                  <a:cubicBezTo>
                    <a:pt x="19575" y="3620"/>
                    <a:pt x="19758" y="3103"/>
                    <a:pt x="19788" y="2982"/>
                  </a:cubicBezTo>
                  <a:cubicBezTo>
                    <a:pt x="19849" y="2860"/>
                    <a:pt x="19849" y="2769"/>
                    <a:pt x="19758" y="2647"/>
                  </a:cubicBezTo>
                  <a:cubicBezTo>
                    <a:pt x="19518" y="2248"/>
                    <a:pt x="19092" y="2058"/>
                    <a:pt x="18990" y="2058"/>
                  </a:cubicBezTo>
                  <a:cubicBezTo>
                    <a:pt x="18975" y="2058"/>
                    <a:pt x="18967" y="2062"/>
                    <a:pt x="18967" y="2070"/>
                  </a:cubicBezTo>
                  <a:cubicBezTo>
                    <a:pt x="18715" y="1923"/>
                    <a:pt x="18366" y="1868"/>
                    <a:pt x="17983" y="1868"/>
                  </a:cubicBezTo>
                  <a:cubicBezTo>
                    <a:pt x="16940" y="1868"/>
                    <a:pt x="15648" y="2276"/>
                    <a:pt x="15381" y="2343"/>
                  </a:cubicBezTo>
                  <a:cubicBezTo>
                    <a:pt x="15337" y="2352"/>
                    <a:pt x="15289" y="2356"/>
                    <a:pt x="15235" y="2356"/>
                  </a:cubicBezTo>
                  <a:cubicBezTo>
                    <a:pt x="14916" y="2356"/>
                    <a:pt x="14407" y="2204"/>
                    <a:pt x="13496" y="1918"/>
                  </a:cubicBezTo>
                  <a:cubicBezTo>
                    <a:pt x="12716" y="1672"/>
                    <a:pt x="11821" y="1640"/>
                    <a:pt x="11280" y="1640"/>
                  </a:cubicBezTo>
                  <a:cubicBezTo>
                    <a:pt x="11083" y="1640"/>
                    <a:pt x="10933" y="1644"/>
                    <a:pt x="10852" y="1644"/>
                  </a:cubicBezTo>
                  <a:cubicBezTo>
                    <a:pt x="10842" y="1643"/>
                    <a:pt x="10830" y="1643"/>
                    <a:pt x="10816" y="1643"/>
                  </a:cubicBezTo>
                  <a:cubicBezTo>
                    <a:pt x="10401" y="1643"/>
                    <a:pt x="8233" y="2071"/>
                    <a:pt x="8086" y="2100"/>
                  </a:cubicBezTo>
                  <a:lnTo>
                    <a:pt x="8055" y="2100"/>
                  </a:lnTo>
                  <a:cubicBezTo>
                    <a:pt x="7751" y="2118"/>
                    <a:pt x="7456" y="2126"/>
                    <a:pt x="7171" y="2126"/>
                  </a:cubicBezTo>
                  <a:cubicBezTo>
                    <a:pt x="3115" y="2126"/>
                    <a:pt x="1119" y="420"/>
                    <a:pt x="1034" y="307"/>
                  </a:cubicBezTo>
                  <a:cubicBezTo>
                    <a:pt x="976" y="278"/>
                    <a:pt x="615" y="1"/>
                    <a:pt x="4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846075" y="3043825"/>
              <a:ext cx="358675" cy="699300"/>
            </a:xfrm>
            <a:custGeom>
              <a:avLst/>
              <a:gdLst/>
              <a:ahLst/>
              <a:cxnLst/>
              <a:rect l="l" t="t" r="r" b="b"/>
              <a:pathLst>
                <a:path w="14347" h="27972" extrusionOk="0">
                  <a:moveTo>
                    <a:pt x="9258" y="1"/>
                  </a:moveTo>
                  <a:cubicBezTo>
                    <a:pt x="9027" y="1"/>
                    <a:pt x="8507" y="437"/>
                    <a:pt x="7660" y="2911"/>
                  </a:cubicBezTo>
                  <a:cubicBezTo>
                    <a:pt x="6809" y="5465"/>
                    <a:pt x="6809" y="7136"/>
                    <a:pt x="6839" y="7775"/>
                  </a:cubicBezTo>
                  <a:cubicBezTo>
                    <a:pt x="6893" y="7883"/>
                    <a:pt x="6778" y="7992"/>
                    <a:pt x="6666" y="7992"/>
                  </a:cubicBezTo>
                  <a:cubicBezTo>
                    <a:pt x="6652" y="7992"/>
                    <a:pt x="6639" y="7991"/>
                    <a:pt x="6626" y="7987"/>
                  </a:cubicBezTo>
                  <a:cubicBezTo>
                    <a:pt x="6201" y="7896"/>
                    <a:pt x="5471" y="7744"/>
                    <a:pt x="5259" y="7714"/>
                  </a:cubicBezTo>
                  <a:cubicBezTo>
                    <a:pt x="5167" y="7714"/>
                    <a:pt x="5107" y="7714"/>
                    <a:pt x="5076" y="7775"/>
                  </a:cubicBezTo>
                  <a:cubicBezTo>
                    <a:pt x="4803" y="8139"/>
                    <a:pt x="4255" y="9477"/>
                    <a:pt x="4073" y="9933"/>
                  </a:cubicBezTo>
                  <a:cubicBezTo>
                    <a:pt x="4043" y="10024"/>
                    <a:pt x="4103" y="10146"/>
                    <a:pt x="4225" y="10176"/>
                  </a:cubicBezTo>
                  <a:cubicBezTo>
                    <a:pt x="4347" y="10237"/>
                    <a:pt x="4468" y="10237"/>
                    <a:pt x="4559" y="10237"/>
                  </a:cubicBezTo>
                  <a:cubicBezTo>
                    <a:pt x="4772" y="10237"/>
                    <a:pt x="5380" y="9659"/>
                    <a:pt x="5562" y="9568"/>
                  </a:cubicBezTo>
                  <a:cubicBezTo>
                    <a:pt x="5583" y="9560"/>
                    <a:pt x="5604" y="9556"/>
                    <a:pt x="5624" y="9556"/>
                  </a:cubicBezTo>
                  <a:cubicBezTo>
                    <a:pt x="5751" y="9556"/>
                    <a:pt x="5854" y="9710"/>
                    <a:pt x="5775" y="9842"/>
                  </a:cubicBezTo>
                  <a:cubicBezTo>
                    <a:pt x="5441" y="10450"/>
                    <a:pt x="5441" y="12425"/>
                    <a:pt x="5441" y="12425"/>
                  </a:cubicBezTo>
                  <a:lnTo>
                    <a:pt x="5441" y="13124"/>
                  </a:lnTo>
                  <a:cubicBezTo>
                    <a:pt x="5441" y="13367"/>
                    <a:pt x="5532" y="13519"/>
                    <a:pt x="5593" y="13641"/>
                  </a:cubicBezTo>
                  <a:cubicBezTo>
                    <a:pt x="5684" y="13671"/>
                    <a:pt x="5684" y="13763"/>
                    <a:pt x="5623" y="13823"/>
                  </a:cubicBezTo>
                  <a:cubicBezTo>
                    <a:pt x="5562" y="13975"/>
                    <a:pt x="5532" y="14249"/>
                    <a:pt x="5471" y="14249"/>
                  </a:cubicBezTo>
                  <a:cubicBezTo>
                    <a:pt x="5259" y="14401"/>
                    <a:pt x="4955" y="14401"/>
                    <a:pt x="4955" y="14401"/>
                  </a:cubicBezTo>
                  <a:cubicBezTo>
                    <a:pt x="4468" y="14401"/>
                    <a:pt x="4043" y="14705"/>
                    <a:pt x="3951" y="14705"/>
                  </a:cubicBezTo>
                  <a:cubicBezTo>
                    <a:pt x="3921" y="14705"/>
                    <a:pt x="1945" y="14401"/>
                    <a:pt x="1611" y="14340"/>
                  </a:cubicBezTo>
                  <a:cubicBezTo>
                    <a:pt x="1547" y="14316"/>
                    <a:pt x="1485" y="14307"/>
                    <a:pt x="1426" y="14307"/>
                  </a:cubicBezTo>
                  <a:cubicBezTo>
                    <a:pt x="1262" y="14307"/>
                    <a:pt x="1123" y="14379"/>
                    <a:pt x="1034" y="14401"/>
                  </a:cubicBezTo>
                  <a:cubicBezTo>
                    <a:pt x="1003" y="14401"/>
                    <a:pt x="973" y="14431"/>
                    <a:pt x="973" y="14492"/>
                  </a:cubicBezTo>
                  <a:lnTo>
                    <a:pt x="61" y="16346"/>
                  </a:lnTo>
                  <a:cubicBezTo>
                    <a:pt x="0" y="16468"/>
                    <a:pt x="61" y="16559"/>
                    <a:pt x="152" y="16589"/>
                  </a:cubicBezTo>
                  <a:cubicBezTo>
                    <a:pt x="298" y="16635"/>
                    <a:pt x="434" y="16655"/>
                    <a:pt x="561" y="16655"/>
                  </a:cubicBezTo>
                  <a:cubicBezTo>
                    <a:pt x="1279" y="16655"/>
                    <a:pt x="1690" y="16024"/>
                    <a:pt x="1793" y="15921"/>
                  </a:cubicBezTo>
                  <a:cubicBezTo>
                    <a:pt x="1874" y="15840"/>
                    <a:pt x="1915" y="15826"/>
                    <a:pt x="1933" y="15826"/>
                  </a:cubicBezTo>
                  <a:cubicBezTo>
                    <a:pt x="1942" y="15826"/>
                    <a:pt x="1945" y="15830"/>
                    <a:pt x="1945" y="15830"/>
                  </a:cubicBezTo>
                  <a:cubicBezTo>
                    <a:pt x="3465" y="16468"/>
                    <a:pt x="4651" y="16589"/>
                    <a:pt x="4833" y="16650"/>
                  </a:cubicBezTo>
                  <a:lnTo>
                    <a:pt x="5532" y="16650"/>
                  </a:lnTo>
                  <a:cubicBezTo>
                    <a:pt x="5593" y="16650"/>
                    <a:pt x="5684" y="16711"/>
                    <a:pt x="5714" y="16802"/>
                  </a:cubicBezTo>
                  <a:cubicBezTo>
                    <a:pt x="5775" y="17015"/>
                    <a:pt x="5897" y="17440"/>
                    <a:pt x="5988" y="17623"/>
                  </a:cubicBezTo>
                  <a:cubicBezTo>
                    <a:pt x="6018" y="17714"/>
                    <a:pt x="5988" y="17805"/>
                    <a:pt x="5897" y="17866"/>
                  </a:cubicBezTo>
                  <a:cubicBezTo>
                    <a:pt x="5684" y="17988"/>
                    <a:pt x="5259" y="18170"/>
                    <a:pt x="5076" y="18413"/>
                  </a:cubicBezTo>
                  <a:cubicBezTo>
                    <a:pt x="4803" y="18808"/>
                    <a:pt x="4955" y="19143"/>
                    <a:pt x="5289" y="19386"/>
                  </a:cubicBezTo>
                  <a:cubicBezTo>
                    <a:pt x="5334" y="19411"/>
                    <a:pt x="5389" y="19422"/>
                    <a:pt x="5449" y="19422"/>
                  </a:cubicBezTo>
                  <a:cubicBezTo>
                    <a:pt x="5755" y="19422"/>
                    <a:pt x="6221" y="19143"/>
                    <a:pt x="6474" y="18991"/>
                  </a:cubicBezTo>
                  <a:cubicBezTo>
                    <a:pt x="6497" y="18980"/>
                    <a:pt x="6527" y="18972"/>
                    <a:pt x="6561" y="18972"/>
                  </a:cubicBezTo>
                  <a:cubicBezTo>
                    <a:pt x="6620" y="18972"/>
                    <a:pt x="6690" y="18994"/>
                    <a:pt x="6748" y="19051"/>
                  </a:cubicBezTo>
                  <a:cubicBezTo>
                    <a:pt x="6778" y="19112"/>
                    <a:pt x="6839" y="19203"/>
                    <a:pt x="6930" y="19264"/>
                  </a:cubicBezTo>
                  <a:cubicBezTo>
                    <a:pt x="6991" y="19386"/>
                    <a:pt x="6961" y="19538"/>
                    <a:pt x="6839" y="19568"/>
                  </a:cubicBezTo>
                  <a:cubicBezTo>
                    <a:pt x="6687" y="19659"/>
                    <a:pt x="6535" y="19720"/>
                    <a:pt x="6474" y="19842"/>
                  </a:cubicBezTo>
                  <a:cubicBezTo>
                    <a:pt x="6292" y="20055"/>
                    <a:pt x="6474" y="20480"/>
                    <a:pt x="6809" y="20632"/>
                  </a:cubicBezTo>
                  <a:cubicBezTo>
                    <a:pt x="6856" y="20653"/>
                    <a:pt x="6906" y="20662"/>
                    <a:pt x="6958" y="20662"/>
                  </a:cubicBezTo>
                  <a:cubicBezTo>
                    <a:pt x="7202" y="20662"/>
                    <a:pt x="7473" y="20454"/>
                    <a:pt x="7599" y="20328"/>
                  </a:cubicBezTo>
                  <a:cubicBezTo>
                    <a:pt x="7652" y="20292"/>
                    <a:pt x="7695" y="20278"/>
                    <a:pt x="7740" y="20278"/>
                  </a:cubicBezTo>
                  <a:cubicBezTo>
                    <a:pt x="7772" y="20278"/>
                    <a:pt x="7804" y="20285"/>
                    <a:pt x="7842" y="20298"/>
                  </a:cubicBezTo>
                  <a:cubicBezTo>
                    <a:pt x="8055" y="20389"/>
                    <a:pt x="8511" y="20632"/>
                    <a:pt x="8936" y="20814"/>
                  </a:cubicBezTo>
                  <a:cubicBezTo>
                    <a:pt x="9514" y="21088"/>
                    <a:pt x="9879" y="21422"/>
                    <a:pt x="9879" y="21422"/>
                  </a:cubicBezTo>
                  <a:cubicBezTo>
                    <a:pt x="10912" y="22182"/>
                    <a:pt x="11702" y="23520"/>
                    <a:pt x="11854" y="23824"/>
                  </a:cubicBezTo>
                  <a:cubicBezTo>
                    <a:pt x="11915" y="23854"/>
                    <a:pt x="11915" y="23915"/>
                    <a:pt x="11915" y="23945"/>
                  </a:cubicBezTo>
                  <a:cubicBezTo>
                    <a:pt x="11794" y="24857"/>
                    <a:pt x="10487" y="25951"/>
                    <a:pt x="10487" y="25951"/>
                  </a:cubicBezTo>
                  <a:cubicBezTo>
                    <a:pt x="9635" y="26833"/>
                    <a:pt x="9423" y="27410"/>
                    <a:pt x="9392" y="27623"/>
                  </a:cubicBezTo>
                  <a:cubicBezTo>
                    <a:pt x="9392" y="27653"/>
                    <a:pt x="9392" y="27745"/>
                    <a:pt x="9423" y="27775"/>
                  </a:cubicBezTo>
                  <a:cubicBezTo>
                    <a:pt x="9569" y="27939"/>
                    <a:pt x="9725" y="27972"/>
                    <a:pt x="9828" y="27972"/>
                  </a:cubicBezTo>
                  <a:cubicBezTo>
                    <a:pt x="9896" y="27972"/>
                    <a:pt x="9939" y="27957"/>
                    <a:pt x="9939" y="27957"/>
                  </a:cubicBezTo>
                  <a:cubicBezTo>
                    <a:pt x="9946" y="27958"/>
                    <a:pt x="9954" y="27959"/>
                    <a:pt x="9962" y="27959"/>
                  </a:cubicBezTo>
                  <a:cubicBezTo>
                    <a:pt x="10374" y="27959"/>
                    <a:pt x="12158" y="26438"/>
                    <a:pt x="12158" y="26438"/>
                  </a:cubicBezTo>
                  <a:cubicBezTo>
                    <a:pt x="12241" y="26368"/>
                    <a:pt x="12443" y="26350"/>
                    <a:pt x="12651" y="26350"/>
                  </a:cubicBezTo>
                  <a:cubicBezTo>
                    <a:pt x="12900" y="26350"/>
                    <a:pt x="13156" y="26377"/>
                    <a:pt x="13222" y="26377"/>
                  </a:cubicBezTo>
                  <a:cubicBezTo>
                    <a:pt x="13405" y="26377"/>
                    <a:pt x="13557" y="26286"/>
                    <a:pt x="13648" y="26194"/>
                  </a:cubicBezTo>
                  <a:cubicBezTo>
                    <a:pt x="14164" y="25678"/>
                    <a:pt x="14195" y="24918"/>
                    <a:pt x="14043" y="24918"/>
                  </a:cubicBezTo>
                  <a:cubicBezTo>
                    <a:pt x="14347" y="23489"/>
                    <a:pt x="12523" y="20754"/>
                    <a:pt x="12280" y="20358"/>
                  </a:cubicBezTo>
                  <a:cubicBezTo>
                    <a:pt x="12006" y="19994"/>
                    <a:pt x="12006" y="19234"/>
                    <a:pt x="12067" y="17714"/>
                  </a:cubicBezTo>
                  <a:cubicBezTo>
                    <a:pt x="12098" y="16194"/>
                    <a:pt x="11490" y="14583"/>
                    <a:pt x="11368" y="14219"/>
                  </a:cubicBezTo>
                  <a:cubicBezTo>
                    <a:pt x="11246" y="13823"/>
                    <a:pt x="9787" y="10997"/>
                    <a:pt x="9666" y="10784"/>
                  </a:cubicBezTo>
                  <a:lnTo>
                    <a:pt x="9666" y="10753"/>
                  </a:lnTo>
                  <a:cubicBezTo>
                    <a:pt x="7508" y="4826"/>
                    <a:pt x="9180" y="1148"/>
                    <a:pt x="9240" y="936"/>
                  </a:cubicBezTo>
                  <a:cubicBezTo>
                    <a:pt x="9271" y="844"/>
                    <a:pt x="9484" y="237"/>
                    <a:pt x="9392" y="85"/>
                  </a:cubicBezTo>
                  <a:cubicBezTo>
                    <a:pt x="9377" y="47"/>
                    <a:pt x="9333" y="1"/>
                    <a:pt x="92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061150" y="272625"/>
              <a:ext cx="857175" cy="882500"/>
            </a:xfrm>
            <a:custGeom>
              <a:avLst/>
              <a:gdLst/>
              <a:ahLst/>
              <a:cxnLst/>
              <a:rect l="l" t="t" r="r" b="b"/>
              <a:pathLst>
                <a:path w="34287" h="35300" extrusionOk="0">
                  <a:moveTo>
                    <a:pt x="1128" y="1"/>
                  </a:moveTo>
                  <a:cubicBezTo>
                    <a:pt x="968" y="1"/>
                    <a:pt x="801" y="55"/>
                    <a:pt x="639" y="202"/>
                  </a:cubicBezTo>
                  <a:cubicBezTo>
                    <a:pt x="1" y="779"/>
                    <a:pt x="639" y="3332"/>
                    <a:pt x="1581" y="4852"/>
                  </a:cubicBezTo>
                  <a:cubicBezTo>
                    <a:pt x="2493" y="6372"/>
                    <a:pt x="6171" y="10840"/>
                    <a:pt x="10548" y="12876"/>
                  </a:cubicBezTo>
                  <a:cubicBezTo>
                    <a:pt x="10548" y="12876"/>
                    <a:pt x="10244" y="13120"/>
                    <a:pt x="9697" y="13363"/>
                  </a:cubicBezTo>
                  <a:cubicBezTo>
                    <a:pt x="9180" y="13576"/>
                    <a:pt x="9028" y="14335"/>
                    <a:pt x="9332" y="14883"/>
                  </a:cubicBezTo>
                  <a:cubicBezTo>
                    <a:pt x="9636" y="15399"/>
                    <a:pt x="10943" y="17466"/>
                    <a:pt x="11642" y="17466"/>
                  </a:cubicBezTo>
                  <a:cubicBezTo>
                    <a:pt x="12311" y="17466"/>
                    <a:pt x="12220" y="16463"/>
                    <a:pt x="12220" y="16463"/>
                  </a:cubicBezTo>
                  <a:cubicBezTo>
                    <a:pt x="12220" y="16463"/>
                    <a:pt x="13433" y="15916"/>
                    <a:pt x="13944" y="15916"/>
                  </a:cubicBezTo>
                  <a:cubicBezTo>
                    <a:pt x="14011" y="15916"/>
                    <a:pt x="14066" y="15925"/>
                    <a:pt x="14104" y="15946"/>
                  </a:cubicBezTo>
                  <a:cubicBezTo>
                    <a:pt x="14438" y="16129"/>
                    <a:pt x="15259" y="16372"/>
                    <a:pt x="15928" y="17527"/>
                  </a:cubicBezTo>
                  <a:cubicBezTo>
                    <a:pt x="16353" y="18256"/>
                    <a:pt x="13648" y="19655"/>
                    <a:pt x="13344" y="20019"/>
                  </a:cubicBezTo>
                  <a:cubicBezTo>
                    <a:pt x="12979" y="20506"/>
                    <a:pt x="12220" y="20931"/>
                    <a:pt x="12979" y="22086"/>
                  </a:cubicBezTo>
                  <a:cubicBezTo>
                    <a:pt x="13891" y="23527"/>
                    <a:pt x="14234" y="23972"/>
                    <a:pt x="14613" y="23972"/>
                  </a:cubicBezTo>
                  <a:cubicBezTo>
                    <a:pt x="14626" y="23972"/>
                    <a:pt x="14638" y="23972"/>
                    <a:pt x="14651" y="23971"/>
                  </a:cubicBezTo>
                  <a:cubicBezTo>
                    <a:pt x="15016" y="23971"/>
                    <a:pt x="15685" y="23819"/>
                    <a:pt x="15563" y="23150"/>
                  </a:cubicBezTo>
                  <a:cubicBezTo>
                    <a:pt x="15442" y="22512"/>
                    <a:pt x="15350" y="21661"/>
                    <a:pt x="15958" y="21326"/>
                  </a:cubicBezTo>
                  <a:cubicBezTo>
                    <a:pt x="16597" y="20992"/>
                    <a:pt x="17569" y="20840"/>
                    <a:pt x="18177" y="20506"/>
                  </a:cubicBezTo>
                  <a:lnTo>
                    <a:pt x="18603" y="20658"/>
                  </a:lnTo>
                  <a:lnTo>
                    <a:pt x="19636" y="22056"/>
                  </a:lnTo>
                  <a:cubicBezTo>
                    <a:pt x="19636" y="22056"/>
                    <a:pt x="18116" y="24427"/>
                    <a:pt x="18025" y="24579"/>
                  </a:cubicBezTo>
                  <a:cubicBezTo>
                    <a:pt x="17934" y="24731"/>
                    <a:pt x="16475" y="25521"/>
                    <a:pt x="16597" y="26038"/>
                  </a:cubicBezTo>
                  <a:cubicBezTo>
                    <a:pt x="16688" y="26585"/>
                    <a:pt x="17904" y="28530"/>
                    <a:pt x="19089" y="28865"/>
                  </a:cubicBezTo>
                  <a:cubicBezTo>
                    <a:pt x="19089" y="28865"/>
                    <a:pt x="19819" y="28469"/>
                    <a:pt x="19727" y="27436"/>
                  </a:cubicBezTo>
                  <a:lnTo>
                    <a:pt x="20730" y="26007"/>
                  </a:lnTo>
                  <a:lnTo>
                    <a:pt x="20730" y="26007"/>
                  </a:lnTo>
                  <a:cubicBezTo>
                    <a:pt x="20730" y="26008"/>
                    <a:pt x="20548" y="27284"/>
                    <a:pt x="20457" y="27679"/>
                  </a:cubicBezTo>
                  <a:cubicBezTo>
                    <a:pt x="20396" y="28044"/>
                    <a:pt x="19940" y="29989"/>
                    <a:pt x="19849" y="30324"/>
                  </a:cubicBezTo>
                  <a:cubicBezTo>
                    <a:pt x="19758" y="30688"/>
                    <a:pt x="19545" y="31570"/>
                    <a:pt x="20122" y="32512"/>
                  </a:cubicBezTo>
                  <a:cubicBezTo>
                    <a:pt x="20700" y="33454"/>
                    <a:pt x="21399" y="33910"/>
                    <a:pt x="21399" y="33910"/>
                  </a:cubicBezTo>
                  <a:cubicBezTo>
                    <a:pt x="21399" y="33910"/>
                    <a:pt x="21441" y="33917"/>
                    <a:pt x="21503" y="33917"/>
                  </a:cubicBezTo>
                  <a:cubicBezTo>
                    <a:pt x="21728" y="33917"/>
                    <a:pt x="22221" y="33824"/>
                    <a:pt x="22007" y="32968"/>
                  </a:cubicBezTo>
                  <a:cubicBezTo>
                    <a:pt x="21764" y="31843"/>
                    <a:pt x="21399" y="31752"/>
                    <a:pt x="21855" y="30931"/>
                  </a:cubicBezTo>
                  <a:cubicBezTo>
                    <a:pt x="22311" y="30141"/>
                    <a:pt x="22311" y="29564"/>
                    <a:pt x="23010" y="29412"/>
                  </a:cubicBezTo>
                  <a:cubicBezTo>
                    <a:pt x="23010" y="29412"/>
                    <a:pt x="23740" y="30293"/>
                    <a:pt x="25806" y="31175"/>
                  </a:cubicBezTo>
                  <a:lnTo>
                    <a:pt x="27782" y="33454"/>
                  </a:lnTo>
                  <a:cubicBezTo>
                    <a:pt x="27782" y="33454"/>
                    <a:pt x="28481" y="34792"/>
                    <a:pt x="28664" y="34822"/>
                  </a:cubicBezTo>
                  <a:cubicBezTo>
                    <a:pt x="28664" y="34822"/>
                    <a:pt x="28888" y="35005"/>
                    <a:pt x="29135" y="35005"/>
                  </a:cubicBezTo>
                  <a:cubicBezTo>
                    <a:pt x="29190" y="35005"/>
                    <a:pt x="29247" y="34996"/>
                    <a:pt x="29302" y="34974"/>
                  </a:cubicBezTo>
                  <a:cubicBezTo>
                    <a:pt x="29302" y="34974"/>
                    <a:pt x="29418" y="35300"/>
                    <a:pt x="29712" y="35300"/>
                  </a:cubicBezTo>
                  <a:cubicBezTo>
                    <a:pt x="29754" y="35300"/>
                    <a:pt x="29800" y="35293"/>
                    <a:pt x="29849" y="35278"/>
                  </a:cubicBezTo>
                  <a:cubicBezTo>
                    <a:pt x="30183" y="35156"/>
                    <a:pt x="30822" y="34974"/>
                    <a:pt x="31035" y="33971"/>
                  </a:cubicBezTo>
                  <a:cubicBezTo>
                    <a:pt x="31217" y="32998"/>
                    <a:pt x="30913" y="32056"/>
                    <a:pt x="31065" y="31327"/>
                  </a:cubicBezTo>
                  <a:cubicBezTo>
                    <a:pt x="31065" y="31327"/>
                    <a:pt x="31095" y="30567"/>
                    <a:pt x="30487" y="29837"/>
                  </a:cubicBezTo>
                  <a:cubicBezTo>
                    <a:pt x="29880" y="29108"/>
                    <a:pt x="29576" y="28925"/>
                    <a:pt x="28816" y="28773"/>
                  </a:cubicBezTo>
                  <a:cubicBezTo>
                    <a:pt x="28816" y="28773"/>
                    <a:pt x="29089" y="27436"/>
                    <a:pt x="28785" y="27041"/>
                  </a:cubicBezTo>
                  <a:cubicBezTo>
                    <a:pt x="28451" y="26615"/>
                    <a:pt x="27113" y="26433"/>
                    <a:pt x="27113" y="26433"/>
                  </a:cubicBezTo>
                  <a:lnTo>
                    <a:pt x="27144" y="25886"/>
                  </a:lnTo>
                  <a:cubicBezTo>
                    <a:pt x="27144" y="25886"/>
                    <a:pt x="28512" y="25551"/>
                    <a:pt x="28451" y="25004"/>
                  </a:cubicBezTo>
                  <a:cubicBezTo>
                    <a:pt x="28390" y="24488"/>
                    <a:pt x="27691" y="23849"/>
                    <a:pt x="27691" y="23849"/>
                  </a:cubicBezTo>
                  <a:lnTo>
                    <a:pt x="28056" y="22937"/>
                  </a:lnTo>
                  <a:cubicBezTo>
                    <a:pt x="28056" y="22937"/>
                    <a:pt x="29225" y="23898"/>
                    <a:pt x="30577" y="23898"/>
                  </a:cubicBezTo>
                  <a:cubicBezTo>
                    <a:pt x="30856" y="23898"/>
                    <a:pt x="31144" y="23857"/>
                    <a:pt x="31430" y="23758"/>
                  </a:cubicBezTo>
                  <a:cubicBezTo>
                    <a:pt x="31551" y="23728"/>
                    <a:pt x="32433" y="23150"/>
                    <a:pt x="31339" y="22330"/>
                  </a:cubicBezTo>
                  <a:lnTo>
                    <a:pt x="31339" y="22330"/>
                  </a:lnTo>
                  <a:cubicBezTo>
                    <a:pt x="31339" y="22330"/>
                    <a:pt x="31348" y="22330"/>
                    <a:pt x="31365" y="22330"/>
                  </a:cubicBezTo>
                  <a:cubicBezTo>
                    <a:pt x="31548" y="22330"/>
                    <a:pt x="32609" y="22304"/>
                    <a:pt x="32858" y="21722"/>
                  </a:cubicBezTo>
                  <a:cubicBezTo>
                    <a:pt x="32949" y="21418"/>
                    <a:pt x="32311" y="20415"/>
                    <a:pt x="32311" y="20415"/>
                  </a:cubicBezTo>
                  <a:cubicBezTo>
                    <a:pt x="32311" y="20415"/>
                    <a:pt x="34226" y="19776"/>
                    <a:pt x="34256" y="19381"/>
                  </a:cubicBezTo>
                  <a:cubicBezTo>
                    <a:pt x="34287" y="19016"/>
                    <a:pt x="34135" y="18469"/>
                    <a:pt x="33345" y="18165"/>
                  </a:cubicBezTo>
                  <a:cubicBezTo>
                    <a:pt x="32554" y="17831"/>
                    <a:pt x="31490" y="17497"/>
                    <a:pt x="31490" y="17497"/>
                  </a:cubicBezTo>
                  <a:cubicBezTo>
                    <a:pt x="31490" y="17497"/>
                    <a:pt x="33801" y="17223"/>
                    <a:pt x="33983" y="16402"/>
                  </a:cubicBezTo>
                  <a:cubicBezTo>
                    <a:pt x="34074" y="16098"/>
                    <a:pt x="33679" y="15673"/>
                    <a:pt x="33405" y="15339"/>
                  </a:cubicBezTo>
                  <a:cubicBezTo>
                    <a:pt x="32949" y="14761"/>
                    <a:pt x="32433" y="14305"/>
                    <a:pt x="32433" y="14305"/>
                  </a:cubicBezTo>
                  <a:cubicBezTo>
                    <a:pt x="32433" y="14305"/>
                    <a:pt x="33770" y="12147"/>
                    <a:pt x="33709" y="11995"/>
                  </a:cubicBezTo>
                  <a:cubicBezTo>
                    <a:pt x="33683" y="11862"/>
                    <a:pt x="33890" y="11096"/>
                    <a:pt x="32934" y="11096"/>
                  </a:cubicBezTo>
                  <a:cubicBezTo>
                    <a:pt x="32801" y="11096"/>
                    <a:pt x="32645" y="11111"/>
                    <a:pt x="32463" y="11144"/>
                  </a:cubicBezTo>
                  <a:cubicBezTo>
                    <a:pt x="32463" y="11144"/>
                    <a:pt x="30351" y="11891"/>
                    <a:pt x="29494" y="11891"/>
                  </a:cubicBezTo>
                  <a:cubicBezTo>
                    <a:pt x="29420" y="11891"/>
                    <a:pt x="29355" y="11885"/>
                    <a:pt x="29302" y="11873"/>
                  </a:cubicBezTo>
                  <a:cubicBezTo>
                    <a:pt x="29302" y="11873"/>
                    <a:pt x="31369" y="9138"/>
                    <a:pt x="30031" y="7527"/>
                  </a:cubicBezTo>
                  <a:cubicBezTo>
                    <a:pt x="29871" y="7331"/>
                    <a:pt x="29679" y="7252"/>
                    <a:pt x="29472" y="7252"/>
                  </a:cubicBezTo>
                  <a:cubicBezTo>
                    <a:pt x="28622" y="7252"/>
                    <a:pt x="27539" y="8591"/>
                    <a:pt x="27539" y="8591"/>
                  </a:cubicBezTo>
                  <a:cubicBezTo>
                    <a:pt x="27539" y="8591"/>
                    <a:pt x="28785" y="5399"/>
                    <a:pt x="27417" y="4700"/>
                  </a:cubicBezTo>
                  <a:cubicBezTo>
                    <a:pt x="27258" y="4615"/>
                    <a:pt x="27093" y="4578"/>
                    <a:pt x="26926" y="4578"/>
                  </a:cubicBezTo>
                  <a:cubicBezTo>
                    <a:pt x="25656" y="4578"/>
                    <a:pt x="24256" y="6737"/>
                    <a:pt x="24256" y="6737"/>
                  </a:cubicBezTo>
                  <a:cubicBezTo>
                    <a:pt x="24256" y="6737"/>
                    <a:pt x="23831" y="7770"/>
                    <a:pt x="23496" y="7770"/>
                  </a:cubicBezTo>
                  <a:cubicBezTo>
                    <a:pt x="23496" y="7770"/>
                    <a:pt x="22543" y="6280"/>
                    <a:pt x="21786" y="6280"/>
                  </a:cubicBezTo>
                  <a:cubicBezTo>
                    <a:pt x="21779" y="6280"/>
                    <a:pt x="21771" y="6280"/>
                    <a:pt x="21764" y="6281"/>
                  </a:cubicBezTo>
                  <a:cubicBezTo>
                    <a:pt x="20943" y="6372"/>
                    <a:pt x="20153" y="8803"/>
                    <a:pt x="20092" y="8803"/>
                  </a:cubicBezTo>
                  <a:cubicBezTo>
                    <a:pt x="20003" y="8803"/>
                    <a:pt x="18653" y="7221"/>
                    <a:pt x="18230" y="7221"/>
                  </a:cubicBezTo>
                  <a:cubicBezTo>
                    <a:pt x="18222" y="7221"/>
                    <a:pt x="18215" y="7222"/>
                    <a:pt x="18208" y="7223"/>
                  </a:cubicBezTo>
                  <a:cubicBezTo>
                    <a:pt x="17812" y="7284"/>
                    <a:pt x="17204" y="7892"/>
                    <a:pt x="17053" y="8348"/>
                  </a:cubicBezTo>
                  <a:cubicBezTo>
                    <a:pt x="17053" y="8348"/>
                    <a:pt x="16584" y="7796"/>
                    <a:pt x="15988" y="7796"/>
                  </a:cubicBezTo>
                  <a:cubicBezTo>
                    <a:pt x="15958" y="7796"/>
                    <a:pt x="15928" y="7798"/>
                    <a:pt x="15897" y="7800"/>
                  </a:cubicBezTo>
                  <a:cubicBezTo>
                    <a:pt x="15259" y="7922"/>
                    <a:pt x="14530" y="8895"/>
                    <a:pt x="14530" y="8895"/>
                  </a:cubicBezTo>
                  <a:cubicBezTo>
                    <a:pt x="14530" y="8895"/>
                    <a:pt x="14013" y="7831"/>
                    <a:pt x="13344" y="7831"/>
                  </a:cubicBezTo>
                  <a:cubicBezTo>
                    <a:pt x="12706" y="7831"/>
                    <a:pt x="12372" y="8712"/>
                    <a:pt x="12372" y="8712"/>
                  </a:cubicBezTo>
                  <a:cubicBezTo>
                    <a:pt x="12372" y="8712"/>
                    <a:pt x="12250" y="8044"/>
                    <a:pt x="11824" y="7892"/>
                  </a:cubicBezTo>
                  <a:cubicBezTo>
                    <a:pt x="11779" y="7877"/>
                    <a:pt x="11734" y="7870"/>
                    <a:pt x="11687" y="7870"/>
                  </a:cubicBezTo>
                  <a:cubicBezTo>
                    <a:pt x="11291" y="7870"/>
                    <a:pt x="10850" y="8356"/>
                    <a:pt x="10526" y="8356"/>
                  </a:cubicBezTo>
                  <a:cubicBezTo>
                    <a:pt x="10502" y="8356"/>
                    <a:pt x="10479" y="8353"/>
                    <a:pt x="10457" y="8348"/>
                  </a:cubicBezTo>
                  <a:cubicBezTo>
                    <a:pt x="10457" y="8348"/>
                    <a:pt x="10730" y="7588"/>
                    <a:pt x="10213" y="7162"/>
                  </a:cubicBezTo>
                  <a:cubicBezTo>
                    <a:pt x="9749" y="6891"/>
                    <a:pt x="8743" y="6842"/>
                    <a:pt x="8073" y="6842"/>
                  </a:cubicBezTo>
                  <a:cubicBezTo>
                    <a:pt x="7690" y="6842"/>
                    <a:pt x="7417" y="6858"/>
                    <a:pt x="7417" y="6858"/>
                  </a:cubicBezTo>
                  <a:cubicBezTo>
                    <a:pt x="7356" y="6706"/>
                    <a:pt x="4529" y="4487"/>
                    <a:pt x="2007" y="475"/>
                  </a:cubicBezTo>
                  <a:cubicBezTo>
                    <a:pt x="2007" y="475"/>
                    <a:pt x="1600" y="1"/>
                    <a:pt x="11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604425" y="3241125"/>
              <a:ext cx="964350" cy="873375"/>
            </a:xfrm>
            <a:custGeom>
              <a:avLst/>
              <a:gdLst/>
              <a:ahLst/>
              <a:cxnLst/>
              <a:rect l="l" t="t" r="r" b="b"/>
              <a:pathLst>
                <a:path w="38574" h="34935" extrusionOk="0">
                  <a:moveTo>
                    <a:pt x="21774" y="0"/>
                  </a:moveTo>
                  <a:cubicBezTo>
                    <a:pt x="21372" y="0"/>
                    <a:pt x="20909" y="166"/>
                    <a:pt x="20548" y="916"/>
                  </a:cubicBezTo>
                  <a:cubicBezTo>
                    <a:pt x="20184" y="1767"/>
                    <a:pt x="19758" y="2861"/>
                    <a:pt x="19758" y="2861"/>
                  </a:cubicBezTo>
                  <a:cubicBezTo>
                    <a:pt x="19758" y="2861"/>
                    <a:pt x="19515" y="430"/>
                    <a:pt x="18664" y="217"/>
                  </a:cubicBezTo>
                  <a:cubicBezTo>
                    <a:pt x="18627" y="208"/>
                    <a:pt x="18590" y="204"/>
                    <a:pt x="18553" y="204"/>
                  </a:cubicBezTo>
                  <a:cubicBezTo>
                    <a:pt x="18220" y="204"/>
                    <a:pt x="17864" y="545"/>
                    <a:pt x="17509" y="764"/>
                  </a:cubicBezTo>
                  <a:cubicBezTo>
                    <a:pt x="16901" y="1220"/>
                    <a:pt x="16384" y="1767"/>
                    <a:pt x="16384" y="1767"/>
                  </a:cubicBezTo>
                  <a:cubicBezTo>
                    <a:pt x="16384" y="1767"/>
                    <a:pt x="14267" y="365"/>
                    <a:pt x="14002" y="365"/>
                  </a:cubicBezTo>
                  <a:cubicBezTo>
                    <a:pt x="13994" y="365"/>
                    <a:pt x="13988" y="366"/>
                    <a:pt x="13983" y="369"/>
                  </a:cubicBezTo>
                  <a:cubicBezTo>
                    <a:pt x="13975" y="371"/>
                    <a:pt x="13963" y="371"/>
                    <a:pt x="13950" y="371"/>
                  </a:cubicBezTo>
                  <a:cubicBezTo>
                    <a:pt x="13903" y="371"/>
                    <a:pt x="13829" y="363"/>
                    <a:pt x="13742" y="363"/>
                  </a:cubicBezTo>
                  <a:cubicBezTo>
                    <a:pt x="13405" y="363"/>
                    <a:pt x="12881" y="483"/>
                    <a:pt x="13041" y="1646"/>
                  </a:cubicBezTo>
                  <a:cubicBezTo>
                    <a:pt x="13041" y="1646"/>
                    <a:pt x="13861" y="4351"/>
                    <a:pt x="13709" y="4989"/>
                  </a:cubicBezTo>
                  <a:cubicBezTo>
                    <a:pt x="13709" y="4989"/>
                    <a:pt x="12048" y="3653"/>
                    <a:pt x="10493" y="3653"/>
                  </a:cubicBezTo>
                  <a:cubicBezTo>
                    <a:pt x="10030" y="3653"/>
                    <a:pt x="9578" y="3771"/>
                    <a:pt x="9180" y="4077"/>
                  </a:cubicBezTo>
                  <a:cubicBezTo>
                    <a:pt x="8086" y="4928"/>
                    <a:pt x="10214" y="6752"/>
                    <a:pt x="10214" y="6752"/>
                  </a:cubicBezTo>
                  <a:cubicBezTo>
                    <a:pt x="10214" y="6752"/>
                    <a:pt x="8728" y="6104"/>
                    <a:pt x="7503" y="6104"/>
                  </a:cubicBezTo>
                  <a:cubicBezTo>
                    <a:pt x="6891" y="6104"/>
                    <a:pt x="6344" y="6266"/>
                    <a:pt x="6080" y="6752"/>
                  </a:cubicBezTo>
                  <a:cubicBezTo>
                    <a:pt x="5290" y="8181"/>
                    <a:pt x="8117" y="10156"/>
                    <a:pt x="8117" y="10156"/>
                  </a:cubicBezTo>
                  <a:cubicBezTo>
                    <a:pt x="8117" y="10156"/>
                    <a:pt x="9180" y="10612"/>
                    <a:pt x="9180" y="11007"/>
                  </a:cubicBezTo>
                  <a:cubicBezTo>
                    <a:pt x="9180" y="11007"/>
                    <a:pt x="7570" y="11980"/>
                    <a:pt x="7600" y="12831"/>
                  </a:cubicBezTo>
                  <a:cubicBezTo>
                    <a:pt x="7630" y="13652"/>
                    <a:pt x="10184" y="14564"/>
                    <a:pt x="10184" y="14655"/>
                  </a:cubicBezTo>
                  <a:cubicBezTo>
                    <a:pt x="10184" y="14716"/>
                    <a:pt x="8421" y="16114"/>
                    <a:pt x="8481" y="16539"/>
                  </a:cubicBezTo>
                  <a:cubicBezTo>
                    <a:pt x="8512" y="16965"/>
                    <a:pt x="9120" y="17634"/>
                    <a:pt x="9606" y="17846"/>
                  </a:cubicBezTo>
                  <a:cubicBezTo>
                    <a:pt x="9606" y="17846"/>
                    <a:pt x="8937" y="18333"/>
                    <a:pt x="9028" y="19062"/>
                  </a:cubicBezTo>
                  <a:cubicBezTo>
                    <a:pt x="9120" y="19731"/>
                    <a:pt x="10153" y="20491"/>
                    <a:pt x="10153" y="20491"/>
                  </a:cubicBezTo>
                  <a:cubicBezTo>
                    <a:pt x="10153" y="20491"/>
                    <a:pt x="8998" y="21038"/>
                    <a:pt x="8968" y="21676"/>
                  </a:cubicBezTo>
                  <a:cubicBezTo>
                    <a:pt x="8968" y="22315"/>
                    <a:pt x="9849" y="22740"/>
                    <a:pt x="9849" y="22740"/>
                  </a:cubicBezTo>
                  <a:cubicBezTo>
                    <a:pt x="9849" y="22740"/>
                    <a:pt x="9120" y="22801"/>
                    <a:pt x="8937" y="23257"/>
                  </a:cubicBezTo>
                  <a:cubicBezTo>
                    <a:pt x="8725" y="23713"/>
                    <a:pt x="9484" y="24382"/>
                    <a:pt x="9393" y="24746"/>
                  </a:cubicBezTo>
                  <a:cubicBezTo>
                    <a:pt x="9393" y="24746"/>
                    <a:pt x="9166" y="24662"/>
                    <a:pt x="8884" y="24662"/>
                  </a:cubicBezTo>
                  <a:cubicBezTo>
                    <a:pt x="8630" y="24662"/>
                    <a:pt x="8333" y="24730"/>
                    <a:pt x="8117" y="24989"/>
                  </a:cubicBezTo>
                  <a:cubicBezTo>
                    <a:pt x="7752" y="25476"/>
                    <a:pt x="7782" y="27664"/>
                    <a:pt x="7782" y="27664"/>
                  </a:cubicBezTo>
                  <a:cubicBezTo>
                    <a:pt x="7630" y="27755"/>
                    <a:pt x="5199" y="30643"/>
                    <a:pt x="913" y="33227"/>
                  </a:cubicBezTo>
                  <a:cubicBezTo>
                    <a:pt x="913" y="33227"/>
                    <a:pt x="1" y="33987"/>
                    <a:pt x="578" y="34625"/>
                  </a:cubicBezTo>
                  <a:cubicBezTo>
                    <a:pt x="765" y="34840"/>
                    <a:pt x="1145" y="34934"/>
                    <a:pt x="1629" y="34934"/>
                  </a:cubicBezTo>
                  <a:cubicBezTo>
                    <a:pt x="2718" y="34934"/>
                    <a:pt x="4336" y="34457"/>
                    <a:pt x="5472" y="33804"/>
                  </a:cubicBezTo>
                  <a:cubicBezTo>
                    <a:pt x="7114" y="32892"/>
                    <a:pt x="11977" y="29154"/>
                    <a:pt x="14196" y="24625"/>
                  </a:cubicBezTo>
                  <a:cubicBezTo>
                    <a:pt x="14196" y="24625"/>
                    <a:pt x="14469" y="24989"/>
                    <a:pt x="14712" y="25537"/>
                  </a:cubicBezTo>
                  <a:cubicBezTo>
                    <a:pt x="14857" y="25928"/>
                    <a:pt x="15252" y="26138"/>
                    <a:pt x="15681" y="26138"/>
                  </a:cubicBezTo>
                  <a:cubicBezTo>
                    <a:pt x="15886" y="26138"/>
                    <a:pt x="16097" y="26090"/>
                    <a:pt x="16293" y="25992"/>
                  </a:cubicBezTo>
                  <a:cubicBezTo>
                    <a:pt x="16871" y="25689"/>
                    <a:pt x="19089" y="24351"/>
                    <a:pt x="19120" y="23652"/>
                  </a:cubicBezTo>
                  <a:cubicBezTo>
                    <a:pt x="19144" y="23068"/>
                    <a:pt x="18488" y="23010"/>
                    <a:pt x="18224" y="23010"/>
                  </a:cubicBezTo>
                  <a:cubicBezTo>
                    <a:pt x="18158" y="23010"/>
                    <a:pt x="18117" y="23014"/>
                    <a:pt x="18117" y="23014"/>
                  </a:cubicBezTo>
                  <a:cubicBezTo>
                    <a:pt x="18117" y="23014"/>
                    <a:pt x="17387" y="21372"/>
                    <a:pt x="17630" y="20977"/>
                  </a:cubicBezTo>
                  <a:cubicBezTo>
                    <a:pt x="17843" y="20612"/>
                    <a:pt x="18117" y="19792"/>
                    <a:pt x="19333" y="19123"/>
                  </a:cubicBezTo>
                  <a:cubicBezTo>
                    <a:pt x="19385" y="19094"/>
                    <a:pt x="19439" y="19080"/>
                    <a:pt x="19497" y="19080"/>
                  </a:cubicBezTo>
                  <a:cubicBezTo>
                    <a:pt x="20279" y="19080"/>
                    <a:pt x="21516" y="21610"/>
                    <a:pt x="21855" y="21950"/>
                  </a:cubicBezTo>
                  <a:cubicBezTo>
                    <a:pt x="22200" y="22209"/>
                    <a:pt x="22530" y="22712"/>
                    <a:pt x="23137" y="22712"/>
                  </a:cubicBezTo>
                  <a:cubicBezTo>
                    <a:pt x="23386" y="22712"/>
                    <a:pt x="23681" y="22627"/>
                    <a:pt x="24044" y="22406"/>
                  </a:cubicBezTo>
                  <a:cubicBezTo>
                    <a:pt x="25655" y="21433"/>
                    <a:pt x="26050" y="21099"/>
                    <a:pt x="26050" y="20734"/>
                  </a:cubicBezTo>
                  <a:cubicBezTo>
                    <a:pt x="26050" y="20356"/>
                    <a:pt x="25967" y="19727"/>
                    <a:pt x="25347" y="19727"/>
                  </a:cubicBezTo>
                  <a:cubicBezTo>
                    <a:pt x="25319" y="19727"/>
                    <a:pt x="25290" y="19728"/>
                    <a:pt x="25260" y="19731"/>
                  </a:cubicBezTo>
                  <a:cubicBezTo>
                    <a:pt x="25047" y="19750"/>
                    <a:pt x="24812" y="19773"/>
                    <a:pt x="24581" y="19773"/>
                  </a:cubicBezTo>
                  <a:cubicBezTo>
                    <a:pt x="24085" y="19773"/>
                    <a:pt x="23603" y="19670"/>
                    <a:pt x="23375" y="19214"/>
                  </a:cubicBezTo>
                  <a:cubicBezTo>
                    <a:pt x="23011" y="18515"/>
                    <a:pt x="22859" y="17543"/>
                    <a:pt x="22555" y="16843"/>
                  </a:cubicBezTo>
                  <a:lnTo>
                    <a:pt x="22707" y="16418"/>
                  </a:lnTo>
                  <a:lnTo>
                    <a:pt x="24226" y="15415"/>
                  </a:lnTo>
                  <a:cubicBezTo>
                    <a:pt x="24226" y="15415"/>
                    <a:pt x="26658" y="17087"/>
                    <a:pt x="26810" y="17147"/>
                  </a:cubicBezTo>
                  <a:cubicBezTo>
                    <a:pt x="26959" y="17237"/>
                    <a:pt x="27752" y="18760"/>
                    <a:pt x="28299" y="18760"/>
                  </a:cubicBezTo>
                  <a:cubicBezTo>
                    <a:pt x="28309" y="18760"/>
                    <a:pt x="28319" y="18759"/>
                    <a:pt x="28330" y="18758"/>
                  </a:cubicBezTo>
                  <a:cubicBezTo>
                    <a:pt x="28907" y="18667"/>
                    <a:pt x="31005" y="17421"/>
                    <a:pt x="31369" y="16205"/>
                  </a:cubicBezTo>
                  <a:cubicBezTo>
                    <a:pt x="31369" y="16205"/>
                    <a:pt x="31031" y="15472"/>
                    <a:pt x="30056" y="15472"/>
                  </a:cubicBezTo>
                  <a:cubicBezTo>
                    <a:pt x="30019" y="15472"/>
                    <a:pt x="29980" y="15473"/>
                    <a:pt x="29941" y="15476"/>
                  </a:cubicBezTo>
                  <a:lnTo>
                    <a:pt x="28451" y="14412"/>
                  </a:lnTo>
                  <a:lnTo>
                    <a:pt x="28451" y="14412"/>
                  </a:lnTo>
                  <a:cubicBezTo>
                    <a:pt x="28452" y="14412"/>
                    <a:pt x="29819" y="14685"/>
                    <a:pt x="30245" y="14746"/>
                  </a:cubicBezTo>
                  <a:cubicBezTo>
                    <a:pt x="30670" y="14837"/>
                    <a:pt x="32646" y="15354"/>
                    <a:pt x="33011" y="15476"/>
                  </a:cubicBezTo>
                  <a:cubicBezTo>
                    <a:pt x="33221" y="15540"/>
                    <a:pt x="33559" y="15648"/>
                    <a:pt x="33985" y="15648"/>
                  </a:cubicBezTo>
                  <a:cubicBezTo>
                    <a:pt x="34362" y="15648"/>
                    <a:pt x="34806" y="15564"/>
                    <a:pt x="35290" y="15293"/>
                  </a:cubicBezTo>
                  <a:cubicBezTo>
                    <a:pt x="36324" y="14716"/>
                    <a:pt x="36810" y="13956"/>
                    <a:pt x="36810" y="13956"/>
                  </a:cubicBezTo>
                  <a:cubicBezTo>
                    <a:pt x="36810" y="13956"/>
                    <a:pt x="36956" y="13225"/>
                    <a:pt x="36157" y="13225"/>
                  </a:cubicBezTo>
                  <a:cubicBezTo>
                    <a:pt x="36064" y="13225"/>
                    <a:pt x="35958" y="13235"/>
                    <a:pt x="35838" y="13257"/>
                  </a:cubicBezTo>
                  <a:cubicBezTo>
                    <a:pt x="35077" y="13413"/>
                    <a:pt x="34754" y="13631"/>
                    <a:pt x="34404" y="13631"/>
                  </a:cubicBezTo>
                  <a:cubicBezTo>
                    <a:pt x="34208" y="13631"/>
                    <a:pt x="34004" y="13563"/>
                    <a:pt x="33710" y="13378"/>
                  </a:cubicBezTo>
                  <a:cubicBezTo>
                    <a:pt x="32859" y="12892"/>
                    <a:pt x="32251" y="12862"/>
                    <a:pt x="32099" y="12132"/>
                  </a:cubicBezTo>
                  <a:cubicBezTo>
                    <a:pt x="32099" y="12132"/>
                    <a:pt x="33011" y="11403"/>
                    <a:pt x="34014" y="9245"/>
                  </a:cubicBezTo>
                  <a:lnTo>
                    <a:pt x="36445" y="7238"/>
                  </a:lnTo>
                  <a:cubicBezTo>
                    <a:pt x="36445" y="7238"/>
                    <a:pt x="37844" y="6539"/>
                    <a:pt x="37904" y="6357"/>
                  </a:cubicBezTo>
                  <a:cubicBezTo>
                    <a:pt x="37904" y="6357"/>
                    <a:pt x="38208" y="6023"/>
                    <a:pt x="38117" y="5658"/>
                  </a:cubicBezTo>
                  <a:cubicBezTo>
                    <a:pt x="38117" y="5658"/>
                    <a:pt x="38573" y="5506"/>
                    <a:pt x="38421" y="5141"/>
                  </a:cubicBezTo>
                  <a:cubicBezTo>
                    <a:pt x="38300" y="4746"/>
                    <a:pt x="38148" y="4108"/>
                    <a:pt x="37084" y="3834"/>
                  </a:cubicBezTo>
                  <a:cubicBezTo>
                    <a:pt x="36781" y="3774"/>
                    <a:pt x="36484" y="3755"/>
                    <a:pt x="36196" y="3755"/>
                  </a:cubicBezTo>
                  <a:cubicBezTo>
                    <a:pt x="35730" y="3755"/>
                    <a:pt x="35292" y="3804"/>
                    <a:pt x="34905" y="3804"/>
                  </a:cubicBezTo>
                  <a:cubicBezTo>
                    <a:pt x="34693" y="3804"/>
                    <a:pt x="34495" y="3789"/>
                    <a:pt x="34318" y="3743"/>
                  </a:cubicBezTo>
                  <a:cubicBezTo>
                    <a:pt x="34318" y="3743"/>
                    <a:pt x="34295" y="3741"/>
                    <a:pt x="34253" y="3741"/>
                  </a:cubicBezTo>
                  <a:cubicBezTo>
                    <a:pt x="34045" y="3741"/>
                    <a:pt x="33365" y="3783"/>
                    <a:pt x="32707" y="4290"/>
                  </a:cubicBezTo>
                  <a:cubicBezTo>
                    <a:pt x="31916" y="4898"/>
                    <a:pt x="31734" y="5263"/>
                    <a:pt x="31521" y="6053"/>
                  </a:cubicBezTo>
                  <a:cubicBezTo>
                    <a:pt x="31521" y="6053"/>
                    <a:pt x="30900" y="5904"/>
                    <a:pt x="30360" y="5904"/>
                  </a:cubicBezTo>
                  <a:cubicBezTo>
                    <a:pt x="30089" y="5904"/>
                    <a:pt x="29839" y="5942"/>
                    <a:pt x="29698" y="6053"/>
                  </a:cubicBezTo>
                  <a:cubicBezTo>
                    <a:pt x="29302" y="6387"/>
                    <a:pt x="29029" y="7816"/>
                    <a:pt x="29029" y="7816"/>
                  </a:cubicBezTo>
                  <a:lnTo>
                    <a:pt x="28482" y="7755"/>
                  </a:lnTo>
                  <a:cubicBezTo>
                    <a:pt x="28482" y="7755"/>
                    <a:pt x="28184" y="6356"/>
                    <a:pt x="27589" y="6356"/>
                  </a:cubicBezTo>
                  <a:cubicBezTo>
                    <a:pt x="27583" y="6356"/>
                    <a:pt x="27576" y="6357"/>
                    <a:pt x="27570" y="6357"/>
                  </a:cubicBezTo>
                  <a:cubicBezTo>
                    <a:pt x="27023" y="6387"/>
                    <a:pt x="26324" y="7147"/>
                    <a:pt x="26324" y="7147"/>
                  </a:cubicBezTo>
                  <a:lnTo>
                    <a:pt x="25381" y="6691"/>
                  </a:lnTo>
                  <a:cubicBezTo>
                    <a:pt x="25381" y="6691"/>
                    <a:pt x="26932" y="4959"/>
                    <a:pt x="26354" y="3165"/>
                  </a:cubicBezTo>
                  <a:cubicBezTo>
                    <a:pt x="26335" y="3071"/>
                    <a:pt x="26103" y="2680"/>
                    <a:pt x="25710" y="2680"/>
                  </a:cubicBezTo>
                  <a:cubicBezTo>
                    <a:pt x="25473" y="2680"/>
                    <a:pt x="25177" y="2822"/>
                    <a:pt x="24834" y="3257"/>
                  </a:cubicBezTo>
                  <a:cubicBezTo>
                    <a:pt x="24834" y="3257"/>
                    <a:pt x="24925" y="1950"/>
                    <a:pt x="24226" y="1615"/>
                  </a:cubicBezTo>
                  <a:cubicBezTo>
                    <a:pt x="24194" y="1599"/>
                    <a:pt x="24153" y="1592"/>
                    <a:pt x="24106" y="1592"/>
                  </a:cubicBezTo>
                  <a:cubicBezTo>
                    <a:pt x="23708" y="1592"/>
                    <a:pt x="22859" y="2102"/>
                    <a:pt x="22859" y="2102"/>
                  </a:cubicBezTo>
                  <a:cubicBezTo>
                    <a:pt x="22859" y="2102"/>
                    <a:pt x="22251" y="95"/>
                    <a:pt x="21886" y="4"/>
                  </a:cubicBezTo>
                  <a:cubicBezTo>
                    <a:pt x="21849" y="2"/>
                    <a:pt x="21812" y="0"/>
                    <a:pt x="217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112775" y="-36275"/>
              <a:ext cx="1144425" cy="734175"/>
            </a:xfrm>
            <a:custGeom>
              <a:avLst/>
              <a:gdLst/>
              <a:ahLst/>
              <a:cxnLst/>
              <a:rect l="l" t="t" r="r" b="b"/>
              <a:pathLst>
                <a:path w="45777" h="29367" extrusionOk="0">
                  <a:moveTo>
                    <a:pt x="23500" y="1"/>
                  </a:moveTo>
                  <a:cubicBezTo>
                    <a:pt x="23201" y="1"/>
                    <a:pt x="22859" y="200"/>
                    <a:pt x="22707" y="1098"/>
                  </a:cubicBezTo>
                  <a:cubicBezTo>
                    <a:pt x="22707" y="1098"/>
                    <a:pt x="22646" y="3895"/>
                    <a:pt x="22281" y="4472"/>
                  </a:cubicBezTo>
                  <a:cubicBezTo>
                    <a:pt x="22281" y="4472"/>
                    <a:pt x="20744" y="2057"/>
                    <a:pt x="18938" y="2057"/>
                  </a:cubicBezTo>
                  <a:cubicBezTo>
                    <a:pt x="18728" y="2057"/>
                    <a:pt x="18514" y="2089"/>
                    <a:pt x="18299" y="2162"/>
                  </a:cubicBezTo>
                  <a:cubicBezTo>
                    <a:pt x="16962" y="2618"/>
                    <a:pt x="18451" y="4989"/>
                    <a:pt x="18451" y="4989"/>
                  </a:cubicBezTo>
                  <a:cubicBezTo>
                    <a:pt x="18451" y="4989"/>
                    <a:pt x="16685" y="3401"/>
                    <a:pt x="15365" y="3401"/>
                  </a:cubicBezTo>
                  <a:cubicBezTo>
                    <a:pt x="15052" y="3401"/>
                    <a:pt x="14763" y="3491"/>
                    <a:pt x="14530" y="3712"/>
                  </a:cubicBezTo>
                  <a:cubicBezTo>
                    <a:pt x="13314" y="4807"/>
                    <a:pt x="15412" y="7573"/>
                    <a:pt x="15412" y="7573"/>
                  </a:cubicBezTo>
                  <a:cubicBezTo>
                    <a:pt x="15412" y="7573"/>
                    <a:pt x="16293" y="8393"/>
                    <a:pt x="16141" y="8728"/>
                  </a:cubicBezTo>
                  <a:cubicBezTo>
                    <a:pt x="16141" y="8728"/>
                    <a:pt x="14287" y="9092"/>
                    <a:pt x="14044" y="9944"/>
                  </a:cubicBezTo>
                  <a:cubicBezTo>
                    <a:pt x="13801" y="10734"/>
                    <a:pt x="15959" y="12436"/>
                    <a:pt x="15898" y="12497"/>
                  </a:cubicBezTo>
                  <a:cubicBezTo>
                    <a:pt x="15868" y="12558"/>
                    <a:pt x="13770" y="13317"/>
                    <a:pt x="13679" y="13743"/>
                  </a:cubicBezTo>
                  <a:cubicBezTo>
                    <a:pt x="13557" y="14168"/>
                    <a:pt x="13922" y="14989"/>
                    <a:pt x="14317" y="15293"/>
                  </a:cubicBezTo>
                  <a:cubicBezTo>
                    <a:pt x="14317" y="15293"/>
                    <a:pt x="13497" y="15567"/>
                    <a:pt x="13405" y="16235"/>
                  </a:cubicBezTo>
                  <a:cubicBezTo>
                    <a:pt x="13253" y="16934"/>
                    <a:pt x="13983" y="17998"/>
                    <a:pt x="13983" y="17998"/>
                  </a:cubicBezTo>
                  <a:cubicBezTo>
                    <a:pt x="13983" y="17998"/>
                    <a:pt x="12706" y="18120"/>
                    <a:pt x="12494" y="18758"/>
                  </a:cubicBezTo>
                  <a:cubicBezTo>
                    <a:pt x="12250" y="19366"/>
                    <a:pt x="12980" y="20035"/>
                    <a:pt x="12980" y="20035"/>
                  </a:cubicBezTo>
                  <a:cubicBezTo>
                    <a:pt x="12980" y="20035"/>
                    <a:pt x="12842" y="20006"/>
                    <a:pt x="12661" y="20006"/>
                  </a:cubicBezTo>
                  <a:cubicBezTo>
                    <a:pt x="12426" y="20006"/>
                    <a:pt x="12118" y="20055"/>
                    <a:pt x="11946" y="20278"/>
                  </a:cubicBezTo>
                  <a:cubicBezTo>
                    <a:pt x="11643" y="20643"/>
                    <a:pt x="12159" y="21494"/>
                    <a:pt x="11916" y="21798"/>
                  </a:cubicBezTo>
                  <a:cubicBezTo>
                    <a:pt x="11916" y="21798"/>
                    <a:pt x="11572" y="21502"/>
                    <a:pt x="11148" y="21502"/>
                  </a:cubicBezTo>
                  <a:cubicBezTo>
                    <a:pt x="10995" y="21502"/>
                    <a:pt x="10831" y="21541"/>
                    <a:pt x="10670" y="21646"/>
                  </a:cubicBezTo>
                  <a:cubicBezTo>
                    <a:pt x="10062" y="22071"/>
                    <a:pt x="9363" y="24138"/>
                    <a:pt x="9363" y="24138"/>
                  </a:cubicBezTo>
                  <a:cubicBezTo>
                    <a:pt x="9211" y="24199"/>
                    <a:pt x="5989" y="26114"/>
                    <a:pt x="1095" y="27208"/>
                  </a:cubicBezTo>
                  <a:cubicBezTo>
                    <a:pt x="1095" y="27208"/>
                    <a:pt x="1" y="27603"/>
                    <a:pt x="335" y="28454"/>
                  </a:cubicBezTo>
                  <a:cubicBezTo>
                    <a:pt x="575" y="29044"/>
                    <a:pt x="2054" y="29367"/>
                    <a:pt x="3544" y="29367"/>
                  </a:cubicBezTo>
                  <a:cubicBezTo>
                    <a:pt x="4129" y="29367"/>
                    <a:pt x="4715" y="29317"/>
                    <a:pt x="5229" y="29214"/>
                  </a:cubicBezTo>
                  <a:cubicBezTo>
                    <a:pt x="7053" y="28819"/>
                    <a:pt x="12858" y="26874"/>
                    <a:pt x="16445" y="23287"/>
                  </a:cubicBezTo>
                  <a:cubicBezTo>
                    <a:pt x="16445" y="23287"/>
                    <a:pt x="16597" y="23713"/>
                    <a:pt x="16627" y="24321"/>
                  </a:cubicBezTo>
                  <a:cubicBezTo>
                    <a:pt x="16655" y="24870"/>
                    <a:pt x="17228" y="25246"/>
                    <a:pt x="17810" y="25246"/>
                  </a:cubicBezTo>
                  <a:cubicBezTo>
                    <a:pt x="17872" y="25246"/>
                    <a:pt x="17934" y="25241"/>
                    <a:pt x="17995" y="25232"/>
                  </a:cubicBezTo>
                  <a:cubicBezTo>
                    <a:pt x="18634" y="25111"/>
                    <a:pt x="21156" y="24564"/>
                    <a:pt x="21430" y="23895"/>
                  </a:cubicBezTo>
                  <a:cubicBezTo>
                    <a:pt x="21673" y="23196"/>
                    <a:pt x="20670" y="22983"/>
                    <a:pt x="20670" y="22983"/>
                  </a:cubicBezTo>
                  <a:cubicBezTo>
                    <a:pt x="20670" y="22983"/>
                    <a:pt x="20518" y="21190"/>
                    <a:pt x="20852" y="20886"/>
                  </a:cubicBezTo>
                  <a:cubicBezTo>
                    <a:pt x="21187" y="20612"/>
                    <a:pt x="21673" y="19913"/>
                    <a:pt x="23102" y="19670"/>
                  </a:cubicBezTo>
                  <a:cubicBezTo>
                    <a:pt x="23121" y="19667"/>
                    <a:pt x="23141" y="19665"/>
                    <a:pt x="23160" y="19665"/>
                  </a:cubicBezTo>
                  <a:cubicBezTo>
                    <a:pt x="23971" y="19665"/>
                    <a:pt x="24354" y="22720"/>
                    <a:pt x="24621" y="23135"/>
                  </a:cubicBezTo>
                  <a:cubicBezTo>
                    <a:pt x="24905" y="23573"/>
                    <a:pt x="25057" y="24340"/>
                    <a:pt x="25969" y="24340"/>
                  </a:cubicBezTo>
                  <a:cubicBezTo>
                    <a:pt x="26132" y="24340"/>
                    <a:pt x="26320" y="24315"/>
                    <a:pt x="26536" y="24260"/>
                  </a:cubicBezTo>
                  <a:cubicBezTo>
                    <a:pt x="28330" y="23865"/>
                    <a:pt x="28877" y="23652"/>
                    <a:pt x="29029" y="23318"/>
                  </a:cubicBezTo>
                  <a:cubicBezTo>
                    <a:pt x="29120" y="22953"/>
                    <a:pt x="29242" y="22254"/>
                    <a:pt x="28573" y="22132"/>
                  </a:cubicBezTo>
                  <a:cubicBezTo>
                    <a:pt x="27874" y="21980"/>
                    <a:pt x="27053" y="21767"/>
                    <a:pt x="26932" y="21038"/>
                  </a:cubicBezTo>
                  <a:cubicBezTo>
                    <a:pt x="26810" y="20308"/>
                    <a:pt x="26992" y="19305"/>
                    <a:pt x="26901" y="18576"/>
                  </a:cubicBezTo>
                  <a:lnTo>
                    <a:pt x="27205" y="18211"/>
                  </a:lnTo>
                  <a:lnTo>
                    <a:pt x="28938" y="17725"/>
                  </a:lnTo>
                  <a:cubicBezTo>
                    <a:pt x="28938" y="17725"/>
                    <a:pt x="30731" y="20096"/>
                    <a:pt x="30853" y="20187"/>
                  </a:cubicBezTo>
                  <a:cubicBezTo>
                    <a:pt x="30944" y="20308"/>
                    <a:pt x="31187" y="22071"/>
                    <a:pt x="31764" y="22193"/>
                  </a:cubicBezTo>
                  <a:cubicBezTo>
                    <a:pt x="31806" y="22200"/>
                    <a:pt x="31857" y="22203"/>
                    <a:pt x="31918" y="22203"/>
                  </a:cubicBezTo>
                  <a:cubicBezTo>
                    <a:pt x="32660" y="22203"/>
                    <a:pt x="34740" y="21689"/>
                    <a:pt x="35442" y="20734"/>
                  </a:cubicBezTo>
                  <a:cubicBezTo>
                    <a:pt x="35442" y="20734"/>
                    <a:pt x="35321" y="19852"/>
                    <a:pt x="34287" y="19549"/>
                  </a:cubicBezTo>
                  <a:lnTo>
                    <a:pt x="33223" y="18059"/>
                  </a:lnTo>
                  <a:lnTo>
                    <a:pt x="33223" y="18059"/>
                  </a:lnTo>
                  <a:cubicBezTo>
                    <a:pt x="33224" y="18059"/>
                    <a:pt x="34439" y="18758"/>
                    <a:pt x="34804" y="18941"/>
                  </a:cubicBezTo>
                  <a:cubicBezTo>
                    <a:pt x="35169" y="19184"/>
                    <a:pt x="36871" y="20308"/>
                    <a:pt x="37175" y="20491"/>
                  </a:cubicBezTo>
                  <a:cubicBezTo>
                    <a:pt x="37429" y="20694"/>
                    <a:pt x="38001" y="21088"/>
                    <a:pt x="38874" y="21088"/>
                  </a:cubicBezTo>
                  <a:cubicBezTo>
                    <a:pt x="39046" y="21088"/>
                    <a:pt x="39229" y="21073"/>
                    <a:pt x="39424" y="21038"/>
                  </a:cubicBezTo>
                  <a:cubicBezTo>
                    <a:pt x="40579" y="20795"/>
                    <a:pt x="41278" y="20278"/>
                    <a:pt x="41278" y="20278"/>
                  </a:cubicBezTo>
                  <a:cubicBezTo>
                    <a:pt x="41278" y="20278"/>
                    <a:pt x="41734" y="19488"/>
                    <a:pt x="40579" y="19336"/>
                  </a:cubicBezTo>
                  <a:cubicBezTo>
                    <a:pt x="39394" y="19184"/>
                    <a:pt x="39120" y="19488"/>
                    <a:pt x="38512" y="18758"/>
                  </a:cubicBezTo>
                  <a:cubicBezTo>
                    <a:pt x="37874" y="17998"/>
                    <a:pt x="37296" y="17816"/>
                    <a:pt x="37418" y="17056"/>
                  </a:cubicBezTo>
                  <a:cubicBezTo>
                    <a:pt x="37418" y="17056"/>
                    <a:pt x="38512" y="16661"/>
                    <a:pt x="40154" y="14928"/>
                  </a:cubicBezTo>
                  <a:lnTo>
                    <a:pt x="43102" y="13773"/>
                  </a:lnTo>
                  <a:cubicBezTo>
                    <a:pt x="43102" y="13773"/>
                    <a:pt x="44683" y="13591"/>
                    <a:pt x="44774" y="13439"/>
                  </a:cubicBezTo>
                  <a:cubicBezTo>
                    <a:pt x="44774" y="13439"/>
                    <a:pt x="45199" y="13196"/>
                    <a:pt x="45199" y="12831"/>
                  </a:cubicBezTo>
                  <a:cubicBezTo>
                    <a:pt x="45199" y="12831"/>
                    <a:pt x="45655" y="12831"/>
                    <a:pt x="45686" y="12406"/>
                  </a:cubicBezTo>
                  <a:cubicBezTo>
                    <a:pt x="45686" y="12041"/>
                    <a:pt x="45777" y="11342"/>
                    <a:pt x="44865" y="10764"/>
                  </a:cubicBezTo>
                  <a:cubicBezTo>
                    <a:pt x="43953" y="10217"/>
                    <a:pt x="42889" y="10217"/>
                    <a:pt x="42251" y="9792"/>
                  </a:cubicBezTo>
                  <a:cubicBezTo>
                    <a:pt x="42251" y="9792"/>
                    <a:pt x="41947" y="9665"/>
                    <a:pt x="41479" y="9665"/>
                  </a:cubicBezTo>
                  <a:cubicBezTo>
                    <a:pt x="41221" y="9665"/>
                    <a:pt x="40914" y="9703"/>
                    <a:pt x="40579" y="9822"/>
                  </a:cubicBezTo>
                  <a:cubicBezTo>
                    <a:pt x="39607" y="10156"/>
                    <a:pt x="39303" y="10399"/>
                    <a:pt x="38907" y="11068"/>
                  </a:cubicBezTo>
                  <a:cubicBezTo>
                    <a:pt x="38907" y="11068"/>
                    <a:pt x="37972" y="10483"/>
                    <a:pt x="37373" y="10483"/>
                  </a:cubicBezTo>
                  <a:cubicBezTo>
                    <a:pt x="37289" y="10483"/>
                    <a:pt x="37212" y="10495"/>
                    <a:pt x="37144" y="10521"/>
                  </a:cubicBezTo>
                  <a:cubicBezTo>
                    <a:pt x="36628" y="10703"/>
                    <a:pt x="35929" y="11950"/>
                    <a:pt x="35929" y="11950"/>
                  </a:cubicBezTo>
                  <a:lnTo>
                    <a:pt x="35442" y="11737"/>
                  </a:lnTo>
                  <a:cubicBezTo>
                    <a:pt x="35442" y="11737"/>
                    <a:pt x="35594" y="10278"/>
                    <a:pt x="35017" y="10095"/>
                  </a:cubicBezTo>
                  <a:cubicBezTo>
                    <a:pt x="34939" y="10075"/>
                    <a:pt x="34856" y="10066"/>
                    <a:pt x="34770" y="10066"/>
                  </a:cubicBezTo>
                  <a:cubicBezTo>
                    <a:pt x="34225" y="10066"/>
                    <a:pt x="33588" y="10430"/>
                    <a:pt x="33588" y="10430"/>
                  </a:cubicBezTo>
                  <a:lnTo>
                    <a:pt x="32828" y="9700"/>
                  </a:lnTo>
                  <a:cubicBezTo>
                    <a:pt x="32828" y="9700"/>
                    <a:pt x="34834" y="8545"/>
                    <a:pt x="34895" y="6661"/>
                  </a:cubicBezTo>
                  <a:cubicBezTo>
                    <a:pt x="34895" y="6550"/>
                    <a:pt x="34765" y="5984"/>
                    <a:pt x="34221" y="5984"/>
                  </a:cubicBezTo>
                  <a:cubicBezTo>
                    <a:pt x="34020" y="5984"/>
                    <a:pt x="33764" y="6061"/>
                    <a:pt x="33436" y="6266"/>
                  </a:cubicBezTo>
                  <a:cubicBezTo>
                    <a:pt x="33436" y="6266"/>
                    <a:pt x="33923" y="5050"/>
                    <a:pt x="33375" y="4533"/>
                  </a:cubicBezTo>
                  <a:cubicBezTo>
                    <a:pt x="33307" y="4474"/>
                    <a:pt x="33163" y="4452"/>
                    <a:pt x="32990" y="4452"/>
                  </a:cubicBezTo>
                  <a:cubicBezTo>
                    <a:pt x="32547" y="4452"/>
                    <a:pt x="31916" y="4594"/>
                    <a:pt x="31916" y="4594"/>
                  </a:cubicBezTo>
                  <a:cubicBezTo>
                    <a:pt x="31916" y="4594"/>
                    <a:pt x="31977" y="2466"/>
                    <a:pt x="31612" y="2314"/>
                  </a:cubicBezTo>
                  <a:cubicBezTo>
                    <a:pt x="31465" y="2235"/>
                    <a:pt x="31300" y="2181"/>
                    <a:pt x="31117" y="2181"/>
                  </a:cubicBezTo>
                  <a:cubicBezTo>
                    <a:pt x="30810" y="2181"/>
                    <a:pt x="30451" y="2332"/>
                    <a:pt x="30032" y="2770"/>
                  </a:cubicBezTo>
                  <a:cubicBezTo>
                    <a:pt x="29424" y="3439"/>
                    <a:pt x="28664" y="4320"/>
                    <a:pt x="28664" y="4320"/>
                  </a:cubicBezTo>
                  <a:cubicBezTo>
                    <a:pt x="28664" y="4320"/>
                    <a:pt x="29242" y="1919"/>
                    <a:pt x="28482" y="1463"/>
                  </a:cubicBezTo>
                  <a:cubicBezTo>
                    <a:pt x="28407" y="1413"/>
                    <a:pt x="28311" y="1393"/>
                    <a:pt x="28203" y="1393"/>
                  </a:cubicBezTo>
                  <a:cubicBezTo>
                    <a:pt x="27917" y="1393"/>
                    <a:pt x="27544" y="1535"/>
                    <a:pt x="27236" y="1646"/>
                  </a:cubicBezTo>
                  <a:cubicBezTo>
                    <a:pt x="26506" y="1919"/>
                    <a:pt x="25837" y="2253"/>
                    <a:pt x="25837" y="2253"/>
                  </a:cubicBezTo>
                  <a:cubicBezTo>
                    <a:pt x="25837" y="2253"/>
                    <a:pt x="24166" y="126"/>
                    <a:pt x="24014" y="126"/>
                  </a:cubicBezTo>
                  <a:cubicBezTo>
                    <a:pt x="23946" y="126"/>
                    <a:pt x="23737" y="1"/>
                    <a:pt x="235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080175" y="3592925"/>
              <a:ext cx="963575" cy="872900"/>
            </a:xfrm>
            <a:custGeom>
              <a:avLst/>
              <a:gdLst/>
              <a:ahLst/>
              <a:cxnLst/>
              <a:rect l="l" t="t" r="r" b="b"/>
              <a:pathLst>
                <a:path w="38543" h="34916" extrusionOk="0">
                  <a:moveTo>
                    <a:pt x="21756" y="1"/>
                  </a:moveTo>
                  <a:cubicBezTo>
                    <a:pt x="21354" y="1"/>
                    <a:pt x="20877" y="151"/>
                    <a:pt x="20548" y="917"/>
                  </a:cubicBezTo>
                  <a:cubicBezTo>
                    <a:pt x="20153" y="1738"/>
                    <a:pt x="19758" y="2863"/>
                    <a:pt x="19758" y="2863"/>
                  </a:cubicBezTo>
                  <a:cubicBezTo>
                    <a:pt x="19758" y="2863"/>
                    <a:pt x="19515" y="431"/>
                    <a:pt x="18633" y="188"/>
                  </a:cubicBezTo>
                  <a:cubicBezTo>
                    <a:pt x="18608" y="183"/>
                    <a:pt x="18583" y="181"/>
                    <a:pt x="18557" y="181"/>
                  </a:cubicBezTo>
                  <a:cubicBezTo>
                    <a:pt x="18236" y="181"/>
                    <a:pt x="17846" y="512"/>
                    <a:pt x="17509" y="765"/>
                  </a:cubicBezTo>
                  <a:cubicBezTo>
                    <a:pt x="16901" y="1221"/>
                    <a:pt x="16354" y="1738"/>
                    <a:pt x="16354" y="1738"/>
                  </a:cubicBezTo>
                  <a:cubicBezTo>
                    <a:pt x="16354" y="1738"/>
                    <a:pt x="14225" y="338"/>
                    <a:pt x="13995" y="338"/>
                  </a:cubicBezTo>
                  <a:cubicBezTo>
                    <a:pt x="13990" y="338"/>
                    <a:pt x="13986" y="339"/>
                    <a:pt x="13983" y="340"/>
                  </a:cubicBezTo>
                  <a:cubicBezTo>
                    <a:pt x="13974" y="341"/>
                    <a:pt x="13963" y="342"/>
                    <a:pt x="13950" y="342"/>
                  </a:cubicBezTo>
                  <a:cubicBezTo>
                    <a:pt x="13904" y="342"/>
                    <a:pt x="13832" y="335"/>
                    <a:pt x="13747" y="335"/>
                  </a:cubicBezTo>
                  <a:cubicBezTo>
                    <a:pt x="13410" y="335"/>
                    <a:pt x="12873" y="454"/>
                    <a:pt x="13010" y="1647"/>
                  </a:cubicBezTo>
                  <a:cubicBezTo>
                    <a:pt x="13010" y="1647"/>
                    <a:pt x="13861" y="4322"/>
                    <a:pt x="13709" y="4990"/>
                  </a:cubicBezTo>
                  <a:cubicBezTo>
                    <a:pt x="13709" y="4990"/>
                    <a:pt x="12030" y="3654"/>
                    <a:pt x="10480" y="3654"/>
                  </a:cubicBezTo>
                  <a:cubicBezTo>
                    <a:pt x="10020" y="3654"/>
                    <a:pt x="9571" y="3772"/>
                    <a:pt x="9180" y="4078"/>
                  </a:cubicBezTo>
                  <a:cubicBezTo>
                    <a:pt x="8086" y="4899"/>
                    <a:pt x="10214" y="6723"/>
                    <a:pt x="10214" y="6723"/>
                  </a:cubicBezTo>
                  <a:cubicBezTo>
                    <a:pt x="10214" y="6723"/>
                    <a:pt x="8728" y="6088"/>
                    <a:pt x="7503" y="6088"/>
                  </a:cubicBezTo>
                  <a:cubicBezTo>
                    <a:pt x="6891" y="6088"/>
                    <a:pt x="6343" y="6247"/>
                    <a:pt x="6080" y="6723"/>
                  </a:cubicBezTo>
                  <a:cubicBezTo>
                    <a:pt x="5259" y="8182"/>
                    <a:pt x="8117" y="10158"/>
                    <a:pt x="8117" y="10158"/>
                  </a:cubicBezTo>
                  <a:cubicBezTo>
                    <a:pt x="8117" y="10158"/>
                    <a:pt x="9180" y="10613"/>
                    <a:pt x="9180" y="10978"/>
                  </a:cubicBezTo>
                  <a:cubicBezTo>
                    <a:pt x="9180" y="10978"/>
                    <a:pt x="7539" y="11981"/>
                    <a:pt x="7600" y="12802"/>
                  </a:cubicBezTo>
                  <a:cubicBezTo>
                    <a:pt x="7630" y="13653"/>
                    <a:pt x="10183" y="14565"/>
                    <a:pt x="10183" y="14626"/>
                  </a:cubicBezTo>
                  <a:cubicBezTo>
                    <a:pt x="10183" y="14717"/>
                    <a:pt x="8421" y="16115"/>
                    <a:pt x="8451" y="16541"/>
                  </a:cubicBezTo>
                  <a:cubicBezTo>
                    <a:pt x="8512" y="16936"/>
                    <a:pt x="9120" y="17635"/>
                    <a:pt x="9606" y="17817"/>
                  </a:cubicBezTo>
                  <a:cubicBezTo>
                    <a:pt x="9606" y="17817"/>
                    <a:pt x="8907" y="18304"/>
                    <a:pt x="9028" y="19033"/>
                  </a:cubicBezTo>
                  <a:cubicBezTo>
                    <a:pt x="9120" y="19732"/>
                    <a:pt x="10123" y="20492"/>
                    <a:pt x="10123" y="20492"/>
                  </a:cubicBezTo>
                  <a:cubicBezTo>
                    <a:pt x="10123" y="20492"/>
                    <a:pt x="8998" y="21009"/>
                    <a:pt x="8968" y="21647"/>
                  </a:cubicBezTo>
                  <a:cubicBezTo>
                    <a:pt x="8907" y="22316"/>
                    <a:pt x="9819" y="22711"/>
                    <a:pt x="9819" y="22711"/>
                  </a:cubicBezTo>
                  <a:cubicBezTo>
                    <a:pt x="9819" y="22711"/>
                    <a:pt x="9120" y="22802"/>
                    <a:pt x="8907" y="23258"/>
                  </a:cubicBezTo>
                  <a:cubicBezTo>
                    <a:pt x="8724" y="23714"/>
                    <a:pt x="9484" y="24352"/>
                    <a:pt x="9363" y="24747"/>
                  </a:cubicBezTo>
                  <a:cubicBezTo>
                    <a:pt x="9363" y="24747"/>
                    <a:pt x="9132" y="24659"/>
                    <a:pt x="8848" y="24659"/>
                  </a:cubicBezTo>
                  <a:cubicBezTo>
                    <a:pt x="8606" y="24659"/>
                    <a:pt x="8326" y="24723"/>
                    <a:pt x="8117" y="24960"/>
                  </a:cubicBezTo>
                  <a:cubicBezTo>
                    <a:pt x="7752" y="25447"/>
                    <a:pt x="7782" y="27665"/>
                    <a:pt x="7782" y="27665"/>
                  </a:cubicBezTo>
                  <a:cubicBezTo>
                    <a:pt x="7630" y="27726"/>
                    <a:pt x="5199" y="30614"/>
                    <a:pt x="913" y="33197"/>
                  </a:cubicBezTo>
                  <a:cubicBezTo>
                    <a:pt x="913" y="33197"/>
                    <a:pt x="1" y="33957"/>
                    <a:pt x="578" y="34626"/>
                  </a:cubicBezTo>
                  <a:cubicBezTo>
                    <a:pt x="761" y="34827"/>
                    <a:pt x="1127" y="34915"/>
                    <a:pt x="1594" y="34915"/>
                  </a:cubicBezTo>
                  <a:cubicBezTo>
                    <a:pt x="2683" y="34915"/>
                    <a:pt x="4323" y="34434"/>
                    <a:pt x="5472" y="33775"/>
                  </a:cubicBezTo>
                  <a:cubicBezTo>
                    <a:pt x="7083" y="32863"/>
                    <a:pt x="11977" y="29155"/>
                    <a:pt x="14196" y="24626"/>
                  </a:cubicBezTo>
                  <a:cubicBezTo>
                    <a:pt x="14196" y="24626"/>
                    <a:pt x="14469" y="24960"/>
                    <a:pt x="14682" y="25538"/>
                  </a:cubicBezTo>
                  <a:cubicBezTo>
                    <a:pt x="14847" y="25929"/>
                    <a:pt x="15249" y="26139"/>
                    <a:pt x="15680" y="26139"/>
                  </a:cubicBezTo>
                  <a:cubicBezTo>
                    <a:pt x="15885" y="26139"/>
                    <a:pt x="16097" y="26092"/>
                    <a:pt x="16293" y="25994"/>
                  </a:cubicBezTo>
                  <a:cubicBezTo>
                    <a:pt x="16901" y="25690"/>
                    <a:pt x="19059" y="24352"/>
                    <a:pt x="19089" y="23623"/>
                  </a:cubicBezTo>
                  <a:cubicBezTo>
                    <a:pt x="19141" y="23027"/>
                    <a:pt x="18399" y="22983"/>
                    <a:pt x="18178" y="22983"/>
                  </a:cubicBezTo>
                  <a:cubicBezTo>
                    <a:pt x="18139" y="22983"/>
                    <a:pt x="18117" y="22984"/>
                    <a:pt x="18117" y="22984"/>
                  </a:cubicBezTo>
                  <a:cubicBezTo>
                    <a:pt x="18117" y="22984"/>
                    <a:pt x="17387" y="21343"/>
                    <a:pt x="17630" y="20978"/>
                  </a:cubicBezTo>
                  <a:cubicBezTo>
                    <a:pt x="17843" y="20583"/>
                    <a:pt x="18117" y="19793"/>
                    <a:pt x="19333" y="19124"/>
                  </a:cubicBezTo>
                  <a:cubicBezTo>
                    <a:pt x="19385" y="19095"/>
                    <a:pt x="19439" y="19082"/>
                    <a:pt x="19497" y="19082"/>
                  </a:cubicBezTo>
                  <a:cubicBezTo>
                    <a:pt x="20279" y="19082"/>
                    <a:pt x="21516" y="21609"/>
                    <a:pt x="21855" y="21921"/>
                  </a:cubicBezTo>
                  <a:cubicBezTo>
                    <a:pt x="22198" y="22199"/>
                    <a:pt x="22525" y="22688"/>
                    <a:pt x="23124" y="22688"/>
                  </a:cubicBezTo>
                  <a:cubicBezTo>
                    <a:pt x="23375" y="22688"/>
                    <a:pt x="23675" y="22601"/>
                    <a:pt x="24044" y="22377"/>
                  </a:cubicBezTo>
                  <a:cubicBezTo>
                    <a:pt x="25655" y="21434"/>
                    <a:pt x="26050" y="21100"/>
                    <a:pt x="26050" y="20705"/>
                  </a:cubicBezTo>
                  <a:cubicBezTo>
                    <a:pt x="26050" y="20362"/>
                    <a:pt x="25943" y="19724"/>
                    <a:pt x="25375" y="19724"/>
                  </a:cubicBezTo>
                  <a:cubicBezTo>
                    <a:pt x="25338" y="19724"/>
                    <a:pt x="25300" y="19727"/>
                    <a:pt x="25260" y="19732"/>
                  </a:cubicBezTo>
                  <a:cubicBezTo>
                    <a:pt x="25058" y="19750"/>
                    <a:pt x="24843" y="19767"/>
                    <a:pt x="24632" y="19767"/>
                  </a:cubicBezTo>
                  <a:cubicBezTo>
                    <a:pt x="24110" y="19767"/>
                    <a:pt x="23604" y="19661"/>
                    <a:pt x="23345" y="19185"/>
                  </a:cubicBezTo>
                  <a:cubicBezTo>
                    <a:pt x="23010" y="18547"/>
                    <a:pt x="22858" y="17513"/>
                    <a:pt x="22555" y="16845"/>
                  </a:cubicBezTo>
                  <a:lnTo>
                    <a:pt x="22707" y="16419"/>
                  </a:lnTo>
                  <a:lnTo>
                    <a:pt x="24226" y="15386"/>
                  </a:lnTo>
                  <a:cubicBezTo>
                    <a:pt x="24226" y="15386"/>
                    <a:pt x="26658" y="17057"/>
                    <a:pt x="26810" y="17149"/>
                  </a:cubicBezTo>
                  <a:cubicBezTo>
                    <a:pt x="26958" y="17208"/>
                    <a:pt x="27709" y="18733"/>
                    <a:pt x="28282" y="18733"/>
                  </a:cubicBezTo>
                  <a:cubicBezTo>
                    <a:pt x="28298" y="18733"/>
                    <a:pt x="28314" y="18732"/>
                    <a:pt x="28330" y="18729"/>
                  </a:cubicBezTo>
                  <a:cubicBezTo>
                    <a:pt x="28907" y="18668"/>
                    <a:pt x="31005" y="17392"/>
                    <a:pt x="31369" y="16176"/>
                  </a:cubicBezTo>
                  <a:cubicBezTo>
                    <a:pt x="31369" y="16176"/>
                    <a:pt x="31043" y="15469"/>
                    <a:pt x="30109" y="15469"/>
                  </a:cubicBezTo>
                  <a:cubicBezTo>
                    <a:pt x="30055" y="15469"/>
                    <a:pt x="29999" y="15472"/>
                    <a:pt x="29941" y="15477"/>
                  </a:cubicBezTo>
                  <a:lnTo>
                    <a:pt x="28451" y="14413"/>
                  </a:lnTo>
                  <a:lnTo>
                    <a:pt x="28451" y="14413"/>
                  </a:lnTo>
                  <a:cubicBezTo>
                    <a:pt x="28452" y="14413"/>
                    <a:pt x="29819" y="14656"/>
                    <a:pt x="30245" y="14747"/>
                  </a:cubicBezTo>
                  <a:cubicBezTo>
                    <a:pt x="30640" y="14808"/>
                    <a:pt x="32616" y="15355"/>
                    <a:pt x="33011" y="15477"/>
                  </a:cubicBezTo>
                  <a:cubicBezTo>
                    <a:pt x="33201" y="15524"/>
                    <a:pt x="33532" y="15622"/>
                    <a:pt x="33952" y="15622"/>
                  </a:cubicBezTo>
                  <a:cubicBezTo>
                    <a:pt x="34337" y="15622"/>
                    <a:pt x="34796" y="15540"/>
                    <a:pt x="35290" y="15264"/>
                  </a:cubicBezTo>
                  <a:cubicBezTo>
                    <a:pt x="36324" y="14717"/>
                    <a:pt x="36810" y="13957"/>
                    <a:pt x="36810" y="13957"/>
                  </a:cubicBezTo>
                  <a:cubicBezTo>
                    <a:pt x="36810" y="13957"/>
                    <a:pt x="36956" y="13226"/>
                    <a:pt x="36136" y="13226"/>
                  </a:cubicBezTo>
                  <a:cubicBezTo>
                    <a:pt x="36040" y="13226"/>
                    <a:pt x="35931" y="13236"/>
                    <a:pt x="35807" y="13258"/>
                  </a:cubicBezTo>
                  <a:cubicBezTo>
                    <a:pt x="35067" y="13414"/>
                    <a:pt x="34752" y="13619"/>
                    <a:pt x="34397" y="13619"/>
                  </a:cubicBezTo>
                  <a:cubicBezTo>
                    <a:pt x="34197" y="13619"/>
                    <a:pt x="33985" y="13554"/>
                    <a:pt x="33679" y="13379"/>
                  </a:cubicBezTo>
                  <a:cubicBezTo>
                    <a:pt x="32859" y="12893"/>
                    <a:pt x="32251" y="12832"/>
                    <a:pt x="32099" y="12133"/>
                  </a:cubicBezTo>
                  <a:cubicBezTo>
                    <a:pt x="32099" y="12133"/>
                    <a:pt x="33011" y="11404"/>
                    <a:pt x="33983" y="9215"/>
                  </a:cubicBezTo>
                  <a:lnTo>
                    <a:pt x="36415" y="7209"/>
                  </a:lnTo>
                  <a:cubicBezTo>
                    <a:pt x="36415" y="7209"/>
                    <a:pt x="37844" y="6540"/>
                    <a:pt x="37904" y="6328"/>
                  </a:cubicBezTo>
                  <a:cubicBezTo>
                    <a:pt x="37904" y="6328"/>
                    <a:pt x="38208" y="5993"/>
                    <a:pt x="38087" y="5659"/>
                  </a:cubicBezTo>
                  <a:cubicBezTo>
                    <a:pt x="38087" y="5659"/>
                    <a:pt x="38543" y="5507"/>
                    <a:pt x="38391" y="5112"/>
                  </a:cubicBezTo>
                  <a:cubicBezTo>
                    <a:pt x="38300" y="4747"/>
                    <a:pt x="38148" y="4109"/>
                    <a:pt x="37084" y="3835"/>
                  </a:cubicBezTo>
                  <a:cubicBezTo>
                    <a:pt x="36746" y="3758"/>
                    <a:pt x="36415" y="3736"/>
                    <a:pt x="36096" y="3736"/>
                  </a:cubicBezTo>
                  <a:cubicBezTo>
                    <a:pt x="35670" y="3736"/>
                    <a:pt x="35268" y="3775"/>
                    <a:pt x="34904" y="3775"/>
                  </a:cubicBezTo>
                  <a:cubicBezTo>
                    <a:pt x="34683" y="3775"/>
                    <a:pt x="34476" y="3761"/>
                    <a:pt x="34287" y="3714"/>
                  </a:cubicBezTo>
                  <a:cubicBezTo>
                    <a:pt x="34287" y="3714"/>
                    <a:pt x="34281" y="3713"/>
                    <a:pt x="34268" y="3713"/>
                  </a:cubicBezTo>
                  <a:cubicBezTo>
                    <a:pt x="34144" y="3713"/>
                    <a:pt x="33425" y="3739"/>
                    <a:pt x="32707" y="4291"/>
                  </a:cubicBezTo>
                  <a:cubicBezTo>
                    <a:pt x="31916" y="4899"/>
                    <a:pt x="31704" y="5233"/>
                    <a:pt x="31521" y="6054"/>
                  </a:cubicBezTo>
                  <a:cubicBezTo>
                    <a:pt x="31521" y="6054"/>
                    <a:pt x="30900" y="5892"/>
                    <a:pt x="30359" y="5892"/>
                  </a:cubicBezTo>
                  <a:cubicBezTo>
                    <a:pt x="30089" y="5892"/>
                    <a:pt x="29839" y="5933"/>
                    <a:pt x="29698" y="6054"/>
                  </a:cubicBezTo>
                  <a:cubicBezTo>
                    <a:pt x="29272" y="6388"/>
                    <a:pt x="29029" y="7787"/>
                    <a:pt x="29029" y="7787"/>
                  </a:cubicBezTo>
                  <a:lnTo>
                    <a:pt x="28482" y="7756"/>
                  </a:lnTo>
                  <a:cubicBezTo>
                    <a:pt x="28482" y="7756"/>
                    <a:pt x="28190" y="6356"/>
                    <a:pt x="27607" y="6356"/>
                  </a:cubicBezTo>
                  <a:cubicBezTo>
                    <a:pt x="27595" y="6356"/>
                    <a:pt x="27582" y="6357"/>
                    <a:pt x="27570" y="6358"/>
                  </a:cubicBezTo>
                  <a:cubicBezTo>
                    <a:pt x="26992" y="6388"/>
                    <a:pt x="26324" y="7148"/>
                    <a:pt x="26324" y="7148"/>
                  </a:cubicBezTo>
                  <a:lnTo>
                    <a:pt x="25381" y="6692"/>
                  </a:lnTo>
                  <a:cubicBezTo>
                    <a:pt x="25381" y="6692"/>
                    <a:pt x="26932" y="4930"/>
                    <a:pt x="26354" y="3167"/>
                  </a:cubicBezTo>
                  <a:cubicBezTo>
                    <a:pt x="26335" y="3071"/>
                    <a:pt x="26099" y="2674"/>
                    <a:pt x="25699" y="2674"/>
                  </a:cubicBezTo>
                  <a:cubicBezTo>
                    <a:pt x="25464" y="2674"/>
                    <a:pt x="25172" y="2811"/>
                    <a:pt x="24834" y="3227"/>
                  </a:cubicBezTo>
                  <a:cubicBezTo>
                    <a:pt x="24834" y="3227"/>
                    <a:pt x="24925" y="1951"/>
                    <a:pt x="24226" y="1586"/>
                  </a:cubicBezTo>
                  <a:cubicBezTo>
                    <a:pt x="24195" y="1570"/>
                    <a:pt x="24156" y="1564"/>
                    <a:pt x="24111" y="1564"/>
                  </a:cubicBezTo>
                  <a:cubicBezTo>
                    <a:pt x="23716" y="1564"/>
                    <a:pt x="22858" y="2103"/>
                    <a:pt x="22858" y="2103"/>
                  </a:cubicBezTo>
                  <a:cubicBezTo>
                    <a:pt x="22858" y="2103"/>
                    <a:pt x="22251" y="66"/>
                    <a:pt x="21886" y="5"/>
                  </a:cubicBezTo>
                  <a:cubicBezTo>
                    <a:pt x="21844" y="2"/>
                    <a:pt x="21800" y="1"/>
                    <a:pt x="21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577125" y="1525425"/>
              <a:ext cx="656575" cy="426125"/>
            </a:xfrm>
            <a:custGeom>
              <a:avLst/>
              <a:gdLst/>
              <a:ahLst/>
              <a:cxnLst/>
              <a:rect l="l" t="t" r="r" b="b"/>
              <a:pathLst>
                <a:path w="26263" h="17045" extrusionOk="0">
                  <a:moveTo>
                    <a:pt x="13277" y="0"/>
                  </a:moveTo>
                  <a:cubicBezTo>
                    <a:pt x="13104" y="0"/>
                    <a:pt x="12910" y="111"/>
                    <a:pt x="12858" y="637"/>
                  </a:cubicBezTo>
                  <a:cubicBezTo>
                    <a:pt x="12858" y="637"/>
                    <a:pt x="12858" y="2248"/>
                    <a:pt x="12645" y="2552"/>
                  </a:cubicBezTo>
                  <a:cubicBezTo>
                    <a:pt x="12645" y="2552"/>
                    <a:pt x="11747" y="1228"/>
                    <a:pt x="10742" y="1228"/>
                  </a:cubicBezTo>
                  <a:cubicBezTo>
                    <a:pt x="10608" y="1228"/>
                    <a:pt x="10471" y="1252"/>
                    <a:pt x="10335" y="1306"/>
                  </a:cubicBezTo>
                  <a:cubicBezTo>
                    <a:pt x="9575" y="1580"/>
                    <a:pt x="10456" y="2947"/>
                    <a:pt x="10456" y="2947"/>
                  </a:cubicBezTo>
                  <a:cubicBezTo>
                    <a:pt x="10456" y="2947"/>
                    <a:pt x="9416" y="2064"/>
                    <a:pt x="8660" y="2064"/>
                  </a:cubicBezTo>
                  <a:cubicBezTo>
                    <a:pt x="8476" y="2064"/>
                    <a:pt x="8308" y="2117"/>
                    <a:pt x="8177" y="2248"/>
                  </a:cubicBezTo>
                  <a:cubicBezTo>
                    <a:pt x="7478" y="2917"/>
                    <a:pt x="8754" y="4498"/>
                    <a:pt x="8754" y="4498"/>
                  </a:cubicBezTo>
                  <a:cubicBezTo>
                    <a:pt x="8754" y="4498"/>
                    <a:pt x="9241" y="4954"/>
                    <a:pt x="9210" y="5136"/>
                  </a:cubicBezTo>
                  <a:cubicBezTo>
                    <a:pt x="9210" y="5136"/>
                    <a:pt x="8146" y="5409"/>
                    <a:pt x="8025" y="5865"/>
                  </a:cubicBezTo>
                  <a:cubicBezTo>
                    <a:pt x="7903" y="6321"/>
                    <a:pt x="9149" y="7264"/>
                    <a:pt x="9119" y="7324"/>
                  </a:cubicBezTo>
                  <a:cubicBezTo>
                    <a:pt x="9119" y="7355"/>
                    <a:pt x="7903" y="7841"/>
                    <a:pt x="7873" y="8084"/>
                  </a:cubicBezTo>
                  <a:cubicBezTo>
                    <a:pt x="7842" y="8297"/>
                    <a:pt x="8055" y="8783"/>
                    <a:pt x="8298" y="8996"/>
                  </a:cubicBezTo>
                  <a:cubicBezTo>
                    <a:pt x="8298" y="8996"/>
                    <a:pt x="7842" y="9148"/>
                    <a:pt x="7751" y="9543"/>
                  </a:cubicBezTo>
                  <a:cubicBezTo>
                    <a:pt x="7690" y="9969"/>
                    <a:pt x="8146" y="10546"/>
                    <a:pt x="8146" y="10546"/>
                  </a:cubicBezTo>
                  <a:cubicBezTo>
                    <a:pt x="8146" y="10546"/>
                    <a:pt x="7417" y="10607"/>
                    <a:pt x="7295" y="11002"/>
                  </a:cubicBezTo>
                  <a:cubicBezTo>
                    <a:pt x="7174" y="11367"/>
                    <a:pt x="7599" y="11732"/>
                    <a:pt x="7599" y="11732"/>
                  </a:cubicBezTo>
                  <a:cubicBezTo>
                    <a:pt x="7599" y="11732"/>
                    <a:pt x="7521" y="11715"/>
                    <a:pt x="7417" y="11715"/>
                  </a:cubicBezTo>
                  <a:cubicBezTo>
                    <a:pt x="7279" y="11715"/>
                    <a:pt x="7095" y="11745"/>
                    <a:pt x="6991" y="11884"/>
                  </a:cubicBezTo>
                  <a:cubicBezTo>
                    <a:pt x="6809" y="12097"/>
                    <a:pt x="7113" y="12552"/>
                    <a:pt x="6991" y="12765"/>
                  </a:cubicBezTo>
                  <a:cubicBezTo>
                    <a:pt x="6991" y="12765"/>
                    <a:pt x="6795" y="12585"/>
                    <a:pt x="6547" y="12585"/>
                  </a:cubicBezTo>
                  <a:cubicBezTo>
                    <a:pt x="6456" y="12585"/>
                    <a:pt x="6359" y="12609"/>
                    <a:pt x="6262" y="12674"/>
                  </a:cubicBezTo>
                  <a:cubicBezTo>
                    <a:pt x="5745" y="12796"/>
                    <a:pt x="5411" y="13981"/>
                    <a:pt x="5411" y="13981"/>
                  </a:cubicBezTo>
                  <a:cubicBezTo>
                    <a:pt x="5319" y="14011"/>
                    <a:pt x="3465" y="15136"/>
                    <a:pt x="639" y="15835"/>
                  </a:cubicBezTo>
                  <a:cubicBezTo>
                    <a:pt x="639" y="15835"/>
                    <a:pt x="0" y="16109"/>
                    <a:pt x="243" y="16565"/>
                  </a:cubicBezTo>
                  <a:cubicBezTo>
                    <a:pt x="388" y="16875"/>
                    <a:pt x="1166" y="17044"/>
                    <a:pt x="1975" y="17044"/>
                  </a:cubicBezTo>
                  <a:cubicBezTo>
                    <a:pt x="2354" y="17044"/>
                    <a:pt x="2740" y="17007"/>
                    <a:pt x="3070" y="16929"/>
                  </a:cubicBezTo>
                  <a:cubicBezTo>
                    <a:pt x="4134" y="16717"/>
                    <a:pt x="7447" y="15501"/>
                    <a:pt x="9453" y="13373"/>
                  </a:cubicBezTo>
                  <a:cubicBezTo>
                    <a:pt x="9453" y="13373"/>
                    <a:pt x="9544" y="13586"/>
                    <a:pt x="9575" y="13920"/>
                  </a:cubicBezTo>
                  <a:cubicBezTo>
                    <a:pt x="9603" y="14262"/>
                    <a:pt x="9952" y="14470"/>
                    <a:pt x="10296" y="14470"/>
                  </a:cubicBezTo>
                  <a:cubicBezTo>
                    <a:pt x="10319" y="14470"/>
                    <a:pt x="10342" y="14469"/>
                    <a:pt x="10365" y="14467"/>
                  </a:cubicBezTo>
                  <a:cubicBezTo>
                    <a:pt x="10760" y="14376"/>
                    <a:pt x="12158" y="14042"/>
                    <a:pt x="12310" y="13616"/>
                  </a:cubicBezTo>
                  <a:cubicBezTo>
                    <a:pt x="12462" y="13252"/>
                    <a:pt x="11855" y="13100"/>
                    <a:pt x="11855" y="13100"/>
                  </a:cubicBezTo>
                  <a:cubicBezTo>
                    <a:pt x="11855" y="13100"/>
                    <a:pt x="11733" y="12066"/>
                    <a:pt x="11946" y="11914"/>
                  </a:cubicBezTo>
                  <a:cubicBezTo>
                    <a:pt x="12128" y="11762"/>
                    <a:pt x="12402" y="11337"/>
                    <a:pt x="13192" y="11185"/>
                  </a:cubicBezTo>
                  <a:cubicBezTo>
                    <a:pt x="13200" y="11184"/>
                    <a:pt x="13208" y="11183"/>
                    <a:pt x="13216" y="11183"/>
                  </a:cubicBezTo>
                  <a:cubicBezTo>
                    <a:pt x="13687" y="11183"/>
                    <a:pt x="13954" y="12951"/>
                    <a:pt x="14104" y="13160"/>
                  </a:cubicBezTo>
                  <a:cubicBezTo>
                    <a:pt x="14287" y="13422"/>
                    <a:pt x="14380" y="13865"/>
                    <a:pt x="14929" y="13865"/>
                  </a:cubicBezTo>
                  <a:cubicBezTo>
                    <a:pt x="15016" y="13865"/>
                    <a:pt x="15116" y="13854"/>
                    <a:pt x="15228" y="13829"/>
                  </a:cubicBezTo>
                  <a:cubicBezTo>
                    <a:pt x="16262" y="13555"/>
                    <a:pt x="16566" y="13434"/>
                    <a:pt x="16657" y="13252"/>
                  </a:cubicBezTo>
                  <a:cubicBezTo>
                    <a:pt x="16718" y="13069"/>
                    <a:pt x="16748" y="12644"/>
                    <a:pt x="16383" y="12552"/>
                  </a:cubicBezTo>
                  <a:cubicBezTo>
                    <a:pt x="15988" y="12492"/>
                    <a:pt x="15502" y="12370"/>
                    <a:pt x="15441" y="11945"/>
                  </a:cubicBezTo>
                  <a:cubicBezTo>
                    <a:pt x="15350" y="11549"/>
                    <a:pt x="15472" y="10941"/>
                    <a:pt x="15380" y="10516"/>
                  </a:cubicBezTo>
                  <a:lnTo>
                    <a:pt x="15532" y="10273"/>
                  </a:lnTo>
                  <a:lnTo>
                    <a:pt x="16566" y="9969"/>
                  </a:lnTo>
                  <a:cubicBezTo>
                    <a:pt x="16566" y="9969"/>
                    <a:pt x="17630" y="11306"/>
                    <a:pt x="17721" y="11367"/>
                  </a:cubicBezTo>
                  <a:cubicBezTo>
                    <a:pt x="17782" y="11458"/>
                    <a:pt x="17934" y="12431"/>
                    <a:pt x="18268" y="12522"/>
                  </a:cubicBezTo>
                  <a:cubicBezTo>
                    <a:pt x="18285" y="12523"/>
                    <a:pt x="18303" y="12524"/>
                    <a:pt x="18324" y="12524"/>
                  </a:cubicBezTo>
                  <a:cubicBezTo>
                    <a:pt x="18750" y="12524"/>
                    <a:pt x="19961" y="12221"/>
                    <a:pt x="20396" y="11641"/>
                  </a:cubicBezTo>
                  <a:cubicBezTo>
                    <a:pt x="20396" y="11641"/>
                    <a:pt x="20335" y="11154"/>
                    <a:pt x="19727" y="11002"/>
                  </a:cubicBezTo>
                  <a:lnTo>
                    <a:pt x="19089" y="10151"/>
                  </a:lnTo>
                  <a:lnTo>
                    <a:pt x="19089" y="10151"/>
                  </a:lnTo>
                  <a:cubicBezTo>
                    <a:pt x="19089" y="10151"/>
                    <a:pt x="19757" y="10546"/>
                    <a:pt x="20001" y="10668"/>
                  </a:cubicBezTo>
                  <a:cubicBezTo>
                    <a:pt x="20213" y="10789"/>
                    <a:pt x="21216" y="11428"/>
                    <a:pt x="21399" y="11549"/>
                  </a:cubicBezTo>
                  <a:cubicBezTo>
                    <a:pt x="21546" y="11623"/>
                    <a:pt x="21870" y="11834"/>
                    <a:pt x="22325" y="11834"/>
                  </a:cubicBezTo>
                  <a:cubicBezTo>
                    <a:pt x="22434" y="11834"/>
                    <a:pt x="22551" y="11822"/>
                    <a:pt x="22675" y="11793"/>
                  </a:cubicBezTo>
                  <a:cubicBezTo>
                    <a:pt x="23344" y="11641"/>
                    <a:pt x="23739" y="11337"/>
                    <a:pt x="23739" y="11337"/>
                  </a:cubicBezTo>
                  <a:cubicBezTo>
                    <a:pt x="23739" y="11337"/>
                    <a:pt x="24013" y="10881"/>
                    <a:pt x="23344" y="10820"/>
                  </a:cubicBezTo>
                  <a:cubicBezTo>
                    <a:pt x="23178" y="10798"/>
                    <a:pt x="23043" y="10794"/>
                    <a:pt x="22929" y="10794"/>
                  </a:cubicBezTo>
                  <a:cubicBezTo>
                    <a:pt x="22847" y="10794"/>
                    <a:pt x="22776" y="10796"/>
                    <a:pt x="22712" y="10796"/>
                  </a:cubicBezTo>
                  <a:cubicBezTo>
                    <a:pt x="22491" y="10796"/>
                    <a:pt x="22357" y="10768"/>
                    <a:pt x="22159" y="10516"/>
                  </a:cubicBezTo>
                  <a:cubicBezTo>
                    <a:pt x="21764" y="10090"/>
                    <a:pt x="21429" y="9969"/>
                    <a:pt x="21520" y="9543"/>
                  </a:cubicBezTo>
                  <a:cubicBezTo>
                    <a:pt x="21520" y="9543"/>
                    <a:pt x="22159" y="9331"/>
                    <a:pt x="23071" y="8297"/>
                  </a:cubicBezTo>
                  <a:lnTo>
                    <a:pt x="24773" y="7628"/>
                  </a:lnTo>
                  <a:cubicBezTo>
                    <a:pt x="24773" y="7628"/>
                    <a:pt x="25685" y="7476"/>
                    <a:pt x="25715" y="7385"/>
                  </a:cubicBezTo>
                  <a:cubicBezTo>
                    <a:pt x="25715" y="7385"/>
                    <a:pt x="25958" y="7233"/>
                    <a:pt x="25958" y="7051"/>
                  </a:cubicBezTo>
                  <a:cubicBezTo>
                    <a:pt x="25958" y="7051"/>
                    <a:pt x="26232" y="7051"/>
                    <a:pt x="26232" y="6808"/>
                  </a:cubicBezTo>
                  <a:cubicBezTo>
                    <a:pt x="26232" y="6595"/>
                    <a:pt x="26262" y="6200"/>
                    <a:pt x="25715" y="5896"/>
                  </a:cubicBezTo>
                  <a:cubicBezTo>
                    <a:pt x="25198" y="5592"/>
                    <a:pt x="24590" y="5592"/>
                    <a:pt x="24195" y="5379"/>
                  </a:cubicBezTo>
                  <a:cubicBezTo>
                    <a:pt x="24195" y="5379"/>
                    <a:pt x="24041" y="5320"/>
                    <a:pt x="23792" y="5320"/>
                  </a:cubicBezTo>
                  <a:cubicBezTo>
                    <a:pt x="23642" y="5320"/>
                    <a:pt x="23458" y="5341"/>
                    <a:pt x="23253" y="5409"/>
                  </a:cubicBezTo>
                  <a:cubicBezTo>
                    <a:pt x="22736" y="5592"/>
                    <a:pt x="22523" y="5744"/>
                    <a:pt x="22311" y="6169"/>
                  </a:cubicBezTo>
                  <a:cubicBezTo>
                    <a:pt x="22311" y="6169"/>
                    <a:pt x="21752" y="5844"/>
                    <a:pt x="21429" y="5844"/>
                  </a:cubicBezTo>
                  <a:cubicBezTo>
                    <a:pt x="21383" y="5844"/>
                    <a:pt x="21342" y="5850"/>
                    <a:pt x="21308" y="5865"/>
                  </a:cubicBezTo>
                  <a:cubicBezTo>
                    <a:pt x="21064" y="5987"/>
                    <a:pt x="20639" y="6716"/>
                    <a:pt x="20639" y="6716"/>
                  </a:cubicBezTo>
                  <a:lnTo>
                    <a:pt x="20335" y="6595"/>
                  </a:lnTo>
                  <a:cubicBezTo>
                    <a:pt x="20335" y="6595"/>
                    <a:pt x="20396" y="5744"/>
                    <a:pt x="20061" y="5683"/>
                  </a:cubicBezTo>
                  <a:cubicBezTo>
                    <a:pt x="20022" y="5671"/>
                    <a:pt x="19978" y="5666"/>
                    <a:pt x="19933" y="5666"/>
                  </a:cubicBezTo>
                  <a:cubicBezTo>
                    <a:pt x="19631" y="5666"/>
                    <a:pt x="19241" y="5896"/>
                    <a:pt x="19241" y="5896"/>
                  </a:cubicBezTo>
                  <a:lnTo>
                    <a:pt x="18785" y="5501"/>
                  </a:lnTo>
                  <a:cubicBezTo>
                    <a:pt x="18785" y="5501"/>
                    <a:pt x="19909" y="4771"/>
                    <a:pt x="19909" y="3707"/>
                  </a:cubicBezTo>
                  <a:cubicBezTo>
                    <a:pt x="19909" y="3641"/>
                    <a:pt x="19828" y="3296"/>
                    <a:pt x="19497" y="3296"/>
                  </a:cubicBezTo>
                  <a:cubicBezTo>
                    <a:pt x="19377" y="3296"/>
                    <a:pt x="19223" y="3342"/>
                    <a:pt x="19028" y="3464"/>
                  </a:cubicBezTo>
                  <a:cubicBezTo>
                    <a:pt x="19028" y="3464"/>
                    <a:pt x="19301" y="2765"/>
                    <a:pt x="18998" y="2491"/>
                  </a:cubicBezTo>
                  <a:cubicBezTo>
                    <a:pt x="18953" y="2447"/>
                    <a:pt x="18863" y="2431"/>
                    <a:pt x="18759" y="2431"/>
                  </a:cubicBezTo>
                  <a:cubicBezTo>
                    <a:pt x="18510" y="2431"/>
                    <a:pt x="18177" y="2522"/>
                    <a:pt x="18177" y="2522"/>
                  </a:cubicBezTo>
                  <a:cubicBezTo>
                    <a:pt x="18177" y="2522"/>
                    <a:pt x="18177" y="1306"/>
                    <a:pt x="17964" y="1184"/>
                  </a:cubicBezTo>
                  <a:cubicBezTo>
                    <a:pt x="17903" y="1154"/>
                    <a:pt x="17826" y="1134"/>
                    <a:pt x="17737" y="1134"/>
                  </a:cubicBezTo>
                  <a:cubicBezTo>
                    <a:pt x="17559" y="1134"/>
                    <a:pt x="17336" y="1215"/>
                    <a:pt x="17113" y="1458"/>
                  </a:cubicBezTo>
                  <a:cubicBezTo>
                    <a:pt x="16748" y="1884"/>
                    <a:pt x="16353" y="2370"/>
                    <a:pt x="16353" y="2370"/>
                  </a:cubicBezTo>
                  <a:cubicBezTo>
                    <a:pt x="16353" y="2370"/>
                    <a:pt x="16657" y="1002"/>
                    <a:pt x="16201" y="729"/>
                  </a:cubicBezTo>
                  <a:cubicBezTo>
                    <a:pt x="16168" y="708"/>
                    <a:pt x="16126" y="700"/>
                    <a:pt x="16080" y="700"/>
                  </a:cubicBezTo>
                  <a:cubicBezTo>
                    <a:pt x="15916" y="700"/>
                    <a:pt x="15685" y="803"/>
                    <a:pt x="15472" y="850"/>
                  </a:cubicBezTo>
                  <a:cubicBezTo>
                    <a:pt x="15046" y="1002"/>
                    <a:pt x="14681" y="1245"/>
                    <a:pt x="14681" y="1245"/>
                  </a:cubicBezTo>
                  <a:cubicBezTo>
                    <a:pt x="14681" y="1245"/>
                    <a:pt x="13678" y="60"/>
                    <a:pt x="13557" y="60"/>
                  </a:cubicBezTo>
                  <a:cubicBezTo>
                    <a:pt x="13518" y="60"/>
                    <a:pt x="13403" y="0"/>
                    <a:pt x="13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085450" y="1448850"/>
              <a:ext cx="602625" cy="817500"/>
            </a:xfrm>
            <a:custGeom>
              <a:avLst/>
              <a:gdLst/>
              <a:ahLst/>
              <a:cxnLst/>
              <a:rect l="l" t="t" r="r" b="b"/>
              <a:pathLst>
                <a:path w="24105" h="32700" extrusionOk="0">
                  <a:moveTo>
                    <a:pt x="835" y="1"/>
                  </a:moveTo>
                  <a:cubicBezTo>
                    <a:pt x="745" y="1"/>
                    <a:pt x="648" y="25"/>
                    <a:pt x="548" y="83"/>
                  </a:cubicBezTo>
                  <a:cubicBezTo>
                    <a:pt x="0" y="418"/>
                    <a:pt x="0" y="2485"/>
                    <a:pt x="396" y="3792"/>
                  </a:cubicBezTo>
                  <a:cubicBezTo>
                    <a:pt x="821" y="5129"/>
                    <a:pt x="2797" y="9324"/>
                    <a:pt x="5806" y="11694"/>
                  </a:cubicBezTo>
                  <a:cubicBezTo>
                    <a:pt x="5806" y="11694"/>
                    <a:pt x="5502" y="11846"/>
                    <a:pt x="5046" y="11938"/>
                  </a:cubicBezTo>
                  <a:cubicBezTo>
                    <a:pt x="4590" y="11998"/>
                    <a:pt x="4317" y="12545"/>
                    <a:pt x="4469" y="13032"/>
                  </a:cubicBezTo>
                  <a:cubicBezTo>
                    <a:pt x="4621" y="13549"/>
                    <a:pt x="5229" y="15342"/>
                    <a:pt x="5776" y="15463"/>
                  </a:cubicBezTo>
                  <a:cubicBezTo>
                    <a:pt x="5821" y="15477"/>
                    <a:pt x="5863" y="15483"/>
                    <a:pt x="5902" y="15483"/>
                  </a:cubicBezTo>
                  <a:cubicBezTo>
                    <a:pt x="6308" y="15483"/>
                    <a:pt x="6384" y="14825"/>
                    <a:pt x="6384" y="14825"/>
                  </a:cubicBezTo>
                  <a:cubicBezTo>
                    <a:pt x="6384" y="14825"/>
                    <a:pt x="7010" y="14694"/>
                    <a:pt x="7476" y="14694"/>
                  </a:cubicBezTo>
                  <a:cubicBezTo>
                    <a:pt x="7683" y="14694"/>
                    <a:pt x="7859" y="14720"/>
                    <a:pt x="7934" y="14795"/>
                  </a:cubicBezTo>
                  <a:cubicBezTo>
                    <a:pt x="8146" y="15008"/>
                    <a:pt x="8724" y="15311"/>
                    <a:pt x="9028" y="16345"/>
                  </a:cubicBezTo>
                  <a:cubicBezTo>
                    <a:pt x="9210" y="16983"/>
                    <a:pt x="6870" y="17561"/>
                    <a:pt x="6566" y="17743"/>
                  </a:cubicBezTo>
                  <a:cubicBezTo>
                    <a:pt x="6171" y="18047"/>
                    <a:pt x="5502" y="18260"/>
                    <a:pt x="5867" y="19293"/>
                  </a:cubicBezTo>
                  <a:cubicBezTo>
                    <a:pt x="6323" y="20631"/>
                    <a:pt x="6536" y="21026"/>
                    <a:pt x="6779" y="21056"/>
                  </a:cubicBezTo>
                  <a:cubicBezTo>
                    <a:pt x="6849" y="21072"/>
                    <a:pt x="6936" y="21083"/>
                    <a:pt x="7029" y="21083"/>
                  </a:cubicBezTo>
                  <a:cubicBezTo>
                    <a:pt x="7298" y="21083"/>
                    <a:pt x="7607" y="20985"/>
                    <a:pt x="7630" y="20600"/>
                  </a:cubicBezTo>
                  <a:cubicBezTo>
                    <a:pt x="7660" y="20053"/>
                    <a:pt x="7782" y="19415"/>
                    <a:pt x="8298" y="19263"/>
                  </a:cubicBezTo>
                  <a:cubicBezTo>
                    <a:pt x="8846" y="19111"/>
                    <a:pt x="9636" y="19202"/>
                    <a:pt x="10153" y="19050"/>
                  </a:cubicBezTo>
                  <a:lnTo>
                    <a:pt x="10487" y="19233"/>
                  </a:lnTo>
                  <a:lnTo>
                    <a:pt x="11004" y="20540"/>
                  </a:lnTo>
                  <a:cubicBezTo>
                    <a:pt x="11004" y="20540"/>
                    <a:pt x="9362" y="22059"/>
                    <a:pt x="9302" y="22150"/>
                  </a:cubicBezTo>
                  <a:cubicBezTo>
                    <a:pt x="9210" y="22272"/>
                    <a:pt x="7934" y="22576"/>
                    <a:pt x="7873" y="23032"/>
                  </a:cubicBezTo>
                  <a:cubicBezTo>
                    <a:pt x="7843" y="23457"/>
                    <a:pt x="8450" y="25190"/>
                    <a:pt x="9302" y="25707"/>
                  </a:cubicBezTo>
                  <a:cubicBezTo>
                    <a:pt x="9302" y="25707"/>
                    <a:pt x="9940" y="25555"/>
                    <a:pt x="10061" y="24734"/>
                  </a:cubicBezTo>
                  <a:lnTo>
                    <a:pt x="11064" y="23822"/>
                  </a:lnTo>
                  <a:lnTo>
                    <a:pt x="11064" y="23822"/>
                  </a:lnTo>
                  <a:cubicBezTo>
                    <a:pt x="11064" y="23822"/>
                    <a:pt x="10669" y="24795"/>
                    <a:pt x="10548" y="25099"/>
                  </a:cubicBezTo>
                  <a:cubicBezTo>
                    <a:pt x="10426" y="25403"/>
                    <a:pt x="9727" y="26771"/>
                    <a:pt x="9605" y="27014"/>
                  </a:cubicBezTo>
                  <a:cubicBezTo>
                    <a:pt x="9484" y="27287"/>
                    <a:pt x="9089" y="27895"/>
                    <a:pt x="9362" y="28746"/>
                  </a:cubicBezTo>
                  <a:cubicBezTo>
                    <a:pt x="9636" y="29567"/>
                    <a:pt x="10092" y="30053"/>
                    <a:pt x="10092" y="30053"/>
                  </a:cubicBezTo>
                  <a:cubicBezTo>
                    <a:pt x="10092" y="30053"/>
                    <a:pt x="10185" y="30093"/>
                    <a:pt x="10301" y="30093"/>
                  </a:cubicBezTo>
                  <a:cubicBezTo>
                    <a:pt x="10487" y="30093"/>
                    <a:pt x="10730" y="29989"/>
                    <a:pt x="10730" y="29445"/>
                  </a:cubicBezTo>
                  <a:cubicBezTo>
                    <a:pt x="10730" y="28534"/>
                    <a:pt x="10457" y="28382"/>
                    <a:pt x="11004" y="27865"/>
                  </a:cubicBezTo>
                  <a:cubicBezTo>
                    <a:pt x="11461" y="27351"/>
                    <a:pt x="11596" y="26917"/>
                    <a:pt x="12089" y="26917"/>
                  </a:cubicBezTo>
                  <a:cubicBezTo>
                    <a:pt x="12121" y="26917"/>
                    <a:pt x="12154" y="26919"/>
                    <a:pt x="12189" y="26923"/>
                  </a:cubicBezTo>
                  <a:cubicBezTo>
                    <a:pt x="12189" y="26923"/>
                    <a:pt x="12554" y="27713"/>
                    <a:pt x="14013" y="28777"/>
                  </a:cubicBezTo>
                  <a:lnTo>
                    <a:pt x="15107" y="30904"/>
                  </a:lnTo>
                  <a:cubicBezTo>
                    <a:pt x="15107" y="30904"/>
                    <a:pt x="15381" y="32029"/>
                    <a:pt x="15533" y="32120"/>
                  </a:cubicBezTo>
                  <a:cubicBezTo>
                    <a:pt x="15533" y="32120"/>
                    <a:pt x="15745" y="32394"/>
                    <a:pt x="16019" y="32394"/>
                  </a:cubicBezTo>
                  <a:cubicBezTo>
                    <a:pt x="16019" y="32394"/>
                    <a:pt x="16047" y="32700"/>
                    <a:pt x="16315" y="32700"/>
                  </a:cubicBezTo>
                  <a:cubicBezTo>
                    <a:pt x="16327" y="32700"/>
                    <a:pt x="16340" y="32699"/>
                    <a:pt x="16353" y="32698"/>
                  </a:cubicBezTo>
                  <a:cubicBezTo>
                    <a:pt x="16657" y="32637"/>
                    <a:pt x="17144" y="32637"/>
                    <a:pt x="17508" y="31938"/>
                  </a:cubicBezTo>
                  <a:cubicBezTo>
                    <a:pt x="17843" y="31208"/>
                    <a:pt x="17752" y="30418"/>
                    <a:pt x="18025" y="29871"/>
                  </a:cubicBezTo>
                  <a:cubicBezTo>
                    <a:pt x="18025" y="29871"/>
                    <a:pt x="18177" y="29293"/>
                    <a:pt x="17873" y="28625"/>
                  </a:cubicBezTo>
                  <a:cubicBezTo>
                    <a:pt x="17539" y="27926"/>
                    <a:pt x="17356" y="27743"/>
                    <a:pt x="16779" y="27470"/>
                  </a:cubicBezTo>
                  <a:cubicBezTo>
                    <a:pt x="16779" y="27470"/>
                    <a:pt x="17235" y="26497"/>
                    <a:pt x="17052" y="26163"/>
                  </a:cubicBezTo>
                  <a:cubicBezTo>
                    <a:pt x="16840" y="25768"/>
                    <a:pt x="15867" y="25403"/>
                    <a:pt x="15867" y="25403"/>
                  </a:cubicBezTo>
                  <a:lnTo>
                    <a:pt x="15989" y="25008"/>
                  </a:lnTo>
                  <a:cubicBezTo>
                    <a:pt x="15989" y="25008"/>
                    <a:pt x="17083" y="25008"/>
                    <a:pt x="17144" y="24552"/>
                  </a:cubicBezTo>
                  <a:cubicBezTo>
                    <a:pt x="17235" y="24126"/>
                    <a:pt x="16779" y="23488"/>
                    <a:pt x="16779" y="23488"/>
                  </a:cubicBezTo>
                  <a:lnTo>
                    <a:pt x="17235" y="22880"/>
                  </a:lnTo>
                  <a:cubicBezTo>
                    <a:pt x="17235" y="22880"/>
                    <a:pt x="18233" y="24191"/>
                    <a:pt x="19565" y="24191"/>
                  </a:cubicBezTo>
                  <a:cubicBezTo>
                    <a:pt x="19609" y="24191"/>
                    <a:pt x="19653" y="24190"/>
                    <a:pt x="19697" y="24187"/>
                  </a:cubicBezTo>
                  <a:cubicBezTo>
                    <a:pt x="19818" y="24187"/>
                    <a:pt x="20578" y="23883"/>
                    <a:pt x="19879" y="23032"/>
                  </a:cubicBezTo>
                  <a:lnTo>
                    <a:pt x="19879" y="23032"/>
                  </a:lnTo>
                  <a:cubicBezTo>
                    <a:pt x="19879" y="23032"/>
                    <a:pt x="20169" y="23113"/>
                    <a:pt x="20486" y="23113"/>
                  </a:cubicBezTo>
                  <a:cubicBezTo>
                    <a:pt x="20750" y="23113"/>
                    <a:pt x="21034" y="23057"/>
                    <a:pt x="21186" y="22850"/>
                  </a:cubicBezTo>
                  <a:cubicBezTo>
                    <a:pt x="21338" y="22667"/>
                    <a:pt x="21034" y="21755"/>
                    <a:pt x="21034" y="21755"/>
                  </a:cubicBezTo>
                  <a:cubicBezTo>
                    <a:pt x="21034" y="21755"/>
                    <a:pt x="22615" y="21634"/>
                    <a:pt x="22706" y="21330"/>
                  </a:cubicBezTo>
                  <a:cubicBezTo>
                    <a:pt x="22828" y="21026"/>
                    <a:pt x="22767" y="20600"/>
                    <a:pt x="22250" y="20236"/>
                  </a:cubicBezTo>
                  <a:cubicBezTo>
                    <a:pt x="21673" y="19810"/>
                    <a:pt x="20943" y="19354"/>
                    <a:pt x="20943" y="19354"/>
                  </a:cubicBezTo>
                  <a:lnTo>
                    <a:pt x="20943" y="19354"/>
                  </a:lnTo>
                  <a:cubicBezTo>
                    <a:pt x="20943" y="19354"/>
                    <a:pt x="21252" y="19390"/>
                    <a:pt x="21637" y="19390"/>
                  </a:cubicBezTo>
                  <a:cubicBezTo>
                    <a:pt x="22187" y="19390"/>
                    <a:pt x="22892" y="19317"/>
                    <a:pt x="23071" y="18959"/>
                  </a:cubicBezTo>
                  <a:cubicBezTo>
                    <a:pt x="23192" y="18746"/>
                    <a:pt x="23010" y="18351"/>
                    <a:pt x="22858" y="18047"/>
                  </a:cubicBezTo>
                  <a:cubicBezTo>
                    <a:pt x="22584" y="17530"/>
                    <a:pt x="22280" y="17074"/>
                    <a:pt x="22280" y="17074"/>
                  </a:cubicBezTo>
                  <a:cubicBezTo>
                    <a:pt x="22280" y="17074"/>
                    <a:pt x="23739" y="15615"/>
                    <a:pt x="23739" y="15524"/>
                  </a:cubicBezTo>
                  <a:cubicBezTo>
                    <a:pt x="23739" y="15403"/>
                    <a:pt x="24104" y="14704"/>
                    <a:pt x="22888" y="14612"/>
                  </a:cubicBezTo>
                  <a:cubicBezTo>
                    <a:pt x="22888" y="14612"/>
                    <a:pt x="22122" y="14678"/>
                    <a:pt x="21411" y="14678"/>
                  </a:cubicBezTo>
                  <a:cubicBezTo>
                    <a:pt x="20937" y="14678"/>
                    <a:pt x="20487" y="14649"/>
                    <a:pt x="20305" y="14552"/>
                  </a:cubicBezTo>
                  <a:cubicBezTo>
                    <a:pt x="20305" y="14552"/>
                    <a:pt x="22402" y="12849"/>
                    <a:pt x="21703" y="11360"/>
                  </a:cubicBezTo>
                  <a:cubicBezTo>
                    <a:pt x="21582" y="11110"/>
                    <a:pt x="21376" y="11019"/>
                    <a:pt x="21138" y="11019"/>
                  </a:cubicBezTo>
                  <a:cubicBezTo>
                    <a:pt x="20479" y="11019"/>
                    <a:pt x="19575" y="11725"/>
                    <a:pt x="19575" y="11725"/>
                  </a:cubicBezTo>
                  <a:cubicBezTo>
                    <a:pt x="19575" y="11725"/>
                    <a:pt x="21186" y="9476"/>
                    <a:pt x="20244" y="8685"/>
                  </a:cubicBezTo>
                  <a:cubicBezTo>
                    <a:pt x="20063" y="8532"/>
                    <a:pt x="19850" y="8470"/>
                    <a:pt x="19624" y="8470"/>
                  </a:cubicBezTo>
                  <a:cubicBezTo>
                    <a:pt x="18635" y="8470"/>
                    <a:pt x="17387" y="9658"/>
                    <a:pt x="17387" y="9658"/>
                  </a:cubicBezTo>
                  <a:cubicBezTo>
                    <a:pt x="17387" y="9658"/>
                    <a:pt x="16902" y="10304"/>
                    <a:pt x="16642" y="10304"/>
                  </a:cubicBezTo>
                  <a:cubicBezTo>
                    <a:pt x="16626" y="10304"/>
                    <a:pt x="16611" y="10302"/>
                    <a:pt x="16597" y="10296"/>
                  </a:cubicBezTo>
                  <a:cubicBezTo>
                    <a:pt x="16597" y="10296"/>
                    <a:pt x="16141" y="8928"/>
                    <a:pt x="15533" y="8807"/>
                  </a:cubicBezTo>
                  <a:cubicBezTo>
                    <a:pt x="15517" y="8804"/>
                    <a:pt x="15501" y="8803"/>
                    <a:pt x="15485" y="8803"/>
                  </a:cubicBezTo>
                  <a:cubicBezTo>
                    <a:pt x="14868" y="8803"/>
                    <a:pt x="13799" y="10448"/>
                    <a:pt x="13770" y="10448"/>
                  </a:cubicBezTo>
                  <a:cubicBezTo>
                    <a:pt x="13739" y="10448"/>
                    <a:pt x="12949" y="8928"/>
                    <a:pt x="12645" y="8898"/>
                  </a:cubicBezTo>
                  <a:cubicBezTo>
                    <a:pt x="12632" y="8897"/>
                    <a:pt x="12619" y="8896"/>
                    <a:pt x="12605" y="8896"/>
                  </a:cubicBezTo>
                  <a:cubicBezTo>
                    <a:pt x="12290" y="8896"/>
                    <a:pt x="11723" y="9216"/>
                    <a:pt x="11490" y="9536"/>
                  </a:cubicBezTo>
                  <a:cubicBezTo>
                    <a:pt x="11490" y="9536"/>
                    <a:pt x="11216" y="8989"/>
                    <a:pt x="10700" y="8928"/>
                  </a:cubicBezTo>
                  <a:cubicBezTo>
                    <a:pt x="10686" y="8928"/>
                    <a:pt x="10673" y="8927"/>
                    <a:pt x="10659" y="8927"/>
                  </a:cubicBezTo>
                  <a:cubicBezTo>
                    <a:pt x="10119" y="8927"/>
                    <a:pt x="9454" y="9506"/>
                    <a:pt x="9454" y="9506"/>
                  </a:cubicBezTo>
                  <a:cubicBezTo>
                    <a:pt x="9454" y="9506"/>
                    <a:pt x="9241" y="8564"/>
                    <a:pt x="8754" y="8442"/>
                  </a:cubicBezTo>
                  <a:cubicBezTo>
                    <a:pt x="8710" y="8431"/>
                    <a:pt x="8666" y="8426"/>
                    <a:pt x="8624" y="8426"/>
                  </a:cubicBezTo>
                  <a:cubicBezTo>
                    <a:pt x="8194" y="8426"/>
                    <a:pt x="7843" y="8928"/>
                    <a:pt x="7843" y="8928"/>
                  </a:cubicBezTo>
                  <a:cubicBezTo>
                    <a:pt x="7843" y="8928"/>
                    <a:pt x="7873" y="8412"/>
                    <a:pt x="7569" y="8169"/>
                  </a:cubicBezTo>
                  <a:cubicBezTo>
                    <a:pt x="7514" y="8135"/>
                    <a:pt x="7449" y="8122"/>
                    <a:pt x="7378" y="8122"/>
                  </a:cubicBezTo>
                  <a:cubicBezTo>
                    <a:pt x="7108" y="8122"/>
                    <a:pt x="6754" y="8312"/>
                    <a:pt x="6545" y="8312"/>
                  </a:cubicBezTo>
                  <a:cubicBezTo>
                    <a:pt x="6506" y="8312"/>
                    <a:pt x="6472" y="8306"/>
                    <a:pt x="6444" y="8290"/>
                  </a:cubicBezTo>
                  <a:cubicBezTo>
                    <a:pt x="6444" y="8290"/>
                    <a:pt x="6779" y="7773"/>
                    <a:pt x="6475" y="7348"/>
                  </a:cubicBezTo>
                  <a:cubicBezTo>
                    <a:pt x="6140" y="6862"/>
                    <a:pt x="4560" y="6497"/>
                    <a:pt x="4560" y="6497"/>
                  </a:cubicBezTo>
                  <a:cubicBezTo>
                    <a:pt x="4499" y="6406"/>
                    <a:pt x="2766" y="4156"/>
                    <a:pt x="1551" y="539"/>
                  </a:cubicBezTo>
                  <a:cubicBezTo>
                    <a:pt x="1551" y="539"/>
                    <a:pt x="1261" y="1"/>
                    <a:pt x="8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731375" y="3410450"/>
              <a:ext cx="785750" cy="618975"/>
            </a:xfrm>
            <a:custGeom>
              <a:avLst/>
              <a:gdLst/>
              <a:ahLst/>
              <a:cxnLst/>
              <a:rect l="l" t="t" r="r" b="b"/>
              <a:pathLst>
                <a:path w="31430" h="24759" extrusionOk="0">
                  <a:moveTo>
                    <a:pt x="29879" y="1"/>
                  </a:moveTo>
                  <a:cubicBezTo>
                    <a:pt x="29090" y="1"/>
                    <a:pt x="28073" y="206"/>
                    <a:pt x="27326" y="526"/>
                  </a:cubicBezTo>
                  <a:cubicBezTo>
                    <a:pt x="26019" y="1073"/>
                    <a:pt x="22037" y="3414"/>
                    <a:pt x="19940" y="6605"/>
                  </a:cubicBezTo>
                  <a:cubicBezTo>
                    <a:pt x="19940" y="6605"/>
                    <a:pt x="19758" y="6362"/>
                    <a:pt x="19636" y="5906"/>
                  </a:cubicBezTo>
                  <a:cubicBezTo>
                    <a:pt x="19541" y="5549"/>
                    <a:pt x="19184" y="5341"/>
                    <a:pt x="18815" y="5341"/>
                  </a:cubicBezTo>
                  <a:cubicBezTo>
                    <a:pt x="18713" y="5341"/>
                    <a:pt x="18610" y="5357"/>
                    <a:pt x="18512" y="5390"/>
                  </a:cubicBezTo>
                  <a:cubicBezTo>
                    <a:pt x="18056" y="5602"/>
                    <a:pt x="16262" y="6362"/>
                    <a:pt x="16171" y="6909"/>
                  </a:cubicBezTo>
                  <a:cubicBezTo>
                    <a:pt x="16110" y="7456"/>
                    <a:pt x="16870" y="7487"/>
                    <a:pt x="16870" y="7487"/>
                  </a:cubicBezTo>
                  <a:cubicBezTo>
                    <a:pt x="16870" y="7487"/>
                    <a:pt x="17235" y="8794"/>
                    <a:pt x="17053" y="9037"/>
                  </a:cubicBezTo>
                  <a:cubicBezTo>
                    <a:pt x="16870" y="9311"/>
                    <a:pt x="16597" y="9888"/>
                    <a:pt x="15624" y="10253"/>
                  </a:cubicBezTo>
                  <a:cubicBezTo>
                    <a:pt x="15593" y="10265"/>
                    <a:pt x="15562" y="10271"/>
                    <a:pt x="15530" y="10271"/>
                  </a:cubicBezTo>
                  <a:cubicBezTo>
                    <a:pt x="14935" y="10271"/>
                    <a:pt x="14185" y="8202"/>
                    <a:pt x="13983" y="7943"/>
                  </a:cubicBezTo>
                  <a:cubicBezTo>
                    <a:pt x="13726" y="7686"/>
                    <a:pt x="13523" y="7215"/>
                    <a:pt x="12977" y="7215"/>
                  </a:cubicBezTo>
                  <a:cubicBezTo>
                    <a:pt x="12810" y="7215"/>
                    <a:pt x="12613" y="7259"/>
                    <a:pt x="12372" y="7365"/>
                  </a:cubicBezTo>
                  <a:cubicBezTo>
                    <a:pt x="11125" y="7943"/>
                    <a:pt x="10761" y="8186"/>
                    <a:pt x="10700" y="8429"/>
                  </a:cubicBezTo>
                  <a:cubicBezTo>
                    <a:pt x="10669" y="8733"/>
                    <a:pt x="10700" y="9250"/>
                    <a:pt x="11247" y="9250"/>
                  </a:cubicBezTo>
                  <a:cubicBezTo>
                    <a:pt x="11764" y="9250"/>
                    <a:pt x="12432" y="9280"/>
                    <a:pt x="12615" y="9797"/>
                  </a:cubicBezTo>
                  <a:cubicBezTo>
                    <a:pt x="12797" y="10344"/>
                    <a:pt x="12797" y="11104"/>
                    <a:pt x="12980" y="11621"/>
                  </a:cubicBezTo>
                  <a:lnTo>
                    <a:pt x="12828" y="11925"/>
                  </a:lnTo>
                  <a:lnTo>
                    <a:pt x="11612" y="12532"/>
                  </a:lnTo>
                  <a:cubicBezTo>
                    <a:pt x="11612" y="12532"/>
                    <a:pt x="9940" y="11073"/>
                    <a:pt x="9849" y="10982"/>
                  </a:cubicBezTo>
                  <a:cubicBezTo>
                    <a:pt x="9727" y="10921"/>
                    <a:pt x="9271" y="9645"/>
                    <a:pt x="8846" y="9645"/>
                  </a:cubicBezTo>
                  <a:cubicBezTo>
                    <a:pt x="8420" y="9645"/>
                    <a:pt x="6718" y="10405"/>
                    <a:pt x="6353" y="11286"/>
                  </a:cubicBezTo>
                  <a:cubicBezTo>
                    <a:pt x="6353" y="11286"/>
                    <a:pt x="6536" y="11894"/>
                    <a:pt x="7356" y="11985"/>
                  </a:cubicBezTo>
                  <a:lnTo>
                    <a:pt x="8390" y="12928"/>
                  </a:lnTo>
                  <a:cubicBezTo>
                    <a:pt x="8390" y="12928"/>
                    <a:pt x="7417" y="12624"/>
                    <a:pt x="7113" y="12502"/>
                  </a:cubicBezTo>
                  <a:cubicBezTo>
                    <a:pt x="6809" y="12380"/>
                    <a:pt x="5350" y="11833"/>
                    <a:pt x="5077" y="11712"/>
                  </a:cubicBezTo>
                  <a:cubicBezTo>
                    <a:pt x="4915" y="11631"/>
                    <a:pt x="4563" y="11482"/>
                    <a:pt x="4113" y="11482"/>
                  </a:cubicBezTo>
                  <a:cubicBezTo>
                    <a:pt x="3888" y="11482"/>
                    <a:pt x="3638" y="11519"/>
                    <a:pt x="3374" y="11621"/>
                  </a:cubicBezTo>
                  <a:cubicBezTo>
                    <a:pt x="2584" y="11985"/>
                    <a:pt x="2128" y="12472"/>
                    <a:pt x="2128" y="12472"/>
                  </a:cubicBezTo>
                  <a:cubicBezTo>
                    <a:pt x="2128" y="12472"/>
                    <a:pt x="1896" y="13081"/>
                    <a:pt x="2735" y="13081"/>
                  </a:cubicBezTo>
                  <a:cubicBezTo>
                    <a:pt x="2755" y="13081"/>
                    <a:pt x="2776" y="13080"/>
                    <a:pt x="2797" y="13080"/>
                  </a:cubicBezTo>
                  <a:cubicBezTo>
                    <a:pt x="3283" y="13029"/>
                    <a:pt x="3547" y="12933"/>
                    <a:pt x="3783" y="12933"/>
                  </a:cubicBezTo>
                  <a:cubicBezTo>
                    <a:pt x="3975" y="12933"/>
                    <a:pt x="4149" y="12997"/>
                    <a:pt x="4408" y="13201"/>
                  </a:cubicBezTo>
                  <a:cubicBezTo>
                    <a:pt x="4985" y="13657"/>
                    <a:pt x="5441" y="13718"/>
                    <a:pt x="5472" y="14295"/>
                  </a:cubicBezTo>
                  <a:cubicBezTo>
                    <a:pt x="5472" y="14295"/>
                    <a:pt x="4712" y="14751"/>
                    <a:pt x="3770" y="16271"/>
                  </a:cubicBezTo>
                  <a:lnTo>
                    <a:pt x="1733" y="17548"/>
                  </a:lnTo>
                  <a:cubicBezTo>
                    <a:pt x="1733" y="17548"/>
                    <a:pt x="608" y="17943"/>
                    <a:pt x="578" y="18095"/>
                  </a:cubicBezTo>
                  <a:cubicBezTo>
                    <a:pt x="578" y="18095"/>
                    <a:pt x="304" y="18308"/>
                    <a:pt x="335" y="18581"/>
                  </a:cubicBezTo>
                  <a:cubicBezTo>
                    <a:pt x="335" y="18581"/>
                    <a:pt x="1" y="18672"/>
                    <a:pt x="31" y="18976"/>
                  </a:cubicBezTo>
                  <a:cubicBezTo>
                    <a:pt x="61" y="19280"/>
                    <a:pt x="153" y="19767"/>
                    <a:pt x="912" y="20040"/>
                  </a:cubicBezTo>
                  <a:cubicBezTo>
                    <a:pt x="1672" y="20283"/>
                    <a:pt x="2432" y="20192"/>
                    <a:pt x="3010" y="20375"/>
                  </a:cubicBezTo>
                  <a:cubicBezTo>
                    <a:pt x="3010" y="20375"/>
                    <a:pt x="3098" y="20392"/>
                    <a:pt x="3241" y="20392"/>
                  </a:cubicBezTo>
                  <a:cubicBezTo>
                    <a:pt x="3473" y="20392"/>
                    <a:pt x="3849" y="20346"/>
                    <a:pt x="4226" y="20101"/>
                  </a:cubicBezTo>
                  <a:cubicBezTo>
                    <a:pt x="4864" y="19736"/>
                    <a:pt x="5046" y="19493"/>
                    <a:pt x="5289" y="18916"/>
                  </a:cubicBezTo>
                  <a:cubicBezTo>
                    <a:pt x="5289" y="18916"/>
                    <a:pt x="5876" y="19147"/>
                    <a:pt x="6315" y="19147"/>
                  </a:cubicBezTo>
                  <a:cubicBezTo>
                    <a:pt x="6450" y="19147"/>
                    <a:pt x="6571" y="19125"/>
                    <a:pt x="6657" y="19068"/>
                  </a:cubicBezTo>
                  <a:cubicBezTo>
                    <a:pt x="6992" y="18885"/>
                    <a:pt x="7326" y="17821"/>
                    <a:pt x="7326" y="17821"/>
                  </a:cubicBezTo>
                  <a:lnTo>
                    <a:pt x="7751" y="17912"/>
                  </a:lnTo>
                  <a:cubicBezTo>
                    <a:pt x="7751" y="17912"/>
                    <a:pt x="7873" y="19007"/>
                    <a:pt x="8268" y="19037"/>
                  </a:cubicBezTo>
                  <a:cubicBezTo>
                    <a:pt x="8281" y="19038"/>
                    <a:pt x="8294" y="19038"/>
                    <a:pt x="8307" y="19038"/>
                  </a:cubicBezTo>
                  <a:cubicBezTo>
                    <a:pt x="8730" y="19038"/>
                    <a:pt x="9302" y="18581"/>
                    <a:pt x="9302" y="18581"/>
                  </a:cubicBezTo>
                  <a:lnTo>
                    <a:pt x="9940" y="19007"/>
                  </a:lnTo>
                  <a:cubicBezTo>
                    <a:pt x="9940" y="19007"/>
                    <a:pt x="8633" y="20192"/>
                    <a:pt x="8876" y="21560"/>
                  </a:cubicBezTo>
                  <a:cubicBezTo>
                    <a:pt x="8876" y="21621"/>
                    <a:pt x="9051" y="21963"/>
                    <a:pt x="9391" y="21963"/>
                  </a:cubicBezTo>
                  <a:cubicBezTo>
                    <a:pt x="9562" y="21963"/>
                    <a:pt x="9776" y="21876"/>
                    <a:pt x="10031" y="21621"/>
                  </a:cubicBezTo>
                  <a:lnTo>
                    <a:pt x="10031" y="21621"/>
                  </a:lnTo>
                  <a:cubicBezTo>
                    <a:pt x="10031" y="21621"/>
                    <a:pt x="9849" y="22563"/>
                    <a:pt x="10335" y="22867"/>
                  </a:cubicBezTo>
                  <a:cubicBezTo>
                    <a:pt x="10369" y="22891"/>
                    <a:pt x="10420" y="22902"/>
                    <a:pt x="10482" y="22902"/>
                  </a:cubicBezTo>
                  <a:cubicBezTo>
                    <a:pt x="10800" y="22902"/>
                    <a:pt x="11399" y="22624"/>
                    <a:pt x="11399" y="22624"/>
                  </a:cubicBezTo>
                  <a:cubicBezTo>
                    <a:pt x="11399" y="22624"/>
                    <a:pt x="11672" y="24174"/>
                    <a:pt x="11976" y="24235"/>
                  </a:cubicBezTo>
                  <a:cubicBezTo>
                    <a:pt x="12054" y="24258"/>
                    <a:pt x="12137" y="24273"/>
                    <a:pt x="12224" y="24273"/>
                  </a:cubicBezTo>
                  <a:cubicBezTo>
                    <a:pt x="12479" y="24273"/>
                    <a:pt x="12768" y="24141"/>
                    <a:pt x="13040" y="23688"/>
                  </a:cubicBezTo>
                  <a:cubicBezTo>
                    <a:pt x="13375" y="23080"/>
                    <a:pt x="13800" y="22320"/>
                    <a:pt x="13800" y="22320"/>
                  </a:cubicBezTo>
                  <a:lnTo>
                    <a:pt x="13800" y="22320"/>
                  </a:lnTo>
                  <a:cubicBezTo>
                    <a:pt x="13800" y="22320"/>
                    <a:pt x="13709" y="24174"/>
                    <a:pt x="14347" y="24387"/>
                  </a:cubicBezTo>
                  <a:cubicBezTo>
                    <a:pt x="14384" y="24400"/>
                    <a:pt x="14423" y="24407"/>
                    <a:pt x="14465" y="24407"/>
                  </a:cubicBezTo>
                  <a:cubicBezTo>
                    <a:pt x="14699" y="24407"/>
                    <a:pt x="15001" y="24212"/>
                    <a:pt x="15259" y="24083"/>
                  </a:cubicBezTo>
                  <a:cubicBezTo>
                    <a:pt x="15776" y="23779"/>
                    <a:pt x="16232" y="23444"/>
                    <a:pt x="16232" y="23444"/>
                  </a:cubicBezTo>
                  <a:cubicBezTo>
                    <a:pt x="16232" y="23444"/>
                    <a:pt x="17782" y="24751"/>
                    <a:pt x="17904" y="24751"/>
                  </a:cubicBezTo>
                  <a:cubicBezTo>
                    <a:pt x="17912" y="24746"/>
                    <a:pt x="17925" y="24744"/>
                    <a:pt x="17943" y="24744"/>
                  </a:cubicBezTo>
                  <a:cubicBezTo>
                    <a:pt x="17991" y="24744"/>
                    <a:pt x="18068" y="24758"/>
                    <a:pt x="18157" y="24758"/>
                  </a:cubicBezTo>
                  <a:cubicBezTo>
                    <a:pt x="18400" y="24758"/>
                    <a:pt x="18724" y="24650"/>
                    <a:pt x="18724" y="23840"/>
                  </a:cubicBezTo>
                  <a:cubicBezTo>
                    <a:pt x="18724" y="23840"/>
                    <a:pt x="18360" y="21742"/>
                    <a:pt x="18542" y="21256"/>
                  </a:cubicBezTo>
                  <a:lnTo>
                    <a:pt x="18542" y="21256"/>
                  </a:lnTo>
                  <a:cubicBezTo>
                    <a:pt x="18542" y="21256"/>
                    <a:pt x="19820" y="22555"/>
                    <a:pt x="21069" y="22555"/>
                  </a:cubicBezTo>
                  <a:cubicBezTo>
                    <a:pt x="21337" y="22555"/>
                    <a:pt x="21603" y="22495"/>
                    <a:pt x="21855" y="22350"/>
                  </a:cubicBezTo>
                  <a:cubicBezTo>
                    <a:pt x="22767" y="21803"/>
                    <a:pt x="21308" y="20253"/>
                    <a:pt x="21308" y="20253"/>
                  </a:cubicBezTo>
                  <a:lnTo>
                    <a:pt x="21308" y="20253"/>
                  </a:lnTo>
                  <a:cubicBezTo>
                    <a:pt x="21308" y="20253"/>
                    <a:pt x="22577" y="20985"/>
                    <a:pt x="23532" y="20985"/>
                  </a:cubicBezTo>
                  <a:cubicBezTo>
                    <a:pt x="23882" y="20985"/>
                    <a:pt x="24190" y="20887"/>
                    <a:pt x="24378" y="20618"/>
                  </a:cubicBezTo>
                  <a:cubicBezTo>
                    <a:pt x="25107" y="19645"/>
                    <a:pt x="23132" y="17912"/>
                    <a:pt x="23132" y="17912"/>
                  </a:cubicBezTo>
                  <a:cubicBezTo>
                    <a:pt x="23132" y="17912"/>
                    <a:pt x="22372" y="17457"/>
                    <a:pt x="22402" y="17183"/>
                  </a:cubicBezTo>
                  <a:cubicBezTo>
                    <a:pt x="22402" y="17183"/>
                    <a:pt x="23740" y="16605"/>
                    <a:pt x="23770" y="15967"/>
                  </a:cubicBezTo>
                  <a:cubicBezTo>
                    <a:pt x="23831" y="15329"/>
                    <a:pt x="22007" y="14417"/>
                    <a:pt x="22007" y="14356"/>
                  </a:cubicBezTo>
                  <a:cubicBezTo>
                    <a:pt x="22007" y="14326"/>
                    <a:pt x="23436" y="13414"/>
                    <a:pt x="23466" y="13080"/>
                  </a:cubicBezTo>
                  <a:cubicBezTo>
                    <a:pt x="23466" y="12745"/>
                    <a:pt x="23101" y="12198"/>
                    <a:pt x="22767" y="12016"/>
                  </a:cubicBezTo>
                  <a:cubicBezTo>
                    <a:pt x="22767" y="12016"/>
                    <a:pt x="23284" y="11712"/>
                    <a:pt x="23284" y="11165"/>
                  </a:cubicBezTo>
                  <a:cubicBezTo>
                    <a:pt x="23284" y="10648"/>
                    <a:pt x="22615" y="10010"/>
                    <a:pt x="22615" y="10010"/>
                  </a:cubicBezTo>
                  <a:cubicBezTo>
                    <a:pt x="22615" y="10010"/>
                    <a:pt x="23527" y="9706"/>
                    <a:pt x="23588" y="9189"/>
                  </a:cubicBezTo>
                  <a:cubicBezTo>
                    <a:pt x="23679" y="8703"/>
                    <a:pt x="23010" y="8338"/>
                    <a:pt x="23010" y="8338"/>
                  </a:cubicBezTo>
                  <a:cubicBezTo>
                    <a:pt x="23010" y="8338"/>
                    <a:pt x="23588" y="8338"/>
                    <a:pt x="23740" y="7973"/>
                  </a:cubicBezTo>
                  <a:cubicBezTo>
                    <a:pt x="23922" y="7639"/>
                    <a:pt x="23436" y="7122"/>
                    <a:pt x="23557" y="6848"/>
                  </a:cubicBezTo>
                  <a:lnTo>
                    <a:pt x="23557" y="6848"/>
                  </a:lnTo>
                  <a:cubicBezTo>
                    <a:pt x="23557" y="6849"/>
                    <a:pt x="23769" y="6960"/>
                    <a:pt x="24018" y="6960"/>
                  </a:cubicBezTo>
                  <a:cubicBezTo>
                    <a:pt x="24179" y="6960"/>
                    <a:pt x="24356" y="6913"/>
                    <a:pt x="24499" y="6757"/>
                  </a:cubicBezTo>
                  <a:cubicBezTo>
                    <a:pt x="24834" y="6514"/>
                    <a:pt x="24986" y="4873"/>
                    <a:pt x="24986" y="4873"/>
                  </a:cubicBezTo>
                  <a:cubicBezTo>
                    <a:pt x="25107" y="4842"/>
                    <a:pt x="27205" y="2897"/>
                    <a:pt x="30670" y="1377"/>
                  </a:cubicBezTo>
                  <a:cubicBezTo>
                    <a:pt x="30670" y="1377"/>
                    <a:pt x="31430" y="891"/>
                    <a:pt x="31035" y="344"/>
                  </a:cubicBezTo>
                  <a:cubicBezTo>
                    <a:pt x="30883" y="104"/>
                    <a:pt x="30438" y="1"/>
                    <a:pt x="298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841575" y="4722250"/>
              <a:ext cx="645925" cy="437725"/>
            </a:xfrm>
            <a:custGeom>
              <a:avLst/>
              <a:gdLst/>
              <a:ahLst/>
              <a:cxnLst/>
              <a:rect l="l" t="t" r="r" b="b"/>
              <a:pathLst>
                <a:path w="25837" h="17509" extrusionOk="0">
                  <a:moveTo>
                    <a:pt x="15746" y="0"/>
                  </a:moveTo>
                  <a:cubicBezTo>
                    <a:pt x="14773" y="0"/>
                    <a:pt x="14560" y="1976"/>
                    <a:pt x="14560" y="1976"/>
                  </a:cubicBezTo>
                  <a:cubicBezTo>
                    <a:pt x="14560" y="1976"/>
                    <a:pt x="14591" y="2675"/>
                    <a:pt x="14408" y="2736"/>
                  </a:cubicBezTo>
                  <a:cubicBezTo>
                    <a:pt x="14408" y="2736"/>
                    <a:pt x="13792" y="2358"/>
                    <a:pt x="13331" y="2358"/>
                  </a:cubicBezTo>
                  <a:cubicBezTo>
                    <a:pt x="13222" y="2358"/>
                    <a:pt x="13122" y="2380"/>
                    <a:pt x="13040" y="2432"/>
                  </a:cubicBezTo>
                  <a:cubicBezTo>
                    <a:pt x="12615" y="2705"/>
                    <a:pt x="12858" y="4225"/>
                    <a:pt x="12797" y="4256"/>
                  </a:cubicBezTo>
                  <a:cubicBezTo>
                    <a:pt x="12796" y="4257"/>
                    <a:pt x="12795" y="4257"/>
                    <a:pt x="12792" y="4257"/>
                  </a:cubicBezTo>
                  <a:cubicBezTo>
                    <a:pt x="12710" y="4257"/>
                    <a:pt x="11833" y="3893"/>
                    <a:pt x="11486" y="3893"/>
                  </a:cubicBezTo>
                  <a:cubicBezTo>
                    <a:pt x="11433" y="3893"/>
                    <a:pt x="11392" y="3902"/>
                    <a:pt x="11369" y="3921"/>
                  </a:cubicBezTo>
                  <a:cubicBezTo>
                    <a:pt x="11186" y="4073"/>
                    <a:pt x="10974" y="4560"/>
                    <a:pt x="11034" y="4833"/>
                  </a:cubicBezTo>
                  <a:cubicBezTo>
                    <a:pt x="11034" y="4833"/>
                    <a:pt x="10850" y="4747"/>
                    <a:pt x="10637" y="4747"/>
                  </a:cubicBezTo>
                  <a:cubicBezTo>
                    <a:pt x="10516" y="4747"/>
                    <a:pt x="10385" y="4775"/>
                    <a:pt x="10274" y="4864"/>
                  </a:cubicBezTo>
                  <a:cubicBezTo>
                    <a:pt x="9910" y="5107"/>
                    <a:pt x="9818" y="5806"/>
                    <a:pt x="9818" y="5806"/>
                  </a:cubicBezTo>
                  <a:cubicBezTo>
                    <a:pt x="9818" y="5806"/>
                    <a:pt x="9439" y="5506"/>
                    <a:pt x="9117" y="5506"/>
                  </a:cubicBezTo>
                  <a:cubicBezTo>
                    <a:pt x="9042" y="5506"/>
                    <a:pt x="8970" y="5522"/>
                    <a:pt x="8907" y="5563"/>
                  </a:cubicBezTo>
                  <a:cubicBezTo>
                    <a:pt x="8542" y="5745"/>
                    <a:pt x="8603" y="6323"/>
                    <a:pt x="8603" y="6323"/>
                  </a:cubicBezTo>
                  <a:cubicBezTo>
                    <a:pt x="8603" y="6323"/>
                    <a:pt x="8395" y="6012"/>
                    <a:pt x="8125" y="6012"/>
                  </a:cubicBezTo>
                  <a:cubicBezTo>
                    <a:pt x="8102" y="6012"/>
                    <a:pt x="8079" y="6014"/>
                    <a:pt x="8056" y="6019"/>
                  </a:cubicBezTo>
                  <a:cubicBezTo>
                    <a:pt x="7782" y="6049"/>
                    <a:pt x="7630" y="6566"/>
                    <a:pt x="7448" y="6657"/>
                  </a:cubicBezTo>
                  <a:cubicBezTo>
                    <a:pt x="7448" y="6657"/>
                    <a:pt x="7387" y="6140"/>
                    <a:pt x="6992" y="6079"/>
                  </a:cubicBezTo>
                  <a:cubicBezTo>
                    <a:pt x="6982" y="6076"/>
                    <a:pt x="6969" y="6075"/>
                    <a:pt x="6955" y="6075"/>
                  </a:cubicBezTo>
                  <a:cubicBezTo>
                    <a:pt x="6674" y="6075"/>
                    <a:pt x="5654" y="6626"/>
                    <a:pt x="5654" y="6626"/>
                  </a:cubicBezTo>
                  <a:cubicBezTo>
                    <a:pt x="5593" y="6566"/>
                    <a:pt x="3466" y="6110"/>
                    <a:pt x="1004" y="4651"/>
                  </a:cubicBezTo>
                  <a:cubicBezTo>
                    <a:pt x="1004" y="4651"/>
                    <a:pt x="816" y="4574"/>
                    <a:pt x="617" y="4574"/>
                  </a:cubicBezTo>
                  <a:cubicBezTo>
                    <a:pt x="441" y="4574"/>
                    <a:pt x="255" y="4635"/>
                    <a:pt x="183" y="4864"/>
                  </a:cubicBezTo>
                  <a:cubicBezTo>
                    <a:pt x="1" y="5350"/>
                    <a:pt x="1034" y="6535"/>
                    <a:pt x="1946" y="7113"/>
                  </a:cubicBezTo>
                  <a:cubicBezTo>
                    <a:pt x="2839" y="7678"/>
                    <a:pt x="5947" y="9060"/>
                    <a:pt x="8787" y="9060"/>
                  </a:cubicBezTo>
                  <a:cubicBezTo>
                    <a:pt x="8847" y="9060"/>
                    <a:pt x="8907" y="9059"/>
                    <a:pt x="8967" y="9058"/>
                  </a:cubicBezTo>
                  <a:lnTo>
                    <a:pt x="8967" y="9058"/>
                  </a:lnTo>
                  <a:cubicBezTo>
                    <a:pt x="8967" y="9058"/>
                    <a:pt x="8846" y="9271"/>
                    <a:pt x="8633" y="9544"/>
                  </a:cubicBezTo>
                  <a:cubicBezTo>
                    <a:pt x="8390" y="9818"/>
                    <a:pt x="8511" y="10274"/>
                    <a:pt x="8815" y="10456"/>
                  </a:cubicBezTo>
                  <a:cubicBezTo>
                    <a:pt x="9091" y="10649"/>
                    <a:pt x="10192" y="11267"/>
                    <a:pt x="10666" y="11267"/>
                  </a:cubicBezTo>
                  <a:cubicBezTo>
                    <a:pt x="10715" y="11267"/>
                    <a:pt x="10757" y="11261"/>
                    <a:pt x="10791" y="11247"/>
                  </a:cubicBezTo>
                  <a:cubicBezTo>
                    <a:pt x="11186" y="11064"/>
                    <a:pt x="10822" y="10578"/>
                    <a:pt x="10822" y="10578"/>
                  </a:cubicBezTo>
                  <a:cubicBezTo>
                    <a:pt x="10822" y="10578"/>
                    <a:pt x="11490" y="9757"/>
                    <a:pt x="11703" y="9757"/>
                  </a:cubicBezTo>
                  <a:cubicBezTo>
                    <a:pt x="11761" y="9757"/>
                    <a:pt x="11826" y="9755"/>
                    <a:pt x="11900" y="9755"/>
                  </a:cubicBezTo>
                  <a:cubicBezTo>
                    <a:pt x="12178" y="9755"/>
                    <a:pt x="12573" y="9792"/>
                    <a:pt x="13101" y="10152"/>
                  </a:cubicBezTo>
                  <a:cubicBezTo>
                    <a:pt x="13527" y="10426"/>
                    <a:pt x="12433" y="11946"/>
                    <a:pt x="12402" y="12189"/>
                  </a:cubicBezTo>
                  <a:cubicBezTo>
                    <a:pt x="12311" y="12584"/>
                    <a:pt x="12007" y="13010"/>
                    <a:pt x="12736" y="13465"/>
                  </a:cubicBezTo>
                  <a:cubicBezTo>
                    <a:pt x="13453" y="13871"/>
                    <a:pt x="13794" y="14052"/>
                    <a:pt x="13996" y="14052"/>
                  </a:cubicBezTo>
                  <a:cubicBezTo>
                    <a:pt x="14051" y="14052"/>
                    <a:pt x="14096" y="14039"/>
                    <a:pt x="14135" y="14013"/>
                  </a:cubicBezTo>
                  <a:cubicBezTo>
                    <a:pt x="14317" y="13921"/>
                    <a:pt x="14621" y="13678"/>
                    <a:pt x="14408" y="13344"/>
                  </a:cubicBezTo>
                  <a:cubicBezTo>
                    <a:pt x="14165" y="13010"/>
                    <a:pt x="13922" y="12584"/>
                    <a:pt x="14135" y="12250"/>
                  </a:cubicBezTo>
                  <a:cubicBezTo>
                    <a:pt x="14378" y="11885"/>
                    <a:pt x="14864" y="11551"/>
                    <a:pt x="15138" y="11186"/>
                  </a:cubicBezTo>
                  <a:lnTo>
                    <a:pt x="15381" y="11125"/>
                  </a:lnTo>
                  <a:lnTo>
                    <a:pt x="16354" y="11642"/>
                  </a:lnTo>
                  <a:cubicBezTo>
                    <a:pt x="16354" y="11642"/>
                    <a:pt x="16141" y="13344"/>
                    <a:pt x="16141" y="13405"/>
                  </a:cubicBezTo>
                  <a:cubicBezTo>
                    <a:pt x="16141" y="13526"/>
                    <a:pt x="15533" y="14377"/>
                    <a:pt x="15776" y="14590"/>
                  </a:cubicBezTo>
                  <a:cubicBezTo>
                    <a:pt x="15942" y="14838"/>
                    <a:pt x="16958" y="15462"/>
                    <a:pt x="17689" y="15462"/>
                  </a:cubicBezTo>
                  <a:cubicBezTo>
                    <a:pt x="17764" y="15462"/>
                    <a:pt x="17836" y="15455"/>
                    <a:pt x="17904" y="15441"/>
                  </a:cubicBezTo>
                  <a:cubicBezTo>
                    <a:pt x="17904" y="15441"/>
                    <a:pt x="18208" y="15016"/>
                    <a:pt x="17873" y="14469"/>
                  </a:cubicBezTo>
                  <a:lnTo>
                    <a:pt x="18025" y="13405"/>
                  </a:lnTo>
                  <a:cubicBezTo>
                    <a:pt x="18025" y="13405"/>
                    <a:pt x="18238" y="14165"/>
                    <a:pt x="18329" y="14408"/>
                  </a:cubicBezTo>
                  <a:cubicBezTo>
                    <a:pt x="18390" y="14621"/>
                    <a:pt x="18664" y="15806"/>
                    <a:pt x="18694" y="15988"/>
                  </a:cubicBezTo>
                  <a:cubicBezTo>
                    <a:pt x="18724" y="16231"/>
                    <a:pt x="18846" y="16748"/>
                    <a:pt x="19424" y="17113"/>
                  </a:cubicBezTo>
                  <a:cubicBezTo>
                    <a:pt x="20001" y="17447"/>
                    <a:pt x="20487" y="17508"/>
                    <a:pt x="20487" y="17508"/>
                  </a:cubicBezTo>
                  <a:cubicBezTo>
                    <a:pt x="20487" y="17508"/>
                    <a:pt x="20974" y="17356"/>
                    <a:pt x="20548" y="16839"/>
                  </a:cubicBezTo>
                  <a:cubicBezTo>
                    <a:pt x="20153" y="16292"/>
                    <a:pt x="19879" y="16353"/>
                    <a:pt x="19910" y="15776"/>
                  </a:cubicBezTo>
                  <a:cubicBezTo>
                    <a:pt x="19940" y="15198"/>
                    <a:pt x="19788" y="14894"/>
                    <a:pt x="20092" y="14621"/>
                  </a:cubicBezTo>
                  <a:cubicBezTo>
                    <a:pt x="20092" y="14621"/>
                    <a:pt x="20585" y="14842"/>
                    <a:pt x="21680" y="14842"/>
                  </a:cubicBezTo>
                  <a:cubicBezTo>
                    <a:pt x="21802" y="14842"/>
                    <a:pt x="21931" y="14839"/>
                    <a:pt x="22068" y="14833"/>
                  </a:cubicBezTo>
                  <a:lnTo>
                    <a:pt x="23801" y="15502"/>
                  </a:lnTo>
                  <a:cubicBezTo>
                    <a:pt x="23801" y="15502"/>
                    <a:pt x="24500" y="16019"/>
                    <a:pt x="24621" y="16019"/>
                  </a:cubicBezTo>
                  <a:cubicBezTo>
                    <a:pt x="24621" y="16019"/>
                    <a:pt x="24690" y="16034"/>
                    <a:pt x="24777" y="16034"/>
                  </a:cubicBezTo>
                  <a:cubicBezTo>
                    <a:pt x="24864" y="16034"/>
                    <a:pt x="24971" y="16019"/>
                    <a:pt x="25047" y="15958"/>
                  </a:cubicBezTo>
                  <a:cubicBezTo>
                    <a:pt x="25047" y="15958"/>
                    <a:pt x="25128" y="16039"/>
                    <a:pt x="25227" y="16039"/>
                  </a:cubicBezTo>
                  <a:cubicBezTo>
                    <a:pt x="25276" y="16039"/>
                    <a:pt x="25330" y="16019"/>
                    <a:pt x="25381" y="15958"/>
                  </a:cubicBezTo>
                  <a:cubicBezTo>
                    <a:pt x="25533" y="15806"/>
                    <a:pt x="25837" y="15532"/>
                    <a:pt x="25685" y="14924"/>
                  </a:cubicBezTo>
                  <a:cubicBezTo>
                    <a:pt x="25533" y="14317"/>
                    <a:pt x="25077" y="13921"/>
                    <a:pt x="25016" y="13496"/>
                  </a:cubicBezTo>
                  <a:cubicBezTo>
                    <a:pt x="25016" y="13496"/>
                    <a:pt x="24804" y="13070"/>
                    <a:pt x="24287" y="12858"/>
                  </a:cubicBezTo>
                  <a:cubicBezTo>
                    <a:pt x="23960" y="12712"/>
                    <a:pt x="23753" y="12643"/>
                    <a:pt x="23542" y="12643"/>
                  </a:cubicBezTo>
                  <a:cubicBezTo>
                    <a:pt x="23399" y="12643"/>
                    <a:pt x="23255" y="12675"/>
                    <a:pt x="23071" y="12736"/>
                  </a:cubicBezTo>
                  <a:cubicBezTo>
                    <a:pt x="23071" y="12736"/>
                    <a:pt x="22828" y="11915"/>
                    <a:pt x="22585" y="11824"/>
                  </a:cubicBezTo>
                  <a:cubicBezTo>
                    <a:pt x="22524" y="11800"/>
                    <a:pt x="22445" y="11790"/>
                    <a:pt x="22357" y="11790"/>
                  </a:cubicBezTo>
                  <a:cubicBezTo>
                    <a:pt x="22007" y="11790"/>
                    <a:pt x="21521" y="11946"/>
                    <a:pt x="21521" y="11946"/>
                  </a:cubicBezTo>
                  <a:lnTo>
                    <a:pt x="21399" y="11642"/>
                  </a:lnTo>
                  <a:cubicBezTo>
                    <a:pt x="21399" y="11642"/>
                    <a:pt x="22038" y="11064"/>
                    <a:pt x="21855" y="10791"/>
                  </a:cubicBezTo>
                  <a:cubicBezTo>
                    <a:pt x="21673" y="10517"/>
                    <a:pt x="21095" y="10365"/>
                    <a:pt x="21095" y="10365"/>
                  </a:cubicBezTo>
                  <a:lnTo>
                    <a:pt x="21065" y="9757"/>
                  </a:lnTo>
                  <a:lnTo>
                    <a:pt x="21065" y="9757"/>
                  </a:lnTo>
                  <a:cubicBezTo>
                    <a:pt x="21065" y="9757"/>
                    <a:pt x="21323" y="9817"/>
                    <a:pt x="21677" y="9817"/>
                  </a:cubicBezTo>
                  <a:cubicBezTo>
                    <a:pt x="22119" y="9817"/>
                    <a:pt x="22710" y="9723"/>
                    <a:pt x="23132" y="9301"/>
                  </a:cubicBezTo>
                  <a:cubicBezTo>
                    <a:pt x="23193" y="9241"/>
                    <a:pt x="23527" y="8693"/>
                    <a:pt x="22676" y="8541"/>
                  </a:cubicBezTo>
                  <a:cubicBezTo>
                    <a:pt x="22676" y="8541"/>
                    <a:pt x="23375" y="8237"/>
                    <a:pt x="23345" y="7782"/>
                  </a:cubicBezTo>
                  <a:cubicBezTo>
                    <a:pt x="23345" y="7599"/>
                    <a:pt x="22676" y="7234"/>
                    <a:pt x="22676" y="7234"/>
                  </a:cubicBezTo>
                  <a:cubicBezTo>
                    <a:pt x="22676" y="7234"/>
                    <a:pt x="23557" y="6353"/>
                    <a:pt x="23436" y="6140"/>
                  </a:cubicBezTo>
                  <a:cubicBezTo>
                    <a:pt x="23379" y="5941"/>
                    <a:pt x="23162" y="5742"/>
                    <a:pt x="22712" y="5742"/>
                  </a:cubicBezTo>
                  <a:cubicBezTo>
                    <a:pt x="22681" y="5742"/>
                    <a:pt x="22648" y="5743"/>
                    <a:pt x="22615" y="5745"/>
                  </a:cubicBezTo>
                  <a:cubicBezTo>
                    <a:pt x="22068" y="5775"/>
                    <a:pt x="21430" y="5836"/>
                    <a:pt x="21430" y="5836"/>
                  </a:cubicBezTo>
                  <a:cubicBezTo>
                    <a:pt x="21430" y="5836"/>
                    <a:pt x="22615" y="5076"/>
                    <a:pt x="22493" y="4560"/>
                  </a:cubicBezTo>
                  <a:cubicBezTo>
                    <a:pt x="22463" y="4377"/>
                    <a:pt x="22159" y="4256"/>
                    <a:pt x="21886" y="4134"/>
                  </a:cubicBezTo>
                  <a:cubicBezTo>
                    <a:pt x="21460" y="3952"/>
                    <a:pt x="21065" y="3830"/>
                    <a:pt x="21065" y="3830"/>
                  </a:cubicBezTo>
                  <a:cubicBezTo>
                    <a:pt x="21065" y="3830"/>
                    <a:pt x="21156" y="2280"/>
                    <a:pt x="21126" y="2250"/>
                  </a:cubicBezTo>
                  <a:cubicBezTo>
                    <a:pt x="21084" y="2187"/>
                    <a:pt x="21014" y="1895"/>
                    <a:pt x="20738" y="1895"/>
                  </a:cubicBezTo>
                  <a:cubicBezTo>
                    <a:pt x="20612" y="1895"/>
                    <a:pt x="20443" y="1956"/>
                    <a:pt x="20214" y="2128"/>
                  </a:cubicBezTo>
                  <a:cubicBezTo>
                    <a:pt x="20214" y="2128"/>
                    <a:pt x="19089" y="3253"/>
                    <a:pt x="18694" y="3374"/>
                  </a:cubicBezTo>
                  <a:cubicBezTo>
                    <a:pt x="18694" y="3374"/>
                    <a:pt x="19089" y="1338"/>
                    <a:pt x="17934" y="821"/>
                  </a:cubicBezTo>
                  <a:cubicBezTo>
                    <a:pt x="17866" y="789"/>
                    <a:pt x="17800" y="775"/>
                    <a:pt x="17739" y="775"/>
                  </a:cubicBezTo>
                  <a:cubicBezTo>
                    <a:pt x="17145" y="775"/>
                    <a:pt x="16870" y="2098"/>
                    <a:pt x="16870" y="2098"/>
                  </a:cubicBezTo>
                  <a:cubicBezTo>
                    <a:pt x="16870" y="2098"/>
                    <a:pt x="16688" y="0"/>
                    <a:pt x="157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868150" y="2362800"/>
              <a:ext cx="655800" cy="426400"/>
            </a:xfrm>
            <a:custGeom>
              <a:avLst/>
              <a:gdLst/>
              <a:ahLst/>
              <a:cxnLst/>
              <a:rect l="l" t="t" r="r" b="b"/>
              <a:pathLst>
                <a:path w="26232" h="17056" extrusionOk="0">
                  <a:moveTo>
                    <a:pt x="13262" y="1"/>
                  </a:moveTo>
                  <a:cubicBezTo>
                    <a:pt x="13089" y="1"/>
                    <a:pt x="12897" y="112"/>
                    <a:pt x="12827" y="638"/>
                  </a:cubicBezTo>
                  <a:cubicBezTo>
                    <a:pt x="12827" y="638"/>
                    <a:pt x="12827" y="2280"/>
                    <a:pt x="12645" y="2584"/>
                  </a:cubicBezTo>
                  <a:cubicBezTo>
                    <a:pt x="12645" y="2584"/>
                    <a:pt x="11723" y="1260"/>
                    <a:pt x="10713" y="1260"/>
                  </a:cubicBezTo>
                  <a:cubicBezTo>
                    <a:pt x="10577" y="1260"/>
                    <a:pt x="10441" y="1284"/>
                    <a:pt x="10304" y="1337"/>
                  </a:cubicBezTo>
                  <a:cubicBezTo>
                    <a:pt x="9544" y="1581"/>
                    <a:pt x="10426" y="2948"/>
                    <a:pt x="10426" y="2948"/>
                  </a:cubicBezTo>
                  <a:cubicBezTo>
                    <a:pt x="10426" y="2948"/>
                    <a:pt x="9423" y="2081"/>
                    <a:pt x="8662" y="2081"/>
                  </a:cubicBezTo>
                  <a:cubicBezTo>
                    <a:pt x="8467" y="2081"/>
                    <a:pt x="8288" y="2137"/>
                    <a:pt x="8146" y="2280"/>
                  </a:cubicBezTo>
                  <a:cubicBezTo>
                    <a:pt x="7477" y="2918"/>
                    <a:pt x="8724" y="4529"/>
                    <a:pt x="8724" y="4529"/>
                  </a:cubicBezTo>
                  <a:cubicBezTo>
                    <a:pt x="8724" y="4529"/>
                    <a:pt x="9210" y="4985"/>
                    <a:pt x="9180" y="5167"/>
                  </a:cubicBezTo>
                  <a:cubicBezTo>
                    <a:pt x="9180" y="5167"/>
                    <a:pt x="8116" y="5441"/>
                    <a:pt x="7994" y="5897"/>
                  </a:cubicBezTo>
                  <a:cubicBezTo>
                    <a:pt x="7873" y="6353"/>
                    <a:pt x="9149" y="7295"/>
                    <a:pt x="9088" y="7325"/>
                  </a:cubicBezTo>
                  <a:cubicBezTo>
                    <a:pt x="9088" y="7356"/>
                    <a:pt x="7873" y="7872"/>
                    <a:pt x="7842" y="8085"/>
                  </a:cubicBezTo>
                  <a:cubicBezTo>
                    <a:pt x="7812" y="8328"/>
                    <a:pt x="8024" y="8815"/>
                    <a:pt x="8268" y="8997"/>
                  </a:cubicBezTo>
                  <a:cubicBezTo>
                    <a:pt x="8268" y="8997"/>
                    <a:pt x="7812" y="9149"/>
                    <a:pt x="7721" y="9575"/>
                  </a:cubicBezTo>
                  <a:cubicBezTo>
                    <a:pt x="7660" y="10000"/>
                    <a:pt x="8116" y="10547"/>
                    <a:pt x="8116" y="10547"/>
                  </a:cubicBezTo>
                  <a:cubicBezTo>
                    <a:pt x="8116" y="10547"/>
                    <a:pt x="7386" y="10638"/>
                    <a:pt x="7265" y="11003"/>
                  </a:cubicBezTo>
                  <a:cubicBezTo>
                    <a:pt x="7173" y="11398"/>
                    <a:pt x="7569" y="11733"/>
                    <a:pt x="7569" y="11733"/>
                  </a:cubicBezTo>
                  <a:cubicBezTo>
                    <a:pt x="7569" y="11733"/>
                    <a:pt x="7516" y="11725"/>
                    <a:pt x="7440" y="11725"/>
                  </a:cubicBezTo>
                  <a:cubicBezTo>
                    <a:pt x="7305" y="11725"/>
                    <a:pt x="7096" y="11749"/>
                    <a:pt x="6961" y="11885"/>
                  </a:cubicBezTo>
                  <a:cubicBezTo>
                    <a:pt x="6778" y="12128"/>
                    <a:pt x="7082" y="12584"/>
                    <a:pt x="6961" y="12766"/>
                  </a:cubicBezTo>
                  <a:cubicBezTo>
                    <a:pt x="6961" y="12766"/>
                    <a:pt x="6761" y="12599"/>
                    <a:pt x="6521" y="12599"/>
                  </a:cubicBezTo>
                  <a:cubicBezTo>
                    <a:pt x="6437" y="12599"/>
                    <a:pt x="6348" y="12620"/>
                    <a:pt x="6262" y="12675"/>
                  </a:cubicBezTo>
                  <a:cubicBezTo>
                    <a:pt x="5714" y="12797"/>
                    <a:pt x="5380" y="13982"/>
                    <a:pt x="5380" y="13982"/>
                  </a:cubicBezTo>
                  <a:cubicBezTo>
                    <a:pt x="5319" y="14012"/>
                    <a:pt x="3435" y="15167"/>
                    <a:pt x="638" y="15836"/>
                  </a:cubicBezTo>
                  <a:cubicBezTo>
                    <a:pt x="638" y="15836"/>
                    <a:pt x="0" y="16110"/>
                    <a:pt x="213" y="16566"/>
                  </a:cubicBezTo>
                  <a:cubicBezTo>
                    <a:pt x="383" y="16885"/>
                    <a:pt x="1196" y="17055"/>
                    <a:pt x="2033" y="17055"/>
                  </a:cubicBezTo>
                  <a:cubicBezTo>
                    <a:pt x="2390" y="17055"/>
                    <a:pt x="2752" y="17024"/>
                    <a:pt x="3070" y="16961"/>
                  </a:cubicBezTo>
                  <a:cubicBezTo>
                    <a:pt x="4134" y="16718"/>
                    <a:pt x="7447" y="15502"/>
                    <a:pt x="9453" y="13374"/>
                  </a:cubicBezTo>
                  <a:cubicBezTo>
                    <a:pt x="9453" y="13374"/>
                    <a:pt x="9514" y="13617"/>
                    <a:pt x="9544" y="13952"/>
                  </a:cubicBezTo>
                  <a:cubicBezTo>
                    <a:pt x="9599" y="14251"/>
                    <a:pt x="9897" y="14478"/>
                    <a:pt x="10243" y="14478"/>
                  </a:cubicBezTo>
                  <a:cubicBezTo>
                    <a:pt x="10283" y="14478"/>
                    <a:pt x="10324" y="14475"/>
                    <a:pt x="10365" y="14468"/>
                  </a:cubicBezTo>
                  <a:cubicBezTo>
                    <a:pt x="10730" y="14407"/>
                    <a:pt x="12158" y="14073"/>
                    <a:pt x="12280" y="13648"/>
                  </a:cubicBezTo>
                  <a:cubicBezTo>
                    <a:pt x="12432" y="13252"/>
                    <a:pt x="11824" y="13100"/>
                    <a:pt x="11824" y="13100"/>
                  </a:cubicBezTo>
                  <a:cubicBezTo>
                    <a:pt x="11824" y="13100"/>
                    <a:pt x="11733" y="12097"/>
                    <a:pt x="11915" y="11945"/>
                  </a:cubicBezTo>
                  <a:cubicBezTo>
                    <a:pt x="12098" y="11793"/>
                    <a:pt x="12371" y="11368"/>
                    <a:pt x="13161" y="11216"/>
                  </a:cubicBezTo>
                  <a:cubicBezTo>
                    <a:pt x="13173" y="11214"/>
                    <a:pt x="13185" y="11213"/>
                    <a:pt x="13197" y="11213"/>
                  </a:cubicBezTo>
                  <a:cubicBezTo>
                    <a:pt x="13661" y="11213"/>
                    <a:pt x="13925" y="12954"/>
                    <a:pt x="14073" y="13192"/>
                  </a:cubicBezTo>
                  <a:cubicBezTo>
                    <a:pt x="14281" y="13452"/>
                    <a:pt x="14356" y="13868"/>
                    <a:pt x="14907" y="13868"/>
                  </a:cubicBezTo>
                  <a:cubicBezTo>
                    <a:pt x="15000" y="13868"/>
                    <a:pt x="15106" y="13856"/>
                    <a:pt x="15228" y="13830"/>
                  </a:cubicBezTo>
                  <a:cubicBezTo>
                    <a:pt x="16231" y="13556"/>
                    <a:pt x="16535" y="13465"/>
                    <a:pt x="16626" y="13252"/>
                  </a:cubicBezTo>
                  <a:cubicBezTo>
                    <a:pt x="16718" y="13040"/>
                    <a:pt x="16748" y="12645"/>
                    <a:pt x="16353" y="12584"/>
                  </a:cubicBezTo>
                  <a:cubicBezTo>
                    <a:pt x="15988" y="12493"/>
                    <a:pt x="15471" y="12401"/>
                    <a:pt x="15411" y="11976"/>
                  </a:cubicBezTo>
                  <a:cubicBezTo>
                    <a:pt x="15319" y="11550"/>
                    <a:pt x="15441" y="10942"/>
                    <a:pt x="15380" y="10517"/>
                  </a:cubicBezTo>
                  <a:lnTo>
                    <a:pt x="15532" y="10304"/>
                  </a:lnTo>
                  <a:lnTo>
                    <a:pt x="16535" y="10000"/>
                  </a:lnTo>
                  <a:cubicBezTo>
                    <a:pt x="16535" y="10000"/>
                    <a:pt x="17599" y="11307"/>
                    <a:pt x="17690" y="11398"/>
                  </a:cubicBezTo>
                  <a:cubicBezTo>
                    <a:pt x="17751" y="11459"/>
                    <a:pt x="17903" y="12462"/>
                    <a:pt x="18268" y="12523"/>
                  </a:cubicBezTo>
                  <a:cubicBezTo>
                    <a:pt x="18296" y="12528"/>
                    <a:pt x="18331" y="12531"/>
                    <a:pt x="18372" y="12531"/>
                  </a:cubicBezTo>
                  <a:cubicBezTo>
                    <a:pt x="18820" y="12531"/>
                    <a:pt x="19978" y="12229"/>
                    <a:pt x="20396" y="11672"/>
                  </a:cubicBezTo>
                  <a:cubicBezTo>
                    <a:pt x="20396" y="11672"/>
                    <a:pt x="20304" y="11155"/>
                    <a:pt x="19696" y="11003"/>
                  </a:cubicBezTo>
                  <a:lnTo>
                    <a:pt x="19058" y="10183"/>
                  </a:lnTo>
                  <a:lnTo>
                    <a:pt x="19058" y="10183"/>
                  </a:lnTo>
                  <a:cubicBezTo>
                    <a:pt x="19058" y="10183"/>
                    <a:pt x="19788" y="10547"/>
                    <a:pt x="19970" y="10669"/>
                  </a:cubicBezTo>
                  <a:cubicBezTo>
                    <a:pt x="20183" y="10790"/>
                    <a:pt x="21186" y="11429"/>
                    <a:pt x="21368" y="11550"/>
                  </a:cubicBezTo>
                  <a:cubicBezTo>
                    <a:pt x="21515" y="11648"/>
                    <a:pt x="21861" y="11865"/>
                    <a:pt x="22324" y="11865"/>
                  </a:cubicBezTo>
                  <a:cubicBezTo>
                    <a:pt x="22435" y="11865"/>
                    <a:pt x="22552" y="11853"/>
                    <a:pt x="22675" y="11824"/>
                  </a:cubicBezTo>
                  <a:cubicBezTo>
                    <a:pt x="23314" y="11672"/>
                    <a:pt x="23739" y="11368"/>
                    <a:pt x="23739" y="11368"/>
                  </a:cubicBezTo>
                  <a:cubicBezTo>
                    <a:pt x="23739" y="11368"/>
                    <a:pt x="23982" y="10912"/>
                    <a:pt x="23314" y="10821"/>
                  </a:cubicBezTo>
                  <a:cubicBezTo>
                    <a:pt x="23184" y="10810"/>
                    <a:pt x="23074" y="10807"/>
                    <a:pt x="22978" y="10807"/>
                  </a:cubicBezTo>
                  <a:cubicBezTo>
                    <a:pt x="22872" y="10807"/>
                    <a:pt x="22784" y="10810"/>
                    <a:pt x="22706" y="10810"/>
                  </a:cubicBezTo>
                  <a:cubicBezTo>
                    <a:pt x="22470" y="10810"/>
                    <a:pt x="22333" y="10778"/>
                    <a:pt x="22128" y="10517"/>
                  </a:cubicBezTo>
                  <a:cubicBezTo>
                    <a:pt x="21763" y="10122"/>
                    <a:pt x="21399" y="10000"/>
                    <a:pt x="21490" y="9575"/>
                  </a:cubicBezTo>
                  <a:cubicBezTo>
                    <a:pt x="21490" y="9575"/>
                    <a:pt x="22128" y="9362"/>
                    <a:pt x="23040" y="8328"/>
                  </a:cubicBezTo>
                  <a:lnTo>
                    <a:pt x="24742" y="7629"/>
                  </a:lnTo>
                  <a:cubicBezTo>
                    <a:pt x="24742" y="7629"/>
                    <a:pt x="25654" y="7477"/>
                    <a:pt x="25715" y="7417"/>
                  </a:cubicBezTo>
                  <a:cubicBezTo>
                    <a:pt x="25715" y="7417"/>
                    <a:pt x="25928" y="7265"/>
                    <a:pt x="25928" y="7052"/>
                  </a:cubicBezTo>
                  <a:cubicBezTo>
                    <a:pt x="25928" y="7052"/>
                    <a:pt x="26201" y="7052"/>
                    <a:pt x="26201" y="6839"/>
                  </a:cubicBezTo>
                  <a:cubicBezTo>
                    <a:pt x="26201" y="6596"/>
                    <a:pt x="26232" y="6231"/>
                    <a:pt x="25715" y="5927"/>
                  </a:cubicBezTo>
                  <a:cubicBezTo>
                    <a:pt x="25168" y="5623"/>
                    <a:pt x="24560" y="5623"/>
                    <a:pt x="24195" y="5380"/>
                  </a:cubicBezTo>
                  <a:cubicBezTo>
                    <a:pt x="24195" y="5380"/>
                    <a:pt x="24048" y="5327"/>
                    <a:pt x="23815" y="5327"/>
                  </a:cubicBezTo>
                  <a:cubicBezTo>
                    <a:pt x="23652" y="5327"/>
                    <a:pt x="23448" y="5353"/>
                    <a:pt x="23222" y="5441"/>
                  </a:cubicBezTo>
                  <a:cubicBezTo>
                    <a:pt x="22706" y="5623"/>
                    <a:pt x="22523" y="5775"/>
                    <a:pt x="22280" y="6201"/>
                  </a:cubicBezTo>
                  <a:cubicBezTo>
                    <a:pt x="22280" y="6201"/>
                    <a:pt x="21722" y="5875"/>
                    <a:pt x="21419" y="5875"/>
                  </a:cubicBezTo>
                  <a:cubicBezTo>
                    <a:pt x="21376" y="5875"/>
                    <a:pt x="21338" y="5882"/>
                    <a:pt x="21307" y="5897"/>
                  </a:cubicBezTo>
                  <a:cubicBezTo>
                    <a:pt x="21003" y="5988"/>
                    <a:pt x="20608" y="6717"/>
                    <a:pt x="20608" y="6717"/>
                  </a:cubicBezTo>
                  <a:lnTo>
                    <a:pt x="20304" y="6596"/>
                  </a:lnTo>
                  <a:cubicBezTo>
                    <a:pt x="20304" y="6596"/>
                    <a:pt x="20396" y="5775"/>
                    <a:pt x="20031" y="5684"/>
                  </a:cubicBezTo>
                  <a:cubicBezTo>
                    <a:pt x="20006" y="5678"/>
                    <a:pt x="19979" y="5676"/>
                    <a:pt x="19950" y="5676"/>
                  </a:cubicBezTo>
                  <a:cubicBezTo>
                    <a:pt x="19662" y="5676"/>
                    <a:pt x="19210" y="5927"/>
                    <a:pt x="19210" y="5927"/>
                  </a:cubicBezTo>
                  <a:lnTo>
                    <a:pt x="18754" y="5502"/>
                  </a:lnTo>
                  <a:cubicBezTo>
                    <a:pt x="18754" y="5502"/>
                    <a:pt x="19879" y="4772"/>
                    <a:pt x="19879" y="3708"/>
                  </a:cubicBezTo>
                  <a:cubicBezTo>
                    <a:pt x="19879" y="3664"/>
                    <a:pt x="19798" y="3327"/>
                    <a:pt x="19481" y="3327"/>
                  </a:cubicBezTo>
                  <a:cubicBezTo>
                    <a:pt x="19364" y="3327"/>
                    <a:pt x="19216" y="3373"/>
                    <a:pt x="19028" y="3495"/>
                  </a:cubicBezTo>
                  <a:cubicBezTo>
                    <a:pt x="19028" y="3495"/>
                    <a:pt x="19271" y="2766"/>
                    <a:pt x="18967" y="2492"/>
                  </a:cubicBezTo>
                  <a:cubicBezTo>
                    <a:pt x="18927" y="2452"/>
                    <a:pt x="18851" y="2438"/>
                    <a:pt x="18761" y="2438"/>
                  </a:cubicBezTo>
                  <a:cubicBezTo>
                    <a:pt x="18509" y="2438"/>
                    <a:pt x="18146" y="2553"/>
                    <a:pt x="18146" y="2553"/>
                  </a:cubicBezTo>
                  <a:cubicBezTo>
                    <a:pt x="18146" y="2553"/>
                    <a:pt x="18146" y="1337"/>
                    <a:pt x="17964" y="1216"/>
                  </a:cubicBezTo>
                  <a:cubicBezTo>
                    <a:pt x="17876" y="1183"/>
                    <a:pt x="17781" y="1158"/>
                    <a:pt x="17679" y="1158"/>
                  </a:cubicBezTo>
                  <a:cubicBezTo>
                    <a:pt x="17498" y="1158"/>
                    <a:pt x="17296" y="1237"/>
                    <a:pt x="17082" y="1489"/>
                  </a:cubicBezTo>
                  <a:cubicBezTo>
                    <a:pt x="16748" y="1885"/>
                    <a:pt x="16323" y="2401"/>
                    <a:pt x="16323" y="2401"/>
                  </a:cubicBezTo>
                  <a:cubicBezTo>
                    <a:pt x="16323" y="2401"/>
                    <a:pt x="16626" y="1033"/>
                    <a:pt x="16171" y="760"/>
                  </a:cubicBezTo>
                  <a:cubicBezTo>
                    <a:pt x="16130" y="728"/>
                    <a:pt x="16079" y="715"/>
                    <a:pt x="16021" y="715"/>
                  </a:cubicBezTo>
                  <a:cubicBezTo>
                    <a:pt x="15859" y="715"/>
                    <a:pt x="15642" y="814"/>
                    <a:pt x="15441" y="881"/>
                  </a:cubicBezTo>
                  <a:cubicBezTo>
                    <a:pt x="15016" y="1033"/>
                    <a:pt x="14651" y="1246"/>
                    <a:pt x="14651" y="1246"/>
                  </a:cubicBezTo>
                  <a:cubicBezTo>
                    <a:pt x="14651" y="1246"/>
                    <a:pt x="13648" y="61"/>
                    <a:pt x="13557" y="61"/>
                  </a:cubicBezTo>
                  <a:cubicBezTo>
                    <a:pt x="13505" y="61"/>
                    <a:pt x="13388" y="1"/>
                    <a:pt x="132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514075" y="2480725"/>
              <a:ext cx="477975" cy="607075"/>
            </a:xfrm>
            <a:custGeom>
              <a:avLst/>
              <a:gdLst/>
              <a:ahLst/>
              <a:cxnLst/>
              <a:rect l="l" t="t" r="r" b="b"/>
              <a:pathLst>
                <a:path w="19119" h="24283" extrusionOk="0">
                  <a:moveTo>
                    <a:pt x="656" y="0"/>
                  </a:moveTo>
                  <a:cubicBezTo>
                    <a:pt x="582" y="0"/>
                    <a:pt x="505" y="25"/>
                    <a:pt x="426" y="85"/>
                  </a:cubicBezTo>
                  <a:cubicBezTo>
                    <a:pt x="0" y="329"/>
                    <a:pt x="61" y="1940"/>
                    <a:pt x="456" y="2912"/>
                  </a:cubicBezTo>
                  <a:cubicBezTo>
                    <a:pt x="821" y="3946"/>
                    <a:pt x="2493" y="7016"/>
                    <a:pt x="4894" y="8748"/>
                  </a:cubicBezTo>
                  <a:cubicBezTo>
                    <a:pt x="4894" y="8748"/>
                    <a:pt x="4681" y="8839"/>
                    <a:pt x="4316" y="8931"/>
                  </a:cubicBezTo>
                  <a:cubicBezTo>
                    <a:pt x="3982" y="8991"/>
                    <a:pt x="3800" y="9417"/>
                    <a:pt x="3952" y="9812"/>
                  </a:cubicBezTo>
                  <a:cubicBezTo>
                    <a:pt x="4073" y="10177"/>
                    <a:pt x="4620" y="11514"/>
                    <a:pt x="5046" y="11636"/>
                  </a:cubicBezTo>
                  <a:cubicBezTo>
                    <a:pt x="5066" y="11639"/>
                    <a:pt x="5085" y="11640"/>
                    <a:pt x="5104" y="11640"/>
                  </a:cubicBezTo>
                  <a:cubicBezTo>
                    <a:pt x="5474" y="11640"/>
                    <a:pt x="5502" y="11089"/>
                    <a:pt x="5502" y="11089"/>
                  </a:cubicBezTo>
                  <a:cubicBezTo>
                    <a:pt x="5502" y="11089"/>
                    <a:pt x="6116" y="10921"/>
                    <a:pt x="6471" y="10921"/>
                  </a:cubicBezTo>
                  <a:cubicBezTo>
                    <a:pt x="6569" y="10921"/>
                    <a:pt x="6648" y="10934"/>
                    <a:pt x="6687" y="10967"/>
                  </a:cubicBezTo>
                  <a:cubicBezTo>
                    <a:pt x="6870" y="11119"/>
                    <a:pt x="7325" y="11362"/>
                    <a:pt x="7599" y="12122"/>
                  </a:cubicBezTo>
                  <a:cubicBezTo>
                    <a:pt x="7751" y="12578"/>
                    <a:pt x="5988" y="13156"/>
                    <a:pt x="5775" y="13308"/>
                  </a:cubicBezTo>
                  <a:cubicBezTo>
                    <a:pt x="5502" y="13551"/>
                    <a:pt x="4985" y="13703"/>
                    <a:pt x="5319" y="14523"/>
                  </a:cubicBezTo>
                  <a:cubicBezTo>
                    <a:pt x="5745" y="15496"/>
                    <a:pt x="5897" y="15770"/>
                    <a:pt x="6110" y="15800"/>
                  </a:cubicBezTo>
                  <a:cubicBezTo>
                    <a:pt x="6162" y="15807"/>
                    <a:pt x="6221" y="15812"/>
                    <a:pt x="6281" y="15812"/>
                  </a:cubicBezTo>
                  <a:cubicBezTo>
                    <a:pt x="6495" y="15812"/>
                    <a:pt x="6724" y="15745"/>
                    <a:pt x="6748" y="15435"/>
                  </a:cubicBezTo>
                  <a:cubicBezTo>
                    <a:pt x="6748" y="15010"/>
                    <a:pt x="6839" y="14523"/>
                    <a:pt x="7204" y="14402"/>
                  </a:cubicBezTo>
                  <a:cubicBezTo>
                    <a:pt x="7629" y="14280"/>
                    <a:pt x="8207" y="14280"/>
                    <a:pt x="8633" y="14128"/>
                  </a:cubicBezTo>
                  <a:lnTo>
                    <a:pt x="8845" y="14250"/>
                  </a:lnTo>
                  <a:lnTo>
                    <a:pt x="9301" y="15192"/>
                  </a:lnTo>
                  <a:cubicBezTo>
                    <a:pt x="9301" y="15192"/>
                    <a:pt x="8116" y="16408"/>
                    <a:pt x="8085" y="16529"/>
                  </a:cubicBezTo>
                  <a:cubicBezTo>
                    <a:pt x="8025" y="16590"/>
                    <a:pt x="7052" y="16894"/>
                    <a:pt x="7052" y="17259"/>
                  </a:cubicBezTo>
                  <a:cubicBezTo>
                    <a:pt x="7052" y="17593"/>
                    <a:pt x="7599" y="18870"/>
                    <a:pt x="8237" y="19235"/>
                  </a:cubicBezTo>
                  <a:cubicBezTo>
                    <a:pt x="8237" y="19235"/>
                    <a:pt x="8724" y="19083"/>
                    <a:pt x="8815" y="18475"/>
                  </a:cubicBezTo>
                  <a:lnTo>
                    <a:pt x="9575" y="17715"/>
                  </a:lnTo>
                  <a:lnTo>
                    <a:pt x="9575" y="17715"/>
                  </a:lnTo>
                  <a:cubicBezTo>
                    <a:pt x="9575" y="17715"/>
                    <a:pt x="9301" y="18475"/>
                    <a:pt x="9240" y="18688"/>
                  </a:cubicBezTo>
                  <a:cubicBezTo>
                    <a:pt x="9149" y="18931"/>
                    <a:pt x="8663" y="20025"/>
                    <a:pt x="8572" y="20207"/>
                  </a:cubicBezTo>
                  <a:cubicBezTo>
                    <a:pt x="8511" y="20390"/>
                    <a:pt x="8237" y="20906"/>
                    <a:pt x="8481" y="21545"/>
                  </a:cubicBezTo>
                  <a:cubicBezTo>
                    <a:pt x="8693" y="22183"/>
                    <a:pt x="9088" y="22517"/>
                    <a:pt x="9088" y="22517"/>
                  </a:cubicBezTo>
                  <a:cubicBezTo>
                    <a:pt x="9088" y="22517"/>
                    <a:pt x="9158" y="22548"/>
                    <a:pt x="9243" y="22548"/>
                  </a:cubicBezTo>
                  <a:cubicBezTo>
                    <a:pt x="9382" y="22548"/>
                    <a:pt x="9563" y="22466"/>
                    <a:pt x="9544" y="22031"/>
                  </a:cubicBezTo>
                  <a:cubicBezTo>
                    <a:pt x="9484" y="21362"/>
                    <a:pt x="9301" y="21241"/>
                    <a:pt x="9636" y="20815"/>
                  </a:cubicBezTo>
                  <a:cubicBezTo>
                    <a:pt x="10031" y="20390"/>
                    <a:pt x="10061" y="20055"/>
                    <a:pt x="10517" y="20025"/>
                  </a:cubicBezTo>
                  <a:cubicBezTo>
                    <a:pt x="10517" y="20025"/>
                    <a:pt x="10821" y="20633"/>
                    <a:pt x="12006" y="21393"/>
                  </a:cubicBezTo>
                  <a:lnTo>
                    <a:pt x="12949" y="22943"/>
                  </a:lnTo>
                  <a:cubicBezTo>
                    <a:pt x="12949" y="22943"/>
                    <a:pt x="13222" y="23824"/>
                    <a:pt x="13344" y="23855"/>
                  </a:cubicBezTo>
                  <a:cubicBezTo>
                    <a:pt x="13344" y="23855"/>
                    <a:pt x="13526" y="24037"/>
                    <a:pt x="13709" y="24037"/>
                  </a:cubicBezTo>
                  <a:cubicBezTo>
                    <a:pt x="13709" y="24037"/>
                    <a:pt x="13736" y="24283"/>
                    <a:pt x="13945" y="24283"/>
                  </a:cubicBezTo>
                  <a:cubicBezTo>
                    <a:pt x="13957" y="24283"/>
                    <a:pt x="13969" y="24282"/>
                    <a:pt x="13982" y="24280"/>
                  </a:cubicBezTo>
                  <a:cubicBezTo>
                    <a:pt x="14195" y="24250"/>
                    <a:pt x="14590" y="24189"/>
                    <a:pt x="14803" y="23642"/>
                  </a:cubicBezTo>
                  <a:cubicBezTo>
                    <a:pt x="15046" y="23065"/>
                    <a:pt x="14955" y="22457"/>
                    <a:pt x="15107" y="22061"/>
                  </a:cubicBezTo>
                  <a:cubicBezTo>
                    <a:pt x="15107" y="22061"/>
                    <a:pt x="15228" y="21606"/>
                    <a:pt x="14924" y="21119"/>
                  </a:cubicBezTo>
                  <a:cubicBezTo>
                    <a:pt x="14651" y="20633"/>
                    <a:pt x="14468" y="20481"/>
                    <a:pt x="14043" y="20299"/>
                  </a:cubicBezTo>
                  <a:cubicBezTo>
                    <a:pt x="14043" y="20299"/>
                    <a:pt x="14347" y="19539"/>
                    <a:pt x="14195" y="19265"/>
                  </a:cubicBezTo>
                  <a:cubicBezTo>
                    <a:pt x="14043" y="18992"/>
                    <a:pt x="13283" y="18718"/>
                    <a:pt x="13283" y="18718"/>
                  </a:cubicBezTo>
                  <a:lnTo>
                    <a:pt x="13374" y="18414"/>
                  </a:lnTo>
                  <a:cubicBezTo>
                    <a:pt x="13374" y="18414"/>
                    <a:pt x="14195" y="18384"/>
                    <a:pt x="14256" y="18049"/>
                  </a:cubicBezTo>
                  <a:cubicBezTo>
                    <a:pt x="14286" y="17715"/>
                    <a:pt x="13891" y="17259"/>
                    <a:pt x="13891" y="17259"/>
                  </a:cubicBezTo>
                  <a:lnTo>
                    <a:pt x="14256" y="16742"/>
                  </a:lnTo>
                  <a:cubicBezTo>
                    <a:pt x="14256" y="16742"/>
                    <a:pt x="14994" y="17639"/>
                    <a:pt x="15955" y="17639"/>
                  </a:cubicBezTo>
                  <a:cubicBezTo>
                    <a:pt x="16026" y="17639"/>
                    <a:pt x="16098" y="17634"/>
                    <a:pt x="16171" y="17624"/>
                  </a:cubicBezTo>
                  <a:cubicBezTo>
                    <a:pt x="16262" y="17624"/>
                    <a:pt x="16839" y="17350"/>
                    <a:pt x="16262" y="16742"/>
                  </a:cubicBezTo>
                  <a:lnTo>
                    <a:pt x="16262" y="16742"/>
                  </a:lnTo>
                  <a:cubicBezTo>
                    <a:pt x="16262" y="16742"/>
                    <a:pt x="16427" y="16777"/>
                    <a:pt x="16627" y="16777"/>
                  </a:cubicBezTo>
                  <a:cubicBezTo>
                    <a:pt x="16846" y="16777"/>
                    <a:pt x="17107" y="16735"/>
                    <a:pt x="17234" y="16560"/>
                  </a:cubicBezTo>
                  <a:cubicBezTo>
                    <a:pt x="17356" y="16408"/>
                    <a:pt x="17083" y="15739"/>
                    <a:pt x="17083" y="15739"/>
                  </a:cubicBezTo>
                  <a:cubicBezTo>
                    <a:pt x="17083" y="15739"/>
                    <a:pt x="18298" y="15587"/>
                    <a:pt x="18359" y="15344"/>
                  </a:cubicBezTo>
                  <a:cubicBezTo>
                    <a:pt x="18420" y="15131"/>
                    <a:pt x="18390" y="14827"/>
                    <a:pt x="17934" y="14523"/>
                  </a:cubicBezTo>
                  <a:cubicBezTo>
                    <a:pt x="17478" y="14219"/>
                    <a:pt x="16900" y="13916"/>
                    <a:pt x="16900" y="13915"/>
                  </a:cubicBezTo>
                  <a:lnTo>
                    <a:pt x="16900" y="13915"/>
                  </a:lnTo>
                  <a:cubicBezTo>
                    <a:pt x="16900" y="13915"/>
                    <a:pt x="17004" y="13922"/>
                    <a:pt x="17160" y="13922"/>
                  </a:cubicBezTo>
                  <a:cubicBezTo>
                    <a:pt x="17575" y="13922"/>
                    <a:pt x="18356" y="13874"/>
                    <a:pt x="18511" y="13520"/>
                  </a:cubicBezTo>
                  <a:cubicBezTo>
                    <a:pt x="18572" y="13338"/>
                    <a:pt x="18420" y="13064"/>
                    <a:pt x="18268" y="12852"/>
                  </a:cubicBezTo>
                  <a:cubicBezTo>
                    <a:pt x="18055" y="12456"/>
                    <a:pt x="17812" y="12122"/>
                    <a:pt x="17812" y="12122"/>
                  </a:cubicBezTo>
                  <a:cubicBezTo>
                    <a:pt x="17812" y="12122"/>
                    <a:pt x="18845" y="10967"/>
                    <a:pt x="18845" y="10876"/>
                  </a:cubicBezTo>
                  <a:cubicBezTo>
                    <a:pt x="18845" y="10785"/>
                    <a:pt x="19119" y="10207"/>
                    <a:pt x="18207" y="10207"/>
                  </a:cubicBezTo>
                  <a:cubicBezTo>
                    <a:pt x="18207" y="10207"/>
                    <a:pt x="17272" y="10348"/>
                    <a:pt x="16665" y="10348"/>
                  </a:cubicBezTo>
                  <a:cubicBezTo>
                    <a:pt x="16476" y="10348"/>
                    <a:pt x="16318" y="10335"/>
                    <a:pt x="16231" y="10298"/>
                  </a:cubicBezTo>
                  <a:cubicBezTo>
                    <a:pt x="16231" y="10298"/>
                    <a:pt x="17751" y="8900"/>
                    <a:pt x="17143" y="7836"/>
                  </a:cubicBezTo>
                  <a:cubicBezTo>
                    <a:pt x="17043" y="7660"/>
                    <a:pt x="16891" y="7594"/>
                    <a:pt x="16719" y="7594"/>
                  </a:cubicBezTo>
                  <a:cubicBezTo>
                    <a:pt x="16211" y="7594"/>
                    <a:pt x="15532" y="8171"/>
                    <a:pt x="15532" y="8171"/>
                  </a:cubicBezTo>
                  <a:cubicBezTo>
                    <a:pt x="15532" y="8171"/>
                    <a:pt x="16627" y="6377"/>
                    <a:pt x="15927" y="5800"/>
                  </a:cubicBezTo>
                  <a:cubicBezTo>
                    <a:pt x="15805" y="5712"/>
                    <a:pt x="15668" y="5675"/>
                    <a:pt x="15522" y="5675"/>
                  </a:cubicBezTo>
                  <a:cubicBezTo>
                    <a:pt x="14763" y="5675"/>
                    <a:pt x="13800" y="6681"/>
                    <a:pt x="13800" y="6681"/>
                  </a:cubicBezTo>
                  <a:cubicBezTo>
                    <a:pt x="13800" y="6681"/>
                    <a:pt x="13425" y="7230"/>
                    <a:pt x="13237" y="7230"/>
                  </a:cubicBezTo>
                  <a:cubicBezTo>
                    <a:pt x="13232" y="7230"/>
                    <a:pt x="13227" y="7229"/>
                    <a:pt x="13222" y="7228"/>
                  </a:cubicBezTo>
                  <a:cubicBezTo>
                    <a:pt x="13222" y="7228"/>
                    <a:pt x="12797" y="6195"/>
                    <a:pt x="12341" y="6165"/>
                  </a:cubicBezTo>
                  <a:cubicBezTo>
                    <a:pt x="12330" y="6163"/>
                    <a:pt x="12320" y="6163"/>
                    <a:pt x="12309" y="6163"/>
                  </a:cubicBezTo>
                  <a:cubicBezTo>
                    <a:pt x="11828" y="6163"/>
                    <a:pt x="11139" y="7442"/>
                    <a:pt x="11066" y="7442"/>
                  </a:cubicBezTo>
                  <a:cubicBezTo>
                    <a:pt x="11066" y="7442"/>
                    <a:pt x="11065" y="7442"/>
                    <a:pt x="11064" y="7441"/>
                  </a:cubicBezTo>
                  <a:cubicBezTo>
                    <a:pt x="11003" y="7441"/>
                    <a:pt x="10365" y="6317"/>
                    <a:pt x="10091" y="6317"/>
                  </a:cubicBezTo>
                  <a:cubicBezTo>
                    <a:pt x="9879" y="6317"/>
                    <a:pt x="9423" y="6560"/>
                    <a:pt x="9271" y="6833"/>
                  </a:cubicBezTo>
                  <a:cubicBezTo>
                    <a:pt x="9271" y="6833"/>
                    <a:pt x="9028" y="6408"/>
                    <a:pt x="8633" y="6377"/>
                  </a:cubicBezTo>
                  <a:cubicBezTo>
                    <a:pt x="8207" y="6377"/>
                    <a:pt x="7721" y="6864"/>
                    <a:pt x="7721" y="6864"/>
                  </a:cubicBezTo>
                  <a:cubicBezTo>
                    <a:pt x="7721" y="6864"/>
                    <a:pt x="7508" y="6195"/>
                    <a:pt x="7143" y="6104"/>
                  </a:cubicBezTo>
                  <a:cubicBezTo>
                    <a:pt x="7120" y="6100"/>
                    <a:pt x="7097" y="6099"/>
                    <a:pt x="7074" y="6099"/>
                  </a:cubicBezTo>
                  <a:cubicBezTo>
                    <a:pt x="6713" y="6099"/>
                    <a:pt x="6444" y="6529"/>
                    <a:pt x="6444" y="6529"/>
                  </a:cubicBezTo>
                  <a:cubicBezTo>
                    <a:pt x="6444" y="6529"/>
                    <a:pt x="6505" y="6104"/>
                    <a:pt x="6231" y="5952"/>
                  </a:cubicBezTo>
                  <a:cubicBezTo>
                    <a:pt x="6186" y="5927"/>
                    <a:pt x="6137" y="5917"/>
                    <a:pt x="6085" y="5917"/>
                  </a:cubicBezTo>
                  <a:cubicBezTo>
                    <a:pt x="5866" y="5917"/>
                    <a:pt x="5606" y="6097"/>
                    <a:pt x="5437" y="6097"/>
                  </a:cubicBezTo>
                  <a:cubicBezTo>
                    <a:pt x="5404" y="6097"/>
                    <a:pt x="5375" y="6090"/>
                    <a:pt x="5350" y="6073"/>
                  </a:cubicBezTo>
                  <a:cubicBezTo>
                    <a:pt x="5350" y="6073"/>
                    <a:pt x="5593" y="5648"/>
                    <a:pt x="5319" y="5344"/>
                  </a:cubicBezTo>
                  <a:cubicBezTo>
                    <a:pt x="4924" y="4949"/>
                    <a:pt x="3678" y="4797"/>
                    <a:pt x="3678" y="4797"/>
                  </a:cubicBezTo>
                  <a:cubicBezTo>
                    <a:pt x="3648" y="4706"/>
                    <a:pt x="2249" y="3034"/>
                    <a:pt x="1186" y="389"/>
                  </a:cubicBezTo>
                  <a:cubicBezTo>
                    <a:pt x="1186" y="389"/>
                    <a:pt x="952" y="0"/>
                    <a:pt x="6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204775" y="3900275"/>
              <a:ext cx="737875" cy="741450"/>
            </a:xfrm>
            <a:custGeom>
              <a:avLst/>
              <a:gdLst/>
              <a:ahLst/>
              <a:cxnLst/>
              <a:rect l="l" t="t" r="r" b="b"/>
              <a:pathLst>
                <a:path w="29515" h="29658" extrusionOk="0">
                  <a:moveTo>
                    <a:pt x="1153" y="1"/>
                  </a:moveTo>
                  <a:cubicBezTo>
                    <a:pt x="868" y="1"/>
                    <a:pt x="644" y="54"/>
                    <a:pt x="517" y="174"/>
                  </a:cubicBezTo>
                  <a:cubicBezTo>
                    <a:pt x="0" y="660"/>
                    <a:pt x="699" y="1359"/>
                    <a:pt x="699" y="1359"/>
                  </a:cubicBezTo>
                  <a:cubicBezTo>
                    <a:pt x="4043" y="3699"/>
                    <a:pt x="5836" y="6222"/>
                    <a:pt x="5927" y="6283"/>
                  </a:cubicBezTo>
                  <a:cubicBezTo>
                    <a:pt x="5927" y="6283"/>
                    <a:pt x="5776" y="8076"/>
                    <a:pt x="6140" y="8502"/>
                  </a:cubicBezTo>
                  <a:cubicBezTo>
                    <a:pt x="6313" y="8738"/>
                    <a:pt x="6567" y="8795"/>
                    <a:pt x="6773" y="8795"/>
                  </a:cubicBezTo>
                  <a:cubicBezTo>
                    <a:pt x="6964" y="8795"/>
                    <a:pt x="7113" y="8745"/>
                    <a:pt x="7113" y="8745"/>
                  </a:cubicBezTo>
                  <a:lnTo>
                    <a:pt x="7113" y="8745"/>
                  </a:lnTo>
                  <a:cubicBezTo>
                    <a:pt x="7204" y="9110"/>
                    <a:pt x="6535" y="9566"/>
                    <a:pt x="6657" y="9931"/>
                  </a:cubicBezTo>
                  <a:cubicBezTo>
                    <a:pt x="6779" y="10326"/>
                    <a:pt x="7356" y="10417"/>
                    <a:pt x="7356" y="10417"/>
                  </a:cubicBezTo>
                  <a:cubicBezTo>
                    <a:pt x="7356" y="10417"/>
                    <a:pt x="6596" y="10690"/>
                    <a:pt x="6535" y="11238"/>
                  </a:cubicBezTo>
                  <a:cubicBezTo>
                    <a:pt x="6505" y="11754"/>
                    <a:pt x="7417" y="12241"/>
                    <a:pt x="7417" y="12241"/>
                  </a:cubicBezTo>
                  <a:cubicBezTo>
                    <a:pt x="7417" y="12241"/>
                    <a:pt x="6535" y="12788"/>
                    <a:pt x="6444" y="13365"/>
                  </a:cubicBezTo>
                  <a:cubicBezTo>
                    <a:pt x="6292" y="13912"/>
                    <a:pt x="6809" y="14368"/>
                    <a:pt x="6809" y="14368"/>
                  </a:cubicBezTo>
                  <a:cubicBezTo>
                    <a:pt x="6444" y="14490"/>
                    <a:pt x="5867" y="15037"/>
                    <a:pt x="5836" y="15371"/>
                  </a:cubicBezTo>
                  <a:cubicBezTo>
                    <a:pt x="5776" y="15706"/>
                    <a:pt x="7113" y="16952"/>
                    <a:pt x="7113" y="17043"/>
                  </a:cubicBezTo>
                  <a:cubicBezTo>
                    <a:pt x="7113" y="17104"/>
                    <a:pt x="4985" y="17681"/>
                    <a:pt x="4924" y="18381"/>
                  </a:cubicBezTo>
                  <a:cubicBezTo>
                    <a:pt x="4803" y="19049"/>
                    <a:pt x="6079" y="19931"/>
                    <a:pt x="6079" y="19931"/>
                  </a:cubicBezTo>
                  <a:cubicBezTo>
                    <a:pt x="6079" y="20235"/>
                    <a:pt x="5168" y="20539"/>
                    <a:pt x="5168" y="20539"/>
                  </a:cubicBezTo>
                  <a:cubicBezTo>
                    <a:pt x="5168" y="20539"/>
                    <a:pt x="2706" y="21937"/>
                    <a:pt x="3283" y="23153"/>
                  </a:cubicBezTo>
                  <a:cubicBezTo>
                    <a:pt x="3486" y="23629"/>
                    <a:pt x="4044" y="23774"/>
                    <a:pt x="4647" y="23774"/>
                  </a:cubicBezTo>
                  <a:cubicBezTo>
                    <a:pt x="5582" y="23774"/>
                    <a:pt x="6626" y="23426"/>
                    <a:pt x="6627" y="23426"/>
                  </a:cubicBezTo>
                  <a:lnTo>
                    <a:pt x="6627" y="23426"/>
                  </a:lnTo>
                  <a:cubicBezTo>
                    <a:pt x="6626" y="23426"/>
                    <a:pt x="4772" y="24764"/>
                    <a:pt x="5593" y="25524"/>
                  </a:cubicBezTo>
                  <a:cubicBezTo>
                    <a:pt x="5938" y="25828"/>
                    <a:pt x="6361" y="25941"/>
                    <a:pt x="6797" y="25941"/>
                  </a:cubicBezTo>
                  <a:cubicBezTo>
                    <a:pt x="8014" y="25941"/>
                    <a:pt x="9332" y="25068"/>
                    <a:pt x="9332" y="25068"/>
                  </a:cubicBezTo>
                  <a:lnTo>
                    <a:pt x="9332" y="25068"/>
                  </a:lnTo>
                  <a:cubicBezTo>
                    <a:pt x="9393" y="25615"/>
                    <a:pt x="8572" y="27742"/>
                    <a:pt x="8572" y="27742"/>
                  </a:cubicBezTo>
                  <a:cubicBezTo>
                    <a:pt x="8298" y="29049"/>
                    <a:pt x="9119" y="28867"/>
                    <a:pt x="9241" y="28897"/>
                  </a:cubicBezTo>
                  <a:cubicBezTo>
                    <a:pt x="9244" y="28899"/>
                    <a:pt x="9249" y="28900"/>
                    <a:pt x="9255" y="28900"/>
                  </a:cubicBezTo>
                  <a:cubicBezTo>
                    <a:pt x="9467" y="28900"/>
                    <a:pt x="11277" y="27894"/>
                    <a:pt x="11277" y="27894"/>
                  </a:cubicBezTo>
                  <a:cubicBezTo>
                    <a:pt x="11277" y="27894"/>
                    <a:pt x="11642" y="28350"/>
                    <a:pt x="12128" y="28776"/>
                  </a:cubicBezTo>
                  <a:cubicBezTo>
                    <a:pt x="12389" y="29037"/>
                    <a:pt x="12705" y="29325"/>
                    <a:pt x="12971" y="29325"/>
                  </a:cubicBezTo>
                  <a:cubicBezTo>
                    <a:pt x="12984" y="29325"/>
                    <a:pt x="12997" y="29324"/>
                    <a:pt x="13010" y="29323"/>
                  </a:cubicBezTo>
                  <a:cubicBezTo>
                    <a:pt x="13709" y="29201"/>
                    <a:pt x="14074" y="27226"/>
                    <a:pt x="14074" y="27226"/>
                  </a:cubicBezTo>
                  <a:cubicBezTo>
                    <a:pt x="14074" y="27226"/>
                    <a:pt x="14317" y="28107"/>
                    <a:pt x="14590" y="28806"/>
                  </a:cubicBezTo>
                  <a:cubicBezTo>
                    <a:pt x="14864" y="29536"/>
                    <a:pt x="15289" y="29657"/>
                    <a:pt x="15624" y="29657"/>
                  </a:cubicBezTo>
                  <a:cubicBezTo>
                    <a:pt x="15958" y="29597"/>
                    <a:pt x="16566" y="28016"/>
                    <a:pt x="16566" y="28016"/>
                  </a:cubicBezTo>
                  <a:cubicBezTo>
                    <a:pt x="16566" y="28016"/>
                    <a:pt x="17269" y="28518"/>
                    <a:pt x="17580" y="28518"/>
                  </a:cubicBezTo>
                  <a:cubicBezTo>
                    <a:pt x="17611" y="28518"/>
                    <a:pt x="17638" y="28513"/>
                    <a:pt x="17660" y="28502"/>
                  </a:cubicBezTo>
                  <a:cubicBezTo>
                    <a:pt x="18207" y="28290"/>
                    <a:pt x="18238" y="27226"/>
                    <a:pt x="18238" y="27226"/>
                  </a:cubicBezTo>
                  <a:cubicBezTo>
                    <a:pt x="18517" y="27602"/>
                    <a:pt x="18767" y="27721"/>
                    <a:pt x="18968" y="27721"/>
                  </a:cubicBezTo>
                  <a:cubicBezTo>
                    <a:pt x="19272" y="27721"/>
                    <a:pt x="19466" y="27451"/>
                    <a:pt x="19484" y="27378"/>
                  </a:cubicBezTo>
                  <a:cubicBezTo>
                    <a:pt x="20031" y="25979"/>
                    <a:pt x="18876" y="24460"/>
                    <a:pt x="18876" y="24460"/>
                  </a:cubicBezTo>
                  <a:lnTo>
                    <a:pt x="19697" y="24156"/>
                  </a:lnTo>
                  <a:cubicBezTo>
                    <a:pt x="19697" y="24156"/>
                    <a:pt x="20213" y="24824"/>
                    <a:pt x="20669" y="24855"/>
                  </a:cubicBezTo>
                  <a:cubicBezTo>
                    <a:pt x="20681" y="24856"/>
                    <a:pt x="20693" y="24857"/>
                    <a:pt x="20704" y="24857"/>
                  </a:cubicBezTo>
                  <a:cubicBezTo>
                    <a:pt x="21142" y="24857"/>
                    <a:pt x="21460" y="23761"/>
                    <a:pt x="21460" y="23761"/>
                  </a:cubicBezTo>
                  <a:lnTo>
                    <a:pt x="21916" y="23761"/>
                  </a:lnTo>
                  <a:cubicBezTo>
                    <a:pt x="21916" y="23761"/>
                    <a:pt x="22037" y="24916"/>
                    <a:pt x="22372" y="25220"/>
                  </a:cubicBezTo>
                  <a:cubicBezTo>
                    <a:pt x="22524" y="25346"/>
                    <a:pt x="22807" y="25383"/>
                    <a:pt x="23087" y="25383"/>
                  </a:cubicBezTo>
                  <a:cubicBezTo>
                    <a:pt x="23478" y="25383"/>
                    <a:pt x="23861" y="25311"/>
                    <a:pt x="23861" y="25311"/>
                  </a:cubicBezTo>
                  <a:cubicBezTo>
                    <a:pt x="23983" y="25979"/>
                    <a:pt x="24135" y="26283"/>
                    <a:pt x="24742" y="26800"/>
                  </a:cubicBezTo>
                  <a:cubicBezTo>
                    <a:pt x="25350" y="27378"/>
                    <a:pt x="25989" y="27378"/>
                    <a:pt x="25989" y="27378"/>
                  </a:cubicBezTo>
                  <a:cubicBezTo>
                    <a:pt x="26094" y="27357"/>
                    <a:pt x="26204" y="27348"/>
                    <a:pt x="26319" y="27348"/>
                  </a:cubicBezTo>
                  <a:cubicBezTo>
                    <a:pt x="26757" y="27348"/>
                    <a:pt x="27266" y="27468"/>
                    <a:pt x="27820" y="27468"/>
                  </a:cubicBezTo>
                  <a:cubicBezTo>
                    <a:pt x="27967" y="27468"/>
                    <a:pt x="28116" y="27459"/>
                    <a:pt x="28268" y="27438"/>
                  </a:cubicBezTo>
                  <a:cubicBezTo>
                    <a:pt x="29150" y="27317"/>
                    <a:pt x="29302" y="26800"/>
                    <a:pt x="29423" y="26496"/>
                  </a:cubicBezTo>
                  <a:cubicBezTo>
                    <a:pt x="29515" y="26192"/>
                    <a:pt x="29180" y="26040"/>
                    <a:pt x="29180" y="26040"/>
                  </a:cubicBezTo>
                  <a:cubicBezTo>
                    <a:pt x="29302" y="25767"/>
                    <a:pt x="29059" y="25463"/>
                    <a:pt x="29059" y="25463"/>
                  </a:cubicBezTo>
                  <a:cubicBezTo>
                    <a:pt x="29028" y="25311"/>
                    <a:pt x="27934" y="24672"/>
                    <a:pt x="27934" y="24672"/>
                  </a:cubicBezTo>
                  <a:lnTo>
                    <a:pt x="26080" y="22879"/>
                  </a:lnTo>
                  <a:cubicBezTo>
                    <a:pt x="25411" y="21055"/>
                    <a:pt x="24712" y="20417"/>
                    <a:pt x="24712" y="20417"/>
                  </a:cubicBezTo>
                  <a:cubicBezTo>
                    <a:pt x="24864" y="19840"/>
                    <a:pt x="25350" y="19840"/>
                    <a:pt x="26080" y="19505"/>
                  </a:cubicBezTo>
                  <a:cubicBezTo>
                    <a:pt x="26299" y="19400"/>
                    <a:pt x="26458" y="19358"/>
                    <a:pt x="26603" y="19358"/>
                  </a:cubicBezTo>
                  <a:cubicBezTo>
                    <a:pt x="26920" y="19358"/>
                    <a:pt x="27165" y="19561"/>
                    <a:pt x="27812" y="19748"/>
                  </a:cubicBezTo>
                  <a:cubicBezTo>
                    <a:pt x="27942" y="19782"/>
                    <a:pt x="28053" y="19796"/>
                    <a:pt x="28146" y="19796"/>
                  </a:cubicBezTo>
                  <a:cubicBezTo>
                    <a:pt x="28731" y="19796"/>
                    <a:pt x="28663" y="19232"/>
                    <a:pt x="28663" y="19232"/>
                  </a:cubicBezTo>
                  <a:cubicBezTo>
                    <a:pt x="28663" y="19232"/>
                    <a:pt x="28329" y="18593"/>
                    <a:pt x="27508" y="18077"/>
                  </a:cubicBezTo>
                  <a:cubicBezTo>
                    <a:pt x="27072" y="17762"/>
                    <a:pt x="26636" y="17689"/>
                    <a:pt x="26286" y="17689"/>
                  </a:cubicBezTo>
                  <a:cubicBezTo>
                    <a:pt x="26026" y="17689"/>
                    <a:pt x="25814" y="17729"/>
                    <a:pt x="25685" y="17742"/>
                  </a:cubicBezTo>
                  <a:cubicBezTo>
                    <a:pt x="25350" y="17833"/>
                    <a:pt x="23709" y="18137"/>
                    <a:pt x="23375" y="18168"/>
                  </a:cubicBezTo>
                  <a:cubicBezTo>
                    <a:pt x="23040" y="18259"/>
                    <a:pt x="21946" y="18381"/>
                    <a:pt x="21946" y="18381"/>
                  </a:cubicBezTo>
                  <a:lnTo>
                    <a:pt x="23192" y="17560"/>
                  </a:lnTo>
                  <a:cubicBezTo>
                    <a:pt x="23275" y="17571"/>
                    <a:pt x="23353" y="17576"/>
                    <a:pt x="23427" y="17576"/>
                  </a:cubicBezTo>
                  <a:cubicBezTo>
                    <a:pt x="24162" y="17576"/>
                    <a:pt x="24438" y="17074"/>
                    <a:pt x="24438" y="17074"/>
                  </a:cubicBezTo>
                  <a:cubicBezTo>
                    <a:pt x="24195" y="16040"/>
                    <a:pt x="22584" y="14915"/>
                    <a:pt x="22128" y="14794"/>
                  </a:cubicBezTo>
                  <a:cubicBezTo>
                    <a:pt x="22107" y="14788"/>
                    <a:pt x="22085" y="14786"/>
                    <a:pt x="22063" y="14786"/>
                  </a:cubicBezTo>
                  <a:cubicBezTo>
                    <a:pt x="21603" y="14786"/>
                    <a:pt x="20907" y="15921"/>
                    <a:pt x="20791" y="15979"/>
                  </a:cubicBezTo>
                  <a:cubicBezTo>
                    <a:pt x="20669" y="16010"/>
                    <a:pt x="18572" y="17226"/>
                    <a:pt x="18572" y="17226"/>
                  </a:cubicBezTo>
                  <a:lnTo>
                    <a:pt x="17417" y="16314"/>
                  </a:lnTo>
                  <a:lnTo>
                    <a:pt x="17295" y="15949"/>
                  </a:lnTo>
                  <a:cubicBezTo>
                    <a:pt x="17599" y="15402"/>
                    <a:pt x="17782" y="14612"/>
                    <a:pt x="18086" y="14064"/>
                  </a:cubicBezTo>
                  <a:cubicBezTo>
                    <a:pt x="18298" y="13763"/>
                    <a:pt x="18614" y="13679"/>
                    <a:pt x="18954" y="13679"/>
                  </a:cubicBezTo>
                  <a:cubicBezTo>
                    <a:pt x="19199" y="13679"/>
                    <a:pt x="19456" y="13722"/>
                    <a:pt x="19697" y="13760"/>
                  </a:cubicBezTo>
                  <a:cubicBezTo>
                    <a:pt x="19750" y="13772"/>
                    <a:pt x="19800" y="13777"/>
                    <a:pt x="19847" y="13777"/>
                  </a:cubicBezTo>
                  <a:cubicBezTo>
                    <a:pt x="20301" y="13777"/>
                    <a:pt x="20426" y="13276"/>
                    <a:pt x="20426" y="13001"/>
                  </a:cubicBezTo>
                  <a:cubicBezTo>
                    <a:pt x="20426" y="12666"/>
                    <a:pt x="20061" y="12362"/>
                    <a:pt x="18846" y="11481"/>
                  </a:cubicBezTo>
                  <a:cubicBezTo>
                    <a:pt x="18534" y="11267"/>
                    <a:pt x="18279" y="11187"/>
                    <a:pt x="18062" y="11187"/>
                  </a:cubicBezTo>
                  <a:cubicBezTo>
                    <a:pt x="17600" y="11187"/>
                    <a:pt x="17311" y="11548"/>
                    <a:pt x="17022" y="11754"/>
                  </a:cubicBezTo>
                  <a:cubicBezTo>
                    <a:pt x="16714" y="11978"/>
                    <a:pt x="15608" y="13928"/>
                    <a:pt x="14960" y="13928"/>
                  </a:cubicBezTo>
                  <a:cubicBezTo>
                    <a:pt x="14904" y="13928"/>
                    <a:pt x="14851" y="13913"/>
                    <a:pt x="14803" y="13882"/>
                  </a:cubicBezTo>
                  <a:cubicBezTo>
                    <a:pt x="13800" y="13274"/>
                    <a:pt x="13648" y="12605"/>
                    <a:pt x="13496" y="12301"/>
                  </a:cubicBezTo>
                  <a:cubicBezTo>
                    <a:pt x="13344" y="11997"/>
                    <a:pt x="14043" y="10690"/>
                    <a:pt x="14043" y="10690"/>
                  </a:cubicBezTo>
                  <a:cubicBezTo>
                    <a:pt x="14043" y="10690"/>
                    <a:pt x="14131" y="10707"/>
                    <a:pt x="14249" y="10707"/>
                  </a:cubicBezTo>
                  <a:cubicBezTo>
                    <a:pt x="14486" y="10707"/>
                    <a:pt x="14844" y="10640"/>
                    <a:pt x="14864" y="10235"/>
                  </a:cubicBezTo>
                  <a:cubicBezTo>
                    <a:pt x="14894" y="9627"/>
                    <a:pt x="13192" y="8441"/>
                    <a:pt x="12736" y="8137"/>
                  </a:cubicBezTo>
                  <a:cubicBezTo>
                    <a:pt x="12567" y="8024"/>
                    <a:pt x="12372" y="7970"/>
                    <a:pt x="12181" y="7970"/>
                  </a:cubicBezTo>
                  <a:cubicBezTo>
                    <a:pt x="11860" y="7970"/>
                    <a:pt x="11551" y="8124"/>
                    <a:pt x="11399" y="8411"/>
                  </a:cubicBezTo>
                  <a:cubicBezTo>
                    <a:pt x="11186" y="8867"/>
                    <a:pt x="10943" y="9140"/>
                    <a:pt x="10943" y="9140"/>
                  </a:cubicBezTo>
                  <a:cubicBezTo>
                    <a:pt x="9393" y="5341"/>
                    <a:pt x="5654" y="2028"/>
                    <a:pt x="4408" y="1146"/>
                  </a:cubicBezTo>
                  <a:cubicBezTo>
                    <a:pt x="3468" y="504"/>
                    <a:pt x="2026" y="1"/>
                    <a:pt x="11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5" y="4375975"/>
              <a:ext cx="738625" cy="741425"/>
            </a:xfrm>
            <a:custGeom>
              <a:avLst/>
              <a:gdLst/>
              <a:ahLst/>
              <a:cxnLst/>
              <a:rect l="l" t="t" r="r" b="b"/>
              <a:pathLst>
                <a:path w="29545" h="29657" extrusionOk="0">
                  <a:moveTo>
                    <a:pt x="1149" y="1"/>
                  </a:moveTo>
                  <a:cubicBezTo>
                    <a:pt x="866" y="1"/>
                    <a:pt x="643" y="54"/>
                    <a:pt x="517" y="173"/>
                  </a:cubicBezTo>
                  <a:cubicBezTo>
                    <a:pt x="0" y="660"/>
                    <a:pt x="699" y="1359"/>
                    <a:pt x="699" y="1359"/>
                  </a:cubicBezTo>
                  <a:cubicBezTo>
                    <a:pt x="4043" y="3699"/>
                    <a:pt x="5836" y="6222"/>
                    <a:pt x="5927" y="6283"/>
                  </a:cubicBezTo>
                  <a:cubicBezTo>
                    <a:pt x="5927" y="6283"/>
                    <a:pt x="5745" y="8046"/>
                    <a:pt x="6140" y="8502"/>
                  </a:cubicBezTo>
                  <a:cubicBezTo>
                    <a:pt x="6313" y="8737"/>
                    <a:pt x="6567" y="8794"/>
                    <a:pt x="6772" y="8794"/>
                  </a:cubicBezTo>
                  <a:cubicBezTo>
                    <a:pt x="6964" y="8794"/>
                    <a:pt x="7113" y="8745"/>
                    <a:pt x="7113" y="8745"/>
                  </a:cubicBezTo>
                  <a:lnTo>
                    <a:pt x="7113" y="8745"/>
                  </a:lnTo>
                  <a:cubicBezTo>
                    <a:pt x="7204" y="9110"/>
                    <a:pt x="6566" y="9565"/>
                    <a:pt x="6657" y="9930"/>
                  </a:cubicBezTo>
                  <a:cubicBezTo>
                    <a:pt x="6778" y="10325"/>
                    <a:pt x="7356" y="10447"/>
                    <a:pt x="7356" y="10447"/>
                  </a:cubicBezTo>
                  <a:cubicBezTo>
                    <a:pt x="7356" y="10447"/>
                    <a:pt x="6596" y="10690"/>
                    <a:pt x="6566" y="11237"/>
                  </a:cubicBezTo>
                  <a:cubicBezTo>
                    <a:pt x="6505" y="11754"/>
                    <a:pt x="7417" y="12271"/>
                    <a:pt x="7417" y="12271"/>
                  </a:cubicBezTo>
                  <a:cubicBezTo>
                    <a:pt x="7417" y="12271"/>
                    <a:pt x="6566" y="12787"/>
                    <a:pt x="6444" y="13365"/>
                  </a:cubicBezTo>
                  <a:cubicBezTo>
                    <a:pt x="6292" y="13912"/>
                    <a:pt x="6809" y="14368"/>
                    <a:pt x="6809" y="14368"/>
                  </a:cubicBezTo>
                  <a:cubicBezTo>
                    <a:pt x="6444" y="14490"/>
                    <a:pt x="5867" y="15037"/>
                    <a:pt x="5836" y="15371"/>
                  </a:cubicBezTo>
                  <a:cubicBezTo>
                    <a:pt x="5806" y="15705"/>
                    <a:pt x="7113" y="16952"/>
                    <a:pt x="7113" y="17043"/>
                  </a:cubicBezTo>
                  <a:cubicBezTo>
                    <a:pt x="7113" y="17104"/>
                    <a:pt x="4985" y="17681"/>
                    <a:pt x="4924" y="18380"/>
                  </a:cubicBezTo>
                  <a:cubicBezTo>
                    <a:pt x="4803" y="19049"/>
                    <a:pt x="6110" y="19930"/>
                    <a:pt x="6110" y="19930"/>
                  </a:cubicBezTo>
                  <a:cubicBezTo>
                    <a:pt x="6110" y="20234"/>
                    <a:pt x="5198" y="20538"/>
                    <a:pt x="5198" y="20538"/>
                  </a:cubicBezTo>
                  <a:cubicBezTo>
                    <a:pt x="5198" y="20538"/>
                    <a:pt x="2705" y="21936"/>
                    <a:pt x="3283" y="23152"/>
                  </a:cubicBezTo>
                  <a:cubicBezTo>
                    <a:pt x="3497" y="23629"/>
                    <a:pt x="4058" y="23774"/>
                    <a:pt x="4660" y="23774"/>
                  </a:cubicBezTo>
                  <a:cubicBezTo>
                    <a:pt x="5593" y="23774"/>
                    <a:pt x="6626" y="23426"/>
                    <a:pt x="6626" y="23426"/>
                  </a:cubicBezTo>
                  <a:lnTo>
                    <a:pt x="6626" y="23426"/>
                  </a:lnTo>
                  <a:cubicBezTo>
                    <a:pt x="6626" y="23426"/>
                    <a:pt x="4772" y="24763"/>
                    <a:pt x="5593" y="25523"/>
                  </a:cubicBezTo>
                  <a:cubicBezTo>
                    <a:pt x="5940" y="25838"/>
                    <a:pt x="6366" y="25953"/>
                    <a:pt x="6804" y="25953"/>
                  </a:cubicBezTo>
                  <a:cubicBezTo>
                    <a:pt x="8019" y="25953"/>
                    <a:pt x="9332" y="25067"/>
                    <a:pt x="9332" y="25067"/>
                  </a:cubicBezTo>
                  <a:lnTo>
                    <a:pt x="9332" y="25067"/>
                  </a:lnTo>
                  <a:cubicBezTo>
                    <a:pt x="9392" y="25645"/>
                    <a:pt x="8572" y="27772"/>
                    <a:pt x="8572" y="27772"/>
                  </a:cubicBezTo>
                  <a:cubicBezTo>
                    <a:pt x="8298" y="29049"/>
                    <a:pt x="9149" y="28867"/>
                    <a:pt x="9240" y="28897"/>
                  </a:cubicBezTo>
                  <a:cubicBezTo>
                    <a:pt x="9245" y="28901"/>
                    <a:pt x="9254" y="28903"/>
                    <a:pt x="9264" y="28903"/>
                  </a:cubicBezTo>
                  <a:cubicBezTo>
                    <a:pt x="9519" y="28903"/>
                    <a:pt x="11307" y="27924"/>
                    <a:pt x="11307" y="27924"/>
                  </a:cubicBezTo>
                  <a:cubicBezTo>
                    <a:pt x="11307" y="27924"/>
                    <a:pt x="11642" y="28350"/>
                    <a:pt x="12128" y="28775"/>
                  </a:cubicBezTo>
                  <a:cubicBezTo>
                    <a:pt x="12389" y="29036"/>
                    <a:pt x="12705" y="29325"/>
                    <a:pt x="12971" y="29325"/>
                  </a:cubicBezTo>
                  <a:cubicBezTo>
                    <a:pt x="12984" y="29325"/>
                    <a:pt x="12997" y="29324"/>
                    <a:pt x="13010" y="29323"/>
                  </a:cubicBezTo>
                  <a:cubicBezTo>
                    <a:pt x="13739" y="29201"/>
                    <a:pt x="14073" y="27225"/>
                    <a:pt x="14073" y="27225"/>
                  </a:cubicBezTo>
                  <a:cubicBezTo>
                    <a:pt x="14073" y="27225"/>
                    <a:pt x="14347" y="28107"/>
                    <a:pt x="14620" y="28806"/>
                  </a:cubicBezTo>
                  <a:cubicBezTo>
                    <a:pt x="14864" y="29535"/>
                    <a:pt x="15289" y="29657"/>
                    <a:pt x="15624" y="29657"/>
                  </a:cubicBezTo>
                  <a:cubicBezTo>
                    <a:pt x="15988" y="29627"/>
                    <a:pt x="16596" y="28016"/>
                    <a:pt x="16596" y="28016"/>
                  </a:cubicBezTo>
                  <a:cubicBezTo>
                    <a:pt x="16596" y="28016"/>
                    <a:pt x="17274" y="28518"/>
                    <a:pt x="17603" y="28518"/>
                  </a:cubicBezTo>
                  <a:cubicBezTo>
                    <a:pt x="17636" y="28518"/>
                    <a:pt x="17666" y="28513"/>
                    <a:pt x="17690" y="28502"/>
                  </a:cubicBezTo>
                  <a:cubicBezTo>
                    <a:pt x="18207" y="28289"/>
                    <a:pt x="18268" y="27225"/>
                    <a:pt x="18268" y="27225"/>
                  </a:cubicBezTo>
                  <a:cubicBezTo>
                    <a:pt x="18535" y="27601"/>
                    <a:pt x="18782" y="27721"/>
                    <a:pt x="18986" y="27721"/>
                  </a:cubicBezTo>
                  <a:cubicBezTo>
                    <a:pt x="19291" y="27721"/>
                    <a:pt x="19496" y="27450"/>
                    <a:pt x="19514" y="27377"/>
                  </a:cubicBezTo>
                  <a:cubicBezTo>
                    <a:pt x="20031" y="25979"/>
                    <a:pt x="18906" y="24459"/>
                    <a:pt x="18906" y="24459"/>
                  </a:cubicBezTo>
                  <a:lnTo>
                    <a:pt x="19697" y="24155"/>
                  </a:lnTo>
                  <a:cubicBezTo>
                    <a:pt x="19697" y="24155"/>
                    <a:pt x="20244" y="24794"/>
                    <a:pt x="20700" y="24854"/>
                  </a:cubicBezTo>
                  <a:cubicBezTo>
                    <a:pt x="20711" y="24856"/>
                    <a:pt x="20723" y="24857"/>
                    <a:pt x="20734" y="24857"/>
                  </a:cubicBezTo>
                  <a:cubicBezTo>
                    <a:pt x="21172" y="24857"/>
                    <a:pt x="21490" y="23760"/>
                    <a:pt x="21490" y="23760"/>
                  </a:cubicBezTo>
                  <a:lnTo>
                    <a:pt x="21946" y="23760"/>
                  </a:lnTo>
                  <a:cubicBezTo>
                    <a:pt x="21946" y="23760"/>
                    <a:pt x="22067" y="24915"/>
                    <a:pt x="22402" y="25219"/>
                  </a:cubicBezTo>
                  <a:cubicBezTo>
                    <a:pt x="22541" y="25346"/>
                    <a:pt x="22823" y="25383"/>
                    <a:pt x="23104" y="25383"/>
                  </a:cubicBezTo>
                  <a:cubicBezTo>
                    <a:pt x="23498" y="25383"/>
                    <a:pt x="23891" y="25310"/>
                    <a:pt x="23891" y="25310"/>
                  </a:cubicBezTo>
                  <a:cubicBezTo>
                    <a:pt x="23982" y="25979"/>
                    <a:pt x="24134" y="26283"/>
                    <a:pt x="24742" y="26800"/>
                  </a:cubicBezTo>
                  <a:cubicBezTo>
                    <a:pt x="25350" y="27377"/>
                    <a:pt x="26019" y="27377"/>
                    <a:pt x="26019" y="27377"/>
                  </a:cubicBezTo>
                  <a:cubicBezTo>
                    <a:pt x="26124" y="27356"/>
                    <a:pt x="26234" y="27348"/>
                    <a:pt x="26350" y="27348"/>
                  </a:cubicBezTo>
                  <a:cubicBezTo>
                    <a:pt x="26787" y="27348"/>
                    <a:pt x="27296" y="27467"/>
                    <a:pt x="27851" y="27467"/>
                  </a:cubicBezTo>
                  <a:cubicBezTo>
                    <a:pt x="27997" y="27467"/>
                    <a:pt x="28146" y="27459"/>
                    <a:pt x="28299" y="27438"/>
                  </a:cubicBezTo>
                  <a:cubicBezTo>
                    <a:pt x="29150" y="27347"/>
                    <a:pt x="29302" y="26800"/>
                    <a:pt x="29423" y="26496"/>
                  </a:cubicBezTo>
                  <a:cubicBezTo>
                    <a:pt x="29545" y="26192"/>
                    <a:pt x="29210" y="26040"/>
                    <a:pt x="29210" y="26040"/>
                  </a:cubicBezTo>
                  <a:cubicBezTo>
                    <a:pt x="29302" y="25766"/>
                    <a:pt x="29089" y="25462"/>
                    <a:pt x="29089" y="25462"/>
                  </a:cubicBezTo>
                  <a:cubicBezTo>
                    <a:pt x="29058" y="25310"/>
                    <a:pt x="27934" y="24672"/>
                    <a:pt x="27934" y="24672"/>
                  </a:cubicBezTo>
                  <a:lnTo>
                    <a:pt x="26080" y="22879"/>
                  </a:lnTo>
                  <a:cubicBezTo>
                    <a:pt x="25441" y="21055"/>
                    <a:pt x="24712" y="20417"/>
                    <a:pt x="24712" y="20417"/>
                  </a:cubicBezTo>
                  <a:cubicBezTo>
                    <a:pt x="24864" y="19839"/>
                    <a:pt x="25350" y="19839"/>
                    <a:pt x="26080" y="19505"/>
                  </a:cubicBezTo>
                  <a:cubicBezTo>
                    <a:pt x="26308" y="19400"/>
                    <a:pt x="26471" y="19358"/>
                    <a:pt x="26617" y="19358"/>
                  </a:cubicBezTo>
                  <a:cubicBezTo>
                    <a:pt x="26937" y="19358"/>
                    <a:pt x="27175" y="19560"/>
                    <a:pt x="27843" y="19748"/>
                  </a:cubicBezTo>
                  <a:cubicBezTo>
                    <a:pt x="27973" y="19782"/>
                    <a:pt x="28082" y="19796"/>
                    <a:pt x="28175" y="19796"/>
                  </a:cubicBezTo>
                  <a:cubicBezTo>
                    <a:pt x="28754" y="19796"/>
                    <a:pt x="28663" y="19231"/>
                    <a:pt x="28663" y="19231"/>
                  </a:cubicBezTo>
                  <a:cubicBezTo>
                    <a:pt x="28663" y="19231"/>
                    <a:pt x="28299" y="18593"/>
                    <a:pt x="27539" y="18076"/>
                  </a:cubicBezTo>
                  <a:cubicBezTo>
                    <a:pt x="27118" y="17773"/>
                    <a:pt x="26697" y="17694"/>
                    <a:pt x="26353" y="17694"/>
                  </a:cubicBezTo>
                  <a:cubicBezTo>
                    <a:pt x="26077" y="17694"/>
                    <a:pt x="25850" y="17745"/>
                    <a:pt x="25715" y="17772"/>
                  </a:cubicBezTo>
                  <a:cubicBezTo>
                    <a:pt x="25350" y="17833"/>
                    <a:pt x="23739" y="18137"/>
                    <a:pt x="23374" y="18167"/>
                  </a:cubicBezTo>
                  <a:cubicBezTo>
                    <a:pt x="23040" y="18259"/>
                    <a:pt x="21946" y="18380"/>
                    <a:pt x="21946" y="18380"/>
                  </a:cubicBezTo>
                  <a:lnTo>
                    <a:pt x="23192" y="17560"/>
                  </a:lnTo>
                  <a:cubicBezTo>
                    <a:pt x="23275" y="17571"/>
                    <a:pt x="23353" y="17576"/>
                    <a:pt x="23427" y="17576"/>
                  </a:cubicBezTo>
                  <a:cubicBezTo>
                    <a:pt x="24162" y="17576"/>
                    <a:pt x="24438" y="17073"/>
                    <a:pt x="24438" y="17073"/>
                  </a:cubicBezTo>
                  <a:cubicBezTo>
                    <a:pt x="24226" y="16040"/>
                    <a:pt x="22584" y="14915"/>
                    <a:pt x="22128" y="14794"/>
                  </a:cubicBezTo>
                  <a:cubicBezTo>
                    <a:pt x="22108" y="14788"/>
                    <a:pt x="22086" y="14785"/>
                    <a:pt x="22064" y="14785"/>
                  </a:cubicBezTo>
                  <a:cubicBezTo>
                    <a:pt x="21605" y="14785"/>
                    <a:pt x="20907" y="15950"/>
                    <a:pt x="20791" y="15979"/>
                  </a:cubicBezTo>
                  <a:cubicBezTo>
                    <a:pt x="20700" y="16009"/>
                    <a:pt x="18602" y="17225"/>
                    <a:pt x="18602" y="17225"/>
                  </a:cubicBezTo>
                  <a:lnTo>
                    <a:pt x="17417" y="16313"/>
                  </a:lnTo>
                  <a:lnTo>
                    <a:pt x="17295" y="15949"/>
                  </a:lnTo>
                  <a:cubicBezTo>
                    <a:pt x="17599" y="15401"/>
                    <a:pt x="17782" y="14611"/>
                    <a:pt x="18116" y="14094"/>
                  </a:cubicBezTo>
                  <a:cubicBezTo>
                    <a:pt x="18308" y="13781"/>
                    <a:pt x="18610" y="13687"/>
                    <a:pt x="18941" y="13687"/>
                  </a:cubicBezTo>
                  <a:cubicBezTo>
                    <a:pt x="19187" y="13687"/>
                    <a:pt x="19450" y="13739"/>
                    <a:pt x="19697" y="13790"/>
                  </a:cubicBezTo>
                  <a:cubicBezTo>
                    <a:pt x="19740" y="13797"/>
                    <a:pt x="19781" y="13801"/>
                    <a:pt x="19820" y="13801"/>
                  </a:cubicBezTo>
                  <a:cubicBezTo>
                    <a:pt x="20296" y="13801"/>
                    <a:pt x="20426" y="13312"/>
                    <a:pt x="20426" y="13031"/>
                  </a:cubicBezTo>
                  <a:cubicBezTo>
                    <a:pt x="20426" y="12666"/>
                    <a:pt x="20061" y="12362"/>
                    <a:pt x="18876" y="11511"/>
                  </a:cubicBezTo>
                  <a:cubicBezTo>
                    <a:pt x="18546" y="11281"/>
                    <a:pt x="18278" y="11196"/>
                    <a:pt x="18053" y="11196"/>
                  </a:cubicBezTo>
                  <a:cubicBezTo>
                    <a:pt x="17593" y="11196"/>
                    <a:pt x="17307" y="11550"/>
                    <a:pt x="17022" y="11754"/>
                  </a:cubicBezTo>
                  <a:cubicBezTo>
                    <a:pt x="16714" y="11978"/>
                    <a:pt x="15608" y="13928"/>
                    <a:pt x="14960" y="13928"/>
                  </a:cubicBezTo>
                  <a:cubicBezTo>
                    <a:pt x="14904" y="13928"/>
                    <a:pt x="14851" y="13913"/>
                    <a:pt x="14803" y="13882"/>
                  </a:cubicBezTo>
                  <a:cubicBezTo>
                    <a:pt x="13800" y="13274"/>
                    <a:pt x="13648" y="12605"/>
                    <a:pt x="13496" y="12301"/>
                  </a:cubicBezTo>
                  <a:cubicBezTo>
                    <a:pt x="13344" y="11997"/>
                    <a:pt x="14043" y="10690"/>
                    <a:pt x="14043" y="10690"/>
                  </a:cubicBezTo>
                  <a:cubicBezTo>
                    <a:pt x="14043" y="10690"/>
                    <a:pt x="14131" y="10707"/>
                    <a:pt x="14249" y="10707"/>
                  </a:cubicBezTo>
                  <a:cubicBezTo>
                    <a:pt x="14485" y="10707"/>
                    <a:pt x="14843" y="10639"/>
                    <a:pt x="14864" y="10234"/>
                  </a:cubicBezTo>
                  <a:cubicBezTo>
                    <a:pt x="14894" y="9626"/>
                    <a:pt x="13192" y="8471"/>
                    <a:pt x="12736" y="8167"/>
                  </a:cubicBezTo>
                  <a:cubicBezTo>
                    <a:pt x="12558" y="8049"/>
                    <a:pt x="12352" y="7990"/>
                    <a:pt x="12153" y="7990"/>
                  </a:cubicBezTo>
                  <a:cubicBezTo>
                    <a:pt x="11842" y="7990"/>
                    <a:pt x="11547" y="8133"/>
                    <a:pt x="11399" y="8410"/>
                  </a:cubicBezTo>
                  <a:cubicBezTo>
                    <a:pt x="11186" y="8866"/>
                    <a:pt x="10943" y="9140"/>
                    <a:pt x="10943" y="9140"/>
                  </a:cubicBezTo>
                  <a:cubicBezTo>
                    <a:pt x="9392" y="5340"/>
                    <a:pt x="5684" y="2027"/>
                    <a:pt x="4408" y="1176"/>
                  </a:cubicBezTo>
                  <a:cubicBezTo>
                    <a:pt x="3466" y="510"/>
                    <a:pt x="2022" y="1"/>
                    <a:pt x="11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352200" y="4278475"/>
              <a:ext cx="508400" cy="543350"/>
            </a:xfrm>
            <a:custGeom>
              <a:avLst/>
              <a:gdLst/>
              <a:ahLst/>
              <a:cxnLst/>
              <a:rect l="l" t="t" r="r" b="b"/>
              <a:pathLst>
                <a:path w="20336" h="21734" extrusionOk="0">
                  <a:moveTo>
                    <a:pt x="4104" y="16961"/>
                  </a:moveTo>
                  <a:cubicBezTo>
                    <a:pt x="4043" y="17022"/>
                    <a:pt x="2828" y="18815"/>
                    <a:pt x="518" y="20578"/>
                  </a:cubicBezTo>
                  <a:cubicBezTo>
                    <a:pt x="518" y="20578"/>
                    <a:pt x="1" y="21064"/>
                    <a:pt x="396" y="21399"/>
                  </a:cubicBezTo>
                  <a:cubicBezTo>
                    <a:pt x="761" y="21733"/>
                    <a:pt x="2250" y="21247"/>
                    <a:pt x="3132" y="20608"/>
                  </a:cubicBezTo>
                  <a:cubicBezTo>
                    <a:pt x="4013" y="19970"/>
                    <a:pt x="6536" y="17508"/>
                    <a:pt x="7569" y="14772"/>
                  </a:cubicBezTo>
                  <a:cubicBezTo>
                    <a:pt x="7569" y="14772"/>
                    <a:pt x="7752" y="14985"/>
                    <a:pt x="7904" y="15289"/>
                  </a:cubicBezTo>
                  <a:cubicBezTo>
                    <a:pt x="8056" y="15593"/>
                    <a:pt x="8512" y="15654"/>
                    <a:pt x="8876" y="15441"/>
                  </a:cubicBezTo>
                  <a:cubicBezTo>
                    <a:pt x="9211" y="15198"/>
                    <a:pt x="10335" y="14347"/>
                    <a:pt x="10305" y="13921"/>
                  </a:cubicBezTo>
                  <a:cubicBezTo>
                    <a:pt x="10275" y="13496"/>
                    <a:pt x="9697" y="13617"/>
                    <a:pt x="9697" y="13617"/>
                  </a:cubicBezTo>
                  <a:cubicBezTo>
                    <a:pt x="9697" y="13617"/>
                    <a:pt x="9180" y="12706"/>
                    <a:pt x="9272" y="12462"/>
                  </a:cubicBezTo>
                  <a:cubicBezTo>
                    <a:pt x="9393" y="12250"/>
                    <a:pt x="9484" y="11733"/>
                    <a:pt x="10153" y="11277"/>
                  </a:cubicBezTo>
                  <a:cubicBezTo>
                    <a:pt x="10579" y="11034"/>
                    <a:pt x="11551" y="12584"/>
                    <a:pt x="11794" y="12736"/>
                  </a:cubicBezTo>
                  <a:cubicBezTo>
                    <a:pt x="12098" y="12918"/>
                    <a:pt x="12402" y="13374"/>
                    <a:pt x="13071" y="12888"/>
                  </a:cubicBezTo>
                  <a:cubicBezTo>
                    <a:pt x="13922" y="12250"/>
                    <a:pt x="14135" y="12006"/>
                    <a:pt x="14135" y="11794"/>
                  </a:cubicBezTo>
                  <a:cubicBezTo>
                    <a:pt x="14104" y="11551"/>
                    <a:pt x="13983" y="11186"/>
                    <a:pt x="13618" y="11277"/>
                  </a:cubicBezTo>
                  <a:cubicBezTo>
                    <a:pt x="13223" y="11368"/>
                    <a:pt x="12737" y="11490"/>
                    <a:pt x="12463" y="11095"/>
                  </a:cubicBezTo>
                  <a:cubicBezTo>
                    <a:pt x="12250" y="10760"/>
                    <a:pt x="12098" y="10152"/>
                    <a:pt x="11855" y="9818"/>
                  </a:cubicBezTo>
                  <a:lnTo>
                    <a:pt x="11946" y="9544"/>
                  </a:lnTo>
                  <a:lnTo>
                    <a:pt x="12737" y="8845"/>
                  </a:lnTo>
                  <a:cubicBezTo>
                    <a:pt x="12737" y="8845"/>
                    <a:pt x="14226" y="9666"/>
                    <a:pt x="14348" y="9696"/>
                  </a:cubicBezTo>
                  <a:cubicBezTo>
                    <a:pt x="14408" y="9727"/>
                    <a:pt x="14986" y="10608"/>
                    <a:pt x="15290" y="10487"/>
                  </a:cubicBezTo>
                  <a:cubicBezTo>
                    <a:pt x="15594" y="10426"/>
                    <a:pt x="16718" y="9575"/>
                    <a:pt x="16870" y="8815"/>
                  </a:cubicBezTo>
                  <a:cubicBezTo>
                    <a:pt x="16870" y="8815"/>
                    <a:pt x="16627" y="8389"/>
                    <a:pt x="16019" y="8481"/>
                  </a:cubicBezTo>
                  <a:lnTo>
                    <a:pt x="15108" y="7964"/>
                  </a:lnTo>
                  <a:cubicBezTo>
                    <a:pt x="15108" y="7964"/>
                    <a:pt x="15898" y="8025"/>
                    <a:pt x="16111" y="8025"/>
                  </a:cubicBezTo>
                  <a:cubicBezTo>
                    <a:pt x="16354" y="8055"/>
                    <a:pt x="17539" y="8207"/>
                    <a:pt x="17752" y="8268"/>
                  </a:cubicBezTo>
                  <a:cubicBezTo>
                    <a:pt x="17995" y="8298"/>
                    <a:pt x="18512" y="8420"/>
                    <a:pt x="19059" y="7994"/>
                  </a:cubicBezTo>
                  <a:cubicBezTo>
                    <a:pt x="19576" y="7599"/>
                    <a:pt x="19849" y="7143"/>
                    <a:pt x="19849" y="7143"/>
                  </a:cubicBezTo>
                  <a:cubicBezTo>
                    <a:pt x="19849" y="7143"/>
                    <a:pt x="19880" y="6626"/>
                    <a:pt x="19241" y="6809"/>
                  </a:cubicBezTo>
                  <a:cubicBezTo>
                    <a:pt x="18603" y="6991"/>
                    <a:pt x="18512" y="7234"/>
                    <a:pt x="18025" y="6991"/>
                  </a:cubicBezTo>
                  <a:cubicBezTo>
                    <a:pt x="17539" y="6778"/>
                    <a:pt x="17144" y="6778"/>
                    <a:pt x="17022" y="6383"/>
                  </a:cubicBezTo>
                  <a:cubicBezTo>
                    <a:pt x="17022" y="6383"/>
                    <a:pt x="17539" y="5927"/>
                    <a:pt x="17934" y="4620"/>
                  </a:cubicBezTo>
                  <a:lnTo>
                    <a:pt x="19241" y="3283"/>
                  </a:lnTo>
                  <a:cubicBezTo>
                    <a:pt x="19241" y="3283"/>
                    <a:pt x="20001" y="2797"/>
                    <a:pt x="20032" y="2675"/>
                  </a:cubicBezTo>
                  <a:cubicBezTo>
                    <a:pt x="20032" y="2675"/>
                    <a:pt x="20184" y="2432"/>
                    <a:pt x="20123" y="2250"/>
                  </a:cubicBezTo>
                  <a:cubicBezTo>
                    <a:pt x="20123" y="2250"/>
                    <a:pt x="20336" y="2128"/>
                    <a:pt x="20275" y="1915"/>
                  </a:cubicBezTo>
                  <a:cubicBezTo>
                    <a:pt x="20184" y="1672"/>
                    <a:pt x="20032" y="1338"/>
                    <a:pt x="19424" y="1277"/>
                  </a:cubicBezTo>
                  <a:cubicBezTo>
                    <a:pt x="18816" y="1186"/>
                    <a:pt x="18238" y="1429"/>
                    <a:pt x="17813" y="1368"/>
                  </a:cubicBezTo>
                  <a:cubicBezTo>
                    <a:pt x="17813" y="1368"/>
                    <a:pt x="17357" y="1429"/>
                    <a:pt x="16962" y="1794"/>
                  </a:cubicBezTo>
                  <a:cubicBezTo>
                    <a:pt x="16536" y="2189"/>
                    <a:pt x="16415" y="2401"/>
                    <a:pt x="16384" y="2857"/>
                  </a:cubicBezTo>
                  <a:cubicBezTo>
                    <a:pt x="16384" y="2857"/>
                    <a:pt x="15594" y="2736"/>
                    <a:pt x="15351" y="2979"/>
                  </a:cubicBezTo>
                  <a:cubicBezTo>
                    <a:pt x="15138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530" y="3192"/>
                    <a:pt x="14165" y="3253"/>
                  </a:cubicBezTo>
                  <a:cubicBezTo>
                    <a:pt x="13831" y="3283"/>
                    <a:pt x="13497" y="3769"/>
                    <a:pt x="13497" y="3769"/>
                  </a:cubicBezTo>
                  <a:lnTo>
                    <a:pt x="12919" y="3587"/>
                  </a:lnTo>
                  <a:cubicBezTo>
                    <a:pt x="12919" y="3587"/>
                    <a:pt x="13679" y="2493"/>
                    <a:pt x="13253" y="1490"/>
                  </a:cubicBezTo>
                  <a:cubicBezTo>
                    <a:pt x="13223" y="1429"/>
                    <a:pt x="12858" y="912"/>
                    <a:pt x="12402" y="1642"/>
                  </a:cubicBezTo>
                  <a:cubicBezTo>
                    <a:pt x="12402" y="1642"/>
                    <a:pt x="12372" y="882"/>
                    <a:pt x="11946" y="760"/>
                  </a:cubicBezTo>
                  <a:cubicBezTo>
                    <a:pt x="11734" y="699"/>
                    <a:pt x="11186" y="1155"/>
                    <a:pt x="11186" y="1155"/>
                  </a:cubicBezTo>
                  <a:cubicBezTo>
                    <a:pt x="11186" y="1155"/>
                    <a:pt x="10731" y="0"/>
                    <a:pt x="10457" y="0"/>
                  </a:cubicBezTo>
                  <a:cubicBezTo>
                    <a:pt x="10214" y="0"/>
                    <a:pt x="9940" y="122"/>
                    <a:pt x="9788" y="608"/>
                  </a:cubicBezTo>
                  <a:cubicBezTo>
                    <a:pt x="9636" y="1125"/>
                    <a:pt x="9424" y="1763"/>
                    <a:pt x="9424" y="1763"/>
                  </a:cubicBezTo>
                  <a:cubicBezTo>
                    <a:pt x="9424" y="1763"/>
                    <a:pt x="9180" y="395"/>
                    <a:pt x="8633" y="304"/>
                  </a:cubicBezTo>
                  <a:cubicBezTo>
                    <a:pt x="8451" y="274"/>
                    <a:pt x="8208" y="547"/>
                    <a:pt x="8025" y="699"/>
                  </a:cubicBezTo>
                  <a:cubicBezTo>
                    <a:pt x="7691" y="1003"/>
                    <a:pt x="7448" y="1338"/>
                    <a:pt x="7448" y="1338"/>
                  </a:cubicBezTo>
                  <a:cubicBezTo>
                    <a:pt x="7448" y="1338"/>
                    <a:pt x="6080" y="669"/>
                    <a:pt x="5989" y="699"/>
                  </a:cubicBezTo>
                  <a:cubicBezTo>
                    <a:pt x="5898" y="730"/>
                    <a:pt x="5290" y="608"/>
                    <a:pt x="5533" y="1490"/>
                  </a:cubicBezTo>
                  <a:cubicBezTo>
                    <a:pt x="5533" y="1490"/>
                    <a:pt x="6171" y="2979"/>
                    <a:pt x="6141" y="3344"/>
                  </a:cubicBezTo>
                  <a:cubicBezTo>
                    <a:pt x="6141" y="3344"/>
                    <a:pt x="4378" y="2250"/>
                    <a:pt x="3466" y="3131"/>
                  </a:cubicBezTo>
                  <a:cubicBezTo>
                    <a:pt x="2888" y="3708"/>
                    <a:pt x="4226" y="4620"/>
                    <a:pt x="4226" y="4620"/>
                  </a:cubicBezTo>
                  <a:cubicBezTo>
                    <a:pt x="4226" y="4620"/>
                    <a:pt x="2220" y="4012"/>
                    <a:pt x="1855" y="4864"/>
                  </a:cubicBezTo>
                  <a:cubicBezTo>
                    <a:pt x="1490" y="5745"/>
                    <a:pt x="3284" y="6687"/>
                    <a:pt x="3284" y="6687"/>
                  </a:cubicBezTo>
                  <a:cubicBezTo>
                    <a:pt x="3284" y="6687"/>
                    <a:pt x="3922" y="6900"/>
                    <a:pt x="3922" y="7113"/>
                  </a:cubicBezTo>
                  <a:cubicBezTo>
                    <a:pt x="3922" y="7113"/>
                    <a:pt x="3040" y="7751"/>
                    <a:pt x="3132" y="8268"/>
                  </a:cubicBezTo>
                  <a:cubicBezTo>
                    <a:pt x="3192" y="8754"/>
                    <a:pt x="4712" y="9089"/>
                    <a:pt x="4712" y="9119"/>
                  </a:cubicBezTo>
                  <a:cubicBezTo>
                    <a:pt x="4712" y="9180"/>
                    <a:pt x="3800" y="10092"/>
                    <a:pt x="3861" y="10335"/>
                  </a:cubicBezTo>
                  <a:cubicBezTo>
                    <a:pt x="3891" y="10608"/>
                    <a:pt x="4317" y="10943"/>
                    <a:pt x="4560" y="11003"/>
                  </a:cubicBezTo>
                  <a:cubicBezTo>
                    <a:pt x="4560" y="11003"/>
                    <a:pt x="4226" y="11338"/>
                    <a:pt x="4317" y="11703"/>
                  </a:cubicBezTo>
                  <a:cubicBezTo>
                    <a:pt x="4408" y="12098"/>
                    <a:pt x="5016" y="12462"/>
                    <a:pt x="5016" y="12462"/>
                  </a:cubicBezTo>
                  <a:cubicBezTo>
                    <a:pt x="5016" y="12462"/>
                    <a:pt x="4408" y="12858"/>
                    <a:pt x="4408" y="13222"/>
                  </a:cubicBezTo>
                  <a:cubicBezTo>
                    <a:pt x="4469" y="13617"/>
                    <a:pt x="4986" y="13800"/>
                    <a:pt x="4986" y="13800"/>
                  </a:cubicBezTo>
                  <a:cubicBezTo>
                    <a:pt x="4986" y="13800"/>
                    <a:pt x="4560" y="13891"/>
                    <a:pt x="4499" y="14195"/>
                  </a:cubicBezTo>
                  <a:cubicBezTo>
                    <a:pt x="4408" y="14438"/>
                    <a:pt x="4864" y="14803"/>
                    <a:pt x="4834" y="14985"/>
                  </a:cubicBezTo>
                  <a:cubicBezTo>
                    <a:pt x="4834" y="14985"/>
                    <a:pt x="4378" y="14864"/>
                    <a:pt x="4165" y="15198"/>
                  </a:cubicBezTo>
                  <a:cubicBezTo>
                    <a:pt x="3952" y="15745"/>
                    <a:pt x="4104" y="16961"/>
                    <a:pt x="4104" y="16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134900" y="2077075"/>
              <a:ext cx="508400" cy="537250"/>
            </a:xfrm>
            <a:custGeom>
              <a:avLst/>
              <a:gdLst/>
              <a:ahLst/>
              <a:cxnLst/>
              <a:rect l="l" t="t" r="r" b="b"/>
              <a:pathLst>
                <a:path w="20336" h="21490" extrusionOk="0">
                  <a:moveTo>
                    <a:pt x="10457" y="0"/>
                  </a:moveTo>
                  <a:cubicBezTo>
                    <a:pt x="10213" y="0"/>
                    <a:pt x="9940" y="122"/>
                    <a:pt x="9788" y="608"/>
                  </a:cubicBezTo>
                  <a:cubicBezTo>
                    <a:pt x="9636" y="1094"/>
                    <a:pt x="9423" y="1733"/>
                    <a:pt x="9423" y="1733"/>
                  </a:cubicBezTo>
                  <a:cubicBezTo>
                    <a:pt x="9423" y="1733"/>
                    <a:pt x="9180" y="365"/>
                    <a:pt x="8633" y="304"/>
                  </a:cubicBezTo>
                  <a:cubicBezTo>
                    <a:pt x="8622" y="302"/>
                    <a:pt x="8612" y="302"/>
                    <a:pt x="8601" y="302"/>
                  </a:cubicBezTo>
                  <a:cubicBezTo>
                    <a:pt x="8423" y="302"/>
                    <a:pt x="8197" y="526"/>
                    <a:pt x="8025" y="669"/>
                  </a:cubicBezTo>
                  <a:cubicBezTo>
                    <a:pt x="7691" y="973"/>
                    <a:pt x="7447" y="1307"/>
                    <a:pt x="7447" y="1307"/>
                  </a:cubicBezTo>
                  <a:cubicBezTo>
                    <a:pt x="7447" y="1307"/>
                    <a:pt x="6140" y="668"/>
                    <a:pt x="5996" y="668"/>
                  </a:cubicBezTo>
                  <a:cubicBezTo>
                    <a:pt x="5993" y="668"/>
                    <a:pt x="5990" y="668"/>
                    <a:pt x="5988" y="669"/>
                  </a:cubicBezTo>
                  <a:cubicBezTo>
                    <a:pt x="5897" y="699"/>
                    <a:pt x="5289" y="608"/>
                    <a:pt x="5502" y="1459"/>
                  </a:cubicBezTo>
                  <a:cubicBezTo>
                    <a:pt x="5502" y="1459"/>
                    <a:pt x="6171" y="2949"/>
                    <a:pt x="6140" y="3344"/>
                  </a:cubicBezTo>
                  <a:cubicBezTo>
                    <a:pt x="6140" y="3344"/>
                    <a:pt x="5230" y="2763"/>
                    <a:pt x="4380" y="2763"/>
                  </a:cubicBezTo>
                  <a:cubicBezTo>
                    <a:pt x="4046" y="2763"/>
                    <a:pt x="3722" y="2852"/>
                    <a:pt x="3466" y="3101"/>
                  </a:cubicBezTo>
                  <a:cubicBezTo>
                    <a:pt x="2888" y="3678"/>
                    <a:pt x="4225" y="4590"/>
                    <a:pt x="4225" y="4590"/>
                  </a:cubicBezTo>
                  <a:cubicBezTo>
                    <a:pt x="4225" y="4590"/>
                    <a:pt x="3551" y="4386"/>
                    <a:pt x="2913" y="4386"/>
                  </a:cubicBezTo>
                  <a:cubicBezTo>
                    <a:pt x="2451" y="4386"/>
                    <a:pt x="2008" y="4493"/>
                    <a:pt x="1855" y="4864"/>
                  </a:cubicBezTo>
                  <a:cubicBezTo>
                    <a:pt x="1490" y="5745"/>
                    <a:pt x="3283" y="6687"/>
                    <a:pt x="3283" y="6687"/>
                  </a:cubicBezTo>
                  <a:cubicBezTo>
                    <a:pt x="3283" y="6687"/>
                    <a:pt x="3921" y="6870"/>
                    <a:pt x="3921" y="7113"/>
                  </a:cubicBezTo>
                  <a:cubicBezTo>
                    <a:pt x="3921" y="7113"/>
                    <a:pt x="3040" y="7751"/>
                    <a:pt x="3131" y="8237"/>
                  </a:cubicBezTo>
                  <a:cubicBezTo>
                    <a:pt x="3192" y="8724"/>
                    <a:pt x="4712" y="9058"/>
                    <a:pt x="4712" y="9119"/>
                  </a:cubicBezTo>
                  <a:cubicBezTo>
                    <a:pt x="4712" y="9149"/>
                    <a:pt x="3800" y="10061"/>
                    <a:pt x="3861" y="10335"/>
                  </a:cubicBezTo>
                  <a:cubicBezTo>
                    <a:pt x="3891" y="10548"/>
                    <a:pt x="4317" y="10943"/>
                    <a:pt x="4560" y="10973"/>
                  </a:cubicBezTo>
                  <a:cubicBezTo>
                    <a:pt x="4560" y="10973"/>
                    <a:pt x="4225" y="11307"/>
                    <a:pt x="4317" y="11703"/>
                  </a:cubicBezTo>
                  <a:cubicBezTo>
                    <a:pt x="4408" y="12067"/>
                    <a:pt x="5016" y="12462"/>
                    <a:pt x="5016" y="12462"/>
                  </a:cubicBezTo>
                  <a:cubicBezTo>
                    <a:pt x="5016" y="12462"/>
                    <a:pt x="4408" y="12827"/>
                    <a:pt x="4408" y="13222"/>
                  </a:cubicBezTo>
                  <a:cubicBezTo>
                    <a:pt x="4469" y="13587"/>
                    <a:pt x="4985" y="13769"/>
                    <a:pt x="4985" y="13769"/>
                  </a:cubicBezTo>
                  <a:cubicBezTo>
                    <a:pt x="4985" y="13769"/>
                    <a:pt x="4560" y="13861"/>
                    <a:pt x="4499" y="14165"/>
                  </a:cubicBezTo>
                  <a:cubicBezTo>
                    <a:pt x="4408" y="14438"/>
                    <a:pt x="4864" y="14772"/>
                    <a:pt x="4833" y="14955"/>
                  </a:cubicBezTo>
                  <a:cubicBezTo>
                    <a:pt x="4833" y="14955"/>
                    <a:pt x="4760" y="14935"/>
                    <a:pt x="4659" y="14935"/>
                  </a:cubicBezTo>
                  <a:cubicBezTo>
                    <a:pt x="4507" y="14935"/>
                    <a:pt x="4292" y="14979"/>
                    <a:pt x="4165" y="15198"/>
                  </a:cubicBezTo>
                  <a:cubicBezTo>
                    <a:pt x="3952" y="15684"/>
                    <a:pt x="4104" y="16931"/>
                    <a:pt x="4104" y="16931"/>
                  </a:cubicBezTo>
                  <a:cubicBezTo>
                    <a:pt x="4043" y="17022"/>
                    <a:pt x="2827" y="18815"/>
                    <a:pt x="517" y="20548"/>
                  </a:cubicBezTo>
                  <a:cubicBezTo>
                    <a:pt x="517" y="20548"/>
                    <a:pt x="0" y="21034"/>
                    <a:pt x="396" y="21368"/>
                  </a:cubicBezTo>
                  <a:cubicBezTo>
                    <a:pt x="479" y="21452"/>
                    <a:pt x="622" y="21489"/>
                    <a:pt x="804" y="21489"/>
                  </a:cubicBezTo>
                  <a:cubicBezTo>
                    <a:pt x="1412" y="21489"/>
                    <a:pt x="2452" y="21070"/>
                    <a:pt x="3131" y="20578"/>
                  </a:cubicBezTo>
                  <a:cubicBezTo>
                    <a:pt x="4013" y="19940"/>
                    <a:pt x="6535" y="17508"/>
                    <a:pt x="7569" y="14772"/>
                  </a:cubicBezTo>
                  <a:cubicBezTo>
                    <a:pt x="7569" y="14772"/>
                    <a:pt x="7751" y="14955"/>
                    <a:pt x="7903" y="15259"/>
                  </a:cubicBezTo>
                  <a:cubicBezTo>
                    <a:pt x="7996" y="15444"/>
                    <a:pt x="8201" y="15550"/>
                    <a:pt x="8429" y="15550"/>
                  </a:cubicBezTo>
                  <a:cubicBezTo>
                    <a:pt x="8576" y="15550"/>
                    <a:pt x="8733" y="15506"/>
                    <a:pt x="8876" y="15411"/>
                  </a:cubicBezTo>
                  <a:cubicBezTo>
                    <a:pt x="9210" y="15198"/>
                    <a:pt x="10335" y="14317"/>
                    <a:pt x="10305" y="13891"/>
                  </a:cubicBezTo>
                  <a:cubicBezTo>
                    <a:pt x="10284" y="13621"/>
                    <a:pt x="10007" y="13578"/>
                    <a:pt x="9834" y="13578"/>
                  </a:cubicBezTo>
                  <a:cubicBezTo>
                    <a:pt x="9754" y="13578"/>
                    <a:pt x="9697" y="13587"/>
                    <a:pt x="9697" y="13587"/>
                  </a:cubicBezTo>
                  <a:cubicBezTo>
                    <a:pt x="9697" y="13587"/>
                    <a:pt x="9180" y="12675"/>
                    <a:pt x="9271" y="12462"/>
                  </a:cubicBezTo>
                  <a:cubicBezTo>
                    <a:pt x="9393" y="12219"/>
                    <a:pt x="9484" y="11733"/>
                    <a:pt x="10153" y="11277"/>
                  </a:cubicBezTo>
                  <a:cubicBezTo>
                    <a:pt x="10186" y="11255"/>
                    <a:pt x="10224" y="11245"/>
                    <a:pt x="10264" y="11245"/>
                  </a:cubicBezTo>
                  <a:cubicBezTo>
                    <a:pt x="10728" y="11245"/>
                    <a:pt x="11570" y="12596"/>
                    <a:pt x="11794" y="12736"/>
                  </a:cubicBezTo>
                  <a:cubicBezTo>
                    <a:pt x="11998" y="12859"/>
                    <a:pt x="12203" y="13105"/>
                    <a:pt x="12519" y="13105"/>
                  </a:cubicBezTo>
                  <a:cubicBezTo>
                    <a:pt x="12672" y="13105"/>
                    <a:pt x="12852" y="13047"/>
                    <a:pt x="13071" y="12888"/>
                  </a:cubicBezTo>
                  <a:cubicBezTo>
                    <a:pt x="13922" y="12219"/>
                    <a:pt x="14134" y="12007"/>
                    <a:pt x="14134" y="11763"/>
                  </a:cubicBezTo>
                  <a:cubicBezTo>
                    <a:pt x="14108" y="11578"/>
                    <a:pt x="14012" y="11254"/>
                    <a:pt x="13747" y="11254"/>
                  </a:cubicBezTo>
                  <a:cubicBezTo>
                    <a:pt x="13708" y="11254"/>
                    <a:pt x="13665" y="11261"/>
                    <a:pt x="13618" y="11277"/>
                  </a:cubicBezTo>
                  <a:cubicBezTo>
                    <a:pt x="13435" y="11305"/>
                    <a:pt x="13233" y="11346"/>
                    <a:pt x="13041" y="11346"/>
                  </a:cubicBezTo>
                  <a:cubicBezTo>
                    <a:pt x="12818" y="11346"/>
                    <a:pt x="12610" y="11291"/>
                    <a:pt x="12463" y="11095"/>
                  </a:cubicBezTo>
                  <a:cubicBezTo>
                    <a:pt x="12189" y="10699"/>
                    <a:pt x="12098" y="10152"/>
                    <a:pt x="11855" y="9788"/>
                  </a:cubicBezTo>
                  <a:lnTo>
                    <a:pt x="11946" y="9544"/>
                  </a:lnTo>
                  <a:lnTo>
                    <a:pt x="12736" y="8845"/>
                  </a:lnTo>
                  <a:cubicBezTo>
                    <a:pt x="12736" y="8845"/>
                    <a:pt x="14226" y="9636"/>
                    <a:pt x="14347" y="9666"/>
                  </a:cubicBezTo>
                  <a:cubicBezTo>
                    <a:pt x="14405" y="9724"/>
                    <a:pt x="14928" y="10494"/>
                    <a:pt x="15241" y="10494"/>
                  </a:cubicBezTo>
                  <a:cubicBezTo>
                    <a:pt x="15258" y="10494"/>
                    <a:pt x="15274" y="10491"/>
                    <a:pt x="15289" y="10487"/>
                  </a:cubicBezTo>
                  <a:cubicBezTo>
                    <a:pt x="15593" y="10396"/>
                    <a:pt x="16718" y="9575"/>
                    <a:pt x="16870" y="8815"/>
                  </a:cubicBezTo>
                  <a:cubicBezTo>
                    <a:pt x="16870" y="8815"/>
                    <a:pt x="16658" y="8444"/>
                    <a:pt x="16136" y="8444"/>
                  </a:cubicBezTo>
                  <a:cubicBezTo>
                    <a:pt x="16098" y="8444"/>
                    <a:pt x="16059" y="8446"/>
                    <a:pt x="16019" y="8450"/>
                  </a:cubicBezTo>
                  <a:lnTo>
                    <a:pt x="15107" y="7933"/>
                  </a:lnTo>
                  <a:lnTo>
                    <a:pt x="15107" y="7933"/>
                  </a:lnTo>
                  <a:cubicBezTo>
                    <a:pt x="15107" y="7934"/>
                    <a:pt x="15897" y="7994"/>
                    <a:pt x="16110" y="7994"/>
                  </a:cubicBezTo>
                  <a:cubicBezTo>
                    <a:pt x="16353" y="8055"/>
                    <a:pt x="17539" y="8207"/>
                    <a:pt x="17752" y="8237"/>
                  </a:cubicBezTo>
                  <a:cubicBezTo>
                    <a:pt x="17850" y="8250"/>
                    <a:pt x="17992" y="8277"/>
                    <a:pt x="18164" y="8277"/>
                  </a:cubicBezTo>
                  <a:cubicBezTo>
                    <a:pt x="18417" y="8277"/>
                    <a:pt x="18732" y="8218"/>
                    <a:pt x="19059" y="7964"/>
                  </a:cubicBezTo>
                  <a:cubicBezTo>
                    <a:pt x="19575" y="7599"/>
                    <a:pt x="19849" y="7143"/>
                    <a:pt x="19849" y="7143"/>
                  </a:cubicBezTo>
                  <a:cubicBezTo>
                    <a:pt x="19849" y="7143"/>
                    <a:pt x="19871" y="6741"/>
                    <a:pt x="19476" y="6741"/>
                  </a:cubicBezTo>
                  <a:cubicBezTo>
                    <a:pt x="19410" y="6741"/>
                    <a:pt x="19332" y="6752"/>
                    <a:pt x="19241" y="6778"/>
                  </a:cubicBezTo>
                  <a:cubicBezTo>
                    <a:pt x="18790" y="6929"/>
                    <a:pt x="18612" y="7079"/>
                    <a:pt x="18374" y="7079"/>
                  </a:cubicBezTo>
                  <a:cubicBezTo>
                    <a:pt x="18276" y="7079"/>
                    <a:pt x="18168" y="7054"/>
                    <a:pt x="18025" y="6991"/>
                  </a:cubicBezTo>
                  <a:cubicBezTo>
                    <a:pt x="17539" y="6748"/>
                    <a:pt x="17144" y="6748"/>
                    <a:pt x="17022" y="6383"/>
                  </a:cubicBezTo>
                  <a:cubicBezTo>
                    <a:pt x="17022" y="6383"/>
                    <a:pt x="17539" y="5927"/>
                    <a:pt x="17934" y="4590"/>
                  </a:cubicBezTo>
                  <a:lnTo>
                    <a:pt x="19241" y="3253"/>
                  </a:lnTo>
                  <a:cubicBezTo>
                    <a:pt x="19241" y="3253"/>
                    <a:pt x="20001" y="2766"/>
                    <a:pt x="20031" y="2645"/>
                  </a:cubicBezTo>
                  <a:cubicBezTo>
                    <a:pt x="20031" y="2645"/>
                    <a:pt x="20183" y="2432"/>
                    <a:pt x="20122" y="2219"/>
                  </a:cubicBezTo>
                  <a:cubicBezTo>
                    <a:pt x="20122" y="2219"/>
                    <a:pt x="20335" y="2128"/>
                    <a:pt x="20274" y="1885"/>
                  </a:cubicBezTo>
                  <a:cubicBezTo>
                    <a:pt x="20183" y="1672"/>
                    <a:pt x="20031" y="1307"/>
                    <a:pt x="19423" y="1246"/>
                  </a:cubicBezTo>
                  <a:cubicBezTo>
                    <a:pt x="19347" y="1239"/>
                    <a:pt x="19270" y="1235"/>
                    <a:pt x="19195" y="1235"/>
                  </a:cubicBezTo>
                  <a:cubicBezTo>
                    <a:pt x="18712" y="1235"/>
                    <a:pt x="18260" y="1371"/>
                    <a:pt x="17900" y="1371"/>
                  </a:cubicBezTo>
                  <a:cubicBezTo>
                    <a:pt x="17870" y="1371"/>
                    <a:pt x="17841" y="1370"/>
                    <a:pt x="17812" y="1368"/>
                  </a:cubicBezTo>
                  <a:cubicBezTo>
                    <a:pt x="17812" y="1368"/>
                    <a:pt x="17356" y="1398"/>
                    <a:pt x="16961" y="1794"/>
                  </a:cubicBezTo>
                  <a:cubicBezTo>
                    <a:pt x="16536" y="2158"/>
                    <a:pt x="16414" y="2371"/>
                    <a:pt x="16384" y="2857"/>
                  </a:cubicBezTo>
                  <a:cubicBezTo>
                    <a:pt x="16384" y="2857"/>
                    <a:pt x="16159" y="2823"/>
                    <a:pt x="15912" y="2823"/>
                  </a:cubicBezTo>
                  <a:cubicBezTo>
                    <a:pt x="15696" y="2823"/>
                    <a:pt x="15464" y="2849"/>
                    <a:pt x="15350" y="2949"/>
                  </a:cubicBezTo>
                  <a:cubicBezTo>
                    <a:pt x="15137" y="3192"/>
                    <a:pt x="15077" y="3982"/>
                    <a:pt x="15077" y="3982"/>
                  </a:cubicBezTo>
                  <a:lnTo>
                    <a:pt x="14773" y="3982"/>
                  </a:lnTo>
                  <a:cubicBezTo>
                    <a:pt x="14773" y="3982"/>
                    <a:pt x="14539" y="3221"/>
                    <a:pt x="14185" y="3221"/>
                  </a:cubicBezTo>
                  <a:cubicBezTo>
                    <a:pt x="14179" y="3221"/>
                    <a:pt x="14172" y="3222"/>
                    <a:pt x="14165" y="3222"/>
                  </a:cubicBezTo>
                  <a:cubicBezTo>
                    <a:pt x="13830" y="3253"/>
                    <a:pt x="13496" y="3769"/>
                    <a:pt x="13496" y="3769"/>
                  </a:cubicBezTo>
                  <a:lnTo>
                    <a:pt x="12919" y="3557"/>
                  </a:lnTo>
                  <a:cubicBezTo>
                    <a:pt x="12919" y="3557"/>
                    <a:pt x="13678" y="2462"/>
                    <a:pt x="13253" y="1490"/>
                  </a:cubicBezTo>
                  <a:cubicBezTo>
                    <a:pt x="13235" y="1436"/>
                    <a:pt x="13102" y="1246"/>
                    <a:pt x="12903" y="1246"/>
                  </a:cubicBezTo>
                  <a:cubicBezTo>
                    <a:pt x="12763" y="1246"/>
                    <a:pt x="12590" y="1340"/>
                    <a:pt x="12402" y="1642"/>
                  </a:cubicBezTo>
                  <a:cubicBezTo>
                    <a:pt x="12402" y="1642"/>
                    <a:pt x="12341" y="882"/>
                    <a:pt x="11946" y="760"/>
                  </a:cubicBezTo>
                  <a:cubicBezTo>
                    <a:pt x="11927" y="752"/>
                    <a:pt x="11904" y="748"/>
                    <a:pt x="11880" y="748"/>
                  </a:cubicBezTo>
                  <a:cubicBezTo>
                    <a:pt x="11638" y="748"/>
                    <a:pt x="11186" y="1125"/>
                    <a:pt x="11186" y="1125"/>
                  </a:cubicBezTo>
                  <a:cubicBezTo>
                    <a:pt x="11186" y="1125"/>
                    <a:pt x="10730" y="0"/>
                    <a:pt x="10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180500" y="2948650"/>
              <a:ext cx="508375" cy="537725"/>
            </a:xfrm>
            <a:custGeom>
              <a:avLst/>
              <a:gdLst/>
              <a:ahLst/>
              <a:cxnLst/>
              <a:rect l="l" t="t" r="r" b="b"/>
              <a:pathLst>
                <a:path w="20335" h="21509" extrusionOk="0">
                  <a:moveTo>
                    <a:pt x="10456" y="1"/>
                  </a:moveTo>
                  <a:cubicBezTo>
                    <a:pt x="10244" y="1"/>
                    <a:pt x="9940" y="123"/>
                    <a:pt x="9788" y="609"/>
                  </a:cubicBezTo>
                  <a:cubicBezTo>
                    <a:pt x="9636" y="1126"/>
                    <a:pt x="9423" y="1764"/>
                    <a:pt x="9423" y="1764"/>
                  </a:cubicBezTo>
                  <a:cubicBezTo>
                    <a:pt x="9423" y="1764"/>
                    <a:pt x="9180" y="396"/>
                    <a:pt x="8633" y="305"/>
                  </a:cubicBezTo>
                  <a:cubicBezTo>
                    <a:pt x="8623" y="303"/>
                    <a:pt x="8613" y="303"/>
                    <a:pt x="8604" y="303"/>
                  </a:cubicBezTo>
                  <a:cubicBezTo>
                    <a:pt x="8425" y="303"/>
                    <a:pt x="8198" y="556"/>
                    <a:pt x="8025" y="700"/>
                  </a:cubicBezTo>
                  <a:cubicBezTo>
                    <a:pt x="7690" y="1004"/>
                    <a:pt x="7447" y="1338"/>
                    <a:pt x="7447" y="1338"/>
                  </a:cubicBezTo>
                  <a:cubicBezTo>
                    <a:pt x="7447" y="1338"/>
                    <a:pt x="6139" y="699"/>
                    <a:pt x="5996" y="699"/>
                  </a:cubicBezTo>
                  <a:cubicBezTo>
                    <a:pt x="5993" y="699"/>
                    <a:pt x="5990" y="699"/>
                    <a:pt x="5988" y="700"/>
                  </a:cubicBezTo>
                  <a:cubicBezTo>
                    <a:pt x="5897" y="730"/>
                    <a:pt x="5289" y="609"/>
                    <a:pt x="5532" y="1490"/>
                  </a:cubicBezTo>
                  <a:cubicBezTo>
                    <a:pt x="5532" y="1490"/>
                    <a:pt x="6170" y="2980"/>
                    <a:pt x="6140" y="3344"/>
                  </a:cubicBezTo>
                  <a:cubicBezTo>
                    <a:pt x="6140" y="3344"/>
                    <a:pt x="5244" y="2788"/>
                    <a:pt x="4399" y="2788"/>
                  </a:cubicBezTo>
                  <a:cubicBezTo>
                    <a:pt x="4059" y="2788"/>
                    <a:pt x="3727" y="2879"/>
                    <a:pt x="3465" y="3132"/>
                  </a:cubicBezTo>
                  <a:cubicBezTo>
                    <a:pt x="2888" y="3709"/>
                    <a:pt x="4225" y="4621"/>
                    <a:pt x="4225" y="4621"/>
                  </a:cubicBezTo>
                  <a:cubicBezTo>
                    <a:pt x="4225" y="4621"/>
                    <a:pt x="3523" y="4398"/>
                    <a:pt x="2880" y="4398"/>
                  </a:cubicBezTo>
                  <a:cubicBezTo>
                    <a:pt x="2437" y="4398"/>
                    <a:pt x="2021" y="4504"/>
                    <a:pt x="1885" y="4864"/>
                  </a:cubicBezTo>
                  <a:cubicBezTo>
                    <a:pt x="1490" y="5746"/>
                    <a:pt x="3283" y="6688"/>
                    <a:pt x="3283" y="6688"/>
                  </a:cubicBezTo>
                  <a:cubicBezTo>
                    <a:pt x="3283" y="6688"/>
                    <a:pt x="3921" y="6901"/>
                    <a:pt x="3921" y="7114"/>
                  </a:cubicBezTo>
                  <a:cubicBezTo>
                    <a:pt x="3921" y="7114"/>
                    <a:pt x="3040" y="7752"/>
                    <a:pt x="3131" y="8269"/>
                  </a:cubicBezTo>
                  <a:cubicBezTo>
                    <a:pt x="3192" y="8755"/>
                    <a:pt x="4711" y="9089"/>
                    <a:pt x="4711" y="9120"/>
                  </a:cubicBezTo>
                  <a:cubicBezTo>
                    <a:pt x="4711" y="9180"/>
                    <a:pt x="3800" y="10092"/>
                    <a:pt x="3860" y="10335"/>
                  </a:cubicBezTo>
                  <a:cubicBezTo>
                    <a:pt x="3891" y="10609"/>
                    <a:pt x="4316" y="10943"/>
                    <a:pt x="4560" y="11004"/>
                  </a:cubicBezTo>
                  <a:cubicBezTo>
                    <a:pt x="4560" y="11004"/>
                    <a:pt x="4225" y="11339"/>
                    <a:pt x="4316" y="11703"/>
                  </a:cubicBezTo>
                  <a:cubicBezTo>
                    <a:pt x="4408" y="12098"/>
                    <a:pt x="5015" y="12463"/>
                    <a:pt x="5015" y="12463"/>
                  </a:cubicBezTo>
                  <a:cubicBezTo>
                    <a:pt x="5015" y="12463"/>
                    <a:pt x="4408" y="12858"/>
                    <a:pt x="4408" y="13223"/>
                  </a:cubicBezTo>
                  <a:cubicBezTo>
                    <a:pt x="4468" y="13618"/>
                    <a:pt x="4985" y="13801"/>
                    <a:pt x="4985" y="13801"/>
                  </a:cubicBezTo>
                  <a:cubicBezTo>
                    <a:pt x="4985" y="13801"/>
                    <a:pt x="4560" y="13861"/>
                    <a:pt x="4499" y="14196"/>
                  </a:cubicBezTo>
                  <a:cubicBezTo>
                    <a:pt x="4408" y="14439"/>
                    <a:pt x="4863" y="14804"/>
                    <a:pt x="4833" y="14986"/>
                  </a:cubicBezTo>
                  <a:cubicBezTo>
                    <a:pt x="4833" y="14986"/>
                    <a:pt x="4752" y="14964"/>
                    <a:pt x="4643" y="14964"/>
                  </a:cubicBezTo>
                  <a:cubicBezTo>
                    <a:pt x="4492" y="14964"/>
                    <a:pt x="4288" y="15005"/>
                    <a:pt x="4164" y="15199"/>
                  </a:cubicBezTo>
                  <a:cubicBezTo>
                    <a:pt x="3952" y="15746"/>
                    <a:pt x="4104" y="16962"/>
                    <a:pt x="4104" y="16962"/>
                  </a:cubicBezTo>
                  <a:cubicBezTo>
                    <a:pt x="4043" y="17022"/>
                    <a:pt x="2827" y="18816"/>
                    <a:pt x="517" y="20579"/>
                  </a:cubicBezTo>
                  <a:cubicBezTo>
                    <a:pt x="517" y="20579"/>
                    <a:pt x="0" y="21065"/>
                    <a:pt x="395" y="21399"/>
                  </a:cubicBezTo>
                  <a:cubicBezTo>
                    <a:pt x="477" y="21474"/>
                    <a:pt x="615" y="21508"/>
                    <a:pt x="791" y="21508"/>
                  </a:cubicBezTo>
                  <a:cubicBezTo>
                    <a:pt x="1397" y="21508"/>
                    <a:pt x="2447" y="21104"/>
                    <a:pt x="3131" y="20609"/>
                  </a:cubicBezTo>
                  <a:cubicBezTo>
                    <a:pt x="4012" y="19940"/>
                    <a:pt x="6535" y="17509"/>
                    <a:pt x="7569" y="14773"/>
                  </a:cubicBezTo>
                  <a:cubicBezTo>
                    <a:pt x="7569" y="14773"/>
                    <a:pt x="7751" y="14986"/>
                    <a:pt x="7903" y="15290"/>
                  </a:cubicBezTo>
                  <a:cubicBezTo>
                    <a:pt x="7995" y="15473"/>
                    <a:pt x="8196" y="15568"/>
                    <a:pt x="8422" y="15568"/>
                  </a:cubicBezTo>
                  <a:cubicBezTo>
                    <a:pt x="8571" y="15568"/>
                    <a:pt x="8731" y="15527"/>
                    <a:pt x="8876" y="15442"/>
                  </a:cubicBezTo>
                  <a:cubicBezTo>
                    <a:pt x="9210" y="15199"/>
                    <a:pt x="10335" y="14317"/>
                    <a:pt x="10304" y="13922"/>
                  </a:cubicBezTo>
                  <a:cubicBezTo>
                    <a:pt x="10285" y="13651"/>
                    <a:pt x="10044" y="13602"/>
                    <a:pt x="9871" y="13602"/>
                  </a:cubicBezTo>
                  <a:cubicBezTo>
                    <a:pt x="9773" y="13602"/>
                    <a:pt x="9696" y="13618"/>
                    <a:pt x="9696" y="13618"/>
                  </a:cubicBezTo>
                  <a:cubicBezTo>
                    <a:pt x="9696" y="13618"/>
                    <a:pt x="9180" y="12706"/>
                    <a:pt x="9271" y="12463"/>
                  </a:cubicBezTo>
                  <a:cubicBezTo>
                    <a:pt x="9392" y="12250"/>
                    <a:pt x="9484" y="11734"/>
                    <a:pt x="10152" y="11278"/>
                  </a:cubicBezTo>
                  <a:cubicBezTo>
                    <a:pt x="10183" y="11260"/>
                    <a:pt x="10217" y="11252"/>
                    <a:pt x="10253" y="11252"/>
                  </a:cubicBezTo>
                  <a:cubicBezTo>
                    <a:pt x="10715" y="11252"/>
                    <a:pt x="11568" y="12596"/>
                    <a:pt x="11794" y="12737"/>
                  </a:cubicBezTo>
                  <a:cubicBezTo>
                    <a:pt x="11998" y="12859"/>
                    <a:pt x="12203" y="13106"/>
                    <a:pt x="12518" y="13106"/>
                  </a:cubicBezTo>
                  <a:cubicBezTo>
                    <a:pt x="12672" y="13106"/>
                    <a:pt x="12852" y="13048"/>
                    <a:pt x="13070" y="12889"/>
                  </a:cubicBezTo>
                  <a:cubicBezTo>
                    <a:pt x="13921" y="12250"/>
                    <a:pt x="14134" y="12007"/>
                    <a:pt x="14134" y="11794"/>
                  </a:cubicBezTo>
                  <a:cubicBezTo>
                    <a:pt x="14107" y="11577"/>
                    <a:pt x="14007" y="11263"/>
                    <a:pt x="13727" y="11263"/>
                  </a:cubicBezTo>
                  <a:cubicBezTo>
                    <a:pt x="13693" y="11263"/>
                    <a:pt x="13657" y="11268"/>
                    <a:pt x="13617" y="11278"/>
                  </a:cubicBezTo>
                  <a:cubicBezTo>
                    <a:pt x="13433" y="11320"/>
                    <a:pt x="13228" y="11370"/>
                    <a:pt x="13034" y="11370"/>
                  </a:cubicBezTo>
                  <a:cubicBezTo>
                    <a:pt x="12814" y="11370"/>
                    <a:pt x="12608" y="11306"/>
                    <a:pt x="12462" y="11095"/>
                  </a:cubicBezTo>
                  <a:cubicBezTo>
                    <a:pt x="12250" y="10761"/>
                    <a:pt x="12098" y="10153"/>
                    <a:pt x="11854" y="9819"/>
                  </a:cubicBezTo>
                  <a:lnTo>
                    <a:pt x="11946" y="9545"/>
                  </a:lnTo>
                  <a:lnTo>
                    <a:pt x="12736" y="8846"/>
                  </a:lnTo>
                  <a:cubicBezTo>
                    <a:pt x="12736" y="8846"/>
                    <a:pt x="14225" y="9667"/>
                    <a:pt x="14347" y="9697"/>
                  </a:cubicBezTo>
                  <a:cubicBezTo>
                    <a:pt x="14404" y="9726"/>
                    <a:pt x="14913" y="10499"/>
                    <a:pt x="15227" y="10499"/>
                  </a:cubicBezTo>
                  <a:cubicBezTo>
                    <a:pt x="15249" y="10499"/>
                    <a:pt x="15270" y="10495"/>
                    <a:pt x="15289" y="10487"/>
                  </a:cubicBezTo>
                  <a:cubicBezTo>
                    <a:pt x="15593" y="10427"/>
                    <a:pt x="16718" y="9576"/>
                    <a:pt x="16870" y="8816"/>
                  </a:cubicBezTo>
                  <a:cubicBezTo>
                    <a:pt x="16870" y="8816"/>
                    <a:pt x="16671" y="8469"/>
                    <a:pt x="16185" y="8469"/>
                  </a:cubicBezTo>
                  <a:cubicBezTo>
                    <a:pt x="16133" y="8469"/>
                    <a:pt x="16078" y="8473"/>
                    <a:pt x="16019" y="8481"/>
                  </a:cubicBezTo>
                  <a:lnTo>
                    <a:pt x="15107" y="7965"/>
                  </a:lnTo>
                  <a:lnTo>
                    <a:pt x="15107" y="7965"/>
                  </a:lnTo>
                  <a:cubicBezTo>
                    <a:pt x="15107" y="7965"/>
                    <a:pt x="15897" y="8025"/>
                    <a:pt x="16110" y="8025"/>
                  </a:cubicBezTo>
                  <a:cubicBezTo>
                    <a:pt x="16353" y="8056"/>
                    <a:pt x="17538" y="8208"/>
                    <a:pt x="17751" y="8269"/>
                  </a:cubicBezTo>
                  <a:cubicBezTo>
                    <a:pt x="17849" y="8281"/>
                    <a:pt x="17992" y="8308"/>
                    <a:pt x="18163" y="8308"/>
                  </a:cubicBezTo>
                  <a:cubicBezTo>
                    <a:pt x="18417" y="8308"/>
                    <a:pt x="18732" y="8249"/>
                    <a:pt x="19058" y="7995"/>
                  </a:cubicBezTo>
                  <a:cubicBezTo>
                    <a:pt x="19575" y="7600"/>
                    <a:pt x="19849" y="7144"/>
                    <a:pt x="19849" y="7144"/>
                  </a:cubicBezTo>
                  <a:cubicBezTo>
                    <a:pt x="19849" y="7144"/>
                    <a:pt x="19871" y="6771"/>
                    <a:pt x="19485" y="6771"/>
                  </a:cubicBezTo>
                  <a:cubicBezTo>
                    <a:pt x="19417" y="6771"/>
                    <a:pt x="19336" y="6782"/>
                    <a:pt x="19241" y="6810"/>
                  </a:cubicBezTo>
                  <a:cubicBezTo>
                    <a:pt x="18794" y="6937"/>
                    <a:pt x="18616" y="7094"/>
                    <a:pt x="18382" y="7094"/>
                  </a:cubicBezTo>
                  <a:cubicBezTo>
                    <a:pt x="18282" y="7094"/>
                    <a:pt x="18171" y="7065"/>
                    <a:pt x="18025" y="6992"/>
                  </a:cubicBezTo>
                  <a:cubicBezTo>
                    <a:pt x="17538" y="6779"/>
                    <a:pt x="17143" y="6779"/>
                    <a:pt x="17022" y="6384"/>
                  </a:cubicBezTo>
                  <a:cubicBezTo>
                    <a:pt x="17022" y="6384"/>
                    <a:pt x="17538" y="5928"/>
                    <a:pt x="17934" y="4621"/>
                  </a:cubicBezTo>
                  <a:lnTo>
                    <a:pt x="19241" y="3284"/>
                  </a:lnTo>
                  <a:cubicBezTo>
                    <a:pt x="19241" y="3284"/>
                    <a:pt x="20001" y="2797"/>
                    <a:pt x="20031" y="2676"/>
                  </a:cubicBezTo>
                  <a:cubicBezTo>
                    <a:pt x="20031" y="2676"/>
                    <a:pt x="20183" y="2433"/>
                    <a:pt x="20122" y="2250"/>
                  </a:cubicBezTo>
                  <a:cubicBezTo>
                    <a:pt x="20122" y="2250"/>
                    <a:pt x="20335" y="2129"/>
                    <a:pt x="20274" y="1916"/>
                  </a:cubicBezTo>
                  <a:cubicBezTo>
                    <a:pt x="20183" y="1673"/>
                    <a:pt x="20031" y="1338"/>
                    <a:pt x="19423" y="1278"/>
                  </a:cubicBezTo>
                  <a:cubicBezTo>
                    <a:pt x="19325" y="1263"/>
                    <a:pt x="19228" y="1257"/>
                    <a:pt x="19132" y="1257"/>
                  </a:cubicBezTo>
                  <a:cubicBezTo>
                    <a:pt x="18701" y="1257"/>
                    <a:pt x="18299" y="1379"/>
                    <a:pt x="17984" y="1379"/>
                  </a:cubicBezTo>
                  <a:cubicBezTo>
                    <a:pt x="17935" y="1379"/>
                    <a:pt x="17887" y="1376"/>
                    <a:pt x="17842" y="1369"/>
                  </a:cubicBezTo>
                  <a:cubicBezTo>
                    <a:pt x="17842" y="1369"/>
                    <a:pt x="17356" y="1430"/>
                    <a:pt x="16961" y="1794"/>
                  </a:cubicBezTo>
                  <a:cubicBezTo>
                    <a:pt x="16535" y="2189"/>
                    <a:pt x="16414" y="2402"/>
                    <a:pt x="16383" y="2858"/>
                  </a:cubicBezTo>
                  <a:cubicBezTo>
                    <a:pt x="16383" y="2858"/>
                    <a:pt x="16186" y="2828"/>
                    <a:pt x="15958" y="2828"/>
                  </a:cubicBezTo>
                  <a:cubicBezTo>
                    <a:pt x="15730" y="2828"/>
                    <a:pt x="15472" y="2858"/>
                    <a:pt x="15350" y="2980"/>
                  </a:cubicBezTo>
                  <a:cubicBezTo>
                    <a:pt x="15137" y="3193"/>
                    <a:pt x="15076" y="4013"/>
                    <a:pt x="15076" y="4013"/>
                  </a:cubicBezTo>
                  <a:lnTo>
                    <a:pt x="14803" y="4013"/>
                  </a:lnTo>
                  <a:cubicBezTo>
                    <a:pt x="14803" y="4013"/>
                    <a:pt x="14548" y="3250"/>
                    <a:pt x="14231" y="3250"/>
                  </a:cubicBezTo>
                  <a:cubicBezTo>
                    <a:pt x="14219" y="3250"/>
                    <a:pt x="14207" y="3251"/>
                    <a:pt x="14195" y="3253"/>
                  </a:cubicBezTo>
                  <a:cubicBezTo>
                    <a:pt x="13830" y="3284"/>
                    <a:pt x="13496" y="3770"/>
                    <a:pt x="13496" y="3770"/>
                  </a:cubicBezTo>
                  <a:lnTo>
                    <a:pt x="12918" y="3588"/>
                  </a:lnTo>
                  <a:cubicBezTo>
                    <a:pt x="12918" y="3588"/>
                    <a:pt x="13678" y="2493"/>
                    <a:pt x="13283" y="1490"/>
                  </a:cubicBezTo>
                  <a:cubicBezTo>
                    <a:pt x="13247" y="1454"/>
                    <a:pt x="13103" y="1256"/>
                    <a:pt x="12896" y="1256"/>
                  </a:cubicBezTo>
                  <a:cubicBezTo>
                    <a:pt x="12755" y="1256"/>
                    <a:pt x="12586" y="1347"/>
                    <a:pt x="12402" y="1642"/>
                  </a:cubicBezTo>
                  <a:cubicBezTo>
                    <a:pt x="12402" y="1642"/>
                    <a:pt x="12371" y="882"/>
                    <a:pt x="11946" y="761"/>
                  </a:cubicBezTo>
                  <a:cubicBezTo>
                    <a:pt x="11934" y="757"/>
                    <a:pt x="11921" y="755"/>
                    <a:pt x="11907" y="755"/>
                  </a:cubicBezTo>
                  <a:cubicBezTo>
                    <a:pt x="11693" y="755"/>
                    <a:pt x="11186" y="1156"/>
                    <a:pt x="11186" y="1156"/>
                  </a:cubicBezTo>
                  <a:cubicBezTo>
                    <a:pt x="11186" y="1156"/>
                    <a:pt x="10730" y="1"/>
                    <a:pt x="10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319525" y="1113750"/>
              <a:ext cx="1661925" cy="938125"/>
            </a:xfrm>
            <a:custGeom>
              <a:avLst/>
              <a:gdLst/>
              <a:ahLst/>
              <a:cxnLst/>
              <a:rect l="l" t="t" r="r" b="b"/>
              <a:pathLst>
                <a:path w="66477" h="37525" extrusionOk="0">
                  <a:moveTo>
                    <a:pt x="5852" y="1"/>
                  </a:moveTo>
                  <a:cubicBezTo>
                    <a:pt x="3993" y="1"/>
                    <a:pt x="1312" y="400"/>
                    <a:pt x="761" y="2849"/>
                  </a:cubicBezTo>
                  <a:cubicBezTo>
                    <a:pt x="1" y="6253"/>
                    <a:pt x="973" y="8502"/>
                    <a:pt x="2068" y="11025"/>
                  </a:cubicBezTo>
                  <a:cubicBezTo>
                    <a:pt x="3223" y="13518"/>
                    <a:pt x="8664" y="22880"/>
                    <a:pt x="17509" y="25919"/>
                  </a:cubicBezTo>
                  <a:cubicBezTo>
                    <a:pt x="17509" y="25919"/>
                    <a:pt x="18998" y="28351"/>
                    <a:pt x="19788" y="29019"/>
                  </a:cubicBezTo>
                  <a:lnTo>
                    <a:pt x="20092" y="32788"/>
                  </a:lnTo>
                  <a:cubicBezTo>
                    <a:pt x="20092" y="32788"/>
                    <a:pt x="20123" y="33731"/>
                    <a:pt x="19788" y="34217"/>
                  </a:cubicBezTo>
                  <a:cubicBezTo>
                    <a:pt x="19393" y="34734"/>
                    <a:pt x="17509" y="36436"/>
                    <a:pt x="17995" y="37317"/>
                  </a:cubicBezTo>
                  <a:cubicBezTo>
                    <a:pt x="18068" y="37463"/>
                    <a:pt x="18213" y="37524"/>
                    <a:pt x="18407" y="37524"/>
                  </a:cubicBezTo>
                  <a:cubicBezTo>
                    <a:pt x="19424" y="37524"/>
                    <a:pt x="21764" y="35828"/>
                    <a:pt x="21764" y="35828"/>
                  </a:cubicBezTo>
                  <a:cubicBezTo>
                    <a:pt x="21764" y="35828"/>
                    <a:pt x="23314" y="35251"/>
                    <a:pt x="23162" y="33457"/>
                  </a:cubicBezTo>
                  <a:cubicBezTo>
                    <a:pt x="22980" y="31694"/>
                    <a:pt x="23041" y="30053"/>
                    <a:pt x="23406" y="29901"/>
                  </a:cubicBezTo>
                  <a:cubicBezTo>
                    <a:pt x="23709" y="29749"/>
                    <a:pt x="24530" y="28655"/>
                    <a:pt x="24530" y="28655"/>
                  </a:cubicBezTo>
                  <a:lnTo>
                    <a:pt x="25229" y="28108"/>
                  </a:lnTo>
                  <a:lnTo>
                    <a:pt x="25837" y="29475"/>
                  </a:lnTo>
                  <a:cubicBezTo>
                    <a:pt x="25837" y="29475"/>
                    <a:pt x="25928" y="33092"/>
                    <a:pt x="26324" y="33579"/>
                  </a:cubicBezTo>
                  <a:cubicBezTo>
                    <a:pt x="26382" y="33656"/>
                    <a:pt x="26490" y="33689"/>
                    <a:pt x="26631" y="33689"/>
                  </a:cubicBezTo>
                  <a:cubicBezTo>
                    <a:pt x="27380" y="33689"/>
                    <a:pt x="29067" y="32774"/>
                    <a:pt x="29272" y="32697"/>
                  </a:cubicBezTo>
                  <a:cubicBezTo>
                    <a:pt x="29545" y="32637"/>
                    <a:pt x="30731" y="31603"/>
                    <a:pt x="30944" y="31481"/>
                  </a:cubicBezTo>
                  <a:cubicBezTo>
                    <a:pt x="31156" y="31390"/>
                    <a:pt x="31673" y="31086"/>
                    <a:pt x="31552" y="30965"/>
                  </a:cubicBezTo>
                  <a:cubicBezTo>
                    <a:pt x="31400" y="30843"/>
                    <a:pt x="31004" y="30782"/>
                    <a:pt x="31004" y="30691"/>
                  </a:cubicBezTo>
                  <a:cubicBezTo>
                    <a:pt x="31004" y="30630"/>
                    <a:pt x="30457" y="27135"/>
                    <a:pt x="29849" y="25615"/>
                  </a:cubicBezTo>
                  <a:cubicBezTo>
                    <a:pt x="29849" y="25615"/>
                    <a:pt x="31369" y="25311"/>
                    <a:pt x="31643" y="25220"/>
                  </a:cubicBezTo>
                  <a:cubicBezTo>
                    <a:pt x="31643" y="25220"/>
                    <a:pt x="32980" y="26314"/>
                    <a:pt x="33193" y="27165"/>
                  </a:cubicBezTo>
                  <a:cubicBezTo>
                    <a:pt x="33588" y="28685"/>
                    <a:pt x="32980" y="29719"/>
                    <a:pt x="33315" y="30326"/>
                  </a:cubicBezTo>
                  <a:cubicBezTo>
                    <a:pt x="33405" y="30495"/>
                    <a:pt x="33513" y="30564"/>
                    <a:pt x="33653" y="30564"/>
                  </a:cubicBezTo>
                  <a:cubicBezTo>
                    <a:pt x="33842" y="30564"/>
                    <a:pt x="34091" y="30440"/>
                    <a:pt x="34439" y="30266"/>
                  </a:cubicBezTo>
                  <a:cubicBezTo>
                    <a:pt x="35047" y="29992"/>
                    <a:pt x="36476" y="29202"/>
                    <a:pt x="36476" y="29202"/>
                  </a:cubicBezTo>
                  <a:lnTo>
                    <a:pt x="37843" y="28594"/>
                  </a:lnTo>
                  <a:cubicBezTo>
                    <a:pt x="37843" y="28594"/>
                    <a:pt x="38330" y="27682"/>
                    <a:pt x="37904" y="26527"/>
                  </a:cubicBezTo>
                  <a:cubicBezTo>
                    <a:pt x="37479" y="25342"/>
                    <a:pt x="37540" y="24430"/>
                    <a:pt x="37722" y="23487"/>
                  </a:cubicBezTo>
                  <a:cubicBezTo>
                    <a:pt x="37904" y="22515"/>
                    <a:pt x="37995" y="22272"/>
                    <a:pt x="37995" y="22272"/>
                  </a:cubicBezTo>
                  <a:cubicBezTo>
                    <a:pt x="37995" y="22272"/>
                    <a:pt x="38524" y="22042"/>
                    <a:pt x="38822" y="22042"/>
                  </a:cubicBezTo>
                  <a:cubicBezTo>
                    <a:pt x="38867" y="22042"/>
                    <a:pt x="38906" y="22047"/>
                    <a:pt x="38938" y="22059"/>
                  </a:cubicBezTo>
                  <a:cubicBezTo>
                    <a:pt x="39211" y="22150"/>
                    <a:pt x="40154" y="22971"/>
                    <a:pt x="40154" y="22971"/>
                  </a:cubicBezTo>
                  <a:cubicBezTo>
                    <a:pt x="40154" y="22971"/>
                    <a:pt x="41339" y="24156"/>
                    <a:pt x="41552" y="25311"/>
                  </a:cubicBezTo>
                  <a:cubicBezTo>
                    <a:pt x="41552" y="25311"/>
                    <a:pt x="41369" y="26101"/>
                    <a:pt x="42251" y="26101"/>
                  </a:cubicBezTo>
                  <a:cubicBezTo>
                    <a:pt x="42260" y="26102"/>
                    <a:pt x="42270" y="26102"/>
                    <a:pt x="42280" y="26102"/>
                  </a:cubicBezTo>
                  <a:cubicBezTo>
                    <a:pt x="43123" y="26102"/>
                    <a:pt x="45292" y="24854"/>
                    <a:pt x="45442" y="24734"/>
                  </a:cubicBezTo>
                  <a:cubicBezTo>
                    <a:pt x="45594" y="24612"/>
                    <a:pt x="46537" y="24339"/>
                    <a:pt x="46233" y="23731"/>
                  </a:cubicBezTo>
                  <a:cubicBezTo>
                    <a:pt x="45929" y="23123"/>
                    <a:pt x="45746" y="23366"/>
                    <a:pt x="45351" y="22880"/>
                  </a:cubicBezTo>
                  <a:cubicBezTo>
                    <a:pt x="45017" y="22363"/>
                    <a:pt x="43072" y="19718"/>
                    <a:pt x="42889" y="19536"/>
                  </a:cubicBezTo>
                  <a:cubicBezTo>
                    <a:pt x="42889" y="19536"/>
                    <a:pt x="43862" y="19293"/>
                    <a:pt x="44257" y="19232"/>
                  </a:cubicBezTo>
                  <a:cubicBezTo>
                    <a:pt x="44327" y="19215"/>
                    <a:pt x="44454" y="19208"/>
                    <a:pt x="44632" y="19208"/>
                  </a:cubicBezTo>
                  <a:cubicBezTo>
                    <a:pt x="46146" y="19208"/>
                    <a:pt x="51271" y="19754"/>
                    <a:pt x="54689" y="19754"/>
                  </a:cubicBezTo>
                  <a:cubicBezTo>
                    <a:pt x="55952" y="19754"/>
                    <a:pt x="56981" y="19679"/>
                    <a:pt x="57509" y="19475"/>
                  </a:cubicBezTo>
                  <a:cubicBezTo>
                    <a:pt x="57509" y="19475"/>
                    <a:pt x="59029" y="18989"/>
                    <a:pt x="59272" y="18928"/>
                  </a:cubicBezTo>
                  <a:cubicBezTo>
                    <a:pt x="59485" y="18837"/>
                    <a:pt x="66476" y="16223"/>
                    <a:pt x="66324" y="15493"/>
                  </a:cubicBezTo>
                  <a:cubicBezTo>
                    <a:pt x="66236" y="15071"/>
                    <a:pt x="65771" y="14862"/>
                    <a:pt x="65081" y="14862"/>
                  </a:cubicBezTo>
                  <a:cubicBezTo>
                    <a:pt x="64581" y="14862"/>
                    <a:pt x="63962" y="14972"/>
                    <a:pt x="63285" y="15189"/>
                  </a:cubicBezTo>
                  <a:cubicBezTo>
                    <a:pt x="61953" y="15650"/>
                    <a:pt x="59954" y="16089"/>
                    <a:pt x="58829" y="16089"/>
                  </a:cubicBezTo>
                  <a:cubicBezTo>
                    <a:pt x="58619" y="16089"/>
                    <a:pt x="58439" y="16074"/>
                    <a:pt x="58300" y="16041"/>
                  </a:cubicBezTo>
                  <a:cubicBezTo>
                    <a:pt x="57996" y="15949"/>
                    <a:pt x="57358" y="15828"/>
                    <a:pt x="57358" y="15828"/>
                  </a:cubicBezTo>
                  <a:lnTo>
                    <a:pt x="53528" y="15189"/>
                  </a:lnTo>
                  <a:cubicBezTo>
                    <a:pt x="53528" y="15189"/>
                    <a:pt x="45351" y="13001"/>
                    <a:pt x="42950" y="11664"/>
                  </a:cubicBezTo>
                  <a:cubicBezTo>
                    <a:pt x="42950" y="11664"/>
                    <a:pt x="38239" y="9445"/>
                    <a:pt x="37296" y="9262"/>
                  </a:cubicBezTo>
                  <a:cubicBezTo>
                    <a:pt x="36639" y="9135"/>
                    <a:pt x="35612" y="8638"/>
                    <a:pt x="33885" y="8638"/>
                  </a:cubicBezTo>
                  <a:cubicBezTo>
                    <a:pt x="33136" y="8638"/>
                    <a:pt x="32256" y="8731"/>
                    <a:pt x="31217" y="8989"/>
                  </a:cubicBezTo>
                  <a:lnTo>
                    <a:pt x="30852" y="9080"/>
                  </a:lnTo>
                  <a:cubicBezTo>
                    <a:pt x="30852" y="9080"/>
                    <a:pt x="26232" y="10569"/>
                    <a:pt x="23466" y="12879"/>
                  </a:cubicBezTo>
                  <a:cubicBezTo>
                    <a:pt x="21430" y="14582"/>
                    <a:pt x="19940" y="16041"/>
                    <a:pt x="17934" y="18776"/>
                  </a:cubicBezTo>
                  <a:cubicBezTo>
                    <a:pt x="17934" y="18776"/>
                    <a:pt x="17399" y="19190"/>
                    <a:pt x="16960" y="19190"/>
                  </a:cubicBezTo>
                  <a:cubicBezTo>
                    <a:pt x="16908" y="19190"/>
                    <a:pt x="16858" y="19184"/>
                    <a:pt x="16810" y="19171"/>
                  </a:cubicBezTo>
                  <a:cubicBezTo>
                    <a:pt x="16415" y="19110"/>
                    <a:pt x="13162" y="18563"/>
                    <a:pt x="10731" y="16557"/>
                  </a:cubicBezTo>
                  <a:cubicBezTo>
                    <a:pt x="8299" y="14551"/>
                    <a:pt x="5867" y="11816"/>
                    <a:pt x="4895" y="7712"/>
                  </a:cubicBezTo>
                  <a:cubicBezTo>
                    <a:pt x="4895" y="7712"/>
                    <a:pt x="4773" y="7104"/>
                    <a:pt x="4955" y="6040"/>
                  </a:cubicBezTo>
                  <a:cubicBezTo>
                    <a:pt x="5077" y="5432"/>
                    <a:pt x="6019" y="4308"/>
                    <a:pt x="7296" y="3730"/>
                  </a:cubicBezTo>
                  <a:cubicBezTo>
                    <a:pt x="8542" y="3153"/>
                    <a:pt x="8299" y="1937"/>
                    <a:pt x="8299" y="1937"/>
                  </a:cubicBezTo>
                  <a:cubicBezTo>
                    <a:pt x="8299" y="1937"/>
                    <a:pt x="8694" y="1603"/>
                    <a:pt x="8694" y="1299"/>
                  </a:cubicBezTo>
                  <a:cubicBezTo>
                    <a:pt x="8694" y="995"/>
                    <a:pt x="8512" y="144"/>
                    <a:pt x="7448" y="83"/>
                  </a:cubicBezTo>
                  <a:cubicBezTo>
                    <a:pt x="7139" y="58"/>
                    <a:pt x="6554" y="1"/>
                    <a:pt x="58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785325" y="2095925"/>
              <a:ext cx="637575" cy="985750"/>
            </a:xfrm>
            <a:custGeom>
              <a:avLst/>
              <a:gdLst/>
              <a:ahLst/>
              <a:cxnLst/>
              <a:rect l="l" t="t" r="r" b="b"/>
              <a:pathLst>
                <a:path w="25503" h="39430" extrusionOk="0">
                  <a:moveTo>
                    <a:pt x="21121" y="1"/>
                  </a:moveTo>
                  <a:cubicBezTo>
                    <a:pt x="20141" y="1"/>
                    <a:pt x="19235" y="242"/>
                    <a:pt x="18268" y="523"/>
                  </a:cubicBezTo>
                  <a:cubicBezTo>
                    <a:pt x="16657" y="979"/>
                    <a:pt x="10366" y="3502"/>
                    <a:pt x="7691" y="8638"/>
                  </a:cubicBezTo>
                  <a:cubicBezTo>
                    <a:pt x="7691" y="8638"/>
                    <a:pt x="6049" y="9307"/>
                    <a:pt x="5563" y="9733"/>
                  </a:cubicBezTo>
                  <a:lnTo>
                    <a:pt x="3192" y="9550"/>
                  </a:lnTo>
                  <a:cubicBezTo>
                    <a:pt x="3192" y="9550"/>
                    <a:pt x="2615" y="9490"/>
                    <a:pt x="2341" y="9186"/>
                  </a:cubicBezTo>
                  <a:cubicBezTo>
                    <a:pt x="2114" y="8902"/>
                    <a:pt x="1330" y="7770"/>
                    <a:pt x="733" y="7770"/>
                  </a:cubicBezTo>
                  <a:cubicBezTo>
                    <a:pt x="690" y="7770"/>
                    <a:pt x="649" y="7775"/>
                    <a:pt x="609" y="7787"/>
                  </a:cubicBezTo>
                  <a:cubicBezTo>
                    <a:pt x="1" y="7970"/>
                    <a:pt x="1186" y="10219"/>
                    <a:pt x="1186" y="10219"/>
                  </a:cubicBezTo>
                  <a:cubicBezTo>
                    <a:pt x="1186" y="10219"/>
                    <a:pt x="1368" y="11253"/>
                    <a:pt x="2493" y="11313"/>
                  </a:cubicBezTo>
                  <a:cubicBezTo>
                    <a:pt x="3648" y="11404"/>
                    <a:pt x="4621" y="11587"/>
                    <a:pt x="4682" y="11769"/>
                  </a:cubicBezTo>
                  <a:cubicBezTo>
                    <a:pt x="4742" y="12012"/>
                    <a:pt x="5320" y="12590"/>
                    <a:pt x="5320" y="12590"/>
                  </a:cubicBezTo>
                  <a:lnTo>
                    <a:pt x="5593" y="13046"/>
                  </a:lnTo>
                  <a:lnTo>
                    <a:pt x="4682" y="13289"/>
                  </a:lnTo>
                  <a:cubicBezTo>
                    <a:pt x="4682" y="13289"/>
                    <a:pt x="3492" y="13160"/>
                    <a:pt x="2714" y="13160"/>
                  </a:cubicBezTo>
                  <a:cubicBezTo>
                    <a:pt x="2423" y="13160"/>
                    <a:pt x="2189" y="13178"/>
                    <a:pt x="2098" y="13228"/>
                  </a:cubicBezTo>
                  <a:cubicBezTo>
                    <a:pt x="1764" y="13411"/>
                    <a:pt x="2311" y="14961"/>
                    <a:pt x="2372" y="15113"/>
                  </a:cubicBezTo>
                  <a:cubicBezTo>
                    <a:pt x="2402" y="15326"/>
                    <a:pt x="2888" y="16116"/>
                    <a:pt x="2919" y="16268"/>
                  </a:cubicBezTo>
                  <a:cubicBezTo>
                    <a:pt x="2974" y="16407"/>
                    <a:pt x="3107" y="16701"/>
                    <a:pt x="3176" y="16701"/>
                  </a:cubicBezTo>
                  <a:cubicBezTo>
                    <a:pt x="3182" y="16701"/>
                    <a:pt x="3187" y="16698"/>
                    <a:pt x="3192" y="16693"/>
                  </a:cubicBezTo>
                  <a:cubicBezTo>
                    <a:pt x="3283" y="16602"/>
                    <a:pt x="3344" y="16329"/>
                    <a:pt x="3435" y="16329"/>
                  </a:cubicBezTo>
                  <a:cubicBezTo>
                    <a:pt x="3496" y="16329"/>
                    <a:pt x="5654" y="16329"/>
                    <a:pt x="6688" y="16116"/>
                  </a:cubicBezTo>
                  <a:cubicBezTo>
                    <a:pt x="6688" y="16116"/>
                    <a:pt x="6718" y="17088"/>
                    <a:pt x="6779" y="17240"/>
                  </a:cubicBezTo>
                  <a:cubicBezTo>
                    <a:pt x="6779" y="17240"/>
                    <a:pt x="5958" y="17970"/>
                    <a:pt x="5441" y="18000"/>
                  </a:cubicBezTo>
                  <a:cubicBezTo>
                    <a:pt x="5354" y="18009"/>
                    <a:pt x="5270" y="18012"/>
                    <a:pt x="5189" y="18012"/>
                  </a:cubicBezTo>
                  <a:cubicBezTo>
                    <a:pt x="4517" y="18012"/>
                    <a:pt x="4032" y="17756"/>
                    <a:pt x="3682" y="17756"/>
                  </a:cubicBezTo>
                  <a:cubicBezTo>
                    <a:pt x="3615" y="17756"/>
                    <a:pt x="3553" y="17766"/>
                    <a:pt x="3496" y="17788"/>
                  </a:cubicBezTo>
                  <a:cubicBezTo>
                    <a:pt x="3192" y="17909"/>
                    <a:pt x="3283" y="18092"/>
                    <a:pt x="3435" y="18456"/>
                  </a:cubicBezTo>
                  <a:cubicBezTo>
                    <a:pt x="3527" y="18882"/>
                    <a:pt x="3891" y="19794"/>
                    <a:pt x="3891" y="19794"/>
                  </a:cubicBezTo>
                  <a:lnTo>
                    <a:pt x="4104" y="20706"/>
                  </a:lnTo>
                  <a:cubicBezTo>
                    <a:pt x="4104" y="20706"/>
                    <a:pt x="4446" y="20983"/>
                    <a:pt x="5005" y="20983"/>
                  </a:cubicBezTo>
                  <a:cubicBezTo>
                    <a:pt x="5112" y="20983"/>
                    <a:pt x="5228" y="20973"/>
                    <a:pt x="5350" y="20949"/>
                  </a:cubicBezTo>
                  <a:cubicBezTo>
                    <a:pt x="5610" y="20897"/>
                    <a:pt x="5848" y="20873"/>
                    <a:pt x="6073" y="20873"/>
                  </a:cubicBezTo>
                  <a:cubicBezTo>
                    <a:pt x="6505" y="20873"/>
                    <a:pt x="6885" y="20961"/>
                    <a:pt x="7265" y="21101"/>
                  </a:cubicBezTo>
                  <a:cubicBezTo>
                    <a:pt x="7843" y="21283"/>
                    <a:pt x="7995" y="21344"/>
                    <a:pt x="7995" y="21344"/>
                  </a:cubicBezTo>
                  <a:cubicBezTo>
                    <a:pt x="7995" y="21344"/>
                    <a:pt x="8086" y="21800"/>
                    <a:pt x="8025" y="21952"/>
                  </a:cubicBezTo>
                  <a:cubicBezTo>
                    <a:pt x="7934" y="22104"/>
                    <a:pt x="7326" y="22651"/>
                    <a:pt x="7326" y="22651"/>
                  </a:cubicBezTo>
                  <a:cubicBezTo>
                    <a:pt x="7326" y="22651"/>
                    <a:pt x="6505" y="23259"/>
                    <a:pt x="5776" y="23289"/>
                  </a:cubicBezTo>
                  <a:cubicBezTo>
                    <a:pt x="5776" y="23289"/>
                    <a:pt x="5698" y="23258"/>
                    <a:pt x="5598" y="23258"/>
                  </a:cubicBezTo>
                  <a:cubicBezTo>
                    <a:pt x="5456" y="23258"/>
                    <a:pt x="5270" y="23321"/>
                    <a:pt x="5198" y="23623"/>
                  </a:cubicBezTo>
                  <a:cubicBezTo>
                    <a:pt x="5107" y="24171"/>
                    <a:pt x="5715" y="25660"/>
                    <a:pt x="5745" y="25721"/>
                  </a:cubicBezTo>
                  <a:cubicBezTo>
                    <a:pt x="5772" y="25829"/>
                    <a:pt x="5848" y="26323"/>
                    <a:pt x="6143" y="26323"/>
                  </a:cubicBezTo>
                  <a:cubicBezTo>
                    <a:pt x="6179" y="26323"/>
                    <a:pt x="6219" y="26315"/>
                    <a:pt x="6262" y="26298"/>
                  </a:cubicBezTo>
                  <a:cubicBezTo>
                    <a:pt x="6688" y="26146"/>
                    <a:pt x="6536" y="26025"/>
                    <a:pt x="6870" y="25842"/>
                  </a:cubicBezTo>
                  <a:cubicBezTo>
                    <a:pt x="7235" y="25690"/>
                    <a:pt x="9059" y="24748"/>
                    <a:pt x="9150" y="24627"/>
                  </a:cubicBezTo>
                  <a:cubicBezTo>
                    <a:pt x="9150" y="24627"/>
                    <a:pt x="9211" y="25265"/>
                    <a:pt x="9211" y="25508"/>
                  </a:cubicBezTo>
                  <a:cubicBezTo>
                    <a:pt x="9241" y="26055"/>
                    <a:pt x="7478" y="32256"/>
                    <a:pt x="7782" y="33624"/>
                  </a:cubicBezTo>
                  <a:cubicBezTo>
                    <a:pt x="7782" y="33624"/>
                    <a:pt x="7934" y="34627"/>
                    <a:pt x="7995" y="34779"/>
                  </a:cubicBezTo>
                  <a:cubicBezTo>
                    <a:pt x="8025" y="34930"/>
                    <a:pt x="8955" y="39430"/>
                    <a:pt x="9414" y="39430"/>
                  </a:cubicBezTo>
                  <a:cubicBezTo>
                    <a:pt x="9417" y="39430"/>
                    <a:pt x="9420" y="39430"/>
                    <a:pt x="9423" y="39429"/>
                  </a:cubicBezTo>
                  <a:cubicBezTo>
                    <a:pt x="9910" y="39399"/>
                    <a:pt x="10062" y="38609"/>
                    <a:pt x="9879" y="37575"/>
                  </a:cubicBezTo>
                  <a:cubicBezTo>
                    <a:pt x="9697" y="36542"/>
                    <a:pt x="9606" y="34961"/>
                    <a:pt x="9849" y="34414"/>
                  </a:cubicBezTo>
                  <a:cubicBezTo>
                    <a:pt x="9910" y="34232"/>
                    <a:pt x="10031" y="33867"/>
                    <a:pt x="10031" y="33867"/>
                  </a:cubicBezTo>
                  <a:lnTo>
                    <a:pt x="10791" y="31587"/>
                  </a:lnTo>
                  <a:cubicBezTo>
                    <a:pt x="10791" y="31587"/>
                    <a:pt x="12919" y="26754"/>
                    <a:pt x="13952" y="25417"/>
                  </a:cubicBezTo>
                  <a:cubicBezTo>
                    <a:pt x="13952" y="25417"/>
                    <a:pt x="15746" y="22712"/>
                    <a:pt x="15958" y="22165"/>
                  </a:cubicBezTo>
                  <a:cubicBezTo>
                    <a:pt x="16141" y="21587"/>
                    <a:pt x="16901" y="20584"/>
                    <a:pt x="16718" y="18426"/>
                  </a:cubicBezTo>
                  <a:lnTo>
                    <a:pt x="16688" y="18213"/>
                  </a:lnTo>
                  <a:cubicBezTo>
                    <a:pt x="16688" y="18213"/>
                    <a:pt x="16202" y="15234"/>
                    <a:pt x="15047" y="13289"/>
                  </a:cubicBezTo>
                  <a:cubicBezTo>
                    <a:pt x="14226" y="11860"/>
                    <a:pt x="13466" y="10827"/>
                    <a:pt x="11946" y="9338"/>
                  </a:cubicBezTo>
                  <a:cubicBezTo>
                    <a:pt x="11946" y="9338"/>
                    <a:pt x="11673" y="8882"/>
                    <a:pt x="11794" y="8638"/>
                  </a:cubicBezTo>
                  <a:cubicBezTo>
                    <a:pt x="11855" y="8365"/>
                    <a:pt x="12493" y="6450"/>
                    <a:pt x="13983" y="5143"/>
                  </a:cubicBezTo>
                  <a:cubicBezTo>
                    <a:pt x="15472" y="3806"/>
                    <a:pt x="17357" y="2590"/>
                    <a:pt x="20001" y="2347"/>
                  </a:cubicBezTo>
                  <a:cubicBezTo>
                    <a:pt x="20062" y="2559"/>
                    <a:pt x="20427" y="2499"/>
                    <a:pt x="21095" y="2742"/>
                  </a:cubicBezTo>
                  <a:cubicBezTo>
                    <a:pt x="21460" y="2863"/>
                    <a:pt x="22068" y="3532"/>
                    <a:pt x="22311" y="4383"/>
                  </a:cubicBezTo>
                  <a:cubicBezTo>
                    <a:pt x="22509" y="5147"/>
                    <a:pt x="23234" y="5174"/>
                    <a:pt x="23333" y="5174"/>
                  </a:cubicBezTo>
                  <a:cubicBezTo>
                    <a:pt x="23341" y="5174"/>
                    <a:pt x="23345" y="5173"/>
                    <a:pt x="23345" y="5173"/>
                  </a:cubicBezTo>
                  <a:cubicBezTo>
                    <a:pt x="23345" y="5173"/>
                    <a:pt x="23497" y="5447"/>
                    <a:pt x="23679" y="5477"/>
                  </a:cubicBezTo>
                  <a:cubicBezTo>
                    <a:pt x="23706" y="5482"/>
                    <a:pt x="23742" y="5485"/>
                    <a:pt x="23783" y="5485"/>
                  </a:cubicBezTo>
                  <a:cubicBezTo>
                    <a:pt x="24016" y="5485"/>
                    <a:pt x="24431" y="5382"/>
                    <a:pt x="24560" y="4839"/>
                  </a:cubicBezTo>
                  <a:cubicBezTo>
                    <a:pt x="24712" y="4170"/>
                    <a:pt x="25503" y="1252"/>
                    <a:pt x="23436" y="462"/>
                  </a:cubicBezTo>
                  <a:cubicBezTo>
                    <a:pt x="22590" y="129"/>
                    <a:pt x="21836" y="1"/>
                    <a:pt x="211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960075" y="1606825"/>
              <a:ext cx="364025" cy="579900"/>
            </a:xfrm>
            <a:custGeom>
              <a:avLst/>
              <a:gdLst/>
              <a:ahLst/>
              <a:cxnLst/>
              <a:rect l="l" t="t" r="r" b="b"/>
              <a:pathLst>
                <a:path w="14561" h="23196" extrusionOk="0">
                  <a:moveTo>
                    <a:pt x="9090" y="1"/>
                  </a:moveTo>
                  <a:cubicBezTo>
                    <a:pt x="9012" y="1"/>
                    <a:pt x="8931" y="9"/>
                    <a:pt x="8846" y="26"/>
                  </a:cubicBezTo>
                  <a:cubicBezTo>
                    <a:pt x="7630" y="299"/>
                    <a:pt x="7053" y="938"/>
                    <a:pt x="6414" y="1667"/>
                  </a:cubicBezTo>
                  <a:cubicBezTo>
                    <a:pt x="5776" y="2397"/>
                    <a:pt x="3527" y="5497"/>
                    <a:pt x="3831" y="8810"/>
                  </a:cubicBezTo>
                  <a:cubicBezTo>
                    <a:pt x="3831" y="8810"/>
                    <a:pt x="3253" y="9661"/>
                    <a:pt x="3162" y="9996"/>
                  </a:cubicBezTo>
                  <a:lnTo>
                    <a:pt x="1977" y="10634"/>
                  </a:lnTo>
                  <a:cubicBezTo>
                    <a:pt x="1977" y="10634"/>
                    <a:pt x="1725" y="10759"/>
                    <a:pt x="1543" y="10759"/>
                  </a:cubicBezTo>
                  <a:cubicBezTo>
                    <a:pt x="1524" y="10759"/>
                    <a:pt x="1507" y="10758"/>
                    <a:pt x="1490" y="10755"/>
                  </a:cubicBezTo>
                  <a:cubicBezTo>
                    <a:pt x="1314" y="10733"/>
                    <a:pt x="850" y="10520"/>
                    <a:pt x="515" y="10520"/>
                  </a:cubicBezTo>
                  <a:cubicBezTo>
                    <a:pt x="389" y="10520"/>
                    <a:pt x="281" y="10550"/>
                    <a:pt x="214" y="10634"/>
                  </a:cubicBezTo>
                  <a:cubicBezTo>
                    <a:pt x="1" y="10938"/>
                    <a:pt x="1247" y="11606"/>
                    <a:pt x="1247" y="11606"/>
                  </a:cubicBezTo>
                  <a:cubicBezTo>
                    <a:pt x="1247" y="11606"/>
                    <a:pt x="1478" y="11838"/>
                    <a:pt x="1806" y="11838"/>
                  </a:cubicBezTo>
                  <a:cubicBezTo>
                    <a:pt x="1924" y="11838"/>
                    <a:pt x="2053" y="11808"/>
                    <a:pt x="2189" y="11728"/>
                  </a:cubicBezTo>
                  <a:cubicBezTo>
                    <a:pt x="2700" y="11459"/>
                    <a:pt x="3187" y="11262"/>
                    <a:pt x="3335" y="11262"/>
                  </a:cubicBezTo>
                  <a:cubicBezTo>
                    <a:pt x="3354" y="11262"/>
                    <a:pt x="3368" y="11265"/>
                    <a:pt x="3375" y="11272"/>
                  </a:cubicBezTo>
                  <a:cubicBezTo>
                    <a:pt x="3466" y="11363"/>
                    <a:pt x="3952" y="11485"/>
                    <a:pt x="3952" y="11485"/>
                  </a:cubicBezTo>
                  <a:lnTo>
                    <a:pt x="4226" y="11637"/>
                  </a:lnTo>
                  <a:lnTo>
                    <a:pt x="3861" y="12032"/>
                  </a:lnTo>
                  <a:cubicBezTo>
                    <a:pt x="3861" y="12032"/>
                    <a:pt x="2737" y="12610"/>
                    <a:pt x="2615" y="12792"/>
                  </a:cubicBezTo>
                  <a:cubicBezTo>
                    <a:pt x="2493" y="13005"/>
                    <a:pt x="3253" y="13552"/>
                    <a:pt x="3344" y="13643"/>
                  </a:cubicBezTo>
                  <a:cubicBezTo>
                    <a:pt x="3405" y="13704"/>
                    <a:pt x="3922" y="13947"/>
                    <a:pt x="3983" y="14008"/>
                  </a:cubicBezTo>
                  <a:cubicBezTo>
                    <a:pt x="4054" y="14055"/>
                    <a:pt x="4162" y="14158"/>
                    <a:pt x="4220" y="14158"/>
                  </a:cubicBezTo>
                  <a:cubicBezTo>
                    <a:pt x="4237" y="14158"/>
                    <a:pt x="4250" y="14149"/>
                    <a:pt x="4256" y="14129"/>
                  </a:cubicBezTo>
                  <a:cubicBezTo>
                    <a:pt x="4287" y="14069"/>
                    <a:pt x="4226" y="13947"/>
                    <a:pt x="4256" y="13917"/>
                  </a:cubicBezTo>
                  <a:cubicBezTo>
                    <a:pt x="4287" y="13917"/>
                    <a:pt x="5320" y="13217"/>
                    <a:pt x="5746" y="12792"/>
                  </a:cubicBezTo>
                  <a:cubicBezTo>
                    <a:pt x="5746" y="12792"/>
                    <a:pt x="6050" y="13248"/>
                    <a:pt x="6110" y="13339"/>
                  </a:cubicBezTo>
                  <a:cubicBezTo>
                    <a:pt x="6110" y="13339"/>
                    <a:pt x="5958" y="13947"/>
                    <a:pt x="5685" y="14129"/>
                  </a:cubicBezTo>
                  <a:cubicBezTo>
                    <a:pt x="5290" y="14464"/>
                    <a:pt x="4834" y="14433"/>
                    <a:pt x="4712" y="14616"/>
                  </a:cubicBezTo>
                  <a:cubicBezTo>
                    <a:pt x="4591" y="14768"/>
                    <a:pt x="4712" y="14828"/>
                    <a:pt x="4895" y="14980"/>
                  </a:cubicBezTo>
                  <a:cubicBezTo>
                    <a:pt x="5077" y="15132"/>
                    <a:pt x="5533" y="15467"/>
                    <a:pt x="5533" y="15467"/>
                  </a:cubicBezTo>
                  <a:lnTo>
                    <a:pt x="5928" y="15801"/>
                  </a:lnTo>
                  <a:cubicBezTo>
                    <a:pt x="5928" y="15801"/>
                    <a:pt x="5938" y="15802"/>
                    <a:pt x="5956" y="15802"/>
                  </a:cubicBezTo>
                  <a:cubicBezTo>
                    <a:pt x="6048" y="15802"/>
                    <a:pt x="6343" y="15781"/>
                    <a:pt x="6597" y="15528"/>
                  </a:cubicBezTo>
                  <a:cubicBezTo>
                    <a:pt x="6901" y="15224"/>
                    <a:pt x="7205" y="15132"/>
                    <a:pt x="7569" y="15041"/>
                  </a:cubicBezTo>
                  <a:cubicBezTo>
                    <a:pt x="7904" y="14980"/>
                    <a:pt x="8025" y="14980"/>
                    <a:pt x="8025" y="14980"/>
                  </a:cubicBezTo>
                  <a:cubicBezTo>
                    <a:pt x="8025" y="14980"/>
                    <a:pt x="8208" y="15163"/>
                    <a:pt x="8208" y="15224"/>
                  </a:cubicBezTo>
                  <a:cubicBezTo>
                    <a:pt x="8208" y="15315"/>
                    <a:pt x="8086" y="15771"/>
                    <a:pt x="8086" y="15771"/>
                  </a:cubicBezTo>
                  <a:cubicBezTo>
                    <a:pt x="8086" y="15771"/>
                    <a:pt x="7904" y="16287"/>
                    <a:pt x="7569" y="16561"/>
                  </a:cubicBezTo>
                  <a:cubicBezTo>
                    <a:pt x="7569" y="16561"/>
                    <a:pt x="7296" y="16652"/>
                    <a:pt x="7417" y="16895"/>
                  </a:cubicBezTo>
                  <a:cubicBezTo>
                    <a:pt x="7509" y="17169"/>
                    <a:pt x="8238" y="17716"/>
                    <a:pt x="8329" y="17746"/>
                  </a:cubicBezTo>
                  <a:cubicBezTo>
                    <a:pt x="8352" y="17769"/>
                    <a:pt x="8479" y="17930"/>
                    <a:pt x="8605" y="17930"/>
                  </a:cubicBezTo>
                  <a:cubicBezTo>
                    <a:pt x="8646" y="17930"/>
                    <a:pt x="8687" y="17913"/>
                    <a:pt x="8724" y="17868"/>
                  </a:cubicBezTo>
                  <a:cubicBezTo>
                    <a:pt x="8876" y="17655"/>
                    <a:pt x="8785" y="17625"/>
                    <a:pt x="8876" y="17442"/>
                  </a:cubicBezTo>
                  <a:cubicBezTo>
                    <a:pt x="8998" y="17260"/>
                    <a:pt x="9576" y="16257"/>
                    <a:pt x="9606" y="16135"/>
                  </a:cubicBezTo>
                  <a:cubicBezTo>
                    <a:pt x="9606" y="16135"/>
                    <a:pt x="9849" y="16439"/>
                    <a:pt x="9910" y="16561"/>
                  </a:cubicBezTo>
                  <a:cubicBezTo>
                    <a:pt x="10092" y="16835"/>
                    <a:pt x="11156" y="20330"/>
                    <a:pt x="11734" y="20908"/>
                  </a:cubicBezTo>
                  <a:cubicBezTo>
                    <a:pt x="11734" y="20908"/>
                    <a:pt x="12129" y="21303"/>
                    <a:pt x="12190" y="21394"/>
                  </a:cubicBezTo>
                  <a:cubicBezTo>
                    <a:pt x="12277" y="21452"/>
                    <a:pt x="13994" y="23196"/>
                    <a:pt x="14289" y="23196"/>
                  </a:cubicBezTo>
                  <a:cubicBezTo>
                    <a:pt x="14301" y="23196"/>
                    <a:pt x="14310" y="23193"/>
                    <a:pt x="14317" y="23187"/>
                  </a:cubicBezTo>
                  <a:cubicBezTo>
                    <a:pt x="14560" y="23035"/>
                    <a:pt x="14348" y="22579"/>
                    <a:pt x="13983" y="22154"/>
                  </a:cubicBezTo>
                  <a:cubicBezTo>
                    <a:pt x="13557" y="21698"/>
                    <a:pt x="13041" y="20968"/>
                    <a:pt x="12980" y="20664"/>
                  </a:cubicBezTo>
                  <a:cubicBezTo>
                    <a:pt x="12949" y="20543"/>
                    <a:pt x="12919" y="20330"/>
                    <a:pt x="12919" y="20330"/>
                  </a:cubicBezTo>
                  <a:lnTo>
                    <a:pt x="12585" y="18993"/>
                  </a:lnTo>
                  <a:cubicBezTo>
                    <a:pt x="12585" y="18993"/>
                    <a:pt x="12068" y="16044"/>
                    <a:pt x="12190" y="15072"/>
                  </a:cubicBezTo>
                  <a:cubicBezTo>
                    <a:pt x="12190" y="15072"/>
                    <a:pt x="12220" y="13248"/>
                    <a:pt x="12159" y="12914"/>
                  </a:cubicBezTo>
                  <a:cubicBezTo>
                    <a:pt x="12068" y="12579"/>
                    <a:pt x="12129" y="11880"/>
                    <a:pt x="11369" y="10907"/>
                  </a:cubicBezTo>
                  <a:lnTo>
                    <a:pt x="11278" y="10786"/>
                  </a:lnTo>
                  <a:cubicBezTo>
                    <a:pt x="11278" y="10786"/>
                    <a:pt x="10123" y="9540"/>
                    <a:pt x="8968" y="8962"/>
                  </a:cubicBezTo>
                  <a:cubicBezTo>
                    <a:pt x="8117" y="8537"/>
                    <a:pt x="7448" y="8293"/>
                    <a:pt x="6262" y="8050"/>
                  </a:cubicBezTo>
                  <a:cubicBezTo>
                    <a:pt x="6262" y="8050"/>
                    <a:pt x="5989" y="7898"/>
                    <a:pt x="5958" y="7746"/>
                  </a:cubicBezTo>
                  <a:cubicBezTo>
                    <a:pt x="5928" y="7594"/>
                    <a:pt x="5624" y="6500"/>
                    <a:pt x="5928" y="5406"/>
                  </a:cubicBezTo>
                  <a:cubicBezTo>
                    <a:pt x="6232" y="4281"/>
                    <a:pt x="6749" y="3126"/>
                    <a:pt x="7934" y="2214"/>
                  </a:cubicBezTo>
                  <a:cubicBezTo>
                    <a:pt x="7843" y="2001"/>
                    <a:pt x="8025" y="1910"/>
                    <a:pt x="8390" y="1819"/>
                  </a:cubicBezTo>
                  <a:cubicBezTo>
                    <a:pt x="8414" y="1816"/>
                    <a:pt x="8440" y="1815"/>
                    <a:pt x="8468" y="1815"/>
                  </a:cubicBezTo>
                  <a:cubicBezTo>
                    <a:pt x="8728" y="1815"/>
                    <a:pt x="9155" y="1943"/>
                    <a:pt x="9484" y="2245"/>
                  </a:cubicBezTo>
                  <a:cubicBezTo>
                    <a:pt x="9634" y="2371"/>
                    <a:pt x="9775" y="2411"/>
                    <a:pt x="9893" y="2411"/>
                  </a:cubicBezTo>
                  <a:cubicBezTo>
                    <a:pt x="10085" y="2411"/>
                    <a:pt x="10214" y="2305"/>
                    <a:pt x="10214" y="2305"/>
                  </a:cubicBezTo>
                  <a:cubicBezTo>
                    <a:pt x="10214" y="2305"/>
                    <a:pt x="10326" y="2372"/>
                    <a:pt x="10434" y="2372"/>
                  </a:cubicBezTo>
                  <a:cubicBezTo>
                    <a:pt x="10452" y="2372"/>
                    <a:pt x="10470" y="2371"/>
                    <a:pt x="10487" y="2366"/>
                  </a:cubicBezTo>
                  <a:cubicBezTo>
                    <a:pt x="10609" y="2305"/>
                    <a:pt x="10822" y="2123"/>
                    <a:pt x="10700" y="1789"/>
                  </a:cubicBezTo>
                  <a:cubicBezTo>
                    <a:pt x="10615" y="1421"/>
                    <a:pt x="10136" y="1"/>
                    <a:pt x="90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942600" y="4202350"/>
              <a:ext cx="1171000" cy="1226875"/>
            </a:xfrm>
            <a:custGeom>
              <a:avLst/>
              <a:gdLst/>
              <a:ahLst/>
              <a:cxnLst/>
              <a:rect l="l" t="t" r="r" b="b"/>
              <a:pathLst>
                <a:path w="46840" h="49075" extrusionOk="0">
                  <a:moveTo>
                    <a:pt x="655" y="0"/>
                  </a:moveTo>
                  <a:cubicBezTo>
                    <a:pt x="487" y="0"/>
                    <a:pt x="374" y="30"/>
                    <a:pt x="334" y="97"/>
                  </a:cubicBezTo>
                  <a:cubicBezTo>
                    <a:pt x="0" y="705"/>
                    <a:pt x="851" y="1525"/>
                    <a:pt x="2249" y="2133"/>
                  </a:cubicBezTo>
                  <a:cubicBezTo>
                    <a:pt x="3648" y="2741"/>
                    <a:pt x="5714" y="3896"/>
                    <a:pt x="6170" y="4565"/>
                  </a:cubicBezTo>
                  <a:cubicBezTo>
                    <a:pt x="6322" y="4839"/>
                    <a:pt x="6687" y="5295"/>
                    <a:pt x="6687" y="5295"/>
                  </a:cubicBezTo>
                  <a:lnTo>
                    <a:pt x="8936" y="8061"/>
                  </a:lnTo>
                  <a:cubicBezTo>
                    <a:pt x="8936" y="8061"/>
                    <a:pt x="13192" y="14535"/>
                    <a:pt x="14012" y="16875"/>
                  </a:cubicBezTo>
                  <a:cubicBezTo>
                    <a:pt x="14012" y="16875"/>
                    <a:pt x="15897" y="21252"/>
                    <a:pt x="16444" y="21951"/>
                  </a:cubicBezTo>
                  <a:cubicBezTo>
                    <a:pt x="16991" y="22620"/>
                    <a:pt x="17599" y="24322"/>
                    <a:pt x="20456" y="25812"/>
                  </a:cubicBezTo>
                  <a:lnTo>
                    <a:pt x="20760" y="25963"/>
                  </a:lnTo>
                  <a:cubicBezTo>
                    <a:pt x="20760" y="25963"/>
                    <a:pt x="24773" y="27726"/>
                    <a:pt x="28116" y="27818"/>
                  </a:cubicBezTo>
                  <a:cubicBezTo>
                    <a:pt x="28614" y="27836"/>
                    <a:pt x="29090" y="27847"/>
                    <a:pt x="29558" y="27847"/>
                  </a:cubicBezTo>
                  <a:cubicBezTo>
                    <a:pt x="31379" y="27847"/>
                    <a:pt x="33085" y="27681"/>
                    <a:pt x="35502" y="27149"/>
                  </a:cubicBezTo>
                  <a:cubicBezTo>
                    <a:pt x="35502" y="27149"/>
                    <a:pt x="36262" y="27179"/>
                    <a:pt x="36475" y="27514"/>
                  </a:cubicBezTo>
                  <a:cubicBezTo>
                    <a:pt x="36718" y="27818"/>
                    <a:pt x="38603" y="30128"/>
                    <a:pt x="39059" y="32985"/>
                  </a:cubicBezTo>
                  <a:cubicBezTo>
                    <a:pt x="39514" y="35842"/>
                    <a:pt x="39514" y="39216"/>
                    <a:pt x="37691" y="42590"/>
                  </a:cubicBezTo>
                  <a:cubicBezTo>
                    <a:pt x="37660" y="42681"/>
                    <a:pt x="37387" y="43167"/>
                    <a:pt x="36596" y="43775"/>
                  </a:cubicBezTo>
                  <a:cubicBezTo>
                    <a:pt x="36307" y="44007"/>
                    <a:pt x="35662" y="44177"/>
                    <a:pt x="34918" y="44177"/>
                  </a:cubicBezTo>
                  <a:cubicBezTo>
                    <a:pt x="34491" y="44177"/>
                    <a:pt x="34031" y="44121"/>
                    <a:pt x="33587" y="43988"/>
                  </a:cubicBezTo>
                  <a:cubicBezTo>
                    <a:pt x="33387" y="43923"/>
                    <a:pt x="33204" y="43896"/>
                    <a:pt x="33039" y="43896"/>
                  </a:cubicBezTo>
                  <a:cubicBezTo>
                    <a:pt x="32197" y="43896"/>
                    <a:pt x="31794" y="44596"/>
                    <a:pt x="31794" y="44596"/>
                  </a:cubicBezTo>
                  <a:cubicBezTo>
                    <a:pt x="31794" y="44596"/>
                    <a:pt x="31338" y="44596"/>
                    <a:pt x="31156" y="44778"/>
                  </a:cubicBezTo>
                  <a:cubicBezTo>
                    <a:pt x="30973" y="44961"/>
                    <a:pt x="30578" y="45660"/>
                    <a:pt x="31277" y="46359"/>
                  </a:cubicBezTo>
                  <a:cubicBezTo>
                    <a:pt x="31800" y="46929"/>
                    <a:pt x="33750" y="49075"/>
                    <a:pt x="35809" y="49075"/>
                  </a:cubicBezTo>
                  <a:cubicBezTo>
                    <a:pt x="36387" y="49075"/>
                    <a:pt x="36973" y="48906"/>
                    <a:pt x="37539" y="48487"/>
                  </a:cubicBezTo>
                  <a:cubicBezTo>
                    <a:pt x="40122" y="46632"/>
                    <a:pt x="40852" y="44474"/>
                    <a:pt x="41581" y="42073"/>
                  </a:cubicBezTo>
                  <a:cubicBezTo>
                    <a:pt x="42341" y="39672"/>
                    <a:pt x="44226" y="29945"/>
                    <a:pt x="40001" y="22559"/>
                  </a:cubicBezTo>
                  <a:cubicBezTo>
                    <a:pt x="40001" y="22559"/>
                    <a:pt x="40457" y="20006"/>
                    <a:pt x="40305" y="19003"/>
                  </a:cubicBezTo>
                  <a:lnTo>
                    <a:pt x="42402" y="16267"/>
                  </a:lnTo>
                  <a:cubicBezTo>
                    <a:pt x="42402" y="16267"/>
                    <a:pt x="42949" y="15599"/>
                    <a:pt x="43496" y="15477"/>
                  </a:cubicBezTo>
                  <a:cubicBezTo>
                    <a:pt x="44074" y="15355"/>
                    <a:pt x="46384" y="15355"/>
                    <a:pt x="46627" y="14444"/>
                  </a:cubicBezTo>
                  <a:cubicBezTo>
                    <a:pt x="46840" y="13532"/>
                    <a:pt x="43132" y="13197"/>
                    <a:pt x="43132" y="13197"/>
                  </a:cubicBezTo>
                  <a:cubicBezTo>
                    <a:pt x="43132" y="13197"/>
                    <a:pt x="42818" y="13073"/>
                    <a:pt x="42388" y="13073"/>
                  </a:cubicBezTo>
                  <a:cubicBezTo>
                    <a:pt x="41890" y="13073"/>
                    <a:pt x="41236" y="13240"/>
                    <a:pt x="40730" y="13957"/>
                  </a:cubicBezTo>
                  <a:cubicBezTo>
                    <a:pt x="39826" y="15241"/>
                    <a:pt x="38809" y="16273"/>
                    <a:pt x="38460" y="16273"/>
                  </a:cubicBezTo>
                  <a:cubicBezTo>
                    <a:pt x="38446" y="16273"/>
                    <a:pt x="38432" y="16271"/>
                    <a:pt x="38420" y="16267"/>
                  </a:cubicBezTo>
                  <a:cubicBezTo>
                    <a:pt x="38382" y="16260"/>
                    <a:pt x="38330" y="16256"/>
                    <a:pt x="38268" y="16256"/>
                  </a:cubicBezTo>
                  <a:cubicBezTo>
                    <a:pt x="37831" y="16256"/>
                    <a:pt x="36900" y="16419"/>
                    <a:pt x="36900" y="16419"/>
                  </a:cubicBezTo>
                  <a:lnTo>
                    <a:pt x="36141" y="16389"/>
                  </a:lnTo>
                  <a:lnTo>
                    <a:pt x="36505" y="15112"/>
                  </a:lnTo>
                  <a:cubicBezTo>
                    <a:pt x="36505" y="15112"/>
                    <a:pt x="38633" y="12559"/>
                    <a:pt x="38694" y="11982"/>
                  </a:cubicBezTo>
                  <a:cubicBezTo>
                    <a:pt x="38724" y="11404"/>
                    <a:pt x="36353" y="10887"/>
                    <a:pt x="36110" y="10796"/>
                  </a:cubicBezTo>
                  <a:cubicBezTo>
                    <a:pt x="35837" y="10705"/>
                    <a:pt x="34438" y="10705"/>
                    <a:pt x="34226" y="10614"/>
                  </a:cubicBezTo>
                  <a:cubicBezTo>
                    <a:pt x="34117" y="10578"/>
                    <a:pt x="33868" y="10531"/>
                    <a:pt x="33698" y="10531"/>
                  </a:cubicBezTo>
                  <a:cubicBezTo>
                    <a:pt x="33582" y="10531"/>
                    <a:pt x="33502" y="10552"/>
                    <a:pt x="33527" y="10614"/>
                  </a:cubicBezTo>
                  <a:cubicBezTo>
                    <a:pt x="33557" y="10796"/>
                    <a:pt x="33770" y="11070"/>
                    <a:pt x="33739" y="11161"/>
                  </a:cubicBezTo>
                  <a:cubicBezTo>
                    <a:pt x="33709" y="11222"/>
                    <a:pt x="31916" y="13927"/>
                    <a:pt x="31429" y="15325"/>
                  </a:cubicBezTo>
                  <a:cubicBezTo>
                    <a:pt x="31429" y="15325"/>
                    <a:pt x="30183" y="14596"/>
                    <a:pt x="29940" y="14504"/>
                  </a:cubicBezTo>
                  <a:cubicBezTo>
                    <a:pt x="29940" y="14504"/>
                    <a:pt x="29666" y="12924"/>
                    <a:pt x="30061" y="12225"/>
                  </a:cubicBezTo>
                  <a:cubicBezTo>
                    <a:pt x="30700" y="10948"/>
                    <a:pt x="31764" y="10614"/>
                    <a:pt x="31885" y="9975"/>
                  </a:cubicBezTo>
                  <a:cubicBezTo>
                    <a:pt x="31946" y="9519"/>
                    <a:pt x="31703" y="9489"/>
                    <a:pt x="31095" y="9337"/>
                  </a:cubicBezTo>
                  <a:cubicBezTo>
                    <a:pt x="30487" y="9185"/>
                    <a:pt x="29028" y="8820"/>
                    <a:pt x="29028" y="8820"/>
                  </a:cubicBezTo>
                  <a:lnTo>
                    <a:pt x="27751" y="8425"/>
                  </a:lnTo>
                  <a:cubicBezTo>
                    <a:pt x="27751" y="8425"/>
                    <a:pt x="26870" y="8729"/>
                    <a:pt x="26444" y="9793"/>
                  </a:cubicBezTo>
                  <a:cubicBezTo>
                    <a:pt x="26019" y="10857"/>
                    <a:pt x="25472" y="11465"/>
                    <a:pt x="24742" y="11982"/>
                  </a:cubicBezTo>
                  <a:cubicBezTo>
                    <a:pt x="24013" y="12529"/>
                    <a:pt x="23830" y="12681"/>
                    <a:pt x="23830" y="12681"/>
                  </a:cubicBezTo>
                  <a:cubicBezTo>
                    <a:pt x="23830" y="12681"/>
                    <a:pt x="23131" y="12437"/>
                    <a:pt x="23040" y="12225"/>
                  </a:cubicBezTo>
                  <a:cubicBezTo>
                    <a:pt x="22918" y="11982"/>
                    <a:pt x="22766" y="10857"/>
                    <a:pt x="22766" y="10857"/>
                  </a:cubicBezTo>
                  <a:cubicBezTo>
                    <a:pt x="22766" y="10857"/>
                    <a:pt x="22645" y="9337"/>
                    <a:pt x="23222" y="8364"/>
                  </a:cubicBezTo>
                  <a:cubicBezTo>
                    <a:pt x="23222" y="8364"/>
                    <a:pt x="23830" y="7969"/>
                    <a:pt x="23253" y="7422"/>
                  </a:cubicBezTo>
                  <a:cubicBezTo>
                    <a:pt x="22675" y="6905"/>
                    <a:pt x="20396" y="6450"/>
                    <a:pt x="20244" y="6450"/>
                  </a:cubicBezTo>
                  <a:cubicBezTo>
                    <a:pt x="20155" y="6450"/>
                    <a:pt x="19839" y="6305"/>
                    <a:pt x="19560" y="6305"/>
                  </a:cubicBezTo>
                  <a:cubicBezTo>
                    <a:pt x="19362" y="6305"/>
                    <a:pt x="19182" y="6379"/>
                    <a:pt x="19119" y="6632"/>
                  </a:cubicBezTo>
                  <a:cubicBezTo>
                    <a:pt x="18967" y="7240"/>
                    <a:pt x="19241" y="7209"/>
                    <a:pt x="19180" y="7757"/>
                  </a:cubicBezTo>
                  <a:cubicBezTo>
                    <a:pt x="19119" y="8334"/>
                    <a:pt x="18845" y="11313"/>
                    <a:pt x="18845" y="11556"/>
                  </a:cubicBezTo>
                  <a:cubicBezTo>
                    <a:pt x="18845" y="11556"/>
                    <a:pt x="18055" y="11100"/>
                    <a:pt x="17751" y="10948"/>
                  </a:cubicBezTo>
                  <a:cubicBezTo>
                    <a:pt x="17022" y="10553"/>
                    <a:pt x="10791" y="3471"/>
                    <a:pt x="8815" y="2711"/>
                  </a:cubicBezTo>
                  <a:cubicBezTo>
                    <a:pt x="8815" y="2711"/>
                    <a:pt x="7447" y="2103"/>
                    <a:pt x="7265" y="2042"/>
                  </a:cubicBezTo>
                  <a:cubicBezTo>
                    <a:pt x="7102" y="1961"/>
                    <a:pt x="2025" y="0"/>
                    <a:pt x="6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163725" y="2577825"/>
              <a:ext cx="364000" cy="579300"/>
            </a:xfrm>
            <a:custGeom>
              <a:avLst/>
              <a:gdLst/>
              <a:ahLst/>
              <a:cxnLst/>
              <a:rect l="l" t="t" r="r" b="b"/>
              <a:pathLst>
                <a:path w="14560" h="23172" extrusionOk="0">
                  <a:moveTo>
                    <a:pt x="9136" y="1"/>
                  </a:moveTo>
                  <a:cubicBezTo>
                    <a:pt x="9053" y="1"/>
                    <a:pt x="8966" y="10"/>
                    <a:pt x="8876" y="31"/>
                  </a:cubicBezTo>
                  <a:cubicBezTo>
                    <a:pt x="7660" y="305"/>
                    <a:pt x="7082" y="943"/>
                    <a:pt x="6444" y="1673"/>
                  </a:cubicBezTo>
                  <a:cubicBezTo>
                    <a:pt x="5775" y="2372"/>
                    <a:pt x="3557" y="5503"/>
                    <a:pt x="3860" y="8816"/>
                  </a:cubicBezTo>
                  <a:cubicBezTo>
                    <a:pt x="3860" y="8816"/>
                    <a:pt x="3283" y="9636"/>
                    <a:pt x="3161" y="9971"/>
                  </a:cubicBezTo>
                  <a:lnTo>
                    <a:pt x="1976" y="10639"/>
                  </a:lnTo>
                  <a:cubicBezTo>
                    <a:pt x="1976" y="10639"/>
                    <a:pt x="1765" y="10745"/>
                    <a:pt x="1589" y="10745"/>
                  </a:cubicBezTo>
                  <a:cubicBezTo>
                    <a:pt x="1554" y="10745"/>
                    <a:pt x="1520" y="10741"/>
                    <a:pt x="1490" y="10731"/>
                  </a:cubicBezTo>
                  <a:cubicBezTo>
                    <a:pt x="1317" y="10709"/>
                    <a:pt x="869" y="10519"/>
                    <a:pt x="548" y="10519"/>
                  </a:cubicBezTo>
                  <a:cubicBezTo>
                    <a:pt x="416" y="10519"/>
                    <a:pt x="305" y="10551"/>
                    <a:pt x="243" y="10639"/>
                  </a:cubicBezTo>
                  <a:cubicBezTo>
                    <a:pt x="0" y="10943"/>
                    <a:pt x="1246" y="11612"/>
                    <a:pt x="1246" y="11612"/>
                  </a:cubicBezTo>
                  <a:cubicBezTo>
                    <a:pt x="1246" y="11612"/>
                    <a:pt x="1477" y="11843"/>
                    <a:pt x="1818" y="11843"/>
                  </a:cubicBezTo>
                  <a:cubicBezTo>
                    <a:pt x="1940" y="11843"/>
                    <a:pt x="2075" y="11814"/>
                    <a:pt x="2219" y="11734"/>
                  </a:cubicBezTo>
                  <a:cubicBezTo>
                    <a:pt x="2687" y="11474"/>
                    <a:pt x="3155" y="11258"/>
                    <a:pt x="3319" y="11258"/>
                  </a:cubicBezTo>
                  <a:cubicBezTo>
                    <a:pt x="3346" y="11258"/>
                    <a:pt x="3365" y="11264"/>
                    <a:pt x="3374" y="11278"/>
                  </a:cubicBezTo>
                  <a:cubicBezTo>
                    <a:pt x="3496" y="11338"/>
                    <a:pt x="3952" y="11460"/>
                    <a:pt x="3952" y="11460"/>
                  </a:cubicBezTo>
                  <a:lnTo>
                    <a:pt x="4225" y="11612"/>
                  </a:lnTo>
                  <a:lnTo>
                    <a:pt x="3891" y="12038"/>
                  </a:lnTo>
                  <a:cubicBezTo>
                    <a:pt x="3891" y="12038"/>
                    <a:pt x="2736" y="12615"/>
                    <a:pt x="2614" y="12797"/>
                  </a:cubicBezTo>
                  <a:cubicBezTo>
                    <a:pt x="2523" y="12980"/>
                    <a:pt x="3283" y="13557"/>
                    <a:pt x="3344" y="13618"/>
                  </a:cubicBezTo>
                  <a:cubicBezTo>
                    <a:pt x="3435" y="13709"/>
                    <a:pt x="3921" y="13922"/>
                    <a:pt x="3982" y="14013"/>
                  </a:cubicBezTo>
                  <a:cubicBezTo>
                    <a:pt x="4058" y="14039"/>
                    <a:pt x="4177" y="14149"/>
                    <a:pt x="4232" y="14149"/>
                  </a:cubicBezTo>
                  <a:cubicBezTo>
                    <a:pt x="4242" y="14149"/>
                    <a:pt x="4251" y="14145"/>
                    <a:pt x="4256" y="14135"/>
                  </a:cubicBezTo>
                  <a:cubicBezTo>
                    <a:pt x="4286" y="14044"/>
                    <a:pt x="4225" y="13922"/>
                    <a:pt x="4256" y="13892"/>
                  </a:cubicBezTo>
                  <a:cubicBezTo>
                    <a:pt x="4286" y="13892"/>
                    <a:pt x="5319" y="13193"/>
                    <a:pt x="5745" y="12797"/>
                  </a:cubicBezTo>
                  <a:cubicBezTo>
                    <a:pt x="5745" y="12797"/>
                    <a:pt x="6049" y="13253"/>
                    <a:pt x="6110" y="13314"/>
                  </a:cubicBezTo>
                  <a:cubicBezTo>
                    <a:pt x="6110" y="13314"/>
                    <a:pt x="5958" y="13922"/>
                    <a:pt x="5715" y="14135"/>
                  </a:cubicBezTo>
                  <a:cubicBezTo>
                    <a:pt x="5289" y="14469"/>
                    <a:pt x="4833" y="14439"/>
                    <a:pt x="4712" y="14621"/>
                  </a:cubicBezTo>
                  <a:cubicBezTo>
                    <a:pt x="4590" y="14773"/>
                    <a:pt x="4712" y="14804"/>
                    <a:pt x="4894" y="14956"/>
                  </a:cubicBezTo>
                  <a:cubicBezTo>
                    <a:pt x="5107" y="15108"/>
                    <a:pt x="5563" y="15442"/>
                    <a:pt x="5563" y="15442"/>
                  </a:cubicBezTo>
                  <a:lnTo>
                    <a:pt x="5927" y="15776"/>
                  </a:lnTo>
                  <a:cubicBezTo>
                    <a:pt x="5927" y="15776"/>
                    <a:pt x="5960" y="15781"/>
                    <a:pt x="6013" y="15781"/>
                  </a:cubicBezTo>
                  <a:cubicBezTo>
                    <a:pt x="6146" y="15781"/>
                    <a:pt x="6409" y="15750"/>
                    <a:pt x="6626" y="15533"/>
                  </a:cubicBezTo>
                  <a:cubicBezTo>
                    <a:pt x="6930" y="15229"/>
                    <a:pt x="7234" y="15108"/>
                    <a:pt x="7569" y="15016"/>
                  </a:cubicBezTo>
                  <a:cubicBezTo>
                    <a:pt x="7903" y="14956"/>
                    <a:pt x="8025" y="14956"/>
                    <a:pt x="8025" y="14956"/>
                  </a:cubicBezTo>
                  <a:cubicBezTo>
                    <a:pt x="8025" y="14956"/>
                    <a:pt x="8207" y="15138"/>
                    <a:pt x="8207" y="15229"/>
                  </a:cubicBezTo>
                  <a:cubicBezTo>
                    <a:pt x="8207" y="15290"/>
                    <a:pt x="8085" y="15746"/>
                    <a:pt x="8085" y="15746"/>
                  </a:cubicBezTo>
                  <a:cubicBezTo>
                    <a:pt x="8085" y="15746"/>
                    <a:pt x="7903" y="16293"/>
                    <a:pt x="7569" y="16536"/>
                  </a:cubicBezTo>
                  <a:cubicBezTo>
                    <a:pt x="7569" y="16536"/>
                    <a:pt x="7295" y="16627"/>
                    <a:pt x="7417" y="16901"/>
                  </a:cubicBezTo>
                  <a:cubicBezTo>
                    <a:pt x="7538" y="17144"/>
                    <a:pt x="8237" y="17691"/>
                    <a:pt x="8329" y="17722"/>
                  </a:cubicBezTo>
                  <a:cubicBezTo>
                    <a:pt x="8352" y="17744"/>
                    <a:pt x="8495" y="17905"/>
                    <a:pt x="8630" y="17905"/>
                  </a:cubicBezTo>
                  <a:cubicBezTo>
                    <a:pt x="8674" y="17905"/>
                    <a:pt x="8717" y="17888"/>
                    <a:pt x="8754" y="17843"/>
                  </a:cubicBezTo>
                  <a:cubicBezTo>
                    <a:pt x="8906" y="17661"/>
                    <a:pt x="8785" y="17600"/>
                    <a:pt x="8906" y="17418"/>
                  </a:cubicBezTo>
                  <a:cubicBezTo>
                    <a:pt x="8997" y="17235"/>
                    <a:pt x="9575" y="16232"/>
                    <a:pt x="9605" y="16141"/>
                  </a:cubicBezTo>
                  <a:cubicBezTo>
                    <a:pt x="9605" y="16141"/>
                    <a:pt x="9848" y="16445"/>
                    <a:pt x="9909" y="16536"/>
                  </a:cubicBezTo>
                  <a:cubicBezTo>
                    <a:pt x="10122" y="16810"/>
                    <a:pt x="11186" y="20305"/>
                    <a:pt x="11733" y="20883"/>
                  </a:cubicBezTo>
                  <a:cubicBezTo>
                    <a:pt x="11733" y="20883"/>
                    <a:pt x="12128" y="21308"/>
                    <a:pt x="12189" y="21369"/>
                  </a:cubicBezTo>
                  <a:cubicBezTo>
                    <a:pt x="12276" y="21457"/>
                    <a:pt x="13991" y="23171"/>
                    <a:pt x="14288" y="23171"/>
                  </a:cubicBezTo>
                  <a:cubicBezTo>
                    <a:pt x="14300" y="23171"/>
                    <a:pt x="14309" y="23168"/>
                    <a:pt x="14317" y="23162"/>
                  </a:cubicBezTo>
                  <a:cubicBezTo>
                    <a:pt x="14560" y="23010"/>
                    <a:pt x="14377" y="22554"/>
                    <a:pt x="13982" y="22129"/>
                  </a:cubicBezTo>
                  <a:cubicBezTo>
                    <a:pt x="13617" y="21734"/>
                    <a:pt x="13040" y="20943"/>
                    <a:pt x="13010" y="20670"/>
                  </a:cubicBezTo>
                  <a:cubicBezTo>
                    <a:pt x="12949" y="20548"/>
                    <a:pt x="12918" y="20305"/>
                    <a:pt x="12918" y="20305"/>
                  </a:cubicBezTo>
                  <a:lnTo>
                    <a:pt x="12584" y="18998"/>
                  </a:lnTo>
                  <a:cubicBezTo>
                    <a:pt x="12584" y="18998"/>
                    <a:pt x="12098" y="16019"/>
                    <a:pt x="12189" y="15077"/>
                  </a:cubicBezTo>
                  <a:cubicBezTo>
                    <a:pt x="12189" y="15077"/>
                    <a:pt x="12250" y="13253"/>
                    <a:pt x="12158" y="12919"/>
                  </a:cubicBezTo>
                  <a:cubicBezTo>
                    <a:pt x="12098" y="12554"/>
                    <a:pt x="12128" y="11886"/>
                    <a:pt x="11368" y="10883"/>
                  </a:cubicBezTo>
                  <a:lnTo>
                    <a:pt x="11277" y="10791"/>
                  </a:lnTo>
                  <a:cubicBezTo>
                    <a:pt x="11277" y="10791"/>
                    <a:pt x="10152" y="9515"/>
                    <a:pt x="8967" y="8937"/>
                  </a:cubicBezTo>
                  <a:cubicBezTo>
                    <a:pt x="8146" y="8542"/>
                    <a:pt x="7447" y="8269"/>
                    <a:pt x="6262" y="8025"/>
                  </a:cubicBezTo>
                  <a:cubicBezTo>
                    <a:pt x="6262" y="8025"/>
                    <a:pt x="6019" y="7873"/>
                    <a:pt x="5958" y="7721"/>
                  </a:cubicBezTo>
                  <a:cubicBezTo>
                    <a:pt x="5927" y="7569"/>
                    <a:pt x="5623" y="6475"/>
                    <a:pt x="5927" y="5381"/>
                  </a:cubicBezTo>
                  <a:cubicBezTo>
                    <a:pt x="6231" y="4287"/>
                    <a:pt x="6778" y="3101"/>
                    <a:pt x="7933" y="2189"/>
                  </a:cubicBezTo>
                  <a:cubicBezTo>
                    <a:pt x="7842" y="2037"/>
                    <a:pt x="8025" y="1885"/>
                    <a:pt x="8420" y="1825"/>
                  </a:cubicBezTo>
                  <a:cubicBezTo>
                    <a:pt x="8455" y="1815"/>
                    <a:pt x="8497" y="1810"/>
                    <a:pt x="8545" y="1810"/>
                  </a:cubicBezTo>
                  <a:cubicBezTo>
                    <a:pt x="8790" y="1810"/>
                    <a:pt x="9184" y="1940"/>
                    <a:pt x="9514" y="2220"/>
                  </a:cubicBezTo>
                  <a:cubicBezTo>
                    <a:pt x="9660" y="2366"/>
                    <a:pt x="9801" y="2409"/>
                    <a:pt x="9918" y="2409"/>
                  </a:cubicBezTo>
                  <a:cubicBezTo>
                    <a:pt x="10093" y="2409"/>
                    <a:pt x="10213" y="2311"/>
                    <a:pt x="10213" y="2311"/>
                  </a:cubicBezTo>
                  <a:cubicBezTo>
                    <a:pt x="10213" y="2311"/>
                    <a:pt x="10310" y="2350"/>
                    <a:pt x="10412" y="2350"/>
                  </a:cubicBezTo>
                  <a:cubicBezTo>
                    <a:pt x="10437" y="2350"/>
                    <a:pt x="10462" y="2347"/>
                    <a:pt x="10487" y="2341"/>
                  </a:cubicBezTo>
                  <a:cubicBezTo>
                    <a:pt x="10608" y="2311"/>
                    <a:pt x="10821" y="2098"/>
                    <a:pt x="10730" y="1764"/>
                  </a:cubicBezTo>
                  <a:cubicBezTo>
                    <a:pt x="10618" y="1427"/>
                    <a:pt x="10142" y="1"/>
                    <a:pt x="91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801275" y="3076325"/>
              <a:ext cx="803975" cy="570700"/>
            </a:xfrm>
            <a:custGeom>
              <a:avLst/>
              <a:gdLst/>
              <a:ahLst/>
              <a:cxnLst/>
              <a:rect l="l" t="t" r="r" b="b"/>
              <a:pathLst>
                <a:path w="32159" h="22828" extrusionOk="0">
                  <a:moveTo>
                    <a:pt x="28876" y="10061"/>
                  </a:moveTo>
                  <a:cubicBezTo>
                    <a:pt x="28998" y="10365"/>
                    <a:pt x="28907" y="11095"/>
                    <a:pt x="28542" y="11672"/>
                  </a:cubicBezTo>
                  <a:cubicBezTo>
                    <a:pt x="28147" y="12280"/>
                    <a:pt x="28572" y="12675"/>
                    <a:pt x="28572" y="12675"/>
                  </a:cubicBezTo>
                  <a:cubicBezTo>
                    <a:pt x="28572" y="12675"/>
                    <a:pt x="28511" y="12919"/>
                    <a:pt x="28572" y="13071"/>
                  </a:cubicBezTo>
                  <a:cubicBezTo>
                    <a:pt x="28663" y="13192"/>
                    <a:pt x="28967" y="13526"/>
                    <a:pt x="29454" y="13253"/>
                  </a:cubicBezTo>
                  <a:cubicBezTo>
                    <a:pt x="29940" y="12979"/>
                    <a:pt x="32159" y="11915"/>
                    <a:pt x="31551" y="10244"/>
                  </a:cubicBezTo>
                  <a:cubicBezTo>
                    <a:pt x="30913" y="8572"/>
                    <a:pt x="29910" y="7903"/>
                    <a:pt x="28755" y="7143"/>
                  </a:cubicBezTo>
                  <a:cubicBezTo>
                    <a:pt x="27630" y="6384"/>
                    <a:pt x="22767" y="3861"/>
                    <a:pt x="18207" y="4985"/>
                  </a:cubicBezTo>
                  <a:cubicBezTo>
                    <a:pt x="18207" y="4985"/>
                    <a:pt x="16900" y="4317"/>
                    <a:pt x="16383" y="4256"/>
                  </a:cubicBezTo>
                  <a:lnTo>
                    <a:pt x="15228" y="2736"/>
                  </a:lnTo>
                  <a:cubicBezTo>
                    <a:pt x="15228" y="2736"/>
                    <a:pt x="14985" y="2341"/>
                    <a:pt x="14985" y="2037"/>
                  </a:cubicBezTo>
                  <a:cubicBezTo>
                    <a:pt x="15016" y="1733"/>
                    <a:pt x="15350" y="487"/>
                    <a:pt x="14894" y="274"/>
                  </a:cubicBezTo>
                  <a:cubicBezTo>
                    <a:pt x="14438" y="0"/>
                    <a:pt x="13709" y="1885"/>
                    <a:pt x="13709" y="1885"/>
                  </a:cubicBezTo>
                  <a:cubicBezTo>
                    <a:pt x="13709" y="1885"/>
                    <a:pt x="13192" y="2584"/>
                    <a:pt x="13769" y="3253"/>
                  </a:cubicBezTo>
                  <a:cubicBezTo>
                    <a:pt x="14317" y="3982"/>
                    <a:pt x="14712" y="4681"/>
                    <a:pt x="14621" y="4833"/>
                  </a:cubicBezTo>
                  <a:cubicBezTo>
                    <a:pt x="14560" y="4985"/>
                    <a:pt x="14469" y="5654"/>
                    <a:pt x="14469" y="5654"/>
                  </a:cubicBezTo>
                  <a:lnTo>
                    <a:pt x="14317" y="6080"/>
                  </a:lnTo>
                  <a:lnTo>
                    <a:pt x="13678" y="5654"/>
                  </a:lnTo>
                  <a:cubicBezTo>
                    <a:pt x="13678" y="5654"/>
                    <a:pt x="12645" y="4134"/>
                    <a:pt x="12341" y="4073"/>
                  </a:cubicBezTo>
                  <a:cubicBezTo>
                    <a:pt x="12037" y="3952"/>
                    <a:pt x="11399" y="5137"/>
                    <a:pt x="11338" y="5228"/>
                  </a:cubicBezTo>
                  <a:cubicBezTo>
                    <a:pt x="11247" y="5350"/>
                    <a:pt x="11034" y="6110"/>
                    <a:pt x="10943" y="6201"/>
                  </a:cubicBezTo>
                  <a:cubicBezTo>
                    <a:pt x="10882" y="6262"/>
                    <a:pt x="10760" y="6566"/>
                    <a:pt x="10821" y="6566"/>
                  </a:cubicBezTo>
                  <a:cubicBezTo>
                    <a:pt x="10943" y="6566"/>
                    <a:pt x="11125" y="6505"/>
                    <a:pt x="11125" y="6535"/>
                  </a:cubicBezTo>
                  <a:cubicBezTo>
                    <a:pt x="11186" y="6566"/>
                    <a:pt x="12310" y="7903"/>
                    <a:pt x="13010" y="8390"/>
                  </a:cubicBezTo>
                  <a:cubicBezTo>
                    <a:pt x="13010" y="8390"/>
                    <a:pt x="12432" y="8937"/>
                    <a:pt x="12341" y="9028"/>
                  </a:cubicBezTo>
                  <a:cubicBezTo>
                    <a:pt x="12341" y="9028"/>
                    <a:pt x="11490" y="8937"/>
                    <a:pt x="11155" y="8633"/>
                  </a:cubicBezTo>
                  <a:cubicBezTo>
                    <a:pt x="10608" y="8086"/>
                    <a:pt x="10548" y="7478"/>
                    <a:pt x="10274" y="7326"/>
                  </a:cubicBezTo>
                  <a:cubicBezTo>
                    <a:pt x="10031" y="7204"/>
                    <a:pt x="9970" y="7356"/>
                    <a:pt x="9818" y="7630"/>
                  </a:cubicBezTo>
                  <a:cubicBezTo>
                    <a:pt x="9605" y="7934"/>
                    <a:pt x="9240" y="8633"/>
                    <a:pt x="9240" y="8633"/>
                  </a:cubicBezTo>
                  <a:lnTo>
                    <a:pt x="8815" y="9241"/>
                  </a:lnTo>
                  <a:cubicBezTo>
                    <a:pt x="8815" y="9241"/>
                    <a:pt x="8845" y="9757"/>
                    <a:pt x="9332" y="10153"/>
                  </a:cubicBezTo>
                  <a:cubicBezTo>
                    <a:pt x="9848" y="10517"/>
                    <a:pt x="10061" y="10943"/>
                    <a:pt x="10244" y="11399"/>
                  </a:cubicBezTo>
                  <a:cubicBezTo>
                    <a:pt x="10456" y="11855"/>
                    <a:pt x="10487" y="12007"/>
                    <a:pt x="10487" y="12007"/>
                  </a:cubicBezTo>
                  <a:cubicBezTo>
                    <a:pt x="10487" y="12007"/>
                    <a:pt x="10244" y="12311"/>
                    <a:pt x="10152" y="12341"/>
                  </a:cubicBezTo>
                  <a:cubicBezTo>
                    <a:pt x="10031" y="12371"/>
                    <a:pt x="9392" y="12280"/>
                    <a:pt x="9392" y="12280"/>
                  </a:cubicBezTo>
                  <a:cubicBezTo>
                    <a:pt x="9392" y="12280"/>
                    <a:pt x="8572" y="12067"/>
                    <a:pt x="8177" y="11672"/>
                  </a:cubicBezTo>
                  <a:cubicBezTo>
                    <a:pt x="8177" y="11672"/>
                    <a:pt x="8025" y="11277"/>
                    <a:pt x="7690" y="11520"/>
                  </a:cubicBezTo>
                  <a:cubicBezTo>
                    <a:pt x="7295" y="11733"/>
                    <a:pt x="6718" y="12888"/>
                    <a:pt x="6687" y="12949"/>
                  </a:cubicBezTo>
                  <a:cubicBezTo>
                    <a:pt x="6657" y="13040"/>
                    <a:pt x="6292" y="13405"/>
                    <a:pt x="6596" y="13557"/>
                  </a:cubicBezTo>
                  <a:cubicBezTo>
                    <a:pt x="6930" y="13739"/>
                    <a:pt x="6930" y="13587"/>
                    <a:pt x="7234" y="13709"/>
                  </a:cubicBezTo>
                  <a:cubicBezTo>
                    <a:pt x="7538" y="13830"/>
                    <a:pt x="9058" y="14438"/>
                    <a:pt x="9149" y="14469"/>
                  </a:cubicBezTo>
                  <a:cubicBezTo>
                    <a:pt x="9149" y="14469"/>
                    <a:pt x="8785" y="14803"/>
                    <a:pt x="8663" y="14955"/>
                  </a:cubicBezTo>
                  <a:cubicBezTo>
                    <a:pt x="8329" y="15259"/>
                    <a:pt x="3648" y="17508"/>
                    <a:pt x="2979" y="18420"/>
                  </a:cubicBezTo>
                  <a:cubicBezTo>
                    <a:pt x="2979" y="18420"/>
                    <a:pt x="2432" y="19028"/>
                    <a:pt x="2371" y="19150"/>
                  </a:cubicBezTo>
                  <a:cubicBezTo>
                    <a:pt x="2280" y="19271"/>
                    <a:pt x="0" y="22220"/>
                    <a:pt x="274" y="22524"/>
                  </a:cubicBezTo>
                  <a:cubicBezTo>
                    <a:pt x="517" y="22828"/>
                    <a:pt x="1094" y="22493"/>
                    <a:pt x="1642" y="21855"/>
                  </a:cubicBezTo>
                  <a:cubicBezTo>
                    <a:pt x="2158" y="21186"/>
                    <a:pt x="3070" y="20274"/>
                    <a:pt x="3526" y="20122"/>
                  </a:cubicBezTo>
                  <a:cubicBezTo>
                    <a:pt x="3678" y="20092"/>
                    <a:pt x="3982" y="19940"/>
                    <a:pt x="3982" y="19940"/>
                  </a:cubicBezTo>
                  <a:lnTo>
                    <a:pt x="5775" y="19180"/>
                  </a:lnTo>
                  <a:cubicBezTo>
                    <a:pt x="5775" y="19180"/>
                    <a:pt x="9848" y="17934"/>
                    <a:pt x="11216" y="17812"/>
                  </a:cubicBezTo>
                  <a:cubicBezTo>
                    <a:pt x="11216" y="17812"/>
                    <a:pt x="13800" y="17478"/>
                    <a:pt x="14256" y="17326"/>
                  </a:cubicBezTo>
                  <a:cubicBezTo>
                    <a:pt x="14712" y="17144"/>
                    <a:pt x="15684" y="17083"/>
                    <a:pt x="16900" y="15806"/>
                  </a:cubicBezTo>
                  <a:lnTo>
                    <a:pt x="17022" y="15654"/>
                  </a:lnTo>
                  <a:cubicBezTo>
                    <a:pt x="17022" y="15654"/>
                    <a:pt x="18572" y="13800"/>
                    <a:pt x="19149" y="12037"/>
                  </a:cubicBezTo>
                  <a:cubicBezTo>
                    <a:pt x="19575" y="10760"/>
                    <a:pt x="19788" y="9757"/>
                    <a:pt x="19909" y="8055"/>
                  </a:cubicBezTo>
                  <a:cubicBezTo>
                    <a:pt x="19909" y="8055"/>
                    <a:pt x="20061" y="7660"/>
                    <a:pt x="20244" y="7569"/>
                  </a:cubicBezTo>
                  <a:cubicBezTo>
                    <a:pt x="20426" y="7447"/>
                    <a:pt x="21946" y="6839"/>
                    <a:pt x="23557" y="7022"/>
                  </a:cubicBezTo>
                  <a:cubicBezTo>
                    <a:pt x="25168" y="7204"/>
                    <a:pt x="26900" y="7751"/>
                    <a:pt x="28420" y="9241"/>
                  </a:cubicBezTo>
                  <a:cubicBezTo>
                    <a:pt x="28451" y="9332"/>
                    <a:pt x="28633" y="9575"/>
                    <a:pt x="28876" y="10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245050" y="4767825"/>
              <a:ext cx="1287275" cy="914175"/>
            </a:xfrm>
            <a:custGeom>
              <a:avLst/>
              <a:gdLst/>
              <a:ahLst/>
              <a:cxnLst/>
              <a:rect l="l" t="t" r="r" b="b"/>
              <a:pathLst>
                <a:path w="51491" h="36567" extrusionOk="0">
                  <a:moveTo>
                    <a:pt x="46232" y="16050"/>
                  </a:moveTo>
                  <a:cubicBezTo>
                    <a:pt x="46415" y="16506"/>
                    <a:pt x="46263" y="17661"/>
                    <a:pt x="45655" y="18633"/>
                  </a:cubicBezTo>
                  <a:cubicBezTo>
                    <a:pt x="45047" y="19576"/>
                    <a:pt x="45746" y="20305"/>
                    <a:pt x="45746" y="20305"/>
                  </a:cubicBezTo>
                  <a:cubicBezTo>
                    <a:pt x="45746" y="20305"/>
                    <a:pt x="45624" y="20670"/>
                    <a:pt x="45776" y="20913"/>
                  </a:cubicBezTo>
                  <a:cubicBezTo>
                    <a:pt x="45898" y="21126"/>
                    <a:pt x="46384" y="21582"/>
                    <a:pt x="47174" y="21217"/>
                  </a:cubicBezTo>
                  <a:cubicBezTo>
                    <a:pt x="47995" y="20792"/>
                    <a:pt x="51491" y="19089"/>
                    <a:pt x="50518" y="16415"/>
                  </a:cubicBezTo>
                  <a:cubicBezTo>
                    <a:pt x="49576" y="13770"/>
                    <a:pt x="47934" y="12646"/>
                    <a:pt x="46080" y="11430"/>
                  </a:cubicBezTo>
                  <a:cubicBezTo>
                    <a:pt x="44226" y="10214"/>
                    <a:pt x="36475" y="6232"/>
                    <a:pt x="29180" y="7995"/>
                  </a:cubicBezTo>
                  <a:cubicBezTo>
                    <a:pt x="29180" y="7995"/>
                    <a:pt x="27113" y="6962"/>
                    <a:pt x="26293" y="6840"/>
                  </a:cubicBezTo>
                  <a:lnTo>
                    <a:pt x="24469" y="4408"/>
                  </a:lnTo>
                  <a:cubicBezTo>
                    <a:pt x="24469" y="4408"/>
                    <a:pt x="24013" y="3800"/>
                    <a:pt x="24043" y="3314"/>
                  </a:cubicBezTo>
                  <a:cubicBezTo>
                    <a:pt x="24074" y="2828"/>
                    <a:pt x="24651" y="852"/>
                    <a:pt x="23922" y="427"/>
                  </a:cubicBezTo>
                  <a:cubicBezTo>
                    <a:pt x="23223" y="1"/>
                    <a:pt x="22037" y="3041"/>
                    <a:pt x="22037" y="3041"/>
                  </a:cubicBezTo>
                  <a:cubicBezTo>
                    <a:pt x="22037" y="3041"/>
                    <a:pt x="21186" y="4104"/>
                    <a:pt x="22098" y="5259"/>
                  </a:cubicBezTo>
                  <a:cubicBezTo>
                    <a:pt x="22979" y="6384"/>
                    <a:pt x="23679" y="7539"/>
                    <a:pt x="23527" y="7752"/>
                  </a:cubicBezTo>
                  <a:cubicBezTo>
                    <a:pt x="23375" y="7995"/>
                    <a:pt x="23283" y="9089"/>
                    <a:pt x="23283" y="9089"/>
                  </a:cubicBezTo>
                  <a:lnTo>
                    <a:pt x="23071" y="9728"/>
                  </a:lnTo>
                  <a:lnTo>
                    <a:pt x="22037" y="9089"/>
                  </a:lnTo>
                  <a:cubicBezTo>
                    <a:pt x="22037" y="9089"/>
                    <a:pt x="20396" y="6688"/>
                    <a:pt x="19940" y="6506"/>
                  </a:cubicBezTo>
                  <a:cubicBezTo>
                    <a:pt x="19484" y="6354"/>
                    <a:pt x="18450" y="8208"/>
                    <a:pt x="18299" y="8390"/>
                  </a:cubicBezTo>
                  <a:cubicBezTo>
                    <a:pt x="18147" y="8603"/>
                    <a:pt x="17812" y="9758"/>
                    <a:pt x="17691" y="9971"/>
                  </a:cubicBezTo>
                  <a:cubicBezTo>
                    <a:pt x="17599" y="10123"/>
                    <a:pt x="17387" y="10579"/>
                    <a:pt x="17539" y="10609"/>
                  </a:cubicBezTo>
                  <a:cubicBezTo>
                    <a:pt x="17691" y="10639"/>
                    <a:pt x="17995" y="10487"/>
                    <a:pt x="18055" y="10518"/>
                  </a:cubicBezTo>
                  <a:cubicBezTo>
                    <a:pt x="18086" y="10579"/>
                    <a:pt x="19940" y="12737"/>
                    <a:pt x="21004" y="13527"/>
                  </a:cubicBezTo>
                  <a:cubicBezTo>
                    <a:pt x="21004" y="13527"/>
                    <a:pt x="20092" y="14408"/>
                    <a:pt x="19940" y="14591"/>
                  </a:cubicBezTo>
                  <a:cubicBezTo>
                    <a:pt x="19940" y="14591"/>
                    <a:pt x="18542" y="14439"/>
                    <a:pt x="18055" y="13953"/>
                  </a:cubicBezTo>
                  <a:cubicBezTo>
                    <a:pt x="17143" y="13071"/>
                    <a:pt x="17083" y="12129"/>
                    <a:pt x="16596" y="11855"/>
                  </a:cubicBezTo>
                  <a:cubicBezTo>
                    <a:pt x="16262" y="11673"/>
                    <a:pt x="16140" y="11886"/>
                    <a:pt x="15836" y="12342"/>
                  </a:cubicBezTo>
                  <a:cubicBezTo>
                    <a:pt x="15563" y="12798"/>
                    <a:pt x="14925" y="13953"/>
                    <a:pt x="14925" y="13953"/>
                  </a:cubicBezTo>
                  <a:lnTo>
                    <a:pt x="14256" y="14925"/>
                  </a:lnTo>
                  <a:cubicBezTo>
                    <a:pt x="14256" y="14925"/>
                    <a:pt x="14286" y="15776"/>
                    <a:pt x="15077" y="16384"/>
                  </a:cubicBezTo>
                  <a:cubicBezTo>
                    <a:pt x="15867" y="16992"/>
                    <a:pt x="16262" y="17630"/>
                    <a:pt x="16536" y="18360"/>
                  </a:cubicBezTo>
                  <a:cubicBezTo>
                    <a:pt x="16840" y="19089"/>
                    <a:pt x="16870" y="19302"/>
                    <a:pt x="16870" y="19302"/>
                  </a:cubicBezTo>
                  <a:cubicBezTo>
                    <a:pt x="16870" y="19302"/>
                    <a:pt x="16536" y="19789"/>
                    <a:pt x="16292" y="19880"/>
                  </a:cubicBezTo>
                  <a:cubicBezTo>
                    <a:pt x="16080" y="19940"/>
                    <a:pt x="15077" y="19758"/>
                    <a:pt x="15077" y="19758"/>
                  </a:cubicBezTo>
                  <a:cubicBezTo>
                    <a:pt x="15077" y="19758"/>
                    <a:pt x="13800" y="19485"/>
                    <a:pt x="13101" y="18785"/>
                  </a:cubicBezTo>
                  <a:cubicBezTo>
                    <a:pt x="13101" y="18785"/>
                    <a:pt x="12888" y="18178"/>
                    <a:pt x="12311" y="18512"/>
                  </a:cubicBezTo>
                  <a:cubicBezTo>
                    <a:pt x="11733" y="18846"/>
                    <a:pt x="10791" y="20670"/>
                    <a:pt x="10700" y="20822"/>
                  </a:cubicBezTo>
                  <a:cubicBezTo>
                    <a:pt x="10639" y="20944"/>
                    <a:pt x="10122" y="21551"/>
                    <a:pt x="10608" y="21825"/>
                  </a:cubicBezTo>
                  <a:cubicBezTo>
                    <a:pt x="11064" y="22068"/>
                    <a:pt x="11095" y="21855"/>
                    <a:pt x="11551" y="22038"/>
                  </a:cubicBezTo>
                  <a:cubicBezTo>
                    <a:pt x="12007" y="22220"/>
                    <a:pt x="14438" y="23223"/>
                    <a:pt x="14651" y="23254"/>
                  </a:cubicBezTo>
                  <a:lnTo>
                    <a:pt x="13861" y="24044"/>
                  </a:lnTo>
                  <a:cubicBezTo>
                    <a:pt x="13344" y="24561"/>
                    <a:pt x="5806" y="28117"/>
                    <a:pt x="4712" y="29606"/>
                  </a:cubicBezTo>
                  <a:cubicBezTo>
                    <a:pt x="4712" y="29606"/>
                    <a:pt x="3861" y="30579"/>
                    <a:pt x="3769" y="30731"/>
                  </a:cubicBezTo>
                  <a:cubicBezTo>
                    <a:pt x="3648" y="30883"/>
                    <a:pt x="0" y="35685"/>
                    <a:pt x="456" y="36141"/>
                  </a:cubicBezTo>
                  <a:cubicBezTo>
                    <a:pt x="912" y="36567"/>
                    <a:pt x="1763" y="36050"/>
                    <a:pt x="2645" y="35047"/>
                  </a:cubicBezTo>
                  <a:cubicBezTo>
                    <a:pt x="3526" y="33983"/>
                    <a:pt x="4955" y="32524"/>
                    <a:pt x="5654" y="32311"/>
                  </a:cubicBezTo>
                  <a:cubicBezTo>
                    <a:pt x="5927" y="32220"/>
                    <a:pt x="6383" y="32008"/>
                    <a:pt x="6383" y="32008"/>
                  </a:cubicBezTo>
                  <a:lnTo>
                    <a:pt x="9271" y="30792"/>
                  </a:lnTo>
                  <a:cubicBezTo>
                    <a:pt x="9271" y="30792"/>
                    <a:pt x="15806" y="28755"/>
                    <a:pt x="17964" y="28603"/>
                  </a:cubicBezTo>
                  <a:cubicBezTo>
                    <a:pt x="17964" y="28603"/>
                    <a:pt x="22098" y="28086"/>
                    <a:pt x="22827" y="27783"/>
                  </a:cubicBezTo>
                  <a:cubicBezTo>
                    <a:pt x="23557" y="27479"/>
                    <a:pt x="25138" y="27387"/>
                    <a:pt x="27083" y="25351"/>
                  </a:cubicBezTo>
                  <a:lnTo>
                    <a:pt x="27296" y="25108"/>
                  </a:lnTo>
                  <a:cubicBezTo>
                    <a:pt x="27296" y="25108"/>
                    <a:pt x="29788" y="22129"/>
                    <a:pt x="30700" y="19333"/>
                  </a:cubicBezTo>
                  <a:cubicBezTo>
                    <a:pt x="31338" y="17296"/>
                    <a:pt x="31764" y="15655"/>
                    <a:pt x="31916" y="12949"/>
                  </a:cubicBezTo>
                  <a:cubicBezTo>
                    <a:pt x="31916" y="12949"/>
                    <a:pt x="32129" y="12311"/>
                    <a:pt x="32463" y="12190"/>
                  </a:cubicBezTo>
                  <a:cubicBezTo>
                    <a:pt x="32828" y="12098"/>
                    <a:pt x="35199" y="11065"/>
                    <a:pt x="37752" y="11369"/>
                  </a:cubicBezTo>
                  <a:cubicBezTo>
                    <a:pt x="40305" y="11673"/>
                    <a:pt x="43101" y="12494"/>
                    <a:pt x="45533" y="14895"/>
                  </a:cubicBezTo>
                  <a:cubicBezTo>
                    <a:pt x="45594" y="14895"/>
                    <a:pt x="45928" y="15229"/>
                    <a:pt x="46232" y="1605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549950" y="744925"/>
              <a:ext cx="730075" cy="620900"/>
            </a:xfrm>
            <a:custGeom>
              <a:avLst/>
              <a:gdLst/>
              <a:ahLst/>
              <a:cxnLst/>
              <a:rect l="l" t="t" r="r" b="b"/>
              <a:pathLst>
                <a:path w="29203" h="24836" extrusionOk="0">
                  <a:moveTo>
                    <a:pt x="867" y="1"/>
                  </a:moveTo>
                  <a:cubicBezTo>
                    <a:pt x="596" y="1"/>
                    <a:pt x="0" y="373"/>
                    <a:pt x="2029" y="4228"/>
                  </a:cubicBezTo>
                  <a:cubicBezTo>
                    <a:pt x="3670" y="7328"/>
                    <a:pt x="5311" y="8818"/>
                    <a:pt x="5950" y="9365"/>
                  </a:cubicBezTo>
                  <a:cubicBezTo>
                    <a:pt x="6071" y="9456"/>
                    <a:pt x="6071" y="9699"/>
                    <a:pt x="5919" y="9760"/>
                  </a:cubicBezTo>
                  <a:cubicBezTo>
                    <a:pt x="5433" y="10064"/>
                    <a:pt x="4704" y="10611"/>
                    <a:pt x="4430" y="10793"/>
                  </a:cubicBezTo>
                  <a:cubicBezTo>
                    <a:pt x="4369" y="10824"/>
                    <a:pt x="4308" y="10945"/>
                    <a:pt x="4308" y="11036"/>
                  </a:cubicBezTo>
                  <a:cubicBezTo>
                    <a:pt x="4400" y="11584"/>
                    <a:pt x="5190" y="13316"/>
                    <a:pt x="5463" y="13863"/>
                  </a:cubicBezTo>
                  <a:cubicBezTo>
                    <a:pt x="5505" y="13966"/>
                    <a:pt x="5602" y="14028"/>
                    <a:pt x="5699" y="14028"/>
                  </a:cubicBezTo>
                  <a:cubicBezTo>
                    <a:pt x="5744" y="14028"/>
                    <a:pt x="5789" y="14014"/>
                    <a:pt x="5828" y="13985"/>
                  </a:cubicBezTo>
                  <a:cubicBezTo>
                    <a:pt x="5950" y="13924"/>
                    <a:pt x="6071" y="13802"/>
                    <a:pt x="6163" y="13681"/>
                  </a:cubicBezTo>
                  <a:cubicBezTo>
                    <a:pt x="6315" y="13468"/>
                    <a:pt x="6315" y="12435"/>
                    <a:pt x="6436" y="12161"/>
                  </a:cubicBezTo>
                  <a:cubicBezTo>
                    <a:pt x="6478" y="12062"/>
                    <a:pt x="6567" y="12016"/>
                    <a:pt x="6655" y="12016"/>
                  </a:cubicBezTo>
                  <a:cubicBezTo>
                    <a:pt x="6757" y="12016"/>
                    <a:pt x="6859" y="12077"/>
                    <a:pt x="6892" y="12191"/>
                  </a:cubicBezTo>
                  <a:cubicBezTo>
                    <a:pt x="7166" y="13043"/>
                    <a:pt x="9020" y="14836"/>
                    <a:pt x="9020" y="14836"/>
                  </a:cubicBezTo>
                  <a:lnTo>
                    <a:pt x="9658" y="15444"/>
                  </a:lnTo>
                  <a:cubicBezTo>
                    <a:pt x="9871" y="15687"/>
                    <a:pt x="10144" y="15778"/>
                    <a:pt x="10266" y="15778"/>
                  </a:cubicBezTo>
                  <a:cubicBezTo>
                    <a:pt x="10357" y="15778"/>
                    <a:pt x="10418" y="15839"/>
                    <a:pt x="10479" y="15930"/>
                  </a:cubicBezTo>
                  <a:cubicBezTo>
                    <a:pt x="10540" y="16112"/>
                    <a:pt x="10722" y="16386"/>
                    <a:pt x="10722" y="16416"/>
                  </a:cubicBezTo>
                  <a:cubicBezTo>
                    <a:pt x="10661" y="16812"/>
                    <a:pt x="10388" y="17085"/>
                    <a:pt x="10388" y="17085"/>
                  </a:cubicBezTo>
                  <a:cubicBezTo>
                    <a:pt x="9932" y="17571"/>
                    <a:pt x="9810" y="18210"/>
                    <a:pt x="9780" y="18301"/>
                  </a:cubicBezTo>
                  <a:cubicBezTo>
                    <a:pt x="9749" y="18331"/>
                    <a:pt x="7682" y="19912"/>
                    <a:pt x="7318" y="20185"/>
                  </a:cubicBezTo>
                  <a:cubicBezTo>
                    <a:pt x="7014" y="20368"/>
                    <a:pt x="6892" y="20672"/>
                    <a:pt x="6862" y="20824"/>
                  </a:cubicBezTo>
                  <a:cubicBezTo>
                    <a:pt x="6831" y="20885"/>
                    <a:pt x="6862" y="20945"/>
                    <a:pt x="6862" y="20976"/>
                  </a:cubicBezTo>
                  <a:lnTo>
                    <a:pt x="7804" y="23529"/>
                  </a:lnTo>
                  <a:cubicBezTo>
                    <a:pt x="7826" y="23618"/>
                    <a:pt x="7914" y="23674"/>
                    <a:pt x="8018" y="23674"/>
                  </a:cubicBezTo>
                  <a:cubicBezTo>
                    <a:pt x="8057" y="23674"/>
                    <a:pt x="8098" y="23667"/>
                    <a:pt x="8138" y="23651"/>
                  </a:cubicBezTo>
                  <a:cubicBezTo>
                    <a:pt x="9263" y="23012"/>
                    <a:pt x="8959" y="21705"/>
                    <a:pt x="8959" y="21492"/>
                  </a:cubicBezTo>
                  <a:cubicBezTo>
                    <a:pt x="8959" y="21249"/>
                    <a:pt x="9020" y="21249"/>
                    <a:pt x="9020" y="21249"/>
                  </a:cubicBezTo>
                  <a:cubicBezTo>
                    <a:pt x="10935" y="20307"/>
                    <a:pt x="12090" y="19365"/>
                    <a:pt x="12333" y="19213"/>
                  </a:cubicBezTo>
                  <a:cubicBezTo>
                    <a:pt x="12485" y="19091"/>
                    <a:pt x="12758" y="18757"/>
                    <a:pt x="12941" y="18544"/>
                  </a:cubicBezTo>
                  <a:cubicBezTo>
                    <a:pt x="12980" y="18485"/>
                    <a:pt x="13046" y="18438"/>
                    <a:pt x="13120" y="18438"/>
                  </a:cubicBezTo>
                  <a:cubicBezTo>
                    <a:pt x="13160" y="18438"/>
                    <a:pt x="13202" y="18452"/>
                    <a:pt x="13245" y="18483"/>
                  </a:cubicBezTo>
                  <a:cubicBezTo>
                    <a:pt x="13518" y="18635"/>
                    <a:pt x="14005" y="18848"/>
                    <a:pt x="14278" y="18970"/>
                  </a:cubicBezTo>
                  <a:cubicBezTo>
                    <a:pt x="14369" y="19000"/>
                    <a:pt x="14461" y="19122"/>
                    <a:pt x="14430" y="19243"/>
                  </a:cubicBezTo>
                  <a:cubicBezTo>
                    <a:pt x="14339" y="19547"/>
                    <a:pt x="14157" y="20125"/>
                    <a:pt x="14217" y="20520"/>
                  </a:cubicBezTo>
                  <a:cubicBezTo>
                    <a:pt x="14312" y="20969"/>
                    <a:pt x="14627" y="21179"/>
                    <a:pt x="15005" y="21179"/>
                  </a:cubicBezTo>
                  <a:cubicBezTo>
                    <a:pt x="15113" y="21179"/>
                    <a:pt x="15227" y="21162"/>
                    <a:pt x="15342" y="21128"/>
                  </a:cubicBezTo>
                  <a:cubicBezTo>
                    <a:pt x="15707" y="21067"/>
                    <a:pt x="15950" y="20125"/>
                    <a:pt x="16011" y="19699"/>
                  </a:cubicBezTo>
                  <a:cubicBezTo>
                    <a:pt x="16041" y="19578"/>
                    <a:pt x="16163" y="19517"/>
                    <a:pt x="16284" y="19517"/>
                  </a:cubicBezTo>
                  <a:lnTo>
                    <a:pt x="16710" y="19517"/>
                  </a:lnTo>
                  <a:cubicBezTo>
                    <a:pt x="16862" y="19547"/>
                    <a:pt x="16983" y="19699"/>
                    <a:pt x="16923" y="19851"/>
                  </a:cubicBezTo>
                  <a:cubicBezTo>
                    <a:pt x="16892" y="20003"/>
                    <a:pt x="16801" y="20216"/>
                    <a:pt x="16862" y="20429"/>
                  </a:cubicBezTo>
                  <a:cubicBezTo>
                    <a:pt x="16884" y="20717"/>
                    <a:pt x="17197" y="20908"/>
                    <a:pt x="17542" y="20908"/>
                  </a:cubicBezTo>
                  <a:cubicBezTo>
                    <a:pt x="17670" y="20908"/>
                    <a:pt x="17802" y="20881"/>
                    <a:pt x="17926" y="20824"/>
                  </a:cubicBezTo>
                  <a:cubicBezTo>
                    <a:pt x="18260" y="20672"/>
                    <a:pt x="18351" y="20125"/>
                    <a:pt x="18351" y="19821"/>
                  </a:cubicBezTo>
                  <a:cubicBezTo>
                    <a:pt x="18351" y="19699"/>
                    <a:pt x="18382" y="19608"/>
                    <a:pt x="18503" y="19578"/>
                  </a:cubicBezTo>
                  <a:cubicBezTo>
                    <a:pt x="18777" y="19517"/>
                    <a:pt x="19385" y="19243"/>
                    <a:pt x="19962" y="19061"/>
                  </a:cubicBezTo>
                  <a:cubicBezTo>
                    <a:pt x="20722" y="18757"/>
                    <a:pt x="21360" y="18666"/>
                    <a:pt x="21360" y="18666"/>
                  </a:cubicBezTo>
                  <a:cubicBezTo>
                    <a:pt x="21758" y="18592"/>
                    <a:pt x="22175" y="18563"/>
                    <a:pt x="22585" y="18563"/>
                  </a:cubicBezTo>
                  <a:cubicBezTo>
                    <a:pt x="23868" y="18563"/>
                    <a:pt x="25081" y="18847"/>
                    <a:pt x="25403" y="18939"/>
                  </a:cubicBezTo>
                  <a:cubicBezTo>
                    <a:pt x="25464" y="18939"/>
                    <a:pt x="25525" y="18970"/>
                    <a:pt x="25555" y="19000"/>
                  </a:cubicBezTo>
                  <a:cubicBezTo>
                    <a:pt x="26285" y="19973"/>
                    <a:pt x="26193" y="22161"/>
                    <a:pt x="26193" y="22161"/>
                  </a:cubicBezTo>
                  <a:cubicBezTo>
                    <a:pt x="26285" y="23772"/>
                    <a:pt x="26649" y="24471"/>
                    <a:pt x="26801" y="24714"/>
                  </a:cubicBezTo>
                  <a:cubicBezTo>
                    <a:pt x="26862" y="24775"/>
                    <a:pt x="26923" y="24836"/>
                    <a:pt x="27014" y="24836"/>
                  </a:cubicBezTo>
                  <a:cubicBezTo>
                    <a:pt x="27470" y="24836"/>
                    <a:pt x="27622" y="24532"/>
                    <a:pt x="27622" y="24532"/>
                  </a:cubicBezTo>
                  <a:cubicBezTo>
                    <a:pt x="27987" y="24167"/>
                    <a:pt x="28139" y="21037"/>
                    <a:pt x="28139" y="21037"/>
                  </a:cubicBezTo>
                  <a:cubicBezTo>
                    <a:pt x="28139" y="20763"/>
                    <a:pt x="28868" y="20064"/>
                    <a:pt x="29020" y="19912"/>
                  </a:cubicBezTo>
                  <a:cubicBezTo>
                    <a:pt x="29172" y="19760"/>
                    <a:pt x="29202" y="19578"/>
                    <a:pt x="29202" y="19365"/>
                  </a:cubicBezTo>
                  <a:cubicBezTo>
                    <a:pt x="29173" y="18516"/>
                    <a:pt x="28525" y="17781"/>
                    <a:pt x="28557" y="17781"/>
                  </a:cubicBezTo>
                  <a:lnTo>
                    <a:pt x="28557" y="17781"/>
                  </a:lnTo>
                  <a:cubicBezTo>
                    <a:pt x="28558" y="17781"/>
                    <a:pt x="28561" y="17782"/>
                    <a:pt x="28564" y="17784"/>
                  </a:cubicBezTo>
                  <a:cubicBezTo>
                    <a:pt x="27470" y="16234"/>
                    <a:pt x="23275" y="15505"/>
                    <a:pt x="22667" y="15383"/>
                  </a:cubicBezTo>
                  <a:cubicBezTo>
                    <a:pt x="22090" y="15292"/>
                    <a:pt x="21391" y="14593"/>
                    <a:pt x="19962" y="13225"/>
                  </a:cubicBezTo>
                  <a:cubicBezTo>
                    <a:pt x="18564" y="11857"/>
                    <a:pt x="16527" y="10976"/>
                    <a:pt x="16072" y="10763"/>
                  </a:cubicBezTo>
                  <a:cubicBezTo>
                    <a:pt x="15646" y="10520"/>
                    <a:pt x="11573" y="9395"/>
                    <a:pt x="11299" y="9304"/>
                  </a:cubicBezTo>
                  <a:lnTo>
                    <a:pt x="11269" y="9304"/>
                  </a:lnTo>
                  <a:cubicBezTo>
                    <a:pt x="3700" y="6082"/>
                    <a:pt x="1694" y="1219"/>
                    <a:pt x="1573" y="945"/>
                  </a:cubicBezTo>
                  <a:lnTo>
                    <a:pt x="1573" y="915"/>
                  </a:lnTo>
                  <a:cubicBezTo>
                    <a:pt x="1542" y="793"/>
                    <a:pt x="1117" y="33"/>
                    <a:pt x="904" y="3"/>
                  </a:cubicBezTo>
                  <a:cubicBezTo>
                    <a:pt x="893" y="1"/>
                    <a:pt x="880" y="1"/>
                    <a:pt x="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480600" y="3876425"/>
              <a:ext cx="509150" cy="254400"/>
            </a:xfrm>
            <a:custGeom>
              <a:avLst/>
              <a:gdLst/>
              <a:ahLst/>
              <a:cxnLst/>
              <a:rect l="l" t="t" r="r" b="b"/>
              <a:pathLst>
                <a:path w="20366" h="10176" extrusionOk="0">
                  <a:moveTo>
                    <a:pt x="471" y="1"/>
                  </a:moveTo>
                  <a:cubicBezTo>
                    <a:pt x="466" y="1"/>
                    <a:pt x="460" y="2"/>
                    <a:pt x="456" y="3"/>
                  </a:cubicBezTo>
                  <a:cubicBezTo>
                    <a:pt x="335" y="64"/>
                    <a:pt x="0" y="398"/>
                    <a:pt x="2067" y="1887"/>
                  </a:cubicBezTo>
                  <a:cubicBezTo>
                    <a:pt x="3678" y="3012"/>
                    <a:pt x="4894" y="3346"/>
                    <a:pt x="5350" y="3468"/>
                  </a:cubicBezTo>
                  <a:cubicBezTo>
                    <a:pt x="5411" y="3498"/>
                    <a:pt x="5471" y="3620"/>
                    <a:pt x="5411" y="3711"/>
                  </a:cubicBezTo>
                  <a:cubicBezTo>
                    <a:pt x="5228" y="3954"/>
                    <a:pt x="5016" y="4471"/>
                    <a:pt x="4924" y="4623"/>
                  </a:cubicBezTo>
                  <a:cubicBezTo>
                    <a:pt x="4894" y="4653"/>
                    <a:pt x="4894" y="4714"/>
                    <a:pt x="4924" y="4775"/>
                  </a:cubicBezTo>
                  <a:cubicBezTo>
                    <a:pt x="5107" y="5018"/>
                    <a:pt x="5927" y="5687"/>
                    <a:pt x="6231" y="5900"/>
                  </a:cubicBezTo>
                  <a:cubicBezTo>
                    <a:pt x="6254" y="5933"/>
                    <a:pt x="6284" y="5946"/>
                    <a:pt x="6315" y="5946"/>
                  </a:cubicBezTo>
                  <a:cubicBezTo>
                    <a:pt x="6369" y="5946"/>
                    <a:pt x="6425" y="5908"/>
                    <a:pt x="6444" y="5869"/>
                  </a:cubicBezTo>
                  <a:cubicBezTo>
                    <a:pt x="6474" y="5778"/>
                    <a:pt x="6474" y="5717"/>
                    <a:pt x="6535" y="5626"/>
                  </a:cubicBezTo>
                  <a:cubicBezTo>
                    <a:pt x="6566" y="5474"/>
                    <a:pt x="6292" y="4957"/>
                    <a:pt x="6292" y="4805"/>
                  </a:cubicBezTo>
                  <a:cubicBezTo>
                    <a:pt x="6292" y="4702"/>
                    <a:pt x="6377" y="4655"/>
                    <a:pt x="6460" y="4655"/>
                  </a:cubicBezTo>
                  <a:cubicBezTo>
                    <a:pt x="6499" y="4655"/>
                    <a:pt x="6537" y="4665"/>
                    <a:pt x="6566" y="4684"/>
                  </a:cubicBezTo>
                  <a:cubicBezTo>
                    <a:pt x="6900" y="5079"/>
                    <a:pt x="8298" y="5474"/>
                    <a:pt x="8298" y="5474"/>
                  </a:cubicBezTo>
                  <a:lnTo>
                    <a:pt x="8815" y="5626"/>
                  </a:lnTo>
                  <a:cubicBezTo>
                    <a:pt x="8884" y="5667"/>
                    <a:pt x="8952" y="5684"/>
                    <a:pt x="9012" y="5684"/>
                  </a:cubicBezTo>
                  <a:cubicBezTo>
                    <a:pt x="9086" y="5684"/>
                    <a:pt x="9146" y="5660"/>
                    <a:pt x="9180" y="5626"/>
                  </a:cubicBezTo>
                  <a:cubicBezTo>
                    <a:pt x="9271" y="5626"/>
                    <a:pt x="9301" y="5626"/>
                    <a:pt x="9332" y="5687"/>
                  </a:cubicBezTo>
                  <a:cubicBezTo>
                    <a:pt x="9423" y="5748"/>
                    <a:pt x="9605" y="5839"/>
                    <a:pt x="9605" y="5869"/>
                  </a:cubicBezTo>
                  <a:cubicBezTo>
                    <a:pt x="9666" y="6082"/>
                    <a:pt x="9605" y="6295"/>
                    <a:pt x="9605" y="6295"/>
                  </a:cubicBezTo>
                  <a:cubicBezTo>
                    <a:pt x="9484" y="6629"/>
                    <a:pt x="9605" y="6994"/>
                    <a:pt x="9605" y="7055"/>
                  </a:cubicBezTo>
                  <a:cubicBezTo>
                    <a:pt x="9605" y="7085"/>
                    <a:pt x="8967" y="8423"/>
                    <a:pt x="8845" y="8635"/>
                  </a:cubicBezTo>
                  <a:cubicBezTo>
                    <a:pt x="8724" y="8787"/>
                    <a:pt x="8754" y="8970"/>
                    <a:pt x="8754" y="9061"/>
                  </a:cubicBezTo>
                  <a:cubicBezTo>
                    <a:pt x="8754" y="9091"/>
                    <a:pt x="8754" y="9091"/>
                    <a:pt x="8815" y="9122"/>
                  </a:cubicBezTo>
                  <a:lnTo>
                    <a:pt x="9909" y="10155"/>
                  </a:lnTo>
                  <a:cubicBezTo>
                    <a:pt x="9934" y="10168"/>
                    <a:pt x="9970" y="10175"/>
                    <a:pt x="10005" y="10175"/>
                  </a:cubicBezTo>
                  <a:cubicBezTo>
                    <a:pt x="10055" y="10175"/>
                    <a:pt x="10104" y="10160"/>
                    <a:pt x="10122" y="10125"/>
                  </a:cubicBezTo>
                  <a:cubicBezTo>
                    <a:pt x="10517" y="9517"/>
                    <a:pt x="10061" y="8939"/>
                    <a:pt x="9970" y="8818"/>
                  </a:cubicBezTo>
                  <a:cubicBezTo>
                    <a:pt x="9940" y="8666"/>
                    <a:pt x="9970" y="8666"/>
                    <a:pt x="9970" y="8666"/>
                  </a:cubicBezTo>
                  <a:cubicBezTo>
                    <a:pt x="10730" y="7723"/>
                    <a:pt x="11095" y="6933"/>
                    <a:pt x="11155" y="6812"/>
                  </a:cubicBezTo>
                  <a:cubicBezTo>
                    <a:pt x="11186" y="6751"/>
                    <a:pt x="11277" y="6508"/>
                    <a:pt x="11307" y="6356"/>
                  </a:cubicBezTo>
                  <a:cubicBezTo>
                    <a:pt x="11338" y="6295"/>
                    <a:pt x="11399" y="6234"/>
                    <a:pt x="11459" y="6234"/>
                  </a:cubicBezTo>
                  <a:lnTo>
                    <a:pt x="12098" y="6234"/>
                  </a:lnTo>
                  <a:cubicBezTo>
                    <a:pt x="12189" y="6234"/>
                    <a:pt x="12250" y="6295"/>
                    <a:pt x="12250" y="6356"/>
                  </a:cubicBezTo>
                  <a:cubicBezTo>
                    <a:pt x="12310" y="6538"/>
                    <a:pt x="12341" y="6903"/>
                    <a:pt x="12493" y="7085"/>
                  </a:cubicBezTo>
                  <a:cubicBezTo>
                    <a:pt x="12596" y="7217"/>
                    <a:pt x="12713" y="7272"/>
                    <a:pt x="12834" y="7272"/>
                  </a:cubicBezTo>
                  <a:cubicBezTo>
                    <a:pt x="12963" y="7272"/>
                    <a:pt x="13097" y="7210"/>
                    <a:pt x="13222" y="7116"/>
                  </a:cubicBezTo>
                  <a:cubicBezTo>
                    <a:pt x="13405" y="6964"/>
                    <a:pt x="13283" y="6447"/>
                    <a:pt x="13222" y="6204"/>
                  </a:cubicBezTo>
                  <a:cubicBezTo>
                    <a:pt x="13162" y="6143"/>
                    <a:pt x="13222" y="6052"/>
                    <a:pt x="13283" y="6021"/>
                  </a:cubicBezTo>
                  <a:lnTo>
                    <a:pt x="13526" y="5900"/>
                  </a:lnTo>
                  <a:cubicBezTo>
                    <a:pt x="13537" y="5894"/>
                    <a:pt x="13550" y="5892"/>
                    <a:pt x="13563" y="5892"/>
                  </a:cubicBezTo>
                  <a:cubicBezTo>
                    <a:pt x="13626" y="5892"/>
                    <a:pt x="13709" y="5946"/>
                    <a:pt x="13709" y="6021"/>
                  </a:cubicBezTo>
                  <a:cubicBezTo>
                    <a:pt x="13739" y="6082"/>
                    <a:pt x="13739" y="6234"/>
                    <a:pt x="13830" y="6325"/>
                  </a:cubicBezTo>
                  <a:cubicBezTo>
                    <a:pt x="13869" y="6403"/>
                    <a:pt x="13959" y="6442"/>
                    <a:pt x="14062" y="6442"/>
                  </a:cubicBezTo>
                  <a:cubicBezTo>
                    <a:pt x="14201" y="6442"/>
                    <a:pt x="14364" y="6373"/>
                    <a:pt x="14469" y="6234"/>
                  </a:cubicBezTo>
                  <a:cubicBezTo>
                    <a:pt x="14621" y="6052"/>
                    <a:pt x="14499" y="5748"/>
                    <a:pt x="14438" y="5596"/>
                  </a:cubicBezTo>
                  <a:cubicBezTo>
                    <a:pt x="14438" y="5565"/>
                    <a:pt x="14438" y="5505"/>
                    <a:pt x="14469" y="5444"/>
                  </a:cubicBezTo>
                  <a:cubicBezTo>
                    <a:pt x="14590" y="5353"/>
                    <a:pt x="14833" y="5049"/>
                    <a:pt x="15076" y="4805"/>
                  </a:cubicBezTo>
                  <a:cubicBezTo>
                    <a:pt x="15380" y="4502"/>
                    <a:pt x="15684" y="4289"/>
                    <a:pt x="15684" y="4289"/>
                  </a:cubicBezTo>
                  <a:cubicBezTo>
                    <a:pt x="16414" y="3711"/>
                    <a:pt x="17539" y="3438"/>
                    <a:pt x="17782" y="3407"/>
                  </a:cubicBezTo>
                  <a:lnTo>
                    <a:pt x="17842" y="3407"/>
                  </a:lnTo>
                  <a:cubicBezTo>
                    <a:pt x="18450" y="3681"/>
                    <a:pt x="18937" y="4805"/>
                    <a:pt x="18937" y="4805"/>
                  </a:cubicBezTo>
                  <a:cubicBezTo>
                    <a:pt x="19362" y="5596"/>
                    <a:pt x="19757" y="5869"/>
                    <a:pt x="19909" y="5961"/>
                  </a:cubicBezTo>
                  <a:lnTo>
                    <a:pt x="20001" y="5961"/>
                  </a:lnTo>
                  <a:cubicBezTo>
                    <a:pt x="20244" y="5839"/>
                    <a:pt x="20244" y="5657"/>
                    <a:pt x="20244" y="5657"/>
                  </a:cubicBezTo>
                  <a:cubicBezTo>
                    <a:pt x="20365" y="5383"/>
                    <a:pt x="19636" y="3742"/>
                    <a:pt x="19636" y="3742"/>
                  </a:cubicBezTo>
                  <a:cubicBezTo>
                    <a:pt x="19545" y="3620"/>
                    <a:pt x="19757" y="3103"/>
                    <a:pt x="19788" y="2982"/>
                  </a:cubicBezTo>
                  <a:cubicBezTo>
                    <a:pt x="19818" y="2860"/>
                    <a:pt x="19818" y="2769"/>
                    <a:pt x="19757" y="2647"/>
                  </a:cubicBezTo>
                  <a:cubicBezTo>
                    <a:pt x="19544" y="2248"/>
                    <a:pt x="19075" y="2059"/>
                    <a:pt x="18962" y="2059"/>
                  </a:cubicBezTo>
                  <a:cubicBezTo>
                    <a:pt x="18946" y="2059"/>
                    <a:pt x="18937" y="2062"/>
                    <a:pt x="18937" y="2070"/>
                  </a:cubicBezTo>
                  <a:cubicBezTo>
                    <a:pt x="18684" y="1923"/>
                    <a:pt x="18335" y="1868"/>
                    <a:pt x="17953" y="1868"/>
                  </a:cubicBezTo>
                  <a:cubicBezTo>
                    <a:pt x="16911" y="1868"/>
                    <a:pt x="15625" y="2277"/>
                    <a:pt x="15380" y="2343"/>
                  </a:cubicBezTo>
                  <a:cubicBezTo>
                    <a:pt x="15337" y="2352"/>
                    <a:pt x="15288" y="2357"/>
                    <a:pt x="15233" y="2357"/>
                  </a:cubicBezTo>
                  <a:cubicBezTo>
                    <a:pt x="14908" y="2357"/>
                    <a:pt x="14376" y="2204"/>
                    <a:pt x="13466" y="1918"/>
                  </a:cubicBezTo>
                  <a:cubicBezTo>
                    <a:pt x="12685" y="1673"/>
                    <a:pt x="11807" y="1640"/>
                    <a:pt x="11274" y="1640"/>
                  </a:cubicBezTo>
                  <a:cubicBezTo>
                    <a:pt x="11081" y="1640"/>
                    <a:pt x="10933" y="1644"/>
                    <a:pt x="10851" y="1644"/>
                  </a:cubicBezTo>
                  <a:cubicBezTo>
                    <a:pt x="10842" y="1643"/>
                    <a:pt x="10830" y="1643"/>
                    <a:pt x="10816" y="1643"/>
                  </a:cubicBezTo>
                  <a:cubicBezTo>
                    <a:pt x="10401" y="1643"/>
                    <a:pt x="8233" y="2071"/>
                    <a:pt x="8085" y="2100"/>
                  </a:cubicBezTo>
                  <a:lnTo>
                    <a:pt x="8055" y="2100"/>
                  </a:lnTo>
                  <a:cubicBezTo>
                    <a:pt x="7750" y="2118"/>
                    <a:pt x="7455" y="2127"/>
                    <a:pt x="7171" y="2127"/>
                  </a:cubicBezTo>
                  <a:cubicBezTo>
                    <a:pt x="3115" y="2127"/>
                    <a:pt x="1117" y="421"/>
                    <a:pt x="1003" y="307"/>
                  </a:cubicBezTo>
                  <a:cubicBezTo>
                    <a:pt x="974" y="278"/>
                    <a:pt x="587" y="1"/>
                    <a:pt x="4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651600" y="3351575"/>
              <a:ext cx="357950" cy="699325"/>
            </a:xfrm>
            <a:custGeom>
              <a:avLst/>
              <a:gdLst/>
              <a:ahLst/>
              <a:cxnLst/>
              <a:rect l="l" t="t" r="r" b="b"/>
              <a:pathLst>
                <a:path w="14318" h="27973" extrusionOk="0">
                  <a:moveTo>
                    <a:pt x="9245" y="1"/>
                  </a:moveTo>
                  <a:cubicBezTo>
                    <a:pt x="9009" y="1"/>
                    <a:pt x="8501" y="438"/>
                    <a:pt x="7630" y="2912"/>
                  </a:cubicBezTo>
                  <a:cubicBezTo>
                    <a:pt x="6809" y="5465"/>
                    <a:pt x="6809" y="7137"/>
                    <a:pt x="6840" y="7775"/>
                  </a:cubicBezTo>
                  <a:cubicBezTo>
                    <a:pt x="6867" y="7884"/>
                    <a:pt x="6748" y="7992"/>
                    <a:pt x="6658" y="7992"/>
                  </a:cubicBezTo>
                  <a:cubicBezTo>
                    <a:pt x="6647" y="7992"/>
                    <a:pt x="6637" y="7991"/>
                    <a:pt x="6627" y="7988"/>
                  </a:cubicBezTo>
                  <a:cubicBezTo>
                    <a:pt x="6201" y="7896"/>
                    <a:pt x="5472" y="7745"/>
                    <a:pt x="5259" y="7714"/>
                  </a:cubicBezTo>
                  <a:cubicBezTo>
                    <a:pt x="5168" y="7714"/>
                    <a:pt x="5107" y="7714"/>
                    <a:pt x="5046" y="7775"/>
                  </a:cubicBezTo>
                  <a:cubicBezTo>
                    <a:pt x="4803" y="8140"/>
                    <a:pt x="4256" y="9477"/>
                    <a:pt x="4074" y="9933"/>
                  </a:cubicBezTo>
                  <a:cubicBezTo>
                    <a:pt x="4043" y="10024"/>
                    <a:pt x="4104" y="10146"/>
                    <a:pt x="4226" y="10176"/>
                  </a:cubicBezTo>
                  <a:cubicBezTo>
                    <a:pt x="4347" y="10237"/>
                    <a:pt x="4439" y="10237"/>
                    <a:pt x="4560" y="10237"/>
                  </a:cubicBezTo>
                  <a:cubicBezTo>
                    <a:pt x="4742" y="10237"/>
                    <a:pt x="5350" y="9659"/>
                    <a:pt x="5563" y="9568"/>
                  </a:cubicBezTo>
                  <a:cubicBezTo>
                    <a:pt x="5584" y="9560"/>
                    <a:pt x="5604" y="9556"/>
                    <a:pt x="5624" y="9556"/>
                  </a:cubicBezTo>
                  <a:cubicBezTo>
                    <a:pt x="5752" y="9556"/>
                    <a:pt x="5855" y="9710"/>
                    <a:pt x="5776" y="9842"/>
                  </a:cubicBezTo>
                  <a:cubicBezTo>
                    <a:pt x="5442" y="10450"/>
                    <a:pt x="5442" y="12425"/>
                    <a:pt x="5442" y="12425"/>
                  </a:cubicBezTo>
                  <a:lnTo>
                    <a:pt x="5442" y="13125"/>
                  </a:lnTo>
                  <a:cubicBezTo>
                    <a:pt x="5442" y="13368"/>
                    <a:pt x="5502" y="13520"/>
                    <a:pt x="5594" y="13641"/>
                  </a:cubicBezTo>
                  <a:cubicBezTo>
                    <a:pt x="5654" y="13672"/>
                    <a:pt x="5654" y="13763"/>
                    <a:pt x="5624" y="13824"/>
                  </a:cubicBezTo>
                  <a:cubicBezTo>
                    <a:pt x="5563" y="13976"/>
                    <a:pt x="5502" y="14249"/>
                    <a:pt x="5472" y="14249"/>
                  </a:cubicBezTo>
                  <a:cubicBezTo>
                    <a:pt x="5259" y="14401"/>
                    <a:pt x="4955" y="14401"/>
                    <a:pt x="4955" y="14401"/>
                  </a:cubicBezTo>
                  <a:cubicBezTo>
                    <a:pt x="4439" y="14401"/>
                    <a:pt x="4043" y="14705"/>
                    <a:pt x="3952" y="14705"/>
                  </a:cubicBezTo>
                  <a:cubicBezTo>
                    <a:pt x="3922" y="14705"/>
                    <a:pt x="1946" y="14401"/>
                    <a:pt x="1612" y="14340"/>
                  </a:cubicBezTo>
                  <a:cubicBezTo>
                    <a:pt x="1547" y="14316"/>
                    <a:pt x="1485" y="14307"/>
                    <a:pt x="1427" y="14307"/>
                  </a:cubicBezTo>
                  <a:cubicBezTo>
                    <a:pt x="1263" y="14307"/>
                    <a:pt x="1124" y="14379"/>
                    <a:pt x="1034" y="14401"/>
                  </a:cubicBezTo>
                  <a:cubicBezTo>
                    <a:pt x="1004" y="14401"/>
                    <a:pt x="943" y="14432"/>
                    <a:pt x="943" y="14492"/>
                  </a:cubicBezTo>
                  <a:lnTo>
                    <a:pt x="31" y="16346"/>
                  </a:lnTo>
                  <a:cubicBezTo>
                    <a:pt x="1" y="16468"/>
                    <a:pt x="31" y="16559"/>
                    <a:pt x="153" y="16590"/>
                  </a:cubicBezTo>
                  <a:cubicBezTo>
                    <a:pt x="294" y="16635"/>
                    <a:pt x="427" y="16655"/>
                    <a:pt x="552" y="16655"/>
                  </a:cubicBezTo>
                  <a:cubicBezTo>
                    <a:pt x="1258" y="16655"/>
                    <a:pt x="1691" y="16024"/>
                    <a:pt x="1794" y="15921"/>
                  </a:cubicBezTo>
                  <a:cubicBezTo>
                    <a:pt x="1875" y="15840"/>
                    <a:pt x="1916" y="15826"/>
                    <a:pt x="1934" y="15826"/>
                  </a:cubicBezTo>
                  <a:cubicBezTo>
                    <a:pt x="1943" y="15826"/>
                    <a:pt x="1946" y="15830"/>
                    <a:pt x="1946" y="15830"/>
                  </a:cubicBezTo>
                  <a:cubicBezTo>
                    <a:pt x="3466" y="16468"/>
                    <a:pt x="4651" y="16590"/>
                    <a:pt x="4834" y="16650"/>
                  </a:cubicBezTo>
                  <a:lnTo>
                    <a:pt x="5502" y="16650"/>
                  </a:lnTo>
                  <a:cubicBezTo>
                    <a:pt x="5594" y="16650"/>
                    <a:pt x="5654" y="16711"/>
                    <a:pt x="5715" y="16802"/>
                  </a:cubicBezTo>
                  <a:cubicBezTo>
                    <a:pt x="5776" y="17015"/>
                    <a:pt x="5898" y="17441"/>
                    <a:pt x="5958" y="17623"/>
                  </a:cubicBezTo>
                  <a:cubicBezTo>
                    <a:pt x="6019" y="17714"/>
                    <a:pt x="5958" y="17805"/>
                    <a:pt x="5898" y="17866"/>
                  </a:cubicBezTo>
                  <a:cubicBezTo>
                    <a:pt x="5654" y="17988"/>
                    <a:pt x="5259" y="18170"/>
                    <a:pt x="5046" y="18413"/>
                  </a:cubicBezTo>
                  <a:cubicBezTo>
                    <a:pt x="4803" y="18808"/>
                    <a:pt x="4955" y="19143"/>
                    <a:pt x="5290" y="19386"/>
                  </a:cubicBezTo>
                  <a:cubicBezTo>
                    <a:pt x="5335" y="19411"/>
                    <a:pt x="5389" y="19422"/>
                    <a:pt x="5450" y="19422"/>
                  </a:cubicBezTo>
                  <a:cubicBezTo>
                    <a:pt x="5756" y="19422"/>
                    <a:pt x="6221" y="19143"/>
                    <a:pt x="6475" y="18991"/>
                  </a:cubicBezTo>
                  <a:cubicBezTo>
                    <a:pt x="6497" y="18980"/>
                    <a:pt x="6528" y="18973"/>
                    <a:pt x="6560" y="18973"/>
                  </a:cubicBezTo>
                  <a:cubicBezTo>
                    <a:pt x="6617" y="18973"/>
                    <a:pt x="6680" y="18994"/>
                    <a:pt x="6718" y="19052"/>
                  </a:cubicBezTo>
                  <a:cubicBezTo>
                    <a:pt x="6779" y="19112"/>
                    <a:pt x="6840" y="19204"/>
                    <a:pt x="6931" y="19264"/>
                  </a:cubicBezTo>
                  <a:cubicBezTo>
                    <a:pt x="6992" y="19386"/>
                    <a:pt x="6961" y="19538"/>
                    <a:pt x="6840" y="19568"/>
                  </a:cubicBezTo>
                  <a:cubicBezTo>
                    <a:pt x="6688" y="19660"/>
                    <a:pt x="6536" y="19720"/>
                    <a:pt x="6475" y="19842"/>
                  </a:cubicBezTo>
                  <a:cubicBezTo>
                    <a:pt x="6262" y="20055"/>
                    <a:pt x="6475" y="20480"/>
                    <a:pt x="6809" y="20632"/>
                  </a:cubicBezTo>
                  <a:cubicBezTo>
                    <a:pt x="6857" y="20653"/>
                    <a:pt x="6907" y="20663"/>
                    <a:pt x="6958" y="20663"/>
                  </a:cubicBezTo>
                  <a:cubicBezTo>
                    <a:pt x="7203" y="20663"/>
                    <a:pt x="7474" y="20454"/>
                    <a:pt x="7600" y="20328"/>
                  </a:cubicBezTo>
                  <a:cubicBezTo>
                    <a:pt x="7653" y="20293"/>
                    <a:pt x="7696" y="20278"/>
                    <a:pt x="7741" y="20278"/>
                  </a:cubicBezTo>
                  <a:cubicBezTo>
                    <a:pt x="7773" y="20278"/>
                    <a:pt x="7805" y="20285"/>
                    <a:pt x="7843" y="20298"/>
                  </a:cubicBezTo>
                  <a:cubicBezTo>
                    <a:pt x="8056" y="20389"/>
                    <a:pt x="8512" y="20632"/>
                    <a:pt x="8937" y="20815"/>
                  </a:cubicBezTo>
                  <a:cubicBezTo>
                    <a:pt x="9515" y="21088"/>
                    <a:pt x="9879" y="21423"/>
                    <a:pt x="9879" y="21423"/>
                  </a:cubicBezTo>
                  <a:cubicBezTo>
                    <a:pt x="10913" y="22182"/>
                    <a:pt x="11703" y="23520"/>
                    <a:pt x="11855" y="23824"/>
                  </a:cubicBezTo>
                  <a:cubicBezTo>
                    <a:pt x="11885" y="23854"/>
                    <a:pt x="11885" y="23915"/>
                    <a:pt x="11885" y="23945"/>
                  </a:cubicBezTo>
                  <a:cubicBezTo>
                    <a:pt x="11794" y="24857"/>
                    <a:pt x="10487" y="25951"/>
                    <a:pt x="10487" y="25951"/>
                  </a:cubicBezTo>
                  <a:cubicBezTo>
                    <a:pt x="9606" y="26833"/>
                    <a:pt x="9423" y="27410"/>
                    <a:pt x="9393" y="27623"/>
                  </a:cubicBezTo>
                  <a:cubicBezTo>
                    <a:pt x="9393" y="27654"/>
                    <a:pt x="9393" y="27745"/>
                    <a:pt x="9423" y="27775"/>
                  </a:cubicBezTo>
                  <a:cubicBezTo>
                    <a:pt x="9569" y="27939"/>
                    <a:pt x="9715" y="27972"/>
                    <a:pt x="9809" y="27972"/>
                  </a:cubicBezTo>
                  <a:cubicBezTo>
                    <a:pt x="9871" y="27972"/>
                    <a:pt x="9910" y="27958"/>
                    <a:pt x="9910" y="27958"/>
                  </a:cubicBezTo>
                  <a:cubicBezTo>
                    <a:pt x="9917" y="27959"/>
                    <a:pt x="9925" y="27959"/>
                    <a:pt x="9934" y="27959"/>
                  </a:cubicBezTo>
                  <a:cubicBezTo>
                    <a:pt x="10374" y="27959"/>
                    <a:pt x="12159" y="26438"/>
                    <a:pt x="12159" y="26438"/>
                  </a:cubicBezTo>
                  <a:cubicBezTo>
                    <a:pt x="12228" y="26369"/>
                    <a:pt x="12423" y="26350"/>
                    <a:pt x="12629" y="26350"/>
                  </a:cubicBezTo>
                  <a:cubicBezTo>
                    <a:pt x="12876" y="26350"/>
                    <a:pt x="13140" y="26377"/>
                    <a:pt x="13223" y="26377"/>
                  </a:cubicBezTo>
                  <a:cubicBezTo>
                    <a:pt x="13375" y="26377"/>
                    <a:pt x="13527" y="26286"/>
                    <a:pt x="13648" y="26195"/>
                  </a:cubicBezTo>
                  <a:cubicBezTo>
                    <a:pt x="14135" y="25739"/>
                    <a:pt x="14165" y="24918"/>
                    <a:pt x="14013" y="24918"/>
                  </a:cubicBezTo>
                  <a:cubicBezTo>
                    <a:pt x="14317" y="23489"/>
                    <a:pt x="12493" y="20754"/>
                    <a:pt x="12281" y="20359"/>
                  </a:cubicBezTo>
                  <a:cubicBezTo>
                    <a:pt x="12007" y="19994"/>
                    <a:pt x="12007" y="19234"/>
                    <a:pt x="12037" y="17714"/>
                  </a:cubicBezTo>
                  <a:cubicBezTo>
                    <a:pt x="12098" y="16194"/>
                    <a:pt x="11490" y="14584"/>
                    <a:pt x="11369" y="14219"/>
                  </a:cubicBezTo>
                  <a:cubicBezTo>
                    <a:pt x="11247" y="13824"/>
                    <a:pt x="9758" y="10997"/>
                    <a:pt x="9667" y="10784"/>
                  </a:cubicBezTo>
                  <a:lnTo>
                    <a:pt x="9667" y="10754"/>
                  </a:lnTo>
                  <a:cubicBezTo>
                    <a:pt x="7478" y="4827"/>
                    <a:pt x="9150" y="1149"/>
                    <a:pt x="9241" y="936"/>
                  </a:cubicBezTo>
                  <a:cubicBezTo>
                    <a:pt x="9271" y="845"/>
                    <a:pt x="9454" y="237"/>
                    <a:pt x="9393" y="85"/>
                  </a:cubicBezTo>
                  <a:cubicBezTo>
                    <a:pt x="9371" y="47"/>
                    <a:pt x="9322" y="1"/>
                    <a:pt x="92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520900" y="128000"/>
              <a:ext cx="490925" cy="947350"/>
            </a:xfrm>
            <a:custGeom>
              <a:avLst/>
              <a:gdLst/>
              <a:ahLst/>
              <a:cxnLst/>
              <a:rect l="l" t="t" r="r" b="b"/>
              <a:pathLst>
                <a:path w="19637" h="37894" extrusionOk="0">
                  <a:moveTo>
                    <a:pt x="12738" y="1"/>
                  </a:moveTo>
                  <a:cubicBezTo>
                    <a:pt x="12402" y="1"/>
                    <a:pt x="11689" y="603"/>
                    <a:pt x="10548" y="3980"/>
                  </a:cubicBezTo>
                  <a:cubicBezTo>
                    <a:pt x="9363" y="7446"/>
                    <a:pt x="9363" y="9725"/>
                    <a:pt x="9454" y="10576"/>
                  </a:cubicBezTo>
                  <a:cubicBezTo>
                    <a:pt x="9454" y="10762"/>
                    <a:pt x="9337" y="10856"/>
                    <a:pt x="9166" y="10856"/>
                  </a:cubicBezTo>
                  <a:cubicBezTo>
                    <a:pt x="9141" y="10856"/>
                    <a:pt x="9116" y="10854"/>
                    <a:pt x="9089" y="10850"/>
                  </a:cubicBezTo>
                  <a:cubicBezTo>
                    <a:pt x="8572" y="10698"/>
                    <a:pt x="7630" y="10546"/>
                    <a:pt x="7265" y="10485"/>
                  </a:cubicBezTo>
                  <a:cubicBezTo>
                    <a:pt x="7174" y="10485"/>
                    <a:pt x="7083" y="10515"/>
                    <a:pt x="7022" y="10576"/>
                  </a:cubicBezTo>
                  <a:cubicBezTo>
                    <a:pt x="6657" y="11032"/>
                    <a:pt x="5958" y="12826"/>
                    <a:pt x="5685" y="13464"/>
                  </a:cubicBezTo>
                  <a:cubicBezTo>
                    <a:pt x="5654" y="13616"/>
                    <a:pt x="5715" y="13768"/>
                    <a:pt x="5867" y="13829"/>
                  </a:cubicBezTo>
                  <a:cubicBezTo>
                    <a:pt x="5989" y="13859"/>
                    <a:pt x="6171" y="13859"/>
                    <a:pt x="6323" y="13859"/>
                  </a:cubicBezTo>
                  <a:cubicBezTo>
                    <a:pt x="6597" y="13859"/>
                    <a:pt x="7387" y="13099"/>
                    <a:pt x="7660" y="12978"/>
                  </a:cubicBezTo>
                  <a:cubicBezTo>
                    <a:pt x="7683" y="12971"/>
                    <a:pt x="7706" y="12968"/>
                    <a:pt x="7728" y="12968"/>
                  </a:cubicBezTo>
                  <a:cubicBezTo>
                    <a:pt x="7915" y="12968"/>
                    <a:pt x="8073" y="13182"/>
                    <a:pt x="7964" y="13373"/>
                  </a:cubicBezTo>
                  <a:cubicBezTo>
                    <a:pt x="7478" y="14193"/>
                    <a:pt x="7478" y="16868"/>
                    <a:pt x="7478" y="16868"/>
                  </a:cubicBezTo>
                  <a:lnTo>
                    <a:pt x="7478" y="17780"/>
                  </a:lnTo>
                  <a:cubicBezTo>
                    <a:pt x="7417" y="18114"/>
                    <a:pt x="7539" y="18327"/>
                    <a:pt x="7660" y="18479"/>
                  </a:cubicBezTo>
                  <a:cubicBezTo>
                    <a:pt x="7752" y="18570"/>
                    <a:pt x="7752" y="18692"/>
                    <a:pt x="7691" y="18753"/>
                  </a:cubicBezTo>
                  <a:cubicBezTo>
                    <a:pt x="7630" y="18996"/>
                    <a:pt x="7539" y="19300"/>
                    <a:pt x="7508" y="19330"/>
                  </a:cubicBezTo>
                  <a:cubicBezTo>
                    <a:pt x="7144" y="19513"/>
                    <a:pt x="6749" y="19513"/>
                    <a:pt x="6749" y="19513"/>
                  </a:cubicBezTo>
                  <a:cubicBezTo>
                    <a:pt x="6723" y="19511"/>
                    <a:pt x="6698" y="19511"/>
                    <a:pt x="6672" y="19511"/>
                  </a:cubicBezTo>
                  <a:cubicBezTo>
                    <a:pt x="6063" y="19511"/>
                    <a:pt x="5499" y="19849"/>
                    <a:pt x="5411" y="19908"/>
                  </a:cubicBezTo>
                  <a:cubicBezTo>
                    <a:pt x="5350" y="19908"/>
                    <a:pt x="2706" y="19513"/>
                    <a:pt x="2220" y="19391"/>
                  </a:cubicBezTo>
                  <a:cubicBezTo>
                    <a:pt x="2156" y="19379"/>
                    <a:pt x="2093" y="19374"/>
                    <a:pt x="2032" y="19374"/>
                  </a:cubicBezTo>
                  <a:cubicBezTo>
                    <a:pt x="1775" y="19374"/>
                    <a:pt x="1552" y="19463"/>
                    <a:pt x="1429" y="19513"/>
                  </a:cubicBezTo>
                  <a:lnTo>
                    <a:pt x="1308" y="19634"/>
                  </a:lnTo>
                  <a:lnTo>
                    <a:pt x="61" y="22187"/>
                  </a:lnTo>
                  <a:cubicBezTo>
                    <a:pt x="1" y="22339"/>
                    <a:pt x="61" y="22522"/>
                    <a:pt x="213" y="22552"/>
                  </a:cubicBezTo>
                  <a:cubicBezTo>
                    <a:pt x="410" y="22616"/>
                    <a:pt x="595" y="22644"/>
                    <a:pt x="767" y="22644"/>
                  </a:cubicBezTo>
                  <a:cubicBezTo>
                    <a:pt x="1736" y="22644"/>
                    <a:pt x="2303" y="21769"/>
                    <a:pt x="2432" y="21640"/>
                  </a:cubicBezTo>
                  <a:cubicBezTo>
                    <a:pt x="2508" y="21549"/>
                    <a:pt x="2562" y="21526"/>
                    <a:pt x="2596" y="21526"/>
                  </a:cubicBezTo>
                  <a:cubicBezTo>
                    <a:pt x="2630" y="21526"/>
                    <a:pt x="2645" y="21549"/>
                    <a:pt x="2645" y="21549"/>
                  </a:cubicBezTo>
                  <a:cubicBezTo>
                    <a:pt x="4712" y="22339"/>
                    <a:pt x="6293" y="22552"/>
                    <a:pt x="6566" y="22613"/>
                  </a:cubicBezTo>
                  <a:cubicBezTo>
                    <a:pt x="6627" y="22623"/>
                    <a:pt x="6718" y="22626"/>
                    <a:pt x="6823" y="22626"/>
                  </a:cubicBezTo>
                  <a:cubicBezTo>
                    <a:pt x="7032" y="22626"/>
                    <a:pt x="7296" y="22613"/>
                    <a:pt x="7478" y="22613"/>
                  </a:cubicBezTo>
                  <a:cubicBezTo>
                    <a:pt x="7600" y="22613"/>
                    <a:pt x="7691" y="22674"/>
                    <a:pt x="7752" y="22795"/>
                  </a:cubicBezTo>
                  <a:cubicBezTo>
                    <a:pt x="7812" y="23130"/>
                    <a:pt x="7995" y="23677"/>
                    <a:pt x="8086" y="23920"/>
                  </a:cubicBezTo>
                  <a:cubicBezTo>
                    <a:pt x="8116" y="24041"/>
                    <a:pt x="8086" y="24163"/>
                    <a:pt x="7964" y="24224"/>
                  </a:cubicBezTo>
                  <a:cubicBezTo>
                    <a:pt x="7691" y="24376"/>
                    <a:pt x="7144" y="24649"/>
                    <a:pt x="6870" y="25045"/>
                  </a:cubicBezTo>
                  <a:cubicBezTo>
                    <a:pt x="6505" y="25531"/>
                    <a:pt x="6718" y="25987"/>
                    <a:pt x="7174" y="26291"/>
                  </a:cubicBezTo>
                  <a:cubicBezTo>
                    <a:pt x="7225" y="26319"/>
                    <a:pt x="7288" y="26331"/>
                    <a:pt x="7361" y="26331"/>
                  </a:cubicBezTo>
                  <a:cubicBezTo>
                    <a:pt x="7765" y="26331"/>
                    <a:pt x="8445" y="25950"/>
                    <a:pt x="8755" y="25744"/>
                  </a:cubicBezTo>
                  <a:cubicBezTo>
                    <a:pt x="8805" y="25718"/>
                    <a:pt x="8861" y="25704"/>
                    <a:pt x="8915" y="25704"/>
                  </a:cubicBezTo>
                  <a:cubicBezTo>
                    <a:pt x="8992" y="25704"/>
                    <a:pt x="9066" y="25733"/>
                    <a:pt x="9119" y="25804"/>
                  </a:cubicBezTo>
                  <a:cubicBezTo>
                    <a:pt x="9180" y="25896"/>
                    <a:pt x="9302" y="26017"/>
                    <a:pt x="9363" y="26139"/>
                  </a:cubicBezTo>
                  <a:cubicBezTo>
                    <a:pt x="9484" y="26291"/>
                    <a:pt x="9454" y="26473"/>
                    <a:pt x="9302" y="26564"/>
                  </a:cubicBezTo>
                  <a:cubicBezTo>
                    <a:pt x="9150" y="26625"/>
                    <a:pt x="8907" y="26747"/>
                    <a:pt x="8815" y="26899"/>
                  </a:cubicBezTo>
                  <a:cubicBezTo>
                    <a:pt x="8542" y="27203"/>
                    <a:pt x="8755" y="27811"/>
                    <a:pt x="9271" y="27993"/>
                  </a:cubicBezTo>
                  <a:cubicBezTo>
                    <a:pt x="9331" y="28018"/>
                    <a:pt x="9395" y="28029"/>
                    <a:pt x="9460" y="28029"/>
                  </a:cubicBezTo>
                  <a:cubicBezTo>
                    <a:pt x="9790" y="28029"/>
                    <a:pt x="10162" y="27745"/>
                    <a:pt x="10366" y="27567"/>
                  </a:cubicBezTo>
                  <a:cubicBezTo>
                    <a:pt x="10401" y="27532"/>
                    <a:pt x="10458" y="27517"/>
                    <a:pt x="10523" y="27517"/>
                  </a:cubicBezTo>
                  <a:cubicBezTo>
                    <a:pt x="10569" y="27517"/>
                    <a:pt x="10619" y="27524"/>
                    <a:pt x="10670" y="27537"/>
                  </a:cubicBezTo>
                  <a:cubicBezTo>
                    <a:pt x="10974" y="27659"/>
                    <a:pt x="11581" y="27993"/>
                    <a:pt x="12159" y="28266"/>
                  </a:cubicBezTo>
                  <a:cubicBezTo>
                    <a:pt x="12919" y="28601"/>
                    <a:pt x="13436" y="29057"/>
                    <a:pt x="13436" y="29057"/>
                  </a:cubicBezTo>
                  <a:cubicBezTo>
                    <a:pt x="14803" y="30090"/>
                    <a:pt x="15867" y="31914"/>
                    <a:pt x="16110" y="32279"/>
                  </a:cubicBezTo>
                  <a:cubicBezTo>
                    <a:pt x="16141" y="32339"/>
                    <a:pt x="16141" y="32400"/>
                    <a:pt x="16141" y="32431"/>
                  </a:cubicBezTo>
                  <a:cubicBezTo>
                    <a:pt x="15989" y="33707"/>
                    <a:pt x="14226" y="35166"/>
                    <a:pt x="14226" y="35166"/>
                  </a:cubicBezTo>
                  <a:cubicBezTo>
                    <a:pt x="13071" y="36352"/>
                    <a:pt x="12828" y="37142"/>
                    <a:pt x="12767" y="37446"/>
                  </a:cubicBezTo>
                  <a:cubicBezTo>
                    <a:pt x="12706" y="37507"/>
                    <a:pt x="12767" y="37568"/>
                    <a:pt x="12797" y="37659"/>
                  </a:cubicBezTo>
                  <a:cubicBezTo>
                    <a:pt x="12956" y="37852"/>
                    <a:pt x="13145" y="37893"/>
                    <a:pt x="13276" y="37893"/>
                  </a:cubicBezTo>
                  <a:cubicBezTo>
                    <a:pt x="13371" y="37893"/>
                    <a:pt x="13436" y="37871"/>
                    <a:pt x="13436" y="37871"/>
                  </a:cubicBezTo>
                  <a:cubicBezTo>
                    <a:pt x="13439" y="37872"/>
                    <a:pt x="13443" y="37872"/>
                    <a:pt x="13448" y="37872"/>
                  </a:cubicBezTo>
                  <a:cubicBezTo>
                    <a:pt x="14018" y="37872"/>
                    <a:pt x="16475" y="35774"/>
                    <a:pt x="16475" y="35774"/>
                  </a:cubicBezTo>
                  <a:cubicBezTo>
                    <a:pt x="16566" y="35683"/>
                    <a:pt x="16878" y="35660"/>
                    <a:pt x="17193" y="35660"/>
                  </a:cubicBezTo>
                  <a:cubicBezTo>
                    <a:pt x="17509" y="35660"/>
                    <a:pt x="17828" y="35683"/>
                    <a:pt x="17934" y="35683"/>
                  </a:cubicBezTo>
                  <a:cubicBezTo>
                    <a:pt x="18117" y="35683"/>
                    <a:pt x="18329" y="35561"/>
                    <a:pt x="18481" y="35409"/>
                  </a:cubicBezTo>
                  <a:cubicBezTo>
                    <a:pt x="19098" y="34820"/>
                    <a:pt x="19198" y="33869"/>
                    <a:pt x="19233" y="33869"/>
                  </a:cubicBezTo>
                  <a:cubicBezTo>
                    <a:pt x="19236" y="33869"/>
                    <a:pt x="19239" y="33876"/>
                    <a:pt x="19241" y="33890"/>
                  </a:cubicBezTo>
                  <a:cubicBezTo>
                    <a:pt x="19636" y="31914"/>
                    <a:pt x="17205" y="28236"/>
                    <a:pt x="16840" y="27689"/>
                  </a:cubicBezTo>
                  <a:cubicBezTo>
                    <a:pt x="16506" y="27172"/>
                    <a:pt x="16506" y="26139"/>
                    <a:pt x="16536" y="24072"/>
                  </a:cubicBezTo>
                  <a:cubicBezTo>
                    <a:pt x="16597" y="22035"/>
                    <a:pt x="15776" y="19877"/>
                    <a:pt x="15624" y="19330"/>
                  </a:cubicBezTo>
                  <a:cubicBezTo>
                    <a:pt x="15472" y="18844"/>
                    <a:pt x="13466" y="14953"/>
                    <a:pt x="13314" y="14710"/>
                  </a:cubicBezTo>
                  <a:lnTo>
                    <a:pt x="13314" y="14649"/>
                  </a:lnTo>
                  <a:cubicBezTo>
                    <a:pt x="10396" y="6594"/>
                    <a:pt x="12645" y="1579"/>
                    <a:pt x="12736" y="1336"/>
                  </a:cubicBezTo>
                  <a:lnTo>
                    <a:pt x="12736" y="1275"/>
                  </a:lnTo>
                  <a:cubicBezTo>
                    <a:pt x="12797" y="1154"/>
                    <a:pt x="13040" y="303"/>
                    <a:pt x="12949" y="120"/>
                  </a:cubicBezTo>
                  <a:cubicBezTo>
                    <a:pt x="12919" y="67"/>
                    <a:pt x="12849" y="1"/>
                    <a:pt x="1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2"/>
          <p:cNvSpPr/>
          <p:nvPr/>
        </p:nvSpPr>
        <p:spPr>
          <a:xfrm rot="738247">
            <a:off x="-410040" y="187363"/>
            <a:ext cx="8436519" cy="4399238"/>
          </a:xfrm>
          <a:custGeom>
            <a:avLst/>
            <a:gdLst/>
            <a:ahLst/>
            <a:cxnLst/>
            <a:rect l="l" t="t" r="r" b="b"/>
            <a:pathLst>
              <a:path w="169927" h="52363" extrusionOk="0">
                <a:moveTo>
                  <a:pt x="127097" y="1"/>
                </a:moveTo>
                <a:cubicBezTo>
                  <a:pt x="85985" y="1"/>
                  <a:pt x="0" y="16437"/>
                  <a:pt x="51743" y="45195"/>
                </a:cubicBezTo>
                <a:cubicBezTo>
                  <a:pt x="60535" y="50091"/>
                  <a:pt x="74026" y="52363"/>
                  <a:pt x="88269" y="52363"/>
                </a:cubicBezTo>
                <a:cubicBezTo>
                  <a:pt x="108768" y="52363"/>
                  <a:pt x="130825" y="47656"/>
                  <a:pt x="142674" y="39291"/>
                </a:cubicBezTo>
                <a:cubicBezTo>
                  <a:pt x="157952" y="28483"/>
                  <a:pt x="169927" y="7968"/>
                  <a:pt x="142708" y="1297"/>
                </a:cubicBezTo>
                <a:cubicBezTo>
                  <a:pt x="139177" y="427"/>
                  <a:pt x="133719" y="1"/>
                  <a:pt x="1270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 txBox="1">
            <a:spLocks noGrp="1"/>
          </p:cNvSpPr>
          <p:nvPr>
            <p:ph type="ctrTitle"/>
          </p:nvPr>
        </p:nvSpPr>
        <p:spPr>
          <a:xfrm>
            <a:off x="1492500" y="1441000"/>
            <a:ext cx="6159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ubTitle" idx="1"/>
          </p:nvPr>
        </p:nvSpPr>
        <p:spPr>
          <a:xfrm>
            <a:off x="3342600" y="3402750"/>
            <a:ext cx="24588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 Condensed"/>
              <a:buNone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1_1"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5"/>
          <p:cNvGrpSpPr/>
          <p:nvPr/>
        </p:nvGrpSpPr>
        <p:grpSpPr>
          <a:xfrm rot="10800000" flipH="1">
            <a:off x="-638031" y="-1045345"/>
            <a:ext cx="10420063" cy="7234190"/>
            <a:chOff x="-292300" y="-36275"/>
            <a:chExt cx="8336050" cy="5718275"/>
          </a:xfrm>
        </p:grpSpPr>
        <p:sp>
          <p:nvSpPr>
            <p:cNvPr id="169" name="Google Shape;169;p5"/>
            <p:cNvSpPr/>
            <p:nvPr/>
          </p:nvSpPr>
          <p:spPr>
            <a:xfrm>
              <a:off x="1437975" y="164800"/>
              <a:ext cx="754600" cy="778400"/>
            </a:xfrm>
            <a:custGeom>
              <a:avLst/>
              <a:gdLst/>
              <a:ahLst/>
              <a:cxnLst/>
              <a:rect l="l" t="t" r="r" b="b"/>
              <a:pathLst>
                <a:path w="30184" h="31136" extrusionOk="0">
                  <a:moveTo>
                    <a:pt x="976" y="0"/>
                  </a:moveTo>
                  <a:cubicBezTo>
                    <a:pt x="828" y="0"/>
                    <a:pt x="670" y="54"/>
                    <a:pt x="518" y="198"/>
                  </a:cubicBezTo>
                  <a:cubicBezTo>
                    <a:pt x="1" y="715"/>
                    <a:pt x="518" y="2934"/>
                    <a:pt x="1369" y="4302"/>
                  </a:cubicBezTo>
                  <a:cubicBezTo>
                    <a:pt x="2189" y="5609"/>
                    <a:pt x="5442" y="9621"/>
                    <a:pt x="9302" y="11384"/>
                  </a:cubicBezTo>
                  <a:cubicBezTo>
                    <a:pt x="9302" y="11384"/>
                    <a:pt x="9028" y="11627"/>
                    <a:pt x="8542" y="11840"/>
                  </a:cubicBezTo>
                  <a:cubicBezTo>
                    <a:pt x="8086" y="12053"/>
                    <a:pt x="7934" y="12721"/>
                    <a:pt x="8208" y="13177"/>
                  </a:cubicBezTo>
                  <a:cubicBezTo>
                    <a:pt x="8481" y="13664"/>
                    <a:pt x="9636" y="15457"/>
                    <a:pt x="10244" y="15457"/>
                  </a:cubicBezTo>
                  <a:cubicBezTo>
                    <a:pt x="10852" y="15457"/>
                    <a:pt x="10761" y="14575"/>
                    <a:pt x="10761" y="14575"/>
                  </a:cubicBezTo>
                  <a:cubicBezTo>
                    <a:pt x="10761" y="14575"/>
                    <a:pt x="11808" y="14087"/>
                    <a:pt x="12274" y="14087"/>
                  </a:cubicBezTo>
                  <a:cubicBezTo>
                    <a:pt x="12340" y="14087"/>
                    <a:pt x="12395" y="14097"/>
                    <a:pt x="12433" y="14120"/>
                  </a:cubicBezTo>
                  <a:cubicBezTo>
                    <a:pt x="12737" y="14332"/>
                    <a:pt x="13436" y="14515"/>
                    <a:pt x="14013" y="15548"/>
                  </a:cubicBezTo>
                  <a:cubicBezTo>
                    <a:pt x="14408" y="16186"/>
                    <a:pt x="12007" y="17433"/>
                    <a:pt x="11734" y="17737"/>
                  </a:cubicBezTo>
                  <a:cubicBezTo>
                    <a:pt x="11430" y="18162"/>
                    <a:pt x="10700" y="18527"/>
                    <a:pt x="11399" y="19591"/>
                  </a:cubicBezTo>
                  <a:cubicBezTo>
                    <a:pt x="12220" y="20898"/>
                    <a:pt x="12524" y="21262"/>
                    <a:pt x="12889" y="21262"/>
                  </a:cubicBezTo>
                  <a:cubicBezTo>
                    <a:pt x="13223" y="21262"/>
                    <a:pt x="13800" y="21171"/>
                    <a:pt x="13679" y="20563"/>
                  </a:cubicBezTo>
                  <a:cubicBezTo>
                    <a:pt x="13588" y="19986"/>
                    <a:pt x="13527" y="19226"/>
                    <a:pt x="14044" y="18922"/>
                  </a:cubicBezTo>
                  <a:cubicBezTo>
                    <a:pt x="14591" y="18618"/>
                    <a:pt x="15472" y="18466"/>
                    <a:pt x="15989" y="18162"/>
                  </a:cubicBezTo>
                  <a:lnTo>
                    <a:pt x="16384" y="18284"/>
                  </a:lnTo>
                  <a:lnTo>
                    <a:pt x="17296" y="19530"/>
                  </a:lnTo>
                  <a:cubicBezTo>
                    <a:pt x="17296" y="19530"/>
                    <a:pt x="15959" y="21627"/>
                    <a:pt x="15867" y="21749"/>
                  </a:cubicBezTo>
                  <a:cubicBezTo>
                    <a:pt x="15807" y="21840"/>
                    <a:pt x="14500" y="22569"/>
                    <a:pt x="14591" y="23025"/>
                  </a:cubicBezTo>
                  <a:cubicBezTo>
                    <a:pt x="14652" y="23512"/>
                    <a:pt x="15776" y="25214"/>
                    <a:pt x="16840" y="25548"/>
                  </a:cubicBezTo>
                  <a:cubicBezTo>
                    <a:pt x="16840" y="25548"/>
                    <a:pt x="17478" y="25184"/>
                    <a:pt x="17387" y="24272"/>
                  </a:cubicBezTo>
                  <a:lnTo>
                    <a:pt x="18269" y="22995"/>
                  </a:lnTo>
                  <a:lnTo>
                    <a:pt x="18269" y="22995"/>
                  </a:lnTo>
                  <a:cubicBezTo>
                    <a:pt x="18269" y="22995"/>
                    <a:pt x="18086" y="24120"/>
                    <a:pt x="18056" y="24484"/>
                  </a:cubicBezTo>
                  <a:cubicBezTo>
                    <a:pt x="17965" y="24819"/>
                    <a:pt x="17600" y="26521"/>
                    <a:pt x="17509" y="26825"/>
                  </a:cubicBezTo>
                  <a:cubicBezTo>
                    <a:pt x="17448" y="27129"/>
                    <a:pt x="17235" y="27889"/>
                    <a:pt x="17752" y="28740"/>
                  </a:cubicBezTo>
                  <a:cubicBezTo>
                    <a:pt x="18238" y="29560"/>
                    <a:pt x="18877" y="29956"/>
                    <a:pt x="18877" y="29956"/>
                  </a:cubicBezTo>
                  <a:cubicBezTo>
                    <a:pt x="18877" y="29956"/>
                    <a:pt x="18918" y="29964"/>
                    <a:pt x="18978" y="29964"/>
                  </a:cubicBezTo>
                  <a:cubicBezTo>
                    <a:pt x="19177" y="29964"/>
                    <a:pt x="19587" y="29874"/>
                    <a:pt x="19424" y="29105"/>
                  </a:cubicBezTo>
                  <a:cubicBezTo>
                    <a:pt x="19181" y="28132"/>
                    <a:pt x="18877" y="28041"/>
                    <a:pt x="19272" y="27311"/>
                  </a:cubicBezTo>
                  <a:cubicBezTo>
                    <a:pt x="19667" y="26612"/>
                    <a:pt x="19667" y="26095"/>
                    <a:pt x="20275" y="25943"/>
                  </a:cubicBezTo>
                  <a:cubicBezTo>
                    <a:pt x="20275" y="25943"/>
                    <a:pt x="20883" y="26703"/>
                    <a:pt x="22767" y="27463"/>
                  </a:cubicBezTo>
                  <a:lnTo>
                    <a:pt x="24500" y="29500"/>
                  </a:lnTo>
                  <a:cubicBezTo>
                    <a:pt x="24500" y="29500"/>
                    <a:pt x="25108" y="30655"/>
                    <a:pt x="25260" y="30716"/>
                  </a:cubicBezTo>
                  <a:cubicBezTo>
                    <a:pt x="25260" y="30716"/>
                    <a:pt x="25492" y="30878"/>
                    <a:pt x="25734" y="30878"/>
                  </a:cubicBezTo>
                  <a:cubicBezTo>
                    <a:pt x="25768" y="30878"/>
                    <a:pt x="25803" y="30875"/>
                    <a:pt x="25837" y="30867"/>
                  </a:cubicBezTo>
                  <a:cubicBezTo>
                    <a:pt x="25837" y="30867"/>
                    <a:pt x="25949" y="31135"/>
                    <a:pt x="26172" y="31135"/>
                  </a:cubicBezTo>
                  <a:cubicBezTo>
                    <a:pt x="26209" y="31135"/>
                    <a:pt x="26250" y="31128"/>
                    <a:pt x="26293" y="31111"/>
                  </a:cubicBezTo>
                  <a:cubicBezTo>
                    <a:pt x="26597" y="31019"/>
                    <a:pt x="27175" y="30867"/>
                    <a:pt x="27327" y="29986"/>
                  </a:cubicBezTo>
                  <a:cubicBezTo>
                    <a:pt x="27509" y="29105"/>
                    <a:pt x="27205" y="28284"/>
                    <a:pt x="27357" y="27615"/>
                  </a:cubicBezTo>
                  <a:cubicBezTo>
                    <a:pt x="27357" y="27615"/>
                    <a:pt x="27357" y="26946"/>
                    <a:pt x="26840" y="26308"/>
                  </a:cubicBezTo>
                  <a:cubicBezTo>
                    <a:pt x="26323" y="25639"/>
                    <a:pt x="26020" y="25487"/>
                    <a:pt x="25381" y="25335"/>
                  </a:cubicBezTo>
                  <a:cubicBezTo>
                    <a:pt x="25381" y="25335"/>
                    <a:pt x="25594" y="24180"/>
                    <a:pt x="25320" y="23816"/>
                  </a:cubicBezTo>
                  <a:cubicBezTo>
                    <a:pt x="25016" y="23481"/>
                    <a:pt x="23861" y="23299"/>
                    <a:pt x="23861" y="23299"/>
                  </a:cubicBezTo>
                  <a:lnTo>
                    <a:pt x="23892" y="22843"/>
                  </a:lnTo>
                  <a:cubicBezTo>
                    <a:pt x="23892" y="22843"/>
                    <a:pt x="25108" y="22539"/>
                    <a:pt x="25016" y="22053"/>
                  </a:cubicBezTo>
                  <a:cubicBezTo>
                    <a:pt x="24986" y="21536"/>
                    <a:pt x="24348" y="20989"/>
                    <a:pt x="24348" y="20989"/>
                  </a:cubicBezTo>
                  <a:lnTo>
                    <a:pt x="24682" y="20168"/>
                  </a:lnTo>
                  <a:cubicBezTo>
                    <a:pt x="24682" y="20168"/>
                    <a:pt x="25733" y="21051"/>
                    <a:pt x="26944" y="21051"/>
                  </a:cubicBezTo>
                  <a:cubicBezTo>
                    <a:pt x="27189" y="21051"/>
                    <a:pt x="27441" y="21015"/>
                    <a:pt x="27691" y="20928"/>
                  </a:cubicBezTo>
                  <a:cubicBezTo>
                    <a:pt x="27813" y="20898"/>
                    <a:pt x="28573" y="20411"/>
                    <a:pt x="27570" y="19652"/>
                  </a:cubicBezTo>
                  <a:lnTo>
                    <a:pt x="27570" y="19652"/>
                  </a:lnTo>
                  <a:cubicBezTo>
                    <a:pt x="27570" y="19652"/>
                    <a:pt x="27580" y="19652"/>
                    <a:pt x="27598" y="19652"/>
                  </a:cubicBezTo>
                  <a:cubicBezTo>
                    <a:pt x="27770" y="19652"/>
                    <a:pt x="28687" y="19627"/>
                    <a:pt x="28907" y="19104"/>
                  </a:cubicBezTo>
                  <a:cubicBezTo>
                    <a:pt x="29029" y="18861"/>
                    <a:pt x="28451" y="17980"/>
                    <a:pt x="28451" y="17980"/>
                  </a:cubicBezTo>
                  <a:cubicBezTo>
                    <a:pt x="28451" y="17980"/>
                    <a:pt x="30123" y="17402"/>
                    <a:pt x="30153" y="17068"/>
                  </a:cubicBezTo>
                  <a:cubicBezTo>
                    <a:pt x="30184" y="16734"/>
                    <a:pt x="30093" y="16278"/>
                    <a:pt x="29363" y="15974"/>
                  </a:cubicBezTo>
                  <a:cubicBezTo>
                    <a:pt x="28634" y="15670"/>
                    <a:pt x="27722" y="15366"/>
                    <a:pt x="27722" y="15366"/>
                  </a:cubicBezTo>
                  <a:cubicBezTo>
                    <a:pt x="27722" y="15366"/>
                    <a:pt x="29789" y="15123"/>
                    <a:pt x="29941" y="14363"/>
                  </a:cubicBezTo>
                  <a:cubicBezTo>
                    <a:pt x="30001" y="14089"/>
                    <a:pt x="29667" y="13724"/>
                    <a:pt x="29424" y="13420"/>
                  </a:cubicBezTo>
                  <a:cubicBezTo>
                    <a:pt x="29029" y="12934"/>
                    <a:pt x="28573" y="12509"/>
                    <a:pt x="28573" y="12509"/>
                  </a:cubicBezTo>
                  <a:cubicBezTo>
                    <a:pt x="28573" y="12509"/>
                    <a:pt x="29728" y="10563"/>
                    <a:pt x="29697" y="10442"/>
                  </a:cubicBezTo>
                  <a:cubicBezTo>
                    <a:pt x="29670" y="10360"/>
                    <a:pt x="29837" y="9649"/>
                    <a:pt x="28943" y="9649"/>
                  </a:cubicBezTo>
                  <a:cubicBezTo>
                    <a:pt x="28835" y="9649"/>
                    <a:pt x="28713" y="9659"/>
                    <a:pt x="28573" y="9682"/>
                  </a:cubicBezTo>
                  <a:cubicBezTo>
                    <a:pt x="28573" y="9682"/>
                    <a:pt x="26571" y="10358"/>
                    <a:pt x="25859" y="10358"/>
                  </a:cubicBezTo>
                  <a:cubicBezTo>
                    <a:pt x="25817" y="10358"/>
                    <a:pt x="25779" y="10356"/>
                    <a:pt x="25746" y="10350"/>
                  </a:cubicBezTo>
                  <a:cubicBezTo>
                    <a:pt x="25746" y="10350"/>
                    <a:pt x="27570" y="7919"/>
                    <a:pt x="26384" y="6490"/>
                  </a:cubicBezTo>
                  <a:cubicBezTo>
                    <a:pt x="26236" y="6313"/>
                    <a:pt x="26063" y="6241"/>
                    <a:pt x="25880" y="6241"/>
                  </a:cubicBezTo>
                  <a:cubicBezTo>
                    <a:pt x="25122" y="6241"/>
                    <a:pt x="24196" y="7463"/>
                    <a:pt x="24196" y="7463"/>
                  </a:cubicBezTo>
                  <a:cubicBezTo>
                    <a:pt x="24196" y="7463"/>
                    <a:pt x="25290" y="4606"/>
                    <a:pt x="24074" y="3998"/>
                  </a:cubicBezTo>
                  <a:cubicBezTo>
                    <a:pt x="23935" y="3925"/>
                    <a:pt x="23790" y="3892"/>
                    <a:pt x="23644" y="3892"/>
                  </a:cubicBezTo>
                  <a:cubicBezTo>
                    <a:pt x="22516" y="3892"/>
                    <a:pt x="21278" y="5822"/>
                    <a:pt x="21278" y="5822"/>
                  </a:cubicBezTo>
                  <a:cubicBezTo>
                    <a:pt x="21278" y="5822"/>
                    <a:pt x="20883" y="6733"/>
                    <a:pt x="20579" y="6733"/>
                  </a:cubicBezTo>
                  <a:cubicBezTo>
                    <a:pt x="20579" y="6733"/>
                    <a:pt x="19735" y="5424"/>
                    <a:pt x="19072" y="5424"/>
                  </a:cubicBezTo>
                  <a:cubicBezTo>
                    <a:pt x="19058" y="5424"/>
                    <a:pt x="19043" y="5425"/>
                    <a:pt x="19029" y="5426"/>
                  </a:cubicBezTo>
                  <a:cubicBezTo>
                    <a:pt x="18299" y="5487"/>
                    <a:pt x="17630" y="7645"/>
                    <a:pt x="17539" y="7645"/>
                  </a:cubicBezTo>
                  <a:cubicBezTo>
                    <a:pt x="17480" y="7645"/>
                    <a:pt x="16312" y="6245"/>
                    <a:pt x="15893" y="6245"/>
                  </a:cubicBezTo>
                  <a:cubicBezTo>
                    <a:pt x="15884" y="6245"/>
                    <a:pt x="15875" y="6246"/>
                    <a:pt x="15867" y="6247"/>
                  </a:cubicBezTo>
                  <a:cubicBezTo>
                    <a:pt x="15533" y="6277"/>
                    <a:pt x="14956" y="6794"/>
                    <a:pt x="14804" y="7220"/>
                  </a:cubicBezTo>
                  <a:cubicBezTo>
                    <a:pt x="14804" y="7220"/>
                    <a:pt x="14430" y="6747"/>
                    <a:pt x="13931" y="6747"/>
                  </a:cubicBezTo>
                  <a:cubicBezTo>
                    <a:pt x="13879" y="6747"/>
                    <a:pt x="13825" y="6752"/>
                    <a:pt x="13770" y="6764"/>
                  </a:cubicBezTo>
                  <a:cubicBezTo>
                    <a:pt x="13223" y="6885"/>
                    <a:pt x="12554" y="7767"/>
                    <a:pt x="12554" y="7767"/>
                  </a:cubicBezTo>
                  <a:cubicBezTo>
                    <a:pt x="12554" y="7767"/>
                    <a:pt x="12098" y="6794"/>
                    <a:pt x="11551" y="6794"/>
                  </a:cubicBezTo>
                  <a:cubicBezTo>
                    <a:pt x="10974" y="6794"/>
                    <a:pt x="10670" y="7554"/>
                    <a:pt x="10670" y="7554"/>
                  </a:cubicBezTo>
                  <a:cubicBezTo>
                    <a:pt x="10670" y="7554"/>
                    <a:pt x="10579" y="6946"/>
                    <a:pt x="10183" y="6794"/>
                  </a:cubicBezTo>
                  <a:cubicBezTo>
                    <a:pt x="10156" y="6788"/>
                    <a:pt x="10127" y="6785"/>
                    <a:pt x="10099" y="6785"/>
                  </a:cubicBezTo>
                  <a:cubicBezTo>
                    <a:pt x="9746" y="6785"/>
                    <a:pt x="9320" y="7229"/>
                    <a:pt x="9035" y="7229"/>
                  </a:cubicBezTo>
                  <a:cubicBezTo>
                    <a:pt x="9011" y="7229"/>
                    <a:pt x="8989" y="7226"/>
                    <a:pt x="8968" y="7220"/>
                  </a:cubicBezTo>
                  <a:cubicBezTo>
                    <a:pt x="8968" y="7220"/>
                    <a:pt x="9180" y="6551"/>
                    <a:pt x="8724" y="6186"/>
                  </a:cubicBezTo>
                  <a:cubicBezTo>
                    <a:pt x="8524" y="6077"/>
                    <a:pt x="7787" y="6055"/>
                    <a:pt x="7230" y="6055"/>
                  </a:cubicBezTo>
                  <a:cubicBezTo>
                    <a:pt x="6858" y="6055"/>
                    <a:pt x="6566" y="6065"/>
                    <a:pt x="6566" y="6065"/>
                  </a:cubicBezTo>
                  <a:cubicBezTo>
                    <a:pt x="6505" y="5974"/>
                    <a:pt x="4013" y="3998"/>
                    <a:pt x="1733" y="411"/>
                  </a:cubicBezTo>
                  <a:cubicBezTo>
                    <a:pt x="1733" y="411"/>
                    <a:pt x="1388" y="0"/>
                    <a:pt x="9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-292300" y="3024550"/>
              <a:ext cx="964325" cy="873375"/>
            </a:xfrm>
            <a:custGeom>
              <a:avLst/>
              <a:gdLst/>
              <a:ahLst/>
              <a:cxnLst/>
              <a:rect l="l" t="t" r="r" b="b"/>
              <a:pathLst>
                <a:path w="38573" h="34935" extrusionOk="0">
                  <a:moveTo>
                    <a:pt x="21803" y="0"/>
                  </a:moveTo>
                  <a:cubicBezTo>
                    <a:pt x="21397" y="0"/>
                    <a:pt x="20912" y="167"/>
                    <a:pt x="20579" y="916"/>
                  </a:cubicBezTo>
                  <a:cubicBezTo>
                    <a:pt x="20184" y="1767"/>
                    <a:pt x="19758" y="2862"/>
                    <a:pt x="19758" y="2862"/>
                  </a:cubicBezTo>
                  <a:cubicBezTo>
                    <a:pt x="19758" y="2862"/>
                    <a:pt x="19545" y="430"/>
                    <a:pt x="18664" y="187"/>
                  </a:cubicBezTo>
                  <a:cubicBezTo>
                    <a:pt x="18640" y="183"/>
                    <a:pt x="18617" y="181"/>
                    <a:pt x="18592" y="181"/>
                  </a:cubicBezTo>
                  <a:cubicBezTo>
                    <a:pt x="18270" y="181"/>
                    <a:pt x="17878" y="538"/>
                    <a:pt x="17539" y="764"/>
                  </a:cubicBezTo>
                  <a:cubicBezTo>
                    <a:pt x="16931" y="1220"/>
                    <a:pt x="16384" y="1767"/>
                    <a:pt x="16384" y="1767"/>
                  </a:cubicBezTo>
                  <a:cubicBezTo>
                    <a:pt x="16384" y="1767"/>
                    <a:pt x="14266" y="365"/>
                    <a:pt x="14002" y="365"/>
                  </a:cubicBezTo>
                  <a:cubicBezTo>
                    <a:pt x="13994" y="365"/>
                    <a:pt x="13987" y="367"/>
                    <a:pt x="13983" y="369"/>
                  </a:cubicBezTo>
                  <a:cubicBezTo>
                    <a:pt x="13976" y="371"/>
                    <a:pt x="13967" y="372"/>
                    <a:pt x="13955" y="372"/>
                  </a:cubicBezTo>
                  <a:cubicBezTo>
                    <a:pt x="13913" y="372"/>
                    <a:pt x="13843" y="364"/>
                    <a:pt x="13759" y="364"/>
                  </a:cubicBezTo>
                  <a:cubicBezTo>
                    <a:pt x="13434" y="364"/>
                    <a:pt x="12904" y="483"/>
                    <a:pt x="13041" y="1646"/>
                  </a:cubicBezTo>
                  <a:cubicBezTo>
                    <a:pt x="13041" y="1646"/>
                    <a:pt x="13892" y="4351"/>
                    <a:pt x="13740" y="4989"/>
                  </a:cubicBezTo>
                  <a:cubicBezTo>
                    <a:pt x="13740" y="4989"/>
                    <a:pt x="12060" y="3653"/>
                    <a:pt x="10511" y="3653"/>
                  </a:cubicBezTo>
                  <a:cubicBezTo>
                    <a:pt x="10050" y="3653"/>
                    <a:pt x="9601" y="3771"/>
                    <a:pt x="9211" y="4078"/>
                  </a:cubicBezTo>
                  <a:cubicBezTo>
                    <a:pt x="8116" y="4929"/>
                    <a:pt x="10244" y="6752"/>
                    <a:pt x="10244" y="6752"/>
                  </a:cubicBezTo>
                  <a:cubicBezTo>
                    <a:pt x="10244" y="6752"/>
                    <a:pt x="8758" y="6104"/>
                    <a:pt x="7524" y="6104"/>
                  </a:cubicBezTo>
                  <a:cubicBezTo>
                    <a:pt x="6907" y="6104"/>
                    <a:pt x="6354" y="6266"/>
                    <a:pt x="6080" y="6752"/>
                  </a:cubicBezTo>
                  <a:cubicBezTo>
                    <a:pt x="5290" y="8181"/>
                    <a:pt x="8147" y="10157"/>
                    <a:pt x="8147" y="10157"/>
                  </a:cubicBezTo>
                  <a:cubicBezTo>
                    <a:pt x="8147" y="10157"/>
                    <a:pt x="9211" y="10613"/>
                    <a:pt x="9211" y="11008"/>
                  </a:cubicBezTo>
                  <a:cubicBezTo>
                    <a:pt x="9211" y="11008"/>
                    <a:pt x="7569" y="11980"/>
                    <a:pt x="7600" y="12831"/>
                  </a:cubicBezTo>
                  <a:cubicBezTo>
                    <a:pt x="7661" y="13652"/>
                    <a:pt x="10183" y="14564"/>
                    <a:pt x="10183" y="14655"/>
                  </a:cubicBezTo>
                  <a:cubicBezTo>
                    <a:pt x="10183" y="14716"/>
                    <a:pt x="8451" y="16114"/>
                    <a:pt x="8481" y="16540"/>
                  </a:cubicBezTo>
                  <a:cubicBezTo>
                    <a:pt x="8512" y="16965"/>
                    <a:pt x="9120" y="17634"/>
                    <a:pt x="9636" y="17847"/>
                  </a:cubicBezTo>
                  <a:cubicBezTo>
                    <a:pt x="9636" y="17847"/>
                    <a:pt x="8937" y="18333"/>
                    <a:pt x="9059" y="19063"/>
                  </a:cubicBezTo>
                  <a:cubicBezTo>
                    <a:pt x="9120" y="19731"/>
                    <a:pt x="10153" y="20491"/>
                    <a:pt x="10153" y="20491"/>
                  </a:cubicBezTo>
                  <a:cubicBezTo>
                    <a:pt x="10153" y="20491"/>
                    <a:pt x="9028" y="21038"/>
                    <a:pt x="8968" y="21677"/>
                  </a:cubicBezTo>
                  <a:cubicBezTo>
                    <a:pt x="8937" y="22315"/>
                    <a:pt x="9849" y="22740"/>
                    <a:pt x="9849" y="22740"/>
                  </a:cubicBezTo>
                  <a:cubicBezTo>
                    <a:pt x="9849" y="22740"/>
                    <a:pt x="9120" y="22801"/>
                    <a:pt x="8937" y="23257"/>
                  </a:cubicBezTo>
                  <a:cubicBezTo>
                    <a:pt x="8755" y="23713"/>
                    <a:pt x="9515" y="24382"/>
                    <a:pt x="9393" y="24747"/>
                  </a:cubicBezTo>
                  <a:cubicBezTo>
                    <a:pt x="9393" y="24747"/>
                    <a:pt x="9174" y="24662"/>
                    <a:pt x="8900" y="24662"/>
                  </a:cubicBezTo>
                  <a:cubicBezTo>
                    <a:pt x="8654" y="24662"/>
                    <a:pt x="8363" y="24731"/>
                    <a:pt x="8147" y="24990"/>
                  </a:cubicBezTo>
                  <a:cubicBezTo>
                    <a:pt x="7812" y="25506"/>
                    <a:pt x="7812" y="27665"/>
                    <a:pt x="7812" y="27665"/>
                  </a:cubicBezTo>
                  <a:cubicBezTo>
                    <a:pt x="7661" y="27756"/>
                    <a:pt x="5229" y="30643"/>
                    <a:pt x="913" y="33227"/>
                  </a:cubicBezTo>
                  <a:cubicBezTo>
                    <a:pt x="913" y="33227"/>
                    <a:pt x="1" y="33987"/>
                    <a:pt x="578" y="34625"/>
                  </a:cubicBezTo>
                  <a:cubicBezTo>
                    <a:pt x="765" y="34840"/>
                    <a:pt x="1148" y="34934"/>
                    <a:pt x="1635" y="34934"/>
                  </a:cubicBezTo>
                  <a:cubicBezTo>
                    <a:pt x="2731" y="34934"/>
                    <a:pt x="4357" y="34457"/>
                    <a:pt x="5472" y="33804"/>
                  </a:cubicBezTo>
                  <a:cubicBezTo>
                    <a:pt x="7113" y="32893"/>
                    <a:pt x="11977" y="29154"/>
                    <a:pt x="14226" y="24625"/>
                  </a:cubicBezTo>
                  <a:cubicBezTo>
                    <a:pt x="14226" y="24625"/>
                    <a:pt x="14500" y="24990"/>
                    <a:pt x="14712" y="25537"/>
                  </a:cubicBezTo>
                  <a:cubicBezTo>
                    <a:pt x="14877" y="25928"/>
                    <a:pt x="15279" y="26138"/>
                    <a:pt x="15711" y="26138"/>
                  </a:cubicBezTo>
                  <a:cubicBezTo>
                    <a:pt x="15916" y="26138"/>
                    <a:pt x="16127" y="26091"/>
                    <a:pt x="16323" y="25993"/>
                  </a:cubicBezTo>
                  <a:cubicBezTo>
                    <a:pt x="16931" y="25689"/>
                    <a:pt x="19089" y="24351"/>
                    <a:pt x="19120" y="23652"/>
                  </a:cubicBezTo>
                  <a:cubicBezTo>
                    <a:pt x="19168" y="23069"/>
                    <a:pt x="18517" y="23010"/>
                    <a:pt x="18254" y="23010"/>
                  </a:cubicBezTo>
                  <a:cubicBezTo>
                    <a:pt x="18188" y="23010"/>
                    <a:pt x="18147" y="23014"/>
                    <a:pt x="18147" y="23014"/>
                  </a:cubicBezTo>
                  <a:cubicBezTo>
                    <a:pt x="18147" y="23014"/>
                    <a:pt x="17418" y="21373"/>
                    <a:pt x="17661" y="20977"/>
                  </a:cubicBezTo>
                  <a:cubicBezTo>
                    <a:pt x="17873" y="20613"/>
                    <a:pt x="18147" y="19792"/>
                    <a:pt x="19363" y="19123"/>
                  </a:cubicBezTo>
                  <a:cubicBezTo>
                    <a:pt x="19415" y="19094"/>
                    <a:pt x="19470" y="19081"/>
                    <a:pt x="19527" y="19081"/>
                  </a:cubicBezTo>
                  <a:cubicBezTo>
                    <a:pt x="20309" y="19081"/>
                    <a:pt x="21544" y="21608"/>
                    <a:pt x="21855" y="21920"/>
                  </a:cubicBezTo>
                  <a:cubicBezTo>
                    <a:pt x="22219" y="22198"/>
                    <a:pt x="22553" y="22687"/>
                    <a:pt x="23153" y="22687"/>
                  </a:cubicBezTo>
                  <a:cubicBezTo>
                    <a:pt x="23406" y="22687"/>
                    <a:pt x="23705" y="22601"/>
                    <a:pt x="24074" y="22376"/>
                  </a:cubicBezTo>
                  <a:cubicBezTo>
                    <a:pt x="25655" y="21433"/>
                    <a:pt x="26080" y="21099"/>
                    <a:pt x="26080" y="20704"/>
                  </a:cubicBezTo>
                  <a:cubicBezTo>
                    <a:pt x="26080" y="20361"/>
                    <a:pt x="25973" y="19723"/>
                    <a:pt x="25405" y="19723"/>
                  </a:cubicBezTo>
                  <a:cubicBezTo>
                    <a:pt x="25369" y="19723"/>
                    <a:pt x="25330" y="19726"/>
                    <a:pt x="25290" y="19731"/>
                  </a:cubicBezTo>
                  <a:cubicBezTo>
                    <a:pt x="25072" y="19750"/>
                    <a:pt x="24839" y="19772"/>
                    <a:pt x="24611" y="19772"/>
                  </a:cubicBezTo>
                  <a:cubicBezTo>
                    <a:pt x="24108" y="19772"/>
                    <a:pt x="23626" y="19665"/>
                    <a:pt x="23375" y="19184"/>
                  </a:cubicBezTo>
                  <a:cubicBezTo>
                    <a:pt x="23041" y="18515"/>
                    <a:pt x="22889" y="17543"/>
                    <a:pt x="22585" y="16844"/>
                  </a:cubicBezTo>
                  <a:lnTo>
                    <a:pt x="22737" y="16418"/>
                  </a:lnTo>
                  <a:lnTo>
                    <a:pt x="24257" y="15385"/>
                  </a:lnTo>
                  <a:cubicBezTo>
                    <a:pt x="24257" y="15385"/>
                    <a:pt x="26688" y="17056"/>
                    <a:pt x="26840" y="17148"/>
                  </a:cubicBezTo>
                  <a:cubicBezTo>
                    <a:pt x="26989" y="17237"/>
                    <a:pt x="27753" y="18760"/>
                    <a:pt x="28327" y="18760"/>
                  </a:cubicBezTo>
                  <a:cubicBezTo>
                    <a:pt x="28338" y="18760"/>
                    <a:pt x="28349" y="18760"/>
                    <a:pt x="28360" y="18759"/>
                  </a:cubicBezTo>
                  <a:cubicBezTo>
                    <a:pt x="28938" y="18667"/>
                    <a:pt x="31035" y="17421"/>
                    <a:pt x="31400" y="16205"/>
                  </a:cubicBezTo>
                  <a:cubicBezTo>
                    <a:pt x="31400" y="16205"/>
                    <a:pt x="31072" y="15469"/>
                    <a:pt x="30133" y="15469"/>
                  </a:cubicBezTo>
                  <a:cubicBezTo>
                    <a:pt x="30081" y="15469"/>
                    <a:pt x="30027" y="15471"/>
                    <a:pt x="29971" y="15476"/>
                  </a:cubicBezTo>
                  <a:lnTo>
                    <a:pt x="28482" y="14412"/>
                  </a:lnTo>
                  <a:lnTo>
                    <a:pt x="28482" y="14412"/>
                  </a:lnTo>
                  <a:cubicBezTo>
                    <a:pt x="28482" y="14412"/>
                    <a:pt x="29849" y="14686"/>
                    <a:pt x="30275" y="14746"/>
                  </a:cubicBezTo>
                  <a:cubicBezTo>
                    <a:pt x="30670" y="14838"/>
                    <a:pt x="32646" y="15354"/>
                    <a:pt x="33041" y="15476"/>
                  </a:cubicBezTo>
                  <a:cubicBezTo>
                    <a:pt x="33231" y="15539"/>
                    <a:pt x="33563" y="15636"/>
                    <a:pt x="33983" y="15636"/>
                  </a:cubicBezTo>
                  <a:cubicBezTo>
                    <a:pt x="34367" y="15636"/>
                    <a:pt x="34827" y="15555"/>
                    <a:pt x="35321" y="15294"/>
                  </a:cubicBezTo>
                  <a:cubicBezTo>
                    <a:pt x="36354" y="14716"/>
                    <a:pt x="36840" y="13956"/>
                    <a:pt x="36840" y="13956"/>
                  </a:cubicBezTo>
                  <a:cubicBezTo>
                    <a:pt x="36840" y="13956"/>
                    <a:pt x="36987" y="13225"/>
                    <a:pt x="36166" y="13225"/>
                  </a:cubicBezTo>
                  <a:cubicBezTo>
                    <a:pt x="36070" y="13225"/>
                    <a:pt x="35961" y="13235"/>
                    <a:pt x="35837" y="13257"/>
                  </a:cubicBezTo>
                  <a:cubicBezTo>
                    <a:pt x="35098" y="13413"/>
                    <a:pt x="34782" y="13618"/>
                    <a:pt x="34427" y="13618"/>
                  </a:cubicBezTo>
                  <a:cubicBezTo>
                    <a:pt x="34227" y="13618"/>
                    <a:pt x="34016" y="13553"/>
                    <a:pt x="33710" y="13379"/>
                  </a:cubicBezTo>
                  <a:cubicBezTo>
                    <a:pt x="32889" y="12892"/>
                    <a:pt x="32281" y="12862"/>
                    <a:pt x="32129" y="12132"/>
                  </a:cubicBezTo>
                  <a:cubicBezTo>
                    <a:pt x="32129" y="12132"/>
                    <a:pt x="33041" y="11403"/>
                    <a:pt x="34014" y="9245"/>
                  </a:cubicBezTo>
                  <a:lnTo>
                    <a:pt x="36445" y="7239"/>
                  </a:lnTo>
                  <a:cubicBezTo>
                    <a:pt x="36445" y="7239"/>
                    <a:pt x="37874" y="6540"/>
                    <a:pt x="37935" y="6357"/>
                  </a:cubicBezTo>
                  <a:cubicBezTo>
                    <a:pt x="37935" y="6357"/>
                    <a:pt x="38239" y="6023"/>
                    <a:pt x="38117" y="5658"/>
                  </a:cubicBezTo>
                  <a:cubicBezTo>
                    <a:pt x="38117" y="5658"/>
                    <a:pt x="38573" y="5506"/>
                    <a:pt x="38421" y="5141"/>
                  </a:cubicBezTo>
                  <a:cubicBezTo>
                    <a:pt x="38330" y="4746"/>
                    <a:pt x="38147" y="4108"/>
                    <a:pt x="37114" y="3834"/>
                  </a:cubicBezTo>
                  <a:cubicBezTo>
                    <a:pt x="36811" y="3774"/>
                    <a:pt x="36514" y="3755"/>
                    <a:pt x="36226" y="3755"/>
                  </a:cubicBezTo>
                  <a:cubicBezTo>
                    <a:pt x="35759" y="3755"/>
                    <a:pt x="35318" y="3804"/>
                    <a:pt x="34923" y="3804"/>
                  </a:cubicBezTo>
                  <a:cubicBezTo>
                    <a:pt x="34706" y="3804"/>
                    <a:pt x="34503" y="3790"/>
                    <a:pt x="34318" y="3743"/>
                  </a:cubicBezTo>
                  <a:cubicBezTo>
                    <a:pt x="34318" y="3743"/>
                    <a:pt x="34296" y="3741"/>
                    <a:pt x="34255" y="3741"/>
                  </a:cubicBezTo>
                  <a:cubicBezTo>
                    <a:pt x="34054" y="3741"/>
                    <a:pt x="33396" y="3784"/>
                    <a:pt x="32737" y="4290"/>
                  </a:cubicBezTo>
                  <a:cubicBezTo>
                    <a:pt x="31947" y="4898"/>
                    <a:pt x="31734" y="5263"/>
                    <a:pt x="31552" y="6053"/>
                  </a:cubicBezTo>
                  <a:cubicBezTo>
                    <a:pt x="31552" y="6053"/>
                    <a:pt x="30930" y="5905"/>
                    <a:pt x="30390" y="5905"/>
                  </a:cubicBezTo>
                  <a:cubicBezTo>
                    <a:pt x="30120" y="5905"/>
                    <a:pt x="29870" y="5942"/>
                    <a:pt x="29728" y="6053"/>
                  </a:cubicBezTo>
                  <a:cubicBezTo>
                    <a:pt x="29302" y="6388"/>
                    <a:pt x="29059" y="7786"/>
                    <a:pt x="29059" y="7786"/>
                  </a:cubicBezTo>
                  <a:lnTo>
                    <a:pt x="28512" y="7755"/>
                  </a:lnTo>
                  <a:cubicBezTo>
                    <a:pt x="28512" y="7755"/>
                    <a:pt x="28214" y="6357"/>
                    <a:pt x="27619" y="6357"/>
                  </a:cubicBezTo>
                  <a:cubicBezTo>
                    <a:pt x="27613" y="6357"/>
                    <a:pt x="27606" y="6357"/>
                    <a:pt x="27600" y="6357"/>
                  </a:cubicBezTo>
                  <a:cubicBezTo>
                    <a:pt x="27023" y="6388"/>
                    <a:pt x="26354" y="7147"/>
                    <a:pt x="26354" y="7147"/>
                  </a:cubicBezTo>
                  <a:lnTo>
                    <a:pt x="25412" y="6692"/>
                  </a:lnTo>
                  <a:cubicBezTo>
                    <a:pt x="25412" y="6692"/>
                    <a:pt x="26962" y="4959"/>
                    <a:pt x="26384" y="3166"/>
                  </a:cubicBezTo>
                  <a:cubicBezTo>
                    <a:pt x="26365" y="3070"/>
                    <a:pt x="26129" y="2673"/>
                    <a:pt x="25729" y="2673"/>
                  </a:cubicBezTo>
                  <a:cubicBezTo>
                    <a:pt x="25494" y="2673"/>
                    <a:pt x="25202" y="2810"/>
                    <a:pt x="24864" y="3226"/>
                  </a:cubicBezTo>
                  <a:cubicBezTo>
                    <a:pt x="24864" y="3226"/>
                    <a:pt x="24925" y="1950"/>
                    <a:pt x="24257" y="1615"/>
                  </a:cubicBezTo>
                  <a:cubicBezTo>
                    <a:pt x="24224" y="1599"/>
                    <a:pt x="24183" y="1592"/>
                    <a:pt x="24136" y="1592"/>
                  </a:cubicBezTo>
                  <a:cubicBezTo>
                    <a:pt x="23738" y="1592"/>
                    <a:pt x="22889" y="2102"/>
                    <a:pt x="22889" y="2102"/>
                  </a:cubicBezTo>
                  <a:cubicBezTo>
                    <a:pt x="22889" y="2102"/>
                    <a:pt x="22281" y="96"/>
                    <a:pt x="21916" y="5"/>
                  </a:cubicBezTo>
                  <a:cubicBezTo>
                    <a:pt x="21879" y="2"/>
                    <a:pt x="21842" y="0"/>
                    <a:pt x="218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1771575" y="1217650"/>
              <a:ext cx="655825" cy="426150"/>
            </a:xfrm>
            <a:custGeom>
              <a:avLst/>
              <a:gdLst/>
              <a:ahLst/>
              <a:cxnLst/>
              <a:rect l="l" t="t" r="r" b="b"/>
              <a:pathLst>
                <a:path w="26233" h="17046" extrusionOk="0">
                  <a:moveTo>
                    <a:pt x="13262" y="1"/>
                  </a:moveTo>
                  <a:cubicBezTo>
                    <a:pt x="13089" y="1"/>
                    <a:pt x="12898" y="112"/>
                    <a:pt x="12828" y="638"/>
                  </a:cubicBezTo>
                  <a:cubicBezTo>
                    <a:pt x="12828" y="638"/>
                    <a:pt x="12828" y="2280"/>
                    <a:pt x="12645" y="2583"/>
                  </a:cubicBezTo>
                  <a:cubicBezTo>
                    <a:pt x="12645" y="2583"/>
                    <a:pt x="11719" y="1230"/>
                    <a:pt x="10728" y="1230"/>
                  </a:cubicBezTo>
                  <a:cubicBezTo>
                    <a:pt x="10597" y="1230"/>
                    <a:pt x="10466" y="1254"/>
                    <a:pt x="10335" y="1307"/>
                  </a:cubicBezTo>
                  <a:cubicBezTo>
                    <a:pt x="9575" y="1580"/>
                    <a:pt x="10426" y="2948"/>
                    <a:pt x="10426" y="2948"/>
                  </a:cubicBezTo>
                  <a:cubicBezTo>
                    <a:pt x="10426" y="2948"/>
                    <a:pt x="9424" y="2081"/>
                    <a:pt x="8662" y="2081"/>
                  </a:cubicBezTo>
                  <a:cubicBezTo>
                    <a:pt x="8468" y="2081"/>
                    <a:pt x="8289" y="2137"/>
                    <a:pt x="8147" y="2280"/>
                  </a:cubicBezTo>
                  <a:cubicBezTo>
                    <a:pt x="7478" y="2948"/>
                    <a:pt x="8724" y="4498"/>
                    <a:pt x="8724" y="4498"/>
                  </a:cubicBezTo>
                  <a:cubicBezTo>
                    <a:pt x="8724" y="4498"/>
                    <a:pt x="9210" y="4954"/>
                    <a:pt x="9180" y="5167"/>
                  </a:cubicBezTo>
                  <a:cubicBezTo>
                    <a:pt x="9180" y="5167"/>
                    <a:pt x="8116" y="5410"/>
                    <a:pt x="7995" y="5866"/>
                  </a:cubicBezTo>
                  <a:cubicBezTo>
                    <a:pt x="7903" y="6322"/>
                    <a:pt x="9150" y="7295"/>
                    <a:pt x="9119" y="7325"/>
                  </a:cubicBezTo>
                  <a:cubicBezTo>
                    <a:pt x="9119" y="7356"/>
                    <a:pt x="7903" y="7842"/>
                    <a:pt x="7843" y="8085"/>
                  </a:cubicBezTo>
                  <a:cubicBezTo>
                    <a:pt x="7812" y="8298"/>
                    <a:pt x="8055" y="8815"/>
                    <a:pt x="8268" y="8997"/>
                  </a:cubicBezTo>
                  <a:cubicBezTo>
                    <a:pt x="8268" y="8997"/>
                    <a:pt x="7812" y="9149"/>
                    <a:pt x="7751" y="9574"/>
                  </a:cubicBezTo>
                  <a:cubicBezTo>
                    <a:pt x="7660" y="9970"/>
                    <a:pt x="8116" y="10547"/>
                    <a:pt x="8116" y="10547"/>
                  </a:cubicBezTo>
                  <a:cubicBezTo>
                    <a:pt x="8116" y="10547"/>
                    <a:pt x="7387" y="10638"/>
                    <a:pt x="7296" y="11003"/>
                  </a:cubicBezTo>
                  <a:cubicBezTo>
                    <a:pt x="7174" y="11398"/>
                    <a:pt x="7599" y="11733"/>
                    <a:pt x="7599" y="11733"/>
                  </a:cubicBezTo>
                  <a:cubicBezTo>
                    <a:pt x="7599" y="11733"/>
                    <a:pt x="7521" y="11716"/>
                    <a:pt x="7418" y="11716"/>
                  </a:cubicBezTo>
                  <a:cubicBezTo>
                    <a:pt x="7279" y="11716"/>
                    <a:pt x="7096" y="11746"/>
                    <a:pt x="6992" y="11885"/>
                  </a:cubicBezTo>
                  <a:cubicBezTo>
                    <a:pt x="6779" y="12097"/>
                    <a:pt x="7083" y="12553"/>
                    <a:pt x="6992" y="12766"/>
                  </a:cubicBezTo>
                  <a:cubicBezTo>
                    <a:pt x="6992" y="12766"/>
                    <a:pt x="6775" y="12599"/>
                    <a:pt x="6526" y="12599"/>
                  </a:cubicBezTo>
                  <a:cubicBezTo>
                    <a:pt x="6440" y="12599"/>
                    <a:pt x="6349" y="12620"/>
                    <a:pt x="6262" y="12675"/>
                  </a:cubicBezTo>
                  <a:cubicBezTo>
                    <a:pt x="5776" y="12766"/>
                    <a:pt x="5381" y="13982"/>
                    <a:pt x="5381" y="13982"/>
                  </a:cubicBezTo>
                  <a:cubicBezTo>
                    <a:pt x="5320" y="14012"/>
                    <a:pt x="3435" y="15137"/>
                    <a:pt x="639" y="15836"/>
                  </a:cubicBezTo>
                  <a:cubicBezTo>
                    <a:pt x="639" y="15836"/>
                    <a:pt x="1" y="16110"/>
                    <a:pt x="213" y="16565"/>
                  </a:cubicBezTo>
                  <a:cubicBezTo>
                    <a:pt x="379" y="16876"/>
                    <a:pt x="1150" y="17045"/>
                    <a:pt x="1960" y="17045"/>
                  </a:cubicBezTo>
                  <a:cubicBezTo>
                    <a:pt x="2341" y="17045"/>
                    <a:pt x="2731" y="17008"/>
                    <a:pt x="3070" y="16930"/>
                  </a:cubicBezTo>
                  <a:cubicBezTo>
                    <a:pt x="4134" y="16717"/>
                    <a:pt x="7447" y="15502"/>
                    <a:pt x="9454" y="13374"/>
                  </a:cubicBezTo>
                  <a:cubicBezTo>
                    <a:pt x="9454" y="13374"/>
                    <a:pt x="9514" y="13587"/>
                    <a:pt x="9575" y="13921"/>
                  </a:cubicBezTo>
                  <a:cubicBezTo>
                    <a:pt x="9604" y="14263"/>
                    <a:pt x="9926" y="14471"/>
                    <a:pt x="10291" y="14471"/>
                  </a:cubicBezTo>
                  <a:cubicBezTo>
                    <a:pt x="10316" y="14471"/>
                    <a:pt x="10340" y="14470"/>
                    <a:pt x="10365" y="14468"/>
                  </a:cubicBezTo>
                  <a:cubicBezTo>
                    <a:pt x="10730" y="14377"/>
                    <a:pt x="12159" y="14043"/>
                    <a:pt x="12311" y="13617"/>
                  </a:cubicBezTo>
                  <a:cubicBezTo>
                    <a:pt x="12463" y="13252"/>
                    <a:pt x="11855" y="13100"/>
                    <a:pt x="11855" y="13100"/>
                  </a:cubicBezTo>
                  <a:cubicBezTo>
                    <a:pt x="11855" y="13100"/>
                    <a:pt x="11733" y="12067"/>
                    <a:pt x="11916" y="11915"/>
                  </a:cubicBezTo>
                  <a:cubicBezTo>
                    <a:pt x="12098" y="11763"/>
                    <a:pt x="12372" y="11337"/>
                    <a:pt x="13162" y="11185"/>
                  </a:cubicBezTo>
                  <a:cubicBezTo>
                    <a:pt x="13170" y="11184"/>
                    <a:pt x="13179" y="11184"/>
                    <a:pt x="13187" y="11184"/>
                  </a:cubicBezTo>
                  <a:cubicBezTo>
                    <a:pt x="13687" y="11184"/>
                    <a:pt x="13924" y="12952"/>
                    <a:pt x="14074" y="13161"/>
                  </a:cubicBezTo>
                  <a:cubicBezTo>
                    <a:pt x="14283" y="13423"/>
                    <a:pt x="14358" y="13866"/>
                    <a:pt x="14920" y="13866"/>
                  </a:cubicBezTo>
                  <a:cubicBezTo>
                    <a:pt x="15009" y="13866"/>
                    <a:pt x="15112" y="13855"/>
                    <a:pt x="15229" y="13830"/>
                  </a:cubicBezTo>
                  <a:cubicBezTo>
                    <a:pt x="16262" y="13556"/>
                    <a:pt x="16566" y="13435"/>
                    <a:pt x="16627" y="13252"/>
                  </a:cubicBezTo>
                  <a:cubicBezTo>
                    <a:pt x="16718" y="13009"/>
                    <a:pt x="16749" y="12644"/>
                    <a:pt x="16353" y="12553"/>
                  </a:cubicBezTo>
                  <a:cubicBezTo>
                    <a:pt x="15989" y="12492"/>
                    <a:pt x="15502" y="12371"/>
                    <a:pt x="15411" y="11945"/>
                  </a:cubicBezTo>
                  <a:cubicBezTo>
                    <a:pt x="15350" y="11550"/>
                    <a:pt x="15442" y="10942"/>
                    <a:pt x="15381" y="10517"/>
                  </a:cubicBezTo>
                  <a:lnTo>
                    <a:pt x="15533" y="10274"/>
                  </a:lnTo>
                  <a:lnTo>
                    <a:pt x="16566" y="9970"/>
                  </a:lnTo>
                  <a:cubicBezTo>
                    <a:pt x="16566" y="9970"/>
                    <a:pt x="17630" y="11307"/>
                    <a:pt x="17691" y="11398"/>
                  </a:cubicBezTo>
                  <a:cubicBezTo>
                    <a:pt x="17782" y="11459"/>
                    <a:pt x="17934" y="12462"/>
                    <a:pt x="18268" y="12523"/>
                  </a:cubicBezTo>
                  <a:cubicBezTo>
                    <a:pt x="18284" y="12524"/>
                    <a:pt x="18301" y="12525"/>
                    <a:pt x="18320" y="12525"/>
                  </a:cubicBezTo>
                  <a:cubicBezTo>
                    <a:pt x="18723" y="12525"/>
                    <a:pt x="19961" y="12222"/>
                    <a:pt x="20396" y="11641"/>
                  </a:cubicBezTo>
                  <a:cubicBezTo>
                    <a:pt x="20396" y="11641"/>
                    <a:pt x="20305" y="11155"/>
                    <a:pt x="19697" y="11003"/>
                  </a:cubicBezTo>
                  <a:lnTo>
                    <a:pt x="19059" y="10182"/>
                  </a:lnTo>
                  <a:lnTo>
                    <a:pt x="19059" y="10182"/>
                  </a:lnTo>
                  <a:cubicBezTo>
                    <a:pt x="19059" y="10182"/>
                    <a:pt x="19758" y="10547"/>
                    <a:pt x="19971" y="10669"/>
                  </a:cubicBezTo>
                  <a:cubicBezTo>
                    <a:pt x="20214" y="10790"/>
                    <a:pt x="21186" y="11429"/>
                    <a:pt x="21369" y="11550"/>
                  </a:cubicBezTo>
                  <a:cubicBezTo>
                    <a:pt x="21540" y="11624"/>
                    <a:pt x="21869" y="11835"/>
                    <a:pt x="22325" y="11835"/>
                  </a:cubicBezTo>
                  <a:cubicBezTo>
                    <a:pt x="22434" y="11835"/>
                    <a:pt x="22552" y="11823"/>
                    <a:pt x="22676" y="11793"/>
                  </a:cubicBezTo>
                  <a:cubicBezTo>
                    <a:pt x="23314" y="11641"/>
                    <a:pt x="23740" y="11337"/>
                    <a:pt x="23740" y="11337"/>
                  </a:cubicBezTo>
                  <a:cubicBezTo>
                    <a:pt x="23740" y="11337"/>
                    <a:pt x="24013" y="10881"/>
                    <a:pt x="23314" y="10821"/>
                  </a:cubicBezTo>
                  <a:cubicBezTo>
                    <a:pt x="23155" y="10799"/>
                    <a:pt x="23026" y="10795"/>
                    <a:pt x="22916" y="10795"/>
                  </a:cubicBezTo>
                  <a:cubicBezTo>
                    <a:pt x="22836" y="10795"/>
                    <a:pt x="22767" y="10797"/>
                    <a:pt x="22704" y="10797"/>
                  </a:cubicBezTo>
                  <a:cubicBezTo>
                    <a:pt x="22486" y="10797"/>
                    <a:pt x="22345" y="10769"/>
                    <a:pt x="22129" y="10517"/>
                  </a:cubicBezTo>
                  <a:cubicBezTo>
                    <a:pt x="21764" y="10091"/>
                    <a:pt x="21430" y="9970"/>
                    <a:pt x="21490" y="9574"/>
                  </a:cubicBezTo>
                  <a:cubicBezTo>
                    <a:pt x="21490" y="9574"/>
                    <a:pt x="22129" y="9331"/>
                    <a:pt x="23040" y="8298"/>
                  </a:cubicBezTo>
                  <a:lnTo>
                    <a:pt x="24773" y="7629"/>
                  </a:lnTo>
                  <a:cubicBezTo>
                    <a:pt x="24773" y="7629"/>
                    <a:pt x="25685" y="7477"/>
                    <a:pt x="25715" y="7386"/>
                  </a:cubicBezTo>
                  <a:cubicBezTo>
                    <a:pt x="25715" y="7386"/>
                    <a:pt x="25928" y="7234"/>
                    <a:pt x="25928" y="7052"/>
                  </a:cubicBezTo>
                  <a:cubicBezTo>
                    <a:pt x="25928" y="7052"/>
                    <a:pt x="26202" y="7052"/>
                    <a:pt x="26202" y="6839"/>
                  </a:cubicBezTo>
                  <a:cubicBezTo>
                    <a:pt x="26202" y="6596"/>
                    <a:pt x="26232" y="6231"/>
                    <a:pt x="25715" y="5927"/>
                  </a:cubicBezTo>
                  <a:cubicBezTo>
                    <a:pt x="25168" y="5623"/>
                    <a:pt x="24560" y="5623"/>
                    <a:pt x="24196" y="5380"/>
                  </a:cubicBezTo>
                  <a:cubicBezTo>
                    <a:pt x="24196" y="5380"/>
                    <a:pt x="24029" y="5321"/>
                    <a:pt x="23778" y="5321"/>
                  </a:cubicBezTo>
                  <a:cubicBezTo>
                    <a:pt x="23628" y="5321"/>
                    <a:pt x="23447" y="5342"/>
                    <a:pt x="23253" y="5410"/>
                  </a:cubicBezTo>
                  <a:cubicBezTo>
                    <a:pt x="22706" y="5623"/>
                    <a:pt x="22524" y="5775"/>
                    <a:pt x="22281" y="6170"/>
                  </a:cubicBezTo>
                  <a:cubicBezTo>
                    <a:pt x="22281" y="6170"/>
                    <a:pt x="21719" y="5853"/>
                    <a:pt x="21405" y="5853"/>
                  </a:cubicBezTo>
                  <a:cubicBezTo>
                    <a:pt x="21369" y="5853"/>
                    <a:pt x="21336" y="5857"/>
                    <a:pt x="21308" y="5866"/>
                  </a:cubicBezTo>
                  <a:cubicBezTo>
                    <a:pt x="21034" y="5988"/>
                    <a:pt x="20609" y="6717"/>
                    <a:pt x="20609" y="6717"/>
                  </a:cubicBezTo>
                  <a:lnTo>
                    <a:pt x="20305" y="6596"/>
                  </a:lnTo>
                  <a:cubicBezTo>
                    <a:pt x="20305" y="6596"/>
                    <a:pt x="20396" y="5775"/>
                    <a:pt x="20062" y="5684"/>
                  </a:cubicBezTo>
                  <a:cubicBezTo>
                    <a:pt x="20034" y="5678"/>
                    <a:pt x="20004" y="5676"/>
                    <a:pt x="19973" y="5676"/>
                  </a:cubicBezTo>
                  <a:cubicBezTo>
                    <a:pt x="19663" y="5676"/>
                    <a:pt x="19211" y="5927"/>
                    <a:pt x="19211" y="5927"/>
                  </a:cubicBezTo>
                  <a:lnTo>
                    <a:pt x="18755" y="5501"/>
                  </a:lnTo>
                  <a:cubicBezTo>
                    <a:pt x="18755" y="5501"/>
                    <a:pt x="19910" y="4772"/>
                    <a:pt x="19910" y="3708"/>
                  </a:cubicBezTo>
                  <a:cubicBezTo>
                    <a:pt x="19910" y="3664"/>
                    <a:pt x="19829" y="3327"/>
                    <a:pt x="19500" y="3327"/>
                  </a:cubicBezTo>
                  <a:cubicBezTo>
                    <a:pt x="19379" y="3327"/>
                    <a:pt x="19225" y="3373"/>
                    <a:pt x="19028" y="3495"/>
                  </a:cubicBezTo>
                  <a:cubicBezTo>
                    <a:pt x="19028" y="3495"/>
                    <a:pt x="19302" y="2766"/>
                    <a:pt x="18998" y="2492"/>
                  </a:cubicBezTo>
                  <a:cubicBezTo>
                    <a:pt x="18953" y="2448"/>
                    <a:pt x="18861" y="2432"/>
                    <a:pt x="18753" y="2432"/>
                  </a:cubicBezTo>
                  <a:cubicBezTo>
                    <a:pt x="18495" y="2432"/>
                    <a:pt x="18147" y="2523"/>
                    <a:pt x="18147" y="2523"/>
                  </a:cubicBezTo>
                  <a:cubicBezTo>
                    <a:pt x="18147" y="2523"/>
                    <a:pt x="18147" y="1307"/>
                    <a:pt x="17964" y="1216"/>
                  </a:cubicBezTo>
                  <a:cubicBezTo>
                    <a:pt x="17898" y="1171"/>
                    <a:pt x="17806" y="1143"/>
                    <a:pt x="17701" y="1143"/>
                  </a:cubicBezTo>
                  <a:cubicBezTo>
                    <a:pt x="17519" y="1143"/>
                    <a:pt x="17295" y="1228"/>
                    <a:pt x="17083" y="1459"/>
                  </a:cubicBezTo>
                  <a:cubicBezTo>
                    <a:pt x="16749" y="1884"/>
                    <a:pt x="16323" y="2371"/>
                    <a:pt x="16323" y="2371"/>
                  </a:cubicBezTo>
                  <a:cubicBezTo>
                    <a:pt x="16323" y="2371"/>
                    <a:pt x="16627" y="1003"/>
                    <a:pt x="16171" y="760"/>
                  </a:cubicBezTo>
                  <a:cubicBezTo>
                    <a:pt x="16130" y="727"/>
                    <a:pt x="16077" y="714"/>
                    <a:pt x="16017" y="714"/>
                  </a:cubicBezTo>
                  <a:cubicBezTo>
                    <a:pt x="15856" y="714"/>
                    <a:pt x="15641" y="807"/>
                    <a:pt x="15442" y="851"/>
                  </a:cubicBezTo>
                  <a:cubicBezTo>
                    <a:pt x="15046" y="1003"/>
                    <a:pt x="14651" y="1246"/>
                    <a:pt x="14651" y="1246"/>
                  </a:cubicBezTo>
                  <a:cubicBezTo>
                    <a:pt x="14651" y="1246"/>
                    <a:pt x="13679" y="61"/>
                    <a:pt x="13557" y="61"/>
                  </a:cubicBezTo>
                  <a:cubicBezTo>
                    <a:pt x="13506" y="61"/>
                    <a:pt x="13389" y="1"/>
                    <a:pt x="132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01325" y="1333850"/>
              <a:ext cx="723450" cy="616650"/>
            </a:xfrm>
            <a:custGeom>
              <a:avLst/>
              <a:gdLst/>
              <a:ahLst/>
              <a:cxnLst/>
              <a:rect l="l" t="t" r="r" b="b"/>
              <a:pathLst>
                <a:path w="28938" h="24666" extrusionOk="0">
                  <a:moveTo>
                    <a:pt x="850" y="0"/>
                  </a:moveTo>
                  <a:cubicBezTo>
                    <a:pt x="700" y="0"/>
                    <a:pt x="548" y="55"/>
                    <a:pt x="426" y="215"/>
                  </a:cubicBezTo>
                  <a:cubicBezTo>
                    <a:pt x="1" y="701"/>
                    <a:pt x="761" y="2647"/>
                    <a:pt x="1673" y="3741"/>
                  </a:cubicBezTo>
                  <a:cubicBezTo>
                    <a:pt x="2584" y="4835"/>
                    <a:pt x="5958" y="7966"/>
                    <a:pt x="9606" y="9060"/>
                  </a:cubicBezTo>
                  <a:cubicBezTo>
                    <a:pt x="9606" y="9060"/>
                    <a:pt x="9393" y="9334"/>
                    <a:pt x="8998" y="9547"/>
                  </a:cubicBezTo>
                  <a:cubicBezTo>
                    <a:pt x="8633" y="9790"/>
                    <a:pt x="8572" y="10398"/>
                    <a:pt x="8876" y="10793"/>
                  </a:cubicBezTo>
                  <a:cubicBezTo>
                    <a:pt x="9171" y="11176"/>
                    <a:pt x="10382" y="12590"/>
                    <a:pt x="10954" y="12590"/>
                  </a:cubicBezTo>
                  <a:cubicBezTo>
                    <a:pt x="10971" y="12590"/>
                    <a:pt x="10988" y="12589"/>
                    <a:pt x="11004" y="12586"/>
                  </a:cubicBezTo>
                  <a:cubicBezTo>
                    <a:pt x="11551" y="12525"/>
                    <a:pt x="11369" y="11765"/>
                    <a:pt x="11369" y="11765"/>
                  </a:cubicBezTo>
                  <a:cubicBezTo>
                    <a:pt x="11369" y="11765"/>
                    <a:pt x="12298" y="11137"/>
                    <a:pt x="12696" y="11137"/>
                  </a:cubicBezTo>
                  <a:cubicBezTo>
                    <a:pt x="12735" y="11137"/>
                    <a:pt x="12770" y="11144"/>
                    <a:pt x="12797" y="11158"/>
                  </a:cubicBezTo>
                  <a:cubicBezTo>
                    <a:pt x="13101" y="11249"/>
                    <a:pt x="13740" y="11340"/>
                    <a:pt x="14408" y="12221"/>
                  </a:cubicBezTo>
                  <a:cubicBezTo>
                    <a:pt x="14834" y="12738"/>
                    <a:pt x="12828" y="14136"/>
                    <a:pt x="12645" y="14440"/>
                  </a:cubicBezTo>
                  <a:cubicBezTo>
                    <a:pt x="12433" y="14866"/>
                    <a:pt x="11855" y="15291"/>
                    <a:pt x="12585" y="16112"/>
                  </a:cubicBezTo>
                  <a:cubicBezTo>
                    <a:pt x="13453" y="17125"/>
                    <a:pt x="13770" y="17421"/>
                    <a:pt x="14060" y="17421"/>
                  </a:cubicBezTo>
                  <a:cubicBezTo>
                    <a:pt x="14075" y="17421"/>
                    <a:pt x="14090" y="17421"/>
                    <a:pt x="14104" y="17419"/>
                  </a:cubicBezTo>
                  <a:cubicBezTo>
                    <a:pt x="14408" y="17389"/>
                    <a:pt x="14895" y="17176"/>
                    <a:pt x="14712" y="16690"/>
                  </a:cubicBezTo>
                  <a:cubicBezTo>
                    <a:pt x="14560" y="16203"/>
                    <a:pt x="14408" y="15565"/>
                    <a:pt x="14864" y="15200"/>
                  </a:cubicBezTo>
                  <a:cubicBezTo>
                    <a:pt x="15320" y="14866"/>
                    <a:pt x="16050" y="14653"/>
                    <a:pt x="16506" y="14288"/>
                  </a:cubicBezTo>
                  <a:lnTo>
                    <a:pt x="16840" y="14379"/>
                  </a:lnTo>
                  <a:lnTo>
                    <a:pt x="17782" y="15352"/>
                  </a:lnTo>
                  <a:cubicBezTo>
                    <a:pt x="17782" y="15352"/>
                    <a:pt x="16840" y="17389"/>
                    <a:pt x="16779" y="17480"/>
                  </a:cubicBezTo>
                  <a:cubicBezTo>
                    <a:pt x="16749" y="17601"/>
                    <a:pt x="15685" y="18392"/>
                    <a:pt x="15807" y="18817"/>
                  </a:cubicBezTo>
                  <a:cubicBezTo>
                    <a:pt x="15959" y="19243"/>
                    <a:pt x="17144" y="20611"/>
                    <a:pt x="18086" y="20763"/>
                  </a:cubicBezTo>
                  <a:cubicBezTo>
                    <a:pt x="18086" y="20763"/>
                    <a:pt x="18603" y="20367"/>
                    <a:pt x="18451" y="19577"/>
                  </a:cubicBezTo>
                  <a:lnTo>
                    <a:pt x="19059" y="18331"/>
                  </a:lnTo>
                  <a:lnTo>
                    <a:pt x="19059" y="18331"/>
                  </a:lnTo>
                  <a:cubicBezTo>
                    <a:pt x="19059" y="18331"/>
                    <a:pt x="19028" y="19334"/>
                    <a:pt x="19028" y="19699"/>
                  </a:cubicBezTo>
                  <a:cubicBezTo>
                    <a:pt x="19028" y="20003"/>
                    <a:pt x="18877" y="21553"/>
                    <a:pt x="18846" y="21857"/>
                  </a:cubicBezTo>
                  <a:cubicBezTo>
                    <a:pt x="18816" y="22161"/>
                    <a:pt x="18725" y="22829"/>
                    <a:pt x="19272" y="23529"/>
                  </a:cubicBezTo>
                  <a:cubicBezTo>
                    <a:pt x="19819" y="24197"/>
                    <a:pt x="20457" y="24471"/>
                    <a:pt x="20457" y="24471"/>
                  </a:cubicBezTo>
                  <a:cubicBezTo>
                    <a:pt x="20457" y="24471"/>
                    <a:pt x="20460" y="24471"/>
                    <a:pt x="20466" y="24471"/>
                  </a:cubicBezTo>
                  <a:cubicBezTo>
                    <a:pt x="20545" y="24471"/>
                    <a:pt x="21105" y="24445"/>
                    <a:pt x="20822" y="23681"/>
                  </a:cubicBezTo>
                  <a:cubicBezTo>
                    <a:pt x="20518" y="22829"/>
                    <a:pt x="20214" y="22799"/>
                    <a:pt x="20487" y="22130"/>
                  </a:cubicBezTo>
                  <a:cubicBezTo>
                    <a:pt x="20761" y="21431"/>
                    <a:pt x="20700" y="20975"/>
                    <a:pt x="21217" y="20793"/>
                  </a:cubicBezTo>
                  <a:cubicBezTo>
                    <a:pt x="21217" y="20793"/>
                    <a:pt x="21855" y="21401"/>
                    <a:pt x="23588" y="21857"/>
                  </a:cubicBezTo>
                  <a:lnTo>
                    <a:pt x="25412" y="23407"/>
                  </a:lnTo>
                  <a:cubicBezTo>
                    <a:pt x="25412" y="23407"/>
                    <a:pt x="26111" y="24349"/>
                    <a:pt x="26263" y="24410"/>
                  </a:cubicBezTo>
                  <a:cubicBezTo>
                    <a:pt x="26263" y="24410"/>
                    <a:pt x="26434" y="24513"/>
                    <a:pt x="26609" y="24513"/>
                  </a:cubicBezTo>
                  <a:cubicBezTo>
                    <a:pt x="26667" y="24513"/>
                    <a:pt x="26726" y="24501"/>
                    <a:pt x="26779" y="24471"/>
                  </a:cubicBezTo>
                  <a:cubicBezTo>
                    <a:pt x="26779" y="24471"/>
                    <a:pt x="26896" y="24665"/>
                    <a:pt x="27083" y="24665"/>
                  </a:cubicBezTo>
                  <a:cubicBezTo>
                    <a:pt x="27130" y="24665"/>
                    <a:pt x="27181" y="24653"/>
                    <a:pt x="27235" y="24623"/>
                  </a:cubicBezTo>
                  <a:cubicBezTo>
                    <a:pt x="27509" y="24471"/>
                    <a:pt x="27965" y="24288"/>
                    <a:pt x="27995" y="23498"/>
                  </a:cubicBezTo>
                  <a:cubicBezTo>
                    <a:pt x="28056" y="22677"/>
                    <a:pt x="27691" y="21978"/>
                    <a:pt x="27722" y="21401"/>
                  </a:cubicBezTo>
                  <a:cubicBezTo>
                    <a:pt x="27722" y="21401"/>
                    <a:pt x="27661" y="20793"/>
                    <a:pt x="27114" y="20307"/>
                  </a:cubicBezTo>
                  <a:cubicBezTo>
                    <a:pt x="26567" y="19790"/>
                    <a:pt x="26293" y="19699"/>
                    <a:pt x="25685" y="19608"/>
                  </a:cubicBezTo>
                  <a:cubicBezTo>
                    <a:pt x="25685" y="19608"/>
                    <a:pt x="25776" y="18544"/>
                    <a:pt x="25442" y="18240"/>
                  </a:cubicBezTo>
                  <a:cubicBezTo>
                    <a:pt x="25168" y="17966"/>
                    <a:pt x="24074" y="17966"/>
                    <a:pt x="24074" y="17966"/>
                  </a:cubicBezTo>
                  <a:lnTo>
                    <a:pt x="24044" y="17571"/>
                  </a:lnTo>
                  <a:cubicBezTo>
                    <a:pt x="24044" y="17571"/>
                    <a:pt x="25077" y="17145"/>
                    <a:pt x="24956" y="16720"/>
                  </a:cubicBezTo>
                  <a:cubicBezTo>
                    <a:pt x="24834" y="16294"/>
                    <a:pt x="24196" y="15899"/>
                    <a:pt x="24196" y="15899"/>
                  </a:cubicBezTo>
                  <a:lnTo>
                    <a:pt x="24378" y="15139"/>
                  </a:lnTo>
                  <a:cubicBezTo>
                    <a:pt x="24378" y="15139"/>
                    <a:pt x="25233" y="15652"/>
                    <a:pt x="26199" y="15652"/>
                  </a:cubicBezTo>
                  <a:cubicBezTo>
                    <a:pt x="26521" y="15652"/>
                    <a:pt x="26855" y="15595"/>
                    <a:pt x="27175" y="15443"/>
                  </a:cubicBezTo>
                  <a:cubicBezTo>
                    <a:pt x="27235" y="15413"/>
                    <a:pt x="27843" y="14835"/>
                    <a:pt x="26901" y="14288"/>
                  </a:cubicBezTo>
                  <a:cubicBezTo>
                    <a:pt x="26901" y="14288"/>
                    <a:pt x="27874" y="14167"/>
                    <a:pt x="28026" y="13650"/>
                  </a:cubicBezTo>
                  <a:cubicBezTo>
                    <a:pt x="28117" y="13376"/>
                    <a:pt x="27509" y="12708"/>
                    <a:pt x="27509" y="12708"/>
                  </a:cubicBezTo>
                  <a:cubicBezTo>
                    <a:pt x="27509" y="12708"/>
                    <a:pt x="28937" y="11978"/>
                    <a:pt x="28907" y="11674"/>
                  </a:cubicBezTo>
                  <a:cubicBezTo>
                    <a:pt x="28907" y="11370"/>
                    <a:pt x="28725" y="11006"/>
                    <a:pt x="28086" y="10793"/>
                  </a:cubicBezTo>
                  <a:cubicBezTo>
                    <a:pt x="27387" y="10641"/>
                    <a:pt x="26567" y="10458"/>
                    <a:pt x="26567" y="10458"/>
                  </a:cubicBezTo>
                  <a:cubicBezTo>
                    <a:pt x="26567" y="10458"/>
                    <a:pt x="28330" y="10003"/>
                    <a:pt x="28390" y="9334"/>
                  </a:cubicBezTo>
                  <a:cubicBezTo>
                    <a:pt x="28421" y="9060"/>
                    <a:pt x="28086" y="8787"/>
                    <a:pt x="27813" y="8574"/>
                  </a:cubicBezTo>
                  <a:cubicBezTo>
                    <a:pt x="27387" y="8148"/>
                    <a:pt x="26931" y="7844"/>
                    <a:pt x="26931" y="7844"/>
                  </a:cubicBezTo>
                  <a:cubicBezTo>
                    <a:pt x="26931" y="7844"/>
                    <a:pt x="27722" y="5960"/>
                    <a:pt x="27691" y="5869"/>
                  </a:cubicBezTo>
                  <a:cubicBezTo>
                    <a:pt x="27666" y="5770"/>
                    <a:pt x="27743" y="5226"/>
                    <a:pt x="27130" y="5226"/>
                  </a:cubicBezTo>
                  <a:cubicBezTo>
                    <a:pt x="26991" y="5226"/>
                    <a:pt x="26816" y="5254"/>
                    <a:pt x="26597" y="5322"/>
                  </a:cubicBezTo>
                  <a:cubicBezTo>
                    <a:pt x="26597" y="5322"/>
                    <a:pt x="24742" y="6234"/>
                    <a:pt x="24220" y="6234"/>
                  </a:cubicBezTo>
                  <a:cubicBezTo>
                    <a:pt x="24212" y="6234"/>
                    <a:pt x="24203" y="6234"/>
                    <a:pt x="24196" y="6233"/>
                  </a:cubicBezTo>
                  <a:cubicBezTo>
                    <a:pt x="24196" y="6233"/>
                    <a:pt x="25503" y="3893"/>
                    <a:pt x="24317" y="2768"/>
                  </a:cubicBezTo>
                  <a:cubicBezTo>
                    <a:pt x="24195" y="2656"/>
                    <a:pt x="24064" y="2609"/>
                    <a:pt x="23931" y="2609"/>
                  </a:cubicBezTo>
                  <a:cubicBezTo>
                    <a:pt x="23234" y="2609"/>
                    <a:pt x="22463" y="3893"/>
                    <a:pt x="22463" y="3893"/>
                  </a:cubicBezTo>
                  <a:cubicBezTo>
                    <a:pt x="22463" y="3893"/>
                    <a:pt x="23102" y="1218"/>
                    <a:pt x="21916" y="823"/>
                  </a:cubicBezTo>
                  <a:cubicBezTo>
                    <a:pt x="21820" y="788"/>
                    <a:pt x="21724" y="773"/>
                    <a:pt x="21629" y="773"/>
                  </a:cubicBezTo>
                  <a:cubicBezTo>
                    <a:pt x="20560" y="773"/>
                    <a:pt x="19636" y="2799"/>
                    <a:pt x="19636" y="2799"/>
                  </a:cubicBezTo>
                  <a:cubicBezTo>
                    <a:pt x="19636" y="2799"/>
                    <a:pt x="19424" y="3650"/>
                    <a:pt x="19150" y="3711"/>
                  </a:cubicBezTo>
                  <a:cubicBezTo>
                    <a:pt x="19150" y="3711"/>
                    <a:pt x="18323" y="2724"/>
                    <a:pt x="17719" y="2724"/>
                  </a:cubicBezTo>
                  <a:cubicBezTo>
                    <a:pt x="17678" y="2724"/>
                    <a:pt x="17638" y="2728"/>
                    <a:pt x="17600" y="2738"/>
                  </a:cubicBezTo>
                  <a:cubicBezTo>
                    <a:pt x="16992" y="2890"/>
                    <a:pt x="16597" y="4926"/>
                    <a:pt x="16566" y="4926"/>
                  </a:cubicBezTo>
                  <a:cubicBezTo>
                    <a:pt x="16537" y="4926"/>
                    <a:pt x="15329" y="3888"/>
                    <a:pt x="14965" y="3888"/>
                  </a:cubicBezTo>
                  <a:cubicBezTo>
                    <a:pt x="14950" y="3888"/>
                    <a:pt x="14937" y="3889"/>
                    <a:pt x="14925" y="3893"/>
                  </a:cubicBezTo>
                  <a:cubicBezTo>
                    <a:pt x="14621" y="3954"/>
                    <a:pt x="14165" y="4531"/>
                    <a:pt x="14135" y="4866"/>
                  </a:cubicBezTo>
                  <a:cubicBezTo>
                    <a:pt x="14135" y="4866"/>
                    <a:pt x="13814" y="4588"/>
                    <a:pt x="13424" y="4588"/>
                  </a:cubicBezTo>
                  <a:cubicBezTo>
                    <a:pt x="13349" y="4588"/>
                    <a:pt x="13271" y="4598"/>
                    <a:pt x="13193" y="4623"/>
                  </a:cubicBezTo>
                  <a:cubicBezTo>
                    <a:pt x="12676" y="4774"/>
                    <a:pt x="12220" y="5626"/>
                    <a:pt x="12220" y="5626"/>
                  </a:cubicBezTo>
                  <a:cubicBezTo>
                    <a:pt x="12220" y="5626"/>
                    <a:pt x="11758" y="4919"/>
                    <a:pt x="11297" y="4919"/>
                  </a:cubicBezTo>
                  <a:cubicBezTo>
                    <a:pt x="11270" y="4919"/>
                    <a:pt x="11243" y="4921"/>
                    <a:pt x="11217" y="4926"/>
                  </a:cubicBezTo>
                  <a:cubicBezTo>
                    <a:pt x="10700" y="4987"/>
                    <a:pt x="10518" y="5717"/>
                    <a:pt x="10518" y="5717"/>
                  </a:cubicBezTo>
                  <a:cubicBezTo>
                    <a:pt x="10518" y="5717"/>
                    <a:pt x="10366" y="5170"/>
                    <a:pt x="10001" y="5109"/>
                  </a:cubicBezTo>
                  <a:cubicBezTo>
                    <a:pt x="9976" y="5103"/>
                    <a:pt x="9950" y="5100"/>
                    <a:pt x="9925" y="5100"/>
                  </a:cubicBezTo>
                  <a:cubicBezTo>
                    <a:pt x="9577" y="5100"/>
                    <a:pt x="9255" y="5629"/>
                    <a:pt x="9004" y="5629"/>
                  </a:cubicBezTo>
                  <a:cubicBezTo>
                    <a:pt x="8992" y="5629"/>
                    <a:pt x="8979" y="5628"/>
                    <a:pt x="8968" y="5626"/>
                  </a:cubicBezTo>
                  <a:cubicBezTo>
                    <a:pt x="8968" y="5626"/>
                    <a:pt x="9089" y="4987"/>
                    <a:pt x="8633" y="4774"/>
                  </a:cubicBezTo>
                  <a:cubicBezTo>
                    <a:pt x="8442" y="4619"/>
                    <a:pt x="8071" y="4572"/>
                    <a:pt x="7692" y="4572"/>
                  </a:cubicBezTo>
                  <a:cubicBezTo>
                    <a:pt x="7108" y="4572"/>
                    <a:pt x="6505" y="4683"/>
                    <a:pt x="6505" y="4683"/>
                  </a:cubicBezTo>
                  <a:cubicBezTo>
                    <a:pt x="6414" y="4562"/>
                    <a:pt x="3952" y="3164"/>
                    <a:pt x="1521" y="276"/>
                  </a:cubicBezTo>
                  <a:cubicBezTo>
                    <a:pt x="1521" y="276"/>
                    <a:pt x="1187" y="0"/>
                    <a:pt x="8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1925825" y="3102700"/>
              <a:ext cx="785775" cy="618550"/>
            </a:xfrm>
            <a:custGeom>
              <a:avLst/>
              <a:gdLst/>
              <a:ahLst/>
              <a:cxnLst/>
              <a:rect l="l" t="t" r="r" b="b"/>
              <a:pathLst>
                <a:path w="31431" h="24742" extrusionOk="0">
                  <a:moveTo>
                    <a:pt x="29879" y="0"/>
                  </a:moveTo>
                  <a:cubicBezTo>
                    <a:pt x="29090" y="0"/>
                    <a:pt x="28073" y="206"/>
                    <a:pt x="27327" y="526"/>
                  </a:cubicBezTo>
                  <a:cubicBezTo>
                    <a:pt x="26020" y="1073"/>
                    <a:pt x="22038" y="3414"/>
                    <a:pt x="19940" y="6605"/>
                  </a:cubicBezTo>
                  <a:cubicBezTo>
                    <a:pt x="19940" y="6605"/>
                    <a:pt x="19758" y="6362"/>
                    <a:pt x="19636" y="5906"/>
                  </a:cubicBezTo>
                  <a:cubicBezTo>
                    <a:pt x="19565" y="5549"/>
                    <a:pt x="19195" y="5341"/>
                    <a:pt x="18818" y="5341"/>
                  </a:cubicBezTo>
                  <a:cubicBezTo>
                    <a:pt x="18715" y="5341"/>
                    <a:pt x="18610" y="5356"/>
                    <a:pt x="18512" y="5389"/>
                  </a:cubicBezTo>
                  <a:cubicBezTo>
                    <a:pt x="18056" y="5602"/>
                    <a:pt x="16263" y="6362"/>
                    <a:pt x="16202" y="6909"/>
                  </a:cubicBezTo>
                  <a:cubicBezTo>
                    <a:pt x="16111" y="7456"/>
                    <a:pt x="16870" y="7487"/>
                    <a:pt x="16870" y="7487"/>
                  </a:cubicBezTo>
                  <a:cubicBezTo>
                    <a:pt x="16870" y="7487"/>
                    <a:pt x="17266" y="8794"/>
                    <a:pt x="17053" y="9037"/>
                  </a:cubicBezTo>
                  <a:cubicBezTo>
                    <a:pt x="16870" y="9310"/>
                    <a:pt x="16597" y="9888"/>
                    <a:pt x="15624" y="10253"/>
                  </a:cubicBezTo>
                  <a:cubicBezTo>
                    <a:pt x="15594" y="10265"/>
                    <a:pt x="15562" y="10271"/>
                    <a:pt x="15531" y="10271"/>
                  </a:cubicBezTo>
                  <a:cubicBezTo>
                    <a:pt x="14938" y="10271"/>
                    <a:pt x="14214" y="8202"/>
                    <a:pt x="13983" y="7943"/>
                  </a:cubicBezTo>
                  <a:cubicBezTo>
                    <a:pt x="13726" y="7686"/>
                    <a:pt x="13524" y="7215"/>
                    <a:pt x="12991" y="7215"/>
                  </a:cubicBezTo>
                  <a:cubicBezTo>
                    <a:pt x="12829" y="7215"/>
                    <a:pt x="12636" y="7259"/>
                    <a:pt x="12402" y="7365"/>
                  </a:cubicBezTo>
                  <a:cubicBezTo>
                    <a:pt x="11126" y="7943"/>
                    <a:pt x="10761" y="8186"/>
                    <a:pt x="10731" y="8429"/>
                  </a:cubicBezTo>
                  <a:cubicBezTo>
                    <a:pt x="10670" y="8733"/>
                    <a:pt x="10731" y="9250"/>
                    <a:pt x="11247" y="9250"/>
                  </a:cubicBezTo>
                  <a:cubicBezTo>
                    <a:pt x="11794" y="9250"/>
                    <a:pt x="12433" y="9280"/>
                    <a:pt x="12615" y="9797"/>
                  </a:cubicBezTo>
                  <a:cubicBezTo>
                    <a:pt x="12797" y="10344"/>
                    <a:pt x="12797" y="11104"/>
                    <a:pt x="13010" y="11620"/>
                  </a:cubicBezTo>
                  <a:lnTo>
                    <a:pt x="12858" y="11924"/>
                  </a:lnTo>
                  <a:lnTo>
                    <a:pt x="11642" y="12532"/>
                  </a:lnTo>
                  <a:cubicBezTo>
                    <a:pt x="11642" y="12532"/>
                    <a:pt x="9971" y="11073"/>
                    <a:pt x="9849" y="10982"/>
                  </a:cubicBezTo>
                  <a:cubicBezTo>
                    <a:pt x="9727" y="10921"/>
                    <a:pt x="9272" y="9645"/>
                    <a:pt x="8846" y="9645"/>
                  </a:cubicBezTo>
                  <a:cubicBezTo>
                    <a:pt x="8451" y="9645"/>
                    <a:pt x="6718" y="10405"/>
                    <a:pt x="6354" y="11286"/>
                  </a:cubicBezTo>
                  <a:cubicBezTo>
                    <a:pt x="6354" y="11286"/>
                    <a:pt x="6536" y="11894"/>
                    <a:pt x="7387" y="11985"/>
                  </a:cubicBezTo>
                  <a:lnTo>
                    <a:pt x="8390" y="12927"/>
                  </a:lnTo>
                  <a:cubicBezTo>
                    <a:pt x="8390" y="12927"/>
                    <a:pt x="7417" y="12623"/>
                    <a:pt x="7113" y="12502"/>
                  </a:cubicBezTo>
                  <a:cubicBezTo>
                    <a:pt x="6809" y="12380"/>
                    <a:pt x="5351" y="11833"/>
                    <a:pt x="5107" y="11712"/>
                  </a:cubicBezTo>
                  <a:cubicBezTo>
                    <a:pt x="4925" y="11631"/>
                    <a:pt x="4580" y="11482"/>
                    <a:pt x="4128" y="11482"/>
                  </a:cubicBezTo>
                  <a:cubicBezTo>
                    <a:pt x="3902" y="11482"/>
                    <a:pt x="3648" y="11519"/>
                    <a:pt x="3375" y="11620"/>
                  </a:cubicBezTo>
                  <a:cubicBezTo>
                    <a:pt x="2584" y="11985"/>
                    <a:pt x="2129" y="12471"/>
                    <a:pt x="2129" y="12471"/>
                  </a:cubicBezTo>
                  <a:cubicBezTo>
                    <a:pt x="2129" y="12471"/>
                    <a:pt x="1926" y="13080"/>
                    <a:pt x="2766" y="13080"/>
                  </a:cubicBezTo>
                  <a:cubicBezTo>
                    <a:pt x="2786" y="13080"/>
                    <a:pt x="2806" y="13080"/>
                    <a:pt x="2828" y="13079"/>
                  </a:cubicBezTo>
                  <a:cubicBezTo>
                    <a:pt x="3297" y="13029"/>
                    <a:pt x="3554" y="12933"/>
                    <a:pt x="3786" y="12933"/>
                  </a:cubicBezTo>
                  <a:cubicBezTo>
                    <a:pt x="3976" y="12933"/>
                    <a:pt x="4149" y="12996"/>
                    <a:pt x="4408" y="13201"/>
                  </a:cubicBezTo>
                  <a:cubicBezTo>
                    <a:pt x="4986" y="13657"/>
                    <a:pt x="5442" y="13718"/>
                    <a:pt x="5472" y="14295"/>
                  </a:cubicBezTo>
                  <a:cubicBezTo>
                    <a:pt x="5472" y="14295"/>
                    <a:pt x="4712" y="14751"/>
                    <a:pt x="3770" y="16271"/>
                  </a:cubicBezTo>
                  <a:lnTo>
                    <a:pt x="1764" y="17548"/>
                  </a:lnTo>
                  <a:cubicBezTo>
                    <a:pt x="1764" y="17548"/>
                    <a:pt x="609" y="17943"/>
                    <a:pt x="578" y="18095"/>
                  </a:cubicBezTo>
                  <a:cubicBezTo>
                    <a:pt x="578" y="18095"/>
                    <a:pt x="305" y="18307"/>
                    <a:pt x="335" y="18581"/>
                  </a:cubicBezTo>
                  <a:cubicBezTo>
                    <a:pt x="335" y="18581"/>
                    <a:pt x="1" y="18672"/>
                    <a:pt x="31" y="18976"/>
                  </a:cubicBezTo>
                  <a:cubicBezTo>
                    <a:pt x="92" y="19280"/>
                    <a:pt x="153" y="19766"/>
                    <a:pt x="913" y="20040"/>
                  </a:cubicBezTo>
                  <a:cubicBezTo>
                    <a:pt x="1673" y="20283"/>
                    <a:pt x="2433" y="20192"/>
                    <a:pt x="3010" y="20374"/>
                  </a:cubicBezTo>
                  <a:cubicBezTo>
                    <a:pt x="3010" y="20374"/>
                    <a:pt x="3098" y="20392"/>
                    <a:pt x="3241" y="20392"/>
                  </a:cubicBezTo>
                  <a:cubicBezTo>
                    <a:pt x="3473" y="20392"/>
                    <a:pt x="3850" y="20345"/>
                    <a:pt x="4226" y="20101"/>
                  </a:cubicBezTo>
                  <a:cubicBezTo>
                    <a:pt x="4864" y="19736"/>
                    <a:pt x="5047" y="19493"/>
                    <a:pt x="5290" y="18915"/>
                  </a:cubicBezTo>
                  <a:cubicBezTo>
                    <a:pt x="5290" y="18915"/>
                    <a:pt x="5894" y="19146"/>
                    <a:pt x="6328" y="19146"/>
                  </a:cubicBezTo>
                  <a:cubicBezTo>
                    <a:pt x="6461" y="19146"/>
                    <a:pt x="6579" y="19125"/>
                    <a:pt x="6658" y="19067"/>
                  </a:cubicBezTo>
                  <a:cubicBezTo>
                    <a:pt x="6992" y="18885"/>
                    <a:pt x="7326" y="17821"/>
                    <a:pt x="7326" y="17821"/>
                  </a:cubicBezTo>
                  <a:lnTo>
                    <a:pt x="7752" y="17882"/>
                  </a:lnTo>
                  <a:cubicBezTo>
                    <a:pt x="7752" y="17882"/>
                    <a:pt x="7873" y="19007"/>
                    <a:pt x="8299" y="19037"/>
                  </a:cubicBezTo>
                  <a:cubicBezTo>
                    <a:pt x="8311" y="19038"/>
                    <a:pt x="8323" y="19038"/>
                    <a:pt x="8335" y="19038"/>
                  </a:cubicBezTo>
                  <a:cubicBezTo>
                    <a:pt x="8730" y="19038"/>
                    <a:pt x="9302" y="18581"/>
                    <a:pt x="9302" y="18581"/>
                  </a:cubicBezTo>
                  <a:lnTo>
                    <a:pt x="9971" y="19007"/>
                  </a:lnTo>
                  <a:cubicBezTo>
                    <a:pt x="9971" y="19007"/>
                    <a:pt x="8633" y="20192"/>
                    <a:pt x="8907" y="21529"/>
                  </a:cubicBezTo>
                  <a:cubicBezTo>
                    <a:pt x="8907" y="21610"/>
                    <a:pt x="9069" y="21962"/>
                    <a:pt x="9402" y="21962"/>
                  </a:cubicBezTo>
                  <a:cubicBezTo>
                    <a:pt x="9569" y="21962"/>
                    <a:pt x="9778" y="21874"/>
                    <a:pt x="10031" y="21621"/>
                  </a:cubicBezTo>
                  <a:lnTo>
                    <a:pt x="10031" y="21621"/>
                  </a:lnTo>
                  <a:cubicBezTo>
                    <a:pt x="10031" y="21621"/>
                    <a:pt x="9849" y="22563"/>
                    <a:pt x="10335" y="22867"/>
                  </a:cubicBezTo>
                  <a:cubicBezTo>
                    <a:pt x="10375" y="22891"/>
                    <a:pt x="10429" y="22902"/>
                    <a:pt x="10492" y="22902"/>
                  </a:cubicBezTo>
                  <a:cubicBezTo>
                    <a:pt x="10822" y="22902"/>
                    <a:pt x="11399" y="22624"/>
                    <a:pt x="11399" y="22624"/>
                  </a:cubicBezTo>
                  <a:cubicBezTo>
                    <a:pt x="11399" y="22624"/>
                    <a:pt x="11673" y="24174"/>
                    <a:pt x="11977" y="24235"/>
                  </a:cubicBezTo>
                  <a:cubicBezTo>
                    <a:pt x="12054" y="24258"/>
                    <a:pt x="12139" y="24273"/>
                    <a:pt x="12228" y="24273"/>
                  </a:cubicBezTo>
                  <a:cubicBezTo>
                    <a:pt x="12491" y="24273"/>
                    <a:pt x="12791" y="24141"/>
                    <a:pt x="13041" y="23687"/>
                  </a:cubicBezTo>
                  <a:cubicBezTo>
                    <a:pt x="13375" y="23049"/>
                    <a:pt x="13800" y="22289"/>
                    <a:pt x="13801" y="22289"/>
                  </a:cubicBezTo>
                  <a:lnTo>
                    <a:pt x="13801" y="22289"/>
                  </a:lnTo>
                  <a:cubicBezTo>
                    <a:pt x="13800" y="22289"/>
                    <a:pt x="13709" y="24174"/>
                    <a:pt x="14378" y="24387"/>
                  </a:cubicBezTo>
                  <a:cubicBezTo>
                    <a:pt x="14410" y="24400"/>
                    <a:pt x="14446" y="24406"/>
                    <a:pt x="14486" y="24406"/>
                  </a:cubicBezTo>
                  <a:cubicBezTo>
                    <a:pt x="14708" y="24406"/>
                    <a:pt x="15032" y="24212"/>
                    <a:pt x="15290" y="24083"/>
                  </a:cubicBezTo>
                  <a:cubicBezTo>
                    <a:pt x="15776" y="23779"/>
                    <a:pt x="16232" y="23444"/>
                    <a:pt x="16232" y="23444"/>
                  </a:cubicBezTo>
                  <a:cubicBezTo>
                    <a:pt x="16232" y="23444"/>
                    <a:pt x="17782" y="24721"/>
                    <a:pt x="17904" y="24721"/>
                  </a:cubicBezTo>
                  <a:cubicBezTo>
                    <a:pt x="17910" y="24719"/>
                    <a:pt x="17917" y="24719"/>
                    <a:pt x="17925" y="24719"/>
                  </a:cubicBezTo>
                  <a:cubicBezTo>
                    <a:pt x="17975" y="24719"/>
                    <a:pt x="18067" y="24741"/>
                    <a:pt x="18171" y="24741"/>
                  </a:cubicBezTo>
                  <a:cubicBezTo>
                    <a:pt x="18414" y="24741"/>
                    <a:pt x="18725" y="24620"/>
                    <a:pt x="18725" y="23809"/>
                  </a:cubicBezTo>
                  <a:cubicBezTo>
                    <a:pt x="18725" y="23809"/>
                    <a:pt x="18360" y="21742"/>
                    <a:pt x="18542" y="21225"/>
                  </a:cubicBezTo>
                  <a:lnTo>
                    <a:pt x="18542" y="21225"/>
                  </a:lnTo>
                  <a:cubicBezTo>
                    <a:pt x="18542" y="21226"/>
                    <a:pt x="19848" y="22552"/>
                    <a:pt x="21091" y="22552"/>
                  </a:cubicBezTo>
                  <a:cubicBezTo>
                    <a:pt x="21353" y="22552"/>
                    <a:pt x="21612" y="22493"/>
                    <a:pt x="21855" y="22350"/>
                  </a:cubicBezTo>
                  <a:cubicBezTo>
                    <a:pt x="22767" y="21803"/>
                    <a:pt x="21308" y="20253"/>
                    <a:pt x="21308" y="20253"/>
                  </a:cubicBezTo>
                  <a:lnTo>
                    <a:pt x="21308" y="20253"/>
                  </a:lnTo>
                  <a:cubicBezTo>
                    <a:pt x="21308" y="20253"/>
                    <a:pt x="22578" y="20985"/>
                    <a:pt x="23544" y="20985"/>
                  </a:cubicBezTo>
                  <a:cubicBezTo>
                    <a:pt x="23899" y="20985"/>
                    <a:pt x="24213" y="20887"/>
                    <a:pt x="24409" y="20617"/>
                  </a:cubicBezTo>
                  <a:cubicBezTo>
                    <a:pt x="25108" y="19645"/>
                    <a:pt x="23132" y="17882"/>
                    <a:pt x="23132" y="17882"/>
                  </a:cubicBezTo>
                  <a:cubicBezTo>
                    <a:pt x="23132" y="17882"/>
                    <a:pt x="22372" y="17426"/>
                    <a:pt x="22433" y="17183"/>
                  </a:cubicBezTo>
                  <a:cubicBezTo>
                    <a:pt x="22433" y="17183"/>
                    <a:pt x="23740" y="16605"/>
                    <a:pt x="23801" y="15967"/>
                  </a:cubicBezTo>
                  <a:cubicBezTo>
                    <a:pt x="23831" y="15298"/>
                    <a:pt x="22007" y="14386"/>
                    <a:pt x="22007" y="14356"/>
                  </a:cubicBezTo>
                  <a:cubicBezTo>
                    <a:pt x="22007" y="14326"/>
                    <a:pt x="23436" y="13414"/>
                    <a:pt x="23497" y="13079"/>
                  </a:cubicBezTo>
                  <a:cubicBezTo>
                    <a:pt x="23497" y="12745"/>
                    <a:pt x="23102" y="12198"/>
                    <a:pt x="22767" y="12016"/>
                  </a:cubicBezTo>
                  <a:cubicBezTo>
                    <a:pt x="22767" y="12016"/>
                    <a:pt x="23284" y="11712"/>
                    <a:pt x="23284" y="11164"/>
                  </a:cubicBezTo>
                  <a:cubicBezTo>
                    <a:pt x="23284" y="10648"/>
                    <a:pt x="22615" y="9979"/>
                    <a:pt x="22615" y="9979"/>
                  </a:cubicBezTo>
                  <a:cubicBezTo>
                    <a:pt x="22615" y="9979"/>
                    <a:pt x="23527" y="9675"/>
                    <a:pt x="23588" y="9189"/>
                  </a:cubicBezTo>
                  <a:cubicBezTo>
                    <a:pt x="23679" y="8702"/>
                    <a:pt x="23041" y="8307"/>
                    <a:pt x="23041" y="8307"/>
                  </a:cubicBezTo>
                  <a:cubicBezTo>
                    <a:pt x="23041" y="8307"/>
                    <a:pt x="23588" y="8307"/>
                    <a:pt x="23740" y="7973"/>
                  </a:cubicBezTo>
                  <a:cubicBezTo>
                    <a:pt x="23953" y="7639"/>
                    <a:pt x="23436" y="7091"/>
                    <a:pt x="23558" y="6848"/>
                  </a:cubicBezTo>
                  <a:lnTo>
                    <a:pt x="23558" y="6848"/>
                  </a:lnTo>
                  <a:cubicBezTo>
                    <a:pt x="23558" y="6848"/>
                    <a:pt x="23770" y="6960"/>
                    <a:pt x="24018" y="6960"/>
                  </a:cubicBezTo>
                  <a:cubicBezTo>
                    <a:pt x="24179" y="6960"/>
                    <a:pt x="24356" y="6913"/>
                    <a:pt x="24500" y="6757"/>
                  </a:cubicBezTo>
                  <a:cubicBezTo>
                    <a:pt x="24865" y="6514"/>
                    <a:pt x="25017" y="4873"/>
                    <a:pt x="25017" y="4873"/>
                  </a:cubicBezTo>
                  <a:cubicBezTo>
                    <a:pt x="25138" y="4812"/>
                    <a:pt x="27205" y="2897"/>
                    <a:pt x="30670" y="1377"/>
                  </a:cubicBezTo>
                  <a:cubicBezTo>
                    <a:pt x="30670" y="1377"/>
                    <a:pt x="31430" y="860"/>
                    <a:pt x="31035" y="344"/>
                  </a:cubicBezTo>
                  <a:cubicBezTo>
                    <a:pt x="30883" y="104"/>
                    <a:pt x="30439" y="0"/>
                    <a:pt x="298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2983600" y="4416000"/>
              <a:ext cx="929375" cy="625425"/>
            </a:xfrm>
            <a:custGeom>
              <a:avLst/>
              <a:gdLst/>
              <a:ahLst/>
              <a:cxnLst/>
              <a:rect l="l" t="t" r="r" b="b"/>
              <a:pathLst>
                <a:path w="37175" h="25017" extrusionOk="0">
                  <a:moveTo>
                    <a:pt x="22737" y="1"/>
                  </a:moveTo>
                  <a:cubicBezTo>
                    <a:pt x="21369" y="1"/>
                    <a:pt x="21065" y="2858"/>
                    <a:pt x="21065" y="2858"/>
                  </a:cubicBezTo>
                  <a:cubicBezTo>
                    <a:pt x="21065" y="2858"/>
                    <a:pt x="21156" y="3800"/>
                    <a:pt x="20883" y="3952"/>
                  </a:cubicBezTo>
                  <a:cubicBezTo>
                    <a:pt x="20883" y="3952"/>
                    <a:pt x="19967" y="3403"/>
                    <a:pt x="19318" y="3403"/>
                  </a:cubicBezTo>
                  <a:cubicBezTo>
                    <a:pt x="19173" y="3403"/>
                    <a:pt x="19042" y="3430"/>
                    <a:pt x="18937" y="3496"/>
                  </a:cubicBezTo>
                  <a:cubicBezTo>
                    <a:pt x="18329" y="3861"/>
                    <a:pt x="18694" y="6080"/>
                    <a:pt x="18633" y="6080"/>
                  </a:cubicBezTo>
                  <a:cubicBezTo>
                    <a:pt x="18632" y="6082"/>
                    <a:pt x="18628" y="6084"/>
                    <a:pt x="18622" y="6084"/>
                  </a:cubicBezTo>
                  <a:cubicBezTo>
                    <a:pt x="18484" y="6084"/>
                    <a:pt x="17213" y="5564"/>
                    <a:pt x="16738" y="5564"/>
                  </a:cubicBezTo>
                  <a:cubicBezTo>
                    <a:pt x="16676" y="5564"/>
                    <a:pt x="16627" y="5573"/>
                    <a:pt x="16597" y="5594"/>
                  </a:cubicBezTo>
                  <a:cubicBezTo>
                    <a:pt x="16293" y="5776"/>
                    <a:pt x="16050" y="6505"/>
                    <a:pt x="16110" y="6931"/>
                  </a:cubicBezTo>
                  <a:cubicBezTo>
                    <a:pt x="16110" y="6931"/>
                    <a:pt x="15832" y="6805"/>
                    <a:pt x="15512" y="6805"/>
                  </a:cubicBezTo>
                  <a:cubicBezTo>
                    <a:pt x="15336" y="6805"/>
                    <a:pt x="15148" y="6843"/>
                    <a:pt x="14986" y="6961"/>
                  </a:cubicBezTo>
                  <a:cubicBezTo>
                    <a:pt x="14530" y="7296"/>
                    <a:pt x="14347" y="8329"/>
                    <a:pt x="14347" y="8329"/>
                  </a:cubicBezTo>
                  <a:cubicBezTo>
                    <a:pt x="14347" y="8329"/>
                    <a:pt x="13791" y="7896"/>
                    <a:pt x="13306" y="7896"/>
                  </a:cubicBezTo>
                  <a:cubicBezTo>
                    <a:pt x="13202" y="7896"/>
                    <a:pt x="13101" y="7916"/>
                    <a:pt x="13010" y="7964"/>
                  </a:cubicBezTo>
                  <a:cubicBezTo>
                    <a:pt x="12524" y="8208"/>
                    <a:pt x="12615" y="9028"/>
                    <a:pt x="12615" y="9028"/>
                  </a:cubicBezTo>
                  <a:cubicBezTo>
                    <a:pt x="12615" y="9028"/>
                    <a:pt x="12290" y="8567"/>
                    <a:pt x="11921" y="8567"/>
                  </a:cubicBezTo>
                  <a:cubicBezTo>
                    <a:pt x="11899" y="8567"/>
                    <a:pt x="11877" y="8569"/>
                    <a:pt x="11855" y="8572"/>
                  </a:cubicBezTo>
                  <a:cubicBezTo>
                    <a:pt x="11429" y="8633"/>
                    <a:pt x="11277" y="9393"/>
                    <a:pt x="10974" y="9484"/>
                  </a:cubicBezTo>
                  <a:cubicBezTo>
                    <a:pt x="10974" y="9484"/>
                    <a:pt x="10852" y="8785"/>
                    <a:pt x="10335" y="8664"/>
                  </a:cubicBezTo>
                  <a:cubicBezTo>
                    <a:pt x="10305" y="8659"/>
                    <a:pt x="10272" y="8656"/>
                    <a:pt x="10236" y="8656"/>
                  </a:cubicBezTo>
                  <a:cubicBezTo>
                    <a:pt x="9614" y="8656"/>
                    <a:pt x="8147" y="9363"/>
                    <a:pt x="8147" y="9363"/>
                  </a:cubicBezTo>
                  <a:cubicBezTo>
                    <a:pt x="8056" y="9302"/>
                    <a:pt x="5016" y="8633"/>
                    <a:pt x="1429" y="6505"/>
                  </a:cubicBezTo>
                  <a:cubicBezTo>
                    <a:pt x="1429" y="6505"/>
                    <a:pt x="1181" y="6406"/>
                    <a:pt x="905" y="6406"/>
                  </a:cubicBezTo>
                  <a:cubicBezTo>
                    <a:pt x="652" y="6406"/>
                    <a:pt x="375" y="6490"/>
                    <a:pt x="244" y="6809"/>
                  </a:cubicBezTo>
                  <a:cubicBezTo>
                    <a:pt x="1" y="7509"/>
                    <a:pt x="1460" y="9241"/>
                    <a:pt x="2767" y="10062"/>
                  </a:cubicBezTo>
                  <a:cubicBezTo>
                    <a:pt x="4066" y="10859"/>
                    <a:pt x="8436" y="12833"/>
                    <a:pt x="12502" y="12833"/>
                  </a:cubicBezTo>
                  <a:cubicBezTo>
                    <a:pt x="12621" y="12833"/>
                    <a:pt x="12740" y="12831"/>
                    <a:pt x="12858" y="12828"/>
                  </a:cubicBezTo>
                  <a:lnTo>
                    <a:pt x="12858" y="12828"/>
                  </a:lnTo>
                  <a:cubicBezTo>
                    <a:pt x="12858" y="12828"/>
                    <a:pt x="12706" y="13162"/>
                    <a:pt x="12402" y="13557"/>
                  </a:cubicBezTo>
                  <a:cubicBezTo>
                    <a:pt x="12068" y="13922"/>
                    <a:pt x="12250" y="14560"/>
                    <a:pt x="12706" y="14864"/>
                  </a:cubicBezTo>
                  <a:cubicBezTo>
                    <a:pt x="13116" y="15137"/>
                    <a:pt x="14631" y="16025"/>
                    <a:pt x="15331" y="16025"/>
                  </a:cubicBezTo>
                  <a:cubicBezTo>
                    <a:pt x="15409" y="16025"/>
                    <a:pt x="15478" y="16013"/>
                    <a:pt x="15533" y="15989"/>
                  </a:cubicBezTo>
                  <a:cubicBezTo>
                    <a:pt x="16050" y="15715"/>
                    <a:pt x="15594" y="14986"/>
                    <a:pt x="15594" y="14986"/>
                  </a:cubicBezTo>
                  <a:cubicBezTo>
                    <a:pt x="15594" y="14986"/>
                    <a:pt x="16483" y="13830"/>
                    <a:pt x="16885" y="13830"/>
                  </a:cubicBezTo>
                  <a:cubicBezTo>
                    <a:pt x="16891" y="13830"/>
                    <a:pt x="16896" y="13830"/>
                    <a:pt x="16901" y="13831"/>
                  </a:cubicBezTo>
                  <a:cubicBezTo>
                    <a:pt x="17235" y="13892"/>
                    <a:pt x="17965" y="13740"/>
                    <a:pt x="18907" y="14378"/>
                  </a:cubicBezTo>
                  <a:cubicBezTo>
                    <a:pt x="19515" y="14803"/>
                    <a:pt x="17965" y="16931"/>
                    <a:pt x="17843" y="17296"/>
                  </a:cubicBezTo>
                  <a:cubicBezTo>
                    <a:pt x="17782" y="17843"/>
                    <a:pt x="17326" y="18481"/>
                    <a:pt x="18329" y="19089"/>
                  </a:cubicBezTo>
                  <a:cubicBezTo>
                    <a:pt x="19384" y="19689"/>
                    <a:pt x="19872" y="19929"/>
                    <a:pt x="20165" y="19929"/>
                  </a:cubicBezTo>
                  <a:cubicBezTo>
                    <a:pt x="20244" y="19929"/>
                    <a:pt x="20308" y="19912"/>
                    <a:pt x="20366" y="19880"/>
                  </a:cubicBezTo>
                  <a:cubicBezTo>
                    <a:pt x="20609" y="19728"/>
                    <a:pt x="21065" y="19393"/>
                    <a:pt x="20731" y="18907"/>
                  </a:cubicBezTo>
                  <a:cubicBezTo>
                    <a:pt x="20396" y="18390"/>
                    <a:pt x="20001" y="17782"/>
                    <a:pt x="20366" y="17296"/>
                  </a:cubicBezTo>
                  <a:cubicBezTo>
                    <a:pt x="20700" y="16810"/>
                    <a:pt x="21369" y="16323"/>
                    <a:pt x="21764" y="15776"/>
                  </a:cubicBezTo>
                  <a:lnTo>
                    <a:pt x="22129" y="15746"/>
                  </a:lnTo>
                  <a:lnTo>
                    <a:pt x="23466" y="16475"/>
                  </a:lnTo>
                  <a:cubicBezTo>
                    <a:pt x="23466" y="16475"/>
                    <a:pt x="23193" y="18907"/>
                    <a:pt x="23193" y="19059"/>
                  </a:cubicBezTo>
                  <a:cubicBezTo>
                    <a:pt x="23193" y="19211"/>
                    <a:pt x="22372" y="20366"/>
                    <a:pt x="22645" y="20761"/>
                  </a:cubicBezTo>
                  <a:cubicBezTo>
                    <a:pt x="22925" y="21097"/>
                    <a:pt x="24388" y="21998"/>
                    <a:pt x="25425" y="21998"/>
                  </a:cubicBezTo>
                  <a:cubicBezTo>
                    <a:pt x="25516" y="21998"/>
                    <a:pt x="25602" y="21991"/>
                    <a:pt x="25685" y="21977"/>
                  </a:cubicBezTo>
                  <a:cubicBezTo>
                    <a:pt x="25685" y="21977"/>
                    <a:pt x="26080" y="21399"/>
                    <a:pt x="25624" y="20609"/>
                  </a:cubicBezTo>
                  <a:lnTo>
                    <a:pt x="25837" y="19120"/>
                  </a:lnTo>
                  <a:cubicBezTo>
                    <a:pt x="25837" y="19120"/>
                    <a:pt x="26171" y="20214"/>
                    <a:pt x="26293" y="20518"/>
                  </a:cubicBezTo>
                  <a:cubicBezTo>
                    <a:pt x="26384" y="20883"/>
                    <a:pt x="26779" y="22494"/>
                    <a:pt x="26840" y="22858"/>
                  </a:cubicBezTo>
                  <a:cubicBezTo>
                    <a:pt x="26931" y="23162"/>
                    <a:pt x="27083" y="23922"/>
                    <a:pt x="27874" y="24439"/>
                  </a:cubicBezTo>
                  <a:cubicBezTo>
                    <a:pt x="28664" y="24986"/>
                    <a:pt x="29424" y="25016"/>
                    <a:pt x="29424" y="25016"/>
                  </a:cubicBezTo>
                  <a:cubicBezTo>
                    <a:pt x="29424" y="25016"/>
                    <a:pt x="30153" y="24773"/>
                    <a:pt x="29545" y="24013"/>
                  </a:cubicBezTo>
                  <a:cubicBezTo>
                    <a:pt x="28937" y="23253"/>
                    <a:pt x="28603" y="23314"/>
                    <a:pt x="28633" y="22494"/>
                  </a:cubicBezTo>
                  <a:cubicBezTo>
                    <a:pt x="28664" y="21703"/>
                    <a:pt x="28451" y="21247"/>
                    <a:pt x="28937" y="20883"/>
                  </a:cubicBezTo>
                  <a:cubicBezTo>
                    <a:pt x="28937" y="20883"/>
                    <a:pt x="29585" y="21151"/>
                    <a:pt x="31014" y="21151"/>
                  </a:cubicBezTo>
                  <a:cubicBezTo>
                    <a:pt x="31252" y="21151"/>
                    <a:pt x="31512" y="21143"/>
                    <a:pt x="31795" y="21126"/>
                  </a:cubicBezTo>
                  <a:lnTo>
                    <a:pt x="34226" y="22129"/>
                  </a:lnTo>
                  <a:cubicBezTo>
                    <a:pt x="34226" y="22129"/>
                    <a:pt x="35249" y="22859"/>
                    <a:pt x="35432" y="22859"/>
                  </a:cubicBezTo>
                  <a:cubicBezTo>
                    <a:pt x="35436" y="22859"/>
                    <a:pt x="35439" y="22859"/>
                    <a:pt x="35442" y="22858"/>
                  </a:cubicBezTo>
                  <a:cubicBezTo>
                    <a:pt x="35442" y="22858"/>
                    <a:pt x="35500" y="22868"/>
                    <a:pt x="35584" y="22868"/>
                  </a:cubicBezTo>
                  <a:cubicBezTo>
                    <a:pt x="35710" y="22868"/>
                    <a:pt x="35892" y="22846"/>
                    <a:pt x="36020" y="22737"/>
                  </a:cubicBezTo>
                  <a:cubicBezTo>
                    <a:pt x="36020" y="22737"/>
                    <a:pt x="36165" y="22868"/>
                    <a:pt x="36326" y="22868"/>
                  </a:cubicBezTo>
                  <a:cubicBezTo>
                    <a:pt x="36397" y="22868"/>
                    <a:pt x="36471" y="22842"/>
                    <a:pt x="36536" y="22767"/>
                  </a:cubicBezTo>
                  <a:cubicBezTo>
                    <a:pt x="36779" y="22554"/>
                    <a:pt x="37175" y="22159"/>
                    <a:pt x="36962" y="21339"/>
                  </a:cubicBezTo>
                  <a:cubicBezTo>
                    <a:pt x="36719" y="20487"/>
                    <a:pt x="36111" y="19880"/>
                    <a:pt x="35928" y="19241"/>
                  </a:cubicBezTo>
                  <a:cubicBezTo>
                    <a:pt x="35928" y="19241"/>
                    <a:pt x="35655" y="18633"/>
                    <a:pt x="34895" y="18329"/>
                  </a:cubicBezTo>
                  <a:cubicBezTo>
                    <a:pt x="34441" y="18130"/>
                    <a:pt x="34150" y="18049"/>
                    <a:pt x="33853" y="18049"/>
                  </a:cubicBezTo>
                  <a:cubicBezTo>
                    <a:pt x="33653" y="18049"/>
                    <a:pt x="33450" y="18086"/>
                    <a:pt x="33193" y="18147"/>
                  </a:cubicBezTo>
                  <a:cubicBezTo>
                    <a:pt x="33193" y="18147"/>
                    <a:pt x="32889" y="16992"/>
                    <a:pt x="32463" y="16810"/>
                  </a:cubicBezTo>
                  <a:cubicBezTo>
                    <a:pt x="32384" y="16773"/>
                    <a:pt x="32276" y="16759"/>
                    <a:pt x="32153" y="16759"/>
                  </a:cubicBezTo>
                  <a:cubicBezTo>
                    <a:pt x="31663" y="16759"/>
                    <a:pt x="30944" y="16992"/>
                    <a:pt x="30944" y="16992"/>
                  </a:cubicBezTo>
                  <a:lnTo>
                    <a:pt x="30761" y="16566"/>
                  </a:lnTo>
                  <a:cubicBezTo>
                    <a:pt x="30761" y="16566"/>
                    <a:pt x="31673" y="15776"/>
                    <a:pt x="31460" y="15351"/>
                  </a:cubicBezTo>
                  <a:cubicBezTo>
                    <a:pt x="31187" y="14955"/>
                    <a:pt x="30396" y="14743"/>
                    <a:pt x="30396" y="14743"/>
                  </a:cubicBezTo>
                  <a:lnTo>
                    <a:pt x="30396" y="13922"/>
                  </a:lnTo>
                  <a:cubicBezTo>
                    <a:pt x="30396" y="13922"/>
                    <a:pt x="30769" y="14006"/>
                    <a:pt x="31276" y="14006"/>
                  </a:cubicBezTo>
                  <a:cubicBezTo>
                    <a:pt x="31909" y="14006"/>
                    <a:pt x="32754" y="13875"/>
                    <a:pt x="33345" y="13284"/>
                  </a:cubicBezTo>
                  <a:cubicBezTo>
                    <a:pt x="33436" y="13193"/>
                    <a:pt x="33892" y="12402"/>
                    <a:pt x="32706" y="12220"/>
                  </a:cubicBezTo>
                  <a:cubicBezTo>
                    <a:pt x="32706" y="12220"/>
                    <a:pt x="33679" y="11764"/>
                    <a:pt x="33649" y="11156"/>
                  </a:cubicBezTo>
                  <a:cubicBezTo>
                    <a:pt x="33649" y="10852"/>
                    <a:pt x="32737" y="10366"/>
                    <a:pt x="32737" y="10366"/>
                  </a:cubicBezTo>
                  <a:cubicBezTo>
                    <a:pt x="32737" y="10366"/>
                    <a:pt x="33983" y="9150"/>
                    <a:pt x="33831" y="8785"/>
                  </a:cubicBezTo>
                  <a:cubicBezTo>
                    <a:pt x="33744" y="8494"/>
                    <a:pt x="33461" y="8175"/>
                    <a:pt x="32771" y="8175"/>
                  </a:cubicBezTo>
                  <a:cubicBezTo>
                    <a:pt x="32740" y="8175"/>
                    <a:pt x="32708" y="8176"/>
                    <a:pt x="32676" y="8177"/>
                  </a:cubicBezTo>
                  <a:cubicBezTo>
                    <a:pt x="31916" y="8268"/>
                    <a:pt x="30944" y="8360"/>
                    <a:pt x="30944" y="8360"/>
                  </a:cubicBezTo>
                  <a:cubicBezTo>
                    <a:pt x="30944" y="8360"/>
                    <a:pt x="32615" y="7265"/>
                    <a:pt x="32463" y="6536"/>
                  </a:cubicBezTo>
                  <a:cubicBezTo>
                    <a:pt x="32403" y="6293"/>
                    <a:pt x="31977" y="6080"/>
                    <a:pt x="31612" y="5928"/>
                  </a:cubicBezTo>
                  <a:cubicBezTo>
                    <a:pt x="31035" y="5685"/>
                    <a:pt x="30427" y="5533"/>
                    <a:pt x="30427" y="5533"/>
                  </a:cubicBezTo>
                  <a:cubicBezTo>
                    <a:pt x="30427" y="5533"/>
                    <a:pt x="30609" y="3314"/>
                    <a:pt x="30488" y="3192"/>
                  </a:cubicBezTo>
                  <a:cubicBezTo>
                    <a:pt x="30403" y="3150"/>
                    <a:pt x="30319" y="2713"/>
                    <a:pt x="29910" y="2713"/>
                  </a:cubicBezTo>
                  <a:cubicBezTo>
                    <a:pt x="29729" y="2713"/>
                    <a:pt x="29485" y="2798"/>
                    <a:pt x="29150" y="3040"/>
                  </a:cubicBezTo>
                  <a:cubicBezTo>
                    <a:pt x="29150" y="3040"/>
                    <a:pt x="27539" y="4712"/>
                    <a:pt x="26992" y="4834"/>
                  </a:cubicBezTo>
                  <a:cubicBezTo>
                    <a:pt x="26992" y="4834"/>
                    <a:pt x="27539" y="1916"/>
                    <a:pt x="25898" y="1186"/>
                  </a:cubicBezTo>
                  <a:cubicBezTo>
                    <a:pt x="25801" y="1145"/>
                    <a:pt x="25709" y="1126"/>
                    <a:pt x="25623" y="1126"/>
                  </a:cubicBezTo>
                  <a:cubicBezTo>
                    <a:pt x="24755" y="1126"/>
                    <a:pt x="24378" y="3010"/>
                    <a:pt x="24378" y="3010"/>
                  </a:cubicBezTo>
                  <a:cubicBezTo>
                    <a:pt x="24378" y="3010"/>
                    <a:pt x="24104" y="1"/>
                    <a:pt x="2273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1062600" y="2055050"/>
              <a:ext cx="656575" cy="426400"/>
            </a:xfrm>
            <a:custGeom>
              <a:avLst/>
              <a:gdLst/>
              <a:ahLst/>
              <a:cxnLst/>
              <a:rect l="l" t="t" r="r" b="b"/>
              <a:pathLst>
                <a:path w="26263" h="17056" extrusionOk="0">
                  <a:moveTo>
                    <a:pt x="13290" y="1"/>
                  </a:moveTo>
                  <a:cubicBezTo>
                    <a:pt x="13115" y="1"/>
                    <a:pt x="12910" y="112"/>
                    <a:pt x="12858" y="638"/>
                  </a:cubicBezTo>
                  <a:cubicBezTo>
                    <a:pt x="12858" y="638"/>
                    <a:pt x="12858" y="2279"/>
                    <a:pt x="12645" y="2583"/>
                  </a:cubicBezTo>
                  <a:cubicBezTo>
                    <a:pt x="12645" y="2583"/>
                    <a:pt x="11747" y="1260"/>
                    <a:pt x="10742" y="1260"/>
                  </a:cubicBezTo>
                  <a:cubicBezTo>
                    <a:pt x="10608" y="1260"/>
                    <a:pt x="10471" y="1283"/>
                    <a:pt x="10335" y="1337"/>
                  </a:cubicBezTo>
                  <a:cubicBezTo>
                    <a:pt x="9575" y="1580"/>
                    <a:pt x="10456" y="2948"/>
                    <a:pt x="10456" y="2948"/>
                  </a:cubicBezTo>
                  <a:cubicBezTo>
                    <a:pt x="10456" y="2948"/>
                    <a:pt x="9435" y="2080"/>
                    <a:pt x="8681" y="2080"/>
                  </a:cubicBezTo>
                  <a:cubicBezTo>
                    <a:pt x="8488" y="2080"/>
                    <a:pt x="8313" y="2137"/>
                    <a:pt x="8177" y="2279"/>
                  </a:cubicBezTo>
                  <a:cubicBezTo>
                    <a:pt x="7478" y="2918"/>
                    <a:pt x="8754" y="4529"/>
                    <a:pt x="8754" y="4529"/>
                  </a:cubicBezTo>
                  <a:cubicBezTo>
                    <a:pt x="8754" y="4529"/>
                    <a:pt x="9241" y="4985"/>
                    <a:pt x="9210" y="5167"/>
                  </a:cubicBezTo>
                  <a:cubicBezTo>
                    <a:pt x="9210" y="5167"/>
                    <a:pt x="8146" y="5441"/>
                    <a:pt x="8025" y="5897"/>
                  </a:cubicBezTo>
                  <a:cubicBezTo>
                    <a:pt x="7903" y="6352"/>
                    <a:pt x="9149" y="7295"/>
                    <a:pt x="9119" y="7325"/>
                  </a:cubicBezTo>
                  <a:cubicBezTo>
                    <a:pt x="9119" y="7356"/>
                    <a:pt x="7903" y="7872"/>
                    <a:pt x="7873" y="8085"/>
                  </a:cubicBezTo>
                  <a:cubicBezTo>
                    <a:pt x="7842" y="8328"/>
                    <a:pt x="8055" y="8814"/>
                    <a:pt x="8298" y="8997"/>
                  </a:cubicBezTo>
                  <a:cubicBezTo>
                    <a:pt x="8298" y="8997"/>
                    <a:pt x="7842" y="9149"/>
                    <a:pt x="7751" y="9574"/>
                  </a:cubicBezTo>
                  <a:cubicBezTo>
                    <a:pt x="7690" y="10000"/>
                    <a:pt x="8146" y="10547"/>
                    <a:pt x="8146" y="10547"/>
                  </a:cubicBezTo>
                  <a:cubicBezTo>
                    <a:pt x="8146" y="10547"/>
                    <a:pt x="7417" y="10638"/>
                    <a:pt x="7295" y="11003"/>
                  </a:cubicBezTo>
                  <a:cubicBezTo>
                    <a:pt x="7174" y="11398"/>
                    <a:pt x="7599" y="11732"/>
                    <a:pt x="7599" y="11732"/>
                  </a:cubicBezTo>
                  <a:cubicBezTo>
                    <a:pt x="7599" y="11732"/>
                    <a:pt x="7543" y="11724"/>
                    <a:pt x="7463" y="11724"/>
                  </a:cubicBezTo>
                  <a:cubicBezTo>
                    <a:pt x="7322" y="11724"/>
                    <a:pt x="7107" y="11749"/>
                    <a:pt x="6991" y="11884"/>
                  </a:cubicBezTo>
                  <a:cubicBezTo>
                    <a:pt x="6809" y="12128"/>
                    <a:pt x="7113" y="12584"/>
                    <a:pt x="6991" y="12766"/>
                  </a:cubicBezTo>
                  <a:cubicBezTo>
                    <a:pt x="6991" y="12766"/>
                    <a:pt x="6791" y="12599"/>
                    <a:pt x="6539" y="12599"/>
                  </a:cubicBezTo>
                  <a:cubicBezTo>
                    <a:pt x="6451" y="12599"/>
                    <a:pt x="6356" y="12620"/>
                    <a:pt x="6262" y="12675"/>
                  </a:cubicBezTo>
                  <a:cubicBezTo>
                    <a:pt x="5745" y="12766"/>
                    <a:pt x="5411" y="13982"/>
                    <a:pt x="5411" y="13982"/>
                  </a:cubicBezTo>
                  <a:cubicBezTo>
                    <a:pt x="5320" y="14012"/>
                    <a:pt x="3465" y="15167"/>
                    <a:pt x="639" y="15836"/>
                  </a:cubicBezTo>
                  <a:cubicBezTo>
                    <a:pt x="639" y="15836"/>
                    <a:pt x="0" y="16109"/>
                    <a:pt x="244" y="16565"/>
                  </a:cubicBezTo>
                  <a:cubicBezTo>
                    <a:pt x="393" y="16885"/>
                    <a:pt x="1199" y="17055"/>
                    <a:pt x="2034" y="17055"/>
                  </a:cubicBezTo>
                  <a:cubicBezTo>
                    <a:pt x="2390" y="17055"/>
                    <a:pt x="2752" y="17024"/>
                    <a:pt x="3070" y="16961"/>
                  </a:cubicBezTo>
                  <a:cubicBezTo>
                    <a:pt x="4134" y="16717"/>
                    <a:pt x="7447" y="15502"/>
                    <a:pt x="9453" y="13374"/>
                  </a:cubicBezTo>
                  <a:cubicBezTo>
                    <a:pt x="9453" y="13374"/>
                    <a:pt x="9545" y="13617"/>
                    <a:pt x="9575" y="13951"/>
                  </a:cubicBezTo>
                  <a:cubicBezTo>
                    <a:pt x="9602" y="14251"/>
                    <a:pt x="9922" y="14477"/>
                    <a:pt x="10251" y="14477"/>
                  </a:cubicBezTo>
                  <a:cubicBezTo>
                    <a:pt x="10289" y="14477"/>
                    <a:pt x="10327" y="14474"/>
                    <a:pt x="10365" y="14468"/>
                  </a:cubicBezTo>
                  <a:cubicBezTo>
                    <a:pt x="10760" y="14407"/>
                    <a:pt x="12159" y="14073"/>
                    <a:pt x="12311" y="13647"/>
                  </a:cubicBezTo>
                  <a:cubicBezTo>
                    <a:pt x="12463" y="13252"/>
                    <a:pt x="11855" y="13100"/>
                    <a:pt x="11855" y="13100"/>
                  </a:cubicBezTo>
                  <a:cubicBezTo>
                    <a:pt x="11855" y="13100"/>
                    <a:pt x="11733" y="12097"/>
                    <a:pt x="11915" y="11945"/>
                  </a:cubicBezTo>
                  <a:cubicBezTo>
                    <a:pt x="12128" y="11793"/>
                    <a:pt x="12402" y="11368"/>
                    <a:pt x="13192" y="11216"/>
                  </a:cubicBezTo>
                  <a:cubicBezTo>
                    <a:pt x="13204" y="11214"/>
                    <a:pt x="13216" y="11212"/>
                    <a:pt x="13227" y="11212"/>
                  </a:cubicBezTo>
                  <a:cubicBezTo>
                    <a:pt x="13692" y="11212"/>
                    <a:pt x="13956" y="12954"/>
                    <a:pt x="14104" y="13191"/>
                  </a:cubicBezTo>
                  <a:cubicBezTo>
                    <a:pt x="14286" y="13452"/>
                    <a:pt x="14379" y="13868"/>
                    <a:pt x="14917" y="13868"/>
                  </a:cubicBezTo>
                  <a:cubicBezTo>
                    <a:pt x="15007" y="13868"/>
                    <a:pt x="15110" y="13856"/>
                    <a:pt x="15229" y="13830"/>
                  </a:cubicBezTo>
                  <a:cubicBezTo>
                    <a:pt x="16262" y="13556"/>
                    <a:pt x="16566" y="13465"/>
                    <a:pt x="16657" y="13252"/>
                  </a:cubicBezTo>
                  <a:cubicBezTo>
                    <a:pt x="16718" y="13039"/>
                    <a:pt x="16748" y="12644"/>
                    <a:pt x="16384" y="12584"/>
                  </a:cubicBezTo>
                  <a:cubicBezTo>
                    <a:pt x="15988" y="12492"/>
                    <a:pt x="15502" y="12371"/>
                    <a:pt x="15441" y="11976"/>
                  </a:cubicBezTo>
                  <a:cubicBezTo>
                    <a:pt x="15350" y="11550"/>
                    <a:pt x="15472" y="10942"/>
                    <a:pt x="15381" y="10517"/>
                  </a:cubicBezTo>
                  <a:lnTo>
                    <a:pt x="15533" y="10304"/>
                  </a:lnTo>
                  <a:lnTo>
                    <a:pt x="16566" y="10000"/>
                  </a:lnTo>
                  <a:cubicBezTo>
                    <a:pt x="16566" y="10000"/>
                    <a:pt x="17630" y="11307"/>
                    <a:pt x="17721" y="11398"/>
                  </a:cubicBezTo>
                  <a:cubicBezTo>
                    <a:pt x="17782" y="11459"/>
                    <a:pt x="17934" y="12462"/>
                    <a:pt x="18268" y="12523"/>
                  </a:cubicBezTo>
                  <a:cubicBezTo>
                    <a:pt x="18299" y="12528"/>
                    <a:pt x="18336" y="12530"/>
                    <a:pt x="18379" y="12530"/>
                  </a:cubicBezTo>
                  <a:cubicBezTo>
                    <a:pt x="18846" y="12530"/>
                    <a:pt x="19978" y="12229"/>
                    <a:pt x="20396" y="11672"/>
                  </a:cubicBezTo>
                  <a:cubicBezTo>
                    <a:pt x="20396" y="11672"/>
                    <a:pt x="20335" y="11155"/>
                    <a:pt x="19727" y="11003"/>
                  </a:cubicBezTo>
                  <a:lnTo>
                    <a:pt x="19089" y="10182"/>
                  </a:lnTo>
                  <a:lnTo>
                    <a:pt x="19089" y="10182"/>
                  </a:lnTo>
                  <a:cubicBezTo>
                    <a:pt x="19089" y="10182"/>
                    <a:pt x="19788" y="10547"/>
                    <a:pt x="20001" y="10669"/>
                  </a:cubicBezTo>
                  <a:cubicBezTo>
                    <a:pt x="20213" y="10790"/>
                    <a:pt x="21217" y="11429"/>
                    <a:pt x="21399" y="11550"/>
                  </a:cubicBezTo>
                  <a:cubicBezTo>
                    <a:pt x="21546" y="11648"/>
                    <a:pt x="21872" y="11865"/>
                    <a:pt x="22328" y="11865"/>
                  </a:cubicBezTo>
                  <a:cubicBezTo>
                    <a:pt x="22436" y="11865"/>
                    <a:pt x="22553" y="11853"/>
                    <a:pt x="22676" y="11824"/>
                  </a:cubicBezTo>
                  <a:cubicBezTo>
                    <a:pt x="23314" y="11672"/>
                    <a:pt x="23739" y="11368"/>
                    <a:pt x="23739" y="11368"/>
                  </a:cubicBezTo>
                  <a:cubicBezTo>
                    <a:pt x="23739" y="11368"/>
                    <a:pt x="24013" y="10912"/>
                    <a:pt x="23344" y="10821"/>
                  </a:cubicBezTo>
                  <a:cubicBezTo>
                    <a:pt x="23215" y="10809"/>
                    <a:pt x="23105" y="10806"/>
                    <a:pt x="23008" y="10806"/>
                  </a:cubicBezTo>
                  <a:cubicBezTo>
                    <a:pt x="22903" y="10806"/>
                    <a:pt x="22814" y="10810"/>
                    <a:pt x="22736" y="10810"/>
                  </a:cubicBezTo>
                  <a:cubicBezTo>
                    <a:pt x="22500" y="10810"/>
                    <a:pt x="22364" y="10778"/>
                    <a:pt x="22159" y="10517"/>
                  </a:cubicBezTo>
                  <a:cubicBezTo>
                    <a:pt x="21764" y="10091"/>
                    <a:pt x="21429" y="10000"/>
                    <a:pt x="21520" y="9574"/>
                  </a:cubicBezTo>
                  <a:cubicBezTo>
                    <a:pt x="21520" y="9574"/>
                    <a:pt x="22159" y="9331"/>
                    <a:pt x="23071" y="8328"/>
                  </a:cubicBezTo>
                  <a:lnTo>
                    <a:pt x="24773" y="7629"/>
                  </a:lnTo>
                  <a:cubicBezTo>
                    <a:pt x="24773" y="7629"/>
                    <a:pt x="25685" y="7477"/>
                    <a:pt x="25715" y="7416"/>
                  </a:cubicBezTo>
                  <a:cubicBezTo>
                    <a:pt x="25715" y="7416"/>
                    <a:pt x="25958" y="7264"/>
                    <a:pt x="25958" y="7052"/>
                  </a:cubicBezTo>
                  <a:cubicBezTo>
                    <a:pt x="25958" y="7052"/>
                    <a:pt x="26232" y="7052"/>
                    <a:pt x="26232" y="6839"/>
                  </a:cubicBezTo>
                  <a:cubicBezTo>
                    <a:pt x="26232" y="6596"/>
                    <a:pt x="26262" y="6231"/>
                    <a:pt x="25715" y="5927"/>
                  </a:cubicBezTo>
                  <a:cubicBezTo>
                    <a:pt x="25198" y="5623"/>
                    <a:pt x="24590" y="5623"/>
                    <a:pt x="24195" y="5380"/>
                  </a:cubicBezTo>
                  <a:cubicBezTo>
                    <a:pt x="24195" y="5380"/>
                    <a:pt x="24059" y="5327"/>
                    <a:pt x="23835" y="5327"/>
                  </a:cubicBezTo>
                  <a:cubicBezTo>
                    <a:pt x="23678" y="5327"/>
                    <a:pt x="23478" y="5353"/>
                    <a:pt x="23253" y="5441"/>
                  </a:cubicBezTo>
                  <a:cubicBezTo>
                    <a:pt x="22736" y="5623"/>
                    <a:pt x="22524" y="5775"/>
                    <a:pt x="22311" y="6200"/>
                  </a:cubicBezTo>
                  <a:cubicBezTo>
                    <a:pt x="22311" y="6200"/>
                    <a:pt x="21752" y="5875"/>
                    <a:pt x="21429" y="5875"/>
                  </a:cubicBezTo>
                  <a:cubicBezTo>
                    <a:pt x="21383" y="5875"/>
                    <a:pt x="21342" y="5881"/>
                    <a:pt x="21308" y="5897"/>
                  </a:cubicBezTo>
                  <a:cubicBezTo>
                    <a:pt x="21004" y="5988"/>
                    <a:pt x="20639" y="6717"/>
                    <a:pt x="20639" y="6717"/>
                  </a:cubicBezTo>
                  <a:lnTo>
                    <a:pt x="20335" y="6596"/>
                  </a:lnTo>
                  <a:cubicBezTo>
                    <a:pt x="20335" y="6596"/>
                    <a:pt x="20396" y="5775"/>
                    <a:pt x="20062" y="5684"/>
                  </a:cubicBezTo>
                  <a:cubicBezTo>
                    <a:pt x="20034" y="5678"/>
                    <a:pt x="20004" y="5676"/>
                    <a:pt x="19974" y="5676"/>
                  </a:cubicBezTo>
                  <a:cubicBezTo>
                    <a:pt x="19668" y="5676"/>
                    <a:pt x="19241" y="5927"/>
                    <a:pt x="19241" y="5927"/>
                  </a:cubicBezTo>
                  <a:lnTo>
                    <a:pt x="18785" y="5501"/>
                  </a:lnTo>
                  <a:cubicBezTo>
                    <a:pt x="18785" y="5501"/>
                    <a:pt x="19910" y="4772"/>
                    <a:pt x="19910" y="3708"/>
                  </a:cubicBezTo>
                  <a:cubicBezTo>
                    <a:pt x="19910" y="3664"/>
                    <a:pt x="19828" y="3327"/>
                    <a:pt x="19500" y="3327"/>
                  </a:cubicBezTo>
                  <a:cubicBezTo>
                    <a:pt x="19379" y="3327"/>
                    <a:pt x="19224" y="3373"/>
                    <a:pt x="19028" y="3495"/>
                  </a:cubicBezTo>
                  <a:cubicBezTo>
                    <a:pt x="19028" y="3495"/>
                    <a:pt x="19302" y="2766"/>
                    <a:pt x="18998" y="2492"/>
                  </a:cubicBezTo>
                  <a:cubicBezTo>
                    <a:pt x="18958" y="2452"/>
                    <a:pt x="18882" y="2437"/>
                    <a:pt x="18792" y="2437"/>
                  </a:cubicBezTo>
                  <a:cubicBezTo>
                    <a:pt x="18540" y="2437"/>
                    <a:pt x="18177" y="2553"/>
                    <a:pt x="18177" y="2553"/>
                  </a:cubicBezTo>
                  <a:cubicBezTo>
                    <a:pt x="18177" y="2553"/>
                    <a:pt x="18177" y="1337"/>
                    <a:pt x="17964" y="1216"/>
                  </a:cubicBezTo>
                  <a:cubicBezTo>
                    <a:pt x="17888" y="1183"/>
                    <a:pt x="17799" y="1158"/>
                    <a:pt x="17701" y="1158"/>
                  </a:cubicBezTo>
                  <a:cubicBezTo>
                    <a:pt x="17528" y="1158"/>
                    <a:pt x="17327" y="1236"/>
                    <a:pt x="17113" y="1489"/>
                  </a:cubicBezTo>
                  <a:cubicBezTo>
                    <a:pt x="16748" y="1884"/>
                    <a:pt x="16353" y="2401"/>
                    <a:pt x="16353" y="2401"/>
                  </a:cubicBezTo>
                  <a:cubicBezTo>
                    <a:pt x="16353" y="2401"/>
                    <a:pt x="16657" y="1033"/>
                    <a:pt x="16201" y="760"/>
                  </a:cubicBezTo>
                  <a:cubicBezTo>
                    <a:pt x="16161" y="727"/>
                    <a:pt x="16110" y="714"/>
                    <a:pt x="16052" y="714"/>
                  </a:cubicBezTo>
                  <a:cubicBezTo>
                    <a:pt x="15890" y="714"/>
                    <a:pt x="15673" y="814"/>
                    <a:pt x="15472" y="881"/>
                  </a:cubicBezTo>
                  <a:cubicBezTo>
                    <a:pt x="15046" y="1033"/>
                    <a:pt x="14681" y="1246"/>
                    <a:pt x="14681" y="1246"/>
                  </a:cubicBezTo>
                  <a:cubicBezTo>
                    <a:pt x="14681" y="1246"/>
                    <a:pt x="13678" y="61"/>
                    <a:pt x="13557" y="61"/>
                  </a:cubicBezTo>
                  <a:cubicBezTo>
                    <a:pt x="13531" y="61"/>
                    <a:pt x="13418" y="1"/>
                    <a:pt x="132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2708525" y="2172975"/>
              <a:ext cx="478000" cy="607075"/>
            </a:xfrm>
            <a:custGeom>
              <a:avLst/>
              <a:gdLst/>
              <a:ahLst/>
              <a:cxnLst/>
              <a:rect l="l" t="t" r="r" b="b"/>
              <a:pathLst>
                <a:path w="19120" h="24283" extrusionOk="0">
                  <a:moveTo>
                    <a:pt x="668" y="0"/>
                  </a:moveTo>
                  <a:cubicBezTo>
                    <a:pt x="593" y="0"/>
                    <a:pt x="511" y="24"/>
                    <a:pt x="426" y="85"/>
                  </a:cubicBezTo>
                  <a:cubicBezTo>
                    <a:pt x="0" y="328"/>
                    <a:pt x="92" y="1939"/>
                    <a:pt x="456" y="2912"/>
                  </a:cubicBezTo>
                  <a:cubicBezTo>
                    <a:pt x="852" y="3946"/>
                    <a:pt x="2523" y="7015"/>
                    <a:pt x="4925" y="8748"/>
                  </a:cubicBezTo>
                  <a:cubicBezTo>
                    <a:pt x="4925" y="8748"/>
                    <a:pt x="4681" y="8839"/>
                    <a:pt x="4347" y="8930"/>
                  </a:cubicBezTo>
                  <a:cubicBezTo>
                    <a:pt x="4013" y="8991"/>
                    <a:pt x="3800" y="9417"/>
                    <a:pt x="3952" y="9812"/>
                  </a:cubicBezTo>
                  <a:cubicBezTo>
                    <a:pt x="4073" y="10177"/>
                    <a:pt x="4651" y="11514"/>
                    <a:pt x="5046" y="11636"/>
                  </a:cubicBezTo>
                  <a:cubicBezTo>
                    <a:pt x="5066" y="11638"/>
                    <a:pt x="5086" y="11640"/>
                    <a:pt x="5104" y="11640"/>
                  </a:cubicBezTo>
                  <a:cubicBezTo>
                    <a:pt x="5474" y="11640"/>
                    <a:pt x="5502" y="11088"/>
                    <a:pt x="5502" y="11088"/>
                  </a:cubicBezTo>
                  <a:cubicBezTo>
                    <a:pt x="5502" y="11088"/>
                    <a:pt x="6116" y="10921"/>
                    <a:pt x="6471" y="10921"/>
                  </a:cubicBezTo>
                  <a:cubicBezTo>
                    <a:pt x="6569" y="10921"/>
                    <a:pt x="6648" y="10934"/>
                    <a:pt x="6687" y="10967"/>
                  </a:cubicBezTo>
                  <a:cubicBezTo>
                    <a:pt x="6900" y="11119"/>
                    <a:pt x="7326" y="11362"/>
                    <a:pt x="7599" y="12122"/>
                  </a:cubicBezTo>
                  <a:cubicBezTo>
                    <a:pt x="7751" y="12578"/>
                    <a:pt x="6019" y="13155"/>
                    <a:pt x="5776" y="13307"/>
                  </a:cubicBezTo>
                  <a:cubicBezTo>
                    <a:pt x="5502" y="13551"/>
                    <a:pt x="4985" y="13702"/>
                    <a:pt x="5320" y="14523"/>
                  </a:cubicBezTo>
                  <a:cubicBezTo>
                    <a:pt x="5745" y="15496"/>
                    <a:pt x="5897" y="15769"/>
                    <a:pt x="6140" y="15800"/>
                  </a:cubicBezTo>
                  <a:cubicBezTo>
                    <a:pt x="6187" y="15806"/>
                    <a:pt x="6241" y="15812"/>
                    <a:pt x="6299" y="15812"/>
                  </a:cubicBezTo>
                  <a:cubicBezTo>
                    <a:pt x="6508" y="15812"/>
                    <a:pt x="6755" y="15744"/>
                    <a:pt x="6779" y="15435"/>
                  </a:cubicBezTo>
                  <a:cubicBezTo>
                    <a:pt x="6779" y="15010"/>
                    <a:pt x="6839" y="14523"/>
                    <a:pt x="7235" y="14402"/>
                  </a:cubicBezTo>
                  <a:cubicBezTo>
                    <a:pt x="7660" y="14280"/>
                    <a:pt x="8207" y="14280"/>
                    <a:pt x="8633" y="14128"/>
                  </a:cubicBezTo>
                  <a:lnTo>
                    <a:pt x="8846" y="14250"/>
                  </a:lnTo>
                  <a:lnTo>
                    <a:pt x="9302" y="15192"/>
                  </a:lnTo>
                  <a:cubicBezTo>
                    <a:pt x="9302" y="15192"/>
                    <a:pt x="8146" y="16408"/>
                    <a:pt x="8086" y="16529"/>
                  </a:cubicBezTo>
                  <a:cubicBezTo>
                    <a:pt x="8025" y="16590"/>
                    <a:pt x="7083" y="16894"/>
                    <a:pt x="7083" y="17259"/>
                  </a:cubicBezTo>
                  <a:cubicBezTo>
                    <a:pt x="7083" y="17593"/>
                    <a:pt x="7599" y="18870"/>
                    <a:pt x="8268" y="19234"/>
                  </a:cubicBezTo>
                  <a:cubicBezTo>
                    <a:pt x="8268" y="19234"/>
                    <a:pt x="8754" y="19083"/>
                    <a:pt x="8815" y="18475"/>
                  </a:cubicBezTo>
                  <a:lnTo>
                    <a:pt x="9575" y="17715"/>
                  </a:lnTo>
                  <a:lnTo>
                    <a:pt x="9575" y="17715"/>
                  </a:lnTo>
                  <a:cubicBezTo>
                    <a:pt x="9575" y="17715"/>
                    <a:pt x="9332" y="18475"/>
                    <a:pt x="9241" y="18687"/>
                  </a:cubicBezTo>
                  <a:cubicBezTo>
                    <a:pt x="9180" y="18931"/>
                    <a:pt x="8663" y="20025"/>
                    <a:pt x="8602" y="20207"/>
                  </a:cubicBezTo>
                  <a:cubicBezTo>
                    <a:pt x="8511" y="20390"/>
                    <a:pt x="8268" y="20906"/>
                    <a:pt x="8481" y="21545"/>
                  </a:cubicBezTo>
                  <a:cubicBezTo>
                    <a:pt x="8724" y="22183"/>
                    <a:pt x="9089" y="22517"/>
                    <a:pt x="9089" y="22517"/>
                  </a:cubicBezTo>
                  <a:cubicBezTo>
                    <a:pt x="9089" y="22517"/>
                    <a:pt x="9158" y="22548"/>
                    <a:pt x="9243" y="22548"/>
                  </a:cubicBezTo>
                  <a:cubicBezTo>
                    <a:pt x="9383" y="22548"/>
                    <a:pt x="9564" y="22465"/>
                    <a:pt x="9545" y="22031"/>
                  </a:cubicBezTo>
                  <a:cubicBezTo>
                    <a:pt x="9514" y="21362"/>
                    <a:pt x="9332" y="21241"/>
                    <a:pt x="9666" y="20815"/>
                  </a:cubicBezTo>
                  <a:cubicBezTo>
                    <a:pt x="10031" y="20390"/>
                    <a:pt x="10092" y="20055"/>
                    <a:pt x="10548" y="20025"/>
                  </a:cubicBezTo>
                  <a:cubicBezTo>
                    <a:pt x="10548" y="20025"/>
                    <a:pt x="10852" y="20633"/>
                    <a:pt x="12007" y="21393"/>
                  </a:cubicBezTo>
                  <a:lnTo>
                    <a:pt x="12979" y="22943"/>
                  </a:lnTo>
                  <a:cubicBezTo>
                    <a:pt x="12979" y="22943"/>
                    <a:pt x="13223" y="23824"/>
                    <a:pt x="13344" y="23855"/>
                  </a:cubicBezTo>
                  <a:cubicBezTo>
                    <a:pt x="13344" y="23855"/>
                    <a:pt x="13527" y="24037"/>
                    <a:pt x="13739" y="24037"/>
                  </a:cubicBezTo>
                  <a:cubicBezTo>
                    <a:pt x="13739" y="24037"/>
                    <a:pt x="13767" y="24283"/>
                    <a:pt x="13950" y="24283"/>
                  </a:cubicBezTo>
                  <a:cubicBezTo>
                    <a:pt x="13961" y="24283"/>
                    <a:pt x="13971" y="24282"/>
                    <a:pt x="13982" y="24280"/>
                  </a:cubicBezTo>
                  <a:cubicBezTo>
                    <a:pt x="14226" y="24250"/>
                    <a:pt x="14590" y="24189"/>
                    <a:pt x="14834" y="23642"/>
                  </a:cubicBezTo>
                  <a:cubicBezTo>
                    <a:pt x="15046" y="23064"/>
                    <a:pt x="14986" y="22456"/>
                    <a:pt x="15137" y="22061"/>
                  </a:cubicBezTo>
                  <a:cubicBezTo>
                    <a:pt x="15137" y="22061"/>
                    <a:pt x="15259" y="21605"/>
                    <a:pt x="14955" y="21119"/>
                  </a:cubicBezTo>
                  <a:cubicBezTo>
                    <a:pt x="14651" y="20633"/>
                    <a:pt x="14499" y="20481"/>
                    <a:pt x="14074" y="20298"/>
                  </a:cubicBezTo>
                  <a:cubicBezTo>
                    <a:pt x="14074" y="20298"/>
                    <a:pt x="14378" y="19538"/>
                    <a:pt x="14226" y="19265"/>
                  </a:cubicBezTo>
                  <a:cubicBezTo>
                    <a:pt x="14074" y="18991"/>
                    <a:pt x="13314" y="18718"/>
                    <a:pt x="13314" y="18718"/>
                  </a:cubicBezTo>
                  <a:lnTo>
                    <a:pt x="13375" y="18414"/>
                  </a:lnTo>
                  <a:cubicBezTo>
                    <a:pt x="13375" y="18414"/>
                    <a:pt x="14226" y="18383"/>
                    <a:pt x="14256" y="18049"/>
                  </a:cubicBezTo>
                  <a:cubicBezTo>
                    <a:pt x="14286" y="17715"/>
                    <a:pt x="13922" y="17259"/>
                    <a:pt x="13922" y="17259"/>
                  </a:cubicBezTo>
                  <a:lnTo>
                    <a:pt x="14256" y="16742"/>
                  </a:lnTo>
                  <a:cubicBezTo>
                    <a:pt x="14256" y="16742"/>
                    <a:pt x="15021" y="17639"/>
                    <a:pt x="15986" y="17639"/>
                  </a:cubicBezTo>
                  <a:cubicBezTo>
                    <a:pt x="16056" y="17639"/>
                    <a:pt x="16128" y="17634"/>
                    <a:pt x="16201" y="17624"/>
                  </a:cubicBezTo>
                  <a:cubicBezTo>
                    <a:pt x="16262" y="17624"/>
                    <a:pt x="16840" y="17350"/>
                    <a:pt x="16262" y="16742"/>
                  </a:cubicBezTo>
                  <a:lnTo>
                    <a:pt x="16262" y="16742"/>
                  </a:lnTo>
                  <a:cubicBezTo>
                    <a:pt x="16262" y="16742"/>
                    <a:pt x="16428" y="16777"/>
                    <a:pt x="16630" y="16777"/>
                  </a:cubicBezTo>
                  <a:cubicBezTo>
                    <a:pt x="16854" y="16777"/>
                    <a:pt x="17122" y="16735"/>
                    <a:pt x="17265" y="16560"/>
                  </a:cubicBezTo>
                  <a:cubicBezTo>
                    <a:pt x="17387" y="16408"/>
                    <a:pt x="17113" y="15739"/>
                    <a:pt x="17113" y="15739"/>
                  </a:cubicBezTo>
                  <a:cubicBezTo>
                    <a:pt x="17113" y="15739"/>
                    <a:pt x="18329" y="15587"/>
                    <a:pt x="18359" y="15344"/>
                  </a:cubicBezTo>
                  <a:cubicBezTo>
                    <a:pt x="18451" y="15131"/>
                    <a:pt x="18390" y="14827"/>
                    <a:pt x="17934" y="14523"/>
                  </a:cubicBezTo>
                  <a:cubicBezTo>
                    <a:pt x="17478" y="14219"/>
                    <a:pt x="16931" y="13915"/>
                    <a:pt x="16931" y="13915"/>
                  </a:cubicBezTo>
                  <a:lnTo>
                    <a:pt x="16931" y="13915"/>
                  </a:lnTo>
                  <a:cubicBezTo>
                    <a:pt x="16931" y="13915"/>
                    <a:pt x="17035" y="13922"/>
                    <a:pt x="17190" y="13922"/>
                  </a:cubicBezTo>
                  <a:cubicBezTo>
                    <a:pt x="17603" y="13922"/>
                    <a:pt x="18379" y="13874"/>
                    <a:pt x="18511" y="13520"/>
                  </a:cubicBezTo>
                  <a:cubicBezTo>
                    <a:pt x="18603" y="13338"/>
                    <a:pt x="18451" y="13064"/>
                    <a:pt x="18299" y="12851"/>
                  </a:cubicBezTo>
                  <a:cubicBezTo>
                    <a:pt x="18055" y="12456"/>
                    <a:pt x="17843" y="12122"/>
                    <a:pt x="17843" y="12122"/>
                  </a:cubicBezTo>
                  <a:cubicBezTo>
                    <a:pt x="17843" y="12122"/>
                    <a:pt x="18846" y="10967"/>
                    <a:pt x="18846" y="10876"/>
                  </a:cubicBezTo>
                  <a:cubicBezTo>
                    <a:pt x="18846" y="10785"/>
                    <a:pt x="19119" y="10207"/>
                    <a:pt x="18207" y="10207"/>
                  </a:cubicBezTo>
                  <a:cubicBezTo>
                    <a:pt x="18207" y="10207"/>
                    <a:pt x="17290" y="10348"/>
                    <a:pt x="16678" y="10348"/>
                  </a:cubicBezTo>
                  <a:cubicBezTo>
                    <a:pt x="16487" y="10348"/>
                    <a:pt x="16326" y="10334"/>
                    <a:pt x="16232" y="10298"/>
                  </a:cubicBezTo>
                  <a:cubicBezTo>
                    <a:pt x="16232" y="10298"/>
                    <a:pt x="17752" y="8900"/>
                    <a:pt x="17144" y="7836"/>
                  </a:cubicBezTo>
                  <a:cubicBezTo>
                    <a:pt x="17051" y="7659"/>
                    <a:pt x="16905" y="7593"/>
                    <a:pt x="16737" y="7593"/>
                  </a:cubicBezTo>
                  <a:cubicBezTo>
                    <a:pt x="16242" y="7593"/>
                    <a:pt x="15563" y="8171"/>
                    <a:pt x="15563" y="8171"/>
                  </a:cubicBezTo>
                  <a:cubicBezTo>
                    <a:pt x="15563" y="8171"/>
                    <a:pt x="16657" y="6377"/>
                    <a:pt x="15928" y="5800"/>
                  </a:cubicBezTo>
                  <a:cubicBezTo>
                    <a:pt x="15806" y="5712"/>
                    <a:pt x="15668" y="5675"/>
                    <a:pt x="15523" y="5675"/>
                  </a:cubicBezTo>
                  <a:cubicBezTo>
                    <a:pt x="14764" y="5675"/>
                    <a:pt x="13800" y="6681"/>
                    <a:pt x="13800" y="6681"/>
                  </a:cubicBezTo>
                  <a:cubicBezTo>
                    <a:pt x="13800" y="6681"/>
                    <a:pt x="13454" y="7229"/>
                    <a:pt x="13239" y="7229"/>
                  </a:cubicBezTo>
                  <a:cubicBezTo>
                    <a:pt x="13234" y="7229"/>
                    <a:pt x="13228" y="7229"/>
                    <a:pt x="13223" y="7228"/>
                  </a:cubicBezTo>
                  <a:cubicBezTo>
                    <a:pt x="13223" y="7228"/>
                    <a:pt x="12827" y="6195"/>
                    <a:pt x="12371" y="6164"/>
                  </a:cubicBezTo>
                  <a:cubicBezTo>
                    <a:pt x="12362" y="6163"/>
                    <a:pt x="12352" y="6162"/>
                    <a:pt x="12341" y="6162"/>
                  </a:cubicBezTo>
                  <a:cubicBezTo>
                    <a:pt x="11888" y="6162"/>
                    <a:pt x="11170" y="7442"/>
                    <a:pt x="11068" y="7442"/>
                  </a:cubicBezTo>
                  <a:cubicBezTo>
                    <a:pt x="11067" y="7442"/>
                    <a:pt x="11065" y="7441"/>
                    <a:pt x="11064" y="7441"/>
                  </a:cubicBezTo>
                  <a:cubicBezTo>
                    <a:pt x="11034" y="7441"/>
                    <a:pt x="10396" y="6316"/>
                    <a:pt x="10122" y="6316"/>
                  </a:cubicBezTo>
                  <a:cubicBezTo>
                    <a:pt x="9879" y="6316"/>
                    <a:pt x="9423" y="6560"/>
                    <a:pt x="9271" y="6833"/>
                  </a:cubicBezTo>
                  <a:cubicBezTo>
                    <a:pt x="9271" y="6833"/>
                    <a:pt x="9058" y="6408"/>
                    <a:pt x="8633" y="6377"/>
                  </a:cubicBezTo>
                  <a:cubicBezTo>
                    <a:pt x="8207" y="6377"/>
                    <a:pt x="7721" y="6863"/>
                    <a:pt x="7721" y="6863"/>
                  </a:cubicBezTo>
                  <a:cubicBezTo>
                    <a:pt x="7721" y="6863"/>
                    <a:pt x="7539" y="6195"/>
                    <a:pt x="7143" y="6104"/>
                  </a:cubicBezTo>
                  <a:cubicBezTo>
                    <a:pt x="7122" y="6100"/>
                    <a:pt x="7101" y="6098"/>
                    <a:pt x="7080" y="6098"/>
                  </a:cubicBezTo>
                  <a:cubicBezTo>
                    <a:pt x="6744" y="6098"/>
                    <a:pt x="6475" y="6529"/>
                    <a:pt x="6475" y="6529"/>
                  </a:cubicBezTo>
                  <a:cubicBezTo>
                    <a:pt x="6475" y="6529"/>
                    <a:pt x="6505" y="6104"/>
                    <a:pt x="6232" y="5952"/>
                  </a:cubicBezTo>
                  <a:cubicBezTo>
                    <a:pt x="6191" y="5926"/>
                    <a:pt x="6146" y="5916"/>
                    <a:pt x="6098" y="5916"/>
                  </a:cubicBezTo>
                  <a:cubicBezTo>
                    <a:pt x="5894" y="5916"/>
                    <a:pt x="5636" y="6097"/>
                    <a:pt x="5468" y="6097"/>
                  </a:cubicBezTo>
                  <a:cubicBezTo>
                    <a:pt x="5435" y="6097"/>
                    <a:pt x="5405" y="6090"/>
                    <a:pt x="5380" y="6073"/>
                  </a:cubicBezTo>
                  <a:cubicBezTo>
                    <a:pt x="5380" y="6073"/>
                    <a:pt x="5593" y="5648"/>
                    <a:pt x="5320" y="5344"/>
                  </a:cubicBezTo>
                  <a:cubicBezTo>
                    <a:pt x="4955" y="4949"/>
                    <a:pt x="3709" y="4797"/>
                    <a:pt x="3709" y="4797"/>
                  </a:cubicBezTo>
                  <a:cubicBezTo>
                    <a:pt x="3648" y="4705"/>
                    <a:pt x="2250" y="3034"/>
                    <a:pt x="1186" y="389"/>
                  </a:cubicBezTo>
                  <a:cubicBezTo>
                    <a:pt x="1186" y="389"/>
                    <a:pt x="972" y="0"/>
                    <a:pt x="6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1368075" y="3725275"/>
              <a:ext cx="738650" cy="741425"/>
            </a:xfrm>
            <a:custGeom>
              <a:avLst/>
              <a:gdLst/>
              <a:ahLst/>
              <a:cxnLst/>
              <a:rect l="l" t="t" r="r" b="b"/>
              <a:pathLst>
                <a:path w="29546" h="29657" extrusionOk="0">
                  <a:moveTo>
                    <a:pt x="13922" y="0"/>
                  </a:moveTo>
                  <a:cubicBezTo>
                    <a:pt x="13587" y="31"/>
                    <a:pt x="12979" y="1611"/>
                    <a:pt x="12979" y="1611"/>
                  </a:cubicBezTo>
                  <a:cubicBezTo>
                    <a:pt x="12979" y="1611"/>
                    <a:pt x="12276" y="1109"/>
                    <a:pt x="11965" y="1109"/>
                  </a:cubicBezTo>
                  <a:cubicBezTo>
                    <a:pt x="11934" y="1109"/>
                    <a:pt x="11907" y="1114"/>
                    <a:pt x="11885" y="1125"/>
                  </a:cubicBezTo>
                  <a:cubicBezTo>
                    <a:pt x="11338" y="1368"/>
                    <a:pt x="11308" y="2432"/>
                    <a:pt x="11308" y="2432"/>
                  </a:cubicBezTo>
                  <a:cubicBezTo>
                    <a:pt x="11030" y="2046"/>
                    <a:pt x="10781" y="1923"/>
                    <a:pt x="10580" y="1923"/>
                  </a:cubicBezTo>
                  <a:cubicBezTo>
                    <a:pt x="10275" y="1923"/>
                    <a:pt x="10080" y="2207"/>
                    <a:pt x="10061" y="2280"/>
                  </a:cubicBezTo>
                  <a:cubicBezTo>
                    <a:pt x="9514" y="3678"/>
                    <a:pt x="10669" y="5198"/>
                    <a:pt x="10669" y="5198"/>
                  </a:cubicBezTo>
                  <a:lnTo>
                    <a:pt x="9849" y="5502"/>
                  </a:lnTo>
                  <a:cubicBezTo>
                    <a:pt x="9849" y="5502"/>
                    <a:pt x="9332" y="4864"/>
                    <a:pt x="8876" y="4772"/>
                  </a:cubicBezTo>
                  <a:cubicBezTo>
                    <a:pt x="8870" y="4772"/>
                    <a:pt x="8864" y="4772"/>
                    <a:pt x="8858" y="4772"/>
                  </a:cubicBezTo>
                  <a:cubicBezTo>
                    <a:pt x="8411" y="4772"/>
                    <a:pt x="8086" y="5867"/>
                    <a:pt x="8086" y="5867"/>
                  </a:cubicBezTo>
                  <a:lnTo>
                    <a:pt x="7630" y="5867"/>
                  </a:lnTo>
                  <a:cubicBezTo>
                    <a:pt x="7630" y="5867"/>
                    <a:pt x="7508" y="4742"/>
                    <a:pt x="7174" y="4438"/>
                  </a:cubicBezTo>
                  <a:cubicBezTo>
                    <a:pt x="7008" y="4300"/>
                    <a:pt x="6685" y="4262"/>
                    <a:pt x="6382" y="4262"/>
                  </a:cubicBezTo>
                  <a:cubicBezTo>
                    <a:pt x="6019" y="4262"/>
                    <a:pt x="5684" y="4316"/>
                    <a:pt x="5684" y="4316"/>
                  </a:cubicBezTo>
                  <a:cubicBezTo>
                    <a:pt x="5563" y="3678"/>
                    <a:pt x="5411" y="3374"/>
                    <a:pt x="4803" y="2827"/>
                  </a:cubicBezTo>
                  <a:cubicBezTo>
                    <a:pt x="4195" y="2280"/>
                    <a:pt x="3557" y="2280"/>
                    <a:pt x="3557" y="2280"/>
                  </a:cubicBezTo>
                  <a:cubicBezTo>
                    <a:pt x="3475" y="2292"/>
                    <a:pt x="3390" y="2297"/>
                    <a:pt x="3303" y="2297"/>
                  </a:cubicBezTo>
                  <a:cubicBezTo>
                    <a:pt x="2847" y="2297"/>
                    <a:pt x="2310" y="2160"/>
                    <a:pt x="1721" y="2160"/>
                  </a:cubicBezTo>
                  <a:cubicBezTo>
                    <a:pt x="1576" y="2160"/>
                    <a:pt x="1428" y="2168"/>
                    <a:pt x="1277" y="2189"/>
                  </a:cubicBezTo>
                  <a:cubicBezTo>
                    <a:pt x="396" y="2310"/>
                    <a:pt x="244" y="2827"/>
                    <a:pt x="122" y="3131"/>
                  </a:cubicBezTo>
                  <a:cubicBezTo>
                    <a:pt x="0" y="3435"/>
                    <a:pt x="365" y="3587"/>
                    <a:pt x="365" y="3587"/>
                  </a:cubicBezTo>
                  <a:cubicBezTo>
                    <a:pt x="244" y="3860"/>
                    <a:pt x="456" y="4164"/>
                    <a:pt x="456" y="4164"/>
                  </a:cubicBezTo>
                  <a:cubicBezTo>
                    <a:pt x="517" y="4316"/>
                    <a:pt x="1611" y="4955"/>
                    <a:pt x="1611" y="4955"/>
                  </a:cubicBezTo>
                  <a:lnTo>
                    <a:pt x="3466" y="6748"/>
                  </a:lnTo>
                  <a:cubicBezTo>
                    <a:pt x="4104" y="8572"/>
                    <a:pt x="4833" y="9210"/>
                    <a:pt x="4833" y="9210"/>
                  </a:cubicBezTo>
                  <a:cubicBezTo>
                    <a:pt x="4681" y="9788"/>
                    <a:pt x="4195" y="9788"/>
                    <a:pt x="3466" y="10122"/>
                  </a:cubicBezTo>
                  <a:cubicBezTo>
                    <a:pt x="3235" y="10242"/>
                    <a:pt x="3071" y="10290"/>
                    <a:pt x="2920" y="10290"/>
                  </a:cubicBezTo>
                  <a:cubicBezTo>
                    <a:pt x="2614" y="10290"/>
                    <a:pt x="2365" y="10093"/>
                    <a:pt x="1733" y="9909"/>
                  </a:cubicBezTo>
                  <a:cubicBezTo>
                    <a:pt x="1589" y="9867"/>
                    <a:pt x="1470" y="9850"/>
                    <a:pt x="1370" y="9850"/>
                  </a:cubicBezTo>
                  <a:cubicBezTo>
                    <a:pt x="816" y="9850"/>
                    <a:pt x="882" y="10396"/>
                    <a:pt x="882" y="10396"/>
                  </a:cubicBezTo>
                  <a:cubicBezTo>
                    <a:pt x="882" y="10396"/>
                    <a:pt x="1247" y="11034"/>
                    <a:pt x="2037" y="11581"/>
                  </a:cubicBezTo>
                  <a:cubicBezTo>
                    <a:pt x="2464" y="11871"/>
                    <a:pt x="2890" y="11941"/>
                    <a:pt x="3236" y="11941"/>
                  </a:cubicBezTo>
                  <a:cubicBezTo>
                    <a:pt x="3506" y="11941"/>
                    <a:pt x="3727" y="11898"/>
                    <a:pt x="3861" y="11885"/>
                  </a:cubicBezTo>
                  <a:cubicBezTo>
                    <a:pt x="4195" y="11794"/>
                    <a:pt x="5836" y="11490"/>
                    <a:pt x="6171" y="11459"/>
                  </a:cubicBezTo>
                  <a:cubicBezTo>
                    <a:pt x="6505" y="11399"/>
                    <a:pt x="7630" y="11277"/>
                    <a:pt x="7630" y="11277"/>
                  </a:cubicBezTo>
                  <a:lnTo>
                    <a:pt x="7630" y="11277"/>
                  </a:lnTo>
                  <a:lnTo>
                    <a:pt x="6353" y="12067"/>
                  </a:lnTo>
                  <a:cubicBezTo>
                    <a:pt x="6270" y="12056"/>
                    <a:pt x="6192" y="12051"/>
                    <a:pt x="6119" y="12051"/>
                  </a:cubicBezTo>
                  <a:cubicBezTo>
                    <a:pt x="5383" y="12051"/>
                    <a:pt x="5107" y="12554"/>
                    <a:pt x="5107" y="12554"/>
                  </a:cubicBezTo>
                  <a:cubicBezTo>
                    <a:pt x="5320" y="13587"/>
                    <a:pt x="6961" y="14742"/>
                    <a:pt x="7417" y="14833"/>
                  </a:cubicBezTo>
                  <a:cubicBezTo>
                    <a:pt x="7438" y="14839"/>
                    <a:pt x="7460" y="14842"/>
                    <a:pt x="7482" y="14842"/>
                  </a:cubicBezTo>
                  <a:cubicBezTo>
                    <a:pt x="7942" y="14842"/>
                    <a:pt x="8638" y="13707"/>
                    <a:pt x="8754" y="13678"/>
                  </a:cubicBezTo>
                  <a:cubicBezTo>
                    <a:pt x="8876" y="13617"/>
                    <a:pt x="10943" y="12402"/>
                    <a:pt x="10943" y="12402"/>
                  </a:cubicBezTo>
                  <a:lnTo>
                    <a:pt x="12128" y="13314"/>
                  </a:lnTo>
                  <a:lnTo>
                    <a:pt x="12250" y="13709"/>
                  </a:lnTo>
                  <a:cubicBezTo>
                    <a:pt x="11946" y="14225"/>
                    <a:pt x="11764" y="15046"/>
                    <a:pt x="11460" y="15563"/>
                  </a:cubicBezTo>
                  <a:cubicBezTo>
                    <a:pt x="11268" y="15877"/>
                    <a:pt x="10956" y="15970"/>
                    <a:pt x="10616" y="15970"/>
                  </a:cubicBezTo>
                  <a:cubicBezTo>
                    <a:pt x="10363" y="15970"/>
                    <a:pt x="10095" y="15919"/>
                    <a:pt x="9849" y="15867"/>
                  </a:cubicBezTo>
                  <a:cubicBezTo>
                    <a:pt x="9798" y="15855"/>
                    <a:pt x="9750" y="15850"/>
                    <a:pt x="9706" y="15850"/>
                  </a:cubicBezTo>
                  <a:cubicBezTo>
                    <a:pt x="9275" y="15850"/>
                    <a:pt x="9150" y="16351"/>
                    <a:pt x="9150" y="16627"/>
                  </a:cubicBezTo>
                  <a:cubicBezTo>
                    <a:pt x="9150" y="16961"/>
                    <a:pt x="9484" y="17265"/>
                    <a:pt x="10700" y="18146"/>
                  </a:cubicBezTo>
                  <a:cubicBezTo>
                    <a:pt x="11012" y="18371"/>
                    <a:pt x="11267" y="18454"/>
                    <a:pt x="11485" y="18454"/>
                  </a:cubicBezTo>
                  <a:cubicBezTo>
                    <a:pt x="11945" y="18454"/>
                    <a:pt x="12234" y="18079"/>
                    <a:pt x="12523" y="17873"/>
                  </a:cubicBezTo>
                  <a:cubicBezTo>
                    <a:pt x="12833" y="17676"/>
                    <a:pt x="13977" y="15706"/>
                    <a:pt x="14627" y="15706"/>
                  </a:cubicBezTo>
                  <a:cubicBezTo>
                    <a:pt x="14679" y="15706"/>
                    <a:pt x="14728" y="15718"/>
                    <a:pt x="14773" y="15745"/>
                  </a:cubicBezTo>
                  <a:cubicBezTo>
                    <a:pt x="15745" y="16353"/>
                    <a:pt x="15897" y="17052"/>
                    <a:pt x="16049" y="17356"/>
                  </a:cubicBezTo>
                  <a:cubicBezTo>
                    <a:pt x="16201" y="17660"/>
                    <a:pt x="15533" y="18937"/>
                    <a:pt x="15533" y="18937"/>
                  </a:cubicBezTo>
                  <a:cubicBezTo>
                    <a:pt x="15533" y="18937"/>
                    <a:pt x="15441" y="18920"/>
                    <a:pt x="15319" y="18920"/>
                  </a:cubicBezTo>
                  <a:cubicBezTo>
                    <a:pt x="15073" y="18920"/>
                    <a:pt x="14702" y="18987"/>
                    <a:pt x="14682" y="19393"/>
                  </a:cubicBezTo>
                  <a:cubicBezTo>
                    <a:pt x="14651" y="20001"/>
                    <a:pt x="16353" y="21186"/>
                    <a:pt x="16809" y="21490"/>
                  </a:cubicBezTo>
                  <a:cubicBezTo>
                    <a:pt x="16979" y="21603"/>
                    <a:pt x="17174" y="21657"/>
                    <a:pt x="17364" y="21657"/>
                  </a:cubicBezTo>
                  <a:cubicBezTo>
                    <a:pt x="17685" y="21657"/>
                    <a:pt x="17994" y="21503"/>
                    <a:pt x="18147" y="21216"/>
                  </a:cubicBezTo>
                  <a:cubicBezTo>
                    <a:pt x="18359" y="20760"/>
                    <a:pt x="18603" y="20517"/>
                    <a:pt x="18603" y="20517"/>
                  </a:cubicBezTo>
                  <a:cubicBezTo>
                    <a:pt x="20153" y="24317"/>
                    <a:pt x="23891" y="27599"/>
                    <a:pt x="25138" y="28481"/>
                  </a:cubicBezTo>
                  <a:cubicBezTo>
                    <a:pt x="26079" y="29147"/>
                    <a:pt x="27523" y="29656"/>
                    <a:pt x="28409" y="29656"/>
                  </a:cubicBezTo>
                  <a:cubicBezTo>
                    <a:pt x="28696" y="29656"/>
                    <a:pt x="28925" y="29603"/>
                    <a:pt x="29059" y="29484"/>
                  </a:cubicBezTo>
                  <a:cubicBezTo>
                    <a:pt x="29545" y="28967"/>
                    <a:pt x="28846" y="28299"/>
                    <a:pt x="28846" y="28299"/>
                  </a:cubicBezTo>
                  <a:cubicBezTo>
                    <a:pt x="25502" y="25928"/>
                    <a:pt x="23739" y="23435"/>
                    <a:pt x="23618" y="23344"/>
                  </a:cubicBezTo>
                  <a:cubicBezTo>
                    <a:pt x="23618" y="23344"/>
                    <a:pt x="23770" y="21581"/>
                    <a:pt x="23436" y="21156"/>
                  </a:cubicBezTo>
                  <a:cubicBezTo>
                    <a:pt x="23233" y="20902"/>
                    <a:pt x="22946" y="20846"/>
                    <a:pt x="22731" y="20846"/>
                  </a:cubicBezTo>
                  <a:cubicBezTo>
                    <a:pt x="22559" y="20846"/>
                    <a:pt x="22432" y="20882"/>
                    <a:pt x="22432" y="20882"/>
                  </a:cubicBezTo>
                  <a:cubicBezTo>
                    <a:pt x="22372" y="20548"/>
                    <a:pt x="23010" y="20092"/>
                    <a:pt x="22888" y="19697"/>
                  </a:cubicBezTo>
                  <a:cubicBezTo>
                    <a:pt x="22767" y="19332"/>
                    <a:pt x="22220" y="19210"/>
                    <a:pt x="22220" y="19210"/>
                  </a:cubicBezTo>
                  <a:cubicBezTo>
                    <a:pt x="22220" y="19210"/>
                    <a:pt x="22980" y="18937"/>
                    <a:pt x="23010" y="18420"/>
                  </a:cubicBezTo>
                  <a:cubicBezTo>
                    <a:pt x="23040" y="17873"/>
                    <a:pt x="22128" y="17387"/>
                    <a:pt x="22128" y="17387"/>
                  </a:cubicBezTo>
                  <a:cubicBezTo>
                    <a:pt x="22128" y="17387"/>
                    <a:pt x="23010" y="16870"/>
                    <a:pt x="23132" y="16292"/>
                  </a:cubicBezTo>
                  <a:cubicBezTo>
                    <a:pt x="23284" y="15715"/>
                    <a:pt x="22736" y="15259"/>
                    <a:pt x="22736" y="15259"/>
                  </a:cubicBezTo>
                  <a:cubicBezTo>
                    <a:pt x="23132" y="15137"/>
                    <a:pt x="23679" y="14621"/>
                    <a:pt x="23739" y="14286"/>
                  </a:cubicBezTo>
                  <a:cubicBezTo>
                    <a:pt x="23770" y="13921"/>
                    <a:pt x="22432" y="12675"/>
                    <a:pt x="22432" y="12614"/>
                  </a:cubicBezTo>
                  <a:cubicBezTo>
                    <a:pt x="22432" y="12523"/>
                    <a:pt x="24560" y="11946"/>
                    <a:pt x="24651" y="11277"/>
                  </a:cubicBezTo>
                  <a:cubicBezTo>
                    <a:pt x="24743" y="10578"/>
                    <a:pt x="23466" y="9727"/>
                    <a:pt x="23466" y="9727"/>
                  </a:cubicBezTo>
                  <a:cubicBezTo>
                    <a:pt x="23466" y="9423"/>
                    <a:pt x="24378" y="9119"/>
                    <a:pt x="24378" y="9119"/>
                  </a:cubicBezTo>
                  <a:cubicBezTo>
                    <a:pt x="24378" y="9119"/>
                    <a:pt x="26840" y="7690"/>
                    <a:pt x="26262" y="6475"/>
                  </a:cubicBezTo>
                  <a:cubicBezTo>
                    <a:pt x="26064" y="6007"/>
                    <a:pt x="25523" y="5863"/>
                    <a:pt x="24933" y="5863"/>
                  </a:cubicBezTo>
                  <a:cubicBezTo>
                    <a:pt x="23989" y="5863"/>
                    <a:pt x="22919" y="6231"/>
                    <a:pt x="22919" y="6231"/>
                  </a:cubicBezTo>
                  <a:cubicBezTo>
                    <a:pt x="22919" y="6231"/>
                    <a:pt x="24803" y="4894"/>
                    <a:pt x="23952" y="4134"/>
                  </a:cubicBezTo>
                  <a:cubicBezTo>
                    <a:pt x="23614" y="3820"/>
                    <a:pt x="23194" y="3704"/>
                    <a:pt x="22759" y="3704"/>
                  </a:cubicBezTo>
                  <a:cubicBezTo>
                    <a:pt x="21556" y="3704"/>
                    <a:pt x="20244" y="4590"/>
                    <a:pt x="20244" y="4590"/>
                  </a:cubicBezTo>
                  <a:cubicBezTo>
                    <a:pt x="20153" y="4012"/>
                    <a:pt x="21004" y="1885"/>
                    <a:pt x="21004" y="1885"/>
                  </a:cubicBezTo>
                  <a:cubicBezTo>
                    <a:pt x="21247" y="608"/>
                    <a:pt x="20426" y="791"/>
                    <a:pt x="20305" y="760"/>
                  </a:cubicBezTo>
                  <a:cubicBezTo>
                    <a:pt x="20300" y="756"/>
                    <a:pt x="20292" y="755"/>
                    <a:pt x="20281" y="755"/>
                  </a:cubicBezTo>
                  <a:cubicBezTo>
                    <a:pt x="20029" y="755"/>
                    <a:pt x="18268" y="1733"/>
                    <a:pt x="18268" y="1733"/>
                  </a:cubicBezTo>
                  <a:cubicBezTo>
                    <a:pt x="18268" y="1733"/>
                    <a:pt x="17903" y="1277"/>
                    <a:pt x="17417" y="851"/>
                  </a:cubicBezTo>
                  <a:cubicBezTo>
                    <a:pt x="17156" y="620"/>
                    <a:pt x="16840" y="332"/>
                    <a:pt x="16574" y="332"/>
                  </a:cubicBezTo>
                  <a:cubicBezTo>
                    <a:pt x="16561" y="332"/>
                    <a:pt x="16548" y="333"/>
                    <a:pt x="16536" y="335"/>
                  </a:cubicBezTo>
                  <a:cubicBezTo>
                    <a:pt x="15837" y="456"/>
                    <a:pt x="15472" y="2432"/>
                    <a:pt x="15472" y="2432"/>
                  </a:cubicBezTo>
                  <a:cubicBezTo>
                    <a:pt x="15472" y="2432"/>
                    <a:pt x="15229" y="1550"/>
                    <a:pt x="14955" y="821"/>
                  </a:cubicBezTo>
                  <a:cubicBezTo>
                    <a:pt x="14682" y="91"/>
                    <a:pt x="14256" y="0"/>
                    <a:pt x="139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2547425" y="3970725"/>
              <a:ext cx="507625" cy="543325"/>
            </a:xfrm>
            <a:custGeom>
              <a:avLst/>
              <a:gdLst/>
              <a:ahLst/>
              <a:cxnLst/>
              <a:rect l="l" t="t" r="r" b="b"/>
              <a:pathLst>
                <a:path w="20305" h="21733" extrusionOk="0">
                  <a:moveTo>
                    <a:pt x="4104" y="16961"/>
                  </a:moveTo>
                  <a:cubicBezTo>
                    <a:pt x="4013" y="17022"/>
                    <a:pt x="2797" y="18815"/>
                    <a:pt x="487" y="20578"/>
                  </a:cubicBezTo>
                  <a:cubicBezTo>
                    <a:pt x="487" y="20578"/>
                    <a:pt x="1" y="21064"/>
                    <a:pt x="365" y="21399"/>
                  </a:cubicBezTo>
                  <a:cubicBezTo>
                    <a:pt x="760" y="21733"/>
                    <a:pt x="2250" y="21247"/>
                    <a:pt x="3101" y="20608"/>
                  </a:cubicBezTo>
                  <a:cubicBezTo>
                    <a:pt x="3982" y="19970"/>
                    <a:pt x="6536" y="17538"/>
                    <a:pt x="7569" y="14803"/>
                  </a:cubicBezTo>
                  <a:cubicBezTo>
                    <a:pt x="7569" y="14803"/>
                    <a:pt x="7751" y="14985"/>
                    <a:pt x="7903" y="15289"/>
                  </a:cubicBezTo>
                  <a:cubicBezTo>
                    <a:pt x="8055" y="15593"/>
                    <a:pt x="8511" y="15654"/>
                    <a:pt x="8846" y="15441"/>
                  </a:cubicBezTo>
                  <a:cubicBezTo>
                    <a:pt x="9150" y="15198"/>
                    <a:pt x="10335" y="14347"/>
                    <a:pt x="10305" y="13921"/>
                  </a:cubicBezTo>
                  <a:cubicBezTo>
                    <a:pt x="10244" y="13496"/>
                    <a:pt x="9666" y="13617"/>
                    <a:pt x="9666" y="13617"/>
                  </a:cubicBezTo>
                  <a:cubicBezTo>
                    <a:pt x="9666" y="13617"/>
                    <a:pt x="9150" y="12705"/>
                    <a:pt x="9271" y="12462"/>
                  </a:cubicBezTo>
                  <a:cubicBezTo>
                    <a:pt x="9362" y="12249"/>
                    <a:pt x="9454" y="11763"/>
                    <a:pt x="10122" y="11277"/>
                  </a:cubicBezTo>
                  <a:cubicBezTo>
                    <a:pt x="10548" y="11034"/>
                    <a:pt x="11551" y="12584"/>
                    <a:pt x="11764" y="12736"/>
                  </a:cubicBezTo>
                  <a:cubicBezTo>
                    <a:pt x="12068" y="12918"/>
                    <a:pt x="12372" y="13374"/>
                    <a:pt x="13071" y="12888"/>
                  </a:cubicBezTo>
                  <a:cubicBezTo>
                    <a:pt x="13891" y="12249"/>
                    <a:pt x="14135" y="12006"/>
                    <a:pt x="14135" y="11794"/>
                  </a:cubicBezTo>
                  <a:cubicBezTo>
                    <a:pt x="14074" y="11550"/>
                    <a:pt x="13983" y="11186"/>
                    <a:pt x="13587" y="11277"/>
                  </a:cubicBezTo>
                  <a:cubicBezTo>
                    <a:pt x="13223" y="11368"/>
                    <a:pt x="12706" y="11490"/>
                    <a:pt x="12463" y="11094"/>
                  </a:cubicBezTo>
                  <a:cubicBezTo>
                    <a:pt x="12189" y="10730"/>
                    <a:pt x="12068" y="10152"/>
                    <a:pt x="11855" y="9818"/>
                  </a:cubicBezTo>
                  <a:lnTo>
                    <a:pt x="11916" y="9544"/>
                  </a:lnTo>
                  <a:lnTo>
                    <a:pt x="12706" y="8845"/>
                  </a:lnTo>
                  <a:cubicBezTo>
                    <a:pt x="12706" y="8845"/>
                    <a:pt x="14195" y="9666"/>
                    <a:pt x="14317" y="9696"/>
                  </a:cubicBezTo>
                  <a:cubicBezTo>
                    <a:pt x="14378" y="9727"/>
                    <a:pt x="14955" y="10608"/>
                    <a:pt x="15259" y="10486"/>
                  </a:cubicBezTo>
                  <a:cubicBezTo>
                    <a:pt x="15563" y="10426"/>
                    <a:pt x="16718" y="9575"/>
                    <a:pt x="16870" y="8815"/>
                  </a:cubicBezTo>
                  <a:cubicBezTo>
                    <a:pt x="16870" y="8815"/>
                    <a:pt x="16597" y="8420"/>
                    <a:pt x="15989" y="8480"/>
                  </a:cubicBezTo>
                  <a:lnTo>
                    <a:pt x="15077" y="7964"/>
                  </a:lnTo>
                  <a:cubicBezTo>
                    <a:pt x="15077" y="7964"/>
                    <a:pt x="15867" y="8024"/>
                    <a:pt x="16110" y="8024"/>
                  </a:cubicBezTo>
                  <a:cubicBezTo>
                    <a:pt x="16323" y="8055"/>
                    <a:pt x="17508" y="8207"/>
                    <a:pt x="17721" y="8268"/>
                  </a:cubicBezTo>
                  <a:cubicBezTo>
                    <a:pt x="17964" y="8298"/>
                    <a:pt x="18481" y="8420"/>
                    <a:pt x="19028" y="7994"/>
                  </a:cubicBezTo>
                  <a:cubicBezTo>
                    <a:pt x="19545" y="7599"/>
                    <a:pt x="19819" y="7143"/>
                    <a:pt x="19819" y="7143"/>
                  </a:cubicBezTo>
                  <a:cubicBezTo>
                    <a:pt x="19819" y="7143"/>
                    <a:pt x="19849" y="6626"/>
                    <a:pt x="19211" y="6809"/>
                  </a:cubicBezTo>
                  <a:cubicBezTo>
                    <a:pt x="18572" y="6991"/>
                    <a:pt x="18481" y="7234"/>
                    <a:pt x="17995" y="6991"/>
                  </a:cubicBezTo>
                  <a:cubicBezTo>
                    <a:pt x="17508" y="6778"/>
                    <a:pt x="17113" y="6778"/>
                    <a:pt x="17022" y="6383"/>
                  </a:cubicBezTo>
                  <a:cubicBezTo>
                    <a:pt x="17022" y="6383"/>
                    <a:pt x="17508" y="5927"/>
                    <a:pt x="17934" y="4620"/>
                  </a:cubicBezTo>
                  <a:lnTo>
                    <a:pt x="19211" y="3283"/>
                  </a:lnTo>
                  <a:cubicBezTo>
                    <a:pt x="19211" y="3283"/>
                    <a:pt x="19971" y="2796"/>
                    <a:pt x="20001" y="2675"/>
                  </a:cubicBezTo>
                  <a:cubicBezTo>
                    <a:pt x="20001" y="2675"/>
                    <a:pt x="20153" y="2432"/>
                    <a:pt x="20092" y="2249"/>
                  </a:cubicBezTo>
                  <a:cubicBezTo>
                    <a:pt x="20092" y="2249"/>
                    <a:pt x="20305" y="2128"/>
                    <a:pt x="20244" y="1915"/>
                  </a:cubicBezTo>
                  <a:cubicBezTo>
                    <a:pt x="20153" y="1672"/>
                    <a:pt x="20001" y="1337"/>
                    <a:pt x="19393" y="1277"/>
                  </a:cubicBezTo>
                  <a:cubicBezTo>
                    <a:pt x="18785" y="1185"/>
                    <a:pt x="18238" y="1429"/>
                    <a:pt x="17812" y="1368"/>
                  </a:cubicBezTo>
                  <a:cubicBezTo>
                    <a:pt x="17812" y="1368"/>
                    <a:pt x="17356" y="1429"/>
                    <a:pt x="16931" y="1793"/>
                  </a:cubicBezTo>
                  <a:cubicBezTo>
                    <a:pt x="16505" y="2189"/>
                    <a:pt x="16414" y="2401"/>
                    <a:pt x="16353" y="2857"/>
                  </a:cubicBezTo>
                  <a:cubicBezTo>
                    <a:pt x="16353" y="2857"/>
                    <a:pt x="15563" y="2736"/>
                    <a:pt x="15350" y="2979"/>
                  </a:cubicBezTo>
                  <a:cubicBezTo>
                    <a:pt x="15107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499" y="3192"/>
                    <a:pt x="14165" y="3252"/>
                  </a:cubicBezTo>
                  <a:cubicBezTo>
                    <a:pt x="13831" y="3283"/>
                    <a:pt x="13466" y="3769"/>
                    <a:pt x="13466" y="3769"/>
                  </a:cubicBezTo>
                  <a:lnTo>
                    <a:pt x="12919" y="3587"/>
                  </a:lnTo>
                  <a:cubicBezTo>
                    <a:pt x="12919" y="3587"/>
                    <a:pt x="13679" y="2492"/>
                    <a:pt x="13253" y="1489"/>
                  </a:cubicBezTo>
                  <a:cubicBezTo>
                    <a:pt x="13223" y="1429"/>
                    <a:pt x="12828" y="912"/>
                    <a:pt x="12372" y="1641"/>
                  </a:cubicBezTo>
                  <a:cubicBezTo>
                    <a:pt x="12372" y="1641"/>
                    <a:pt x="12341" y="881"/>
                    <a:pt x="11916" y="760"/>
                  </a:cubicBezTo>
                  <a:cubicBezTo>
                    <a:pt x="11733" y="699"/>
                    <a:pt x="11156" y="1155"/>
                    <a:pt x="11156" y="1155"/>
                  </a:cubicBezTo>
                  <a:cubicBezTo>
                    <a:pt x="11156" y="1155"/>
                    <a:pt x="10700" y="0"/>
                    <a:pt x="10426" y="0"/>
                  </a:cubicBezTo>
                  <a:cubicBezTo>
                    <a:pt x="10214" y="0"/>
                    <a:pt x="9910" y="122"/>
                    <a:pt x="9758" y="608"/>
                  </a:cubicBezTo>
                  <a:cubicBezTo>
                    <a:pt x="9606" y="1125"/>
                    <a:pt x="9423" y="1763"/>
                    <a:pt x="9423" y="1763"/>
                  </a:cubicBezTo>
                  <a:cubicBezTo>
                    <a:pt x="9423" y="1763"/>
                    <a:pt x="9150" y="395"/>
                    <a:pt x="8603" y="304"/>
                  </a:cubicBezTo>
                  <a:cubicBezTo>
                    <a:pt x="8420" y="274"/>
                    <a:pt x="8207" y="547"/>
                    <a:pt x="7995" y="699"/>
                  </a:cubicBezTo>
                  <a:cubicBezTo>
                    <a:pt x="7660" y="1003"/>
                    <a:pt x="7447" y="1337"/>
                    <a:pt x="7447" y="1337"/>
                  </a:cubicBezTo>
                  <a:cubicBezTo>
                    <a:pt x="7447" y="1337"/>
                    <a:pt x="6080" y="669"/>
                    <a:pt x="5958" y="699"/>
                  </a:cubicBezTo>
                  <a:cubicBezTo>
                    <a:pt x="5867" y="730"/>
                    <a:pt x="5259" y="608"/>
                    <a:pt x="5502" y="1489"/>
                  </a:cubicBezTo>
                  <a:cubicBezTo>
                    <a:pt x="5502" y="1489"/>
                    <a:pt x="6140" y="2979"/>
                    <a:pt x="6110" y="3344"/>
                  </a:cubicBezTo>
                  <a:cubicBezTo>
                    <a:pt x="6110" y="3344"/>
                    <a:pt x="4347" y="2249"/>
                    <a:pt x="3435" y="3131"/>
                  </a:cubicBezTo>
                  <a:cubicBezTo>
                    <a:pt x="2888" y="3708"/>
                    <a:pt x="4195" y="4620"/>
                    <a:pt x="4195" y="4620"/>
                  </a:cubicBezTo>
                  <a:cubicBezTo>
                    <a:pt x="4195" y="4620"/>
                    <a:pt x="2189" y="4012"/>
                    <a:pt x="1855" y="4863"/>
                  </a:cubicBezTo>
                  <a:cubicBezTo>
                    <a:pt x="1460" y="5745"/>
                    <a:pt x="3253" y="6687"/>
                    <a:pt x="3253" y="6687"/>
                  </a:cubicBezTo>
                  <a:cubicBezTo>
                    <a:pt x="3253" y="6687"/>
                    <a:pt x="3891" y="6900"/>
                    <a:pt x="3891" y="7113"/>
                  </a:cubicBezTo>
                  <a:cubicBezTo>
                    <a:pt x="3891" y="7113"/>
                    <a:pt x="3040" y="7751"/>
                    <a:pt x="3101" y="8268"/>
                  </a:cubicBezTo>
                  <a:cubicBezTo>
                    <a:pt x="3192" y="8754"/>
                    <a:pt x="4712" y="9088"/>
                    <a:pt x="4712" y="9119"/>
                  </a:cubicBezTo>
                  <a:cubicBezTo>
                    <a:pt x="4712" y="9179"/>
                    <a:pt x="3800" y="10091"/>
                    <a:pt x="3830" y="10335"/>
                  </a:cubicBezTo>
                  <a:cubicBezTo>
                    <a:pt x="3861" y="10578"/>
                    <a:pt x="4286" y="10942"/>
                    <a:pt x="4560" y="11003"/>
                  </a:cubicBezTo>
                  <a:cubicBezTo>
                    <a:pt x="4560" y="11003"/>
                    <a:pt x="4195" y="11338"/>
                    <a:pt x="4286" y="11702"/>
                  </a:cubicBezTo>
                  <a:cubicBezTo>
                    <a:pt x="4408" y="12097"/>
                    <a:pt x="5016" y="12462"/>
                    <a:pt x="5016" y="12462"/>
                  </a:cubicBezTo>
                  <a:cubicBezTo>
                    <a:pt x="5016" y="12462"/>
                    <a:pt x="4408" y="12857"/>
                    <a:pt x="4408" y="13222"/>
                  </a:cubicBezTo>
                  <a:cubicBezTo>
                    <a:pt x="4438" y="13617"/>
                    <a:pt x="4955" y="13800"/>
                    <a:pt x="4955" y="13800"/>
                  </a:cubicBezTo>
                  <a:cubicBezTo>
                    <a:pt x="4955" y="13800"/>
                    <a:pt x="4560" y="13891"/>
                    <a:pt x="4469" y="14195"/>
                  </a:cubicBezTo>
                  <a:cubicBezTo>
                    <a:pt x="4408" y="14438"/>
                    <a:pt x="4864" y="14803"/>
                    <a:pt x="4803" y="14985"/>
                  </a:cubicBezTo>
                  <a:cubicBezTo>
                    <a:pt x="4803" y="14985"/>
                    <a:pt x="4347" y="14863"/>
                    <a:pt x="4134" y="15198"/>
                  </a:cubicBezTo>
                  <a:cubicBezTo>
                    <a:pt x="3952" y="15715"/>
                    <a:pt x="4104" y="16961"/>
                    <a:pt x="4104" y="16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3330125" y="1769325"/>
              <a:ext cx="507625" cy="537675"/>
            </a:xfrm>
            <a:custGeom>
              <a:avLst/>
              <a:gdLst/>
              <a:ahLst/>
              <a:cxnLst/>
              <a:rect l="l" t="t" r="r" b="b"/>
              <a:pathLst>
                <a:path w="20305" h="21507" extrusionOk="0">
                  <a:moveTo>
                    <a:pt x="10426" y="0"/>
                  </a:moveTo>
                  <a:cubicBezTo>
                    <a:pt x="10213" y="0"/>
                    <a:pt x="9909" y="122"/>
                    <a:pt x="9757" y="608"/>
                  </a:cubicBezTo>
                  <a:cubicBezTo>
                    <a:pt x="9605" y="1094"/>
                    <a:pt x="9423" y="1733"/>
                    <a:pt x="9423" y="1733"/>
                  </a:cubicBezTo>
                  <a:cubicBezTo>
                    <a:pt x="9423" y="1733"/>
                    <a:pt x="9149" y="365"/>
                    <a:pt x="8602" y="304"/>
                  </a:cubicBezTo>
                  <a:cubicBezTo>
                    <a:pt x="8592" y="302"/>
                    <a:pt x="8581" y="301"/>
                    <a:pt x="8570" y="301"/>
                  </a:cubicBezTo>
                  <a:cubicBezTo>
                    <a:pt x="8395" y="301"/>
                    <a:pt x="8195" y="526"/>
                    <a:pt x="7994" y="669"/>
                  </a:cubicBezTo>
                  <a:cubicBezTo>
                    <a:pt x="7660" y="973"/>
                    <a:pt x="7447" y="1307"/>
                    <a:pt x="7447" y="1307"/>
                  </a:cubicBezTo>
                  <a:cubicBezTo>
                    <a:pt x="7447" y="1307"/>
                    <a:pt x="6139" y="668"/>
                    <a:pt x="5968" y="668"/>
                  </a:cubicBezTo>
                  <a:cubicBezTo>
                    <a:pt x="5964" y="668"/>
                    <a:pt x="5960" y="668"/>
                    <a:pt x="5958" y="669"/>
                  </a:cubicBezTo>
                  <a:cubicBezTo>
                    <a:pt x="5866" y="730"/>
                    <a:pt x="5259" y="608"/>
                    <a:pt x="5502" y="1489"/>
                  </a:cubicBezTo>
                  <a:cubicBezTo>
                    <a:pt x="5502" y="1489"/>
                    <a:pt x="6140" y="2948"/>
                    <a:pt x="6110" y="3344"/>
                  </a:cubicBezTo>
                  <a:cubicBezTo>
                    <a:pt x="6110" y="3344"/>
                    <a:pt x="5196" y="2776"/>
                    <a:pt x="4344" y="2776"/>
                  </a:cubicBezTo>
                  <a:cubicBezTo>
                    <a:pt x="4012" y="2776"/>
                    <a:pt x="3690" y="2862"/>
                    <a:pt x="3435" y="3100"/>
                  </a:cubicBezTo>
                  <a:cubicBezTo>
                    <a:pt x="2888" y="3678"/>
                    <a:pt x="4195" y="4590"/>
                    <a:pt x="4195" y="4590"/>
                  </a:cubicBezTo>
                  <a:cubicBezTo>
                    <a:pt x="4195" y="4590"/>
                    <a:pt x="3521" y="4385"/>
                    <a:pt x="2889" y="4385"/>
                  </a:cubicBezTo>
                  <a:cubicBezTo>
                    <a:pt x="2431" y="4385"/>
                    <a:pt x="1995" y="4493"/>
                    <a:pt x="1854" y="4863"/>
                  </a:cubicBezTo>
                  <a:cubicBezTo>
                    <a:pt x="1459" y="5745"/>
                    <a:pt x="3252" y="6687"/>
                    <a:pt x="3252" y="6687"/>
                  </a:cubicBezTo>
                  <a:cubicBezTo>
                    <a:pt x="3252" y="6687"/>
                    <a:pt x="3891" y="6869"/>
                    <a:pt x="3891" y="7113"/>
                  </a:cubicBezTo>
                  <a:cubicBezTo>
                    <a:pt x="3891" y="7113"/>
                    <a:pt x="3040" y="7751"/>
                    <a:pt x="3100" y="8237"/>
                  </a:cubicBezTo>
                  <a:cubicBezTo>
                    <a:pt x="3192" y="8724"/>
                    <a:pt x="4711" y="9088"/>
                    <a:pt x="4711" y="9119"/>
                  </a:cubicBezTo>
                  <a:cubicBezTo>
                    <a:pt x="4711" y="9149"/>
                    <a:pt x="3800" y="10061"/>
                    <a:pt x="3830" y="10335"/>
                  </a:cubicBezTo>
                  <a:cubicBezTo>
                    <a:pt x="3860" y="10547"/>
                    <a:pt x="4286" y="10942"/>
                    <a:pt x="4559" y="10973"/>
                  </a:cubicBezTo>
                  <a:cubicBezTo>
                    <a:pt x="4559" y="10973"/>
                    <a:pt x="4195" y="11307"/>
                    <a:pt x="4286" y="11702"/>
                  </a:cubicBezTo>
                  <a:cubicBezTo>
                    <a:pt x="4407" y="12067"/>
                    <a:pt x="5015" y="12462"/>
                    <a:pt x="5015" y="12462"/>
                  </a:cubicBezTo>
                  <a:cubicBezTo>
                    <a:pt x="5015" y="12462"/>
                    <a:pt x="4407" y="12827"/>
                    <a:pt x="4407" y="13222"/>
                  </a:cubicBezTo>
                  <a:cubicBezTo>
                    <a:pt x="4438" y="13587"/>
                    <a:pt x="4955" y="13800"/>
                    <a:pt x="4955" y="13800"/>
                  </a:cubicBezTo>
                  <a:cubicBezTo>
                    <a:pt x="4955" y="13800"/>
                    <a:pt x="4559" y="13860"/>
                    <a:pt x="4468" y="14164"/>
                  </a:cubicBezTo>
                  <a:cubicBezTo>
                    <a:pt x="4407" y="14438"/>
                    <a:pt x="4863" y="14772"/>
                    <a:pt x="4803" y="14955"/>
                  </a:cubicBezTo>
                  <a:cubicBezTo>
                    <a:pt x="4803" y="14955"/>
                    <a:pt x="4746" y="14943"/>
                    <a:pt x="4663" y="14943"/>
                  </a:cubicBezTo>
                  <a:cubicBezTo>
                    <a:pt x="4511" y="14943"/>
                    <a:pt x="4272" y="14981"/>
                    <a:pt x="4134" y="15198"/>
                  </a:cubicBezTo>
                  <a:cubicBezTo>
                    <a:pt x="3952" y="15684"/>
                    <a:pt x="4104" y="16930"/>
                    <a:pt x="4104" y="16930"/>
                  </a:cubicBezTo>
                  <a:cubicBezTo>
                    <a:pt x="4012" y="17022"/>
                    <a:pt x="2797" y="18815"/>
                    <a:pt x="486" y="20547"/>
                  </a:cubicBezTo>
                  <a:cubicBezTo>
                    <a:pt x="486" y="20547"/>
                    <a:pt x="0" y="21034"/>
                    <a:pt x="365" y="21399"/>
                  </a:cubicBezTo>
                  <a:cubicBezTo>
                    <a:pt x="453" y="21473"/>
                    <a:pt x="596" y="21507"/>
                    <a:pt x="773" y="21507"/>
                  </a:cubicBezTo>
                  <a:cubicBezTo>
                    <a:pt x="1393" y="21507"/>
                    <a:pt x="2439" y="21097"/>
                    <a:pt x="3100" y="20578"/>
                  </a:cubicBezTo>
                  <a:cubicBezTo>
                    <a:pt x="3982" y="19940"/>
                    <a:pt x="6535" y="17508"/>
                    <a:pt x="7569" y="14772"/>
                  </a:cubicBezTo>
                  <a:cubicBezTo>
                    <a:pt x="7569" y="14772"/>
                    <a:pt x="7751" y="14955"/>
                    <a:pt x="7903" y="15259"/>
                  </a:cubicBezTo>
                  <a:cubicBezTo>
                    <a:pt x="7995" y="15444"/>
                    <a:pt x="8201" y="15550"/>
                    <a:pt x="8422" y="15550"/>
                  </a:cubicBezTo>
                  <a:cubicBezTo>
                    <a:pt x="8565" y="15550"/>
                    <a:pt x="8714" y="15506"/>
                    <a:pt x="8845" y="15411"/>
                  </a:cubicBezTo>
                  <a:cubicBezTo>
                    <a:pt x="9149" y="15198"/>
                    <a:pt x="10335" y="14316"/>
                    <a:pt x="10304" y="13891"/>
                  </a:cubicBezTo>
                  <a:cubicBezTo>
                    <a:pt x="10263" y="13620"/>
                    <a:pt x="9979" y="13578"/>
                    <a:pt x="9804" y="13578"/>
                  </a:cubicBezTo>
                  <a:cubicBezTo>
                    <a:pt x="9724" y="13578"/>
                    <a:pt x="9666" y="13587"/>
                    <a:pt x="9666" y="13587"/>
                  </a:cubicBezTo>
                  <a:cubicBezTo>
                    <a:pt x="9666" y="13587"/>
                    <a:pt x="9149" y="12675"/>
                    <a:pt x="9271" y="12462"/>
                  </a:cubicBezTo>
                  <a:cubicBezTo>
                    <a:pt x="9362" y="12219"/>
                    <a:pt x="9453" y="11733"/>
                    <a:pt x="10122" y="11277"/>
                  </a:cubicBezTo>
                  <a:cubicBezTo>
                    <a:pt x="10156" y="11255"/>
                    <a:pt x="10193" y="11245"/>
                    <a:pt x="10233" y="11245"/>
                  </a:cubicBezTo>
                  <a:cubicBezTo>
                    <a:pt x="10702" y="11245"/>
                    <a:pt x="11567" y="12596"/>
                    <a:pt x="11763" y="12736"/>
                  </a:cubicBezTo>
                  <a:cubicBezTo>
                    <a:pt x="11968" y="12859"/>
                    <a:pt x="12172" y="13105"/>
                    <a:pt x="12497" y="13105"/>
                  </a:cubicBezTo>
                  <a:cubicBezTo>
                    <a:pt x="12655" y="13105"/>
                    <a:pt x="12842" y="13047"/>
                    <a:pt x="13070" y="12888"/>
                  </a:cubicBezTo>
                  <a:cubicBezTo>
                    <a:pt x="13891" y="12219"/>
                    <a:pt x="14134" y="12006"/>
                    <a:pt x="14134" y="11763"/>
                  </a:cubicBezTo>
                  <a:cubicBezTo>
                    <a:pt x="14081" y="11578"/>
                    <a:pt x="14005" y="11254"/>
                    <a:pt x="13725" y="11254"/>
                  </a:cubicBezTo>
                  <a:cubicBezTo>
                    <a:pt x="13684" y="11254"/>
                    <a:pt x="13638" y="11261"/>
                    <a:pt x="13587" y="11277"/>
                  </a:cubicBezTo>
                  <a:cubicBezTo>
                    <a:pt x="13424" y="11318"/>
                    <a:pt x="13230" y="11358"/>
                    <a:pt x="13045" y="11358"/>
                  </a:cubicBezTo>
                  <a:cubicBezTo>
                    <a:pt x="12815" y="11358"/>
                    <a:pt x="12597" y="11296"/>
                    <a:pt x="12462" y="11094"/>
                  </a:cubicBezTo>
                  <a:cubicBezTo>
                    <a:pt x="12219" y="10760"/>
                    <a:pt x="12067" y="10152"/>
                    <a:pt x="11854" y="9787"/>
                  </a:cubicBezTo>
                  <a:lnTo>
                    <a:pt x="11915" y="9544"/>
                  </a:lnTo>
                  <a:lnTo>
                    <a:pt x="12706" y="8845"/>
                  </a:lnTo>
                  <a:cubicBezTo>
                    <a:pt x="12706" y="8845"/>
                    <a:pt x="14195" y="9635"/>
                    <a:pt x="14316" y="9666"/>
                  </a:cubicBezTo>
                  <a:cubicBezTo>
                    <a:pt x="14373" y="9723"/>
                    <a:pt x="14883" y="10498"/>
                    <a:pt x="15197" y="10498"/>
                  </a:cubicBezTo>
                  <a:cubicBezTo>
                    <a:pt x="15218" y="10498"/>
                    <a:pt x="15239" y="10494"/>
                    <a:pt x="15259" y="10487"/>
                  </a:cubicBezTo>
                  <a:cubicBezTo>
                    <a:pt x="15563" y="10395"/>
                    <a:pt x="16718" y="9575"/>
                    <a:pt x="16870" y="8815"/>
                  </a:cubicBezTo>
                  <a:cubicBezTo>
                    <a:pt x="16870" y="8815"/>
                    <a:pt x="16631" y="8444"/>
                    <a:pt x="16105" y="8444"/>
                  </a:cubicBezTo>
                  <a:cubicBezTo>
                    <a:pt x="16068" y="8444"/>
                    <a:pt x="16029" y="8446"/>
                    <a:pt x="15988" y="8450"/>
                  </a:cubicBezTo>
                  <a:lnTo>
                    <a:pt x="15076" y="7933"/>
                  </a:lnTo>
                  <a:lnTo>
                    <a:pt x="15076" y="7933"/>
                  </a:lnTo>
                  <a:cubicBezTo>
                    <a:pt x="15077" y="7933"/>
                    <a:pt x="15867" y="7994"/>
                    <a:pt x="16110" y="7994"/>
                  </a:cubicBezTo>
                  <a:cubicBezTo>
                    <a:pt x="16323" y="8055"/>
                    <a:pt x="17508" y="8207"/>
                    <a:pt x="17721" y="8237"/>
                  </a:cubicBezTo>
                  <a:cubicBezTo>
                    <a:pt x="17819" y="8250"/>
                    <a:pt x="17962" y="8277"/>
                    <a:pt x="18133" y="8277"/>
                  </a:cubicBezTo>
                  <a:cubicBezTo>
                    <a:pt x="18386" y="8277"/>
                    <a:pt x="18702" y="8217"/>
                    <a:pt x="19028" y="7964"/>
                  </a:cubicBezTo>
                  <a:cubicBezTo>
                    <a:pt x="19545" y="7599"/>
                    <a:pt x="19818" y="7143"/>
                    <a:pt x="19818" y="7143"/>
                  </a:cubicBezTo>
                  <a:cubicBezTo>
                    <a:pt x="19818" y="7143"/>
                    <a:pt x="19840" y="6741"/>
                    <a:pt x="19445" y="6741"/>
                  </a:cubicBezTo>
                  <a:cubicBezTo>
                    <a:pt x="19379" y="6741"/>
                    <a:pt x="19301" y="6752"/>
                    <a:pt x="19210" y="6778"/>
                  </a:cubicBezTo>
                  <a:cubicBezTo>
                    <a:pt x="18759" y="6929"/>
                    <a:pt x="18581" y="7079"/>
                    <a:pt x="18344" y="7079"/>
                  </a:cubicBezTo>
                  <a:cubicBezTo>
                    <a:pt x="18245" y="7079"/>
                    <a:pt x="18137" y="7053"/>
                    <a:pt x="17994" y="6991"/>
                  </a:cubicBezTo>
                  <a:cubicBezTo>
                    <a:pt x="17508" y="6748"/>
                    <a:pt x="17113" y="6748"/>
                    <a:pt x="17022" y="6383"/>
                  </a:cubicBezTo>
                  <a:cubicBezTo>
                    <a:pt x="17022" y="6383"/>
                    <a:pt x="17508" y="5927"/>
                    <a:pt x="17934" y="4590"/>
                  </a:cubicBezTo>
                  <a:lnTo>
                    <a:pt x="19210" y="3252"/>
                  </a:lnTo>
                  <a:cubicBezTo>
                    <a:pt x="19210" y="3252"/>
                    <a:pt x="19970" y="2766"/>
                    <a:pt x="20000" y="2644"/>
                  </a:cubicBezTo>
                  <a:cubicBezTo>
                    <a:pt x="20000" y="2644"/>
                    <a:pt x="20152" y="2432"/>
                    <a:pt x="20092" y="2249"/>
                  </a:cubicBezTo>
                  <a:cubicBezTo>
                    <a:pt x="20092" y="2249"/>
                    <a:pt x="20304" y="2128"/>
                    <a:pt x="20244" y="1885"/>
                  </a:cubicBezTo>
                  <a:cubicBezTo>
                    <a:pt x="20152" y="1672"/>
                    <a:pt x="20000" y="1307"/>
                    <a:pt x="19393" y="1246"/>
                  </a:cubicBezTo>
                  <a:cubicBezTo>
                    <a:pt x="19316" y="1239"/>
                    <a:pt x="19240" y="1235"/>
                    <a:pt x="19166" y="1235"/>
                  </a:cubicBezTo>
                  <a:cubicBezTo>
                    <a:pt x="18688" y="1235"/>
                    <a:pt x="18256" y="1371"/>
                    <a:pt x="17900" y="1371"/>
                  </a:cubicBezTo>
                  <a:cubicBezTo>
                    <a:pt x="17870" y="1371"/>
                    <a:pt x="17841" y="1370"/>
                    <a:pt x="17812" y="1368"/>
                  </a:cubicBezTo>
                  <a:cubicBezTo>
                    <a:pt x="17812" y="1368"/>
                    <a:pt x="17356" y="1398"/>
                    <a:pt x="16931" y="1793"/>
                  </a:cubicBezTo>
                  <a:cubicBezTo>
                    <a:pt x="16505" y="2158"/>
                    <a:pt x="16414" y="2401"/>
                    <a:pt x="16353" y="2857"/>
                  </a:cubicBezTo>
                  <a:cubicBezTo>
                    <a:pt x="16353" y="2857"/>
                    <a:pt x="16128" y="2823"/>
                    <a:pt x="15886" y="2823"/>
                  </a:cubicBezTo>
                  <a:cubicBezTo>
                    <a:pt x="15674" y="2823"/>
                    <a:pt x="15449" y="2849"/>
                    <a:pt x="15350" y="2948"/>
                  </a:cubicBezTo>
                  <a:cubicBezTo>
                    <a:pt x="15107" y="3192"/>
                    <a:pt x="15076" y="3982"/>
                    <a:pt x="15076" y="3982"/>
                  </a:cubicBezTo>
                  <a:lnTo>
                    <a:pt x="14772" y="3982"/>
                  </a:lnTo>
                  <a:cubicBezTo>
                    <a:pt x="14772" y="3982"/>
                    <a:pt x="14509" y="3221"/>
                    <a:pt x="14183" y="3221"/>
                  </a:cubicBezTo>
                  <a:cubicBezTo>
                    <a:pt x="14177" y="3221"/>
                    <a:pt x="14171" y="3221"/>
                    <a:pt x="14165" y="3222"/>
                  </a:cubicBezTo>
                  <a:cubicBezTo>
                    <a:pt x="13830" y="3252"/>
                    <a:pt x="13465" y="3769"/>
                    <a:pt x="13465" y="3769"/>
                  </a:cubicBezTo>
                  <a:lnTo>
                    <a:pt x="12918" y="3556"/>
                  </a:lnTo>
                  <a:cubicBezTo>
                    <a:pt x="12918" y="3556"/>
                    <a:pt x="13678" y="2462"/>
                    <a:pt x="13253" y="1489"/>
                  </a:cubicBezTo>
                  <a:cubicBezTo>
                    <a:pt x="13235" y="1436"/>
                    <a:pt x="13091" y="1246"/>
                    <a:pt x="12884" y="1246"/>
                  </a:cubicBezTo>
                  <a:cubicBezTo>
                    <a:pt x="12737" y="1246"/>
                    <a:pt x="12559" y="1340"/>
                    <a:pt x="12371" y="1641"/>
                  </a:cubicBezTo>
                  <a:cubicBezTo>
                    <a:pt x="12371" y="1641"/>
                    <a:pt x="12341" y="882"/>
                    <a:pt x="11915" y="760"/>
                  </a:cubicBezTo>
                  <a:cubicBezTo>
                    <a:pt x="11899" y="752"/>
                    <a:pt x="11879" y="748"/>
                    <a:pt x="11856" y="748"/>
                  </a:cubicBezTo>
                  <a:cubicBezTo>
                    <a:pt x="11633" y="748"/>
                    <a:pt x="11155" y="1125"/>
                    <a:pt x="11155" y="1125"/>
                  </a:cubicBezTo>
                  <a:cubicBezTo>
                    <a:pt x="11155" y="1125"/>
                    <a:pt x="10699" y="0"/>
                    <a:pt x="104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3425100" y="2754900"/>
              <a:ext cx="507625" cy="537700"/>
            </a:xfrm>
            <a:custGeom>
              <a:avLst/>
              <a:gdLst/>
              <a:ahLst/>
              <a:cxnLst/>
              <a:rect l="l" t="t" r="r" b="b"/>
              <a:pathLst>
                <a:path w="20305" h="21508" extrusionOk="0">
                  <a:moveTo>
                    <a:pt x="10426" y="0"/>
                  </a:moveTo>
                  <a:cubicBezTo>
                    <a:pt x="10183" y="0"/>
                    <a:pt x="9910" y="122"/>
                    <a:pt x="9758" y="608"/>
                  </a:cubicBezTo>
                  <a:cubicBezTo>
                    <a:pt x="9606" y="1125"/>
                    <a:pt x="9423" y="1763"/>
                    <a:pt x="9423" y="1763"/>
                  </a:cubicBezTo>
                  <a:cubicBezTo>
                    <a:pt x="9423" y="1763"/>
                    <a:pt x="9150" y="395"/>
                    <a:pt x="8603" y="304"/>
                  </a:cubicBezTo>
                  <a:cubicBezTo>
                    <a:pt x="8593" y="302"/>
                    <a:pt x="8584" y="302"/>
                    <a:pt x="8574" y="302"/>
                  </a:cubicBezTo>
                  <a:cubicBezTo>
                    <a:pt x="8398" y="302"/>
                    <a:pt x="8196" y="555"/>
                    <a:pt x="7995" y="699"/>
                  </a:cubicBezTo>
                  <a:cubicBezTo>
                    <a:pt x="7660" y="1003"/>
                    <a:pt x="7448" y="1338"/>
                    <a:pt x="7448" y="1338"/>
                  </a:cubicBezTo>
                  <a:cubicBezTo>
                    <a:pt x="7448" y="1338"/>
                    <a:pt x="6140" y="698"/>
                    <a:pt x="5968" y="698"/>
                  </a:cubicBezTo>
                  <a:cubicBezTo>
                    <a:pt x="5964" y="698"/>
                    <a:pt x="5961" y="699"/>
                    <a:pt x="5958" y="699"/>
                  </a:cubicBezTo>
                  <a:cubicBezTo>
                    <a:pt x="5867" y="730"/>
                    <a:pt x="5259" y="608"/>
                    <a:pt x="5502" y="1489"/>
                  </a:cubicBezTo>
                  <a:cubicBezTo>
                    <a:pt x="5502" y="1489"/>
                    <a:pt x="6141" y="2979"/>
                    <a:pt x="6110" y="3344"/>
                  </a:cubicBezTo>
                  <a:cubicBezTo>
                    <a:pt x="6110" y="3344"/>
                    <a:pt x="5214" y="2788"/>
                    <a:pt x="4369" y="2788"/>
                  </a:cubicBezTo>
                  <a:cubicBezTo>
                    <a:pt x="4029" y="2788"/>
                    <a:pt x="3697" y="2878"/>
                    <a:pt x="3435" y="3131"/>
                  </a:cubicBezTo>
                  <a:cubicBezTo>
                    <a:pt x="2888" y="3708"/>
                    <a:pt x="4195" y="4620"/>
                    <a:pt x="4195" y="4620"/>
                  </a:cubicBezTo>
                  <a:cubicBezTo>
                    <a:pt x="4195" y="4620"/>
                    <a:pt x="3501" y="4410"/>
                    <a:pt x="2861" y="4410"/>
                  </a:cubicBezTo>
                  <a:cubicBezTo>
                    <a:pt x="2414" y="4410"/>
                    <a:pt x="1992" y="4513"/>
                    <a:pt x="1855" y="4863"/>
                  </a:cubicBezTo>
                  <a:cubicBezTo>
                    <a:pt x="1460" y="5745"/>
                    <a:pt x="3253" y="6687"/>
                    <a:pt x="3253" y="6687"/>
                  </a:cubicBezTo>
                  <a:cubicBezTo>
                    <a:pt x="3253" y="6687"/>
                    <a:pt x="3891" y="6900"/>
                    <a:pt x="3891" y="7113"/>
                  </a:cubicBezTo>
                  <a:cubicBezTo>
                    <a:pt x="3891" y="7113"/>
                    <a:pt x="3040" y="7751"/>
                    <a:pt x="3101" y="8268"/>
                  </a:cubicBezTo>
                  <a:cubicBezTo>
                    <a:pt x="3192" y="8754"/>
                    <a:pt x="4712" y="9088"/>
                    <a:pt x="4712" y="9119"/>
                  </a:cubicBezTo>
                  <a:cubicBezTo>
                    <a:pt x="4712" y="9180"/>
                    <a:pt x="3800" y="10091"/>
                    <a:pt x="3830" y="10335"/>
                  </a:cubicBezTo>
                  <a:cubicBezTo>
                    <a:pt x="3861" y="10578"/>
                    <a:pt x="4286" y="10943"/>
                    <a:pt x="4560" y="11003"/>
                  </a:cubicBezTo>
                  <a:cubicBezTo>
                    <a:pt x="4560" y="11003"/>
                    <a:pt x="4195" y="11338"/>
                    <a:pt x="4286" y="11702"/>
                  </a:cubicBezTo>
                  <a:cubicBezTo>
                    <a:pt x="4408" y="12098"/>
                    <a:pt x="5016" y="12462"/>
                    <a:pt x="5016" y="12462"/>
                  </a:cubicBezTo>
                  <a:cubicBezTo>
                    <a:pt x="5016" y="12462"/>
                    <a:pt x="4408" y="12857"/>
                    <a:pt x="4408" y="13222"/>
                  </a:cubicBezTo>
                  <a:cubicBezTo>
                    <a:pt x="4438" y="13617"/>
                    <a:pt x="4955" y="13800"/>
                    <a:pt x="4955" y="13800"/>
                  </a:cubicBezTo>
                  <a:cubicBezTo>
                    <a:pt x="4955" y="13800"/>
                    <a:pt x="4560" y="13891"/>
                    <a:pt x="4469" y="14195"/>
                  </a:cubicBezTo>
                  <a:cubicBezTo>
                    <a:pt x="4408" y="14438"/>
                    <a:pt x="4864" y="14803"/>
                    <a:pt x="4803" y="14985"/>
                  </a:cubicBezTo>
                  <a:cubicBezTo>
                    <a:pt x="4803" y="14985"/>
                    <a:pt x="4722" y="14964"/>
                    <a:pt x="4613" y="14964"/>
                  </a:cubicBezTo>
                  <a:cubicBezTo>
                    <a:pt x="4462" y="14964"/>
                    <a:pt x="4258" y="15004"/>
                    <a:pt x="4134" y="15198"/>
                  </a:cubicBezTo>
                  <a:cubicBezTo>
                    <a:pt x="3952" y="15715"/>
                    <a:pt x="4104" y="16961"/>
                    <a:pt x="4104" y="16961"/>
                  </a:cubicBezTo>
                  <a:cubicBezTo>
                    <a:pt x="4013" y="17022"/>
                    <a:pt x="2797" y="18815"/>
                    <a:pt x="487" y="20578"/>
                  </a:cubicBezTo>
                  <a:cubicBezTo>
                    <a:pt x="487" y="20578"/>
                    <a:pt x="1" y="21064"/>
                    <a:pt x="365" y="21399"/>
                  </a:cubicBezTo>
                  <a:cubicBezTo>
                    <a:pt x="454" y="21474"/>
                    <a:pt x="597" y="21507"/>
                    <a:pt x="777" y="21507"/>
                  </a:cubicBezTo>
                  <a:cubicBezTo>
                    <a:pt x="1396" y="21507"/>
                    <a:pt x="2441" y="21104"/>
                    <a:pt x="3101" y="20608"/>
                  </a:cubicBezTo>
                  <a:cubicBezTo>
                    <a:pt x="3982" y="19970"/>
                    <a:pt x="6536" y="17508"/>
                    <a:pt x="7569" y="14772"/>
                  </a:cubicBezTo>
                  <a:cubicBezTo>
                    <a:pt x="7569" y="14772"/>
                    <a:pt x="7751" y="14985"/>
                    <a:pt x="7903" y="15289"/>
                  </a:cubicBezTo>
                  <a:cubicBezTo>
                    <a:pt x="7995" y="15472"/>
                    <a:pt x="8197" y="15567"/>
                    <a:pt x="8416" y="15567"/>
                  </a:cubicBezTo>
                  <a:cubicBezTo>
                    <a:pt x="8561" y="15567"/>
                    <a:pt x="8713" y="15526"/>
                    <a:pt x="8846" y="15441"/>
                  </a:cubicBezTo>
                  <a:cubicBezTo>
                    <a:pt x="9180" y="15198"/>
                    <a:pt x="10335" y="14347"/>
                    <a:pt x="10305" y="13921"/>
                  </a:cubicBezTo>
                  <a:cubicBezTo>
                    <a:pt x="10266" y="13650"/>
                    <a:pt x="10018" y="13601"/>
                    <a:pt x="9843" y="13601"/>
                  </a:cubicBezTo>
                  <a:cubicBezTo>
                    <a:pt x="9743" y="13601"/>
                    <a:pt x="9666" y="13617"/>
                    <a:pt x="9666" y="13617"/>
                  </a:cubicBezTo>
                  <a:cubicBezTo>
                    <a:pt x="9666" y="13617"/>
                    <a:pt x="9150" y="12705"/>
                    <a:pt x="9271" y="12462"/>
                  </a:cubicBezTo>
                  <a:cubicBezTo>
                    <a:pt x="9362" y="12250"/>
                    <a:pt x="9454" y="11733"/>
                    <a:pt x="10122" y="11277"/>
                  </a:cubicBezTo>
                  <a:cubicBezTo>
                    <a:pt x="10153" y="11259"/>
                    <a:pt x="10187" y="11251"/>
                    <a:pt x="10223" y="11251"/>
                  </a:cubicBezTo>
                  <a:cubicBezTo>
                    <a:pt x="10689" y="11251"/>
                    <a:pt x="11566" y="12595"/>
                    <a:pt x="11764" y="12736"/>
                  </a:cubicBezTo>
                  <a:cubicBezTo>
                    <a:pt x="11968" y="12859"/>
                    <a:pt x="12173" y="13105"/>
                    <a:pt x="12498" y="13105"/>
                  </a:cubicBezTo>
                  <a:cubicBezTo>
                    <a:pt x="12656" y="13105"/>
                    <a:pt x="12842" y="13047"/>
                    <a:pt x="13071" y="12888"/>
                  </a:cubicBezTo>
                  <a:cubicBezTo>
                    <a:pt x="13891" y="12250"/>
                    <a:pt x="14135" y="12006"/>
                    <a:pt x="14135" y="11794"/>
                  </a:cubicBezTo>
                  <a:cubicBezTo>
                    <a:pt x="14080" y="11577"/>
                    <a:pt x="14002" y="11263"/>
                    <a:pt x="13704" y="11263"/>
                  </a:cubicBezTo>
                  <a:cubicBezTo>
                    <a:pt x="13669" y="11263"/>
                    <a:pt x="13630" y="11267"/>
                    <a:pt x="13587" y="11277"/>
                  </a:cubicBezTo>
                  <a:cubicBezTo>
                    <a:pt x="13417" y="11319"/>
                    <a:pt x="13213" y="11369"/>
                    <a:pt x="13020" y="11369"/>
                  </a:cubicBezTo>
                  <a:cubicBezTo>
                    <a:pt x="12799" y="11369"/>
                    <a:pt x="12592" y="11305"/>
                    <a:pt x="12463" y="11094"/>
                  </a:cubicBezTo>
                  <a:cubicBezTo>
                    <a:pt x="12189" y="10730"/>
                    <a:pt x="12068" y="10152"/>
                    <a:pt x="11855" y="9818"/>
                  </a:cubicBezTo>
                  <a:lnTo>
                    <a:pt x="11916" y="9544"/>
                  </a:lnTo>
                  <a:lnTo>
                    <a:pt x="12706" y="8845"/>
                  </a:lnTo>
                  <a:cubicBezTo>
                    <a:pt x="12706" y="8845"/>
                    <a:pt x="14195" y="9666"/>
                    <a:pt x="14317" y="9696"/>
                  </a:cubicBezTo>
                  <a:cubicBezTo>
                    <a:pt x="14374" y="9725"/>
                    <a:pt x="14883" y="10498"/>
                    <a:pt x="15197" y="10498"/>
                  </a:cubicBezTo>
                  <a:cubicBezTo>
                    <a:pt x="15219" y="10498"/>
                    <a:pt x="15240" y="10494"/>
                    <a:pt x="15259" y="10487"/>
                  </a:cubicBezTo>
                  <a:cubicBezTo>
                    <a:pt x="15563" y="10426"/>
                    <a:pt x="16718" y="9575"/>
                    <a:pt x="16870" y="8815"/>
                  </a:cubicBezTo>
                  <a:cubicBezTo>
                    <a:pt x="16870" y="8815"/>
                    <a:pt x="16647" y="8468"/>
                    <a:pt x="16156" y="8468"/>
                  </a:cubicBezTo>
                  <a:cubicBezTo>
                    <a:pt x="16103" y="8468"/>
                    <a:pt x="16048" y="8472"/>
                    <a:pt x="15989" y="8480"/>
                  </a:cubicBezTo>
                  <a:lnTo>
                    <a:pt x="15077" y="7964"/>
                  </a:lnTo>
                  <a:lnTo>
                    <a:pt x="15077" y="7964"/>
                  </a:lnTo>
                  <a:cubicBezTo>
                    <a:pt x="15077" y="7964"/>
                    <a:pt x="15867" y="8025"/>
                    <a:pt x="16110" y="8025"/>
                  </a:cubicBezTo>
                  <a:cubicBezTo>
                    <a:pt x="16323" y="8055"/>
                    <a:pt x="17509" y="8207"/>
                    <a:pt x="17721" y="8268"/>
                  </a:cubicBezTo>
                  <a:cubicBezTo>
                    <a:pt x="17819" y="8280"/>
                    <a:pt x="17962" y="8307"/>
                    <a:pt x="18133" y="8307"/>
                  </a:cubicBezTo>
                  <a:cubicBezTo>
                    <a:pt x="18387" y="8307"/>
                    <a:pt x="18702" y="8248"/>
                    <a:pt x="19028" y="7994"/>
                  </a:cubicBezTo>
                  <a:cubicBezTo>
                    <a:pt x="19545" y="7599"/>
                    <a:pt x="19819" y="7143"/>
                    <a:pt x="19819" y="7143"/>
                  </a:cubicBezTo>
                  <a:cubicBezTo>
                    <a:pt x="19819" y="7143"/>
                    <a:pt x="19841" y="6770"/>
                    <a:pt x="19455" y="6770"/>
                  </a:cubicBezTo>
                  <a:cubicBezTo>
                    <a:pt x="19387" y="6770"/>
                    <a:pt x="19306" y="6781"/>
                    <a:pt x="19211" y="6809"/>
                  </a:cubicBezTo>
                  <a:cubicBezTo>
                    <a:pt x="18764" y="6936"/>
                    <a:pt x="18586" y="7093"/>
                    <a:pt x="18352" y="7093"/>
                  </a:cubicBezTo>
                  <a:cubicBezTo>
                    <a:pt x="18252" y="7093"/>
                    <a:pt x="18141" y="7064"/>
                    <a:pt x="17995" y="6991"/>
                  </a:cubicBezTo>
                  <a:cubicBezTo>
                    <a:pt x="17509" y="6778"/>
                    <a:pt x="17113" y="6778"/>
                    <a:pt x="17022" y="6383"/>
                  </a:cubicBezTo>
                  <a:cubicBezTo>
                    <a:pt x="17022" y="6383"/>
                    <a:pt x="17509" y="5927"/>
                    <a:pt x="17934" y="4620"/>
                  </a:cubicBezTo>
                  <a:lnTo>
                    <a:pt x="19211" y="3283"/>
                  </a:lnTo>
                  <a:cubicBezTo>
                    <a:pt x="19211" y="3283"/>
                    <a:pt x="19971" y="2796"/>
                    <a:pt x="20001" y="2675"/>
                  </a:cubicBezTo>
                  <a:cubicBezTo>
                    <a:pt x="20001" y="2675"/>
                    <a:pt x="20153" y="2432"/>
                    <a:pt x="20092" y="2249"/>
                  </a:cubicBezTo>
                  <a:cubicBezTo>
                    <a:pt x="20092" y="2249"/>
                    <a:pt x="20305" y="2128"/>
                    <a:pt x="20244" y="1915"/>
                  </a:cubicBezTo>
                  <a:cubicBezTo>
                    <a:pt x="20153" y="1672"/>
                    <a:pt x="20001" y="1338"/>
                    <a:pt x="19393" y="1277"/>
                  </a:cubicBezTo>
                  <a:cubicBezTo>
                    <a:pt x="19295" y="1262"/>
                    <a:pt x="19199" y="1256"/>
                    <a:pt x="19104" y="1256"/>
                  </a:cubicBezTo>
                  <a:cubicBezTo>
                    <a:pt x="18679" y="1256"/>
                    <a:pt x="18290" y="1378"/>
                    <a:pt x="17962" y="1378"/>
                  </a:cubicBezTo>
                  <a:cubicBezTo>
                    <a:pt x="17911" y="1378"/>
                    <a:pt x="17861" y="1375"/>
                    <a:pt x="17812" y="1368"/>
                  </a:cubicBezTo>
                  <a:cubicBezTo>
                    <a:pt x="17812" y="1368"/>
                    <a:pt x="17357" y="1429"/>
                    <a:pt x="16931" y="1793"/>
                  </a:cubicBezTo>
                  <a:cubicBezTo>
                    <a:pt x="16505" y="2189"/>
                    <a:pt x="16414" y="2401"/>
                    <a:pt x="16353" y="2857"/>
                  </a:cubicBezTo>
                  <a:cubicBezTo>
                    <a:pt x="16353" y="2857"/>
                    <a:pt x="16156" y="2827"/>
                    <a:pt x="15932" y="2827"/>
                  </a:cubicBezTo>
                  <a:cubicBezTo>
                    <a:pt x="15708" y="2827"/>
                    <a:pt x="15457" y="2857"/>
                    <a:pt x="15350" y="2979"/>
                  </a:cubicBezTo>
                  <a:cubicBezTo>
                    <a:pt x="15107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519" y="3249"/>
                    <a:pt x="14201" y="3249"/>
                  </a:cubicBezTo>
                  <a:cubicBezTo>
                    <a:pt x="14189" y="3249"/>
                    <a:pt x="14177" y="3250"/>
                    <a:pt x="14165" y="3252"/>
                  </a:cubicBezTo>
                  <a:cubicBezTo>
                    <a:pt x="13831" y="3283"/>
                    <a:pt x="13466" y="3769"/>
                    <a:pt x="13466" y="3769"/>
                  </a:cubicBezTo>
                  <a:lnTo>
                    <a:pt x="12919" y="3587"/>
                  </a:lnTo>
                  <a:cubicBezTo>
                    <a:pt x="12919" y="3587"/>
                    <a:pt x="13679" y="2493"/>
                    <a:pt x="13253" y="1489"/>
                  </a:cubicBezTo>
                  <a:cubicBezTo>
                    <a:pt x="13235" y="1453"/>
                    <a:pt x="13087" y="1255"/>
                    <a:pt x="12875" y="1255"/>
                  </a:cubicBezTo>
                  <a:cubicBezTo>
                    <a:pt x="12730" y="1255"/>
                    <a:pt x="12556" y="1347"/>
                    <a:pt x="12372" y="1641"/>
                  </a:cubicBezTo>
                  <a:cubicBezTo>
                    <a:pt x="12372" y="1641"/>
                    <a:pt x="12341" y="882"/>
                    <a:pt x="11916" y="760"/>
                  </a:cubicBezTo>
                  <a:cubicBezTo>
                    <a:pt x="11904" y="756"/>
                    <a:pt x="11891" y="754"/>
                    <a:pt x="11877" y="754"/>
                  </a:cubicBezTo>
                  <a:cubicBezTo>
                    <a:pt x="11663" y="754"/>
                    <a:pt x="11156" y="1155"/>
                    <a:pt x="11156" y="1155"/>
                  </a:cubicBezTo>
                  <a:cubicBezTo>
                    <a:pt x="11156" y="1155"/>
                    <a:pt x="10700" y="0"/>
                    <a:pt x="104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2599850" y="730025"/>
              <a:ext cx="1661925" cy="938100"/>
            </a:xfrm>
            <a:custGeom>
              <a:avLst/>
              <a:gdLst/>
              <a:ahLst/>
              <a:cxnLst/>
              <a:rect l="l" t="t" r="r" b="b"/>
              <a:pathLst>
                <a:path w="66477" h="37524" extrusionOk="0">
                  <a:moveTo>
                    <a:pt x="5852" y="0"/>
                  </a:moveTo>
                  <a:cubicBezTo>
                    <a:pt x="3993" y="0"/>
                    <a:pt x="1312" y="399"/>
                    <a:pt x="761" y="2848"/>
                  </a:cubicBezTo>
                  <a:cubicBezTo>
                    <a:pt x="1" y="6283"/>
                    <a:pt x="974" y="8502"/>
                    <a:pt x="2068" y="11024"/>
                  </a:cubicBezTo>
                  <a:cubicBezTo>
                    <a:pt x="3223" y="13517"/>
                    <a:pt x="8633" y="22879"/>
                    <a:pt x="17509" y="25918"/>
                  </a:cubicBezTo>
                  <a:cubicBezTo>
                    <a:pt x="17509" y="25918"/>
                    <a:pt x="18968" y="28350"/>
                    <a:pt x="19788" y="29019"/>
                  </a:cubicBezTo>
                  <a:lnTo>
                    <a:pt x="20092" y="32788"/>
                  </a:lnTo>
                  <a:cubicBezTo>
                    <a:pt x="20092" y="32788"/>
                    <a:pt x="20123" y="33730"/>
                    <a:pt x="19788" y="34247"/>
                  </a:cubicBezTo>
                  <a:cubicBezTo>
                    <a:pt x="19393" y="34733"/>
                    <a:pt x="17509" y="36435"/>
                    <a:pt x="17995" y="37317"/>
                  </a:cubicBezTo>
                  <a:cubicBezTo>
                    <a:pt x="18068" y="37462"/>
                    <a:pt x="18213" y="37523"/>
                    <a:pt x="18407" y="37523"/>
                  </a:cubicBezTo>
                  <a:cubicBezTo>
                    <a:pt x="19424" y="37523"/>
                    <a:pt x="21764" y="35827"/>
                    <a:pt x="21764" y="35827"/>
                  </a:cubicBezTo>
                  <a:cubicBezTo>
                    <a:pt x="21764" y="35827"/>
                    <a:pt x="23314" y="35250"/>
                    <a:pt x="23162" y="33487"/>
                  </a:cubicBezTo>
                  <a:cubicBezTo>
                    <a:pt x="22980" y="31693"/>
                    <a:pt x="23041" y="30052"/>
                    <a:pt x="23406" y="29900"/>
                  </a:cubicBezTo>
                  <a:cubicBezTo>
                    <a:pt x="23740" y="29748"/>
                    <a:pt x="24530" y="28654"/>
                    <a:pt x="24530" y="28654"/>
                  </a:cubicBezTo>
                  <a:lnTo>
                    <a:pt x="25229" y="28107"/>
                  </a:lnTo>
                  <a:lnTo>
                    <a:pt x="25837" y="29475"/>
                  </a:lnTo>
                  <a:cubicBezTo>
                    <a:pt x="25837" y="29475"/>
                    <a:pt x="25928" y="33092"/>
                    <a:pt x="26324" y="33578"/>
                  </a:cubicBezTo>
                  <a:cubicBezTo>
                    <a:pt x="26382" y="33655"/>
                    <a:pt x="26490" y="33688"/>
                    <a:pt x="26631" y="33688"/>
                  </a:cubicBezTo>
                  <a:cubicBezTo>
                    <a:pt x="27380" y="33688"/>
                    <a:pt x="29067" y="32773"/>
                    <a:pt x="29272" y="32697"/>
                  </a:cubicBezTo>
                  <a:cubicBezTo>
                    <a:pt x="29545" y="32605"/>
                    <a:pt x="30731" y="31602"/>
                    <a:pt x="30944" y="31481"/>
                  </a:cubicBezTo>
                  <a:cubicBezTo>
                    <a:pt x="31156" y="31390"/>
                    <a:pt x="31673" y="31086"/>
                    <a:pt x="31552" y="30964"/>
                  </a:cubicBezTo>
                  <a:cubicBezTo>
                    <a:pt x="31400" y="30842"/>
                    <a:pt x="31004" y="30782"/>
                    <a:pt x="31004" y="30690"/>
                  </a:cubicBezTo>
                  <a:cubicBezTo>
                    <a:pt x="31004" y="30630"/>
                    <a:pt x="30457" y="27134"/>
                    <a:pt x="29849" y="25614"/>
                  </a:cubicBezTo>
                  <a:cubicBezTo>
                    <a:pt x="29849" y="25614"/>
                    <a:pt x="31369" y="25310"/>
                    <a:pt x="31643" y="25219"/>
                  </a:cubicBezTo>
                  <a:cubicBezTo>
                    <a:pt x="31643" y="25219"/>
                    <a:pt x="32980" y="26313"/>
                    <a:pt x="33193" y="27165"/>
                  </a:cubicBezTo>
                  <a:cubicBezTo>
                    <a:pt x="33588" y="28684"/>
                    <a:pt x="32980" y="29718"/>
                    <a:pt x="33315" y="30326"/>
                  </a:cubicBezTo>
                  <a:cubicBezTo>
                    <a:pt x="33405" y="30494"/>
                    <a:pt x="33513" y="30563"/>
                    <a:pt x="33653" y="30563"/>
                  </a:cubicBezTo>
                  <a:cubicBezTo>
                    <a:pt x="33842" y="30563"/>
                    <a:pt x="34091" y="30439"/>
                    <a:pt x="34439" y="30265"/>
                  </a:cubicBezTo>
                  <a:cubicBezTo>
                    <a:pt x="35047" y="29961"/>
                    <a:pt x="36476" y="29201"/>
                    <a:pt x="36476" y="29201"/>
                  </a:cubicBezTo>
                  <a:lnTo>
                    <a:pt x="37844" y="28593"/>
                  </a:lnTo>
                  <a:cubicBezTo>
                    <a:pt x="37844" y="28593"/>
                    <a:pt x="38330" y="27681"/>
                    <a:pt x="37904" y="26526"/>
                  </a:cubicBezTo>
                  <a:cubicBezTo>
                    <a:pt x="37479" y="25341"/>
                    <a:pt x="37540" y="24429"/>
                    <a:pt x="37722" y="23487"/>
                  </a:cubicBezTo>
                  <a:cubicBezTo>
                    <a:pt x="37904" y="22514"/>
                    <a:pt x="37995" y="22271"/>
                    <a:pt x="37995" y="22271"/>
                  </a:cubicBezTo>
                  <a:cubicBezTo>
                    <a:pt x="37995" y="22271"/>
                    <a:pt x="38524" y="22041"/>
                    <a:pt x="38822" y="22041"/>
                  </a:cubicBezTo>
                  <a:cubicBezTo>
                    <a:pt x="38867" y="22041"/>
                    <a:pt x="38906" y="22046"/>
                    <a:pt x="38938" y="22058"/>
                  </a:cubicBezTo>
                  <a:cubicBezTo>
                    <a:pt x="39211" y="22149"/>
                    <a:pt x="40154" y="22970"/>
                    <a:pt x="40154" y="22970"/>
                  </a:cubicBezTo>
                  <a:cubicBezTo>
                    <a:pt x="40154" y="22970"/>
                    <a:pt x="41339" y="24155"/>
                    <a:pt x="41552" y="25310"/>
                  </a:cubicBezTo>
                  <a:cubicBezTo>
                    <a:pt x="41552" y="25310"/>
                    <a:pt x="41369" y="26101"/>
                    <a:pt x="42251" y="26101"/>
                  </a:cubicBezTo>
                  <a:cubicBezTo>
                    <a:pt x="42261" y="26101"/>
                    <a:pt x="42270" y="26101"/>
                    <a:pt x="42280" y="26101"/>
                  </a:cubicBezTo>
                  <a:cubicBezTo>
                    <a:pt x="43123" y="26101"/>
                    <a:pt x="45292" y="24853"/>
                    <a:pt x="45442" y="24733"/>
                  </a:cubicBezTo>
                  <a:cubicBezTo>
                    <a:pt x="45594" y="24611"/>
                    <a:pt x="46537" y="24338"/>
                    <a:pt x="46233" y="23730"/>
                  </a:cubicBezTo>
                  <a:cubicBezTo>
                    <a:pt x="45929" y="23122"/>
                    <a:pt x="45746" y="23365"/>
                    <a:pt x="45351" y="22879"/>
                  </a:cubicBezTo>
                  <a:cubicBezTo>
                    <a:pt x="45017" y="22362"/>
                    <a:pt x="43072" y="19718"/>
                    <a:pt x="42889" y="19535"/>
                  </a:cubicBezTo>
                  <a:cubicBezTo>
                    <a:pt x="42889" y="19535"/>
                    <a:pt x="43862" y="19292"/>
                    <a:pt x="44257" y="19231"/>
                  </a:cubicBezTo>
                  <a:cubicBezTo>
                    <a:pt x="44327" y="19214"/>
                    <a:pt x="44454" y="19207"/>
                    <a:pt x="44632" y="19207"/>
                  </a:cubicBezTo>
                  <a:cubicBezTo>
                    <a:pt x="46146" y="19207"/>
                    <a:pt x="51271" y="19753"/>
                    <a:pt x="54689" y="19753"/>
                  </a:cubicBezTo>
                  <a:cubicBezTo>
                    <a:pt x="55952" y="19753"/>
                    <a:pt x="56981" y="19678"/>
                    <a:pt x="57510" y="19474"/>
                  </a:cubicBezTo>
                  <a:cubicBezTo>
                    <a:pt x="57510" y="19474"/>
                    <a:pt x="59029" y="18988"/>
                    <a:pt x="59272" y="18927"/>
                  </a:cubicBezTo>
                  <a:cubicBezTo>
                    <a:pt x="59485" y="18836"/>
                    <a:pt x="66476" y="16222"/>
                    <a:pt x="66324" y="15493"/>
                  </a:cubicBezTo>
                  <a:cubicBezTo>
                    <a:pt x="66220" y="15058"/>
                    <a:pt x="65768" y="14852"/>
                    <a:pt x="65098" y="14852"/>
                  </a:cubicBezTo>
                  <a:cubicBezTo>
                    <a:pt x="64597" y="14852"/>
                    <a:pt x="63974" y="14967"/>
                    <a:pt x="63285" y="15189"/>
                  </a:cubicBezTo>
                  <a:cubicBezTo>
                    <a:pt x="61953" y="15649"/>
                    <a:pt x="59954" y="16089"/>
                    <a:pt x="58829" y="16089"/>
                  </a:cubicBezTo>
                  <a:cubicBezTo>
                    <a:pt x="58619" y="16089"/>
                    <a:pt x="58439" y="16073"/>
                    <a:pt x="58300" y="16040"/>
                  </a:cubicBezTo>
                  <a:cubicBezTo>
                    <a:pt x="57996" y="15949"/>
                    <a:pt x="57358" y="15827"/>
                    <a:pt x="57358" y="15827"/>
                  </a:cubicBezTo>
                  <a:lnTo>
                    <a:pt x="53528" y="15189"/>
                  </a:lnTo>
                  <a:cubicBezTo>
                    <a:pt x="53528" y="15189"/>
                    <a:pt x="45351" y="13000"/>
                    <a:pt x="42950" y="11663"/>
                  </a:cubicBezTo>
                  <a:cubicBezTo>
                    <a:pt x="42950" y="11663"/>
                    <a:pt x="38239" y="9444"/>
                    <a:pt x="37296" y="9262"/>
                  </a:cubicBezTo>
                  <a:cubicBezTo>
                    <a:pt x="36639" y="9134"/>
                    <a:pt x="35612" y="8637"/>
                    <a:pt x="33885" y="8637"/>
                  </a:cubicBezTo>
                  <a:cubicBezTo>
                    <a:pt x="33136" y="8637"/>
                    <a:pt x="32256" y="8731"/>
                    <a:pt x="31217" y="8988"/>
                  </a:cubicBezTo>
                  <a:lnTo>
                    <a:pt x="30852" y="9079"/>
                  </a:lnTo>
                  <a:cubicBezTo>
                    <a:pt x="30852" y="9079"/>
                    <a:pt x="26232" y="10569"/>
                    <a:pt x="23466" y="12879"/>
                  </a:cubicBezTo>
                  <a:cubicBezTo>
                    <a:pt x="21430" y="14581"/>
                    <a:pt x="19940" y="16040"/>
                    <a:pt x="17934" y="18775"/>
                  </a:cubicBezTo>
                  <a:cubicBezTo>
                    <a:pt x="17934" y="18775"/>
                    <a:pt x="17399" y="19189"/>
                    <a:pt x="16960" y="19189"/>
                  </a:cubicBezTo>
                  <a:cubicBezTo>
                    <a:pt x="16908" y="19189"/>
                    <a:pt x="16858" y="19183"/>
                    <a:pt x="16810" y="19171"/>
                  </a:cubicBezTo>
                  <a:cubicBezTo>
                    <a:pt x="16415" y="19110"/>
                    <a:pt x="13162" y="18563"/>
                    <a:pt x="10731" y="16556"/>
                  </a:cubicBezTo>
                  <a:cubicBezTo>
                    <a:pt x="8299" y="14550"/>
                    <a:pt x="5867" y="11784"/>
                    <a:pt x="4925" y="7681"/>
                  </a:cubicBezTo>
                  <a:cubicBezTo>
                    <a:pt x="4925" y="7682"/>
                    <a:pt x="4925" y="7682"/>
                    <a:pt x="4925" y="7682"/>
                  </a:cubicBezTo>
                  <a:cubicBezTo>
                    <a:pt x="4918" y="7682"/>
                    <a:pt x="4777" y="7078"/>
                    <a:pt x="4955" y="6040"/>
                  </a:cubicBezTo>
                  <a:cubicBezTo>
                    <a:pt x="5077" y="5432"/>
                    <a:pt x="6019" y="4307"/>
                    <a:pt x="7296" y="3730"/>
                  </a:cubicBezTo>
                  <a:cubicBezTo>
                    <a:pt x="8542" y="3152"/>
                    <a:pt x="8299" y="1936"/>
                    <a:pt x="8299" y="1936"/>
                  </a:cubicBezTo>
                  <a:cubicBezTo>
                    <a:pt x="8299" y="1936"/>
                    <a:pt x="8694" y="1602"/>
                    <a:pt x="8694" y="1298"/>
                  </a:cubicBezTo>
                  <a:cubicBezTo>
                    <a:pt x="8694" y="994"/>
                    <a:pt x="8512" y="143"/>
                    <a:pt x="7448" y="82"/>
                  </a:cubicBezTo>
                  <a:cubicBezTo>
                    <a:pt x="7139" y="57"/>
                    <a:pt x="6554" y="0"/>
                    <a:pt x="58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1980550" y="1788175"/>
              <a:ext cx="636800" cy="985750"/>
            </a:xfrm>
            <a:custGeom>
              <a:avLst/>
              <a:gdLst/>
              <a:ahLst/>
              <a:cxnLst/>
              <a:rect l="l" t="t" r="r" b="b"/>
              <a:pathLst>
                <a:path w="25472" h="39430" extrusionOk="0">
                  <a:moveTo>
                    <a:pt x="21121" y="1"/>
                  </a:moveTo>
                  <a:cubicBezTo>
                    <a:pt x="20141" y="1"/>
                    <a:pt x="19235" y="241"/>
                    <a:pt x="18268" y="523"/>
                  </a:cubicBezTo>
                  <a:cubicBezTo>
                    <a:pt x="16596" y="1039"/>
                    <a:pt x="10365" y="3501"/>
                    <a:pt x="7660" y="8638"/>
                  </a:cubicBezTo>
                  <a:cubicBezTo>
                    <a:pt x="7660" y="8638"/>
                    <a:pt x="6019" y="9307"/>
                    <a:pt x="5532" y="9733"/>
                  </a:cubicBezTo>
                  <a:lnTo>
                    <a:pt x="3192" y="9550"/>
                  </a:lnTo>
                  <a:cubicBezTo>
                    <a:pt x="3192" y="9550"/>
                    <a:pt x="2614" y="9489"/>
                    <a:pt x="2341" y="9185"/>
                  </a:cubicBezTo>
                  <a:cubicBezTo>
                    <a:pt x="2085" y="8958"/>
                    <a:pt x="1322" y="7770"/>
                    <a:pt x="727" y="7770"/>
                  </a:cubicBezTo>
                  <a:cubicBezTo>
                    <a:pt x="686" y="7770"/>
                    <a:pt x="647" y="7776"/>
                    <a:pt x="608" y="7787"/>
                  </a:cubicBezTo>
                  <a:cubicBezTo>
                    <a:pt x="0" y="7970"/>
                    <a:pt x="1155" y="10219"/>
                    <a:pt x="1155" y="10219"/>
                  </a:cubicBezTo>
                  <a:cubicBezTo>
                    <a:pt x="1155" y="10219"/>
                    <a:pt x="1368" y="11252"/>
                    <a:pt x="2493" y="11313"/>
                  </a:cubicBezTo>
                  <a:cubicBezTo>
                    <a:pt x="3587" y="11404"/>
                    <a:pt x="4620" y="11587"/>
                    <a:pt x="4651" y="11769"/>
                  </a:cubicBezTo>
                  <a:cubicBezTo>
                    <a:pt x="4742" y="12012"/>
                    <a:pt x="5320" y="12590"/>
                    <a:pt x="5320" y="12590"/>
                  </a:cubicBezTo>
                  <a:lnTo>
                    <a:pt x="5563" y="13046"/>
                  </a:lnTo>
                  <a:lnTo>
                    <a:pt x="4651" y="13289"/>
                  </a:lnTo>
                  <a:cubicBezTo>
                    <a:pt x="4651" y="13289"/>
                    <a:pt x="3477" y="13160"/>
                    <a:pt x="2697" y="13160"/>
                  </a:cubicBezTo>
                  <a:cubicBezTo>
                    <a:pt x="2404" y="13160"/>
                    <a:pt x="2167" y="13178"/>
                    <a:pt x="2067" y="13228"/>
                  </a:cubicBezTo>
                  <a:cubicBezTo>
                    <a:pt x="1733" y="13410"/>
                    <a:pt x="2310" y="14961"/>
                    <a:pt x="2341" y="15113"/>
                  </a:cubicBezTo>
                  <a:cubicBezTo>
                    <a:pt x="2371" y="15325"/>
                    <a:pt x="2858" y="16116"/>
                    <a:pt x="2918" y="16268"/>
                  </a:cubicBezTo>
                  <a:cubicBezTo>
                    <a:pt x="2946" y="16407"/>
                    <a:pt x="3077" y="16700"/>
                    <a:pt x="3145" y="16700"/>
                  </a:cubicBezTo>
                  <a:cubicBezTo>
                    <a:pt x="3151" y="16700"/>
                    <a:pt x="3157" y="16698"/>
                    <a:pt x="3162" y="16693"/>
                  </a:cubicBezTo>
                  <a:cubicBezTo>
                    <a:pt x="3253" y="16602"/>
                    <a:pt x="3313" y="16328"/>
                    <a:pt x="3405" y="16328"/>
                  </a:cubicBezTo>
                  <a:cubicBezTo>
                    <a:pt x="3465" y="16328"/>
                    <a:pt x="5654" y="16328"/>
                    <a:pt x="6657" y="16116"/>
                  </a:cubicBezTo>
                  <a:cubicBezTo>
                    <a:pt x="6657" y="16116"/>
                    <a:pt x="6718" y="17088"/>
                    <a:pt x="6748" y="17240"/>
                  </a:cubicBezTo>
                  <a:cubicBezTo>
                    <a:pt x="6748" y="17240"/>
                    <a:pt x="5958" y="17970"/>
                    <a:pt x="5411" y="18000"/>
                  </a:cubicBezTo>
                  <a:cubicBezTo>
                    <a:pt x="5324" y="18009"/>
                    <a:pt x="5240" y="18012"/>
                    <a:pt x="5158" y="18012"/>
                  </a:cubicBezTo>
                  <a:cubicBezTo>
                    <a:pt x="4486" y="18012"/>
                    <a:pt x="4001" y="17756"/>
                    <a:pt x="3651" y="17756"/>
                  </a:cubicBezTo>
                  <a:cubicBezTo>
                    <a:pt x="3584" y="17756"/>
                    <a:pt x="3523" y="17765"/>
                    <a:pt x="3465" y="17787"/>
                  </a:cubicBezTo>
                  <a:cubicBezTo>
                    <a:pt x="3162" y="17909"/>
                    <a:pt x="3253" y="18091"/>
                    <a:pt x="3405" y="18456"/>
                  </a:cubicBezTo>
                  <a:cubicBezTo>
                    <a:pt x="3526" y="18882"/>
                    <a:pt x="3861" y="19793"/>
                    <a:pt x="3861" y="19793"/>
                  </a:cubicBezTo>
                  <a:lnTo>
                    <a:pt x="4073" y="20705"/>
                  </a:lnTo>
                  <a:cubicBezTo>
                    <a:pt x="4073" y="20705"/>
                    <a:pt x="4437" y="20983"/>
                    <a:pt x="5002" y="20983"/>
                  </a:cubicBezTo>
                  <a:cubicBezTo>
                    <a:pt x="5111" y="20983"/>
                    <a:pt x="5227" y="20973"/>
                    <a:pt x="5350" y="20948"/>
                  </a:cubicBezTo>
                  <a:cubicBezTo>
                    <a:pt x="5610" y="20897"/>
                    <a:pt x="5844" y="20873"/>
                    <a:pt x="6064" y="20873"/>
                  </a:cubicBezTo>
                  <a:cubicBezTo>
                    <a:pt x="6487" y="20873"/>
                    <a:pt x="6854" y="20960"/>
                    <a:pt x="7235" y="21100"/>
                  </a:cubicBezTo>
                  <a:cubicBezTo>
                    <a:pt x="7812" y="21283"/>
                    <a:pt x="7964" y="21344"/>
                    <a:pt x="7964" y="21344"/>
                  </a:cubicBezTo>
                  <a:cubicBezTo>
                    <a:pt x="7964" y="21344"/>
                    <a:pt x="8086" y="21800"/>
                    <a:pt x="7994" y="21952"/>
                  </a:cubicBezTo>
                  <a:cubicBezTo>
                    <a:pt x="7934" y="22104"/>
                    <a:pt x="7326" y="22651"/>
                    <a:pt x="7326" y="22651"/>
                  </a:cubicBezTo>
                  <a:cubicBezTo>
                    <a:pt x="7326" y="22651"/>
                    <a:pt x="6475" y="23259"/>
                    <a:pt x="5745" y="23289"/>
                  </a:cubicBezTo>
                  <a:cubicBezTo>
                    <a:pt x="5745" y="23289"/>
                    <a:pt x="5667" y="23258"/>
                    <a:pt x="5569" y="23258"/>
                  </a:cubicBezTo>
                  <a:cubicBezTo>
                    <a:pt x="5430" y="23258"/>
                    <a:pt x="5251" y="23320"/>
                    <a:pt x="5198" y="23623"/>
                  </a:cubicBezTo>
                  <a:cubicBezTo>
                    <a:pt x="5076" y="24170"/>
                    <a:pt x="5684" y="25660"/>
                    <a:pt x="5715" y="25721"/>
                  </a:cubicBezTo>
                  <a:cubicBezTo>
                    <a:pt x="5742" y="25829"/>
                    <a:pt x="5817" y="26322"/>
                    <a:pt x="6133" y="26322"/>
                  </a:cubicBezTo>
                  <a:cubicBezTo>
                    <a:pt x="6172" y="26322"/>
                    <a:pt x="6215" y="26315"/>
                    <a:pt x="6262" y="26298"/>
                  </a:cubicBezTo>
                  <a:cubicBezTo>
                    <a:pt x="6657" y="26146"/>
                    <a:pt x="6505" y="26025"/>
                    <a:pt x="6870" y="25842"/>
                  </a:cubicBezTo>
                  <a:cubicBezTo>
                    <a:pt x="7204" y="25690"/>
                    <a:pt x="9028" y="24748"/>
                    <a:pt x="9149" y="24626"/>
                  </a:cubicBezTo>
                  <a:cubicBezTo>
                    <a:pt x="9149" y="24626"/>
                    <a:pt x="9180" y="25265"/>
                    <a:pt x="9180" y="25508"/>
                  </a:cubicBezTo>
                  <a:cubicBezTo>
                    <a:pt x="9210" y="26055"/>
                    <a:pt x="7478" y="32256"/>
                    <a:pt x="7782" y="33623"/>
                  </a:cubicBezTo>
                  <a:cubicBezTo>
                    <a:pt x="7782" y="33623"/>
                    <a:pt x="7934" y="34626"/>
                    <a:pt x="7964" y="34778"/>
                  </a:cubicBezTo>
                  <a:cubicBezTo>
                    <a:pt x="7994" y="34929"/>
                    <a:pt x="8924" y="39430"/>
                    <a:pt x="9384" y="39430"/>
                  </a:cubicBezTo>
                  <a:cubicBezTo>
                    <a:pt x="9387" y="39430"/>
                    <a:pt x="9390" y="39429"/>
                    <a:pt x="9393" y="39429"/>
                  </a:cubicBezTo>
                  <a:cubicBezTo>
                    <a:pt x="9909" y="39399"/>
                    <a:pt x="10061" y="38608"/>
                    <a:pt x="9849" y="37575"/>
                  </a:cubicBezTo>
                  <a:cubicBezTo>
                    <a:pt x="9666" y="36541"/>
                    <a:pt x="9605" y="34961"/>
                    <a:pt x="9818" y="34414"/>
                  </a:cubicBezTo>
                  <a:cubicBezTo>
                    <a:pt x="9909" y="34231"/>
                    <a:pt x="10001" y="33867"/>
                    <a:pt x="10001" y="33867"/>
                  </a:cubicBezTo>
                  <a:lnTo>
                    <a:pt x="10760" y="31587"/>
                  </a:lnTo>
                  <a:cubicBezTo>
                    <a:pt x="10760" y="31587"/>
                    <a:pt x="12888" y="26754"/>
                    <a:pt x="13922" y="25417"/>
                  </a:cubicBezTo>
                  <a:cubicBezTo>
                    <a:pt x="13922" y="25417"/>
                    <a:pt x="15715" y="22711"/>
                    <a:pt x="15928" y="22164"/>
                  </a:cubicBezTo>
                  <a:cubicBezTo>
                    <a:pt x="16140" y="21587"/>
                    <a:pt x="16900" y="20584"/>
                    <a:pt x="16688" y="18426"/>
                  </a:cubicBezTo>
                  <a:lnTo>
                    <a:pt x="16657" y="18213"/>
                  </a:lnTo>
                  <a:cubicBezTo>
                    <a:pt x="16657" y="18213"/>
                    <a:pt x="16171" y="15234"/>
                    <a:pt x="15016" y="13289"/>
                  </a:cubicBezTo>
                  <a:cubicBezTo>
                    <a:pt x="14195" y="11860"/>
                    <a:pt x="13435" y="10827"/>
                    <a:pt x="11915" y="9337"/>
                  </a:cubicBezTo>
                  <a:cubicBezTo>
                    <a:pt x="11915" y="9337"/>
                    <a:pt x="11642" y="8881"/>
                    <a:pt x="11763" y="8638"/>
                  </a:cubicBezTo>
                  <a:cubicBezTo>
                    <a:pt x="11824" y="8365"/>
                    <a:pt x="12493" y="6450"/>
                    <a:pt x="13982" y="5143"/>
                  </a:cubicBezTo>
                  <a:cubicBezTo>
                    <a:pt x="15441" y="3805"/>
                    <a:pt x="17356" y="2590"/>
                    <a:pt x="19970" y="2346"/>
                  </a:cubicBezTo>
                  <a:cubicBezTo>
                    <a:pt x="20062" y="2559"/>
                    <a:pt x="20426" y="2498"/>
                    <a:pt x="21065" y="2742"/>
                  </a:cubicBezTo>
                  <a:cubicBezTo>
                    <a:pt x="21460" y="2863"/>
                    <a:pt x="22068" y="3532"/>
                    <a:pt x="22280" y="4383"/>
                  </a:cubicBezTo>
                  <a:cubicBezTo>
                    <a:pt x="22507" y="5147"/>
                    <a:pt x="23207" y="5173"/>
                    <a:pt x="23303" y="5173"/>
                  </a:cubicBezTo>
                  <a:cubicBezTo>
                    <a:pt x="23310" y="5173"/>
                    <a:pt x="23314" y="5173"/>
                    <a:pt x="23314" y="5173"/>
                  </a:cubicBezTo>
                  <a:cubicBezTo>
                    <a:pt x="23314" y="5173"/>
                    <a:pt x="23466" y="5447"/>
                    <a:pt x="23648" y="5477"/>
                  </a:cubicBezTo>
                  <a:cubicBezTo>
                    <a:pt x="23680" y="5482"/>
                    <a:pt x="23719" y="5485"/>
                    <a:pt x="23762" y="5485"/>
                  </a:cubicBezTo>
                  <a:cubicBezTo>
                    <a:pt x="24007" y="5485"/>
                    <a:pt x="24400" y="5382"/>
                    <a:pt x="24530" y="4839"/>
                  </a:cubicBezTo>
                  <a:cubicBezTo>
                    <a:pt x="24682" y="4170"/>
                    <a:pt x="25472" y="1252"/>
                    <a:pt x="23435" y="462"/>
                  </a:cubicBezTo>
                  <a:cubicBezTo>
                    <a:pt x="22590" y="129"/>
                    <a:pt x="21836" y="1"/>
                    <a:pt x="211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1154550" y="1298175"/>
              <a:ext cx="364000" cy="579300"/>
            </a:xfrm>
            <a:custGeom>
              <a:avLst/>
              <a:gdLst/>
              <a:ahLst/>
              <a:cxnLst/>
              <a:rect l="l" t="t" r="r" b="b"/>
              <a:pathLst>
                <a:path w="14560" h="23172" extrusionOk="0">
                  <a:moveTo>
                    <a:pt x="9142" y="1"/>
                  </a:moveTo>
                  <a:cubicBezTo>
                    <a:pt x="9057" y="1"/>
                    <a:pt x="8968" y="10"/>
                    <a:pt x="8876" y="31"/>
                  </a:cubicBezTo>
                  <a:cubicBezTo>
                    <a:pt x="7660" y="305"/>
                    <a:pt x="7082" y="943"/>
                    <a:pt x="6444" y="1673"/>
                  </a:cubicBezTo>
                  <a:cubicBezTo>
                    <a:pt x="5775" y="2402"/>
                    <a:pt x="3557" y="5502"/>
                    <a:pt x="3860" y="8815"/>
                  </a:cubicBezTo>
                  <a:cubicBezTo>
                    <a:pt x="3860" y="8815"/>
                    <a:pt x="3283" y="9636"/>
                    <a:pt x="3161" y="10001"/>
                  </a:cubicBezTo>
                  <a:lnTo>
                    <a:pt x="1976" y="10639"/>
                  </a:lnTo>
                  <a:cubicBezTo>
                    <a:pt x="1976" y="10639"/>
                    <a:pt x="1725" y="10765"/>
                    <a:pt x="1542" y="10765"/>
                  </a:cubicBezTo>
                  <a:cubicBezTo>
                    <a:pt x="1524" y="10765"/>
                    <a:pt x="1506" y="10764"/>
                    <a:pt x="1490" y="10761"/>
                  </a:cubicBezTo>
                  <a:cubicBezTo>
                    <a:pt x="1338" y="10717"/>
                    <a:pt x="878" y="10520"/>
                    <a:pt x="548" y="10520"/>
                  </a:cubicBezTo>
                  <a:cubicBezTo>
                    <a:pt x="416" y="10520"/>
                    <a:pt x="305" y="10552"/>
                    <a:pt x="243" y="10639"/>
                  </a:cubicBezTo>
                  <a:cubicBezTo>
                    <a:pt x="0" y="10943"/>
                    <a:pt x="1277" y="11612"/>
                    <a:pt x="1277" y="11612"/>
                  </a:cubicBezTo>
                  <a:cubicBezTo>
                    <a:pt x="1277" y="11612"/>
                    <a:pt x="1491" y="11843"/>
                    <a:pt x="1823" y="11843"/>
                  </a:cubicBezTo>
                  <a:cubicBezTo>
                    <a:pt x="1942" y="11843"/>
                    <a:pt x="2075" y="11813"/>
                    <a:pt x="2219" y="11733"/>
                  </a:cubicBezTo>
                  <a:cubicBezTo>
                    <a:pt x="2713" y="11474"/>
                    <a:pt x="3162" y="11258"/>
                    <a:pt x="3339" y="11258"/>
                  </a:cubicBezTo>
                  <a:cubicBezTo>
                    <a:pt x="3369" y="11258"/>
                    <a:pt x="3391" y="11264"/>
                    <a:pt x="3405" y="11278"/>
                  </a:cubicBezTo>
                  <a:cubicBezTo>
                    <a:pt x="3496" y="11338"/>
                    <a:pt x="3952" y="11460"/>
                    <a:pt x="3952" y="11460"/>
                  </a:cubicBezTo>
                  <a:lnTo>
                    <a:pt x="4225" y="11612"/>
                  </a:lnTo>
                  <a:lnTo>
                    <a:pt x="3891" y="12037"/>
                  </a:lnTo>
                  <a:cubicBezTo>
                    <a:pt x="3891" y="12037"/>
                    <a:pt x="2736" y="12615"/>
                    <a:pt x="2645" y="12797"/>
                  </a:cubicBezTo>
                  <a:cubicBezTo>
                    <a:pt x="2523" y="12980"/>
                    <a:pt x="3283" y="13557"/>
                    <a:pt x="3344" y="13618"/>
                  </a:cubicBezTo>
                  <a:cubicBezTo>
                    <a:pt x="3435" y="13709"/>
                    <a:pt x="3921" y="13922"/>
                    <a:pt x="4012" y="14013"/>
                  </a:cubicBezTo>
                  <a:cubicBezTo>
                    <a:pt x="4063" y="14039"/>
                    <a:pt x="4178" y="14149"/>
                    <a:pt x="4232" y="14149"/>
                  </a:cubicBezTo>
                  <a:cubicBezTo>
                    <a:pt x="4242" y="14149"/>
                    <a:pt x="4251" y="14145"/>
                    <a:pt x="4256" y="14135"/>
                  </a:cubicBezTo>
                  <a:cubicBezTo>
                    <a:pt x="4316" y="14044"/>
                    <a:pt x="4225" y="13922"/>
                    <a:pt x="4256" y="13892"/>
                  </a:cubicBezTo>
                  <a:cubicBezTo>
                    <a:pt x="4316" y="13892"/>
                    <a:pt x="5319" y="13223"/>
                    <a:pt x="5745" y="12797"/>
                  </a:cubicBezTo>
                  <a:cubicBezTo>
                    <a:pt x="5745" y="12797"/>
                    <a:pt x="6049" y="13253"/>
                    <a:pt x="6140" y="13314"/>
                  </a:cubicBezTo>
                  <a:cubicBezTo>
                    <a:pt x="6140" y="13314"/>
                    <a:pt x="5988" y="13922"/>
                    <a:pt x="5715" y="14135"/>
                  </a:cubicBezTo>
                  <a:cubicBezTo>
                    <a:pt x="5289" y="14469"/>
                    <a:pt x="4833" y="14439"/>
                    <a:pt x="4712" y="14621"/>
                  </a:cubicBezTo>
                  <a:cubicBezTo>
                    <a:pt x="4620" y="14773"/>
                    <a:pt x="4712" y="14803"/>
                    <a:pt x="4924" y="14955"/>
                  </a:cubicBezTo>
                  <a:cubicBezTo>
                    <a:pt x="5107" y="15107"/>
                    <a:pt x="5563" y="15442"/>
                    <a:pt x="5563" y="15442"/>
                  </a:cubicBezTo>
                  <a:lnTo>
                    <a:pt x="5927" y="15806"/>
                  </a:lnTo>
                  <a:cubicBezTo>
                    <a:pt x="5927" y="15806"/>
                    <a:pt x="5938" y="15807"/>
                    <a:pt x="5958" y="15807"/>
                  </a:cubicBezTo>
                  <a:cubicBezTo>
                    <a:pt x="6057" y="15807"/>
                    <a:pt x="6373" y="15786"/>
                    <a:pt x="6626" y="15533"/>
                  </a:cubicBezTo>
                  <a:cubicBezTo>
                    <a:pt x="6930" y="15229"/>
                    <a:pt x="7234" y="15107"/>
                    <a:pt x="7569" y="15047"/>
                  </a:cubicBezTo>
                  <a:cubicBezTo>
                    <a:pt x="7903" y="14955"/>
                    <a:pt x="8025" y="14955"/>
                    <a:pt x="8025" y="14955"/>
                  </a:cubicBezTo>
                  <a:cubicBezTo>
                    <a:pt x="8025" y="14955"/>
                    <a:pt x="8207" y="15138"/>
                    <a:pt x="8207" y="15229"/>
                  </a:cubicBezTo>
                  <a:cubicBezTo>
                    <a:pt x="8207" y="15320"/>
                    <a:pt x="8116" y="15776"/>
                    <a:pt x="8116" y="15776"/>
                  </a:cubicBezTo>
                  <a:cubicBezTo>
                    <a:pt x="8116" y="15776"/>
                    <a:pt x="7903" y="16293"/>
                    <a:pt x="7569" y="16566"/>
                  </a:cubicBezTo>
                  <a:cubicBezTo>
                    <a:pt x="7569" y="16566"/>
                    <a:pt x="7295" y="16627"/>
                    <a:pt x="7417" y="16901"/>
                  </a:cubicBezTo>
                  <a:cubicBezTo>
                    <a:pt x="7538" y="17174"/>
                    <a:pt x="8268" y="17691"/>
                    <a:pt x="8329" y="17721"/>
                  </a:cubicBezTo>
                  <a:cubicBezTo>
                    <a:pt x="8351" y="17766"/>
                    <a:pt x="8486" y="17923"/>
                    <a:pt x="8616" y="17923"/>
                  </a:cubicBezTo>
                  <a:cubicBezTo>
                    <a:pt x="8665" y="17923"/>
                    <a:pt x="8713" y="17901"/>
                    <a:pt x="8754" y="17843"/>
                  </a:cubicBezTo>
                  <a:cubicBezTo>
                    <a:pt x="8906" y="17661"/>
                    <a:pt x="8785" y="17630"/>
                    <a:pt x="8906" y="17448"/>
                  </a:cubicBezTo>
                  <a:cubicBezTo>
                    <a:pt x="9028" y="17235"/>
                    <a:pt x="9575" y="16262"/>
                    <a:pt x="9636" y="16141"/>
                  </a:cubicBezTo>
                  <a:cubicBezTo>
                    <a:pt x="9636" y="16141"/>
                    <a:pt x="9848" y="16445"/>
                    <a:pt x="9940" y="16566"/>
                  </a:cubicBezTo>
                  <a:cubicBezTo>
                    <a:pt x="10122" y="16810"/>
                    <a:pt x="11186" y="20335"/>
                    <a:pt x="11763" y="20883"/>
                  </a:cubicBezTo>
                  <a:cubicBezTo>
                    <a:pt x="11763" y="20883"/>
                    <a:pt x="12128" y="21308"/>
                    <a:pt x="12219" y="21399"/>
                  </a:cubicBezTo>
                  <a:cubicBezTo>
                    <a:pt x="12278" y="21458"/>
                    <a:pt x="13991" y="23171"/>
                    <a:pt x="14314" y="23171"/>
                  </a:cubicBezTo>
                  <a:cubicBezTo>
                    <a:pt x="14328" y="23171"/>
                    <a:pt x="14339" y="23168"/>
                    <a:pt x="14347" y="23162"/>
                  </a:cubicBezTo>
                  <a:cubicBezTo>
                    <a:pt x="14560" y="23010"/>
                    <a:pt x="14377" y="22554"/>
                    <a:pt x="13982" y="22159"/>
                  </a:cubicBezTo>
                  <a:cubicBezTo>
                    <a:pt x="13617" y="21734"/>
                    <a:pt x="13040" y="20974"/>
                    <a:pt x="13010" y="20670"/>
                  </a:cubicBezTo>
                  <a:cubicBezTo>
                    <a:pt x="12979" y="20548"/>
                    <a:pt x="12918" y="20335"/>
                    <a:pt x="12918" y="20335"/>
                  </a:cubicBezTo>
                  <a:lnTo>
                    <a:pt x="12584" y="18998"/>
                  </a:lnTo>
                  <a:cubicBezTo>
                    <a:pt x="12584" y="18998"/>
                    <a:pt x="12098" y="16019"/>
                    <a:pt x="12219" y="15077"/>
                  </a:cubicBezTo>
                  <a:cubicBezTo>
                    <a:pt x="12219" y="15077"/>
                    <a:pt x="12250" y="13253"/>
                    <a:pt x="12159" y="12919"/>
                  </a:cubicBezTo>
                  <a:cubicBezTo>
                    <a:pt x="12098" y="12554"/>
                    <a:pt x="12128" y="11885"/>
                    <a:pt x="11368" y="10913"/>
                  </a:cubicBezTo>
                  <a:lnTo>
                    <a:pt x="11307" y="10791"/>
                  </a:lnTo>
                  <a:cubicBezTo>
                    <a:pt x="11307" y="10791"/>
                    <a:pt x="10152" y="9545"/>
                    <a:pt x="8967" y="8967"/>
                  </a:cubicBezTo>
                  <a:cubicBezTo>
                    <a:pt x="8146" y="8542"/>
                    <a:pt x="7447" y="8268"/>
                    <a:pt x="6292" y="8056"/>
                  </a:cubicBezTo>
                  <a:cubicBezTo>
                    <a:pt x="6292" y="8056"/>
                    <a:pt x="6019" y="7904"/>
                    <a:pt x="5988" y="7752"/>
                  </a:cubicBezTo>
                  <a:cubicBezTo>
                    <a:pt x="5927" y="7600"/>
                    <a:pt x="5623" y="6505"/>
                    <a:pt x="5927" y="5381"/>
                  </a:cubicBezTo>
                  <a:cubicBezTo>
                    <a:pt x="6231" y="4287"/>
                    <a:pt x="6778" y="3101"/>
                    <a:pt x="7964" y="2189"/>
                  </a:cubicBezTo>
                  <a:cubicBezTo>
                    <a:pt x="7842" y="2037"/>
                    <a:pt x="8025" y="1946"/>
                    <a:pt x="8420" y="1825"/>
                  </a:cubicBezTo>
                  <a:cubicBezTo>
                    <a:pt x="8445" y="1821"/>
                    <a:pt x="8473" y="1819"/>
                    <a:pt x="8505" y="1819"/>
                  </a:cubicBezTo>
                  <a:cubicBezTo>
                    <a:pt x="8745" y="1819"/>
                    <a:pt x="9165" y="1928"/>
                    <a:pt x="9514" y="2250"/>
                  </a:cubicBezTo>
                  <a:cubicBezTo>
                    <a:pt x="9652" y="2377"/>
                    <a:pt x="9791" y="2416"/>
                    <a:pt x="9909" y="2416"/>
                  </a:cubicBezTo>
                  <a:cubicBezTo>
                    <a:pt x="10103" y="2416"/>
                    <a:pt x="10244" y="2311"/>
                    <a:pt x="10244" y="2311"/>
                  </a:cubicBezTo>
                  <a:cubicBezTo>
                    <a:pt x="10244" y="2311"/>
                    <a:pt x="10329" y="2362"/>
                    <a:pt x="10410" y="2362"/>
                  </a:cubicBezTo>
                  <a:cubicBezTo>
                    <a:pt x="10437" y="2362"/>
                    <a:pt x="10464" y="2356"/>
                    <a:pt x="10487" y="2341"/>
                  </a:cubicBezTo>
                  <a:cubicBezTo>
                    <a:pt x="10608" y="2311"/>
                    <a:pt x="10851" y="2128"/>
                    <a:pt x="10730" y="1794"/>
                  </a:cubicBezTo>
                  <a:cubicBezTo>
                    <a:pt x="10618" y="1429"/>
                    <a:pt x="10168" y="1"/>
                    <a:pt x="9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596025" y="4181650"/>
              <a:ext cx="883025" cy="923100"/>
            </a:xfrm>
            <a:custGeom>
              <a:avLst/>
              <a:gdLst/>
              <a:ahLst/>
              <a:cxnLst/>
              <a:rect l="l" t="t" r="r" b="b"/>
              <a:pathLst>
                <a:path w="35321" h="36924" extrusionOk="0">
                  <a:moveTo>
                    <a:pt x="518" y="1"/>
                  </a:moveTo>
                  <a:cubicBezTo>
                    <a:pt x="390" y="1"/>
                    <a:pt x="304" y="23"/>
                    <a:pt x="274" y="74"/>
                  </a:cubicBezTo>
                  <a:cubicBezTo>
                    <a:pt x="0" y="530"/>
                    <a:pt x="669" y="1168"/>
                    <a:pt x="1733" y="1654"/>
                  </a:cubicBezTo>
                  <a:cubicBezTo>
                    <a:pt x="2797" y="2110"/>
                    <a:pt x="4317" y="2961"/>
                    <a:pt x="4681" y="3478"/>
                  </a:cubicBezTo>
                  <a:cubicBezTo>
                    <a:pt x="4803" y="3660"/>
                    <a:pt x="5107" y="3995"/>
                    <a:pt x="5107" y="3995"/>
                  </a:cubicBezTo>
                  <a:lnTo>
                    <a:pt x="6779" y="6092"/>
                  </a:lnTo>
                  <a:cubicBezTo>
                    <a:pt x="6779" y="6092"/>
                    <a:pt x="9970" y="10955"/>
                    <a:pt x="10608" y="12688"/>
                  </a:cubicBezTo>
                  <a:cubicBezTo>
                    <a:pt x="10608" y="12688"/>
                    <a:pt x="12007" y="15971"/>
                    <a:pt x="12432" y="16487"/>
                  </a:cubicBezTo>
                  <a:cubicBezTo>
                    <a:pt x="12858" y="17035"/>
                    <a:pt x="13314" y="18311"/>
                    <a:pt x="15441" y="19405"/>
                  </a:cubicBezTo>
                  <a:lnTo>
                    <a:pt x="15654" y="19527"/>
                  </a:lnTo>
                  <a:cubicBezTo>
                    <a:pt x="15654" y="19527"/>
                    <a:pt x="18694" y="20864"/>
                    <a:pt x="21217" y="20925"/>
                  </a:cubicBezTo>
                  <a:cubicBezTo>
                    <a:pt x="21615" y="20945"/>
                    <a:pt x="21994" y="20956"/>
                    <a:pt x="22367" y="20956"/>
                  </a:cubicBezTo>
                  <a:cubicBezTo>
                    <a:pt x="23704" y="20956"/>
                    <a:pt x="24966" y="20812"/>
                    <a:pt x="26749" y="20408"/>
                  </a:cubicBezTo>
                  <a:cubicBezTo>
                    <a:pt x="26749" y="20408"/>
                    <a:pt x="27326" y="20439"/>
                    <a:pt x="27508" y="20682"/>
                  </a:cubicBezTo>
                  <a:cubicBezTo>
                    <a:pt x="27721" y="20895"/>
                    <a:pt x="29119" y="22658"/>
                    <a:pt x="29454" y="24816"/>
                  </a:cubicBezTo>
                  <a:cubicBezTo>
                    <a:pt x="29788" y="26974"/>
                    <a:pt x="29788" y="29497"/>
                    <a:pt x="28420" y="32020"/>
                  </a:cubicBezTo>
                  <a:cubicBezTo>
                    <a:pt x="28390" y="32080"/>
                    <a:pt x="28208" y="32445"/>
                    <a:pt x="27630" y="32901"/>
                  </a:cubicBezTo>
                  <a:cubicBezTo>
                    <a:pt x="27420" y="33073"/>
                    <a:pt x="26944" y="33197"/>
                    <a:pt x="26393" y="33197"/>
                  </a:cubicBezTo>
                  <a:cubicBezTo>
                    <a:pt x="26069" y="33197"/>
                    <a:pt x="25719" y="33154"/>
                    <a:pt x="25381" y="33053"/>
                  </a:cubicBezTo>
                  <a:cubicBezTo>
                    <a:pt x="25246" y="33017"/>
                    <a:pt x="25122" y="33002"/>
                    <a:pt x="25009" y="33002"/>
                  </a:cubicBezTo>
                  <a:cubicBezTo>
                    <a:pt x="24361" y="33002"/>
                    <a:pt x="24074" y="33509"/>
                    <a:pt x="24074" y="33509"/>
                  </a:cubicBezTo>
                  <a:cubicBezTo>
                    <a:pt x="24074" y="33509"/>
                    <a:pt x="23709" y="33509"/>
                    <a:pt x="23557" y="33661"/>
                  </a:cubicBezTo>
                  <a:cubicBezTo>
                    <a:pt x="23405" y="33813"/>
                    <a:pt x="23162" y="34299"/>
                    <a:pt x="23648" y="34877"/>
                  </a:cubicBezTo>
                  <a:cubicBezTo>
                    <a:pt x="24053" y="35305"/>
                    <a:pt x="25517" y="36924"/>
                    <a:pt x="27068" y="36924"/>
                  </a:cubicBezTo>
                  <a:cubicBezTo>
                    <a:pt x="27499" y="36924"/>
                    <a:pt x="27936" y="36799"/>
                    <a:pt x="28360" y="36488"/>
                  </a:cubicBezTo>
                  <a:cubicBezTo>
                    <a:pt x="30305" y="35059"/>
                    <a:pt x="30822" y="33479"/>
                    <a:pt x="31399" y="31655"/>
                  </a:cubicBezTo>
                  <a:cubicBezTo>
                    <a:pt x="31977" y="29831"/>
                    <a:pt x="33405" y="22536"/>
                    <a:pt x="30214" y="16943"/>
                  </a:cubicBezTo>
                  <a:cubicBezTo>
                    <a:pt x="30214" y="16943"/>
                    <a:pt x="30548" y="14998"/>
                    <a:pt x="30457" y="14299"/>
                  </a:cubicBezTo>
                  <a:lnTo>
                    <a:pt x="32007" y="12232"/>
                  </a:lnTo>
                  <a:cubicBezTo>
                    <a:pt x="32007" y="12232"/>
                    <a:pt x="32372" y="11746"/>
                    <a:pt x="32828" y="11624"/>
                  </a:cubicBezTo>
                  <a:cubicBezTo>
                    <a:pt x="33253" y="11563"/>
                    <a:pt x="35016" y="11563"/>
                    <a:pt x="35168" y="10864"/>
                  </a:cubicBezTo>
                  <a:cubicBezTo>
                    <a:pt x="35320" y="10196"/>
                    <a:pt x="32524" y="9922"/>
                    <a:pt x="32524" y="9922"/>
                  </a:cubicBezTo>
                  <a:cubicBezTo>
                    <a:pt x="32524" y="9922"/>
                    <a:pt x="32300" y="9832"/>
                    <a:pt x="31989" y="9832"/>
                  </a:cubicBezTo>
                  <a:cubicBezTo>
                    <a:pt x="31624" y="9832"/>
                    <a:pt x="31139" y="9957"/>
                    <a:pt x="30761" y="10499"/>
                  </a:cubicBezTo>
                  <a:cubicBezTo>
                    <a:pt x="30067" y="11424"/>
                    <a:pt x="29319" y="12239"/>
                    <a:pt x="29038" y="12239"/>
                  </a:cubicBezTo>
                  <a:cubicBezTo>
                    <a:pt x="29023" y="12239"/>
                    <a:pt x="29010" y="12237"/>
                    <a:pt x="28998" y="12232"/>
                  </a:cubicBezTo>
                  <a:cubicBezTo>
                    <a:pt x="28967" y="12223"/>
                    <a:pt x="28923" y="12220"/>
                    <a:pt x="28869" y="12220"/>
                  </a:cubicBezTo>
                  <a:cubicBezTo>
                    <a:pt x="28543" y="12220"/>
                    <a:pt x="27873" y="12354"/>
                    <a:pt x="27873" y="12354"/>
                  </a:cubicBezTo>
                  <a:lnTo>
                    <a:pt x="27296" y="12323"/>
                  </a:lnTo>
                  <a:lnTo>
                    <a:pt x="27600" y="11320"/>
                  </a:lnTo>
                  <a:cubicBezTo>
                    <a:pt x="27600" y="11320"/>
                    <a:pt x="29180" y="9436"/>
                    <a:pt x="29241" y="8980"/>
                  </a:cubicBezTo>
                  <a:cubicBezTo>
                    <a:pt x="29271" y="8554"/>
                    <a:pt x="27478" y="8129"/>
                    <a:pt x="27296" y="8068"/>
                  </a:cubicBezTo>
                  <a:cubicBezTo>
                    <a:pt x="27113" y="7977"/>
                    <a:pt x="26049" y="7977"/>
                    <a:pt x="25898" y="7916"/>
                  </a:cubicBezTo>
                  <a:cubicBezTo>
                    <a:pt x="25803" y="7897"/>
                    <a:pt x="25602" y="7854"/>
                    <a:pt x="25464" y="7854"/>
                  </a:cubicBezTo>
                  <a:cubicBezTo>
                    <a:pt x="25381" y="7854"/>
                    <a:pt x="25320" y="7870"/>
                    <a:pt x="25320" y="7916"/>
                  </a:cubicBezTo>
                  <a:cubicBezTo>
                    <a:pt x="25320" y="8037"/>
                    <a:pt x="25502" y="8250"/>
                    <a:pt x="25502" y="8341"/>
                  </a:cubicBezTo>
                  <a:cubicBezTo>
                    <a:pt x="25472" y="8372"/>
                    <a:pt x="24135" y="10408"/>
                    <a:pt x="23770" y="11472"/>
                  </a:cubicBezTo>
                  <a:cubicBezTo>
                    <a:pt x="23770" y="11472"/>
                    <a:pt x="22797" y="10955"/>
                    <a:pt x="22645" y="10864"/>
                  </a:cubicBezTo>
                  <a:cubicBezTo>
                    <a:pt x="22645" y="10864"/>
                    <a:pt x="22463" y="9709"/>
                    <a:pt x="22736" y="9162"/>
                  </a:cubicBezTo>
                  <a:cubicBezTo>
                    <a:pt x="23223" y="8220"/>
                    <a:pt x="24013" y="7946"/>
                    <a:pt x="24104" y="7490"/>
                  </a:cubicBezTo>
                  <a:cubicBezTo>
                    <a:pt x="24165" y="7156"/>
                    <a:pt x="23952" y="7126"/>
                    <a:pt x="23496" y="7004"/>
                  </a:cubicBezTo>
                  <a:lnTo>
                    <a:pt x="21976" y="6609"/>
                  </a:lnTo>
                  <a:lnTo>
                    <a:pt x="20973" y="6305"/>
                  </a:lnTo>
                  <a:cubicBezTo>
                    <a:pt x="20973" y="6305"/>
                    <a:pt x="20305" y="6548"/>
                    <a:pt x="20001" y="7338"/>
                  </a:cubicBezTo>
                  <a:cubicBezTo>
                    <a:pt x="19697" y="8129"/>
                    <a:pt x="19241" y="8585"/>
                    <a:pt x="18694" y="9010"/>
                  </a:cubicBezTo>
                  <a:cubicBezTo>
                    <a:pt x="18177" y="9436"/>
                    <a:pt x="18025" y="9527"/>
                    <a:pt x="18025" y="9527"/>
                  </a:cubicBezTo>
                  <a:cubicBezTo>
                    <a:pt x="18025" y="9527"/>
                    <a:pt x="17539" y="9344"/>
                    <a:pt x="17417" y="9192"/>
                  </a:cubicBezTo>
                  <a:cubicBezTo>
                    <a:pt x="17326" y="9040"/>
                    <a:pt x="17174" y="8189"/>
                    <a:pt x="17174" y="8189"/>
                  </a:cubicBezTo>
                  <a:cubicBezTo>
                    <a:pt x="17174" y="8189"/>
                    <a:pt x="17113" y="7034"/>
                    <a:pt x="17539" y="6305"/>
                  </a:cubicBezTo>
                  <a:cubicBezTo>
                    <a:pt x="17539" y="6305"/>
                    <a:pt x="17995" y="5971"/>
                    <a:pt x="17569" y="5606"/>
                  </a:cubicBezTo>
                  <a:cubicBezTo>
                    <a:pt x="17144" y="5180"/>
                    <a:pt x="15411" y="4876"/>
                    <a:pt x="15289" y="4846"/>
                  </a:cubicBezTo>
                  <a:cubicBezTo>
                    <a:pt x="15220" y="4846"/>
                    <a:pt x="14992" y="4747"/>
                    <a:pt x="14786" y="4747"/>
                  </a:cubicBezTo>
                  <a:cubicBezTo>
                    <a:pt x="14632" y="4747"/>
                    <a:pt x="14490" y="4802"/>
                    <a:pt x="14438" y="4998"/>
                  </a:cubicBezTo>
                  <a:cubicBezTo>
                    <a:pt x="14347" y="5454"/>
                    <a:pt x="14530" y="5393"/>
                    <a:pt x="14499" y="5819"/>
                  </a:cubicBezTo>
                  <a:cubicBezTo>
                    <a:pt x="14438" y="6244"/>
                    <a:pt x="14226" y="8493"/>
                    <a:pt x="14226" y="8676"/>
                  </a:cubicBezTo>
                  <a:cubicBezTo>
                    <a:pt x="14226" y="8676"/>
                    <a:pt x="13618" y="8341"/>
                    <a:pt x="13374" y="8220"/>
                  </a:cubicBezTo>
                  <a:cubicBezTo>
                    <a:pt x="12858" y="7916"/>
                    <a:pt x="8146" y="2597"/>
                    <a:pt x="6657" y="2019"/>
                  </a:cubicBezTo>
                  <a:cubicBezTo>
                    <a:pt x="6657" y="2019"/>
                    <a:pt x="5624" y="1563"/>
                    <a:pt x="5472" y="1533"/>
                  </a:cubicBezTo>
                  <a:cubicBezTo>
                    <a:pt x="5336" y="1452"/>
                    <a:pt x="1548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343750" y="2423575"/>
              <a:ext cx="364000" cy="580050"/>
            </a:xfrm>
            <a:custGeom>
              <a:avLst/>
              <a:gdLst/>
              <a:ahLst/>
              <a:cxnLst/>
              <a:rect l="l" t="t" r="r" b="b"/>
              <a:pathLst>
                <a:path w="14560" h="23202" extrusionOk="0">
                  <a:moveTo>
                    <a:pt x="9112" y="0"/>
                  </a:moveTo>
                  <a:cubicBezTo>
                    <a:pt x="9027" y="0"/>
                    <a:pt x="8938" y="10"/>
                    <a:pt x="8845" y="31"/>
                  </a:cubicBezTo>
                  <a:cubicBezTo>
                    <a:pt x="7629" y="305"/>
                    <a:pt x="7052" y="943"/>
                    <a:pt x="6413" y="1672"/>
                  </a:cubicBezTo>
                  <a:cubicBezTo>
                    <a:pt x="5775" y="2402"/>
                    <a:pt x="3526" y="5502"/>
                    <a:pt x="3830" y="8815"/>
                  </a:cubicBezTo>
                  <a:cubicBezTo>
                    <a:pt x="3830" y="8815"/>
                    <a:pt x="3252" y="9666"/>
                    <a:pt x="3161" y="10001"/>
                  </a:cubicBezTo>
                  <a:lnTo>
                    <a:pt x="1976" y="10639"/>
                  </a:lnTo>
                  <a:cubicBezTo>
                    <a:pt x="1976" y="10639"/>
                    <a:pt x="1725" y="10765"/>
                    <a:pt x="1542" y="10765"/>
                  </a:cubicBezTo>
                  <a:cubicBezTo>
                    <a:pt x="1524" y="10765"/>
                    <a:pt x="1506" y="10763"/>
                    <a:pt x="1489" y="10761"/>
                  </a:cubicBezTo>
                  <a:cubicBezTo>
                    <a:pt x="1335" y="10739"/>
                    <a:pt x="861" y="10525"/>
                    <a:pt x="520" y="10525"/>
                  </a:cubicBezTo>
                  <a:cubicBezTo>
                    <a:pt x="390" y="10525"/>
                    <a:pt x="280" y="10556"/>
                    <a:pt x="213" y="10639"/>
                  </a:cubicBezTo>
                  <a:cubicBezTo>
                    <a:pt x="0" y="10943"/>
                    <a:pt x="1246" y="11642"/>
                    <a:pt x="1246" y="11642"/>
                  </a:cubicBezTo>
                  <a:cubicBezTo>
                    <a:pt x="1246" y="11642"/>
                    <a:pt x="1468" y="11848"/>
                    <a:pt x="1786" y="11848"/>
                  </a:cubicBezTo>
                  <a:cubicBezTo>
                    <a:pt x="1908" y="11848"/>
                    <a:pt x="2045" y="11818"/>
                    <a:pt x="2188" y="11733"/>
                  </a:cubicBezTo>
                  <a:cubicBezTo>
                    <a:pt x="2699" y="11464"/>
                    <a:pt x="3186" y="11267"/>
                    <a:pt x="3334" y="11267"/>
                  </a:cubicBezTo>
                  <a:cubicBezTo>
                    <a:pt x="3353" y="11267"/>
                    <a:pt x="3367" y="11270"/>
                    <a:pt x="3374" y="11277"/>
                  </a:cubicBezTo>
                  <a:cubicBezTo>
                    <a:pt x="3496" y="11369"/>
                    <a:pt x="3951" y="11490"/>
                    <a:pt x="3951" y="11490"/>
                  </a:cubicBezTo>
                  <a:lnTo>
                    <a:pt x="4225" y="11642"/>
                  </a:lnTo>
                  <a:lnTo>
                    <a:pt x="3860" y="12037"/>
                  </a:lnTo>
                  <a:cubicBezTo>
                    <a:pt x="3860" y="12037"/>
                    <a:pt x="2736" y="12615"/>
                    <a:pt x="2614" y="12797"/>
                  </a:cubicBezTo>
                  <a:cubicBezTo>
                    <a:pt x="2492" y="13010"/>
                    <a:pt x="3252" y="13557"/>
                    <a:pt x="3344" y="13648"/>
                  </a:cubicBezTo>
                  <a:cubicBezTo>
                    <a:pt x="3404" y="13709"/>
                    <a:pt x="3921" y="13952"/>
                    <a:pt x="3982" y="14013"/>
                  </a:cubicBezTo>
                  <a:cubicBezTo>
                    <a:pt x="4053" y="14060"/>
                    <a:pt x="4161" y="14163"/>
                    <a:pt x="4219" y="14163"/>
                  </a:cubicBezTo>
                  <a:cubicBezTo>
                    <a:pt x="4236" y="14163"/>
                    <a:pt x="4249" y="14155"/>
                    <a:pt x="4255" y="14135"/>
                  </a:cubicBezTo>
                  <a:cubicBezTo>
                    <a:pt x="4286" y="14074"/>
                    <a:pt x="4225" y="13952"/>
                    <a:pt x="4255" y="13922"/>
                  </a:cubicBezTo>
                  <a:cubicBezTo>
                    <a:pt x="4286" y="13922"/>
                    <a:pt x="5319" y="13223"/>
                    <a:pt x="5745" y="12797"/>
                  </a:cubicBezTo>
                  <a:cubicBezTo>
                    <a:pt x="5745" y="12797"/>
                    <a:pt x="6049" y="13253"/>
                    <a:pt x="6110" y="13344"/>
                  </a:cubicBezTo>
                  <a:cubicBezTo>
                    <a:pt x="6110" y="13344"/>
                    <a:pt x="5958" y="13952"/>
                    <a:pt x="5684" y="14135"/>
                  </a:cubicBezTo>
                  <a:cubicBezTo>
                    <a:pt x="5258" y="14469"/>
                    <a:pt x="4803" y="14439"/>
                    <a:pt x="4711" y="14621"/>
                  </a:cubicBezTo>
                  <a:cubicBezTo>
                    <a:pt x="4590" y="14773"/>
                    <a:pt x="4711" y="14834"/>
                    <a:pt x="4894" y="14986"/>
                  </a:cubicBezTo>
                  <a:cubicBezTo>
                    <a:pt x="5076" y="15138"/>
                    <a:pt x="5532" y="15472"/>
                    <a:pt x="5532" y="15472"/>
                  </a:cubicBezTo>
                  <a:lnTo>
                    <a:pt x="5927" y="15806"/>
                  </a:lnTo>
                  <a:cubicBezTo>
                    <a:pt x="5927" y="15806"/>
                    <a:pt x="5937" y="15807"/>
                    <a:pt x="5956" y="15807"/>
                  </a:cubicBezTo>
                  <a:cubicBezTo>
                    <a:pt x="6047" y="15807"/>
                    <a:pt x="6343" y="15786"/>
                    <a:pt x="6596" y="15533"/>
                  </a:cubicBezTo>
                  <a:cubicBezTo>
                    <a:pt x="6900" y="15229"/>
                    <a:pt x="7204" y="15138"/>
                    <a:pt x="7538" y="15046"/>
                  </a:cubicBezTo>
                  <a:cubicBezTo>
                    <a:pt x="7903" y="14986"/>
                    <a:pt x="7994" y="14986"/>
                    <a:pt x="7994" y="14986"/>
                  </a:cubicBezTo>
                  <a:cubicBezTo>
                    <a:pt x="7994" y="14986"/>
                    <a:pt x="8207" y="15168"/>
                    <a:pt x="8207" y="15229"/>
                  </a:cubicBezTo>
                  <a:cubicBezTo>
                    <a:pt x="8207" y="15320"/>
                    <a:pt x="8085" y="15776"/>
                    <a:pt x="8085" y="15776"/>
                  </a:cubicBezTo>
                  <a:cubicBezTo>
                    <a:pt x="8085" y="15776"/>
                    <a:pt x="7903" y="16293"/>
                    <a:pt x="7569" y="16566"/>
                  </a:cubicBezTo>
                  <a:cubicBezTo>
                    <a:pt x="7569" y="16566"/>
                    <a:pt x="7295" y="16657"/>
                    <a:pt x="7417" y="16901"/>
                  </a:cubicBezTo>
                  <a:cubicBezTo>
                    <a:pt x="7508" y="17174"/>
                    <a:pt x="8237" y="17721"/>
                    <a:pt x="8328" y="17752"/>
                  </a:cubicBezTo>
                  <a:cubicBezTo>
                    <a:pt x="8351" y="17775"/>
                    <a:pt x="8478" y="17935"/>
                    <a:pt x="8604" y="17935"/>
                  </a:cubicBezTo>
                  <a:cubicBezTo>
                    <a:pt x="8645" y="17935"/>
                    <a:pt x="8686" y="17918"/>
                    <a:pt x="8724" y="17873"/>
                  </a:cubicBezTo>
                  <a:cubicBezTo>
                    <a:pt x="8876" y="17660"/>
                    <a:pt x="8784" y="17630"/>
                    <a:pt x="8876" y="17448"/>
                  </a:cubicBezTo>
                  <a:cubicBezTo>
                    <a:pt x="8997" y="17265"/>
                    <a:pt x="9575" y="16262"/>
                    <a:pt x="9605" y="16141"/>
                  </a:cubicBezTo>
                  <a:cubicBezTo>
                    <a:pt x="9605" y="16141"/>
                    <a:pt x="9848" y="16445"/>
                    <a:pt x="9909" y="16566"/>
                  </a:cubicBezTo>
                  <a:cubicBezTo>
                    <a:pt x="10091" y="16840"/>
                    <a:pt x="11155" y="20335"/>
                    <a:pt x="11733" y="20913"/>
                  </a:cubicBezTo>
                  <a:cubicBezTo>
                    <a:pt x="11733" y="20913"/>
                    <a:pt x="12097" y="21308"/>
                    <a:pt x="12189" y="21399"/>
                  </a:cubicBezTo>
                  <a:cubicBezTo>
                    <a:pt x="12276" y="21458"/>
                    <a:pt x="13993" y="23201"/>
                    <a:pt x="14288" y="23201"/>
                  </a:cubicBezTo>
                  <a:cubicBezTo>
                    <a:pt x="14300" y="23201"/>
                    <a:pt x="14309" y="23198"/>
                    <a:pt x="14316" y="23192"/>
                  </a:cubicBezTo>
                  <a:cubicBezTo>
                    <a:pt x="14560" y="23040"/>
                    <a:pt x="14347" y="22585"/>
                    <a:pt x="13982" y="22159"/>
                  </a:cubicBezTo>
                  <a:cubicBezTo>
                    <a:pt x="13556" y="21703"/>
                    <a:pt x="13040" y="20974"/>
                    <a:pt x="12979" y="20670"/>
                  </a:cubicBezTo>
                  <a:cubicBezTo>
                    <a:pt x="12949" y="20548"/>
                    <a:pt x="12918" y="20335"/>
                    <a:pt x="12918" y="20335"/>
                  </a:cubicBezTo>
                  <a:lnTo>
                    <a:pt x="12584" y="18998"/>
                  </a:lnTo>
                  <a:cubicBezTo>
                    <a:pt x="12584" y="18998"/>
                    <a:pt x="12067" y="16049"/>
                    <a:pt x="12189" y="15077"/>
                  </a:cubicBezTo>
                  <a:cubicBezTo>
                    <a:pt x="12189" y="15077"/>
                    <a:pt x="12219" y="13253"/>
                    <a:pt x="12158" y="12919"/>
                  </a:cubicBezTo>
                  <a:cubicBezTo>
                    <a:pt x="12067" y="12584"/>
                    <a:pt x="12097" y="11885"/>
                    <a:pt x="11338" y="10913"/>
                  </a:cubicBezTo>
                  <a:lnTo>
                    <a:pt x="11277" y="10791"/>
                  </a:lnTo>
                  <a:cubicBezTo>
                    <a:pt x="11277" y="10791"/>
                    <a:pt x="10122" y="9545"/>
                    <a:pt x="8967" y="8967"/>
                  </a:cubicBezTo>
                  <a:cubicBezTo>
                    <a:pt x="8116" y="8542"/>
                    <a:pt x="7447" y="8299"/>
                    <a:pt x="6262" y="8055"/>
                  </a:cubicBezTo>
                  <a:cubicBezTo>
                    <a:pt x="6262" y="8055"/>
                    <a:pt x="5988" y="7903"/>
                    <a:pt x="5958" y="7752"/>
                  </a:cubicBezTo>
                  <a:cubicBezTo>
                    <a:pt x="5927" y="7600"/>
                    <a:pt x="5623" y="6505"/>
                    <a:pt x="5927" y="5411"/>
                  </a:cubicBezTo>
                  <a:cubicBezTo>
                    <a:pt x="6231" y="4286"/>
                    <a:pt x="6748" y="3131"/>
                    <a:pt x="7933" y="2220"/>
                  </a:cubicBezTo>
                  <a:cubicBezTo>
                    <a:pt x="7812" y="2007"/>
                    <a:pt x="8024" y="1916"/>
                    <a:pt x="8389" y="1824"/>
                  </a:cubicBezTo>
                  <a:cubicBezTo>
                    <a:pt x="8413" y="1821"/>
                    <a:pt x="8439" y="1820"/>
                    <a:pt x="8467" y="1820"/>
                  </a:cubicBezTo>
                  <a:cubicBezTo>
                    <a:pt x="8727" y="1820"/>
                    <a:pt x="9154" y="1948"/>
                    <a:pt x="9483" y="2250"/>
                  </a:cubicBezTo>
                  <a:cubicBezTo>
                    <a:pt x="9633" y="2377"/>
                    <a:pt x="9774" y="2416"/>
                    <a:pt x="9892" y="2416"/>
                  </a:cubicBezTo>
                  <a:cubicBezTo>
                    <a:pt x="10084" y="2416"/>
                    <a:pt x="10213" y="2311"/>
                    <a:pt x="10213" y="2311"/>
                  </a:cubicBezTo>
                  <a:cubicBezTo>
                    <a:pt x="10213" y="2311"/>
                    <a:pt x="10325" y="2378"/>
                    <a:pt x="10433" y="2378"/>
                  </a:cubicBezTo>
                  <a:cubicBezTo>
                    <a:pt x="10451" y="2378"/>
                    <a:pt x="10469" y="2376"/>
                    <a:pt x="10487" y="2371"/>
                  </a:cubicBezTo>
                  <a:cubicBezTo>
                    <a:pt x="10608" y="2311"/>
                    <a:pt x="10821" y="2128"/>
                    <a:pt x="10699" y="1794"/>
                  </a:cubicBezTo>
                  <a:cubicBezTo>
                    <a:pt x="10615" y="1429"/>
                    <a:pt x="10142" y="0"/>
                    <a:pt x="91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995725" y="2768575"/>
              <a:ext cx="804000" cy="569925"/>
            </a:xfrm>
            <a:custGeom>
              <a:avLst/>
              <a:gdLst/>
              <a:ahLst/>
              <a:cxnLst/>
              <a:rect l="l" t="t" r="r" b="b"/>
              <a:pathLst>
                <a:path w="32160" h="22797" extrusionOk="0">
                  <a:moveTo>
                    <a:pt x="28907" y="10061"/>
                  </a:moveTo>
                  <a:cubicBezTo>
                    <a:pt x="28998" y="10365"/>
                    <a:pt x="28937" y="11095"/>
                    <a:pt x="28542" y="11642"/>
                  </a:cubicBezTo>
                  <a:cubicBezTo>
                    <a:pt x="28177" y="12280"/>
                    <a:pt x="28603" y="12675"/>
                    <a:pt x="28603" y="12675"/>
                  </a:cubicBezTo>
                  <a:cubicBezTo>
                    <a:pt x="28603" y="12675"/>
                    <a:pt x="28512" y="12918"/>
                    <a:pt x="28603" y="13070"/>
                  </a:cubicBezTo>
                  <a:cubicBezTo>
                    <a:pt x="28664" y="13162"/>
                    <a:pt x="28968" y="13526"/>
                    <a:pt x="29454" y="13253"/>
                  </a:cubicBezTo>
                  <a:cubicBezTo>
                    <a:pt x="29971" y="12979"/>
                    <a:pt x="32159" y="11915"/>
                    <a:pt x="31551" y="10244"/>
                  </a:cubicBezTo>
                  <a:cubicBezTo>
                    <a:pt x="30943" y="8572"/>
                    <a:pt x="29910" y="7903"/>
                    <a:pt x="28785" y="7143"/>
                  </a:cubicBezTo>
                  <a:cubicBezTo>
                    <a:pt x="27630" y="6383"/>
                    <a:pt x="22767" y="3860"/>
                    <a:pt x="18208" y="4985"/>
                  </a:cubicBezTo>
                  <a:cubicBezTo>
                    <a:pt x="18208" y="4985"/>
                    <a:pt x="16931" y="4316"/>
                    <a:pt x="16384" y="4256"/>
                  </a:cubicBezTo>
                  <a:lnTo>
                    <a:pt x="15259" y="2736"/>
                  </a:lnTo>
                  <a:cubicBezTo>
                    <a:pt x="15259" y="2736"/>
                    <a:pt x="14986" y="2341"/>
                    <a:pt x="14986" y="2037"/>
                  </a:cubicBezTo>
                  <a:cubicBezTo>
                    <a:pt x="15016" y="1733"/>
                    <a:pt x="15381" y="487"/>
                    <a:pt x="14925" y="274"/>
                  </a:cubicBezTo>
                  <a:cubicBezTo>
                    <a:pt x="14469" y="0"/>
                    <a:pt x="13739" y="1885"/>
                    <a:pt x="13739" y="1885"/>
                  </a:cubicBezTo>
                  <a:cubicBezTo>
                    <a:pt x="13739" y="1885"/>
                    <a:pt x="13192" y="2584"/>
                    <a:pt x="13770" y="3253"/>
                  </a:cubicBezTo>
                  <a:cubicBezTo>
                    <a:pt x="14347" y="3982"/>
                    <a:pt x="14712" y="4681"/>
                    <a:pt x="14651" y="4833"/>
                  </a:cubicBezTo>
                  <a:cubicBezTo>
                    <a:pt x="14560" y="4985"/>
                    <a:pt x="14499" y="5654"/>
                    <a:pt x="14499" y="5654"/>
                  </a:cubicBezTo>
                  <a:lnTo>
                    <a:pt x="14347" y="6079"/>
                  </a:lnTo>
                  <a:lnTo>
                    <a:pt x="13679" y="5654"/>
                  </a:lnTo>
                  <a:cubicBezTo>
                    <a:pt x="13679" y="5654"/>
                    <a:pt x="12676" y="4134"/>
                    <a:pt x="12372" y="4073"/>
                  </a:cubicBezTo>
                  <a:cubicBezTo>
                    <a:pt x="12068" y="3952"/>
                    <a:pt x="11399" y="5137"/>
                    <a:pt x="11338" y="5228"/>
                  </a:cubicBezTo>
                  <a:cubicBezTo>
                    <a:pt x="11247" y="5350"/>
                    <a:pt x="11034" y="6110"/>
                    <a:pt x="10943" y="6201"/>
                  </a:cubicBezTo>
                  <a:cubicBezTo>
                    <a:pt x="10882" y="6292"/>
                    <a:pt x="10761" y="6566"/>
                    <a:pt x="10852" y="6566"/>
                  </a:cubicBezTo>
                  <a:cubicBezTo>
                    <a:pt x="10943" y="6566"/>
                    <a:pt x="11156" y="6505"/>
                    <a:pt x="11156" y="6535"/>
                  </a:cubicBezTo>
                  <a:cubicBezTo>
                    <a:pt x="11186" y="6566"/>
                    <a:pt x="12311" y="7903"/>
                    <a:pt x="13010" y="8389"/>
                  </a:cubicBezTo>
                  <a:cubicBezTo>
                    <a:pt x="13010" y="8389"/>
                    <a:pt x="12432" y="8906"/>
                    <a:pt x="12372" y="9028"/>
                  </a:cubicBezTo>
                  <a:cubicBezTo>
                    <a:pt x="12372" y="9028"/>
                    <a:pt x="11490" y="8906"/>
                    <a:pt x="11186" y="8602"/>
                  </a:cubicBezTo>
                  <a:cubicBezTo>
                    <a:pt x="10609" y="8085"/>
                    <a:pt x="10578" y="7478"/>
                    <a:pt x="10274" y="7326"/>
                  </a:cubicBezTo>
                  <a:cubicBezTo>
                    <a:pt x="10031" y="7204"/>
                    <a:pt x="9970" y="7356"/>
                    <a:pt x="9818" y="7630"/>
                  </a:cubicBezTo>
                  <a:cubicBezTo>
                    <a:pt x="9636" y="7933"/>
                    <a:pt x="9241" y="8633"/>
                    <a:pt x="9241" y="8633"/>
                  </a:cubicBezTo>
                  <a:lnTo>
                    <a:pt x="8815" y="9240"/>
                  </a:lnTo>
                  <a:cubicBezTo>
                    <a:pt x="8815" y="9240"/>
                    <a:pt x="8876" y="9757"/>
                    <a:pt x="9362" y="10152"/>
                  </a:cubicBezTo>
                  <a:cubicBezTo>
                    <a:pt x="9849" y="10517"/>
                    <a:pt x="10092" y="10943"/>
                    <a:pt x="10274" y="11399"/>
                  </a:cubicBezTo>
                  <a:cubicBezTo>
                    <a:pt x="10457" y="11854"/>
                    <a:pt x="10517" y="12006"/>
                    <a:pt x="10517" y="12006"/>
                  </a:cubicBezTo>
                  <a:cubicBezTo>
                    <a:pt x="10517" y="12006"/>
                    <a:pt x="10274" y="12310"/>
                    <a:pt x="10153" y="12341"/>
                  </a:cubicBezTo>
                  <a:cubicBezTo>
                    <a:pt x="10031" y="12371"/>
                    <a:pt x="9393" y="12280"/>
                    <a:pt x="9393" y="12280"/>
                  </a:cubicBezTo>
                  <a:cubicBezTo>
                    <a:pt x="9393" y="12280"/>
                    <a:pt x="8603" y="12067"/>
                    <a:pt x="8177" y="11672"/>
                  </a:cubicBezTo>
                  <a:cubicBezTo>
                    <a:pt x="8177" y="11672"/>
                    <a:pt x="8025" y="11277"/>
                    <a:pt x="7691" y="11520"/>
                  </a:cubicBezTo>
                  <a:cubicBezTo>
                    <a:pt x="7295" y="11733"/>
                    <a:pt x="6748" y="12888"/>
                    <a:pt x="6718" y="12949"/>
                  </a:cubicBezTo>
                  <a:cubicBezTo>
                    <a:pt x="6657" y="13040"/>
                    <a:pt x="6323" y="13405"/>
                    <a:pt x="6627" y="13557"/>
                  </a:cubicBezTo>
                  <a:cubicBezTo>
                    <a:pt x="6931" y="13739"/>
                    <a:pt x="6931" y="13587"/>
                    <a:pt x="7235" y="13709"/>
                  </a:cubicBezTo>
                  <a:cubicBezTo>
                    <a:pt x="7539" y="13830"/>
                    <a:pt x="9058" y="14438"/>
                    <a:pt x="9180" y="14469"/>
                  </a:cubicBezTo>
                  <a:cubicBezTo>
                    <a:pt x="9180" y="14469"/>
                    <a:pt x="8785" y="14803"/>
                    <a:pt x="8663" y="14955"/>
                  </a:cubicBezTo>
                  <a:cubicBezTo>
                    <a:pt x="8329" y="15259"/>
                    <a:pt x="3648" y="17508"/>
                    <a:pt x="2979" y="18420"/>
                  </a:cubicBezTo>
                  <a:cubicBezTo>
                    <a:pt x="2979" y="18420"/>
                    <a:pt x="2432" y="19028"/>
                    <a:pt x="2371" y="19149"/>
                  </a:cubicBezTo>
                  <a:cubicBezTo>
                    <a:pt x="2311" y="19271"/>
                    <a:pt x="1" y="22219"/>
                    <a:pt x="274" y="22523"/>
                  </a:cubicBezTo>
                  <a:cubicBezTo>
                    <a:pt x="548" y="22797"/>
                    <a:pt x="1125" y="22493"/>
                    <a:pt x="1642" y="21855"/>
                  </a:cubicBezTo>
                  <a:cubicBezTo>
                    <a:pt x="2189" y="21186"/>
                    <a:pt x="3101" y="20274"/>
                    <a:pt x="3557" y="20122"/>
                  </a:cubicBezTo>
                  <a:cubicBezTo>
                    <a:pt x="3709" y="20092"/>
                    <a:pt x="4013" y="19940"/>
                    <a:pt x="4013" y="19940"/>
                  </a:cubicBezTo>
                  <a:lnTo>
                    <a:pt x="5776" y="19180"/>
                  </a:lnTo>
                  <a:cubicBezTo>
                    <a:pt x="5776" y="19180"/>
                    <a:pt x="9849" y="17934"/>
                    <a:pt x="11217" y="17812"/>
                  </a:cubicBezTo>
                  <a:cubicBezTo>
                    <a:pt x="11217" y="17812"/>
                    <a:pt x="13800" y="17478"/>
                    <a:pt x="14256" y="17326"/>
                  </a:cubicBezTo>
                  <a:cubicBezTo>
                    <a:pt x="14712" y="17143"/>
                    <a:pt x="15715" y="17083"/>
                    <a:pt x="16931" y="15806"/>
                  </a:cubicBezTo>
                  <a:lnTo>
                    <a:pt x="17022" y="15654"/>
                  </a:lnTo>
                  <a:cubicBezTo>
                    <a:pt x="17022" y="15654"/>
                    <a:pt x="18603" y="13800"/>
                    <a:pt x="19150" y="12037"/>
                  </a:cubicBezTo>
                  <a:cubicBezTo>
                    <a:pt x="19575" y="10760"/>
                    <a:pt x="19819" y="9757"/>
                    <a:pt x="19910" y="8055"/>
                  </a:cubicBezTo>
                  <a:cubicBezTo>
                    <a:pt x="19910" y="8055"/>
                    <a:pt x="20092" y="7660"/>
                    <a:pt x="20274" y="7569"/>
                  </a:cubicBezTo>
                  <a:cubicBezTo>
                    <a:pt x="20457" y="7447"/>
                    <a:pt x="21977" y="6839"/>
                    <a:pt x="23557" y="7022"/>
                  </a:cubicBezTo>
                  <a:cubicBezTo>
                    <a:pt x="25168" y="7204"/>
                    <a:pt x="26931" y="7751"/>
                    <a:pt x="28451" y="9240"/>
                  </a:cubicBezTo>
                  <a:cubicBezTo>
                    <a:pt x="28481" y="9332"/>
                    <a:pt x="28664" y="9544"/>
                    <a:pt x="28907" y="10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1738900" y="4606750"/>
              <a:ext cx="1101875" cy="781950"/>
            </a:xfrm>
            <a:custGeom>
              <a:avLst/>
              <a:gdLst/>
              <a:ahLst/>
              <a:cxnLst/>
              <a:rect l="l" t="t" r="r" b="b"/>
              <a:pathLst>
                <a:path w="44075" h="31278" extrusionOk="0">
                  <a:moveTo>
                    <a:pt x="39637" y="13739"/>
                  </a:moveTo>
                  <a:cubicBezTo>
                    <a:pt x="39788" y="14164"/>
                    <a:pt x="39667" y="15137"/>
                    <a:pt x="39150" y="15958"/>
                  </a:cubicBezTo>
                  <a:cubicBezTo>
                    <a:pt x="38603" y="16748"/>
                    <a:pt x="39211" y="17356"/>
                    <a:pt x="39211" y="17356"/>
                  </a:cubicBezTo>
                  <a:cubicBezTo>
                    <a:pt x="39211" y="17356"/>
                    <a:pt x="39150" y="17690"/>
                    <a:pt x="39211" y="17842"/>
                  </a:cubicBezTo>
                  <a:cubicBezTo>
                    <a:pt x="39333" y="18025"/>
                    <a:pt x="39728" y="18450"/>
                    <a:pt x="40396" y="18116"/>
                  </a:cubicBezTo>
                  <a:cubicBezTo>
                    <a:pt x="41035" y="17782"/>
                    <a:pt x="44074" y="16292"/>
                    <a:pt x="43254" y="14012"/>
                  </a:cubicBezTo>
                  <a:cubicBezTo>
                    <a:pt x="42433" y="11733"/>
                    <a:pt x="41035" y="10791"/>
                    <a:pt x="39454" y="9757"/>
                  </a:cubicBezTo>
                  <a:cubicBezTo>
                    <a:pt x="37843" y="8724"/>
                    <a:pt x="31247" y="5319"/>
                    <a:pt x="24955" y="6778"/>
                  </a:cubicBezTo>
                  <a:cubicBezTo>
                    <a:pt x="24955" y="6778"/>
                    <a:pt x="23223" y="5927"/>
                    <a:pt x="22493" y="5836"/>
                  </a:cubicBezTo>
                  <a:lnTo>
                    <a:pt x="20943" y="3739"/>
                  </a:lnTo>
                  <a:cubicBezTo>
                    <a:pt x="20943" y="3739"/>
                    <a:pt x="20548" y="3222"/>
                    <a:pt x="20609" y="2797"/>
                  </a:cubicBezTo>
                  <a:cubicBezTo>
                    <a:pt x="20639" y="2371"/>
                    <a:pt x="21095" y="669"/>
                    <a:pt x="20487" y="334"/>
                  </a:cubicBezTo>
                  <a:cubicBezTo>
                    <a:pt x="19879" y="0"/>
                    <a:pt x="18846" y="2584"/>
                    <a:pt x="18846" y="2584"/>
                  </a:cubicBezTo>
                  <a:cubicBezTo>
                    <a:pt x="18846" y="2584"/>
                    <a:pt x="18116" y="3496"/>
                    <a:pt x="18937" y="4468"/>
                  </a:cubicBezTo>
                  <a:cubicBezTo>
                    <a:pt x="19697" y="5471"/>
                    <a:pt x="20244" y="6414"/>
                    <a:pt x="20092" y="6626"/>
                  </a:cubicBezTo>
                  <a:cubicBezTo>
                    <a:pt x="19940" y="6870"/>
                    <a:pt x="19910" y="7781"/>
                    <a:pt x="19910" y="7781"/>
                  </a:cubicBezTo>
                  <a:lnTo>
                    <a:pt x="19727" y="8298"/>
                  </a:lnTo>
                  <a:lnTo>
                    <a:pt x="18846" y="7721"/>
                  </a:lnTo>
                  <a:cubicBezTo>
                    <a:pt x="18846" y="7721"/>
                    <a:pt x="17448" y="5684"/>
                    <a:pt x="17053" y="5532"/>
                  </a:cubicBezTo>
                  <a:cubicBezTo>
                    <a:pt x="16657" y="5380"/>
                    <a:pt x="15776" y="6961"/>
                    <a:pt x="15654" y="7173"/>
                  </a:cubicBezTo>
                  <a:cubicBezTo>
                    <a:pt x="15533" y="7325"/>
                    <a:pt x="15229" y="8359"/>
                    <a:pt x="15138" y="8480"/>
                  </a:cubicBezTo>
                  <a:cubicBezTo>
                    <a:pt x="15046" y="8602"/>
                    <a:pt x="14864" y="9028"/>
                    <a:pt x="14955" y="9028"/>
                  </a:cubicBezTo>
                  <a:cubicBezTo>
                    <a:pt x="15077" y="9058"/>
                    <a:pt x="15350" y="8906"/>
                    <a:pt x="15381" y="8997"/>
                  </a:cubicBezTo>
                  <a:cubicBezTo>
                    <a:pt x="15411" y="9028"/>
                    <a:pt x="17022" y="10882"/>
                    <a:pt x="17934" y="11520"/>
                  </a:cubicBezTo>
                  <a:lnTo>
                    <a:pt x="17022" y="12432"/>
                  </a:lnTo>
                  <a:cubicBezTo>
                    <a:pt x="17022" y="12432"/>
                    <a:pt x="15837" y="12280"/>
                    <a:pt x="15381" y="11885"/>
                  </a:cubicBezTo>
                  <a:cubicBezTo>
                    <a:pt x="14621" y="11155"/>
                    <a:pt x="14590" y="10304"/>
                    <a:pt x="14165" y="10091"/>
                  </a:cubicBezTo>
                  <a:cubicBezTo>
                    <a:pt x="13861" y="9939"/>
                    <a:pt x="13739" y="10122"/>
                    <a:pt x="13527" y="10547"/>
                  </a:cubicBezTo>
                  <a:cubicBezTo>
                    <a:pt x="13283" y="10973"/>
                    <a:pt x="12736" y="11915"/>
                    <a:pt x="12736" y="11915"/>
                  </a:cubicBezTo>
                  <a:lnTo>
                    <a:pt x="12159" y="12736"/>
                  </a:lnTo>
                  <a:cubicBezTo>
                    <a:pt x="12159" y="12736"/>
                    <a:pt x="12189" y="13465"/>
                    <a:pt x="12888" y="13952"/>
                  </a:cubicBezTo>
                  <a:cubicBezTo>
                    <a:pt x="13557" y="14499"/>
                    <a:pt x="13861" y="15016"/>
                    <a:pt x="14135" y="15684"/>
                  </a:cubicBezTo>
                  <a:cubicBezTo>
                    <a:pt x="14378" y="16292"/>
                    <a:pt x="14438" y="16475"/>
                    <a:pt x="14438" y="16475"/>
                  </a:cubicBezTo>
                  <a:cubicBezTo>
                    <a:pt x="14438" y="16475"/>
                    <a:pt x="14135" y="16900"/>
                    <a:pt x="13952" y="16961"/>
                  </a:cubicBezTo>
                  <a:cubicBezTo>
                    <a:pt x="13770" y="16991"/>
                    <a:pt x="12888" y="16900"/>
                    <a:pt x="12888" y="16900"/>
                  </a:cubicBezTo>
                  <a:cubicBezTo>
                    <a:pt x="12888" y="16900"/>
                    <a:pt x="11764" y="16657"/>
                    <a:pt x="11217" y="16049"/>
                  </a:cubicBezTo>
                  <a:cubicBezTo>
                    <a:pt x="11217" y="16049"/>
                    <a:pt x="11004" y="15532"/>
                    <a:pt x="10517" y="15836"/>
                  </a:cubicBezTo>
                  <a:cubicBezTo>
                    <a:pt x="10031" y="16140"/>
                    <a:pt x="9241" y="17690"/>
                    <a:pt x="9150" y="17812"/>
                  </a:cubicBezTo>
                  <a:cubicBezTo>
                    <a:pt x="9119" y="17903"/>
                    <a:pt x="8663" y="18420"/>
                    <a:pt x="9028" y="18663"/>
                  </a:cubicBezTo>
                  <a:cubicBezTo>
                    <a:pt x="9454" y="18906"/>
                    <a:pt x="9454" y="18724"/>
                    <a:pt x="9879" y="18876"/>
                  </a:cubicBezTo>
                  <a:cubicBezTo>
                    <a:pt x="10305" y="19028"/>
                    <a:pt x="12341" y="19848"/>
                    <a:pt x="12524" y="19879"/>
                  </a:cubicBezTo>
                  <a:lnTo>
                    <a:pt x="11855" y="20578"/>
                  </a:lnTo>
                  <a:cubicBezTo>
                    <a:pt x="11399" y="21003"/>
                    <a:pt x="4985" y="24073"/>
                    <a:pt x="4013" y="25320"/>
                  </a:cubicBezTo>
                  <a:cubicBezTo>
                    <a:pt x="4013" y="25320"/>
                    <a:pt x="3314" y="26201"/>
                    <a:pt x="3222" y="26323"/>
                  </a:cubicBezTo>
                  <a:cubicBezTo>
                    <a:pt x="3101" y="26414"/>
                    <a:pt x="1" y="30517"/>
                    <a:pt x="365" y="30912"/>
                  </a:cubicBezTo>
                  <a:cubicBezTo>
                    <a:pt x="760" y="31277"/>
                    <a:pt x="1520" y="30821"/>
                    <a:pt x="2280" y="29970"/>
                  </a:cubicBezTo>
                  <a:cubicBezTo>
                    <a:pt x="3010" y="29058"/>
                    <a:pt x="4256" y="27842"/>
                    <a:pt x="4864" y="27630"/>
                  </a:cubicBezTo>
                  <a:cubicBezTo>
                    <a:pt x="5077" y="27569"/>
                    <a:pt x="5472" y="27387"/>
                    <a:pt x="5472" y="27387"/>
                  </a:cubicBezTo>
                  <a:lnTo>
                    <a:pt x="7934" y="26353"/>
                  </a:lnTo>
                  <a:cubicBezTo>
                    <a:pt x="7934" y="26353"/>
                    <a:pt x="13527" y="24590"/>
                    <a:pt x="15381" y="24499"/>
                  </a:cubicBezTo>
                  <a:cubicBezTo>
                    <a:pt x="15381" y="24499"/>
                    <a:pt x="18907" y="24043"/>
                    <a:pt x="19575" y="23800"/>
                  </a:cubicBezTo>
                  <a:cubicBezTo>
                    <a:pt x="20183" y="23557"/>
                    <a:pt x="21551" y="23466"/>
                    <a:pt x="23223" y="21733"/>
                  </a:cubicBezTo>
                  <a:lnTo>
                    <a:pt x="23405" y="21520"/>
                  </a:lnTo>
                  <a:cubicBezTo>
                    <a:pt x="23405" y="21520"/>
                    <a:pt x="25533" y="18997"/>
                    <a:pt x="26293" y="16596"/>
                  </a:cubicBezTo>
                  <a:cubicBezTo>
                    <a:pt x="26870" y="14833"/>
                    <a:pt x="27205" y="13435"/>
                    <a:pt x="27326" y="11125"/>
                  </a:cubicBezTo>
                  <a:cubicBezTo>
                    <a:pt x="27326" y="11125"/>
                    <a:pt x="27509" y="10578"/>
                    <a:pt x="27782" y="10487"/>
                  </a:cubicBezTo>
                  <a:cubicBezTo>
                    <a:pt x="28025" y="10365"/>
                    <a:pt x="30123" y="9484"/>
                    <a:pt x="32281" y="9757"/>
                  </a:cubicBezTo>
                  <a:cubicBezTo>
                    <a:pt x="34469" y="10031"/>
                    <a:pt x="36901" y="10730"/>
                    <a:pt x="38968" y="12766"/>
                  </a:cubicBezTo>
                  <a:cubicBezTo>
                    <a:pt x="39059" y="12766"/>
                    <a:pt x="39363" y="13070"/>
                    <a:pt x="39637" y="13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572475" y="203825"/>
              <a:ext cx="470400" cy="912125"/>
            </a:xfrm>
            <a:custGeom>
              <a:avLst/>
              <a:gdLst/>
              <a:ahLst/>
              <a:cxnLst/>
              <a:rect l="l" t="t" r="r" b="b"/>
              <a:pathLst>
                <a:path w="18816" h="36485" extrusionOk="0">
                  <a:moveTo>
                    <a:pt x="12230" y="0"/>
                  </a:moveTo>
                  <a:cubicBezTo>
                    <a:pt x="11907" y="0"/>
                    <a:pt x="11230" y="559"/>
                    <a:pt x="10091" y="3835"/>
                  </a:cubicBezTo>
                  <a:cubicBezTo>
                    <a:pt x="8967" y="7148"/>
                    <a:pt x="8967" y="9337"/>
                    <a:pt x="9028" y="10188"/>
                  </a:cubicBezTo>
                  <a:cubicBezTo>
                    <a:pt x="9082" y="10351"/>
                    <a:pt x="8917" y="10466"/>
                    <a:pt x="8794" y="10466"/>
                  </a:cubicBezTo>
                  <a:cubicBezTo>
                    <a:pt x="8780" y="10466"/>
                    <a:pt x="8767" y="10464"/>
                    <a:pt x="8754" y="10461"/>
                  </a:cubicBezTo>
                  <a:cubicBezTo>
                    <a:pt x="8207" y="10340"/>
                    <a:pt x="7295" y="10188"/>
                    <a:pt x="6991" y="10096"/>
                  </a:cubicBezTo>
                  <a:cubicBezTo>
                    <a:pt x="6968" y="10089"/>
                    <a:pt x="6947" y="10085"/>
                    <a:pt x="6927" y="10085"/>
                  </a:cubicBezTo>
                  <a:cubicBezTo>
                    <a:pt x="6868" y="10085"/>
                    <a:pt x="6816" y="10119"/>
                    <a:pt x="6748" y="10188"/>
                  </a:cubicBezTo>
                  <a:cubicBezTo>
                    <a:pt x="6414" y="10644"/>
                    <a:pt x="5715" y="12346"/>
                    <a:pt x="5471" y="12954"/>
                  </a:cubicBezTo>
                  <a:cubicBezTo>
                    <a:pt x="5441" y="13106"/>
                    <a:pt x="5502" y="13258"/>
                    <a:pt x="5654" y="13288"/>
                  </a:cubicBezTo>
                  <a:cubicBezTo>
                    <a:pt x="5806" y="13349"/>
                    <a:pt x="5958" y="13349"/>
                    <a:pt x="6110" y="13349"/>
                  </a:cubicBezTo>
                  <a:cubicBezTo>
                    <a:pt x="6383" y="13349"/>
                    <a:pt x="7143" y="12619"/>
                    <a:pt x="7325" y="12528"/>
                  </a:cubicBezTo>
                  <a:cubicBezTo>
                    <a:pt x="7349" y="12522"/>
                    <a:pt x="7372" y="12519"/>
                    <a:pt x="7394" y="12519"/>
                  </a:cubicBezTo>
                  <a:cubicBezTo>
                    <a:pt x="7601" y="12519"/>
                    <a:pt x="7739" y="12759"/>
                    <a:pt x="7629" y="12923"/>
                  </a:cubicBezTo>
                  <a:cubicBezTo>
                    <a:pt x="7173" y="13683"/>
                    <a:pt x="7173" y="16267"/>
                    <a:pt x="7173" y="16267"/>
                  </a:cubicBezTo>
                  <a:lnTo>
                    <a:pt x="7173" y="17179"/>
                  </a:lnTo>
                  <a:cubicBezTo>
                    <a:pt x="7143" y="17513"/>
                    <a:pt x="7265" y="17756"/>
                    <a:pt x="7356" y="17847"/>
                  </a:cubicBezTo>
                  <a:cubicBezTo>
                    <a:pt x="7447" y="17939"/>
                    <a:pt x="7447" y="18060"/>
                    <a:pt x="7417" y="18121"/>
                  </a:cubicBezTo>
                  <a:cubicBezTo>
                    <a:pt x="7325" y="18303"/>
                    <a:pt x="7265" y="18607"/>
                    <a:pt x="7204" y="18668"/>
                  </a:cubicBezTo>
                  <a:cubicBezTo>
                    <a:pt x="6870" y="18850"/>
                    <a:pt x="6505" y="18850"/>
                    <a:pt x="6505" y="18850"/>
                  </a:cubicBezTo>
                  <a:cubicBezTo>
                    <a:pt x="5836" y="18850"/>
                    <a:pt x="5289" y="19185"/>
                    <a:pt x="5198" y="19215"/>
                  </a:cubicBezTo>
                  <a:cubicBezTo>
                    <a:pt x="5193" y="19219"/>
                    <a:pt x="5177" y="19221"/>
                    <a:pt x="5149" y="19221"/>
                  </a:cubicBezTo>
                  <a:cubicBezTo>
                    <a:pt x="4787" y="19221"/>
                    <a:pt x="2552" y="18872"/>
                    <a:pt x="2128" y="18759"/>
                  </a:cubicBezTo>
                  <a:cubicBezTo>
                    <a:pt x="2064" y="18748"/>
                    <a:pt x="2001" y="18743"/>
                    <a:pt x="1941" y="18743"/>
                  </a:cubicBezTo>
                  <a:cubicBezTo>
                    <a:pt x="1684" y="18743"/>
                    <a:pt x="1466" y="18832"/>
                    <a:pt x="1368" y="18881"/>
                  </a:cubicBezTo>
                  <a:lnTo>
                    <a:pt x="1246" y="19002"/>
                  </a:lnTo>
                  <a:lnTo>
                    <a:pt x="61" y="21434"/>
                  </a:lnTo>
                  <a:cubicBezTo>
                    <a:pt x="0" y="21556"/>
                    <a:pt x="61" y="21738"/>
                    <a:pt x="213" y="21768"/>
                  </a:cubicBezTo>
                  <a:cubicBezTo>
                    <a:pt x="381" y="21812"/>
                    <a:pt x="538" y="21832"/>
                    <a:pt x="686" y="21832"/>
                  </a:cubicBezTo>
                  <a:cubicBezTo>
                    <a:pt x="1664" y="21832"/>
                    <a:pt x="2209" y="20989"/>
                    <a:pt x="2341" y="20857"/>
                  </a:cubicBezTo>
                  <a:cubicBezTo>
                    <a:pt x="2432" y="20747"/>
                    <a:pt x="2501" y="20725"/>
                    <a:pt x="2542" y="20725"/>
                  </a:cubicBezTo>
                  <a:cubicBezTo>
                    <a:pt x="2569" y="20725"/>
                    <a:pt x="2584" y="20735"/>
                    <a:pt x="2584" y="20735"/>
                  </a:cubicBezTo>
                  <a:cubicBezTo>
                    <a:pt x="4559" y="21495"/>
                    <a:pt x="6079" y="21738"/>
                    <a:pt x="6353" y="21768"/>
                  </a:cubicBezTo>
                  <a:cubicBezTo>
                    <a:pt x="6403" y="21779"/>
                    <a:pt x="6488" y="21782"/>
                    <a:pt x="6587" y="21782"/>
                  </a:cubicBezTo>
                  <a:cubicBezTo>
                    <a:pt x="6785" y="21782"/>
                    <a:pt x="7042" y="21768"/>
                    <a:pt x="7204" y="21768"/>
                  </a:cubicBezTo>
                  <a:cubicBezTo>
                    <a:pt x="7325" y="21768"/>
                    <a:pt x="7447" y="21860"/>
                    <a:pt x="7477" y="21951"/>
                  </a:cubicBezTo>
                  <a:cubicBezTo>
                    <a:pt x="7569" y="22224"/>
                    <a:pt x="7751" y="22771"/>
                    <a:pt x="7812" y="23015"/>
                  </a:cubicBezTo>
                  <a:cubicBezTo>
                    <a:pt x="7873" y="23136"/>
                    <a:pt x="7812" y="23258"/>
                    <a:pt x="7721" y="23319"/>
                  </a:cubicBezTo>
                  <a:cubicBezTo>
                    <a:pt x="7447" y="23471"/>
                    <a:pt x="6900" y="23744"/>
                    <a:pt x="6657" y="24078"/>
                  </a:cubicBezTo>
                  <a:cubicBezTo>
                    <a:pt x="6292" y="24534"/>
                    <a:pt x="6505" y="25051"/>
                    <a:pt x="6961" y="25294"/>
                  </a:cubicBezTo>
                  <a:cubicBezTo>
                    <a:pt x="7025" y="25341"/>
                    <a:pt x="7106" y="25361"/>
                    <a:pt x="7199" y="25361"/>
                  </a:cubicBezTo>
                  <a:cubicBezTo>
                    <a:pt x="7593" y="25361"/>
                    <a:pt x="8191" y="25005"/>
                    <a:pt x="8511" y="24808"/>
                  </a:cubicBezTo>
                  <a:cubicBezTo>
                    <a:pt x="8566" y="24781"/>
                    <a:pt x="8626" y="24766"/>
                    <a:pt x="8682" y="24766"/>
                  </a:cubicBezTo>
                  <a:cubicBezTo>
                    <a:pt x="8751" y="24766"/>
                    <a:pt x="8812" y="24788"/>
                    <a:pt x="8845" y="24838"/>
                  </a:cubicBezTo>
                  <a:cubicBezTo>
                    <a:pt x="8936" y="24930"/>
                    <a:pt x="9028" y="25051"/>
                    <a:pt x="9119" y="25142"/>
                  </a:cubicBezTo>
                  <a:cubicBezTo>
                    <a:pt x="9240" y="25264"/>
                    <a:pt x="9180" y="25446"/>
                    <a:pt x="9028" y="25537"/>
                  </a:cubicBezTo>
                  <a:cubicBezTo>
                    <a:pt x="8845" y="25598"/>
                    <a:pt x="8663" y="25720"/>
                    <a:pt x="8541" y="25872"/>
                  </a:cubicBezTo>
                  <a:cubicBezTo>
                    <a:pt x="8329" y="26176"/>
                    <a:pt x="8541" y="26753"/>
                    <a:pt x="8997" y="26936"/>
                  </a:cubicBezTo>
                  <a:cubicBezTo>
                    <a:pt x="9057" y="26961"/>
                    <a:pt x="9119" y="26972"/>
                    <a:pt x="9181" y="26972"/>
                  </a:cubicBezTo>
                  <a:cubicBezTo>
                    <a:pt x="9497" y="26972"/>
                    <a:pt x="9828" y="26688"/>
                    <a:pt x="10031" y="26510"/>
                  </a:cubicBezTo>
                  <a:cubicBezTo>
                    <a:pt x="10084" y="26474"/>
                    <a:pt x="10138" y="26460"/>
                    <a:pt x="10191" y="26460"/>
                  </a:cubicBezTo>
                  <a:cubicBezTo>
                    <a:pt x="10229" y="26460"/>
                    <a:pt x="10266" y="26467"/>
                    <a:pt x="10304" y="26480"/>
                  </a:cubicBezTo>
                  <a:cubicBezTo>
                    <a:pt x="10578" y="26632"/>
                    <a:pt x="11155" y="26936"/>
                    <a:pt x="11702" y="27209"/>
                  </a:cubicBezTo>
                  <a:cubicBezTo>
                    <a:pt x="12432" y="27574"/>
                    <a:pt x="12949" y="27999"/>
                    <a:pt x="12949" y="27999"/>
                  </a:cubicBezTo>
                  <a:cubicBezTo>
                    <a:pt x="14286" y="29003"/>
                    <a:pt x="15289" y="30735"/>
                    <a:pt x="15502" y="31130"/>
                  </a:cubicBezTo>
                  <a:cubicBezTo>
                    <a:pt x="15532" y="31161"/>
                    <a:pt x="15532" y="31221"/>
                    <a:pt x="15532" y="31282"/>
                  </a:cubicBezTo>
                  <a:cubicBezTo>
                    <a:pt x="15380" y="32437"/>
                    <a:pt x="13709" y="33896"/>
                    <a:pt x="13709" y="33896"/>
                  </a:cubicBezTo>
                  <a:cubicBezTo>
                    <a:pt x="12584" y="35021"/>
                    <a:pt x="12310" y="35781"/>
                    <a:pt x="12280" y="36054"/>
                  </a:cubicBezTo>
                  <a:cubicBezTo>
                    <a:pt x="12219" y="36145"/>
                    <a:pt x="12280" y="36206"/>
                    <a:pt x="12310" y="36237"/>
                  </a:cubicBezTo>
                  <a:cubicBezTo>
                    <a:pt x="12506" y="36454"/>
                    <a:pt x="12732" y="36485"/>
                    <a:pt x="12846" y="36485"/>
                  </a:cubicBezTo>
                  <a:cubicBezTo>
                    <a:pt x="12891" y="36485"/>
                    <a:pt x="12918" y="36480"/>
                    <a:pt x="12918" y="36480"/>
                  </a:cubicBezTo>
                  <a:cubicBezTo>
                    <a:pt x="12926" y="36481"/>
                    <a:pt x="12934" y="36481"/>
                    <a:pt x="12942" y="36481"/>
                  </a:cubicBezTo>
                  <a:cubicBezTo>
                    <a:pt x="13505" y="36481"/>
                    <a:pt x="15836" y="34504"/>
                    <a:pt x="15836" y="34504"/>
                  </a:cubicBezTo>
                  <a:cubicBezTo>
                    <a:pt x="15946" y="34395"/>
                    <a:pt x="16362" y="34373"/>
                    <a:pt x="16716" y="34373"/>
                  </a:cubicBezTo>
                  <a:cubicBezTo>
                    <a:pt x="16952" y="34373"/>
                    <a:pt x="17162" y="34383"/>
                    <a:pt x="17234" y="34383"/>
                  </a:cubicBezTo>
                  <a:cubicBezTo>
                    <a:pt x="17447" y="34383"/>
                    <a:pt x="17630" y="34261"/>
                    <a:pt x="17782" y="34109"/>
                  </a:cubicBezTo>
                  <a:cubicBezTo>
                    <a:pt x="18410" y="33480"/>
                    <a:pt x="18508" y="32528"/>
                    <a:pt x="18424" y="32528"/>
                  </a:cubicBezTo>
                  <a:cubicBezTo>
                    <a:pt x="18423" y="32528"/>
                    <a:pt x="18421" y="32528"/>
                    <a:pt x="18420" y="32528"/>
                  </a:cubicBezTo>
                  <a:cubicBezTo>
                    <a:pt x="18815" y="30613"/>
                    <a:pt x="16444" y="27088"/>
                    <a:pt x="16140" y="26601"/>
                  </a:cubicBezTo>
                  <a:cubicBezTo>
                    <a:pt x="15836" y="26115"/>
                    <a:pt x="15836" y="25112"/>
                    <a:pt x="15867" y="23136"/>
                  </a:cubicBezTo>
                  <a:cubicBezTo>
                    <a:pt x="15927" y="21160"/>
                    <a:pt x="15168" y="19063"/>
                    <a:pt x="15016" y="18577"/>
                  </a:cubicBezTo>
                  <a:cubicBezTo>
                    <a:pt x="14894" y="18091"/>
                    <a:pt x="12949" y="14413"/>
                    <a:pt x="12797" y="14139"/>
                  </a:cubicBezTo>
                  <a:lnTo>
                    <a:pt x="12797" y="14109"/>
                  </a:lnTo>
                  <a:cubicBezTo>
                    <a:pt x="9940" y="6358"/>
                    <a:pt x="12128" y="1525"/>
                    <a:pt x="12219" y="1282"/>
                  </a:cubicBezTo>
                  <a:lnTo>
                    <a:pt x="12219" y="1251"/>
                  </a:lnTo>
                  <a:cubicBezTo>
                    <a:pt x="12280" y="1130"/>
                    <a:pt x="12523" y="309"/>
                    <a:pt x="12432" y="96"/>
                  </a:cubicBezTo>
                  <a:cubicBezTo>
                    <a:pt x="12396" y="53"/>
                    <a:pt x="12330" y="0"/>
                    <a:pt x="122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675050" y="3568675"/>
              <a:ext cx="509150" cy="254375"/>
            </a:xfrm>
            <a:custGeom>
              <a:avLst/>
              <a:gdLst/>
              <a:ahLst/>
              <a:cxnLst/>
              <a:rect l="l" t="t" r="r" b="b"/>
              <a:pathLst>
                <a:path w="20366" h="10175" extrusionOk="0">
                  <a:moveTo>
                    <a:pt x="476" y="1"/>
                  </a:moveTo>
                  <a:cubicBezTo>
                    <a:pt x="469" y="1"/>
                    <a:pt x="462" y="1"/>
                    <a:pt x="456" y="3"/>
                  </a:cubicBezTo>
                  <a:cubicBezTo>
                    <a:pt x="335" y="64"/>
                    <a:pt x="1" y="398"/>
                    <a:pt x="2098" y="1887"/>
                  </a:cubicBezTo>
                  <a:cubicBezTo>
                    <a:pt x="3678" y="3012"/>
                    <a:pt x="4894" y="3346"/>
                    <a:pt x="5350" y="3468"/>
                  </a:cubicBezTo>
                  <a:cubicBezTo>
                    <a:pt x="5441" y="3498"/>
                    <a:pt x="5472" y="3620"/>
                    <a:pt x="5441" y="3711"/>
                  </a:cubicBezTo>
                  <a:cubicBezTo>
                    <a:pt x="5229" y="3954"/>
                    <a:pt x="5016" y="4471"/>
                    <a:pt x="4925" y="4623"/>
                  </a:cubicBezTo>
                  <a:cubicBezTo>
                    <a:pt x="4894" y="4653"/>
                    <a:pt x="4894" y="4714"/>
                    <a:pt x="4925" y="4775"/>
                  </a:cubicBezTo>
                  <a:cubicBezTo>
                    <a:pt x="5137" y="5018"/>
                    <a:pt x="5928" y="5687"/>
                    <a:pt x="6232" y="5900"/>
                  </a:cubicBezTo>
                  <a:cubicBezTo>
                    <a:pt x="6254" y="5933"/>
                    <a:pt x="6285" y="5946"/>
                    <a:pt x="6316" y="5946"/>
                  </a:cubicBezTo>
                  <a:cubicBezTo>
                    <a:pt x="6369" y="5946"/>
                    <a:pt x="6425" y="5908"/>
                    <a:pt x="6444" y="5869"/>
                  </a:cubicBezTo>
                  <a:cubicBezTo>
                    <a:pt x="6505" y="5778"/>
                    <a:pt x="6505" y="5717"/>
                    <a:pt x="6536" y="5626"/>
                  </a:cubicBezTo>
                  <a:cubicBezTo>
                    <a:pt x="6566" y="5474"/>
                    <a:pt x="6292" y="4957"/>
                    <a:pt x="6292" y="4805"/>
                  </a:cubicBezTo>
                  <a:cubicBezTo>
                    <a:pt x="6292" y="4701"/>
                    <a:pt x="6392" y="4654"/>
                    <a:pt x="6474" y="4654"/>
                  </a:cubicBezTo>
                  <a:cubicBezTo>
                    <a:pt x="6512" y="4654"/>
                    <a:pt x="6547" y="4664"/>
                    <a:pt x="6566" y="4684"/>
                  </a:cubicBezTo>
                  <a:cubicBezTo>
                    <a:pt x="6900" y="5079"/>
                    <a:pt x="8329" y="5474"/>
                    <a:pt x="8329" y="5474"/>
                  </a:cubicBezTo>
                  <a:lnTo>
                    <a:pt x="8815" y="5626"/>
                  </a:lnTo>
                  <a:cubicBezTo>
                    <a:pt x="8884" y="5667"/>
                    <a:pt x="8952" y="5683"/>
                    <a:pt x="9013" y="5683"/>
                  </a:cubicBezTo>
                  <a:cubicBezTo>
                    <a:pt x="9086" y="5683"/>
                    <a:pt x="9147" y="5659"/>
                    <a:pt x="9180" y="5626"/>
                  </a:cubicBezTo>
                  <a:cubicBezTo>
                    <a:pt x="9271" y="5626"/>
                    <a:pt x="9302" y="5626"/>
                    <a:pt x="9332" y="5687"/>
                  </a:cubicBezTo>
                  <a:cubicBezTo>
                    <a:pt x="9423" y="5748"/>
                    <a:pt x="9606" y="5839"/>
                    <a:pt x="9606" y="5869"/>
                  </a:cubicBezTo>
                  <a:cubicBezTo>
                    <a:pt x="9697" y="6082"/>
                    <a:pt x="9606" y="6295"/>
                    <a:pt x="9606" y="6295"/>
                  </a:cubicBezTo>
                  <a:cubicBezTo>
                    <a:pt x="9514" y="6629"/>
                    <a:pt x="9606" y="6994"/>
                    <a:pt x="9606" y="7055"/>
                  </a:cubicBezTo>
                  <a:cubicBezTo>
                    <a:pt x="9606" y="7085"/>
                    <a:pt x="8967" y="8422"/>
                    <a:pt x="8846" y="8635"/>
                  </a:cubicBezTo>
                  <a:cubicBezTo>
                    <a:pt x="8754" y="8787"/>
                    <a:pt x="8785" y="8969"/>
                    <a:pt x="8785" y="9061"/>
                  </a:cubicBezTo>
                  <a:cubicBezTo>
                    <a:pt x="8785" y="9091"/>
                    <a:pt x="8785" y="9091"/>
                    <a:pt x="8815" y="9121"/>
                  </a:cubicBezTo>
                  <a:lnTo>
                    <a:pt x="9910" y="10155"/>
                  </a:lnTo>
                  <a:cubicBezTo>
                    <a:pt x="9947" y="10167"/>
                    <a:pt x="9985" y="10175"/>
                    <a:pt x="10021" y="10175"/>
                  </a:cubicBezTo>
                  <a:cubicBezTo>
                    <a:pt x="10071" y="10175"/>
                    <a:pt x="10117" y="10160"/>
                    <a:pt x="10153" y="10124"/>
                  </a:cubicBezTo>
                  <a:cubicBezTo>
                    <a:pt x="10517" y="9517"/>
                    <a:pt x="10062" y="8939"/>
                    <a:pt x="10001" y="8817"/>
                  </a:cubicBezTo>
                  <a:cubicBezTo>
                    <a:pt x="9940" y="8666"/>
                    <a:pt x="10001" y="8666"/>
                    <a:pt x="10001" y="8666"/>
                  </a:cubicBezTo>
                  <a:cubicBezTo>
                    <a:pt x="10761" y="7723"/>
                    <a:pt x="11095" y="6933"/>
                    <a:pt x="11156" y="6811"/>
                  </a:cubicBezTo>
                  <a:cubicBezTo>
                    <a:pt x="11217" y="6751"/>
                    <a:pt x="11277" y="6507"/>
                    <a:pt x="11308" y="6355"/>
                  </a:cubicBezTo>
                  <a:cubicBezTo>
                    <a:pt x="11369" y="6295"/>
                    <a:pt x="11399" y="6234"/>
                    <a:pt x="11460" y="6234"/>
                  </a:cubicBezTo>
                  <a:lnTo>
                    <a:pt x="12128" y="6234"/>
                  </a:lnTo>
                  <a:cubicBezTo>
                    <a:pt x="12189" y="6234"/>
                    <a:pt x="12280" y="6295"/>
                    <a:pt x="12280" y="6355"/>
                  </a:cubicBezTo>
                  <a:cubicBezTo>
                    <a:pt x="12311" y="6538"/>
                    <a:pt x="12341" y="6903"/>
                    <a:pt x="12493" y="7085"/>
                  </a:cubicBezTo>
                  <a:cubicBezTo>
                    <a:pt x="12611" y="7217"/>
                    <a:pt x="12735" y="7271"/>
                    <a:pt x="12857" y="7271"/>
                  </a:cubicBezTo>
                  <a:cubicBezTo>
                    <a:pt x="12987" y="7271"/>
                    <a:pt x="13113" y="7210"/>
                    <a:pt x="13223" y="7115"/>
                  </a:cubicBezTo>
                  <a:cubicBezTo>
                    <a:pt x="13405" y="6963"/>
                    <a:pt x="13314" y="6447"/>
                    <a:pt x="13223" y="6203"/>
                  </a:cubicBezTo>
                  <a:cubicBezTo>
                    <a:pt x="13192" y="6143"/>
                    <a:pt x="13223" y="6051"/>
                    <a:pt x="13314" y="6021"/>
                  </a:cubicBezTo>
                  <a:lnTo>
                    <a:pt x="13527" y="5900"/>
                  </a:lnTo>
                  <a:cubicBezTo>
                    <a:pt x="13543" y="5894"/>
                    <a:pt x="13559" y="5892"/>
                    <a:pt x="13575" y="5892"/>
                  </a:cubicBezTo>
                  <a:cubicBezTo>
                    <a:pt x="13647" y="5892"/>
                    <a:pt x="13709" y="5946"/>
                    <a:pt x="13709" y="6021"/>
                  </a:cubicBezTo>
                  <a:cubicBezTo>
                    <a:pt x="13739" y="6082"/>
                    <a:pt x="13739" y="6264"/>
                    <a:pt x="13831" y="6325"/>
                  </a:cubicBezTo>
                  <a:cubicBezTo>
                    <a:pt x="13884" y="6406"/>
                    <a:pt x="13980" y="6445"/>
                    <a:pt x="14085" y="6445"/>
                  </a:cubicBezTo>
                  <a:cubicBezTo>
                    <a:pt x="14218" y="6445"/>
                    <a:pt x="14367" y="6383"/>
                    <a:pt x="14469" y="6264"/>
                  </a:cubicBezTo>
                  <a:cubicBezTo>
                    <a:pt x="14621" y="6051"/>
                    <a:pt x="14530" y="5748"/>
                    <a:pt x="14438" y="5596"/>
                  </a:cubicBezTo>
                  <a:cubicBezTo>
                    <a:pt x="14438" y="5565"/>
                    <a:pt x="14438" y="5504"/>
                    <a:pt x="14469" y="5444"/>
                  </a:cubicBezTo>
                  <a:cubicBezTo>
                    <a:pt x="14590" y="5352"/>
                    <a:pt x="14864" y="5048"/>
                    <a:pt x="15077" y="4805"/>
                  </a:cubicBezTo>
                  <a:cubicBezTo>
                    <a:pt x="15381" y="4501"/>
                    <a:pt x="15685" y="4289"/>
                    <a:pt x="15685" y="4289"/>
                  </a:cubicBezTo>
                  <a:cubicBezTo>
                    <a:pt x="16414" y="3711"/>
                    <a:pt x="17539" y="3437"/>
                    <a:pt x="17782" y="3407"/>
                  </a:cubicBezTo>
                  <a:lnTo>
                    <a:pt x="17843" y="3407"/>
                  </a:lnTo>
                  <a:cubicBezTo>
                    <a:pt x="18481" y="3681"/>
                    <a:pt x="18967" y="4805"/>
                    <a:pt x="18967" y="4805"/>
                  </a:cubicBezTo>
                  <a:cubicBezTo>
                    <a:pt x="19363" y="5596"/>
                    <a:pt x="19758" y="5869"/>
                    <a:pt x="19910" y="5960"/>
                  </a:cubicBezTo>
                  <a:lnTo>
                    <a:pt x="20031" y="5960"/>
                  </a:lnTo>
                  <a:cubicBezTo>
                    <a:pt x="20244" y="5839"/>
                    <a:pt x="20244" y="5656"/>
                    <a:pt x="20244" y="5656"/>
                  </a:cubicBezTo>
                  <a:cubicBezTo>
                    <a:pt x="20366" y="5383"/>
                    <a:pt x="19636" y="3741"/>
                    <a:pt x="19636" y="3741"/>
                  </a:cubicBezTo>
                  <a:cubicBezTo>
                    <a:pt x="19575" y="3620"/>
                    <a:pt x="19758" y="3103"/>
                    <a:pt x="19788" y="2982"/>
                  </a:cubicBezTo>
                  <a:cubicBezTo>
                    <a:pt x="19849" y="2860"/>
                    <a:pt x="19849" y="2769"/>
                    <a:pt x="19758" y="2647"/>
                  </a:cubicBezTo>
                  <a:cubicBezTo>
                    <a:pt x="19518" y="2248"/>
                    <a:pt x="19092" y="2058"/>
                    <a:pt x="18990" y="2058"/>
                  </a:cubicBezTo>
                  <a:cubicBezTo>
                    <a:pt x="18975" y="2058"/>
                    <a:pt x="18967" y="2062"/>
                    <a:pt x="18967" y="2070"/>
                  </a:cubicBezTo>
                  <a:cubicBezTo>
                    <a:pt x="18715" y="1923"/>
                    <a:pt x="18366" y="1868"/>
                    <a:pt x="17983" y="1868"/>
                  </a:cubicBezTo>
                  <a:cubicBezTo>
                    <a:pt x="16940" y="1868"/>
                    <a:pt x="15648" y="2276"/>
                    <a:pt x="15381" y="2343"/>
                  </a:cubicBezTo>
                  <a:cubicBezTo>
                    <a:pt x="15337" y="2352"/>
                    <a:pt x="15289" y="2356"/>
                    <a:pt x="15235" y="2356"/>
                  </a:cubicBezTo>
                  <a:cubicBezTo>
                    <a:pt x="14916" y="2356"/>
                    <a:pt x="14407" y="2204"/>
                    <a:pt x="13496" y="1918"/>
                  </a:cubicBezTo>
                  <a:cubicBezTo>
                    <a:pt x="12716" y="1672"/>
                    <a:pt x="11821" y="1640"/>
                    <a:pt x="11280" y="1640"/>
                  </a:cubicBezTo>
                  <a:cubicBezTo>
                    <a:pt x="11083" y="1640"/>
                    <a:pt x="10933" y="1644"/>
                    <a:pt x="10852" y="1644"/>
                  </a:cubicBezTo>
                  <a:cubicBezTo>
                    <a:pt x="10842" y="1643"/>
                    <a:pt x="10830" y="1643"/>
                    <a:pt x="10816" y="1643"/>
                  </a:cubicBezTo>
                  <a:cubicBezTo>
                    <a:pt x="10401" y="1643"/>
                    <a:pt x="8233" y="2071"/>
                    <a:pt x="8086" y="2100"/>
                  </a:cubicBezTo>
                  <a:lnTo>
                    <a:pt x="8055" y="2100"/>
                  </a:lnTo>
                  <a:cubicBezTo>
                    <a:pt x="7751" y="2118"/>
                    <a:pt x="7456" y="2126"/>
                    <a:pt x="7171" y="2126"/>
                  </a:cubicBezTo>
                  <a:cubicBezTo>
                    <a:pt x="3115" y="2126"/>
                    <a:pt x="1119" y="420"/>
                    <a:pt x="1034" y="307"/>
                  </a:cubicBezTo>
                  <a:cubicBezTo>
                    <a:pt x="976" y="278"/>
                    <a:pt x="615" y="1"/>
                    <a:pt x="4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2846075" y="3043825"/>
              <a:ext cx="358675" cy="699300"/>
            </a:xfrm>
            <a:custGeom>
              <a:avLst/>
              <a:gdLst/>
              <a:ahLst/>
              <a:cxnLst/>
              <a:rect l="l" t="t" r="r" b="b"/>
              <a:pathLst>
                <a:path w="14347" h="27972" extrusionOk="0">
                  <a:moveTo>
                    <a:pt x="9258" y="1"/>
                  </a:moveTo>
                  <a:cubicBezTo>
                    <a:pt x="9027" y="1"/>
                    <a:pt x="8507" y="437"/>
                    <a:pt x="7660" y="2911"/>
                  </a:cubicBezTo>
                  <a:cubicBezTo>
                    <a:pt x="6809" y="5465"/>
                    <a:pt x="6809" y="7136"/>
                    <a:pt x="6839" y="7775"/>
                  </a:cubicBezTo>
                  <a:cubicBezTo>
                    <a:pt x="6893" y="7883"/>
                    <a:pt x="6778" y="7992"/>
                    <a:pt x="6666" y="7992"/>
                  </a:cubicBezTo>
                  <a:cubicBezTo>
                    <a:pt x="6652" y="7992"/>
                    <a:pt x="6639" y="7991"/>
                    <a:pt x="6626" y="7987"/>
                  </a:cubicBezTo>
                  <a:cubicBezTo>
                    <a:pt x="6201" y="7896"/>
                    <a:pt x="5471" y="7744"/>
                    <a:pt x="5259" y="7714"/>
                  </a:cubicBezTo>
                  <a:cubicBezTo>
                    <a:pt x="5167" y="7714"/>
                    <a:pt x="5107" y="7714"/>
                    <a:pt x="5076" y="7775"/>
                  </a:cubicBezTo>
                  <a:cubicBezTo>
                    <a:pt x="4803" y="8139"/>
                    <a:pt x="4255" y="9477"/>
                    <a:pt x="4073" y="9933"/>
                  </a:cubicBezTo>
                  <a:cubicBezTo>
                    <a:pt x="4043" y="10024"/>
                    <a:pt x="4103" y="10146"/>
                    <a:pt x="4225" y="10176"/>
                  </a:cubicBezTo>
                  <a:cubicBezTo>
                    <a:pt x="4347" y="10237"/>
                    <a:pt x="4468" y="10237"/>
                    <a:pt x="4559" y="10237"/>
                  </a:cubicBezTo>
                  <a:cubicBezTo>
                    <a:pt x="4772" y="10237"/>
                    <a:pt x="5380" y="9659"/>
                    <a:pt x="5562" y="9568"/>
                  </a:cubicBezTo>
                  <a:cubicBezTo>
                    <a:pt x="5583" y="9560"/>
                    <a:pt x="5604" y="9556"/>
                    <a:pt x="5624" y="9556"/>
                  </a:cubicBezTo>
                  <a:cubicBezTo>
                    <a:pt x="5751" y="9556"/>
                    <a:pt x="5854" y="9710"/>
                    <a:pt x="5775" y="9842"/>
                  </a:cubicBezTo>
                  <a:cubicBezTo>
                    <a:pt x="5441" y="10450"/>
                    <a:pt x="5441" y="12425"/>
                    <a:pt x="5441" y="12425"/>
                  </a:cubicBezTo>
                  <a:lnTo>
                    <a:pt x="5441" y="13124"/>
                  </a:lnTo>
                  <a:cubicBezTo>
                    <a:pt x="5441" y="13367"/>
                    <a:pt x="5532" y="13519"/>
                    <a:pt x="5593" y="13641"/>
                  </a:cubicBezTo>
                  <a:cubicBezTo>
                    <a:pt x="5684" y="13671"/>
                    <a:pt x="5684" y="13763"/>
                    <a:pt x="5623" y="13823"/>
                  </a:cubicBezTo>
                  <a:cubicBezTo>
                    <a:pt x="5562" y="13975"/>
                    <a:pt x="5532" y="14249"/>
                    <a:pt x="5471" y="14249"/>
                  </a:cubicBezTo>
                  <a:cubicBezTo>
                    <a:pt x="5259" y="14401"/>
                    <a:pt x="4955" y="14401"/>
                    <a:pt x="4955" y="14401"/>
                  </a:cubicBezTo>
                  <a:cubicBezTo>
                    <a:pt x="4468" y="14401"/>
                    <a:pt x="4043" y="14705"/>
                    <a:pt x="3951" y="14705"/>
                  </a:cubicBezTo>
                  <a:cubicBezTo>
                    <a:pt x="3921" y="14705"/>
                    <a:pt x="1945" y="14401"/>
                    <a:pt x="1611" y="14340"/>
                  </a:cubicBezTo>
                  <a:cubicBezTo>
                    <a:pt x="1547" y="14316"/>
                    <a:pt x="1485" y="14307"/>
                    <a:pt x="1426" y="14307"/>
                  </a:cubicBezTo>
                  <a:cubicBezTo>
                    <a:pt x="1262" y="14307"/>
                    <a:pt x="1123" y="14379"/>
                    <a:pt x="1034" y="14401"/>
                  </a:cubicBezTo>
                  <a:cubicBezTo>
                    <a:pt x="1003" y="14401"/>
                    <a:pt x="973" y="14431"/>
                    <a:pt x="973" y="14492"/>
                  </a:cubicBezTo>
                  <a:lnTo>
                    <a:pt x="61" y="16346"/>
                  </a:lnTo>
                  <a:cubicBezTo>
                    <a:pt x="0" y="16468"/>
                    <a:pt x="61" y="16559"/>
                    <a:pt x="152" y="16589"/>
                  </a:cubicBezTo>
                  <a:cubicBezTo>
                    <a:pt x="298" y="16635"/>
                    <a:pt x="434" y="16655"/>
                    <a:pt x="561" y="16655"/>
                  </a:cubicBezTo>
                  <a:cubicBezTo>
                    <a:pt x="1279" y="16655"/>
                    <a:pt x="1690" y="16024"/>
                    <a:pt x="1793" y="15921"/>
                  </a:cubicBezTo>
                  <a:cubicBezTo>
                    <a:pt x="1874" y="15840"/>
                    <a:pt x="1915" y="15826"/>
                    <a:pt x="1933" y="15826"/>
                  </a:cubicBezTo>
                  <a:cubicBezTo>
                    <a:pt x="1942" y="15826"/>
                    <a:pt x="1945" y="15830"/>
                    <a:pt x="1945" y="15830"/>
                  </a:cubicBezTo>
                  <a:cubicBezTo>
                    <a:pt x="3465" y="16468"/>
                    <a:pt x="4651" y="16589"/>
                    <a:pt x="4833" y="16650"/>
                  </a:cubicBezTo>
                  <a:lnTo>
                    <a:pt x="5532" y="16650"/>
                  </a:lnTo>
                  <a:cubicBezTo>
                    <a:pt x="5593" y="16650"/>
                    <a:pt x="5684" y="16711"/>
                    <a:pt x="5714" y="16802"/>
                  </a:cubicBezTo>
                  <a:cubicBezTo>
                    <a:pt x="5775" y="17015"/>
                    <a:pt x="5897" y="17440"/>
                    <a:pt x="5988" y="17623"/>
                  </a:cubicBezTo>
                  <a:cubicBezTo>
                    <a:pt x="6018" y="17714"/>
                    <a:pt x="5988" y="17805"/>
                    <a:pt x="5897" y="17866"/>
                  </a:cubicBezTo>
                  <a:cubicBezTo>
                    <a:pt x="5684" y="17988"/>
                    <a:pt x="5259" y="18170"/>
                    <a:pt x="5076" y="18413"/>
                  </a:cubicBezTo>
                  <a:cubicBezTo>
                    <a:pt x="4803" y="18808"/>
                    <a:pt x="4955" y="19143"/>
                    <a:pt x="5289" y="19386"/>
                  </a:cubicBezTo>
                  <a:cubicBezTo>
                    <a:pt x="5334" y="19411"/>
                    <a:pt x="5389" y="19422"/>
                    <a:pt x="5449" y="19422"/>
                  </a:cubicBezTo>
                  <a:cubicBezTo>
                    <a:pt x="5755" y="19422"/>
                    <a:pt x="6221" y="19143"/>
                    <a:pt x="6474" y="18991"/>
                  </a:cubicBezTo>
                  <a:cubicBezTo>
                    <a:pt x="6497" y="18980"/>
                    <a:pt x="6527" y="18972"/>
                    <a:pt x="6561" y="18972"/>
                  </a:cubicBezTo>
                  <a:cubicBezTo>
                    <a:pt x="6620" y="18972"/>
                    <a:pt x="6690" y="18994"/>
                    <a:pt x="6748" y="19051"/>
                  </a:cubicBezTo>
                  <a:cubicBezTo>
                    <a:pt x="6778" y="19112"/>
                    <a:pt x="6839" y="19203"/>
                    <a:pt x="6930" y="19264"/>
                  </a:cubicBezTo>
                  <a:cubicBezTo>
                    <a:pt x="6991" y="19386"/>
                    <a:pt x="6961" y="19538"/>
                    <a:pt x="6839" y="19568"/>
                  </a:cubicBezTo>
                  <a:cubicBezTo>
                    <a:pt x="6687" y="19659"/>
                    <a:pt x="6535" y="19720"/>
                    <a:pt x="6474" y="19842"/>
                  </a:cubicBezTo>
                  <a:cubicBezTo>
                    <a:pt x="6292" y="20055"/>
                    <a:pt x="6474" y="20480"/>
                    <a:pt x="6809" y="20632"/>
                  </a:cubicBezTo>
                  <a:cubicBezTo>
                    <a:pt x="6856" y="20653"/>
                    <a:pt x="6906" y="20662"/>
                    <a:pt x="6958" y="20662"/>
                  </a:cubicBezTo>
                  <a:cubicBezTo>
                    <a:pt x="7202" y="20662"/>
                    <a:pt x="7473" y="20454"/>
                    <a:pt x="7599" y="20328"/>
                  </a:cubicBezTo>
                  <a:cubicBezTo>
                    <a:pt x="7652" y="20292"/>
                    <a:pt x="7695" y="20278"/>
                    <a:pt x="7740" y="20278"/>
                  </a:cubicBezTo>
                  <a:cubicBezTo>
                    <a:pt x="7772" y="20278"/>
                    <a:pt x="7804" y="20285"/>
                    <a:pt x="7842" y="20298"/>
                  </a:cubicBezTo>
                  <a:cubicBezTo>
                    <a:pt x="8055" y="20389"/>
                    <a:pt x="8511" y="20632"/>
                    <a:pt x="8936" y="20814"/>
                  </a:cubicBezTo>
                  <a:cubicBezTo>
                    <a:pt x="9514" y="21088"/>
                    <a:pt x="9879" y="21422"/>
                    <a:pt x="9879" y="21422"/>
                  </a:cubicBezTo>
                  <a:cubicBezTo>
                    <a:pt x="10912" y="22182"/>
                    <a:pt x="11702" y="23520"/>
                    <a:pt x="11854" y="23824"/>
                  </a:cubicBezTo>
                  <a:cubicBezTo>
                    <a:pt x="11915" y="23854"/>
                    <a:pt x="11915" y="23915"/>
                    <a:pt x="11915" y="23945"/>
                  </a:cubicBezTo>
                  <a:cubicBezTo>
                    <a:pt x="11794" y="24857"/>
                    <a:pt x="10487" y="25951"/>
                    <a:pt x="10487" y="25951"/>
                  </a:cubicBezTo>
                  <a:cubicBezTo>
                    <a:pt x="9635" y="26833"/>
                    <a:pt x="9423" y="27410"/>
                    <a:pt x="9392" y="27623"/>
                  </a:cubicBezTo>
                  <a:cubicBezTo>
                    <a:pt x="9392" y="27653"/>
                    <a:pt x="9392" y="27745"/>
                    <a:pt x="9423" y="27775"/>
                  </a:cubicBezTo>
                  <a:cubicBezTo>
                    <a:pt x="9569" y="27939"/>
                    <a:pt x="9725" y="27972"/>
                    <a:pt x="9828" y="27972"/>
                  </a:cubicBezTo>
                  <a:cubicBezTo>
                    <a:pt x="9896" y="27972"/>
                    <a:pt x="9939" y="27957"/>
                    <a:pt x="9939" y="27957"/>
                  </a:cubicBezTo>
                  <a:cubicBezTo>
                    <a:pt x="9946" y="27958"/>
                    <a:pt x="9954" y="27959"/>
                    <a:pt x="9962" y="27959"/>
                  </a:cubicBezTo>
                  <a:cubicBezTo>
                    <a:pt x="10374" y="27959"/>
                    <a:pt x="12158" y="26438"/>
                    <a:pt x="12158" y="26438"/>
                  </a:cubicBezTo>
                  <a:cubicBezTo>
                    <a:pt x="12241" y="26368"/>
                    <a:pt x="12443" y="26350"/>
                    <a:pt x="12651" y="26350"/>
                  </a:cubicBezTo>
                  <a:cubicBezTo>
                    <a:pt x="12900" y="26350"/>
                    <a:pt x="13156" y="26377"/>
                    <a:pt x="13222" y="26377"/>
                  </a:cubicBezTo>
                  <a:cubicBezTo>
                    <a:pt x="13405" y="26377"/>
                    <a:pt x="13557" y="26286"/>
                    <a:pt x="13648" y="26194"/>
                  </a:cubicBezTo>
                  <a:cubicBezTo>
                    <a:pt x="14164" y="25678"/>
                    <a:pt x="14195" y="24918"/>
                    <a:pt x="14043" y="24918"/>
                  </a:cubicBezTo>
                  <a:cubicBezTo>
                    <a:pt x="14347" y="23489"/>
                    <a:pt x="12523" y="20754"/>
                    <a:pt x="12280" y="20358"/>
                  </a:cubicBezTo>
                  <a:cubicBezTo>
                    <a:pt x="12006" y="19994"/>
                    <a:pt x="12006" y="19234"/>
                    <a:pt x="12067" y="17714"/>
                  </a:cubicBezTo>
                  <a:cubicBezTo>
                    <a:pt x="12098" y="16194"/>
                    <a:pt x="11490" y="14583"/>
                    <a:pt x="11368" y="14219"/>
                  </a:cubicBezTo>
                  <a:cubicBezTo>
                    <a:pt x="11246" y="13823"/>
                    <a:pt x="9787" y="10997"/>
                    <a:pt x="9666" y="10784"/>
                  </a:cubicBezTo>
                  <a:lnTo>
                    <a:pt x="9666" y="10753"/>
                  </a:lnTo>
                  <a:cubicBezTo>
                    <a:pt x="7508" y="4826"/>
                    <a:pt x="9180" y="1148"/>
                    <a:pt x="9240" y="936"/>
                  </a:cubicBezTo>
                  <a:cubicBezTo>
                    <a:pt x="9271" y="844"/>
                    <a:pt x="9484" y="237"/>
                    <a:pt x="9392" y="85"/>
                  </a:cubicBezTo>
                  <a:cubicBezTo>
                    <a:pt x="9377" y="47"/>
                    <a:pt x="9333" y="1"/>
                    <a:pt x="92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5061150" y="272625"/>
              <a:ext cx="857175" cy="882500"/>
            </a:xfrm>
            <a:custGeom>
              <a:avLst/>
              <a:gdLst/>
              <a:ahLst/>
              <a:cxnLst/>
              <a:rect l="l" t="t" r="r" b="b"/>
              <a:pathLst>
                <a:path w="34287" h="35300" extrusionOk="0">
                  <a:moveTo>
                    <a:pt x="1128" y="1"/>
                  </a:moveTo>
                  <a:cubicBezTo>
                    <a:pt x="968" y="1"/>
                    <a:pt x="801" y="55"/>
                    <a:pt x="639" y="202"/>
                  </a:cubicBezTo>
                  <a:cubicBezTo>
                    <a:pt x="1" y="779"/>
                    <a:pt x="639" y="3332"/>
                    <a:pt x="1581" y="4852"/>
                  </a:cubicBezTo>
                  <a:cubicBezTo>
                    <a:pt x="2493" y="6372"/>
                    <a:pt x="6171" y="10840"/>
                    <a:pt x="10548" y="12876"/>
                  </a:cubicBezTo>
                  <a:cubicBezTo>
                    <a:pt x="10548" y="12876"/>
                    <a:pt x="10244" y="13120"/>
                    <a:pt x="9697" y="13363"/>
                  </a:cubicBezTo>
                  <a:cubicBezTo>
                    <a:pt x="9180" y="13576"/>
                    <a:pt x="9028" y="14335"/>
                    <a:pt x="9332" y="14883"/>
                  </a:cubicBezTo>
                  <a:cubicBezTo>
                    <a:pt x="9636" y="15399"/>
                    <a:pt x="10943" y="17466"/>
                    <a:pt x="11642" y="17466"/>
                  </a:cubicBezTo>
                  <a:cubicBezTo>
                    <a:pt x="12311" y="17466"/>
                    <a:pt x="12220" y="16463"/>
                    <a:pt x="12220" y="16463"/>
                  </a:cubicBezTo>
                  <a:cubicBezTo>
                    <a:pt x="12220" y="16463"/>
                    <a:pt x="13433" y="15916"/>
                    <a:pt x="13944" y="15916"/>
                  </a:cubicBezTo>
                  <a:cubicBezTo>
                    <a:pt x="14011" y="15916"/>
                    <a:pt x="14066" y="15925"/>
                    <a:pt x="14104" y="15946"/>
                  </a:cubicBezTo>
                  <a:cubicBezTo>
                    <a:pt x="14438" y="16129"/>
                    <a:pt x="15259" y="16372"/>
                    <a:pt x="15928" y="17527"/>
                  </a:cubicBezTo>
                  <a:cubicBezTo>
                    <a:pt x="16353" y="18256"/>
                    <a:pt x="13648" y="19655"/>
                    <a:pt x="13344" y="20019"/>
                  </a:cubicBezTo>
                  <a:cubicBezTo>
                    <a:pt x="12979" y="20506"/>
                    <a:pt x="12220" y="20931"/>
                    <a:pt x="12979" y="22086"/>
                  </a:cubicBezTo>
                  <a:cubicBezTo>
                    <a:pt x="13891" y="23527"/>
                    <a:pt x="14234" y="23972"/>
                    <a:pt x="14613" y="23972"/>
                  </a:cubicBezTo>
                  <a:cubicBezTo>
                    <a:pt x="14626" y="23972"/>
                    <a:pt x="14638" y="23972"/>
                    <a:pt x="14651" y="23971"/>
                  </a:cubicBezTo>
                  <a:cubicBezTo>
                    <a:pt x="15016" y="23971"/>
                    <a:pt x="15685" y="23819"/>
                    <a:pt x="15563" y="23150"/>
                  </a:cubicBezTo>
                  <a:cubicBezTo>
                    <a:pt x="15442" y="22512"/>
                    <a:pt x="15350" y="21661"/>
                    <a:pt x="15958" y="21326"/>
                  </a:cubicBezTo>
                  <a:cubicBezTo>
                    <a:pt x="16597" y="20992"/>
                    <a:pt x="17569" y="20840"/>
                    <a:pt x="18177" y="20506"/>
                  </a:cubicBezTo>
                  <a:lnTo>
                    <a:pt x="18603" y="20658"/>
                  </a:lnTo>
                  <a:lnTo>
                    <a:pt x="19636" y="22056"/>
                  </a:lnTo>
                  <a:cubicBezTo>
                    <a:pt x="19636" y="22056"/>
                    <a:pt x="18116" y="24427"/>
                    <a:pt x="18025" y="24579"/>
                  </a:cubicBezTo>
                  <a:cubicBezTo>
                    <a:pt x="17934" y="24731"/>
                    <a:pt x="16475" y="25521"/>
                    <a:pt x="16597" y="26038"/>
                  </a:cubicBezTo>
                  <a:cubicBezTo>
                    <a:pt x="16688" y="26585"/>
                    <a:pt x="17904" y="28530"/>
                    <a:pt x="19089" y="28865"/>
                  </a:cubicBezTo>
                  <a:cubicBezTo>
                    <a:pt x="19089" y="28865"/>
                    <a:pt x="19819" y="28469"/>
                    <a:pt x="19727" y="27436"/>
                  </a:cubicBezTo>
                  <a:lnTo>
                    <a:pt x="20730" y="26007"/>
                  </a:lnTo>
                  <a:lnTo>
                    <a:pt x="20730" y="26007"/>
                  </a:lnTo>
                  <a:cubicBezTo>
                    <a:pt x="20730" y="26008"/>
                    <a:pt x="20548" y="27284"/>
                    <a:pt x="20457" y="27679"/>
                  </a:cubicBezTo>
                  <a:cubicBezTo>
                    <a:pt x="20396" y="28044"/>
                    <a:pt x="19940" y="29989"/>
                    <a:pt x="19849" y="30324"/>
                  </a:cubicBezTo>
                  <a:cubicBezTo>
                    <a:pt x="19758" y="30688"/>
                    <a:pt x="19545" y="31570"/>
                    <a:pt x="20122" y="32512"/>
                  </a:cubicBezTo>
                  <a:cubicBezTo>
                    <a:pt x="20700" y="33454"/>
                    <a:pt x="21399" y="33910"/>
                    <a:pt x="21399" y="33910"/>
                  </a:cubicBezTo>
                  <a:cubicBezTo>
                    <a:pt x="21399" y="33910"/>
                    <a:pt x="21441" y="33917"/>
                    <a:pt x="21503" y="33917"/>
                  </a:cubicBezTo>
                  <a:cubicBezTo>
                    <a:pt x="21728" y="33917"/>
                    <a:pt x="22221" y="33824"/>
                    <a:pt x="22007" y="32968"/>
                  </a:cubicBezTo>
                  <a:cubicBezTo>
                    <a:pt x="21764" y="31843"/>
                    <a:pt x="21399" y="31752"/>
                    <a:pt x="21855" y="30931"/>
                  </a:cubicBezTo>
                  <a:cubicBezTo>
                    <a:pt x="22311" y="30141"/>
                    <a:pt x="22311" y="29564"/>
                    <a:pt x="23010" y="29412"/>
                  </a:cubicBezTo>
                  <a:cubicBezTo>
                    <a:pt x="23010" y="29412"/>
                    <a:pt x="23740" y="30293"/>
                    <a:pt x="25806" y="31175"/>
                  </a:cubicBezTo>
                  <a:lnTo>
                    <a:pt x="27782" y="33454"/>
                  </a:lnTo>
                  <a:cubicBezTo>
                    <a:pt x="27782" y="33454"/>
                    <a:pt x="28481" y="34792"/>
                    <a:pt x="28664" y="34822"/>
                  </a:cubicBezTo>
                  <a:cubicBezTo>
                    <a:pt x="28664" y="34822"/>
                    <a:pt x="28888" y="35005"/>
                    <a:pt x="29135" y="35005"/>
                  </a:cubicBezTo>
                  <a:cubicBezTo>
                    <a:pt x="29190" y="35005"/>
                    <a:pt x="29247" y="34996"/>
                    <a:pt x="29302" y="34974"/>
                  </a:cubicBezTo>
                  <a:cubicBezTo>
                    <a:pt x="29302" y="34974"/>
                    <a:pt x="29418" y="35300"/>
                    <a:pt x="29712" y="35300"/>
                  </a:cubicBezTo>
                  <a:cubicBezTo>
                    <a:pt x="29754" y="35300"/>
                    <a:pt x="29800" y="35293"/>
                    <a:pt x="29849" y="35278"/>
                  </a:cubicBezTo>
                  <a:cubicBezTo>
                    <a:pt x="30183" y="35156"/>
                    <a:pt x="30822" y="34974"/>
                    <a:pt x="31035" y="33971"/>
                  </a:cubicBezTo>
                  <a:cubicBezTo>
                    <a:pt x="31217" y="32998"/>
                    <a:pt x="30913" y="32056"/>
                    <a:pt x="31065" y="31327"/>
                  </a:cubicBezTo>
                  <a:cubicBezTo>
                    <a:pt x="31065" y="31327"/>
                    <a:pt x="31095" y="30567"/>
                    <a:pt x="30487" y="29837"/>
                  </a:cubicBezTo>
                  <a:cubicBezTo>
                    <a:pt x="29880" y="29108"/>
                    <a:pt x="29576" y="28925"/>
                    <a:pt x="28816" y="28773"/>
                  </a:cubicBezTo>
                  <a:cubicBezTo>
                    <a:pt x="28816" y="28773"/>
                    <a:pt x="29089" y="27436"/>
                    <a:pt x="28785" y="27041"/>
                  </a:cubicBezTo>
                  <a:cubicBezTo>
                    <a:pt x="28451" y="26615"/>
                    <a:pt x="27113" y="26433"/>
                    <a:pt x="27113" y="26433"/>
                  </a:cubicBezTo>
                  <a:lnTo>
                    <a:pt x="27144" y="25886"/>
                  </a:lnTo>
                  <a:cubicBezTo>
                    <a:pt x="27144" y="25886"/>
                    <a:pt x="28512" y="25551"/>
                    <a:pt x="28451" y="25004"/>
                  </a:cubicBezTo>
                  <a:cubicBezTo>
                    <a:pt x="28390" y="24488"/>
                    <a:pt x="27691" y="23849"/>
                    <a:pt x="27691" y="23849"/>
                  </a:cubicBezTo>
                  <a:lnTo>
                    <a:pt x="28056" y="22937"/>
                  </a:lnTo>
                  <a:cubicBezTo>
                    <a:pt x="28056" y="22937"/>
                    <a:pt x="29225" y="23898"/>
                    <a:pt x="30577" y="23898"/>
                  </a:cubicBezTo>
                  <a:cubicBezTo>
                    <a:pt x="30856" y="23898"/>
                    <a:pt x="31144" y="23857"/>
                    <a:pt x="31430" y="23758"/>
                  </a:cubicBezTo>
                  <a:cubicBezTo>
                    <a:pt x="31551" y="23728"/>
                    <a:pt x="32433" y="23150"/>
                    <a:pt x="31339" y="22330"/>
                  </a:cubicBezTo>
                  <a:lnTo>
                    <a:pt x="31339" y="22330"/>
                  </a:lnTo>
                  <a:cubicBezTo>
                    <a:pt x="31339" y="22330"/>
                    <a:pt x="31348" y="22330"/>
                    <a:pt x="31365" y="22330"/>
                  </a:cubicBezTo>
                  <a:cubicBezTo>
                    <a:pt x="31548" y="22330"/>
                    <a:pt x="32609" y="22304"/>
                    <a:pt x="32858" y="21722"/>
                  </a:cubicBezTo>
                  <a:cubicBezTo>
                    <a:pt x="32949" y="21418"/>
                    <a:pt x="32311" y="20415"/>
                    <a:pt x="32311" y="20415"/>
                  </a:cubicBezTo>
                  <a:cubicBezTo>
                    <a:pt x="32311" y="20415"/>
                    <a:pt x="34226" y="19776"/>
                    <a:pt x="34256" y="19381"/>
                  </a:cubicBezTo>
                  <a:cubicBezTo>
                    <a:pt x="34287" y="19016"/>
                    <a:pt x="34135" y="18469"/>
                    <a:pt x="33345" y="18165"/>
                  </a:cubicBezTo>
                  <a:cubicBezTo>
                    <a:pt x="32554" y="17831"/>
                    <a:pt x="31490" y="17497"/>
                    <a:pt x="31490" y="17497"/>
                  </a:cubicBezTo>
                  <a:cubicBezTo>
                    <a:pt x="31490" y="17497"/>
                    <a:pt x="33801" y="17223"/>
                    <a:pt x="33983" y="16402"/>
                  </a:cubicBezTo>
                  <a:cubicBezTo>
                    <a:pt x="34074" y="16098"/>
                    <a:pt x="33679" y="15673"/>
                    <a:pt x="33405" y="15339"/>
                  </a:cubicBezTo>
                  <a:cubicBezTo>
                    <a:pt x="32949" y="14761"/>
                    <a:pt x="32433" y="14305"/>
                    <a:pt x="32433" y="14305"/>
                  </a:cubicBezTo>
                  <a:cubicBezTo>
                    <a:pt x="32433" y="14305"/>
                    <a:pt x="33770" y="12147"/>
                    <a:pt x="33709" y="11995"/>
                  </a:cubicBezTo>
                  <a:cubicBezTo>
                    <a:pt x="33683" y="11862"/>
                    <a:pt x="33890" y="11096"/>
                    <a:pt x="32934" y="11096"/>
                  </a:cubicBezTo>
                  <a:cubicBezTo>
                    <a:pt x="32801" y="11096"/>
                    <a:pt x="32645" y="11111"/>
                    <a:pt x="32463" y="11144"/>
                  </a:cubicBezTo>
                  <a:cubicBezTo>
                    <a:pt x="32463" y="11144"/>
                    <a:pt x="30351" y="11891"/>
                    <a:pt x="29494" y="11891"/>
                  </a:cubicBezTo>
                  <a:cubicBezTo>
                    <a:pt x="29420" y="11891"/>
                    <a:pt x="29355" y="11885"/>
                    <a:pt x="29302" y="11873"/>
                  </a:cubicBezTo>
                  <a:cubicBezTo>
                    <a:pt x="29302" y="11873"/>
                    <a:pt x="31369" y="9138"/>
                    <a:pt x="30031" y="7527"/>
                  </a:cubicBezTo>
                  <a:cubicBezTo>
                    <a:pt x="29871" y="7331"/>
                    <a:pt x="29679" y="7252"/>
                    <a:pt x="29472" y="7252"/>
                  </a:cubicBezTo>
                  <a:cubicBezTo>
                    <a:pt x="28622" y="7252"/>
                    <a:pt x="27539" y="8591"/>
                    <a:pt x="27539" y="8591"/>
                  </a:cubicBezTo>
                  <a:cubicBezTo>
                    <a:pt x="27539" y="8591"/>
                    <a:pt x="28785" y="5399"/>
                    <a:pt x="27417" y="4700"/>
                  </a:cubicBezTo>
                  <a:cubicBezTo>
                    <a:pt x="27258" y="4615"/>
                    <a:pt x="27093" y="4578"/>
                    <a:pt x="26926" y="4578"/>
                  </a:cubicBezTo>
                  <a:cubicBezTo>
                    <a:pt x="25656" y="4578"/>
                    <a:pt x="24256" y="6737"/>
                    <a:pt x="24256" y="6737"/>
                  </a:cubicBezTo>
                  <a:cubicBezTo>
                    <a:pt x="24256" y="6737"/>
                    <a:pt x="23831" y="7770"/>
                    <a:pt x="23496" y="7770"/>
                  </a:cubicBezTo>
                  <a:cubicBezTo>
                    <a:pt x="23496" y="7770"/>
                    <a:pt x="22543" y="6280"/>
                    <a:pt x="21786" y="6280"/>
                  </a:cubicBezTo>
                  <a:cubicBezTo>
                    <a:pt x="21779" y="6280"/>
                    <a:pt x="21771" y="6280"/>
                    <a:pt x="21764" y="6281"/>
                  </a:cubicBezTo>
                  <a:cubicBezTo>
                    <a:pt x="20943" y="6372"/>
                    <a:pt x="20153" y="8803"/>
                    <a:pt x="20092" y="8803"/>
                  </a:cubicBezTo>
                  <a:cubicBezTo>
                    <a:pt x="20003" y="8803"/>
                    <a:pt x="18653" y="7221"/>
                    <a:pt x="18230" y="7221"/>
                  </a:cubicBezTo>
                  <a:cubicBezTo>
                    <a:pt x="18222" y="7221"/>
                    <a:pt x="18215" y="7222"/>
                    <a:pt x="18208" y="7223"/>
                  </a:cubicBezTo>
                  <a:cubicBezTo>
                    <a:pt x="17812" y="7284"/>
                    <a:pt x="17204" y="7892"/>
                    <a:pt x="17053" y="8348"/>
                  </a:cubicBezTo>
                  <a:cubicBezTo>
                    <a:pt x="17053" y="8348"/>
                    <a:pt x="16584" y="7796"/>
                    <a:pt x="15988" y="7796"/>
                  </a:cubicBezTo>
                  <a:cubicBezTo>
                    <a:pt x="15958" y="7796"/>
                    <a:pt x="15928" y="7798"/>
                    <a:pt x="15897" y="7800"/>
                  </a:cubicBezTo>
                  <a:cubicBezTo>
                    <a:pt x="15259" y="7922"/>
                    <a:pt x="14530" y="8895"/>
                    <a:pt x="14530" y="8895"/>
                  </a:cubicBezTo>
                  <a:cubicBezTo>
                    <a:pt x="14530" y="8895"/>
                    <a:pt x="14013" y="7831"/>
                    <a:pt x="13344" y="7831"/>
                  </a:cubicBezTo>
                  <a:cubicBezTo>
                    <a:pt x="12706" y="7831"/>
                    <a:pt x="12372" y="8712"/>
                    <a:pt x="12372" y="8712"/>
                  </a:cubicBezTo>
                  <a:cubicBezTo>
                    <a:pt x="12372" y="8712"/>
                    <a:pt x="12250" y="8044"/>
                    <a:pt x="11824" y="7892"/>
                  </a:cubicBezTo>
                  <a:cubicBezTo>
                    <a:pt x="11779" y="7877"/>
                    <a:pt x="11734" y="7870"/>
                    <a:pt x="11687" y="7870"/>
                  </a:cubicBezTo>
                  <a:cubicBezTo>
                    <a:pt x="11291" y="7870"/>
                    <a:pt x="10850" y="8356"/>
                    <a:pt x="10526" y="8356"/>
                  </a:cubicBezTo>
                  <a:cubicBezTo>
                    <a:pt x="10502" y="8356"/>
                    <a:pt x="10479" y="8353"/>
                    <a:pt x="10457" y="8348"/>
                  </a:cubicBezTo>
                  <a:cubicBezTo>
                    <a:pt x="10457" y="8348"/>
                    <a:pt x="10730" y="7588"/>
                    <a:pt x="10213" y="7162"/>
                  </a:cubicBezTo>
                  <a:cubicBezTo>
                    <a:pt x="9749" y="6891"/>
                    <a:pt x="8743" y="6842"/>
                    <a:pt x="8073" y="6842"/>
                  </a:cubicBezTo>
                  <a:cubicBezTo>
                    <a:pt x="7690" y="6842"/>
                    <a:pt x="7417" y="6858"/>
                    <a:pt x="7417" y="6858"/>
                  </a:cubicBezTo>
                  <a:cubicBezTo>
                    <a:pt x="7356" y="6706"/>
                    <a:pt x="4529" y="4487"/>
                    <a:pt x="2007" y="475"/>
                  </a:cubicBezTo>
                  <a:cubicBezTo>
                    <a:pt x="2007" y="475"/>
                    <a:pt x="1600" y="1"/>
                    <a:pt x="11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3604425" y="3241125"/>
              <a:ext cx="964350" cy="873375"/>
            </a:xfrm>
            <a:custGeom>
              <a:avLst/>
              <a:gdLst/>
              <a:ahLst/>
              <a:cxnLst/>
              <a:rect l="l" t="t" r="r" b="b"/>
              <a:pathLst>
                <a:path w="38574" h="34935" extrusionOk="0">
                  <a:moveTo>
                    <a:pt x="21774" y="0"/>
                  </a:moveTo>
                  <a:cubicBezTo>
                    <a:pt x="21372" y="0"/>
                    <a:pt x="20909" y="166"/>
                    <a:pt x="20548" y="916"/>
                  </a:cubicBezTo>
                  <a:cubicBezTo>
                    <a:pt x="20184" y="1767"/>
                    <a:pt x="19758" y="2861"/>
                    <a:pt x="19758" y="2861"/>
                  </a:cubicBezTo>
                  <a:cubicBezTo>
                    <a:pt x="19758" y="2861"/>
                    <a:pt x="19515" y="430"/>
                    <a:pt x="18664" y="217"/>
                  </a:cubicBezTo>
                  <a:cubicBezTo>
                    <a:pt x="18627" y="208"/>
                    <a:pt x="18590" y="204"/>
                    <a:pt x="18553" y="204"/>
                  </a:cubicBezTo>
                  <a:cubicBezTo>
                    <a:pt x="18220" y="204"/>
                    <a:pt x="17864" y="545"/>
                    <a:pt x="17509" y="764"/>
                  </a:cubicBezTo>
                  <a:cubicBezTo>
                    <a:pt x="16901" y="1220"/>
                    <a:pt x="16384" y="1767"/>
                    <a:pt x="16384" y="1767"/>
                  </a:cubicBezTo>
                  <a:cubicBezTo>
                    <a:pt x="16384" y="1767"/>
                    <a:pt x="14267" y="365"/>
                    <a:pt x="14002" y="365"/>
                  </a:cubicBezTo>
                  <a:cubicBezTo>
                    <a:pt x="13994" y="365"/>
                    <a:pt x="13988" y="366"/>
                    <a:pt x="13983" y="369"/>
                  </a:cubicBezTo>
                  <a:cubicBezTo>
                    <a:pt x="13975" y="371"/>
                    <a:pt x="13963" y="371"/>
                    <a:pt x="13950" y="371"/>
                  </a:cubicBezTo>
                  <a:cubicBezTo>
                    <a:pt x="13903" y="371"/>
                    <a:pt x="13829" y="363"/>
                    <a:pt x="13742" y="363"/>
                  </a:cubicBezTo>
                  <a:cubicBezTo>
                    <a:pt x="13405" y="363"/>
                    <a:pt x="12881" y="483"/>
                    <a:pt x="13041" y="1646"/>
                  </a:cubicBezTo>
                  <a:cubicBezTo>
                    <a:pt x="13041" y="1646"/>
                    <a:pt x="13861" y="4351"/>
                    <a:pt x="13709" y="4989"/>
                  </a:cubicBezTo>
                  <a:cubicBezTo>
                    <a:pt x="13709" y="4989"/>
                    <a:pt x="12048" y="3653"/>
                    <a:pt x="10493" y="3653"/>
                  </a:cubicBezTo>
                  <a:cubicBezTo>
                    <a:pt x="10030" y="3653"/>
                    <a:pt x="9578" y="3771"/>
                    <a:pt x="9180" y="4077"/>
                  </a:cubicBezTo>
                  <a:cubicBezTo>
                    <a:pt x="8086" y="4928"/>
                    <a:pt x="10214" y="6752"/>
                    <a:pt x="10214" y="6752"/>
                  </a:cubicBezTo>
                  <a:cubicBezTo>
                    <a:pt x="10214" y="6752"/>
                    <a:pt x="8728" y="6104"/>
                    <a:pt x="7503" y="6104"/>
                  </a:cubicBezTo>
                  <a:cubicBezTo>
                    <a:pt x="6891" y="6104"/>
                    <a:pt x="6344" y="6266"/>
                    <a:pt x="6080" y="6752"/>
                  </a:cubicBezTo>
                  <a:cubicBezTo>
                    <a:pt x="5290" y="8181"/>
                    <a:pt x="8117" y="10156"/>
                    <a:pt x="8117" y="10156"/>
                  </a:cubicBezTo>
                  <a:cubicBezTo>
                    <a:pt x="8117" y="10156"/>
                    <a:pt x="9180" y="10612"/>
                    <a:pt x="9180" y="11007"/>
                  </a:cubicBezTo>
                  <a:cubicBezTo>
                    <a:pt x="9180" y="11007"/>
                    <a:pt x="7570" y="11980"/>
                    <a:pt x="7600" y="12831"/>
                  </a:cubicBezTo>
                  <a:cubicBezTo>
                    <a:pt x="7630" y="13652"/>
                    <a:pt x="10184" y="14564"/>
                    <a:pt x="10184" y="14655"/>
                  </a:cubicBezTo>
                  <a:cubicBezTo>
                    <a:pt x="10184" y="14716"/>
                    <a:pt x="8421" y="16114"/>
                    <a:pt x="8481" y="16539"/>
                  </a:cubicBezTo>
                  <a:cubicBezTo>
                    <a:pt x="8512" y="16965"/>
                    <a:pt x="9120" y="17634"/>
                    <a:pt x="9606" y="17846"/>
                  </a:cubicBezTo>
                  <a:cubicBezTo>
                    <a:pt x="9606" y="17846"/>
                    <a:pt x="8937" y="18333"/>
                    <a:pt x="9028" y="19062"/>
                  </a:cubicBezTo>
                  <a:cubicBezTo>
                    <a:pt x="9120" y="19731"/>
                    <a:pt x="10153" y="20491"/>
                    <a:pt x="10153" y="20491"/>
                  </a:cubicBezTo>
                  <a:cubicBezTo>
                    <a:pt x="10153" y="20491"/>
                    <a:pt x="8998" y="21038"/>
                    <a:pt x="8968" y="21676"/>
                  </a:cubicBezTo>
                  <a:cubicBezTo>
                    <a:pt x="8968" y="22315"/>
                    <a:pt x="9849" y="22740"/>
                    <a:pt x="9849" y="22740"/>
                  </a:cubicBezTo>
                  <a:cubicBezTo>
                    <a:pt x="9849" y="22740"/>
                    <a:pt x="9120" y="22801"/>
                    <a:pt x="8937" y="23257"/>
                  </a:cubicBezTo>
                  <a:cubicBezTo>
                    <a:pt x="8725" y="23713"/>
                    <a:pt x="9484" y="24382"/>
                    <a:pt x="9393" y="24746"/>
                  </a:cubicBezTo>
                  <a:cubicBezTo>
                    <a:pt x="9393" y="24746"/>
                    <a:pt x="9166" y="24662"/>
                    <a:pt x="8884" y="24662"/>
                  </a:cubicBezTo>
                  <a:cubicBezTo>
                    <a:pt x="8630" y="24662"/>
                    <a:pt x="8333" y="24730"/>
                    <a:pt x="8117" y="24989"/>
                  </a:cubicBezTo>
                  <a:cubicBezTo>
                    <a:pt x="7752" y="25476"/>
                    <a:pt x="7782" y="27664"/>
                    <a:pt x="7782" y="27664"/>
                  </a:cubicBezTo>
                  <a:cubicBezTo>
                    <a:pt x="7630" y="27755"/>
                    <a:pt x="5199" y="30643"/>
                    <a:pt x="913" y="33227"/>
                  </a:cubicBezTo>
                  <a:cubicBezTo>
                    <a:pt x="913" y="33227"/>
                    <a:pt x="1" y="33987"/>
                    <a:pt x="578" y="34625"/>
                  </a:cubicBezTo>
                  <a:cubicBezTo>
                    <a:pt x="765" y="34840"/>
                    <a:pt x="1145" y="34934"/>
                    <a:pt x="1629" y="34934"/>
                  </a:cubicBezTo>
                  <a:cubicBezTo>
                    <a:pt x="2718" y="34934"/>
                    <a:pt x="4336" y="34457"/>
                    <a:pt x="5472" y="33804"/>
                  </a:cubicBezTo>
                  <a:cubicBezTo>
                    <a:pt x="7114" y="32892"/>
                    <a:pt x="11977" y="29154"/>
                    <a:pt x="14196" y="24625"/>
                  </a:cubicBezTo>
                  <a:cubicBezTo>
                    <a:pt x="14196" y="24625"/>
                    <a:pt x="14469" y="24989"/>
                    <a:pt x="14712" y="25537"/>
                  </a:cubicBezTo>
                  <a:cubicBezTo>
                    <a:pt x="14857" y="25928"/>
                    <a:pt x="15252" y="26138"/>
                    <a:pt x="15681" y="26138"/>
                  </a:cubicBezTo>
                  <a:cubicBezTo>
                    <a:pt x="15886" y="26138"/>
                    <a:pt x="16097" y="26090"/>
                    <a:pt x="16293" y="25992"/>
                  </a:cubicBezTo>
                  <a:cubicBezTo>
                    <a:pt x="16871" y="25689"/>
                    <a:pt x="19089" y="24351"/>
                    <a:pt x="19120" y="23652"/>
                  </a:cubicBezTo>
                  <a:cubicBezTo>
                    <a:pt x="19144" y="23068"/>
                    <a:pt x="18488" y="23010"/>
                    <a:pt x="18224" y="23010"/>
                  </a:cubicBezTo>
                  <a:cubicBezTo>
                    <a:pt x="18158" y="23010"/>
                    <a:pt x="18117" y="23014"/>
                    <a:pt x="18117" y="23014"/>
                  </a:cubicBezTo>
                  <a:cubicBezTo>
                    <a:pt x="18117" y="23014"/>
                    <a:pt x="17387" y="21372"/>
                    <a:pt x="17630" y="20977"/>
                  </a:cubicBezTo>
                  <a:cubicBezTo>
                    <a:pt x="17843" y="20612"/>
                    <a:pt x="18117" y="19792"/>
                    <a:pt x="19333" y="19123"/>
                  </a:cubicBezTo>
                  <a:cubicBezTo>
                    <a:pt x="19385" y="19094"/>
                    <a:pt x="19439" y="19080"/>
                    <a:pt x="19497" y="19080"/>
                  </a:cubicBezTo>
                  <a:cubicBezTo>
                    <a:pt x="20279" y="19080"/>
                    <a:pt x="21516" y="21610"/>
                    <a:pt x="21855" y="21950"/>
                  </a:cubicBezTo>
                  <a:cubicBezTo>
                    <a:pt x="22200" y="22209"/>
                    <a:pt x="22530" y="22712"/>
                    <a:pt x="23137" y="22712"/>
                  </a:cubicBezTo>
                  <a:cubicBezTo>
                    <a:pt x="23386" y="22712"/>
                    <a:pt x="23681" y="22627"/>
                    <a:pt x="24044" y="22406"/>
                  </a:cubicBezTo>
                  <a:cubicBezTo>
                    <a:pt x="25655" y="21433"/>
                    <a:pt x="26050" y="21099"/>
                    <a:pt x="26050" y="20734"/>
                  </a:cubicBezTo>
                  <a:cubicBezTo>
                    <a:pt x="26050" y="20356"/>
                    <a:pt x="25967" y="19727"/>
                    <a:pt x="25347" y="19727"/>
                  </a:cubicBezTo>
                  <a:cubicBezTo>
                    <a:pt x="25319" y="19727"/>
                    <a:pt x="25290" y="19728"/>
                    <a:pt x="25260" y="19731"/>
                  </a:cubicBezTo>
                  <a:cubicBezTo>
                    <a:pt x="25047" y="19750"/>
                    <a:pt x="24812" y="19773"/>
                    <a:pt x="24581" y="19773"/>
                  </a:cubicBezTo>
                  <a:cubicBezTo>
                    <a:pt x="24085" y="19773"/>
                    <a:pt x="23603" y="19670"/>
                    <a:pt x="23375" y="19214"/>
                  </a:cubicBezTo>
                  <a:cubicBezTo>
                    <a:pt x="23011" y="18515"/>
                    <a:pt x="22859" y="17543"/>
                    <a:pt x="22555" y="16843"/>
                  </a:cubicBezTo>
                  <a:lnTo>
                    <a:pt x="22707" y="16418"/>
                  </a:lnTo>
                  <a:lnTo>
                    <a:pt x="24226" y="15415"/>
                  </a:lnTo>
                  <a:cubicBezTo>
                    <a:pt x="24226" y="15415"/>
                    <a:pt x="26658" y="17087"/>
                    <a:pt x="26810" y="17147"/>
                  </a:cubicBezTo>
                  <a:cubicBezTo>
                    <a:pt x="26959" y="17237"/>
                    <a:pt x="27752" y="18760"/>
                    <a:pt x="28299" y="18760"/>
                  </a:cubicBezTo>
                  <a:cubicBezTo>
                    <a:pt x="28309" y="18760"/>
                    <a:pt x="28319" y="18759"/>
                    <a:pt x="28330" y="18758"/>
                  </a:cubicBezTo>
                  <a:cubicBezTo>
                    <a:pt x="28907" y="18667"/>
                    <a:pt x="31005" y="17421"/>
                    <a:pt x="31369" y="16205"/>
                  </a:cubicBezTo>
                  <a:cubicBezTo>
                    <a:pt x="31369" y="16205"/>
                    <a:pt x="31031" y="15472"/>
                    <a:pt x="30056" y="15472"/>
                  </a:cubicBezTo>
                  <a:cubicBezTo>
                    <a:pt x="30019" y="15472"/>
                    <a:pt x="29980" y="15473"/>
                    <a:pt x="29941" y="15476"/>
                  </a:cubicBezTo>
                  <a:lnTo>
                    <a:pt x="28451" y="14412"/>
                  </a:lnTo>
                  <a:lnTo>
                    <a:pt x="28451" y="14412"/>
                  </a:lnTo>
                  <a:cubicBezTo>
                    <a:pt x="28452" y="14412"/>
                    <a:pt x="29819" y="14685"/>
                    <a:pt x="30245" y="14746"/>
                  </a:cubicBezTo>
                  <a:cubicBezTo>
                    <a:pt x="30670" y="14837"/>
                    <a:pt x="32646" y="15354"/>
                    <a:pt x="33011" y="15476"/>
                  </a:cubicBezTo>
                  <a:cubicBezTo>
                    <a:pt x="33221" y="15540"/>
                    <a:pt x="33559" y="15648"/>
                    <a:pt x="33985" y="15648"/>
                  </a:cubicBezTo>
                  <a:cubicBezTo>
                    <a:pt x="34362" y="15648"/>
                    <a:pt x="34806" y="15564"/>
                    <a:pt x="35290" y="15293"/>
                  </a:cubicBezTo>
                  <a:cubicBezTo>
                    <a:pt x="36324" y="14716"/>
                    <a:pt x="36810" y="13956"/>
                    <a:pt x="36810" y="13956"/>
                  </a:cubicBezTo>
                  <a:cubicBezTo>
                    <a:pt x="36810" y="13956"/>
                    <a:pt x="36956" y="13225"/>
                    <a:pt x="36157" y="13225"/>
                  </a:cubicBezTo>
                  <a:cubicBezTo>
                    <a:pt x="36064" y="13225"/>
                    <a:pt x="35958" y="13235"/>
                    <a:pt x="35838" y="13257"/>
                  </a:cubicBezTo>
                  <a:cubicBezTo>
                    <a:pt x="35077" y="13413"/>
                    <a:pt x="34754" y="13631"/>
                    <a:pt x="34404" y="13631"/>
                  </a:cubicBezTo>
                  <a:cubicBezTo>
                    <a:pt x="34208" y="13631"/>
                    <a:pt x="34004" y="13563"/>
                    <a:pt x="33710" y="13378"/>
                  </a:cubicBezTo>
                  <a:cubicBezTo>
                    <a:pt x="32859" y="12892"/>
                    <a:pt x="32251" y="12862"/>
                    <a:pt x="32099" y="12132"/>
                  </a:cubicBezTo>
                  <a:cubicBezTo>
                    <a:pt x="32099" y="12132"/>
                    <a:pt x="33011" y="11403"/>
                    <a:pt x="34014" y="9245"/>
                  </a:cubicBezTo>
                  <a:lnTo>
                    <a:pt x="36445" y="7238"/>
                  </a:lnTo>
                  <a:cubicBezTo>
                    <a:pt x="36445" y="7238"/>
                    <a:pt x="37844" y="6539"/>
                    <a:pt x="37904" y="6357"/>
                  </a:cubicBezTo>
                  <a:cubicBezTo>
                    <a:pt x="37904" y="6357"/>
                    <a:pt x="38208" y="6023"/>
                    <a:pt x="38117" y="5658"/>
                  </a:cubicBezTo>
                  <a:cubicBezTo>
                    <a:pt x="38117" y="5658"/>
                    <a:pt x="38573" y="5506"/>
                    <a:pt x="38421" y="5141"/>
                  </a:cubicBezTo>
                  <a:cubicBezTo>
                    <a:pt x="38300" y="4746"/>
                    <a:pt x="38148" y="4108"/>
                    <a:pt x="37084" y="3834"/>
                  </a:cubicBezTo>
                  <a:cubicBezTo>
                    <a:pt x="36781" y="3774"/>
                    <a:pt x="36484" y="3755"/>
                    <a:pt x="36196" y="3755"/>
                  </a:cubicBezTo>
                  <a:cubicBezTo>
                    <a:pt x="35730" y="3755"/>
                    <a:pt x="35292" y="3804"/>
                    <a:pt x="34905" y="3804"/>
                  </a:cubicBezTo>
                  <a:cubicBezTo>
                    <a:pt x="34693" y="3804"/>
                    <a:pt x="34495" y="3789"/>
                    <a:pt x="34318" y="3743"/>
                  </a:cubicBezTo>
                  <a:cubicBezTo>
                    <a:pt x="34318" y="3743"/>
                    <a:pt x="34295" y="3741"/>
                    <a:pt x="34253" y="3741"/>
                  </a:cubicBezTo>
                  <a:cubicBezTo>
                    <a:pt x="34045" y="3741"/>
                    <a:pt x="33365" y="3783"/>
                    <a:pt x="32707" y="4290"/>
                  </a:cubicBezTo>
                  <a:cubicBezTo>
                    <a:pt x="31916" y="4898"/>
                    <a:pt x="31734" y="5263"/>
                    <a:pt x="31521" y="6053"/>
                  </a:cubicBezTo>
                  <a:cubicBezTo>
                    <a:pt x="31521" y="6053"/>
                    <a:pt x="30900" y="5904"/>
                    <a:pt x="30360" y="5904"/>
                  </a:cubicBezTo>
                  <a:cubicBezTo>
                    <a:pt x="30089" y="5904"/>
                    <a:pt x="29839" y="5942"/>
                    <a:pt x="29698" y="6053"/>
                  </a:cubicBezTo>
                  <a:cubicBezTo>
                    <a:pt x="29302" y="6387"/>
                    <a:pt x="29029" y="7816"/>
                    <a:pt x="29029" y="7816"/>
                  </a:cubicBezTo>
                  <a:lnTo>
                    <a:pt x="28482" y="7755"/>
                  </a:lnTo>
                  <a:cubicBezTo>
                    <a:pt x="28482" y="7755"/>
                    <a:pt x="28184" y="6356"/>
                    <a:pt x="27589" y="6356"/>
                  </a:cubicBezTo>
                  <a:cubicBezTo>
                    <a:pt x="27583" y="6356"/>
                    <a:pt x="27576" y="6357"/>
                    <a:pt x="27570" y="6357"/>
                  </a:cubicBezTo>
                  <a:cubicBezTo>
                    <a:pt x="27023" y="6387"/>
                    <a:pt x="26324" y="7147"/>
                    <a:pt x="26324" y="7147"/>
                  </a:cubicBezTo>
                  <a:lnTo>
                    <a:pt x="25381" y="6691"/>
                  </a:lnTo>
                  <a:cubicBezTo>
                    <a:pt x="25381" y="6691"/>
                    <a:pt x="26932" y="4959"/>
                    <a:pt x="26354" y="3165"/>
                  </a:cubicBezTo>
                  <a:cubicBezTo>
                    <a:pt x="26335" y="3071"/>
                    <a:pt x="26103" y="2680"/>
                    <a:pt x="25710" y="2680"/>
                  </a:cubicBezTo>
                  <a:cubicBezTo>
                    <a:pt x="25473" y="2680"/>
                    <a:pt x="25177" y="2822"/>
                    <a:pt x="24834" y="3257"/>
                  </a:cubicBezTo>
                  <a:cubicBezTo>
                    <a:pt x="24834" y="3257"/>
                    <a:pt x="24925" y="1950"/>
                    <a:pt x="24226" y="1615"/>
                  </a:cubicBezTo>
                  <a:cubicBezTo>
                    <a:pt x="24194" y="1599"/>
                    <a:pt x="24153" y="1592"/>
                    <a:pt x="24106" y="1592"/>
                  </a:cubicBezTo>
                  <a:cubicBezTo>
                    <a:pt x="23708" y="1592"/>
                    <a:pt x="22859" y="2102"/>
                    <a:pt x="22859" y="2102"/>
                  </a:cubicBezTo>
                  <a:cubicBezTo>
                    <a:pt x="22859" y="2102"/>
                    <a:pt x="22251" y="95"/>
                    <a:pt x="21886" y="4"/>
                  </a:cubicBezTo>
                  <a:cubicBezTo>
                    <a:pt x="21849" y="2"/>
                    <a:pt x="21812" y="0"/>
                    <a:pt x="217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3112775" y="-36275"/>
              <a:ext cx="1144425" cy="734175"/>
            </a:xfrm>
            <a:custGeom>
              <a:avLst/>
              <a:gdLst/>
              <a:ahLst/>
              <a:cxnLst/>
              <a:rect l="l" t="t" r="r" b="b"/>
              <a:pathLst>
                <a:path w="45777" h="29367" extrusionOk="0">
                  <a:moveTo>
                    <a:pt x="23500" y="1"/>
                  </a:moveTo>
                  <a:cubicBezTo>
                    <a:pt x="23201" y="1"/>
                    <a:pt x="22859" y="200"/>
                    <a:pt x="22707" y="1098"/>
                  </a:cubicBezTo>
                  <a:cubicBezTo>
                    <a:pt x="22707" y="1098"/>
                    <a:pt x="22646" y="3895"/>
                    <a:pt x="22281" y="4472"/>
                  </a:cubicBezTo>
                  <a:cubicBezTo>
                    <a:pt x="22281" y="4472"/>
                    <a:pt x="20744" y="2057"/>
                    <a:pt x="18938" y="2057"/>
                  </a:cubicBezTo>
                  <a:cubicBezTo>
                    <a:pt x="18728" y="2057"/>
                    <a:pt x="18514" y="2089"/>
                    <a:pt x="18299" y="2162"/>
                  </a:cubicBezTo>
                  <a:cubicBezTo>
                    <a:pt x="16962" y="2618"/>
                    <a:pt x="18451" y="4989"/>
                    <a:pt x="18451" y="4989"/>
                  </a:cubicBezTo>
                  <a:cubicBezTo>
                    <a:pt x="18451" y="4989"/>
                    <a:pt x="16685" y="3401"/>
                    <a:pt x="15365" y="3401"/>
                  </a:cubicBezTo>
                  <a:cubicBezTo>
                    <a:pt x="15052" y="3401"/>
                    <a:pt x="14763" y="3491"/>
                    <a:pt x="14530" y="3712"/>
                  </a:cubicBezTo>
                  <a:cubicBezTo>
                    <a:pt x="13314" y="4807"/>
                    <a:pt x="15412" y="7573"/>
                    <a:pt x="15412" y="7573"/>
                  </a:cubicBezTo>
                  <a:cubicBezTo>
                    <a:pt x="15412" y="7573"/>
                    <a:pt x="16293" y="8393"/>
                    <a:pt x="16141" y="8728"/>
                  </a:cubicBezTo>
                  <a:cubicBezTo>
                    <a:pt x="16141" y="8728"/>
                    <a:pt x="14287" y="9092"/>
                    <a:pt x="14044" y="9944"/>
                  </a:cubicBezTo>
                  <a:cubicBezTo>
                    <a:pt x="13801" y="10734"/>
                    <a:pt x="15959" y="12436"/>
                    <a:pt x="15898" y="12497"/>
                  </a:cubicBezTo>
                  <a:cubicBezTo>
                    <a:pt x="15868" y="12558"/>
                    <a:pt x="13770" y="13317"/>
                    <a:pt x="13679" y="13743"/>
                  </a:cubicBezTo>
                  <a:cubicBezTo>
                    <a:pt x="13557" y="14168"/>
                    <a:pt x="13922" y="14989"/>
                    <a:pt x="14317" y="15293"/>
                  </a:cubicBezTo>
                  <a:cubicBezTo>
                    <a:pt x="14317" y="15293"/>
                    <a:pt x="13497" y="15567"/>
                    <a:pt x="13405" y="16235"/>
                  </a:cubicBezTo>
                  <a:cubicBezTo>
                    <a:pt x="13253" y="16934"/>
                    <a:pt x="13983" y="17998"/>
                    <a:pt x="13983" y="17998"/>
                  </a:cubicBezTo>
                  <a:cubicBezTo>
                    <a:pt x="13983" y="17998"/>
                    <a:pt x="12706" y="18120"/>
                    <a:pt x="12494" y="18758"/>
                  </a:cubicBezTo>
                  <a:cubicBezTo>
                    <a:pt x="12250" y="19366"/>
                    <a:pt x="12980" y="20035"/>
                    <a:pt x="12980" y="20035"/>
                  </a:cubicBezTo>
                  <a:cubicBezTo>
                    <a:pt x="12980" y="20035"/>
                    <a:pt x="12842" y="20006"/>
                    <a:pt x="12661" y="20006"/>
                  </a:cubicBezTo>
                  <a:cubicBezTo>
                    <a:pt x="12426" y="20006"/>
                    <a:pt x="12118" y="20055"/>
                    <a:pt x="11946" y="20278"/>
                  </a:cubicBezTo>
                  <a:cubicBezTo>
                    <a:pt x="11643" y="20643"/>
                    <a:pt x="12159" y="21494"/>
                    <a:pt x="11916" y="21798"/>
                  </a:cubicBezTo>
                  <a:cubicBezTo>
                    <a:pt x="11916" y="21798"/>
                    <a:pt x="11572" y="21502"/>
                    <a:pt x="11148" y="21502"/>
                  </a:cubicBezTo>
                  <a:cubicBezTo>
                    <a:pt x="10995" y="21502"/>
                    <a:pt x="10831" y="21541"/>
                    <a:pt x="10670" y="21646"/>
                  </a:cubicBezTo>
                  <a:cubicBezTo>
                    <a:pt x="10062" y="22071"/>
                    <a:pt x="9363" y="24138"/>
                    <a:pt x="9363" y="24138"/>
                  </a:cubicBezTo>
                  <a:cubicBezTo>
                    <a:pt x="9211" y="24199"/>
                    <a:pt x="5989" y="26114"/>
                    <a:pt x="1095" y="27208"/>
                  </a:cubicBezTo>
                  <a:cubicBezTo>
                    <a:pt x="1095" y="27208"/>
                    <a:pt x="1" y="27603"/>
                    <a:pt x="335" y="28454"/>
                  </a:cubicBezTo>
                  <a:cubicBezTo>
                    <a:pt x="575" y="29044"/>
                    <a:pt x="2054" y="29367"/>
                    <a:pt x="3544" y="29367"/>
                  </a:cubicBezTo>
                  <a:cubicBezTo>
                    <a:pt x="4129" y="29367"/>
                    <a:pt x="4715" y="29317"/>
                    <a:pt x="5229" y="29214"/>
                  </a:cubicBezTo>
                  <a:cubicBezTo>
                    <a:pt x="7053" y="28819"/>
                    <a:pt x="12858" y="26874"/>
                    <a:pt x="16445" y="23287"/>
                  </a:cubicBezTo>
                  <a:cubicBezTo>
                    <a:pt x="16445" y="23287"/>
                    <a:pt x="16597" y="23713"/>
                    <a:pt x="16627" y="24321"/>
                  </a:cubicBezTo>
                  <a:cubicBezTo>
                    <a:pt x="16655" y="24870"/>
                    <a:pt x="17228" y="25246"/>
                    <a:pt x="17810" y="25246"/>
                  </a:cubicBezTo>
                  <a:cubicBezTo>
                    <a:pt x="17872" y="25246"/>
                    <a:pt x="17934" y="25241"/>
                    <a:pt x="17995" y="25232"/>
                  </a:cubicBezTo>
                  <a:cubicBezTo>
                    <a:pt x="18634" y="25111"/>
                    <a:pt x="21156" y="24564"/>
                    <a:pt x="21430" y="23895"/>
                  </a:cubicBezTo>
                  <a:cubicBezTo>
                    <a:pt x="21673" y="23196"/>
                    <a:pt x="20670" y="22983"/>
                    <a:pt x="20670" y="22983"/>
                  </a:cubicBezTo>
                  <a:cubicBezTo>
                    <a:pt x="20670" y="22983"/>
                    <a:pt x="20518" y="21190"/>
                    <a:pt x="20852" y="20886"/>
                  </a:cubicBezTo>
                  <a:cubicBezTo>
                    <a:pt x="21187" y="20612"/>
                    <a:pt x="21673" y="19913"/>
                    <a:pt x="23102" y="19670"/>
                  </a:cubicBezTo>
                  <a:cubicBezTo>
                    <a:pt x="23121" y="19667"/>
                    <a:pt x="23141" y="19665"/>
                    <a:pt x="23160" y="19665"/>
                  </a:cubicBezTo>
                  <a:cubicBezTo>
                    <a:pt x="23971" y="19665"/>
                    <a:pt x="24354" y="22720"/>
                    <a:pt x="24621" y="23135"/>
                  </a:cubicBezTo>
                  <a:cubicBezTo>
                    <a:pt x="24905" y="23573"/>
                    <a:pt x="25057" y="24340"/>
                    <a:pt x="25969" y="24340"/>
                  </a:cubicBezTo>
                  <a:cubicBezTo>
                    <a:pt x="26132" y="24340"/>
                    <a:pt x="26320" y="24315"/>
                    <a:pt x="26536" y="24260"/>
                  </a:cubicBezTo>
                  <a:cubicBezTo>
                    <a:pt x="28330" y="23865"/>
                    <a:pt x="28877" y="23652"/>
                    <a:pt x="29029" y="23318"/>
                  </a:cubicBezTo>
                  <a:cubicBezTo>
                    <a:pt x="29120" y="22953"/>
                    <a:pt x="29242" y="22254"/>
                    <a:pt x="28573" y="22132"/>
                  </a:cubicBezTo>
                  <a:cubicBezTo>
                    <a:pt x="27874" y="21980"/>
                    <a:pt x="27053" y="21767"/>
                    <a:pt x="26932" y="21038"/>
                  </a:cubicBezTo>
                  <a:cubicBezTo>
                    <a:pt x="26810" y="20308"/>
                    <a:pt x="26992" y="19305"/>
                    <a:pt x="26901" y="18576"/>
                  </a:cubicBezTo>
                  <a:lnTo>
                    <a:pt x="27205" y="18211"/>
                  </a:lnTo>
                  <a:lnTo>
                    <a:pt x="28938" y="17725"/>
                  </a:lnTo>
                  <a:cubicBezTo>
                    <a:pt x="28938" y="17725"/>
                    <a:pt x="30731" y="20096"/>
                    <a:pt x="30853" y="20187"/>
                  </a:cubicBezTo>
                  <a:cubicBezTo>
                    <a:pt x="30944" y="20308"/>
                    <a:pt x="31187" y="22071"/>
                    <a:pt x="31764" y="22193"/>
                  </a:cubicBezTo>
                  <a:cubicBezTo>
                    <a:pt x="31806" y="22200"/>
                    <a:pt x="31857" y="22203"/>
                    <a:pt x="31918" y="22203"/>
                  </a:cubicBezTo>
                  <a:cubicBezTo>
                    <a:pt x="32660" y="22203"/>
                    <a:pt x="34740" y="21689"/>
                    <a:pt x="35442" y="20734"/>
                  </a:cubicBezTo>
                  <a:cubicBezTo>
                    <a:pt x="35442" y="20734"/>
                    <a:pt x="35321" y="19852"/>
                    <a:pt x="34287" y="19549"/>
                  </a:cubicBezTo>
                  <a:lnTo>
                    <a:pt x="33223" y="18059"/>
                  </a:lnTo>
                  <a:lnTo>
                    <a:pt x="33223" y="18059"/>
                  </a:lnTo>
                  <a:cubicBezTo>
                    <a:pt x="33224" y="18059"/>
                    <a:pt x="34439" y="18758"/>
                    <a:pt x="34804" y="18941"/>
                  </a:cubicBezTo>
                  <a:cubicBezTo>
                    <a:pt x="35169" y="19184"/>
                    <a:pt x="36871" y="20308"/>
                    <a:pt x="37175" y="20491"/>
                  </a:cubicBezTo>
                  <a:cubicBezTo>
                    <a:pt x="37429" y="20694"/>
                    <a:pt x="38001" y="21088"/>
                    <a:pt x="38874" y="21088"/>
                  </a:cubicBezTo>
                  <a:cubicBezTo>
                    <a:pt x="39046" y="21088"/>
                    <a:pt x="39229" y="21073"/>
                    <a:pt x="39424" y="21038"/>
                  </a:cubicBezTo>
                  <a:cubicBezTo>
                    <a:pt x="40579" y="20795"/>
                    <a:pt x="41278" y="20278"/>
                    <a:pt x="41278" y="20278"/>
                  </a:cubicBezTo>
                  <a:cubicBezTo>
                    <a:pt x="41278" y="20278"/>
                    <a:pt x="41734" y="19488"/>
                    <a:pt x="40579" y="19336"/>
                  </a:cubicBezTo>
                  <a:cubicBezTo>
                    <a:pt x="39394" y="19184"/>
                    <a:pt x="39120" y="19488"/>
                    <a:pt x="38512" y="18758"/>
                  </a:cubicBezTo>
                  <a:cubicBezTo>
                    <a:pt x="37874" y="17998"/>
                    <a:pt x="37296" y="17816"/>
                    <a:pt x="37418" y="17056"/>
                  </a:cubicBezTo>
                  <a:cubicBezTo>
                    <a:pt x="37418" y="17056"/>
                    <a:pt x="38512" y="16661"/>
                    <a:pt x="40154" y="14928"/>
                  </a:cubicBezTo>
                  <a:lnTo>
                    <a:pt x="43102" y="13773"/>
                  </a:lnTo>
                  <a:cubicBezTo>
                    <a:pt x="43102" y="13773"/>
                    <a:pt x="44683" y="13591"/>
                    <a:pt x="44774" y="13439"/>
                  </a:cubicBezTo>
                  <a:cubicBezTo>
                    <a:pt x="44774" y="13439"/>
                    <a:pt x="45199" y="13196"/>
                    <a:pt x="45199" y="12831"/>
                  </a:cubicBezTo>
                  <a:cubicBezTo>
                    <a:pt x="45199" y="12831"/>
                    <a:pt x="45655" y="12831"/>
                    <a:pt x="45686" y="12406"/>
                  </a:cubicBezTo>
                  <a:cubicBezTo>
                    <a:pt x="45686" y="12041"/>
                    <a:pt x="45777" y="11342"/>
                    <a:pt x="44865" y="10764"/>
                  </a:cubicBezTo>
                  <a:cubicBezTo>
                    <a:pt x="43953" y="10217"/>
                    <a:pt x="42889" y="10217"/>
                    <a:pt x="42251" y="9792"/>
                  </a:cubicBezTo>
                  <a:cubicBezTo>
                    <a:pt x="42251" y="9792"/>
                    <a:pt x="41947" y="9665"/>
                    <a:pt x="41479" y="9665"/>
                  </a:cubicBezTo>
                  <a:cubicBezTo>
                    <a:pt x="41221" y="9665"/>
                    <a:pt x="40914" y="9703"/>
                    <a:pt x="40579" y="9822"/>
                  </a:cubicBezTo>
                  <a:cubicBezTo>
                    <a:pt x="39607" y="10156"/>
                    <a:pt x="39303" y="10399"/>
                    <a:pt x="38907" y="11068"/>
                  </a:cubicBezTo>
                  <a:cubicBezTo>
                    <a:pt x="38907" y="11068"/>
                    <a:pt x="37972" y="10483"/>
                    <a:pt x="37373" y="10483"/>
                  </a:cubicBezTo>
                  <a:cubicBezTo>
                    <a:pt x="37289" y="10483"/>
                    <a:pt x="37212" y="10495"/>
                    <a:pt x="37144" y="10521"/>
                  </a:cubicBezTo>
                  <a:cubicBezTo>
                    <a:pt x="36628" y="10703"/>
                    <a:pt x="35929" y="11950"/>
                    <a:pt x="35929" y="11950"/>
                  </a:cubicBezTo>
                  <a:lnTo>
                    <a:pt x="35442" y="11737"/>
                  </a:lnTo>
                  <a:cubicBezTo>
                    <a:pt x="35442" y="11737"/>
                    <a:pt x="35594" y="10278"/>
                    <a:pt x="35017" y="10095"/>
                  </a:cubicBezTo>
                  <a:cubicBezTo>
                    <a:pt x="34939" y="10075"/>
                    <a:pt x="34856" y="10066"/>
                    <a:pt x="34770" y="10066"/>
                  </a:cubicBezTo>
                  <a:cubicBezTo>
                    <a:pt x="34225" y="10066"/>
                    <a:pt x="33588" y="10430"/>
                    <a:pt x="33588" y="10430"/>
                  </a:cubicBezTo>
                  <a:lnTo>
                    <a:pt x="32828" y="9700"/>
                  </a:lnTo>
                  <a:cubicBezTo>
                    <a:pt x="32828" y="9700"/>
                    <a:pt x="34834" y="8545"/>
                    <a:pt x="34895" y="6661"/>
                  </a:cubicBezTo>
                  <a:cubicBezTo>
                    <a:pt x="34895" y="6550"/>
                    <a:pt x="34765" y="5984"/>
                    <a:pt x="34221" y="5984"/>
                  </a:cubicBezTo>
                  <a:cubicBezTo>
                    <a:pt x="34020" y="5984"/>
                    <a:pt x="33764" y="6061"/>
                    <a:pt x="33436" y="6266"/>
                  </a:cubicBezTo>
                  <a:cubicBezTo>
                    <a:pt x="33436" y="6266"/>
                    <a:pt x="33923" y="5050"/>
                    <a:pt x="33375" y="4533"/>
                  </a:cubicBezTo>
                  <a:cubicBezTo>
                    <a:pt x="33307" y="4474"/>
                    <a:pt x="33163" y="4452"/>
                    <a:pt x="32990" y="4452"/>
                  </a:cubicBezTo>
                  <a:cubicBezTo>
                    <a:pt x="32547" y="4452"/>
                    <a:pt x="31916" y="4594"/>
                    <a:pt x="31916" y="4594"/>
                  </a:cubicBezTo>
                  <a:cubicBezTo>
                    <a:pt x="31916" y="4594"/>
                    <a:pt x="31977" y="2466"/>
                    <a:pt x="31612" y="2314"/>
                  </a:cubicBezTo>
                  <a:cubicBezTo>
                    <a:pt x="31465" y="2235"/>
                    <a:pt x="31300" y="2181"/>
                    <a:pt x="31117" y="2181"/>
                  </a:cubicBezTo>
                  <a:cubicBezTo>
                    <a:pt x="30810" y="2181"/>
                    <a:pt x="30451" y="2332"/>
                    <a:pt x="30032" y="2770"/>
                  </a:cubicBezTo>
                  <a:cubicBezTo>
                    <a:pt x="29424" y="3439"/>
                    <a:pt x="28664" y="4320"/>
                    <a:pt x="28664" y="4320"/>
                  </a:cubicBezTo>
                  <a:cubicBezTo>
                    <a:pt x="28664" y="4320"/>
                    <a:pt x="29242" y="1919"/>
                    <a:pt x="28482" y="1463"/>
                  </a:cubicBezTo>
                  <a:cubicBezTo>
                    <a:pt x="28407" y="1413"/>
                    <a:pt x="28311" y="1393"/>
                    <a:pt x="28203" y="1393"/>
                  </a:cubicBezTo>
                  <a:cubicBezTo>
                    <a:pt x="27917" y="1393"/>
                    <a:pt x="27544" y="1535"/>
                    <a:pt x="27236" y="1646"/>
                  </a:cubicBezTo>
                  <a:cubicBezTo>
                    <a:pt x="26506" y="1919"/>
                    <a:pt x="25837" y="2253"/>
                    <a:pt x="25837" y="2253"/>
                  </a:cubicBezTo>
                  <a:cubicBezTo>
                    <a:pt x="25837" y="2253"/>
                    <a:pt x="24166" y="126"/>
                    <a:pt x="24014" y="126"/>
                  </a:cubicBezTo>
                  <a:cubicBezTo>
                    <a:pt x="23946" y="126"/>
                    <a:pt x="23737" y="1"/>
                    <a:pt x="235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7080175" y="3592925"/>
              <a:ext cx="963575" cy="872900"/>
            </a:xfrm>
            <a:custGeom>
              <a:avLst/>
              <a:gdLst/>
              <a:ahLst/>
              <a:cxnLst/>
              <a:rect l="l" t="t" r="r" b="b"/>
              <a:pathLst>
                <a:path w="38543" h="34916" extrusionOk="0">
                  <a:moveTo>
                    <a:pt x="21756" y="1"/>
                  </a:moveTo>
                  <a:cubicBezTo>
                    <a:pt x="21354" y="1"/>
                    <a:pt x="20877" y="151"/>
                    <a:pt x="20548" y="917"/>
                  </a:cubicBezTo>
                  <a:cubicBezTo>
                    <a:pt x="20153" y="1738"/>
                    <a:pt x="19758" y="2863"/>
                    <a:pt x="19758" y="2863"/>
                  </a:cubicBezTo>
                  <a:cubicBezTo>
                    <a:pt x="19758" y="2863"/>
                    <a:pt x="19515" y="431"/>
                    <a:pt x="18633" y="188"/>
                  </a:cubicBezTo>
                  <a:cubicBezTo>
                    <a:pt x="18608" y="183"/>
                    <a:pt x="18583" y="181"/>
                    <a:pt x="18557" y="181"/>
                  </a:cubicBezTo>
                  <a:cubicBezTo>
                    <a:pt x="18236" y="181"/>
                    <a:pt x="17846" y="512"/>
                    <a:pt x="17509" y="765"/>
                  </a:cubicBezTo>
                  <a:cubicBezTo>
                    <a:pt x="16901" y="1221"/>
                    <a:pt x="16354" y="1738"/>
                    <a:pt x="16354" y="1738"/>
                  </a:cubicBezTo>
                  <a:cubicBezTo>
                    <a:pt x="16354" y="1738"/>
                    <a:pt x="14225" y="338"/>
                    <a:pt x="13995" y="338"/>
                  </a:cubicBezTo>
                  <a:cubicBezTo>
                    <a:pt x="13990" y="338"/>
                    <a:pt x="13986" y="339"/>
                    <a:pt x="13983" y="340"/>
                  </a:cubicBezTo>
                  <a:cubicBezTo>
                    <a:pt x="13974" y="341"/>
                    <a:pt x="13963" y="342"/>
                    <a:pt x="13950" y="342"/>
                  </a:cubicBezTo>
                  <a:cubicBezTo>
                    <a:pt x="13904" y="342"/>
                    <a:pt x="13832" y="335"/>
                    <a:pt x="13747" y="335"/>
                  </a:cubicBezTo>
                  <a:cubicBezTo>
                    <a:pt x="13410" y="335"/>
                    <a:pt x="12873" y="454"/>
                    <a:pt x="13010" y="1647"/>
                  </a:cubicBezTo>
                  <a:cubicBezTo>
                    <a:pt x="13010" y="1647"/>
                    <a:pt x="13861" y="4322"/>
                    <a:pt x="13709" y="4990"/>
                  </a:cubicBezTo>
                  <a:cubicBezTo>
                    <a:pt x="13709" y="4990"/>
                    <a:pt x="12030" y="3654"/>
                    <a:pt x="10480" y="3654"/>
                  </a:cubicBezTo>
                  <a:cubicBezTo>
                    <a:pt x="10020" y="3654"/>
                    <a:pt x="9571" y="3772"/>
                    <a:pt x="9180" y="4078"/>
                  </a:cubicBezTo>
                  <a:cubicBezTo>
                    <a:pt x="8086" y="4899"/>
                    <a:pt x="10214" y="6723"/>
                    <a:pt x="10214" y="6723"/>
                  </a:cubicBezTo>
                  <a:cubicBezTo>
                    <a:pt x="10214" y="6723"/>
                    <a:pt x="8728" y="6088"/>
                    <a:pt x="7503" y="6088"/>
                  </a:cubicBezTo>
                  <a:cubicBezTo>
                    <a:pt x="6891" y="6088"/>
                    <a:pt x="6343" y="6247"/>
                    <a:pt x="6080" y="6723"/>
                  </a:cubicBezTo>
                  <a:cubicBezTo>
                    <a:pt x="5259" y="8182"/>
                    <a:pt x="8117" y="10158"/>
                    <a:pt x="8117" y="10158"/>
                  </a:cubicBezTo>
                  <a:cubicBezTo>
                    <a:pt x="8117" y="10158"/>
                    <a:pt x="9180" y="10613"/>
                    <a:pt x="9180" y="10978"/>
                  </a:cubicBezTo>
                  <a:cubicBezTo>
                    <a:pt x="9180" y="10978"/>
                    <a:pt x="7539" y="11981"/>
                    <a:pt x="7600" y="12802"/>
                  </a:cubicBezTo>
                  <a:cubicBezTo>
                    <a:pt x="7630" y="13653"/>
                    <a:pt x="10183" y="14565"/>
                    <a:pt x="10183" y="14626"/>
                  </a:cubicBezTo>
                  <a:cubicBezTo>
                    <a:pt x="10183" y="14717"/>
                    <a:pt x="8421" y="16115"/>
                    <a:pt x="8451" y="16541"/>
                  </a:cubicBezTo>
                  <a:cubicBezTo>
                    <a:pt x="8512" y="16936"/>
                    <a:pt x="9120" y="17635"/>
                    <a:pt x="9606" y="17817"/>
                  </a:cubicBezTo>
                  <a:cubicBezTo>
                    <a:pt x="9606" y="17817"/>
                    <a:pt x="8907" y="18304"/>
                    <a:pt x="9028" y="19033"/>
                  </a:cubicBezTo>
                  <a:cubicBezTo>
                    <a:pt x="9120" y="19732"/>
                    <a:pt x="10123" y="20492"/>
                    <a:pt x="10123" y="20492"/>
                  </a:cubicBezTo>
                  <a:cubicBezTo>
                    <a:pt x="10123" y="20492"/>
                    <a:pt x="8998" y="21009"/>
                    <a:pt x="8968" y="21647"/>
                  </a:cubicBezTo>
                  <a:cubicBezTo>
                    <a:pt x="8907" y="22316"/>
                    <a:pt x="9819" y="22711"/>
                    <a:pt x="9819" y="22711"/>
                  </a:cubicBezTo>
                  <a:cubicBezTo>
                    <a:pt x="9819" y="22711"/>
                    <a:pt x="9120" y="22802"/>
                    <a:pt x="8907" y="23258"/>
                  </a:cubicBezTo>
                  <a:cubicBezTo>
                    <a:pt x="8724" y="23714"/>
                    <a:pt x="9484" y="24352"/>
                    <a:pt x="9363" y="24747"/>
                  </a:cubicBezTo>
                  <a:cubicBezTo>
                    <a:pt x="9363" y="24747"/>
                    <a:pt x="9132" y="24659"/>
                    <a:pt x="8848" y="24659"/>
                  </a:cubicBezTo>
                  <a:cubicBezTo>
                    <a:pt x="8606" y="24659"/>
                    <a:pt x="8326" y="24723"/>
                    <a:pt x="8117" y="24960"/>
                  </a:cubicBezTo>
                  <a:cubicBezTo>
                    <a:pt x="7752" y="25447"/>
                    <a:pt x="7782" y="27665"/>
                    <a:pt x="7782" y="27665"/>
                  </a:cubicBezTo>
                  <a:cubicBezTo>
                    <a:pt x="7630" y="27726"/>
                    <a:pt x="5199" y="30614"/>
                    <a:pt x="913" y="33197"/>
                  </a:cubicBezTo>
                  <a:cubicBezTo>
                    <a:pt x="913" y="33197"/>
                    <a:pt x="1" y="33957"/>
                    <a:pt x="578" y="34626"/>
                  </a:cubicBezTo>
                  <a:cubicBezTo>
                    <a:pt x="761" y="34827"/>
                    <a:pt x="1127" y="34915"/>
                    <a:pt x="1594" y="34915"/>
                  </a:cubicBezTo>
                  <a:cubicBezTo>
                    <a:pt x="2683" y="34915"/>
                    <a:pt x="4323" y="34434"/>
                    <a:pt x="5472" y="33775"/>
                  </a:cubicBezTo>
                  <a:cubicBezTo>
                    <a:pt x="7083" y="32863"/>
                    <a:pt x="11977" y="29155"/>
                    <a:pt x="14196" y="24626"/>
                  </a:cubicBezTo>
                  <a:cubicBezTo>
                    <a:pt x="14196" y="24626"/>
                    <a:pt x="14469" y="24960"/>
                    <a:pt x="14682" y="25538"/>
                  </a:cubicBezTo>
                  <a:cubicBezTo>
                    <a:pt x="14847" y="25929"/>
                    <a:pt x="15249" y="26139"/>
                    <a:pt x="15680" y="26139"/>
                  </a:cubicBezTo>
                  <a:cubicBezTo>
                    <a:pt x="15885" y="26139"/>
                    <a:pt x="16097" y="26092"/>
                    <a:pt x="16293" y="25994"/>
                  </a:cubicBezTo>
                  <a:cubicBezTo>
                    <a:pt x="16901" y="25690"/>
                    <a:pt x="19059" y="24352"/>
                    <a:pt x="19089" y="23623"/>
                  </a:cubicBezTo>
                  <a:cubicBezTo>
                    <a:pt x="19141" y="23027"/>
                    <a:pt x="18399" y="22983"/>
                    <a:pt x="18178" y="22983"/>
                  </a:cubicBezTo>
                  <a:cubicBezTo>
                    <a:pt x="18139" y="22983"/>
                    <a:pt x="18117" y="22984"/>
                    <a:pt x="18117" y="22984"/>
                  </a:cubicBezTo>
                  <a:cubicBezTo>
                    <a:pt x="18117" y="22984"/>
                    <a:pt x="17387" y="21343"/>
                    <a:pt x="17630" y="20978"/>
                  </a:cubicBezTo>
                  <a:cubicBezTo>
                    <a:pt x="17843" y="20583"/>
                    <a:pt x="18117" y="19793"/>
                    <a:pt x="19333" y="19124"/>
                  </a:cubicBezTo>
                  <a:cubicBezTo>
                    <a:pt x="19385" y="19095"/>
                    <a:pt x="19439" y="19082"/>
                    <a:pt x="19497" y="19082"/>
                  </a:cubicBezTo>
                  <a:cubicBezTo>
                    <a:pt x="20279" y="19082"/>
                    <a:pt x="21516" y="21609"/>
                    <a:pt x="21855" y="21921"/>
                  </a:cubicBezTo>
                  <a:cubicBezTo>
                    <a:pt x="22198" y="22199"/>
                    <a:pt x="22525" y="22688"/>
                    <a:pt x="23124" y="22688"/>
                  </a:cubicBezTo>
                  <a:cubicBezTo>
                    <a:pt x="23375" y="22688"/>
                    <a:pt x="23675" y="22601"/>
                    <a:pt x="24044" y="22377"/>
                  </a:cubicBezTo>
                  <a:cubicBezTo>
                    <a:pt x="25655" y="21434"/>
                    <a:pt x="26050" y="21100"/>
                    <a:pt x="26050" y="20705"/>
                  </a:cubicBezTo>
                  <a:cubicBezTo>
                    <a:pt x="26050" y="20362"/>
                    <a:pt x="25943" y="19724"/>
                    <a:pt x="25375" y="19724"/>
                  </a:cubicBezTo>
                  <a:cubicBezTo>
                    <a:pt x="25338" y="19724"/>
                    <a:pt x="25300" y="19727"/>
                    <a:pt x="25260" y="19732"/>
                  </a:cubicBezTo>
                  <a:cubicBezTo>
                    <a:pt x="25058" y="19750"/>
                    <a:pt x="24843" y="19767"/>
                    <a:pt x="24632" y="19767"/>
                  </a:cubicBezTo>
                  <a:cubicBezTo>
                    <a:pt x="24110" y="19767"/>
                    <a:pt x="23604" y="19661"/>
                    <a:pt x="23345" y="19185"/>
                  </a:cubicBezTo>
                  <a:cubicBezTo>
                    <a:pt x="23010" y="18547"/>
                    <a:pt x="22858" y="17513"/>
                    <a:pt x="22555" y="16845"/>
                  </a:cubicBezTo>
                  <a:lnTo>
                    <a:pt x="22707" y="16419"/>
                  </a:lnTo>
                  <a:lnTo>
                    <a:pt x="24226" y="15386"/>
                  </a:lnTo>
                  <a:cubicBezTo>
                    <a:pt x="24226" y="15386"/>
                    <a:pt x="26658" y="17057"/>
                    <a:pt x="26810" y="17149"/>
                  </a:cubicBezTo>
                  <a:cubicBezTo>
                    <a:pt x="26958" y="17208"/>
                    <a:pt x="27709" y="18733"/>
                    <a:pt x="28282" y="18733"/>
                  </a:cubicBezTo>
                  <a:cubicBezTo>
                    <a:pt x="28298" y="18733"/>
                    <a:pt x="28314" y="18732"/>
                    <a:pt x="28330" y="18729"/>
                  </a:cubicBezTo>
                  <a:cubicBezTo>
                    <a:pt x="28907" y="18668"/>
                    <a:pt x="31005" y="17392"/>
                    <a:pt x="31369" y="16176"/>
                  </a:cubicBezTo>
                  <a:cubicBezTo>
                    <a:pt x="31369" y="16176"/>
                    <a:pt x="31043" y="15469"/>
                    <a:pt x="30109" y="15469"/>
                  </a:cubicBezTo>
                  <a:cubicBezTo>
                    <a:pt x="30055" y="15469"/>
                    <a:pt x="29999" y="15472"/>
                    <a:pt x="29941" y="15477"/>
                  </a:cubicBezTo>
                  <a:lnTo>
                    <a:pt x="28451" y="14413"/>
                  </a:lnTo>
                  <a:lnTo>
                    <a:pt x="28451" y="14413"/>
                  </a:lnTo>
                  <a:cubicBezTo>
                    <a:pt x="28452" y="14413"/>
                    <a:pt x="29819" y="14656"/>
                    <a:pt x="30245" y="14747"/>
                  </a:cubicBezTo>
                  <a:cubicBezTo>
                    <a:pt x="30640" y="14808"/>
                    <a:pt x="32616" y="15355"/>
                    <a:pt x="33011" y="15477"/>
                  </a:cubicBezTo>
                  <a:cubicBezTo>
                    <a:pt x="33201" y="15524"/>
                    <a:pt x="33532" y="15622"/>
                    <a:pt x="33952" y="15622"/>
                  </a:cubicBezTo>
                  <a:cubicBezTo>
                    <a:pt x="34337" y="15622"/>
                    <a:pt x="34796" y="15540"/>
                    <a:pt x="35290" y="15264"/>
                  </a:cubicBezTo>
                  <a:cubicBezTo>
                    <a:pt x="36324" y="14717"/>
                    <a:pt x="36810" y="13957"/>
                    <a:pt x="36810" y="13957"/>
                  </a:cubicBezTo>
                  <a:cubicBezTo>
                    <a:pt x="36810" y="13957"/>
                    <a:pt x="36956" y="13226"/>
                    <a:pt x="36136" y="13226"/>
                  </a:cubicBezTo>
                  <a:cubicBezTo>
                    <a:pt x="36040" y="13226"/>
                    <a:pt x="35931" y="13236"/>
                    <a:pt x="35807" y="13258"/>
                  </a:cubicBezTo>
                  <a:cubicBezTo>
                    <a:pt x="35067" y="13414"/>
                    <a:pt x="34752" y="13619"/>
                    <a:pt x="34397" y="13619"/>
                  </a:cubicBezTo>
                  <a:cubicBezTo>
                    <a:pt x="34197" y="13619"/>
                    <a:pt x="33985" y="13554"/>
                    <a:pt x="33679" y="13379"/>
                  </a:cubicBezTo>
                  <a:cubicBezTo>
                    <a:pt x="32859" y="12893"/>
                    <a:pt x="32251" y="12832"/>
                    <a:pt x="32099" y="12133"/>
                  </a:cubicBezTo>
                  <a:cubicBezTo>
                    <a:pt x="32099" y="12133"/>
                    <a:pt x="33011" y="11404"/>
                    <a:pt x="33983" y="9215"/>
                  </a:cubicBezTo>
                  <a:lnTo>
                    <a:pt x="36415" y="7209"/>
                  </a:lnTo>
                  <a:cubicBezTo>
                    <a:pt x="36415" y="7209"/>
                    <a:pt x="37844" y="6540"/>
                    <a:pt x="37904" y="6328"/>
                  </a:cubicBezTo>
                  <a:cubicBezTo>
                    <a:pt x="37904" y="6328"/>
                    <a:pt x="38208" y="5993"/>
                    <a:pt x="38087" y="5659"/>
                  </a:cubicBezTo>
                  <a:cubicBezTo>
                    <a:pt x="38087" y="5659"/>
                    <a:pt x="38543" y="5507"/>
                    <a:pt x="38391" y="5112"/>
                  </a:cubicBezTo>
                  <a:cubicBezTo>
                    <a:pt x="38300" y="4747"/>
                    <a:pt x="38148" y="4109"/>
                    <a:pt x="37084" y="3835"/>
                  </a:cubicBezTo>
                  <a:cubicBezTo>
                    <a:pt x="36746" y="3758"/>
                    <a:pt x="36415" y="3736"/>
                    <a:pt x="36096" y="3736"/>
                  </a:cubicBezTo>
                  <a:cubicBezTo>
                    <a:pt x="35670" y="3736"/>
                    <a:pt x="35268" y="3775"/>
                    <a:pt x="34904" y="3775"/>
                  </a:cubicBezTo>
                  <a:cubicBezTo>
                    <a:pt x="34683" y="3775"/>
                    <a:pt x="34476" y="3761"/>
                    <a:pt x="34287" y="3714"/>
                  </a:cubicBezTo>
                  <a:cubicBezTo>
                    <a:pt x="34287" y="3714"/>
                    <a:pt x="34281" y="3713"/>
                    <a:pt x="34268" y="3713"/>
                  </a:cubicBezTo>
                  <a:cubicBezTo>
                    <a:pt x="34144" y="3713"/>
                    <a:pt x="33425" y="3739"/>
                    <a:pt x="32707" y="4291"/>
                  </a:cubicBezTo>
                  <a:cubicBezTo>
                    <a:pt x="31916" y="4899"/>
                    <a:pt x="31704" y="5233"/>
                    <a:pt x="31521" y="6054"/>
                  </a:cubicBezTo>
                  <a:cubicBezTo>
                    <a:pt x="31521" y="6054"/>
                    <a:pt x="30900" y="5892"/>
                    <a:pt x="30359" y="5892"/>
                  </a:cubicBezTo>
                  <a:cubicBezTo>
                    <a:pt x="30089" y="5892"/>
                    <a:pt x="29839" y="5933"/>
                    <a:pt x="29698" y="6054"/>
                  </a:cubicBezTo>
                  <a:cubicBezTo>
                    <a:pt x="29272" y="6388"/>
                    <a:pt x="29029" y="7787"/>
                    <a:pt x="29029" y="7787"/>
                  </a:cubicBezTo>
                  <a:lnTo>
                    <a:pt x="28482" y="7756"/>
                  </a:lnTo>
                  <a:cubicBezTo>
                    <a:pt x="28482" y="7756"/>
                    <a:pt x="28190" y="6356"/>
                    <a:pt x="27607" y="6356"/>
                  </a:cubicBezTo>
                  <a:cubicBezTo>
                    <a:pt x="27595" y="6356"/>
                    <a:pt x="27582" y="6357"/>
                    <a:pt x="27570" y="6358"/>
                  </a:cubicBezTo>
                  <a:cubicBezTo>
                    <a:pt x="26992" y="6388"/>
                    <a:pt x="26324" y="7148"/>
                    <a:pt x="26324" y="7148"/>
                  </a:cubicBezTo>
                  <a:lnTo>
                    <a:pt x="25381" y="6692"/>
                  </a:lnTo>
                  <a:cubicBezTo>
                    <a:pt x="25381" y="6692"/>
                    <a:pt x="26932" y="4930"/>
                    <a:pt x="26354" y="3167"/>
                  </a:cubicBezTo>
                  <a:cubicBezTo>
                    <a:pt x="26335" y="3071"/>
                    <a:pt x="26099" y="2674"/>
                    <a:pt x="25699" y="2674"/>
                  </a:cubicBezTo>
                  <a:cubicBezTo>
                    <a:pt x="25464" y="2674"/>
                    <a:pt x="25172" y="2811"/>
                    <a:pt x="24834" y="3227"/>
                  </a:cubicBezTo>
                  <a:cubicBezTo>
                    <a:pt x="24834" y="3227"/>
                    <a:pt x="24925" y="1951"/>
                    <a:pt x="24226" y="1586"/>
                  </a:cubicBezTo>
                  <a:cubicBezTo>
                    <a:pt x="24195" y="1570"/>
                    <a:pt x="24156" y="1564"/>
                    <a:pt x="24111" y="1564"/>
                  </a:cubicBezTo>
                  <a:cubicBezTo>
                    <a:pt x="23716" y="1564"/>
                    <a:pt x="22858" y="2103"/>
                    <a:pt x="22858" y="2103"/>
                  </a:cubicBezTo>
                  <a:cubicBezTo>
                    <a:pt x="22858" y="2103"/>
                    <a:pt x="22251" y="66"/>
                    <a:pt x="21886" y="5"/>
                  </a:cubicBezTo>
                  <a:cubicBezTo>
                    <a:pt x="21844" y="2"/>
                    <a:pt x="21800" y="1"/>
                    <a:pt x="21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5577125" y="1525425"/>
              <a:ext cx="656575" cy="426125"/>
            </a:xfrm>
            <a:custGeom>
              <a:avLst/>
              <a:gdLst/>
              <a:ahLst/>
              <a:cxnLst/>
              <a:rect l="l" t="t" r="r" b="b"/>
              <a:pathLst>
                <a:path w="26263" h="17045" extrusionOk="0">
                  <a:moveTo>
                    <a:pt x="13277" y="0"/>
                  </a:moveTo>
                  <a:cubicBezTo>
                    <a:pt x="13104" y="0"/>
                    <a:pt x="12910" y="111"/>
                    <a:pt x="12858" y="637"/>
                  </a:cubicBezTo>
                  <a:cubicBezTo>
                    <a:pt x="12858" y="637"/>
                    <a:pt x="12858" y="2248"/>
                    <a:pt x="12645" y="2552"/>
                  </a:cubicBezTo>
                  <a:cubicBezTo>
                    <a:pt x="12645" y="2552"/>
                    <a:pt x="11747" y="1228"/>
                    <a:pt x="10742" y="1228"/>
                  </a:cubicBezTo>
                  <a:cubicBezTo>
                    <a:pt x="10608" y="1228"/>
                    <a:pt x="10471" y="1252"/>
                    <a:pt x="10335" y="1306"/>
                  </a:cubicBezTo>
                  <a:cubicBezTo>
                    <a:pt x="9575" y="1580"/>
                    <a:pt x="10456" y="2947"/>
                    <a:pt x="10456" y="2947"/>
                  </a:cubicBezTo>
                  <a:cubicBezTo>
                    <a:pt x="10456" y="2947"/>
                    <a:pt x="9416" y="2064"/>
                    <a:pt x="8660" y="2064"/>
                  </a:cubicBezTo>
                  <a:cubicBezTo>
                    <a:pt x="8476" y="2064"/>
                    <a:pt x="8308" y="2117"/>
                    <a:pt x="8177" y="2248"/>
                  </a:cubicBezTo>
                  <a:cubicBezTo>
                    <a:pt x="7478" y="2917"/>
                    <a:pt x="8754" y="4498"/>
                    <a:pt x="8754" y="4498"/>
                  </a:cubicBezTo>
                  <a:cubicBezTo>
                    <a:pt x="8754" y="4498"/>
                    <a:pt x="9241" y="4954"/>
                    <a:pt x="9210" y="5136"/>
                  </a:cubicBezTo>
                  <a:cubicBezTo>
                    <a:pt x="9210" y="5136"/>
                    <a:pt x="8146" y="5409"/>
                    <a:pt x="8025" y="5865"/>
                  </a:cubicBezTo>
                  <a:cubicBezTo>
                    <a:pt x="7903" y="6321"/>
                    <a:pt x="9149" y="7264"/>
                    <a:pt x="9119" y="7324"/>
                  </a:cubicBezTo>
                  <a:cubicBezTo>
                    <a:pt x="9119" y="7355"/>
                    <a:pt x="7903" y="7841"/>
                    <a:pt x="7873" y="8084"/>
                  </a:cubicBezTo>
                  <a:cubicBezTo>
                    <a:pt x="7842" y="8297"/>
                    <a:pt x="8055" y="8783"/>
                    <a:pt x="8298" y="8996"/>
                  </a:cubicBezTo>
                  <a:cubicBezTo>
                    <a:pt x="8298" y="8996"/>
                    <a:pt x="7842" y="9148"/>
                    <a:pt x="7751" y="9543"/>
                  </a:cubicBezTo>
                  <a:cubicBezTo>
                    <a:pt x="7690" y="9969"/>
                    <a:pt x="8146" y="10546"/>
                    <a:pt x="8146" y="10546"/>
                  </a:cubicBezTo>
                  <a:cubicBezTo>
                    <a:pt x="8146" y="10546"/>
                    <a:pt x="7417" y="10607"/>
                    <a:pt x="7295" y="11002"/>
                  </a:cubicBezTo>
                  <a:cubicBezTo>
                    <a:pt x="7174" y="11367"/>
                    <a:pt x="7599" y="11732"/>
                    <a:pt x="7599" y="11732"/>
                  </a:cubicBezTo>
                  <a:cubicBezTo>
                    <a:pt x="7599" y="11732"/>
                    <a:pt x="7521" y="11715"/>
                    <a:pt x="7417" y="11715"/>
                  </a:cubicBezTo>
                  <a:cubicBezTo>
                    <a:pt x="7279" y="11715"/>
                    <a:pt x="7095" y="11745"/>
                    <a:pt x="6991" y="11884"/>
                  </a:cubicBezTo>
                  <a:cubicBezTo>
                    <a:pt x="6809" y="12097"/>
                    <a:pt x="7113" y="12552"/>
                    <a:pt x="6991" y="12765"/>
                  </a:cubicBezTo>
                  <a:cubicBezTo>
                    <a:pt x="6991" y="12765"/>
                    <a:pt x="6795" y="12585"/>
                    <a:pt x="6547" y="12585"/>
                  </a:cubicBezTo>
                  <a:cubicBezTo>
                    <a:pt x="6456" y="12585"/>
                    <a:pt x="6359" y="12609"/>
                    <a:pt x="6262" y="12674"/>
                  </a:cubicBezTo>
                  <a:cubicBezTo>
                    <a:pt x="5745" y="12796"/>
                    <a:pt x="5411" y="13981"/>
                    <a:pt x="5411" y="13981"/>
                  </a:cubicBezTo>
                  <a:cubicBezTo>
                    <a:pt x="5319" y="14011"/>
                    <a:pt x="3465" y="15136"/>
                    <a:pt x="639" y="15835"/>
                  </a:cubicBezTo>
                  <a:cubicBezTo>
                    <a:pt x="639" y="15835"/>
                    <a:pt x="0" y="16109"/>
                    <a:pt x="243" y="16565"/>
                  </a:cubicBezTo>
                  <a:cubicBezTo>
                    <a:pt x="388" y="16875"/>
                    <a:pt x="1166" y="17044"/>
                    <a:pt x="1975" y="17044"/>
                  </a:cubicBezTo>
                  <a:cubicBezTo>
                    <a:pt x="2354" y="17044"/>
                    <a:pt x="2740" y="17007"/>
                    <a:pt x="3070" y="16929"/>
                  </a:cubicBezTo>
                  <a:cubicBezTo>
                    <a:pt x="4134" y="16717"/>
                    <a:pt x="7447" y="15501"/>
                    <a:pt x="9453" y="13373"/>
                  </a:cubicBezTo>
                  <a:cubicBezTo>
                    <a:pt x="9453" y="13373"/>
                    <a:pt x="9544" y="13586"/>
                    <a:pt x="9575" y="13920"/>
                  </a:cubicBezTo>
                  <a:cubicBezTo>
                    <a:pt x="9603" y="14262"/>
                    <a:pt x="9952" y="14470"/>
                    <a:pt x="10296" y="14470"/>
                  </a:cubicBezTo>
                  <a:cubicBezTo>
                    <a:pt x="10319" y="14470"/>
                    <a:pt x="10342" y="14469"/>
                    <a:pt x="10365" y="14467"/>
                  </a:cubicBezTo>
                  <a:cubicBezTo>
                    <a:pt x="10760" y="14376"/>
                    <a:pt x="12158" y="14042"/>
                    <a:pt x="12310" y="13616"/>
                  </a:cubicBezTo>
                  <a:cubicBezTo>
                    <a:pt x="12462" y="13252"/>
                    <a:pt x="11855" y="13100"/>
                    <a:pt x="11855" y="13100"/>
                  </a:cubicBezTo>
                  <a:cubicBezTo>
                    <a:pt x="11855" y="13100"/>
                    <a:pt x="11733" y="12066"/>
                    <a:pt x="11946" y="11914"/>
                  </a:cubicBezTo>
                  <a:cubicBezTo>
                    <a:pt x="12128" y="11762"/>
                    <a:pt x="12402" y="11337"/>
                    <a:pt x="13192" y="11185"/>
                  </a:cubicBezTo>
                  <a:cubicBezTo>
                    <a:pt x="13200" y="11184"/>
                    <a:pt x="13208" y="11183"/>
                    <a:pt x="13216" y="11183"/>
                  </a:cubicBezTo>
                  <a:cubicBezTo>
                    <a:pt x="13687" y="11183"/>
                    <a:pt x="13954" y="12951"/>
                    <a:pt x="14104" y="13160"/>
                  </a:cubicBezTo>
                  <a:cubicBezTo>
                    <a:pt x="14287" y="13422"/>
                    <a:pt x="14380" y="13865"/>
                    <a:pt x="14929" y="13865"/>
                  </a:cubicBezTo>
                  <a:cubicBezTo>
                    <a:pt x="15016" y="13865"/>
                    <a:pt x="15116" y="13854"/>
                    <a:pt x="15228" y="13829"/>
                  </a:cubicBezTo>
                  <a:cubicBezTo>
                    <a:pt x="16262" y="13555"/>
                    <a:pt x="16566" y="13434"/>
                    <a:pt x="16657" y="13252"/>
                  </a:cubicBezTo>
                  <a:cubicBezTo>
                    <a:pt x="16718" y="13069"/>
                    <a:pt x="16748" y="12644"/>
                    <a:pt x="16383" y="12552"/>
                  </a:cubicBezTo>
                  <a:cubicBezTo>
                    <a:pt x="15988" y="12492"/>
                    <a:pt x="15502" y="12370"/>
                    <a:pt x="15441" y="11945"/>
                  </a:cubicBezTo>
                  <a:cubicBezTo>
                    <a:pt x="15350" y="11549"/>
                    <a:pt x="15472" y="10941"/>
                    <a:pt x="15380" y="10516"/>
                  </a:cubicBezTo>
                  <a:lnTo>
                    <a:pt x="15532" y="10273"/>
                  </a:lnTo>
                  <a:lnTo>
                    <a:pt x="16566" y="9969"/>
                  </a:lnTo>
                  <a:cubicBezTo>
                    <a:pt x="16566" y="9969"/>
                    <a:pt x="17630" y="11306"/>
                    <a:pt x="17721" y="11367"/>
                  </a:cubicBezTo>
                  <a:cubicBezTo>
                    <a:pt x="17782" y="11458"/>
                    <a:pt x="17934" y="12431"/>
                    <a:pt x="18268" y="12522"/>
                  </a:cubicBezTo>
                  <a:cubicBezTo>
                    <a:pt x="18285" y="12523"/>
                    <a:pt x="18303" y="12524"/>
                    <a:pt x="18324" y="12524"/>
                  </a:cubicBezTo>
                  <a:cubicBezTo>
                    <a:pt x="18750" y="12524"/>
                    <a:pt x="19961" y="12221"/>
                    <a:pt x="20396" y="11641"/>
                  </a:cubicBezTo>
                  <a:cubicBezTo>
                    <a:pt x="20396" y="11641"/>
                    <a:pt x="20335" y="11154"/>
                    <a:pt x="19727" y="11002"/>
                  </a:cubicBezTo>
                  <a:lnTo>
                    <a:pt x="19089" y="10151"/>
                  </a:lnTo>
                  <a:lnTo>
                    <a:pt x="19089" y="10151"/>
                  </a:lnTo>
                  <a:cubicBezTo>
                    <a:pt x="19089" y="10151"/>
                    <a:pt x="19757" y="10546"/>
                    <a:pt x="20001" y="10668"/>
                  </a:cubicBezTo>
                  <a:cubicBezTo>
                    <a:pt x="20213" y="10789"/>
                    <a:pt x="21216" y="11428"/>
                    <a:pt x="21399" y="11549"/>
                  </a:cubicBezTo>
                  <a:cubicBezTo>
                    <a:pt x="21546" y="11623"/>
                    <a:pt x="21870" y="11834"/>
                    <a:pt x="22325" y="11834"/>
                  </a:cubicBezTo>
                  <a:cubicBezTo>
                    <a:pt x="22434" y="11834"/>
                    <a:pt x="22551" y="11822"/>
                    <a:pt x="22675" y="11793"/>
                  </a:cubicBezTo>
                  <a:cubicBezTo>
                    <a:pt x="23344" y="11641"/>
                    <a:pt x="23739" y="11337"/>
                    <a:pt x="23739" y="11337"/>
                  </a:cubicBezTo>
                  <a:cubicBezTo>
                    <a:pt x="23739" y="11337"/>
                    <a:pt x="24013" y="10881"/>
                    <a:pt x="23344" y="10820"/>
                  </a:cubicBezTo>
                  <a:cubicBezTo>
                    <a:pt x="23178" y="10798"/>
                    <a:pt x="23043" y="10794"/>
                    <a:pt x="22929" y="10794"/>
                  </a:cubicBezTo>
                  <a:cubicBezTo>
                    <a:pt x="22847" y="10794"/>
                    <a:pt x="22776" y="10796"/>
                    <a:pt x="22712" y="10796"/>
                  </a:cubicBezTo>
                  <a:cubicBezTo>
                    <a:pt x="22491" y="10796"/>
                    <a:pt x="22357" y="10768"/>
                    <a:pt x="22159" y="10516"/>
                  </a:cubicBezTo>
                  <a:cubicBezTo>
                    <a:pt x="21764" y="10090"/>
                    <a:pt x="21429" y="9969"/>
                    <a:pt x="21520" y="9543"/>
                  </a:cubicBezTo>
                  <a:cubicBezTo>
                    <a:pt x="21520" y="9543"/>
                    <a:pt x="22159" y="9331"/>
                    <a:pt x="23071" y="8297"/>
                  </a:cubicBezTo>
                  <a:lnTo>
                    <a:pt x="24773" y="7628"/>
                  </a:lnTo>
                  <a:cubicBezTo>
                    <a:pt x="24773" y="7628"/>
                    <a:pt x="25685" y="7476"/>
                    <a:pt x="25715" y="7385"/>
                  </a:cubicBezTo>
                  <a:cubicBezTo>
                    <a:pt x="25715" y="7385"/>
                    <a:pt x="25958" y="7233"/>
                    <a:pt x="25958" y="7051"/>
                  </a:cubicBezTo>
                  <a:cubicBezTo>
                    <a:pt x="25958" y="7051"/>
                    <a:pt x="26232" y="7051"/>
                    <a:pt x="26232" y="6808"/>
                  </a:cubicBezTo>
                  <a:cubicBezTo>
                    <a:pt x="26232" y="6595"/>
                    <a:pt x="26262" y="6200"/>
                    <a:pt x="25715" y="5896"/>
                  </a:cubicBezTo>
                  <a:cubicBezTo>
                    <a:pt x="25198" y="5592"/>
                    <a:pt x="24590" y="5592"/>
                    <a:pt x="24195" y="5379"/>
                  </a:cubicBezTo>
                  <a:cubicBezTo>
                    <a:pt x="24195" y="5379"/>
                    <a:pt x="24041" y="5320"/>
                    <a:pt x="23792" y="5320"/>
                  </a:cubicBezTo>
                  <a:cubicBezTo>
                    <a:pt x="23642" y="5320"/>
                    <a:pt x="23458" y="5341"/>
                    <a:pt x="23253" y="5409"/>
                  </a:cubicBezTo>
                  <a:cubicBezTo>
                    <a:pt x="22736" y="5592"/>
                    <a:pt x="22523" y="5744"/>
                    <a:pt x="22311" y="6169"/>
                  </a:cubicBezTo>
                  <a:cubicBezTo>
                    <a:pt x="22311" y="6169"/>
                    <a:pt x="21752" y="5844"/>
                    <a:pt x="21429" y="5844"/>
                  </a:cubicBezTo>
                  <a:cubicBezTo>
                    <a:pt x="21383" y="5844"/>
                    <a:pt x="21342" y="5850"/>
                    <a:pt x="21308" y="5865"/>
                  </a:cubicBezTo>
                  <a:cubicBezTo>
                    <a:pt x="21064" y="5987"/>
                    <a:pt x="20639" y="6716"/>
                    <a:pt x="20639" y="6716"/>
                  </a:cubicBezTo>
                  <a:lnTo>
                    <a:pt x="20335" y="6595"/>
                  </a:lnTo>
                  <a:cubicBezTo>
                    <a:pt x="20335" y="6595"/>
                    <a:pt x="20396" y="5744"/>
                    <a:pt x="20061" y="5683"/>
                  </a:cubicBezTo>
                  <a:cubicBezTo>
                    <a:pt x="20022" y="5671"/>
                    <a:pt x="19978" y="5666"/>
                    <a:pt x="19933" y="5666"/>
                  </a:cubicBezTo>
                  <a:cubicBezTo>
                    <a:pt x="19631" y="5666"/>
                    <a:pt x="19241" y="5896"/>
                    <a:pt x="19241" y="5896"/>
                  </a:cubicBezTo>
                  <a:lnTo>
                    <a:pt x="18785" y="5501"/>
                  </a:lnTo>
                  <a:cubicBezTo>
                    <a:pt x="18785" y="5501"/>
                    <a:pt x="19909" y="4771"/>
                    <a:pt x="19909" y="3707"/>
                  </a:cubicBezTo>
                  <a:cubicBezTo>
                    <a:pt x="19909" y="3641"/>
                    <a:pt x="19828" y="3296"/>
                    <a:pt x="19497" y="3296"/>
                  </a:cubicBezTo>
                  <a:cubicBezTo>
                    <a:pt x="19377" y="3296"/>
                    <a:pt x="19223" y="3342"/>
                    <a:pt x="19028" y="3464"/>
                  </a:cubicBezTo>
                  <a:cubicBezTo>
                    <a:pt x="19028" y="3464"/>
                    <a:pt x="19301" y="2765"/>
                    <a:pt x="18998" y="2491"/>
                  </a:cubicBezTo>
                  <a:cubicBezTo>
                    <a:pt x="18953" y="2447"/>
                    <a:pt x="18863" y="2431"/>
                    <a:pt x="18759" y="2431"/>
                  </a:cubicBezTo>
                  <a:cubicBezTo>
                    <a:pt x="18510" y="2431"/>
                    <a:pt x="18177" y="2522"/>
                    <a:pt x="18177" y="2522"/>
                  </a:cubicBezTo>
                  <a:cubicBezTo>
                    <a:pt x="18177" y="2522"/>
                    <a:pt x="18177" y="1306"/>
                    <a:pt x="17964" y="1184"/>
                  </a:cubicBezTo>
                  <a:cubicBezTo>
                    <a:pt x="17903" y="1154"/>
                    <a:pt x="17826" y="1134"/>
                    <a:pt x="17737" y="1134"/>
                  </a:cubicBezTo>
                  <a:cubicBezTo>
                    <a:pt x="17559" y="1134"/>
                    <a:pt x="17336" y="1215"/>
                    <a:pt x="17113" y="1458"/>
                  </a:cubicBezTo>
                  <a:cubicBezTo>
                    <a:pt x="16748" y="1884"/>
                    <a:pt x="16353" y="2370"/>
                    <a:pt x="16353" y="2370"/>
                  </a:cubicBezTo>
                  <a:cubicBezTo>
                    <a:pt x="16353" y="2370"/>
                    <a:pt x="16657" y="1002"/>
                    <a:pt x="16201" y="729"/>
                  </a:cubicBezTo>
                  <a:cubicBezTo>
                    <a:pt x="16168" y="708"/>
                    <a:pt x="16126" y="700"/>
                    <a:pt x="16080" y="700"/>
                  </a:cubicBezTo>
                  <a:cubicBezTo>
                    <a:pt x="15916" y="700"/>
                    <a:pt x="15685" y="803"/>
                    <a:pt x="15472" y="850"/>
                  </a:cubicBezTo>
                  <a:cubicBezTo>
                    <a:pt x="15046" y="1002"/>
                    <a:pt x="14681" y="1245"/>
                    <a:pt x="14681" y="1245"/>
                  </a:cubicBezTo>
                  <a:cubicBezTo>
                    <a:pt x="14681" y="1245"/>
                    <a:pt x="13678" y="60"/>
                    <a:pt x="13557" y="60"/>
                  </a:cubicBezTo>
                  <a:cubicBezTo>
                    <a:pt x="13518" y="60"/>
                    <a:pt x="13403" y="0"/>
                    <a:pt x="13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4085450" y="1448850"/>
              <a:ext cx="602625" cy="817500"/>
            </a:xfrm>
            <a:custGeom>
              <a:avLst/>
              <a:gdLst/>
              <a:ahLst/>
              <a:cxnLst/>
              <a:rect l="l" t="t" r="r" b="b"/>
              <a:pathLst>
                <a:path w="24105" h="32700" extrusionOk="0">
                  <a:moveTo>
                    <a:pt x="835" y="1"/>
                  </a:moveTo>
                  <a:cubicBezTo>
                    <a:pt x="745" y="1"/>
                    <a:pt x="648" y="25"/>
                    <a:pt x="548" y="83"/>
                  </a:cubicBezTo>
                  <a:cubicBezTo>
                    <a:pt x="0" y="418"/>
                    <a:pt x="0" y="2485"/>
                    <a:pt x="396" y="3792"/>
                  </a:cubicBezTo>
                  <a:cubicBezTo>
                    <a:pt x="821" y="5129"/>
                    <a:pt x="2797" y="9324"/>
                    <a:pt x="5806" y="11694"/>
                  </a:cubicBezTo>
                  <a:cubicBezTo>
                    <a:pt x="5806" y="11694"/>
                    <a:pt x="5502" y="11846"/>
                    <a:pt x="5046" y="11938"/>
                  </a:cubicBezTo>
                  <a:cubicBezTo>
                    <a:pt x="4590" y="11998"/>
                    <a:pt x="4317" y="12545"/>
                    <a:pt x="4469" y="13032"/>
                  </a:cubicBezTo>
                  <a:cubicBezTo>
                    <a:pt x="4621" y="13549"/>
                    <a:pt x="5229" y="15342"/>
                    <a:pt x="5776" y="15463"/>
                  </a:cubicBezTo>
                  <a:cubicBezTo>
                    <a:pt x="5821" y="15477"/>
                    <a:pt x="5863" y="15483"/>
                    <a:pt x="5902" y="15483"/>
                  </a:cubicBezTo>
                  <a:cubicBezTo>
                    <a:pt x="6308" y="15483"/>
                    <a:pt x="6384" y="14825"/>
                    <a:pt x="6384" y="14825"/>
                  </a:cubicBezTo>
                  <a:cubicBezTo>
                    <a:pt x="6384" y="14825"/>
                    <a:pt x="7010" y="14694"/>
                    <a:pt x="7476" y="14694"/>
                  </a:cubicBezTo>
                  <a:cubicBezTo>
                    <a:pt x="7683" y="14694"/>
                    <a:pt x="7859" y="14720"/>
                    <a:pt x="7934" y="14795"/>
                  </a:cubicBezTo>
                  <a:cubicBezTo>
                    <a:pt x="8146" y="15008"/>
                    <a:pt x="8724" y="15311"/>
                    <a:pt x="9028" y="16345"/>
                  </a:cubicBezTo>
                  <a:cubicBezTo>
                    <a:pt x="9210" y="16983"/>
                    <a:pt x="6870" y="17561"/>
                    <a:pt x="6566" y="17743"/>
                  </a:cubicBezTo>
                  <a:cubicBezTo>
                    <a:pt x="6171" y="18047"/>
                    <a:pt x="5502" y="18260"/>
                    <a:pt x="5867" y="19293"/>
                  </a:cubicBezTo>
                  <a:cubicBezTo>
                    <a:pt x="6323" y="20631"/>
                    <a:pt x="6536" y="21026"/>
                    <a:pt x="6779" y="21056"/>
                  </a:cubicBezTo>
                  <a:cubicBezTo>
                    <a:pt x="6849" y="21072"/>
                    <a:pt x="6936" y="21083"/>
                    <a:pt x="7029" y="21083"/>
                  </a:cubicBezTo>
                  <a:cubicBezTo>
                    <a:pt x="7298" y="21083"/>
                    <a:pt x="7607" y="20985"/>
                    <a:pt x="7630" y="20600"/>
                  </a:cubicBezTo>
                  <a:cubicBezTo>
                    <a:pt x="7660" y="20053"/>
                    <a:pt x="7782" y="19415"/>
                    <a:pt x="8298" y="19263"/>
                  </a:cubicBezTo>
                  <a:cubicBezTo>
                    <a:pt x="8846" y="19111"/>
                    <a:pt x="9636" y="19202"/>
                    <a:pt x="10153" y="19050"/>
                  </a:cubicBezTo>
                  <a:lnTo>
                    <a:pt x="10487" y="19233"/>
                  </a:lnTo>
                  <a:lnTo>
                    <a:pt x="11004" y="20540"/>
                  </a:lnTo>
                  <a:cubicBezTo>
                    <a:pt x="11004" y="20540"/>
                    <a:pt x="9362" y="22059"/>
                    <a:pt x="9302" y="22150"/>
                  </a:cubicBezTo>
                  <a:cubicBezTo>
                    <a:pt x="9210" y="22272"/>
                    <a:pt x="7934" y="22576"/>
                    <a:pt x="7873" y="23032"/>
                  </a:cubicBezTo>
                  <a:cubicBezTo>
                    <a:pt x="7843" y="23457"/>
                    <a:pt x="8450" y="25190"/>
                    <a:pt x="9302" y="25707"/>
                  </a:cubicBezTo>
                  <a:cubicBezTo>
                    <a:pt x="9302" y="25707"/>
                    <a:pt x="9940" y="25555"/>
                    <a:pt x="10061" y="24734"/>
                  </a:cubicBezTo>
                  <a:lnTo>
                    <a:pt x="11064" y="23822"/>
                  </a:lnTo>
                  <a:lnTo>
                    <a:pt x="11064" y="23822"/>
                  </a:lnTo>
                  <a:cubicBezTo>
                    <a:pt x="11064" y="23822"/>
                    <a:pt x="10669" y="24795"/>
                    <a:pt x="10548" y="25099"/>
                  </a:cubicBezTo>
                  <a:cubicBezTo>
                    <a:pt x="10426" y="25403"/>
                    <a:pt x="9727" y="26771"/>
                    <a:pt x="9605" y="27014"/>
                  </a:cubicBezTo>
                  <a:cubicBezTo>
                    <a:pt x="9484" y="27287"/>
                    <a:pt x="9089" y="27895"/>
                    <a:pt x="9362" y="28746"/>
                  </a:cubicBezTo>
                  <a:cubicBezTo>
                    <a:pt x="9636" y="29567"/>
                    <a:pt x="10092" y="30053"/>
                    <a:pt x="10092" y="30053"/>
                  </a:cubicBezTo>
                  <a:cubicBezTo>
                    <a:pt x="10092" y="30053"/>
                    <a:pt x="10185" y="30093"/>
                    <a:pt x="10301" y="30093"/>
                  </a:cubicBezTo>
                  <a:cubicBezTo>
                    <a:pt x="10487" y="30093"/>
                    <a:pt x="10730" y="29989"/>
                    <a:pt x="10730" y="29445"/>
                  </a:cubicBezTo>
                  <a:cubicBezTo>
                    <a:pt x="10730" y="28534"/>
                    <a:pt x="10457" y="28382"/>
                    <a:pt x="11004" y="27865"/>
                  </a:cubicBezTo>
                  <a:cubicBezTo>
                    <a:pt x="11461" y="27351"/>
                    <a:pt x="11596" y="26917"/>
                    <a:pt x="12089" y="26917"/>
                  </a:cubicBezTo>
                  <a:cubicBezTo>
                    <a:pt x="12121" y="26917"/>
                    <a:pt x="12154" y="26919"/>
                    <a:pt x="12189" y="26923"/>
                  </a:cubicBezTo>
                  <a:cubicBezTo>
                    <a:pt x="12189" y="26923"/>
                    <a:pt x="12554" y="27713"/>
                    <a:pt x="14013" y="28777"/>
                  </a:cubicBezTo>
                  <a:lnTo>
                    <a:pt x="15107" y="30904"/>
                  </a:lnTo>
                  <a:cubicBezTo>
                    <a:pt x="15107" y="30904"/>
                    <a:pt x="15381" y="32029"/>
                    <a:pt x="15533" y="32120"/>
                  </a:cubicBezTo>
                  <a:cubicBezTo>
                    <a:pt x="15533" y="32120"/>
                    <a:pt x="15745" y="32394"/>
                    <a:pt x="16019" y="32394"/>
                  </a:cubicBezTo>
                  <a:cubicBezTo>
                    <a:pt x="16019" y="32394"/>
                    <a:pt x="16047" y="32700"/>
                    <a:pt x="16315" y="32700"/>
                  </a:cubicBezTo>
                  <a:cubicBezTo>
                    <a:pt x="16327" y="32700"/>
                    <a:pt x="16340" y="32699"/>
                    <a:pt x="16353" y="32698"/>
                  </a:cubicBezTo>
                  <a:cubicBezTo>
                    <a:pt x="16657" y="32637"/>
                    <a:pt x="17144" y="32637"/>
                    <a:pt x="17508" y="31938"/>
                  </a:cubicBezTo>
                  <a:cubicBezTo>
                    <a:pt x="17843" y="31208"/>
                    <a:pt x="17752" y="30418"/>
                    <a:pt x="18025" y="29871"/>
                  </a:cubicBezTo>
                  <a:cubicBezTo>
                    <a:pt x="18025" y="29871"/>
                    <a:pt x="18177" y="29293"/>
                    <a:pt x="17873" y="28625"/>
                  </a:cubicBezTo>
                  <a:cubicBezTo>
                    <a:pt x="17539" y="27926"/>
                    <a:pt x="17356" y="27743"/>
                    <a:pt x="16779" y="27470"/>
                  </a:cubicBezTo>
                  <a:cubicBezTo>
                    <a:pt x="16779" y="27470"/>
                    <a:pt x="17235" y="26497"/>
                    <a:pt x="17052" y="26163"/>
                  </a:cubicBezTo>
                  <a:cubicBezTo>
                    <a:pt x="16840" y="25768"/>
                    <a:pt x="15867" y="25403"/>
                    <a:pt x="15867" y="25403"/>
                  </a:cubicBezTo>
                  <a:lnTo>
                    <a:pt x="15989" y="25008"/>
                  </a:lnTo>
                  <a:cubicBezTo>
                    <a:pt x="15989" y="25008"/>
                    <a:pt x="17083" y="25008"/>
                    <a:pt x="17144" y="24552"/>
                  </a:cubicBezTo>
                  <a:cubicBezTo>
                    <a:pt x="17235" y="24126"/>
                    <a:pt x="16779" y="23488"/>
                    <a:pt x="16779" y="23488"/>
                  </a:cubicBezTo>
                  <a:lnTo>
                    <a:pt x="17235" y="22880"/>
                  </a:lnTo>
                  <a:cubicBezTo>
                    <a:pt x="17235" y="22880"/>
                    <a:pt x="18233" y="24191"/>
                    <a:pt x="19565" y="24191"/>
                  </a:cubicBezTo>
                  <a:cubicBezTo>
                    <a:pt x="19609" y="24191"/>
                    <a:pt x="19653" y="24190"/>
                    <a:pt x="19697" y="24187"/>
                  </a:cubicBezTo>
                  <a:cubicBezTo>
                    <a:pt x="19818" y="24187"/>
                    <a:pt x="20578" y="23883"/>
                    <a:pt x="19879" y="23032"/>
                  </a:cubicBezTo>
                  <a:lnTo>
                    <a:pt x="19879" y="23032"/>
                  </a:lnTo>
                  <a:cubicBezTo>
                    <a:pt x="19879" y="23032"/>
                    <a:pt x="20169" y="23113"/>
                    <a:pt x="20486" y="23113"/>
                  </a:cubicBezTo>
                  <a:cubicBezTo>
                    <a:pt x="20750" y="23113"/>
                    <a:pt x="21034" y="23057"/>
                    <a:pt x="21186" y="22850"/>
                  </a:cubicBezTo>
                  <a:cubicBezTo>
                    <a:pt x="21338" y="22667"/>
                    <a:pt x="21034" y="21755"/>
                    <a:pt x="21034" y="21755"/>
                  </a:cubicBezTo>
                  <a:cubicBezTo>
                    <a:pt x="21034" y="21755"/>
                    <a:pt x="22615" y="21634"/>
                    <a:pt x="22706" y="21330"/>
                  </a:cubicBezTo>
                  <a:cubicBezTo>
                    <a:pt x="22828" y="21026"/>
                    <a:pt x="22767" y="20600"/>
                    <a:pt x="22250" y="20236"/>
                  </a:cubicBezTo>
                  <a:cubicBezTo>
                    <a:pt x="21673" y="19810"/>
                    <a:pt x="20943" y="19354"/>
                    <a:pt x="20943" y="19354"/>
                  </a:cubicBezTo>
                  <a:lnTo>
                    <a:pt x="20943" y="19354"/>
                  </a:lnTo>
                  <a:cubicBezTo>
                    <a:pt x="20943" y="19354"/>
                    <a:pt x="21252" y="19390"/>
                    <a:pt x="21637" y="19390"/>
                  </a:cubicBezTo>
                  <a:cubicBezTo>
                    <a:pt x="22187" y="19390"/>
                    <a:pt x="22892" y="19317"/>
                    <a:pt x="23071" y="18959"/>
                  </a:cubicBezTo>
                  <a:cubicBezTo>
                    <a:pt x="23192" y="18746"/>
                    <a:pt x="23010" y="18351"/>
                    <a:pt x="22858" y="18047"/>
                  </a:cubicBezTo>
                  <a:cubicBezTo>
                    <a:pt x="22584" y="17530"/>
                    <a:pt x="22280" y="17074"/>
                    <a:pt x="22280" y="17074"/>
                  </a:cubicBezTo>
                  <a:cubicBezTo>
                    <a:pt x="22280" y="17074"/>
                    <a:pt x="23739" y="15615"/>
                    <a:pt x="23739" y="15524"/>
                  </a:cubicBezTo>
                  <a:cubicBezTo>
                    <a:pt x="23739" y="15403"/>
                    <a:pt x="24104" y="14704"/>
                    <a:pt x="22888" y="14612"/>
                  </a:cubicBezTo>
                  <a:cubicBezTo>
                    <a:pt x="22888" y="14612"/>
                    <a:pt x="22122" y="14678"/>
                    <a:pt x="21411" y="14678"/>
                  </a:cubicBezTo>
                  <a:cubicBezTo>
                    <a:pt x="20937" y="14678"/>
                    <a:pt x="20487" y="14649"/>
                    <a:pt x="20305" y="14552"/>
                  </a:cubicBezTo>
                  <a:cubicBezTo>
                    <a:pt x="20305" y="14552"/>
                    <a:pt x="22402" y="12849"/>
                    <a:pt x="21703" y="11360"/>
                  </a:cubicBezTo>
                  <a:cubicBezTo>
                    <a:pt x="21582" y="11110"/>
                    <a:pt x="21376" y="11019"/>
                    <a:pt x="21138" y="11019"/>
                  </a:cubicBezTo>
                  <a:cubicBezTo>
                    <a:pt x="20479" y="11019"/>
                    <a:pt x="19575" y="11725"/>
                    <a:pt x="19575" y="11725"/>
                  </a:cubicBezTo>
                  <a:cubicBezTo>
                    <a:pt x="19575" y="11725"/>
                    <a:pt x="21186" y="9476"/>
                    <a:pt x="20244" y="8685"/>
                  </a:cubicBezTo>
                  <a:cubicBezTo>
                    <a:pt x="20063" y="8532"/>
                    <a:pt x="19850" y="8470"/>
                    <a:pt x="19624" y="8470"/>
                  </a:cubicBezTo>
                  <a:cubicBezTo>
                    <a:pt x="18635" y="8470"/>
                    <a:pt x="17387" y="9658"/>
                    <a:pt x="17387" y="9658"/>
                  </a:cubicBezTo>
                  <a:cubicBezTo>
                    <a:pt x="17387" y="9658"/>
                    <a:pt x="16902" y="10304"/>
                    <a:pt x="16642" y="10304"/>
                  </a:cubicBezTo>
                  <a:cubicBezTo>
                    <a:pt x="16626" y="10304"/>
                    <a:pt x="16611" y="10302"/>
                    <a:pt x="16597" y="10296"/>
                  </a:cubicBezTo>
                  <a:cubicBezTo>
                    <a:pt x="16597" y="10296"/>
                    <a:pt x="16141" y="8928"/>
                    <a:pt x="15533" y="8807"/>
                  </a:cubicBezTo>
                  <a:cubicBezTo>
                    <a:pt x="15517" y="8804"/>
                    <a:pt x="15501" y="8803"/>
                    <a:pt x="15485" y="8803"/>
                  </a:cubicBezTo>
                  <a:cubicBezTo>
                    <a:pt x="14868" y="8803"/>
                    <a:pt x="13799" y="10448"/>
                    <a:pt x="13770" y="10448"/>
                  </a:cubicBezTo>
                  <a:cubicBezTo>
                    <a:pt x="13739" y="10448"/>
                    <a:pt x="12949" y="8928"/>
                    <a:pt x="12645" y="8898"/>
                  </a:cubicBezTo>
                  <a:cubicBezTo>
                    <a:pt x="12632" y="8897"/>
                    <a:pt x="12619" y="8896"/>
                    <a:pt x="12605" y="8896"/>
                  </a:cubicBezTo>
                  <a:cubicBezTo>
                    <a:pt x="12290" y="8896"/>
                    <a:pt x="11723" y="9216"/>
                    <a:pt x="11490" y="9536"/>
                  </a:cubicBezTo>
                  <a:cubicBezTo>
                    <a:pt x="11490" y="9536"/>
                    <a:pt x="11216" y="8989"/>
                    <a:pt x="10700" y="8928"/>
                  </a:cubicBezTo>
                  <a:cubicBezTo>
                    <a:pt x="10686" y="8928"/>
                    <a:pt x="10673" y="8927"/>
                    <a:pt x="10659" y="8927"/>
                  </a:cubicBezTo>
                  <a:cubicBezTo>
                    <a:pt x="10119" y="8927"/>
                    <a:pt x="9454" y="9506"/>
                    <a:pt x="9454" y="9506"/>
                  </a:cubicBezTo>
                  <a:cubicBezTo>
                    <a:pt x="9454" y="9506"/>
                    <a:pt x="9241" y="8564"/>
                    <a:pt x="8754" y="8442"/>
                  </a:cubicBezTo>
                  <a:cubicBezTo>
                    <a:pt x="8710" y="8431"/>
                    <a:pt x="8666" y="8426"/>
                    <a:pt x="8624" y="8426"/>
                  </a:cubicBezTo>
                  <a:cubicBezTo>
                    <a:pt x="8194" y="8426"/>
                    <a:pt x="7843" y="8928"/>
                    <a:pt x="7843" y="8928"/>
                  </a:cubicBezTo>
                  <a:cubicBezTo>
                    <a:pt x="7843" y="8928"/>
                    <a:pt x="7873" y="8412"/>
                    <a:pt x="7569" y="8169"/>
                  </a:cubicBezTo>
                  <a:cubicBezTo>
                    <a:pt x="7514" y="8135"/>
                    <a:pt x="7449" y="8122"/>
                    <a:pt x="7378" y="8122"/>
                  </a:cubicBezTo>
                  <a:cubicBezTo>
                    <a:pt x="7108" y="8122"/>
                    <a:pt x="6754" y="8312"/>
                    <a:pt x="6545" y="8312"/>
                  </a:cubicBezTo>
                  <a:cubicBezTo>
                    <a:pt x="6506" y="8312"/>
                    <a:pt x="6472" y="8306"/>
                    <a:pt x="6444" y="8290"/>
                  </a:cubicBezTo>
                  <a:cubicBezTo>
                    <a:pt x="6444" y="8290"/>
                    <a:pt x="6779" y="7773"/>
                    <a:pt x="6475" y="7348"/>
                  </a:cubicBezTo>
                  <a:cubicBezTo>
                    <a:pt x="6140" y="6862"/>
                    <a:pt x="4560" y="6497"/>
                    <a:pt x="4560" y="6497"/>
                  </a:cubicBezTo>
                  <a:cubicBezTo>
                    <a:pt x="4499" y="6406"/>
                    <a:pt x="2766" y="4156"/>
                    <a:pt x="1551" y="539"/>
                  </a:cubicBezTo>
                  <a:cubicBezTo>
                    <a:pt x="1551" y="539"/>
                    <a:pt x="1261" y="1"/>
                    <a:pt x="8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5731375" y="3410450"/>
              <a:ext cx="785750" cy="618975"/>
            </a:xfrm>
            <a:custGeom>
              <a:avLst/>
              <a:gdLst/>
              <a:ahLst/>
              <a:cxnLst/>
              <a:rect l="l" t="t" r="r" b="b"/>
              <a:pathLst>
                <a:path w="31430" h="24759" extrusionOk="0">
                  <a:moveTo>
                    <a:pt x="29879" y="1"/>
                  </a:moveTo>
                  <a:cubicBezTo>
                    <a:pt x="29090" y="1"/>
                    <a:pt x="28073" y="206"/>
                    <a:pt x="27326" y="526"/>
                  </a:cubicBezTo>
                  <a:cubicBezTo>
                    <a:pt x="26019" y="1073"/>
                    <a:pt x="22037" y="3414"/>
                    <a:pt x="19940" y="6605"/>
                  </a:cubicBezTo>
                  <a:cubicBezTo>
                    <a:pt x="19940" y="6605"/>
                    <a:pt x="19758" y="6362"/>
                    <a:pt x="19636" y="5906"/>
                  </a:cubicBezTo>
                  <a:cubicBezTo>
                    <a:pt x="19541" y="5549"/>
                    <a:pt x="19184" y="5341"/>
                    <a:pt x="18815" y="5341"/>
                  </a:cubicBezTo>
                  <a:cubicBezTo>
                    <a:pt x="18713" y="5341"/>
                    <a:pt x="18610" y="5357"/>
                    <a:pt x="18512" y="5390"/>
                  </a:cubicBezTo>
                  <a:cubicBezTo>
                    <a:pt x="18056" y="5602"/>
                    <a:pt x="16262" y="6362"/>
                    <a:pt x="16171" y="6909"/>
                  </a:cubicBezTo>
                  <a:cubicBezTo>
                    <a:pt x="16110" y="7456"/>
                    <a:pt x="16870" y="7487"/>
                    <a:pt x="16870" y="7487"/>
                  </a:cubicBezTo>
                  <a:cubicBezTo>
                    <a:pt x="16870" y="7487"/>
                    <a:pt x="17235" y="8794"/>
                    <a:pt x="17053" y="9037"/>
                  </a:cubicBezTo>
                  <a:cubicBezTo>
                    <a:pt x="16870" y="9311"/>
                    <a:pt x="16597" y="9888"/>
                    <a:pt x="15624" y="10253"/>
                  </a:cubicBezTo>
                  <a:cubicBezTo>
                    <a:pt x="15593" y="10265"/>
                    <a:pt x="15562" y="10271"/>
                    <a:pt x="15530" y="10271"/>
                  </a:cubicBezTo>
                  <a:cubicBezTo>
                    <a:pt x="14935" y="10271"/>
                    <a:pt x="14185" y="8202"/>
                    <a:pt x="13983" y="7943"/>
                  </a:cubicBezTo>
                  <a:cubicBezTo>
                    <a:pt x="13726" y="7686"/>
                    <a:pt x="13523" y="7215"/>
                    <a:pt x="12977" y="7215"/>
                  </a:cubicBezTo>
                  <a:cubicBezTo>
                    <a:pt x="12810" y="7215"/>
                    <a:pt x="12613" y="7259"/>
                    <a:pt x="12372" y="7365"/>
                  </a:cubicBezTo>
                  <a:cubicBezTo>
                    <a:pt x="11125" y="7943"/>
                    <a:pt x="10761" y="8186"/>
                    <a:pt x="10700" y="8429"/>
                  </a:cubicBezTo>
                  <a:cubicBezTo>
                    <a:pt x="10669" y="8733"/>
                    <a:pt x="10700" y="9250"/>
                    <a:pt x="11247" y="9250"/>
                  </a:cubicBezTo>
                  <a:cubicBezTo>
                    <a:pt x="11764" y="9250"/>
                    <a:pt x="12432" y="9280"/>
                    <a:pt x="12615" y="9797"/>
                  </a:cubicBezTo>
                  <a:cubicBezTo>
                    <a:pt x="12797" y="10344"/>
                    <a:pt x="12797" y="11104"/>
                    <a:pt x="12980" y="11621"/>
                  </a:cubicBezTo>
                  <a:lnTo>
                    <a:pt x="12828" y="11925"/>
                  </a:lnTo>
                  <a:lnTo>
                    <a:pt x="11612" y="12532"/>
                  </a:lnTo>
                  <a:cubicBezTo>
                    <a:pt x="11612" y="12532"/>
                    <a:pt x="9940" y="11073"/>
                    <a:pt x="9849" y="10982"/>
                  </a:cubicBezTo>
                  <a:cubicBezTo>
                    <a:pt x="9727" y="10921"/>
                    <a:pt x="9271" y="9645"/>
                    <a:pt x="8846" y="9645"/>
                  </a:cubicBezTo>
                  <a:cubicBezTo>
                    <a:pt x="8420" y="9645"/>
                    <a:pt x="6718" y="10405"/>
                    <a:pt x="6353" y="11286"/>
                  </a:cubicBezTo>
                  <a:cubicBezTo>
                    <a:pt x="6353" y="11286"/>
                    <a:pt x="6536" y="11894"/>
                    <a:pt x="7356" y="11985"/>
                  </a:cubicBezTo>
                  <a:lnTo>
                    <a:pt x="8390" y="12928"/>
                  </a:lnTo>
                  <a:cubicBezTo>
                    <a:pt x="8390" y="12928"/>
                    <a:pt x="7417" y="12624"/>
                    <a:pt x="7113" y="12502"/>
                  </a:cubicBezTo>
                  <a:cubicBezTo>
                    <a:pt x="6809" y="12380"/>
                    <a:pt x="5350" y="11833"/>
                    <a:pt x="5077" y="11712"/>
                  </a:cubicBezTo>
                  <a:cubicBezTo>
                    <a:pt x="4915" y="11631"/>
                    <a:pt x="4563" y="11482"/>
                    <a:pt x="4113" y="11482"/>
                  </a:cubicBezTo>
                  <a:cubicBezTo>
                    <a:pt x="3888" y="11482"/>
                    <a:pt x="3638" y="11519"/>
                    <a:pt x="3374" y="11621"/>
                  </a:cubicBezTo>
                  <a:cubicBezTo>
                    <a:pt x="2584" y="11985"/>
                    <a:pt x="2128" y="12472"/>
                    <a:pt x="2128" y="12472"/>
                  </a:cubicBezTo>
                  <a:cubicBezTo>
                    <a:pt x="2128" y="12472"/>
                    <a:pt x="1896" y="13081"/>
                    <a:pt x="2735" y="13081"/>
                  </a:cubicBezTo>
                  <a:cubicBezTo>
                    <a:pt x="2755" y="13081"/>
                    <a:pt x="2776" y="13080"/>
                    <a:pt x="2797" y="13080"/>
                  </a:cubicBezTo>
                  <a:cubicBezTo>
                    <a:pt x="3283" y="13029"/>
                    <a:pt x="3547" y="12933"/>
                    <a:pt x="3783" y="12933"/>
                  </a:cubicBezTo>
                  <a:cubicBezTo>
                    <a:pt x="3975" y="12933"/>
                    <a:pt x="4149" y="12997"/>
                    <a:pt x="4408" y="13201"/>
                  </a:cubicBezTo>
                  <a:cubicBezTo>
                    <a:pt x="4985" y="13657"/>
                    <a:pt x="5441" y="13718"/>
                    <a:pt x="5472" y="14295"/>
                  </a:cubicBezTo>
                  <a:cubicBezTo>
                    <a:pt x="5472" y="14295"/>
                    <a:pt x="4712" y="14751"/>
                    <a:pt x="3770" y="16271"/>
                  </a:cubicBezTo>
                  <a:lnTo>
                    <a:pt x="1733" y="17548"/>
                  </a:lnTo>
                  <a:cubicBezTo>
                    <a:pt x="1733" y="17548"/>
                    <a:pt x="608" y="17943"/>
                    <a:pt x="578" y="18095"/>
                  </a:cubicBezTo>
                  <a:cubicBezTo>
                    <a:pt x="578" y="18095"/>
                    <a:pt x="304" y="18308"/>
                    <a:pt x="335" y="18581"/>
                  </a:cubicBezTo>
                  <a:cubicBezTo>
                    <a:pt x="335" y="18581"/>
                    <a:pt x="1" y="18672"/>
                    <a:pt x="31" y="18976"/>
                  </a:cubicBezTo>
                  <a:cubicBezTo>
                    <a:pt x="61" y="19280"/>
                    <a:pt x="153" y="19767"/>
                    <a:pt x="912" y="20040"/>
                  </a:cubicBezTo>
                  <a:cubicBezTo>
                    <a:pt x="1672" y="20283"/>
                    <a:pt x="2432" y="20192"/>
                    <a:pt x="3010" y="20375"/>
                  </a:cubicBezTo>
                  <a:cubicBezTo>
                    <a:pt x="3010" y="20375"/>
                    <a:pt x="3098" y="20392"/>
                    <a:pt x="3241" y="20392"/>
                  </a:cubicBezTo>
                  <a:cubicBezTo>
                    <a:pt x="3473" y="20392"/>
                    <a:pt x="3849" y="20346"/>
                    <a:pt x="4226" y="20101"/>
                  </a:cubicBezTo>
                  <a:cubicBezTo>
                    <a:pt x="4864" y="19736"/>
                    <a:pt x="5046" y="19493"/>
                    <a:pt x="5289" y="18916"/>
                  </a:cubicBezTo>
                  <a:cubicBezTo>
                    <a:pt x="5289" y="18916"/>
                    <a:pt x="5876" y="19147"/>
                    <a:pt x="6315" y="19147"/>
                  </a:cubicBezTo>
                  <a:cubicBezTo>
                    <a:pt x="6450" y="19147"/>
                    <a:pt x="6571" y="19125"/>
                    <a:pt x="6657" y="19068"/>
                  </a:cubicBezTo>
                  <a:cubicBezTo>
                    <a:pt x="6992" y="18885"/>
                    <a:pt x="7326" y="17821"/>
                    <a:pt x="7326" y="17821"/>
                  </a:cubicBezTo>
                  <a:lnTo>
                    <a:pt x="7751" y="17912"/>
                  </a:lnTo>
                  <a:cubicBezTo>
                    <a:pt x="7751" y="17912"/>
                    <a:pt x="7873" y="19007"/>
                    <a:pt x="8268" y="19037"/>
                  </a:cubicBezTo>
                  <a:cubicBezTo>
                    <a:pt x="8281" y="19038"/>
                    <a:pt x="8294" y="19038"/>
                    <a:pt x="8307" y="19038"/>
                  </a:cubicBezTo>
                  <a:cubicBezTo>
                    <a:pt x="8730" y="19038"/>
                    <a:pt x="9302" y="18581"/>
                    <a:pt x="9302" y="18581"/>
                  </a:cubicBezTo>
                  <a:lnTo>
                    <a:pt x="9940" y="19007"/>
                  </a:lnTo>
                  <a:cubicBezTo>
                    <a:pt x="9940" y="19007"/>
                    <a:pt x="8633" y="20192"/>
                    <a:pt x="8876" y="21560"/>
                  </a:cubicBezTo>
                  <a:cubicBezTo>
                    <a:pt x="8876" y="21621"/>
                    <a:pt x="9051" y="21963"/>
                    <a:pt x="9391" y="21963"/>
                  </a:cubicBezTo>
                  <a:cubicBezTo>
                    <a:pt x="9562" y="21963"/>
                    <a:pt x="9776" y="21876"/>
                    <a:pt x="10031" y="21621"/>
                  </a:cubicBezTo>
                  <a:lnTo>
                    <a:pt x="10031" y="21621"/>
                  </a:lnTo>
                  <a:cubicBezTo>
                    <a:pt x="10031" y="21621"/>
                    <a:pt x="9849" y="22563"/>
                    <a:pt x="10335" y="22867"/>
                  </a:cubicBezTo>
                  <a:cubicBezTo>
                    <a:pt x="10369" y="22891"/>
                    <a:pt x="10420" y="22902"/>
                    <a:pt x="10482" y="22902"/>
                  </a:cubicBezTo>
                  <a:cubicBezTo>
                    <a:pt x="10800" y="22902"/>
                    <a:pt x="11399" y="22624"/>
                    <a:pt x="11399" y="22624"/>
                  </a:cubicBezTo>
                  <a:cubicBezTo>
                    <a:pt x="11399" y="22624"/>
                    <a:pt x="11672" y="24174"/>
                    <a:pt x="11976" y="24235"/>
                  </a:cubicBezTo>
                  <a:cubicBezTo>
                    <a:pt x="12054" y="24258"/>
                    <a:pt x="12137" y="24273"/>
                    <a:pt x="12224" y="24273"/>
                  </a:cubicBezTo>
                  <a:cubicBezTo>
                    <a:pt x="12479" y="24273"/>
                    <a:pt x="12768" y="24141"/>
                    <a:pt x="13040" y="23688"/>
                  </a:cubicBezTo>
                  <a:cubicBezTo>
                    <a:pt x="13375" y="23080"/>
                    <a:pt x="13800" y="22320"/>
                    <a:pt x="13800" y="22320"/>
                  </a:cubicBezTo>
                  <a:lnTo>
                    <a:pt x="13800" y="22320"/>
                  </a:lnTo>
                  <a:cubicBezTo>
                    <a:pt x="13800" y="22320"/>
                    <a:pt x="13709" y="24174"/>
                    <a:pt x="14347" y="24387"/>
                  </a:cubicBezTo>
                  <a:cubicBezTo>
                    <a:pt x="14384" y="24400"/>
                    <a:pt x="14423" y="24407"/>
                    <a:pt x="14465" y="24407"/>
                  </a:cubicBezTo>
                  <a:cubicBezTo>
                    <a:pt x="14699" y="24407"/>
                    <a:pt x="15001" y="24212"/>
                    <a:pt x="15259" y="24083"/>
                  </a:cubicBezTo>
                  <a:cubicBezTo>
                    <a:pt x="15776" y="23779"/>
                    <a:pt x="16232" y="23444"/>
                    <a:pt x="16232" y="23444"/>
                  </a:cubicBezTo>
                  <a:cubicBezTo>
                    <a:pt x="16232" y="23444"/>
                    <a:pt x="17782" y="24751"/>
                    <a:pt x="17904" y="24751"/>
                  </a:cubicBezTo>
                  <a:cubicBezTo>
                    <a:pt x="17912" y="24746"/>
                    <a:pt x="17925" y="24744"/>
                    <a:pt x="17943" y="24744"/>
                  </a:cubicBezTo>
                  <a:cubicBezTo>
                    <a:pt x="17991" y="24744"/>
                    <a:pt x="18068" y="24758"/>
                    <a:pt x="18157" y="24758"/>
                  </a:cubicBezTo>
                  <a:cubicBezTo>
                    <a:pt x="18400" y="24758"/>
                    <a:pt x="18724" y="24650"/>
                    <a:pt x="18724" y="23840"/>
                  </a:cubicBezTo>
                  <a:cubicBezTo>
                    <a:pt x="18724" y="23840"/>
                    <a:pt x="18360" y="21742"/>
                    <a:pt x="18542" y="21256"/>
                  </a:cubicBezTo>
                  <a:lnTo>
                    <a:pt x="18542" y="21256"/>
                  </a:lnTo>
                  <a:cubicBezTo>
                    <a:pt x="18542" y="21256"/>
                    <a:pt x="19820" y="22555"/>
                    <a:pt x="21069" y="22555"/>
                  </a:cubicBezTo>
                  <a:cubicBezTo>
                    <a:pt x="21337" y="22555"/>
                    <a:pt x="21603" y="22495"/>
                    <a:pt x="21855" y="22350"/>
                  </a:cubicBezTo>
                  <a:cubicBezTo>
                    <a:pt x="22767" y="21803"/>
                    <a:pt x="21308" y="20253"/>
                    <a:pt x="21308" y="20253"/>
                  </a:cubicBezTo>
                  <a:lnTo>
                    <a:pt x="21308" y="20253"/>
                  </a:lnTo>
                  <a:cubicBezTo>
                    <a:pt x="21308" y="20253"/>
                    <a:pt x="22577" y="20985"/>
                    <a:pt x="23532" y="20985"/>
                  </a:cubicBezTo>
                  <a:cubicBezTo>
                    <a:pt x="23882" y="20985"/>
                    <a:pt x="24190" y="20887"/>
                    <a:pt x="24378" y="20618"/>
                  </a:cubicBezTo>
                  <a:cubicBezTo>
                    <a:pt x="25107" y="19645"/>
                    <a:pt x="23132" y="17912"/>
                    <a:pt x="23132" y="17912"/>
                  </a:cubicBezTo>
                  <a:cubicBezTo>
                    <a:pt x="23132" y="17912"/>
                    <a:pt x="22372" y="17457"/>
                    <a:pt x="22402" y="17183"/>
                  </a:cubicBezTo>
                  <a:cubicBezTo>
                    <a:pt x="22402" y="17183"/>
                    <a:pt x="23740" y="16605"/>
                    <a:pt x="23770" y="15967"/>
                  </a:cubicBezTo>
                  <a:cubicBezTo>
                    <a:pt x="23831" y="15329"/>
                    <a:pt x="22007" y="14417"/>
                    <a:pt x="22007" y="14356"/>
                  </a:cubicBezTo>
                  <a:cubicBezTo>
                    <a:pt x="22007" y="14326"/>
                    <a:pt x="23436" y="13414"/>
                    <a:pt x="23466" y="13080"/>
                  </a:cubicBezTo>
                  <a:cubicBezTo>
                    <a:pt x="23466" y="12745"/>
                    <a:pt x="23101" y="12198"/>
                    <a:pt x="22767" y="12016"/>
                  </a:cubicBezTo>
                  <a:cubicBezTo>
                    <a:pt x="22767" y="12016"/>
                    <a:pt x="23284" y="11712"/>
                    <a:pt x="23284" y="11165"/>
                  </a:cubicBezTo>
                  <a:cubicBezTo>
                    <a:pt x="23284" y="10648"/>
                    <a:pt x="22615" y="10010"/>
                    <a:pt x="22615" y="10010"/>
                  </a:cubicBezTo>
                  <a:cubicBezTo>
                    <a:pt x="22615" y="10010"/>
                    <a:pt x="23527" y="9706"/>
                    <a:pt x="23588" y="9189"/>
                  </a:cubicBezTo>
                  <a:cubicBezTo>
                    <a:pt x="23679" y="8703"/>
                    <a:pt x="23010" y="8338"/>
                    <a:pt x="23010" y="8338"/>
                  </a:cubicBezTo>
                  <a:cubicBezTo>
                    <a:pt x="23010" y="8338"/>
                    <a:pt x="23588" y="8338"/>
                    <a:pt x="23740" y="7973"/>
                  </a:cubicBezTo>
                  <a:cubicBezTo>
                    <a:pt x="23922" y="7639"/>
                    <a:pt x="23436" y="7122"/>
                    <a:pt x="23557" y="6848"/>
                  </a:cubicBezTo>
                  <a:lnTo>
                    <a:pt x="23557" y="6848"/>
                  </a:lnTo>
                  <a:cubicBezTo>
                    <a:pt x="23557" y="6849"/>
                    <a:pt x="23769" y="6960"/>
                    <a:pt x="24018" y="6960"/>
                  </a:cubicBezTo>
                  <a:cubicBezTo>
                    <a:pt x="24179" y="6960"/>
                    <a:pt x="24356" y="6913"/>
                    <a:pt x="24499" y="6757"/>
                  </a:cubicBezTo>
                  <a:cubicBezTo>
                    <a:pt x="24834" y="6514"/>
                    <a:pt x="24986" y="4873"/>
                    <a:pt x="24986" y="4873"/>
                  </a:cubicBezTo>
                  <a:cubicBezTo>
                    <a:pt x="25107" y="4842"/>
                    <a:pt x="27205" y="2897"/>
                    <a:pt x="30670" y="1377"/>
                  </a:cubicBezTo>
                  <a:cubicBezTo>
                    <a:pt x="30670" y="1377"/>
                    <a:pt x="31430" y="891"/>
                    <a:pt x="31035" y="344"/>
                  </a:cubicBezTo>
                  <a:cubicBezTo>
                    <a:pt x="30883" y="104"/>
                    <a:pt x="30438" y="1"/>
                    <a:pt x="298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6841575" y="4722250"/>
              <a:ext cx="645925" cy="437725"/>
            </a:xfrm>
            <a:custGeom>
              <a:avLst/>
              <a:gdLst/>
              <a:ahLst/>
              <a:cxnLst/>
              <a:rect l="l" t="t" r="r" b="b"/>
              <a:pathLst>
                <a:path w="25837" h="17509" extrusionOk="0">
                  <a:moveTo>
                    <a:pt x="15746" y="0"/>
                  </a:moveTo>
                  <a:cubicBezTo>
                    <a:pt x="14773" y="0"/>
                    <a:pt x="14560" y="1976"/>
                    <a:pt x="14560" y="1976"/>
                  </a:cubicBezTo>
                  <a:cubicBezTo>
                    <a:pt x="14560" y="1976"/>
                    <a:pt x="14591" y="2675"/>
                    <a:pt x="14408" y="2736"/>
                  </a:cubicBezTo>
                  <a:cubicBezTo>
                    <a:pt x="14408" y="2736"/>
                    <a:pt x="13792" y="2358"/>
                    <a:pt x="13331" y="2358"/>
                  </a:cubicBezTo>
                  <a:cubicBezTo>
                    <a:pt x="13222" y="2358"/>
                    <a:pt x="13122" y="2380"/>
                    <a:pt x="13040" y="2432"/>
                  </a:cubicBezTo>
                  <a:cubicBezTo>
                    <a:pt x="12615" y="2705"/>
                    <a:pt x="12858" y="4225"/>
                    <a:pt x="12797" y="4256"/>
                  </a:cubicBezTo>
                  <a:cubicBezTo>
                    <a:pt x="12796" y="4257"/>
                    <a:pt x="12795" y="4257"/>
                    <a:pt x="12792" y="4257"/>
                  </a:cubicBezTo>
                  <a:cubicBezTo>
                    <a:pt x="12710" y="4257"/>
                    <a:pt x="11833" y="3893"/>
                    <a:pt x="11486" y="3893"/>
                  </a:cubicBezTo>
                  <a:cubicBezTo>
                    <a:pt x="11433" y="3893"/>
                    <a:pt x="11392" y="3902"/>
                    <a:pt x="11369" y="3921"/>
                  </a:cubicBezTo>
                  <a:cubicBezTo>
                    <a:pt x="11186" y="4073"/>
                    <a:pt x="10974" y="4560"/>
                    <a:pt x="11034" y="4833"/>
                  </a:cubicBezTo>
                  <a:cubicBezTo>
                    <a:pt x="11034" y="4833"/>
                    <a:pt x="10850" y="4747"/>
                    <a:pt x="10637" y="4747"/>
                  </a:cubicBezTo>
                  <a:cubicBezTo>
                    <a:pt x="10516" y="4747"/>
                    <a:pt x="10385" y="4775"/>
                    <a:pt x="10274" y="4864"/>
                  </a:cubicBezTo>
                  <a:cubicBezTo>
                    <a:pt x="9910" y="5107"/>
                    <a:pt x="9818" y="5806"/>
                    <a:pt x="9818" y="5806"/>
                  </a:cubicBezTo>
                  <a:cubicBezTo>
                    <a:pt x="9818" y="5806"/>
                    <a:pt x="9439" y="5506"/>
                    <a:pt x="9117" y="5506"/>
                  </a:cubicBezTo>
                  <a:cubicBezTo>
                    <a:pt x="9042" y="5506"/>
                    <a:pt x="8970" y="5522"/>
                    <a:pt x="8907" y="5563"/>
                  </a:cubicBezTo>
                  <a:cubicBezTo>
                    <a:pt x="8542" y="5745"/>
                    <a:pt x="8603" y="6323"/>
                    <a:pt x="8603" y="6323"/>
                  </a:cubicBezTo>
                  <a:cubicBezTo>
                    <a:pt x="8603" y="6323"/>
                    <a:pt x="8395" y="6012"/>
                    <a:pt x="8125" y="6012"/>
                  </a:cubicBezTo>
                  <a:cubicBezTo>
                    <a:pt x="8102" y="6012"/>
                    <a:pt x="8079" y="6014"/>
                    <a:pt x="8056" y="6019"/>
                  </a:cubicBezTo>
                  <a:cubicBezTo>
                    <a:pt x="7782" y="6049"/>
                    <a:pt x="7630" y="6566"/>
                    <a:pt x="7448" y="6657"/>
                  </a:cubicBezTo>
                  <a:cubicBezTo>
                    <a:pt x="7448" y="6657"/>
                    <a:pt x="7387" y="6140"/>
                    <a:pt x="6992" y="6079"/>
                  </a:cubicBezTo>
                  <a:cubicBezTo>
                    <a:pt x="6982" y="6076"/>
                    <a:pt x="6969" y="6075"/>
                    <a:pt x="6955" y="6075"/>
                  </a:cubicBezTo>
                  <a:cubicBezTo>
                    <a:pt x="6674" y="6075"/>
                    <a:pt x="5654" y="6626"/>
                    <a:pt x="5654" y="6626"/>
                  </a:cubicBezTo>
                  <a:cubicBezTo>
                    <a:pt x="5593" y="6566"/>
                    <a:pt x="3466" y="6110"/>
                    <a:pt x="1004" y="4651"/>
                  </a:cubicBezTo>
                  <a:cubicBezTo>
                    <a:pt x="1004" y="4651"/>
                    <a:pt x="816" y="4574"/>
                    <a:pt x="617" y="4574"/>
                  </a:cubicBezTo>
                  <a:cubicBezTo>
                    <a:pt x="441" y="4574"/>
                    <a:pt x="255" y="4635"/>
                    <a:pt x="183" y="4864"/>
                  </a:cubicBezTo>
                  <a:cubicBezTo>
                    <a:pt x="1" y="5350"/>
                    <a:pt x="1034" y="6535"/>
                    <a:pt x="1946" y="7113"/>
                  </a:cubicBezTo>
                  <a:cubicBezTo>
                    <a:pt x="2839" y="7678"/>
                    <a:pt x="5947" y="9060"/>
                    <a:pt x="8787" y="9060"/>
                  </a:cubicBezTo>
                  <a:cubicBezTo>
                    <a:pt x="8847" y="9060"/>
                    <a:pt x="8907" y="9059"/>
                    <a:pt x="8967" y="9058"/>
                  </a:cubicBezTo>
                  <a:lnTo>
                    <a:pt x="8967" y="9058"/>
                  </a:lnTo>
                  <a:cubicBezTo>
                    <a:pt x="8967" y="9058"/>
                    <a:pt x="8846" y="9271"/>
                    <a:pt x="8633" y="9544"/>
                  </a:cubicBezTo>
                  <a:cubicBezTo>
                    <a:pt x="8390" y="9818"/>
                    <a:pt x="8511" y="10274"/>
                    <a:pt x="8815" y="10456"/>
                  </a:cubicBezTo>
                  <a:cubicBezTo>
                    <a:pt x="9091" y="10649"/>
                    <a:pt x="10192" y="11267"/>
                    <a:pt x="10666" y="11267"/>
                  </a:cubicBezTo>
                  <a:cubicBezTo>
                    <a:pt x="10715" y="11267"/>
                    <a:pt x="10757" y="11261"/>
                    <a:pt x="10791" y="11247"/>
                  </a:cubicBezTo>
                  <a:cubicBezTo>
                    <a:pt x="11186" y="11064"/>
                    <a:pt x="10822" y="10578"/>
                    <a:pt x="10822" y="10578"/>
                  </a:cubicBezTo>
                  <a:cubicBezTo>
                    <a:pt x="10822" y="10578"/>
                    <a:pt x="11490" y="9757"/>
                    <a:pt x="11703" y="9757"/>
                  </a:cubicBezTo>
                  <a:cubicBezTo>
                    <a:pt x="11761" y="9757"/>
                    <a:pt x="11826" y="9755"/>
                    <a:pt x="11900" y="9755"/>
                  </a:cubicBezTo>
                  <a:cubicBezTo>
                    <a:pt x="12178" y="9755"/>
                    <a:pt x="12573" y="9792"/>
                    <a:pt x="13101" y="10152"/>
                  </a:cubicBezTo>
                  <a:cubicBezTo>
                    <a:pt x="13527" y="10426"/>
                    <a:pt x="12433" y="11946"/>
                    <a:pt x="12402" y="12189"/>
                  </a:cubicBezTo>
                  <a:cubicBezTo>
                    <a:pt x="12311" y="12584"/>
                    <a:pt x="12007" y="13010"/>
                    <a:pt x="12736" y="13465"/>
                  </a:cubicBezTo>
                  <a:cubicBezTo>
                    <a:pt x="13453" y="13871"/>
                    <a:pt x="13794" y="14052"/>
                    <a:pt x="13996" y="14052"/>
                  </a:cubicBezTo>
                  <a:cubicBezTo>
                    <a:pt x="14051" y="14052"/>
                    <a:pt x="14096" y="14039"/>
                    <a:pt x="14135" y="14013"/>
                  </a:cubicBezTo>
                  <a:cubicBezTo>
                    <a:pt x="14317" y="13921"/>
                    <a:pt x="14621" y="13678"/>
                    <a:pt x="14408" y="13344"/>
                  </a:cubicBezTo>
                  <a:cubicBezTo>
                    <a:pt x="14165" y="13010"/>
                    <a:pt x="13922" y="12584"/>
                    <a:pt x="14135" y="12250"/>
                  </a:cubicBezTo>
                  <a:cubicBezTo>
                    <a:pt x="14378" y="11885"/>
                    <a:pt x="14864" y="11551"/>
                    <a:pt x="15138" y="11186"/>
                  </a:cubicBezTo>
                  <a:lnTo>
                    <a:pt x="15381" y="11125"/>
                  </a:lnTo>
                  <a:lnTo>
                    <a:pt x="16354" y="11642"/>
                  </a:lnTo>
                  <a:cubicBezTo>
                    <a:pt x="16354" y="11642"/>
                    <a:pt x="16141" y="13344"/>
                    <a:pt x="16141" y="13405"/>
                  </a:cubicBezTo>
                  <a:cubicBezTo>
                    <a:pt x="16141" y="13526"/>
                    <a:pt x="15533" y="14377"/>
                    <a:pt x="15776" y="14590"/>
                  </a:cubicBezTo>
                  <a:cubicBezTo>
                    <a:pt x="15942" y="14838"/>
                    <a:pt x="16958" y="15462"/>
                    <a:pt x="17689" y="15462"/>
                  </a:cubicBezTo>
                  <a:cubicBezTo>
                    <a:pt x="17764" y="15462"/>
                    <a:pt x="17836" y="15455"/>
                    <a:pt x="17904" y="15441"/>
                  </a:cubicBezTo>
                  <a:cubicBezTo>
                    <a:pt x="17904" y="15441"/>
                    <a:pt x="18208" y="15016"/>
                    <a:pt x="17873" y="14469"/>
                  </a:cubicBezTo>
                  <a:lnTo>
                    <a:pt x="18025" y="13405"/>
                  </a:lnTo>
                  <a:cubicBezTo>
                    <a:pt x="18025" y="13405"/>
                    <a:pt x="18238" y="14165"/>
                    <a:pt x="18329" y="14408"/>
                  </a:cubicBezTo>
                  <a:cubicBezTo>
                    <a:pt x="18390" y="14621"/>
                    <a:pt x="18664" y="15806"/>
                    <a:pt x="18694" y="15988"/>
                  </a:cubicBezTo>
                  <a:cubicBezTo>
                    <a:pt x="18724" y="16231"/>
                    <a:pt x="18846" y="16748"/>
                    <a:pt x="19424" y="17113"/>
                  </a:cubicBezTo>
                  <a:cubicBezTo>
                    <a:pt x="20001" y="17447"/>
                    <a:pt x="20487" y="17508"/>
                    <a:pt x="20487" y="17508"/>
                  </a:cubicBezTo>
                  <a:cubicBezTo>
                    <a:pt x="20487" y="17508"/>
                    <a:pt x="20974" y="17356"/>
                    <a:pt x="20548" y="16839"/>
                  </a:cubicBezTo>
                  <a:cubicBezTo>
                    <a:pt x="20153" y="16292"/>
                    <a:pt x="19879" y="16353"/>
                    <a:pt x="19910" y="15776"/>
                  </a:cubicBezTo>
                  <a:cubicBezTo>
                    <a:pt x="19940" y="15198"/>
                    <a:pt x="19788" y="14894"/>
                    <a:pt x="20092" y="14621"/>
                  </a:cubicBezTo>
                  <a:cubicBezTo>
                    <a:pt x="20092" y="14621"/>
                    <a:pt x="20585" y="14842"/>
                    <a:pt x="21680" y="14842"/>
                  </a:cubicBezTo>
                  <a:cubicBezTo>
                    <a:pt x="21802" y="14842"/>
                    <a:pt x="21931" y="14839"/>
                    <a:pt x="22068" y="14833"/>
                  </a:cubicBezTo>
                  <a:lnTo>
                    <a:pt x="23801" y="15502"/>
                  </a:lnTo>
                  <a:cubicBezTo>
                    <a:pt x="23801" y="15502"/>
                    <a:pt x="24500" y="16019"/>
                    <a:pt x="24621" y="16019"/>
                  </a:cubicBezTo>
                  <a:cubicBezTo>
                    <a:pt x="24621" y="16019"/>
                    <a:pt x="24690" y="16034"/>
                    <a:pt x="24777" y="16034"/>
                  </a:cubicBezTo>
                  <a:cubicBezTo>
                    <a:pt x="24864" y="16034"/>
                    <a:pt x="24971" y="16019"/>
                    <a:pt x="25047" y="15958"/>
                  </a:cubicBezTo>
                  <a:cubicBezTo>
                    <a:pt x="25047" y="15958"/>
                    <a:pt x="25128" y="16039"/>
                    <a:pt x="25227" y="16039"/>
                  </a:cubicBezTo>
                  <a:cubicBezTo>
                    <a:pt x="25276" y="16039"/>
                    <a:pt x="25330" y="16019"/>
                    <a:pt x="25381" y="15958"/>
                  </a:cubicBezTo>
                  <a:cubicBezTo>
                    <a:pt x="25533" y="15806"/>
                    <a:pt x="25837" y="15532"/>
                    <a:pt x="25685" y="14924"/>
                  </a:cubicBezTo>
                  <a:cubicBezTo>
                    <a:pt x="25533" y="14317"/>
                    <a:pt x="25077" y="13921"/>
                    <a:pt x="25016" y="13496"/>
                  </a:cubicBezTo>
                  <a:cubicBezTo>
                    <a:pt x="25016" y="13496"/>
                    <a:pt x="24804" y="13070"/>
                    <a:pt x="24287" y="12858"/>
                  </a:cubicBezTo>
                  <a:cubicBezTo>
                    <a:pt x="23960" y="12712"/>
                    <a:pt x="23753" y="12643"/>
                    <a:pt x="23542" y="12643"/>
                  </a:cubicBezTo>
                  <a:cubicBezTo>
                    <a:pt x="23399" y="12643"/>
                    <a:pt x="23255" y="12675"/>
                    <a:pt x="23071" y="12736"/>
                  </a:cubicBezTo>
                  <a:cubicBezTo>
                    <a:pt x="23071" y="12736"/>
                    <a:pt x="22828" y="11915"/>
                    <a:pt x="22585" y="11824"/>
                  </a:cubicBezTo>
                  <a:cubicBezTo>
                    <a:pt x="22524" y="11800"/>
                    <a:pt x="22445" y="11790"/>
                    <a:pt x="22357" y="11790"/>
                  </a:cubicBezTo>
                  <a:cubicBezTo>
                    <a:pt x="22007" y="11790"/>
                    <a:pt x="21521" y="11946"/>
                    <a:pt x="21521" y="11946"/>
                  </a:cubicBezTo>
                  <a:lnTo>
                    <a:pt x="21399" y="11642"/>
                  </a:lnTo>
                  <a:cubicBezTo>
                    <a:pt x="21399" y="11642"/>
                    <a:pt x="22038" y="11064"/>
                    <a:pt x="21855" y="10791"/>
                  </a:cubicBezTo>
                  <a:cubicBezTo>
                    <a:pt x="21673" y="10517"/>
                    <a:pt x="21095" y="10365"/>
                    <a:pt x="21095" y="10365"/>
                  </a:cubicBezTo>
                  <a:lnTo>
                    <a:pt x="21065" y="9757"/>
                  </a:lnTo>
                  <a:lnTo>
                    <a:pt x="21065" y="9757"/>
                  </a:lnTo>
                  <a:cubicBezTo>
                    <a:pt x="21065" y="9757"/>
                    <a:pt x="21323" y="9817"/>
                    <a:pt x="21677" y="9817"/>
                  </a:cubicBezTo>
                  <a:cubicBezTo>
                    <a:pt x="22119" y="9817"/>
                    <a:pt x="22710" y="9723"/>
                    <a:pt x="23132" y="9301"/>
                  </a:cubicBezTo>
                  <a:cubicBezTo>
                    <a:pt x="23193" y="9241"/>
                    <a:pt x="23527" y="8693"/>
                    <a:pt x="22676" y="8541"/>
                  </a:cubicBezTo>
                  <a:cubicBezTo>
                    <a:pt x="22676" y="8541"/>
                    <a:pt x="23375" y="8237"/>
                    <a:pt x="23345" y="7782"/>
                  </a:cubicBezTo>
                  <a:cubicBezTo>
                    <a:pt x="23345" y="7599"/>
                    <a:pt x="22676" y="7234"/>
                    <a:pt x="22676" y="7234"/>
                  </a:cubicBezTo>
                  <a:cubicBezTo>
                    <a:pt x="22676" y="7234"/>
                    <a:pt x="23557" y="6353"/>
                    <a:pt x="23436" y="6140"/>
                  </a:cubicBezTo>
                  <a:cubicBezTo>
                    <a:pt x="23379" y="5941"/>
                    <a:pt x="23162" y="5742"/>
                    <a:pt x="22712" y="5742"/>
                  </a:cubicBezTo>
                  <a:cubicBezTo>
                    <a:pt x="22681" y="5742"/>
                    <a:pt x="22648" y="5743"/>
                    <a:pt x="22615" y="5745"/>
                  </a:cubicBezTo>
                  <a:cubicBezTo>
                    <a:pt x="22068" y="5775"/>
                    <a:pt x="21430" y="5836"/>
                    <a:pt x="21430" y="5836"/>
                  </a:cubicBezTo>
                  <a:cubicBezTo>
                    <a:pt x="21430" y="5836"/>
                    <a:pt x="22615" y="5076"/>
                    <a:pt x="22493" y="4560"/>
                  </a:cubicBezTo>
                  <a:cubicBezTo>
                    <a:pt x="22463" y="4377"/>
                    <a:pt x="22159" y="4256"/>
                    <a:pt x="21886" y="4134"/>
                  </a:cubicBezTo>
                  <a:cubicBezTo>
                    <a:pt x="21460" y="3952"/>
                    <a:pt x="21065" y="3830"/>
                    <a:pt x="21065" y="3830"/>
                  </a:cubicBezTo>
                  <a:cubicBezTo>
                    <a:pt x="21065" y="3830"/>
                    <a:pt x="21156" y="2280"/>
                    <a:pt x="21126" y="2250"/>
                  </a:cubicBezTo>
                  <a:cubicBezTo>
                    <a:pt x="21084" y="2187"/>
                    <a:pt x="21014" y="1895"/>
                    <a:pt x="20738" y="1895"/>
                  </a:cubicBezTo>
                  <a:cubicBezTo>
                    <a:pt x="20612" y="1895"/>
                    <a:pt x="20443" y="1956"/>
                    <a:pt x="20214" y="2128"/>
                  </a:cubicBezTo>
                  <a:cubicBezTo>
                    <a:pt x="20214" y="2128"/>
                    <a:pt x="19089" y="3253"/>
                    <a:pt x="18694" y="3374"/>
                  </a:cubicBezTo>
                  <a:cubicBezTo>
                    <a:pt x="18694" y="3374"/>
                    <a:pt x="19089" y="1338"/>
                    <a:pt x="17934" y="821"/>
                  </a:cubicBezTo>
                  <a:cubicBezTo>
                    <a:pt x="17866" y="789"/>
                    <a:pt x="17800" y="775"/>
                    <a:pt x="17739" y="775"/>
                  </a:cubicBezTo>
                  <a:cubicBezTo>
                    <a:pt x="17145" y="775"/>
                    <a:pt x="16870" y="2098"/>
                    <a:pt x="16870" y="2098"/>
                  </a:cubicBezTo>
                  <a:cubicBezTo>
                    <a:pt x="16870" y="2098"/>
                    <a:pt x="16688" y="0"/>
                    <a:pt x="157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5"/>
            <p:cNvSpPr/>
            <p:nvPr/>
          </p:nvSpPr>
          <p:spPr>
            <a:xfrm>
              <a:off x="4868150" y="2362800"/>
              <a:ext cx="655800" cy="426400"/>
            </a:xfrm>
            <a:custGeom>
              <a:avLst/>
              <a:gdLst/>
              <a:ahLst/>
              <a:cxnLst/>
              <a:rect l="l" t="t" r="r" b="b"/>
              <a:pathLst>
                <a:path w="26232" h="17056" extrusionOk="0">
                  <a:moveTo>
                    <a:pt x="13262" y="1"/>
                  </a:moveTo>
                  <a:cubicBezTo>
                    <a:pt x="13089" y="1"/>
                    <a:pt x="12897" y="112"/>
                    <a:pt x="12827" y="638"/>
                  </a:cubicBezTo>
                  <a:cubicBezTo>
                    <a:pt x="12827" y="638"/>
                    <a:pt x="12827" y="2280"/>
                    <a:pt x="12645" y="2584"/>
                  </a:cubicBezTo>
                  <a:cubicBezTo>
                    <a:pt x="12645" y="2584"/>
                    <a:pt x="11723" y="1260"/>
                    <a:pt x="10713" y="1260"/>
                  </a:cubicBezTo>
                  <a:cubicBezTo>
                    <a:pt x="10577" y="1260"/>
                    <a:pt x="10441" y="1284"/>
                    <a:pt x="10304" y="1337"/>
                  </a:cubicBezTo>
                  <a:cubicBezTo>
                    <a:pt x="9544" y="1581"/>
                    <a:pt x="10426" y="2948"/>
                    <a:pt x="10426" y="2948"/>
                  </a:cubicBezTo>
                  <a:cubicBezTo>
                    <a:pt x="10426" y="2948"/>
                    <a:pt x="9423" y="2081"/>
                    <a:pt x="8662" y="2081"/>
                  </a:cubicBezTo>
                  <a:cubicBezTo>
                    <a:pt x="8467" y="2081"/>
                    <a:pt x="8288" y="2137"/>
                    <a:pt x="8146" y="2280"/>
                  </a:cubicBezTo>
                  <a:cubicBezTo>
                    <a:pt x="7477" y="2918"/>
                    <a:pt x="8724" y="4529"/>
                    <a:pt x="8724" y="4529"/>
                  </a:cubicBezTo>
                  <a:cubicBezTo>
                    <a:pt x="8724" y="4529"/>
                    <a:pt x="9210" y="4985"/>
                    <a:pt x="9180" y="5167"/>
                  </a:cubicBezTo>
                  <a:cubicBezTo>
                    <a:pt x="9180" y="5167"/>
                    <a:pt x="8116" y="5441"/>
                    <a:pt x="7994" y="5897"/>
                  </a:cubicBezTo>
                  <a:cubicBezTo>
                    <a:pt x="7873" y="6353"/>
                    <a:pt x="9149" y="7295"/>
                    <a:pt x="9088" y="7325"/>
                  </a:cubicBezTo>
                  <a:cubicBezTo>
                    <a:pt x="9088" y="7356"/>
                    <a:pt x="7873" y="7872"/>
                    <a:pt x="7842" y="8085"/>
                  </a:cubicBezTo>
                  <a:cubicBezTo>
                    <a:pt x="7812" y="8328"/>
                    <a:pt x="8024" y="8815"/>
                    <a:pt x="8268" y="8997"/>
                  </a:cubicBezTo>
                  <a:cubicBezTo>
                    <a:pt x="8268" y="8997"/>
                    <a:pt x="7812" y="9149"/>
                    <a:pt x="7721" y="9575"/>
                  </a:cubicBezTo>
                  <a:cubicBezTo>
                    <a:pt x="7660" y="10000"/>
                    <a:pt x="8116" y="10547"/>
                    <a:pt x="8116" y="10547"/>
                  </a:cubicBezTo>
                  <a:cubicBezTo>
                    <a:pt x="8116" y="10547"/>
                    <a:pt x="7386" y="10638"/>
                    <a:pt x="7265" y="11003"/>
                  </a:cubicBezTo>
                  <a:cubicBezTo>
                    <a:pt x="7173" y="11398"/>
                    <a:pt x="7569" y="11733"/>
                    <a:pt x="7569" y="11733"/>
                  </a:cubicBezTo>
                  <a:cubicBezTo>
                    <a:pt x="7569" y="11733"/>
                    <a:pt x="7516" y="11725"/>
                    <a:pt x="7440" y="11725"/>
                  </a:cubicBezTo>
                  <a:cubicBezTo>
                    <a:pt x="7305" y="11725"/>
                    <a:pt x="7096" y="11749"/>
                    <a:pt x="6961" y="11885"/>
                  </a:cubicBezTo>
                  <a:cubicBezTo>
                    <a:pt x="6778" y="12128"/>
                    <a:pt x="7082" y="12584"/>
                    <a:pt x="6961" y="12766"/>
                  </a:cubicBezTo>
                  <a:cubicBezTo>
                    <a:pt x="6961" y="12766"/>
                    <a:pt x="6761" y="12599"/>
                    <a:pt x="6521" y="12599"/>
                  </a:cubicBezTo>
                  <a:cubicBezTo>
                    <a:pt x="6437" y="12599"/>
                    <a:pt x="6348" y="12620"/>
                    <a:pt x="6262" y="12675"/>
                  </a:cubicBezTo>
                  <a:cubicBezTo>
                    <a:pt x="5714" y="12797"/>
                    <a:pt x="5380" y="13982"/>
                    <a:pt x="5380" y="13982"/>
                  </a:cubicBezTo>
                  <a:cubicBezTo>
                    <a:pt x="5319" y="14012"/>
                    <a:pt x="3435" y="15167"/>
                    <a:pt x="638" y="15836"/>
                  </a:cubicBezTo>
                  <a:cubicBezTo>
                    <a:pt x="638" y="15836"/>
                    <a:pt x="0" y="16110"/>
                    <a:pt x="213" y="16566"/>
                  </a:cubicBezTo>
                  <a:cubicBezTo>
                    <a:pt x="383" y="16885"/>
                    <a:pt x="1196" y="17055"/>
                    <a:pt x="2033" y="17055"/>
                  </a:cubicBezTo>
                  <a:cubicBezTo>
                    <a:pt x="2390" y="17055"/>
                    <a:pt x="2752" y="17024"/>
                    <a:pt x="3070" y="16961"/>
                  </a:cubicBezTo>
                  <a:cubicBezTo>
                    <a:pt x="4134" y="16718"/>
                    <a:pt x="7447" y="15502"/>
                    <a:pt x="9453" y="13374"/>
                  </a:cubicBezTo>
                  <a:cubicBezTo>
                    <a:pt x="9453" y="13374"/>
                    <a:pt x="9514" y="13617"/>
                    <a:pt x="9544" y="13952"/>
                  </a:cubicBezTo>
                  <a:cubicBezTo>
                    <a:pt x="9599" y="14251"/>
                    <a:pt x="9897" y="14478"/>
                    <a:pt x="10243" y="14478"/>
                  </a:cubicBezTo>
                  <a:cubicBezTo>
                    <a:pt x="10283" y="14478"/>
                    <a:pt x="10324" y="14475"/>
                    <a:pt x="10365" y="14468"/>
                  </a:cubicBezTo>
                  <a:cubicBezTo>
                    <a:pt x="10730" y="14407"/>
                    <a:pt x="12158" y="14073"/>
                    <a:pt x="12280" y="13648"/>
                  </a:cubicBezTo>
                  <a:cubicBezTo>
                    <a:pt x="12432" y="13252"/>
                    <a:pt x="11824" y="13100"/>
                    <a:pt x="11824" y="13100"/>
                  </a:cubicBezTo>
                  <a:cubicBezTo>
                    <a:pt x="11824" y="13100"/>
                    <a:pt x="11733" y="12097"/>
                    <a:pt x="11915" y="11945"/>
                  </a:cubicBezTo>
                  <a:cubicBezTo>
                    <a:pt x="12098" y="11793"/>
                    <a:pt x="12371" y="11368"/>
                    <a:pt x="13161" y="11216"/>
                  </a:cubicBezTo>
                  <a:cubicBezTo>
                    <a:pt x="13173" y="11214"/>
                    <a:pt x="13185" y="11213"/>
                    <a:pt x="13197" y="11213"/>
                  </a:cubicBezTo>
                  <a:cubicBezTo>
                    <a:pt x="13661" y="11213"/>
                    <a:pt x="13925" y="12954"/>
                    <a:pt x="14073" y="13192"/>
                  </a:cubicBezTo>
                  <a:cubicBezTo>
                    <a:pt x="14281" y="13452"/>
                    <a:pt x="14356" y="13868"/>
                    <a:pt x="14907" y="13868"/>
                  </a:cubicBezTo>
                  <a:cubicBezTo>
                    <a:pt x="15000" y="13868"/>
                    <a:pt x="15106" y="13856"/>
                    <a:pt x="15228" y="13830"/>
                  </a:cubicBezTo>
                  <a:cubicBezTo>
                    <a:pt x="16231" y="13556"/>
                    <a:pt x="16535" y="13465"/>
                    <a:pt x="16626" y="13252"/>
                  </a:cubicBezTo>
                  <a:cubicBezTo>
                    <a:pt x="16718" y="13040"/>
                    <a:pt x="16748" y="12645"/>
                    <a:pt x="16353" y="12584"/>
                  </a:cubicBezTo>
                  <a:cubicBezTo>
                    <a:pt x="15988" y="12493"/>
                    <a:pt x="15471" y="12401"/>
                    <a:pt x="15411" y="11976"/>
                  </a:cubicBezTo>
                  <a:cubicBezTo>
                    <a:pt x="15319" y="11550"/>
                    <a:pt x="15441" y="10942"/>
                    <a:pt x="15380" y="10517"/>
                  </a:cubicBezTo>
                  <a:lnTo>
                    <a:pt x="15532" y="10304"/>
                  </a:lnTo>
                  <a:lnTo>
                    <a:pt x="16535" y="10000"/>
                  </a:lnTo>
                  <a:cubicBezTo>
                    <a:pt x="16535" y="10000"/>
                    <a:pt x="17599" y="11307"/>
                    <a:pt x="17690" y="11398"/>
                  </a:cubicBezTo>
                  <a:cubicBezTo>
                    <a:pt x="17751" y="11459"/>
                    <a:pt x="17903" y="12462"/>
                    <a:pt x="18268" y="12523"/>
                  </a:cubicBezTo>
                  <a:cubicBezTo>
                    <a:pt x="18296" y="12528"/>
                    <a:pt x="18331" y="12531"/>
                    <a:pt x="18372" y="12531"/>
                  </a:cubicBezTo>
                  <a:cubicBezTo>
                    <a:pt x="18820" y="12531"/>
                    <a:pt x="19978" y="12229"/>
                    <a:pt x="20396" y="11672"/>
                  </a:cubicBezTo>
                  <a:cubicBezTo>
                    <a:pt x="20396" y="11672"/>
                    <a:pt x="20304" y="11155"/>
                    <a:pt x="19696" y="11003"/>
                  </a:cubicBezTo>
                  <a:lnTo>
                    <a:pt x="19058" y="10183"/>
                  </a:lnTo>
                  <a:lnTo>
                    <a:pt x="19058" y="10183"/>
                  </a:lnTo>
                  <a:cubicBezTo>
                    <a:pt x="19058" y="10183"/>
                    <a:pt x="19788" y="10547"/>
                    <a:pt x="19970" y="10669"/>
                  </a:cubicBezTo>
                  <a:cubicBezTo>
                    <a:pt x="20183" y="10790"/>
                    <a:pt x="21186" y="11429"/>
                    <a:pt x="21368" y="11550"/>
                  </a:cubicBezTo>
                  <a:cubicBezTo>
                    <a:pt x="21515" y="11648"/>
                    <a:pt x="21861" y="11865"/>
                    <a:pt x="22324" y="11865"/>
                  </a:cubicBezTo>
                  <a:cubicBezTo>
                    <a:pt x="22435" y="11865"/>
                    <a:pt x="22552" y="11853"/>
                    <a:pt x="22675" y="11824"/>
                  </a:cubicBezTo>
                  <a:cubicBezTo>
                    <a:pt x="23314" y="11672"/>
                    <a:pt x="23739" y="11368"/>
                    <a:pt x="23739" y="11368"/>
                  </a:cubicBezTo>
                  <a:cubicBezTo>
                    <a:pt x="23739" y="11368"/>
                    <a:pt x="23982" y="10912"/>
                    <a:pt x="23314" y="10821"/>
                  </a:cubicBezTo>
                  <a:cubicBezTo>
                    <a:pt x="23184" y="10810"/>
                    <a:pt x="23074" y="10807"/>
                    <a:pt x="22978" y="10807"/>
                  </a:cubicBezTo>
                  <a:cubicBezTo>
                    <a:pt x="22872" y="10807"/>
                    <a:pt x="22784" y="10810"/>
                    <a:pt x="22706" y="10810"/>
                  </a:cubicBezTo>
                  <a:cubicBezTo>
                    <a:pt x="22470" y="10810"/>
                    <a:pt x="22333" y="10778"/>
                    <a:pt x="22128" y="10517"/>
                  </a:cubicBezTo>
                  <a:cubicBezTo>
                    <a:pt x="21763" y="10122"/>
                    <a:pt x="21399" y="10000"/>
                    <a:pt x="21490" y="9575"/>
                  </a:cubicBezTo>
                  <a:cubicBezTo>
                    <a:pt x="21490" y="9575"/>
                    <a:pt x="22128" y="9362"/>
                    <a:pt x="23040" y="8328"/>
                  </a:cubicBezTo>
                  <a:lnTo>
                    <a:pt x="24742" y="7629"/>
                  </a:lnTo>
                  <a:cubicBezTo>
                    <a:pt x="24742" y="7629"/>
                    <a:pt x="25654" y="7477"/>
                    <a:pt x="25715" y="7417"/>
                  </a:cubicBezTo>
                  <a:cubicBezTo>
                    <a:pt x="25715" y="7417"/>
                    <a:pt x="25928" y="7265"/>
                    <a:pt x="25928" y="7052"/>
                  </a:cubicBezTo>
                  <a:cubicBezTo>
                    <a:pt x="25928" y="7052"/>
                    <a:pt x="26201" y="7052"/>
                    <a:pt x="26201" y="6839"/>
                  </a:cubicBezTo>
                  <a:cubicBezTo>
                    <a:pt x="26201" y="6596"/>
                    <a:pt x="26232" y="6231"/>
                    <a:pt x="25715" y="5927"/>
                  </a:cubicBezTo>
                  <a:cubicBezTo>
                    <a:pt x="25168" y="5623"/>
                    <a:pt x="24560" y="5623"/>
                    <a:pt x="24195" y="5380"/>
                  </a:cubicBezTo>
                  <a:cubicBezTo>
                    <a:pt x="24195" y="5380"/>
                    <a:pt x="24048" y="5327"/>
                    <a:pt x="23815" y="5327"/>
                  </a:cubicBezTo>
                  <a:cubicBezTo>
                    <a:pt x="23652" y="5327"/>
                    <a:pt x="23448" y="5353"/>
                    <a:pt x="23222" y="5441"/>
                  </a:cubicBezTo>
                  <a:cubicBezTo>
                    <a:pt x="22706" y="5623"/>
                    <a:pt x="22523" y="5775"/>
                    <a:pt x="22280" y="6201"/>
                  </a:cubicBezTo>
                  <a:cubicBezTo>
                    <a:pt x="22280" y="6201"/>
                    <a:pt x="21722" y="5875"/>
                    <a:pt x="21419" y="5875"/>
                  </a:cubicBezTo>
                  <a:cubicBezTo>
                    <a:pt x="21376" y="5875"/>
                    <a:pt x="21338" y="5882"/>
                    <a:pt x="21307" y="5897"/>
                  </a:cubicBezTo>
                  <a:cubicBezTo>
                    <a:pt x="21003" y="5988"/>
                    <a:pt x="20608" y="6717"/>
                    <a:pt x="20608" y="6717"/>
                  </a:cubicBezTo>
                  <a:lnTo>
                    <a:pt x="20304" y="6596"/>
                  </a:lnTo>
                  <a:cubicBezTo>
                    <a:pt x="20304" y="6596"/>
                    <a:pt x="20396" y="5775"/>
                    <a:pt x="20031" y="5684"/>
                  </a:cubicBezTo>
                  <a:cubicBezTo>
                    <a:pt x="20006" y="5678"/>
                    <a:pt x="19979" y="5676"/>
                    <a:pt x="19950" y="5676"/>
                  </a:cubicBezTo>
                  <a:cubicBezTo>
                    <a:pt x="19662" y="5676"/>
                    <a:pt x="19210" y="5927"/>
                    <a:pt x="19210" y="5927"/>
                  </a:cubicBezTo>
                  <a:lnTo>
                    <a:pt x="18754" y="5502"/>
                  </a:lnTo>
                  <a:cubicBezTo>
                    <a:pt x="18754" y="5502"/>
                    <a:pt x="19879" y="4772"/>
                    <a:pt x="19879" y="3708"/>
                  </a:cubicBezTo>
                  <a:cubicBezTo>
                    <a:pt x="19879" y="3664"/>
                    <a:pt x="19798" y="3327"/>
                    <a:pt x="19481" y="3327"/>
                  </a:cubicBezTo>
                  <a:cubicBezTo>
                    <a:pt x="19364" y="3327"/>
                    <a:pt x="19216" y="3373"/>
                    <a:pt x="19028" y="3495"/>
                  </a:cubicBezTo>
                  <a:cubicBezTo>
                    <a:pt x="19028" y="3495"/>
                    <a:pt x="19271" y="2766"/>
                    <a:pt x="18967" y="2492"/>
                  </a:cubicBezTo>
                  <a:cubicBezTo>
                    <a:pt x="18927" y="2452"/>
                    <a:pt x="18851" y="2438"/>
                    <a:pt x="18761" y="2438"/>
                  </a:cubicBezTo>
                  <a:cubicBezTo>
                    <a:pt x="18509" y="2438"/>
                    <a:pt x="18146" y="2553"/>
                    <a:pt x="18146" y="2553"/>
                  </a:cubicBezTo>
                  <a:cubicBezTo>
                    <a:pt x="18146" y="2553"/>
                    <a:pt x="18146" y="1337"/>
                    <a:pt x="17964" y="1216"/>
                  </a:cubicBezTo>
                  <a:cubicBezTo>
                    <a:pt x="17876" y="1183"/>
                    <a:pt x="17781" y="1158"/>
                    <a:pt x="17679" y="1158"/>
                  </a:cubicBezTo>
                  <a:cubicBezTo>
                    <a:pt x="17498" y="1158"/>
                    <a:pt x="17296" y="1237"/>
                    <a:pt x="17082" y="1489"/>
                  </a:cubicBezTo>
                  <a:cubicBezTo>
                    <a:pt x="16748" y="1885"/>
                    <a:pt x="16323" y="2401"/>
                    <a:pt x="16323" y="2401"/>
                  </a:cubicBezTo>
                  <a:cubicBezTo>
                    <a:pt x="16323" y="2401"/>
                    <a:pt x="16626" y="1033"/>
                    <a:pt x="16171" y="760"/>
                  </a:cubicBezTo>
                  <a:cubicBezTo>
                    <a:pt x="16130" y="728"/>
                    <a:pt x="16079" y="715"/>
                    <a:pt x="16021" y="715"/>
                  </a:cubicBezTo>
                  <a:cubicBezTo>
                    <a:pt x="15859" y="715"/>
                    <a:pt x="15642" y="814"/>
                    <a:pt x="15441" y="881"/>
                  </a:cubicBezTo>
                  <a:cubicBezTo>
                    <a:pt x="15016" y="1033"/>
                    <a:pt x="14651" y="1246"/>
                    <a:pt x="14651" y="1246"/>
                  </a:cubicBezTo>
                  <a:cubicBezTo>
                    <a:pt x="14651" y="1246"/>
                    <a:pt x="13648" y="61"/>
                    <a:pt x="13557" y="61"/>
                  </a:cubicBezTo>
                  <a:cubicBezTo>
                    <a:pt x="13505" y="61"/>
                    <a:pt x="13388" y="1"/>
                    <a:pt x="132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5"/>
            <p:cNvSpPr/>
            <p:nvPr/>
          </p:nvSpPr>
          <p:spPr>
            <a:xfrm>
              <a:off x="6514075" y="2480725"/>
              <a:ext cx="477975" cy="607075"/>
            </a:xfrm>
            <a:custGeom>
              <a:avLst/>
              <a:gdLst/>
              <a:ahLst/>
              <a:cxnLst/>
              <a:rect l="l" t="t" r="r" b="b"/>
              <a:pathLst>
                <a:path w="19119" h="24283" extrusionOk="0">
                  <a:moveTo>
                    <a:pt x="656" y="0"/>
                  </a:moveTo>
                  <a:cubicBezTo>
                    <a:pt x="582" y="0"/>
                    <a:pt x="505" y="25"/>
                    <a:pt x="426" y="85"/>
                  </a:cubicBezTo>
                  <a:cubicBezTo>
                    <a:pt x="0" y="329"/>
                    <a:pt x="61" y="1940"/>
                    <a:pt x="456" y="2912"/>
                  </a:cubicBezTo>
                  <a:cubicBezTo>
                    <a:pt x="821" y="3946"/>
                    <a:pt x="2493" y="7016"/>
                    <a:pt x="4894" y="8748"/>
                  </a:cubicBezTo>
                  <a:cubicBezTo>
                    <a:pt x="4894" y="8748"/>
                    <a:pt x="4681" y="8839"/>
                    <a:pt x="4316" y="8931"/>
                  </a:cubicBezTo>
                  <a:cubicBezTo>
                    <a:pt x="3982" y="8991"/>
                    <a:pt x="3800" y="9417"/>
                    <a:pt x="3952" y="9812"/>
                  </a:cubicBezTo>
                  <a:cubicBezTo>
                    <a:pt x="4073" y="10177"/>
                    <a:pt x="4620" y="11514"/>
                    <a:pt x="5046" y="11636"/>
                  </a:cubicBezTo>
                  <a:cubicBezTo>
                    <a:pt x="5066" y="11639"/>
                    <a:pt x="5085" y="11640"/>
                    <a:pt x="5104" y="11640"/>
                  </a:cubicBezTo>
                  <a:cubicBezTo>
                    <a:pt x="5474" y="11640"/>
                    <a:pt x="5502" y="11089"/>
                    <a:pt x="5502" y="11089"/>
                  </a:cubicBezTo>
                  <a:cubicBezTo>
                    <a:pt x="5502" y="11089"/>
                    <a:pt x="6116" y="10921"/>
                    <a:pt x="6471" y="10921"/>
                  </a:cubicBezTo>
                  <a:cubicBezTo>
                    <a:pt x="6569" y="10921"/>
                    <a:pt x="6648" y="10934"/>
                    <a:pt x="6687" y="10967"/>
                  </a:cubicBezTo>
                  <a:cubicBezTo>
                    <a:pt x="6870" y="11119"/>
                    <a:pt x="7325" y="11362"/>
                    <a:pt x="7599" y="12122"/>
                  </a:cubicBezTo>
                  <a:cubicBezTo>
                    <a:pt x="7751" y="12578"/>
                    <a:pt x="5988" y="13156"/>
                    <a:pt x="5775" y="13308"/>
                  </a:cubicBezTo>
                  <a:cubicBezTo>
                    <a:pt x="5502" y="13551"/>
                    <a:pt x="4985" y="13703"/>
                    <a:pt x="5319" y="14523"/>
                  </a:cubicBezTo>
                  <a:cubicBezTo>
                    <a:pt x="5745" y="15496"/>
                    <a:pt x="5897" y="15770"/>
                    <a:pt x="6110" y="15800"/>
                  </a:cubicBezTo>
                  <a:cubicBezTo>
                    <a:pt x="6162" y="15807"/>
                    <a:pt x="6221" y="15812"/>
                    <a:pt x="6281" y="15812"/>
                  </a:cubicBezTo>
                  <a:cubicBezTo>
                    <a:pt x="6495" y="15812"/>
                    <a:pt x="6724" y="15745"/>
                    <a:pt x="6748" y="15435"/>
                  </a:cubicBezTo>
                  <a:cubicBezTo>
                    <a:pt x="6748" y="15010"/>
                    <a:pt x="6839" y="14523"/>
                    <a:pt x="7204" y="14402"/>
                  </a:cubicBezTo>
                  <a:cubicBezTo>
                    <a:pt x="7629" y="14280"/>
                    <a:pt x="8207" y="14280"/>
                    <a:pt x="8633" y="14128"/>
                  </a:cubicBezTo>
                  <a:lnTo>
                    <a:pt x="8845" y="14250"/>
                  </a:lnTo>
                  <a:lnTo>
                    <a:pt x="9301" y="15192"/>
                  </a:lnTo>
                  <a:cubicBezTo>
                    <a:pt x="9301" y="15192"/>
                    <a:pt x="8116" y="16408"/>
                    <a:pt x="8085" y="16529"/>
                  </a:cubicBezTo>
                  <a:cubicBezTo>
                    <a:pt x="8025" y="16590"/>
                    <a:pt x="7052" y="16894"/>
                    <a:pt x="7052" y="17259"/>
                  </a:cubicBezTo>
                  <a:cubicBezTo>
                    <a:pt x="7052" y="17593"/>
                    <a:pt x="7599" y="18870"/>
                    <a:pt x="8237" y="19235"/>
                  </a:cubicBezTo>
                  <a:cubicBezTo>
                    <a:pt x="8237" y="19235"/>
                    <a:pt x="8724" y="19083"/>
                    <a:pt x="8815" y="18475"/>
                  </a:cubicBezTo>
                  <a:lnTo>
                    <a:pt x="9575" y="17715"/>
                  </a:lnTo>
                  <a:lnTo>
                    <a:pt x="9575" y="17715"/>
                  </a:lnTo>
                  <a:cubicBezTo>
                    <a:pt x="9575" y="17715"/>
                    <a:pt x="9301" y="18475"/>
                    <a:pt x="9240" y="18688"/>
                  </a:cubicBezTo>
                  <a:cubicBezTo>
                    <a:pt x="9149" y="18931"/>
                    <a:pt x="8663" y="20025"/>
                    <a:pt x="8572" y="20207"/>
                  </a:cubicBezTo>
                  <a:cubicBezTo>
                    <a:pt x="8511" y="20390"/>
                    <a:pt x="8237" y="20906"/>
                    <a:pt x="8481" y="21545"/>
                  </a:cubicBezTo>
                  <a:cubicBezTo>
                    <a:pt x="8693" y="22183"/>
                    <a:pt x="9088" y="22517"/>
                    <a:pt x="9088" y="22517"/>
                  </a:cubicBezTo>
                  <a:cubicBezTo>
                    <a:pt x="9088" y="22517"/>
                    <a:pt x="9158" y="22548"/>
                    <a:pt x="9243" y="22548"/>
                  </a:cubicBezTo>
                  <a:cubicBezTo>
                    <a:pt x="9382" y="22548"/>
                    <a:pt x="9563" y="22466"/>
                    <a:pt x="9544" y="22031"/>
                  </a:cubicBezTo>
                  <a:cubicBezTo>
                    <a:pt x="9484" y="21362"/>
                    <a:pt x="9301" y="21241"/>
                    <a:pt x="9636" y="20815"/>
                  </a:cubicBezTo>
                  <a:cubicBezTo>
                    <a:pt x="10031" y="20390"/>
                    <a:pt x="10061" y="20055"/>
                    <a:pt x="10517" y="20025"/>
                  </a:cubicBezTo>
                  <a:cubicBezTo>
                    <a:pt x="10517" y="20025"/>
                    <a:pt x="10821" y="20633"/>
                    <a:pt x="12006" y="21393"/>
                  </a:cubicBezTo>
                  <a:lnTo>
                    <a:pt x="12949" y="22943"/>
                  </a:lnTo>
                  <a:cubicBezTo>
                    <a:pt x="12949" y="22943"/>
                    <a:pt x="13222" y="23824"/>
                    <a:pt x="13344" y="23855"/>
                  </a:cubicBezTo>
                  <a:cubicBezTo>
                    <a:pt x="13344" y="23855"/>
                    <a:pt x="13526" y="24037"/>
                    <a:pt x="13709" y="24037"/>
                  </a:cubicBezTo>
                  <a:cubicBezTo>
                    <a:pt x="13709" y="24037"/>
                    <a:pt x="13736" y="24283"/>
                    <a:pt x="13945" y="24283"/>
                  </a:cubicBezTo>
                  <a:cubicBezTo>
                    <a:pt x="13957" y="24283"/>
                    <a:pt x="13969" y="24282"/>
                    <a:pt x="13982" y="24280"/>
                  </a:cubicBezTo>
                  <a:cubicBezTo>
                    <a:pt x="14195" y="24250"/>
                    <a:pt x="14590" y="24189"/>
                    <a:pt x="14803" y="23642"/>
                  </a:cubicBezTo>
                  <a:cubicBezTo>
                    <a:pt x="15046" y="23065"/>
                    <a:pt x="14955" y="22457"/>
                    <a:pt x="15107" y="22061"/>
                  </a:cubicBezTo>
                  <a:cubicBezTo>
                    <a:pt x="15107" y="22061"/>
                    <a:pt x="15228" y="21606"/>
                    <a:pt x="14924" y="21119"/>
                  </a:cubicBezTo>
                  <a:cubicBezTo>
                    <a:pt x="14651" y="20633"/>
                    <a:pt x="14468" y="20481"/>
                    <a:pt x="14043" y="20299"/>
                  </a:cubicBezTo>
                  <a:cubicBezTo>
                    <a:pt x="14043" y="20299"/>
                    <a:pt x="14347" y="19539"/>
                    <a:pt x="14195" y="19265"/>
                  </a:cubicBezTo>
                  <a:cubicBezTo>
                    <a:pt x="14043" y="18992"/>
                    <a:pt x="13283" y="18718"/>
                    <a:pt x="13283" y="18718"/>
                  </a:cubicBezTo>
                  <a:lnTo>
                    <a:pt x="13374" y="18414"/>
                  </a:lnTo>
                  <a:cubicBezTo>
                    <a:pt x="13374" y="18414"/>
                    <a:pt x="14195" y="18384"/>
                    <a:pt x="14256" y="18049"/>
                  </a:cubicBezTo>
                  <a:cubicBezTo>
                    <a:pt x="14286" y="17715"/>
                    <a:pt x="13891" y="17259"/>
                    <a:pt x="13891" y="17259"/>
                  </a:cubicBezTo>
                  <a:lnTo>
                    <a:pt x="14256" y="16742"/>
                  </a:lnTo>
                  <a:cubicBezTo>
                    <a:pt x="14256" y="16742"/>
                    <a:pt x="14994" y="17639"/>
                    <a:pt x="15955" y="17639"/>
                  </a:cubicBezTo>
                  <a:cubicBezTo>
                    <a:pt x="16026" y="17639"/>
                    <a:pt x="16098" y="17634"/>
                    <a:pt x="16171" y="17624"/>
                  </a:cubicBezTo>
                  <a:cubicBezTo>
                    <a:pt x="16262" y="17624"/>
                    <a:pt x="16839" y="17350"/>
                    <a:pt x="16262" y="16742"/>
                  </a:cubicBezTo>
                  <a:lnTo>
                    <a:pt x="16262" y="16742"/>
                  </a:lnTo>
                  <a:cubicBezTo>
                    <a:pt x="16262" y="16742"/>
                    <a:pt x="16427" y="16777"/>
                    <a:pt x="16627" y="16777"/>
                  </a:cubicBezTo>
                  <a:cubicBezTo>
                    <a:pt x="16846" y="16777"/>
                    <a:pt x="17107" y="16735"/>
                    <a:pt x="17234" y="16560"/>
                  </a:cubicBezTo>
                  <a:cubicBezTo>
                    <a:pt x="17356" y="16408"/>
                    <a:pt x="17083" y="15739"/>
                    <a:pt x="17083" y="15739"/>
                  </a:cubicBezTo>
                  <a:cubicBezTo>
                    <a:pt x="17083" y="15739"/>
                    <a:pt x="18298" y="15587"/>
                    <a:pt x="18359" y="15344"/>
                  </a:cubicBezTo>
                  <a:cubicBezTo>
                    <a:pt x="18420" y="15131"/>
                    <a:pt x="18390" y="14827"/>
                    <a:pt x="17934" y="14523"/>
                  </a:cubicBezTo>
                  <a:cubicBezTo>
                    <a:pt x="17478" y="14219"/>
                    <a:pt x="16900" y="13916"/>
                    <a:pt x="16900" y="13915"/>
                  </a:cubicBezTo>
                  <a:lnTo>
                    <a:pt x="16900" y="13915"/>
                  </a:lnTo>
                  <a:cubicBezTo>
                    <a:pt x="16900" y="13915"/>
                    <a:pt x="17004" y="13922"/>
                    <a:pt x="17160" y="13922"/>
                  </a:cubicBezTo>
                  <a:cubicBezTo>
                    <a:pt x="17575" y="13922"/>
                    <a:pt x="18356" y="13874"/>
                    <a:pt x="18511" y="13520"/>
                  </a:cubicBezTo>
                  <a:cubicBezTo>
                    <a:pt x="18572" y="13338"/>
                    <a:pt x="18420" y="13064"/>
                    <a:pt x="18268" y="12852"/>
                  </a:cubicBezTo>
                  <a:cubicBezTo>
                    <a:pt x="18055" y="12456"/>
                    <a:pt x="17812" y="12122"/>
                    <a:pt x="17812" y="12122"/>
                  </a:cubicBezTo>
                  <a:cubicBezTo>
                    <a:pt x="17812" y="12122"/>
                    <a:pt x="18845" y="10967"/>
                    <a:pt x="18845" y="10876"/>
                  </a:cubicBezTo>
                  <a:cubicBezTo>
                    <a:pt x="18845" y="10785"/>
                    <a:pt x="19119" y="10207"/>
                    <a:pt x="18207" y="10207"/>
                  </a:cubicBezTo>
                  <a:cubicBezTo>
                    <a:pt x="18207" y="10207"/>
                    <a:pt x="17272" y="10348"/>
                    <a:pt x="16665" y="10348"/>
                  </a:cubicBezTo>
                  <a:cubicBezTo>
                    <a:pt x="16476" y="10348"/>
                    <a:pt x="16318" y="10335"/>
                    <a:pt x="16231" y="10298"/>
                  </a:cubicBezTo>
                  <a:cubicBezTo>
                    <a:pt x="16231" y="10298"/>
                    <a:pt x="17751" y="8900"/>
                    <a:pt x="17143" y="7836"/>
                  </a:cubicBezTo>
                  <a:cubicBezTo>
                    <a:pt x="17043" y="7660"/>
                    <a:pt x="16891" y="7594"/>
                    <a:pt x="16719" y="7594"/>
                  </a:cubicBezTo>
                  <a:cubicBezTo>
                    <a:pt x="16211" y="7594"/>
                    <a:pt x="15532" y="8171"/>
                    <a:pt x="15532" y="8171"/>
                  </a:cubicBezTo>
                  <a:cubicBezTo>
                    <a:pt x="15532" y="8171"/>
                    <a:pt x="16627" y="6377"/>
                    <a:pt x="15927" y="5800"/>
                  </a:cubicBezTo>
                  <a:cubicBezTo>
                    <a:pt x="15805" y="5712"/>
                    <a:pt x="15668" y="5675"/>
                    <a:pt x="15522" y="5675"/>
                  </a:cubicBezTo>
                  <a:cubicBezTo>
                    <a:pt x="14763" y="5675"/>
                    <a:pt x="13800" y="6681"/>
                    <a:pt x="13800" y="6681"/>
                  </a:cubicBezTo>
                  <a:cubicBezTo>
                    <a:pt x="13800" y="6681"/>
                    <a:pt x="13425" y="7230"/>
                    <a:pt x="13237" y="7230"/>
                  </a:cubicBezTo>
                  <a:cubicBezTo>
                    <a:pt x="13232" y="7230"/>
                    <a:pt x="13227" y="7229"/>
                    <a:pt x="13222" y="7228"/>
                  </a:cubicBezTo>
                  <a:cubicBezTo>
                    <a:pt x="13222" y="7228"/>
                    <a:pt x="12797" y="6195"/>
                    <a:pt x="12341" y="6165"/>
                  </a:cubicBezTo>
                  <a:cubicBezTo>
                    <a:pt x="12330" y="6163"/>
                    <a:pt x="12320" y="6163"/>
                    <a:pt x="12309" y="6163"/>
                  </a:cubicBezTo>
                  <a:cubicBezTo>
                    <a:pt x="11828" y="6163"/>
                    <a:pt x="11139" y="7442"/>
                    <a:pt x="11066" y="7442"/>
                  </a:cubicBezTo>
                  <a:cubicBezTo>
                    <a:pt x="11066" y="7442"/>
                    <a:pt x="11065" y="7442"/>
                    <a:pt x="11064" y="7441"/>
                  </a:cubicBezTo>
                  <a:cubicBezTo>
                    <a:pt x="11003" y="7441"/>
                    <a:pt x="10365" y="6317"/>
                    <a:pt x="10091" y="6317"/>
                  </a:cubicBezTo>
                  <a:cubicBezTo>
                    <a:pt x="9879" y="6317"/>
                    <a:pt x="9423" y="6560"/>
                    <a:pt x="9271" y="6833"/>
                  </a:cubicBezTo>
                  <a:cubicBezTo>
                    <a:pt x="9271" y="6833"/>
                    <a:pt x="9028" y="6408"/>
                    <a:pt x="8633" y="6377"/>
                  </a:cubicBezTo>
                  <a:cubicBezTo>
                    <a:pt x="8207" y="6377"/>
                    <a:pt x="7721" y="6864"/>
                    <a:pt x="7721" y="6864"/>
                  </a:cubicBezTo>
                  <a:cubicBezTo>
                    <a:pt x="7721" y="6864"/>
                    <a:pt x="7508" y="6195"/>
                    <a:pt x="7143" y="6104"/>
                  </a:cubicBezTo>
                  <a:cubicBezTo>
                    <a:pt x="7120" y="6100"/>
                    <a:pt x="7097" y="6099"/>
                    <a:pt x="7074" y="6099"/>
                  </a:cubicBezTo>
                  <a:cubicBezTo>
                    <a:pt x="6713" y="6099"/>
                    <a:pt x="6444" y="6529"/>
                    <a:pt x="6444" y="6529"/>
                  </a:cubicBezTo>
                  <a:cubicBezTo>
                    <a:pt x="6444" y="6529"/>
                    <a:pt x="6505" y="6104"/>
                    <a:pt x="6231" y="5952"/>
                  </a:cubicBezTo>
                  <a:cubicBezTo>
                    <a:pt x="6186" y="5927"/>
                    <a:pt x="6137" y="5917"/>
                    <a:pt x="6085" y="5917"/>
                  </a:cubicBezTo>
                  <a:cubicBezTo>
                    <a:pt x="5866" y="5917"/>
                    <a:pt x="5606" y="6097"/>
                    <a:pt x="5437" y="6097"/>
                  </a:cubicBezTo>
                  <a:cubicBezTo>
                    <a:pt x="5404" y="6097"/>
                    <a:pt x="5375" y="6090"/>
                    <a:pt x="5350" y="6073"/>
                  </a:cubicBezTo>
                  <a:cubicBezTo>
                    <a:pt x="5350" y="6073"/>
                    <a:pt x="5593" y="5648"/>
                    <a:pt x="5319" y="5344"/>
                  </a:cubicBezTo>
                  <a:cubicBezTo>
                    <a:pt x="4924" y="4949"/>
                    <a:pt x="3678" y="4797"/>
                    <a:pt x="3678" y="4797"/>
                  </a:cubicBezTo>
                  <a:cubicBezTo>
                    <a:pt x="3648" y="4706"/>
                    <a:pt x="2249" y="3034"/>
                    <a:pt x="1186" y="389"/>
                  </a:cubicBezTo>
                  <a:cubicBezTo>
                    <a:pt x="1186" y="389"/>
                    <a:pt x="952" y="0"/>
                    <a:pt x="6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5"/>
            <p:cNvSpPr/>
            <p:nvPr/>
          </p:nvSpPr>
          <p:spPr>
            <a:xfrm>
              <a:off x="5204775" y="3900275"/>
              <a:ext cx="737875" cy="741450"/>
            </a:xfrm>
            <a:custGeom>
              <a:avLst/>
              <a:gdLst/>
              <a:ahLst/>
              <a:cxnLst/>
              <a:rect l="l" t="t" r="r" b="b"/>
              <a:pathLst>
                <a:path w="29515" h="29658" extrusionOk="0">
                  <a:moveTo>
                    <a:pt x="1153" y="1"/>
                  </a:moveTo>
                  <a:cubicBezTo>
                    <a:pt x="868" y="1"/>
                    <a:pt x="644" y="54"/>
                    <a:pt x="517" y="174"/>
                  </a:cubicBezTo>
                  <a:cubicBezTo>
                    <a:pt x="0" y="660"/>
                    <a:pt x="699" y="1359"/>
                    <a:pt x="699" y="1359"/>
                  </a:cubicBezTo>
                  <a:cubicBezTo>
                    <a:pt x="4043" y="3699"/>
                    <a:pt x="5836" y="6222"/>
                    <a:pt x="5927" y="6283"/>
                  </a:cubicBezTo>
                  <a:cubicBezTo>
                    <a:pt x="5927" y="6283"/>
                    <a:pt x="5776" y="8076"/>
                    <a:pt x="6140" y="8502"/>
                  </a:cubicBezTo>
                  <a:cubicBezTo>
                    <a:pt x="6313" y="8738"/>
                    <a:pt x="6567" y="8795"/>
                    <a:pt x="6773" y="8795"/>
                  </a:cubicBezTo>
                  <a:cubicBezTo>
                    <a:pt x="6964" y="8795"/>
                    <a:pt x="7113" y="8745"/>
                    <a:pt x="7113" y="8745"/>
                  </a:cubicBezTo>
                  <a:lnTo>
                    <a:pt x="7113" y="8745"/>
                  </a:lnTo>
                  <a:cubicBezTo>
                    <a:pt x="7204" y="9110"/>
                    <a:pt x="6535" y="9566"/>
                    <a:pt x="6657" y="9931"/>
                  </a:cubicBezTo>
                  <a:cubicBezTo>
                    <a:pt x="6779" y="10326"/>
                    <a:pt x="7356" y="10417"/>
                    <a:pt x="7356" y="10417"/>
                  </a:cubicBezTo>
                  <a:cubicBezTo>
                    <a:pt x="7356" y="10417"/>
                    <a:pt x="6596" y="10690"/>
                    <a:pt x="6535" y="11238"/>
                  </a:cubicBezTo>
                  <a:cubicBezTo>
                    <a:pt x="6505" y="11754"/>
                    <a:pt x="7417" y="12241"/>
                    <a:pt x="7417" y="12241"/>
                  </a:cubicBezTo>
                  <a:cubicBezTo>
                    <a:pt x="7417" y="12241"/>
                    <a:pt x="6535" y="12788"/>
                    <a:pt x="6444" y="13365"/>
                  </a:cubicBezTo>
                  <a:cubicBezTo>
                    <a:pt x="6292" y="13912"/>
                    <a:pt x="6809" y="14368"/>
                    <a:pt x="6809" y="14368"/>
                  </a:cubicBezTo>
                  <a:cubicBezTo>
                    <a:pt x="6444" y="14490"/>
                    <a:pt x="5867" y="15037"/>
                    <a:pt x="5836" y="15371"/>
                  </a:cubicBezTo>
                  <a:cubicBezTo>
                    <a:pt x="5776" y="15706"/>
                    <a:pt x="7113" y="16952"/>
                    <a:pt x="7113" y="17043"/>
                  </a:cubicBezTo>
                  <a:cubicBezTo>
                    <a:pt x="7113" y="17104"/>
                    <a:pt x="4985" y="17681"/>
                    <a:pt x="4924" y="18381"/>
                  </a:cubicBezTo>
                  <a:cubicBezTo>
                    <a:pt x="4803" y="19049"/>
                    <a:pt x="6079" y="19931"/>
                    <a:pt x="6079" y="19931"/>
                  </a:cubicBezTo>
                  <a:cubicBezTo>
                    <a:pt x="6079" y="20235"/>
                    <a:pt x="5168" y="20539"/>
                    <a:pt x="5168" y="20539"/>
                  </a:cubicBezTo>
                  <a:cubicBezTo>
                    <a:pt x="5168" y="20539"/>
                    <a:pt x="2706" y="21937"/>
                    <a:pt x="3283" y="23153"/>
                  </a:cubicBezTo>
                  <a:cubicBezTo>
                    <a:pt x="3486" y="23629"/>
                    <a:pt x="4044" y="23774"/>
                    <a:pt x="4647" y="23774"/>
                  </a:cubicBezTo>
                  <a:cubicBezTo>
                    <a:pt x="5582" y="23774"/>
                    <a:pt x="6626" y="23426"/>
                    <a:pt x="6627" y="23426"/>
                  </a:cubicBezTo>
                  <a:lnTo>
                    <a:pt x="6627" y="23426"/>
                  </a:lnTo>
                  <a:cubicBezTo>
                    <a:pt x="6626" y="23426"/>
                    <a:pt x="4772" y="24764"/>
                    <a:pt x="5593" y="25524"/>
                  </a:cubicBezTo>
                  <a:cubicBezTo>
                    <a:pt x="5938" y="25828"/>
                    <a:pt x="6361" y="25941"/>
                    <a:pt x="6797" y="25941"/>
                  </a:cubicBezTo>
                  <a:cubicBezTo>
                    <a:pt x="8014" y="25941"/>
                    <a:pt x="9332" y="25068"/>
                    <a:pt x="9332" y="25068"/>
                  </a:cubicBezTo>
                  <a:lnTo>
                    <a:pt x="9332" y="25068"/>
                  </a:lnTo>
                  <a:cubicBezTo>
                    <a:pt x="9393" y="25615"/>
                    <a:pt x="8572" y="27742"/>
                    <a:pt x="8572" y="27742"/>
                  </a:cubicBezTo>
                  <a:cubicBezTo>
                    <a:pt x="8298" y="29049"/>
                    <a:pt x="9119" y="28867"/>
                    <a:pt x="9241" y="28897"/>
                  </a:cubicBezTo>
                  <a:cubicBezTo>
                    <a:pt x="9244" y="28899"/>
                    <a:pt x="9249" y="28900"/>
                    <a:pt x="9255" y="28900"/>
                  </a:cubicBezTo>
                  <a:cubicBezTo>
                    <a:pt x="9467" y="28900"/>
                    <a:pt x="11277" y="27894"/>
                    <a:pt x="11277" y="27894"/>
                  </a:cubicBezTo>
                  <a:cubicBezTo>
                    <a:pt x="11277" y="27894"/>
                    <a:pt x="11642" y="28350"/>
                    <a:pt x="12128" y="28776"/>
                  </a:cubicBezTo>
                  <a:cubicBezTo>
                    <a:pt x="12389" y="29037"/>
                    <a:pt x="12705" y="29325"/>
                    <a:pt x="12971" y="29325"/>
                  </a:cubicBezTo>
                  <a:cubicBezTo>
                    <a:pt x="12984" y="29325"/>
                    <a:pt x="12997" y="29324"/>
                    <a:pt x="13010" y="29323"/>
                  </a:cubicBezTo>
                  <a:cubicBezTo>
                    <a:pt x="13709" y="29201"/>
                    <a:pt x="14074" y="27226"/>
                    <a:pt x="14074" y="27226"/>
                  </a:cubicBezTo>
                  <a:cubicBezTo>
                    <a:pt x="14074" y="27226"/>
                    <a:pt x="14317" y="28107"/>
                    <a:pt x="14590" y="28806"/>
                  </a:cubicBezTo>
                  <a:cubicBezTo>
                    <a:pt x="14864" y="29536"/>
                    <a:pt x="15289" y="29657"/>
                    <a:pt x="15624" y="29657"/>
                  </a:cubicBezTo>
                  <a:cubicBezTo>
                    <a:pt x="15958" y="29597"/>
                    <a:pt x="16566" y="28016"/>
                    <a:pt x="16566" y="28016"/>
                  </a:cubicBezTo>
                  <a:cubicBezTo>
                    <a:pt x="16566" y="28016"/>
                    <a:pt x="17269" y="28518"/>
                    <a:pt x="17580" y="28518"/>
                  </a:cubicBezTo>
                  <a:cubicBezTo>
                    <a:pt x="17611" y="28518"/>
                    <a:pt x="17638" y="28513"/>
                    <a:pt x="17660" y="28502"/>
                  </a:cubicBezTo>
                  <a:cubicBezTo>
                    <a:pt x="18207" y="28290"/>
                    <a:pt x="18238" y="27226"/>
                    <a:pt x="18238" y="27226"/>
                  </a:cubicBezTo>
                  <a:cubicBezTo>
                    <a:pt x="18517" y="27602"/>
                    <a:pt x="18767" y="27721"/>
                    <a:pt x="18968" y="27721"/>
                  </a:cubicBezTo>
                  <a:cubicBezTo>
                    <a:pt x="19272" y="27721"/>
                    <a:pt x="19466" y="27451"/>
                    <a:pt x="19484" y="27378"/>
                  </a:cubicBezTo>
                  <a:cubicBezTo>
                    <a:pt x="20031" y="25979"/>
                    <a:pt x="18876" y="24460"/>
                    <a:pt x="18876" y="24460"/>
                  </a:cubicBezTo>
                  <a:lnTo>
                    <a:pt x="19697" y="24156"/>
                  </a:lnTo>
                  <a:cubicBezTo>
                    <a:pt x="19697" y="24156"/>
                    <a:pt x="20213" y="24824"/>
                    <a:pt x="20669" y="24855"/>
                  </a:cubicBezTo>
                  <a:cubicBezTo>
                    <a:pt x="20681" y="24856"/>
                    <a:pt x="20693" y="24857"/>
                    <a:pt x="20704" y="24857"/>
                  </a:cubicBezTo>
                  <a:cubicBezTo>
                    <a:pt x="21142" y="24857"/>
                    <a:pt x="21460" y="23761"/>
                    <a:pt x="21460" y="23761"/>
                  </a:cubicBezTo>
                  <a:lnTo>
                    <a:pt x="21916" y="23761"/>
                  </a:lnTo>
                  <a:cubicBezTo>
                    <a:pt x="21916" y="23761"/>
                    <a:pt x="22037" y="24916"/>
                    <a:pt x="22372" y="25220"/>
                  </a:cubicBezTo>
                  <a:cubicBezTo>
                    <a:pt x="22524" y="25346"/>
                    <a:pt x="22807" y="25383"/>
                    <a:pt x="23087" y="25383"/>
                  </a:cubicBezTo>
                  <a:cubicBezTo>
                    <a:pt x="23478" y="25383"/>
                    <a:pt x="23861" y="25311"/>
                    <a:pt x="23861" y="25311"/>
                  </a:cubicBezTo>
                  <a:cubicBezTo>
                    <a:pt x="23983" y="25979"/>
                    <a:pt x="24135" y="26283"/>
                    <a:pt x="24742" y="26800"/>
                  </a:cubicBezTo>
                  <a:cubicBezTo>
                    <a:pt x="25350" y="27378"/>
                    <a:pt x="25989" y="27378"/>
                    <a:pt x="25989" y="27378"/>
                  </a:cubicBezTo>
                  <a:cubicBezTo>
                    <a:pt x="26094" y="27357"/>
                    <a:pt x="26204" y="27348"/>
                    <a:pt x="26319" y="27348"/>
                  </a:cubicBezTo>
                  <a:cubicBezTo>
                    <a:pt x="26757" y="27348"/>
                    <a:pt x="27266" y="27468"/>
                    <a:pt x="27820" y="27468"/>
                  </a:cubicBezTo>
                  <a:cubicBezTo>
                    <a:pt x="27967" y="27468"/>
                    <a:pt x="28116" y="27459"/>
                    <a:pt x="28268" y="27438"/>
                  </a:cubicBezTo>
                  <a:cubicBezTo>
                    <a:pt x="29150" y="27317"/>
                    <a:pt x="29302" y="26800"/>
                    <a:pt x="29423" y="26496"/>
                  </a:cubicBezTo>
                  <a:cubicBezTo>
                    <a:pt x="29515" y="26192"/>
                    <a:pt x="29180" y="26040"/>
                    <a:pt x="29180" y="26040"/>
                  </a:cubicBezTo>
                  <a:cubicBezTo>
                    <a:pt x="29302" y="25767"/>
                    <a:pt x="29059" y="25463"/>
                    <a:pt x="29059" y="25463"/>
                  </a:cubicBezTo>
                  <a:cubicBezTo>
                    <a:pt x="29028" y="25311"/>
                    <a:pt x="27934" y="24672"/>
                    <a:pt x="27934" y="24672"/>
                  </a:cubicBezTo>
                  <a:lnTo>
                    <a:pt x="26080" y="22879"/>
                  </a:lnTo>
                  <a:cubicBezTo>
                    <a:pt x="25411" y="21055"/>
                    <a:pt x="24712" y="20417"/>
                    <a:pt x="24712" y="20417"/>
                  </a:cubicBezTo>
                  <a:cubicBezTo>
                    <a:pt x="24864" y="19840"/>
                    <a:pt x="25350" y="19840"/>
                    <a:pt x="26080" y="19505"/>
                  </a:cubicBezTo>
                  <a:cubicBezTo>
                    <a:pt x="26299" y="19400"/>
                    <a:pt x="26458" y="19358"/>
                    <a:pt x="26603" y="19358"/>
                  </a:cubicBezTo>
                  <a:cubicBezTo>
                    <a:pt x="26920" y="19358"/>
                    <a:pt x="27165" y="19561"/>
                    <a:pt x="27812" y="19748"/>
                  </a:cubicBezTo>
                  <a:cubicBezTo>
                    <a:pt x="27942" y="19782"/>
                    <a:pt x="28053" y="19796"/>
                    <a:pt x="28146" y="19796"/>
                  </a:cubicBezTo>
                  <a:cubicBezTo>
                    <a:pt x="28731" y="19796"/>
                    <a:pt x="28663" y="19232"/>
                    <a:pt x="28663" y="19232"/>
                  </a:cubicBezTo>
                  <a:cubicBezTo>
                    <a:pt x="28663" y="19232"/>
                    <a:pt x="28329" y="18593"/>
                    <a:pt x="27508" y="18077"/>
                  </a:cubicBezTo>
                  <a:cubicBezTo>
                    <a:pt x="27072" y="17762"/>
                    <a:pt x="26636" y="17689"/>
                    <a:pt x="26286" y="17689"/>
                  </a:cubicBezTo>
                  <a:cubicBezTo>
                    <a:pt x="26026" y="17689"/>
                    <a:pt x="25814" y="17729"/>
                    <a:pt x="25685" y="17742"/>
                  </a:cubicBezTo>
                  <a:cubicBezTo>
                    <a:pt x="25350" y="17833"/>
                    <a:pt x="23709" y="18137"/>
                    <a:pt x="23375" y="18168"/>
                  </a:cubicBezTo>
                  <a:cubicBezTo>
                    <a:pt x="23040" y="18259"/>
                    <a:pt x="21946" y="18381"/>
                    <a:pt x="21946" y="18381"/>
                  </a:cubicBezTo>
                  <a:lnTo>
                    <a:pt x="23192" y="17560"/>
                  </a:lnTo>
                  <a:cubicBezTo>
                    <a:pt x="23275" y="17571"/>
                    <a:pt x="23353" y="17576"/>
                    <a:pt x="23427" y="17576"/>
                  </a:cubicBezTo>
                  <a:cubicBezTo>
                    <a:pt x="24162" y="17576"/>
                    <a:pt x="24438" y="17074"/>
                    <a:pt x="24438" y="17074"/>
                  </a:cubicBezTo>
                  <a:cubicBezTo>
                    <a:pt x="24195" y="16040"/>
                    <a:pt x="22584" y="14915"/>
                    <a:pt x="22128" y="14794"/>
                  </a:cubicBezTo>
                  <a:cubicBezTo>
                    <a:pt x="22107" y="14788"/>
                    <a:pt x="22085" y="14786"/>
                    <a:pt x="22063" y="14786"/>
                  </a:cubicBezTo>
                  <a:cubicBezTo>
                    <a:pt x="21603" y="14786"/>
                    <a:pt x="20907" y="15921"/>
                    <a:pt x="20791" y="15979"/>
                  </a:cubicBezTo>
                  <a:cubicBezTo>
                    <a:pt x="20669" y="16010"/>
                    <a:pt x="18572" y="17226"/>
                    <a:pt x="18572" y="17226"/>
                  </a:cubicBezTo>
                  <a:lnTo>
                    <a:pt x="17417" y="16314"/>
                  </a:lnTo>
                  <a:lnTo>
                    <a:pt x="17295" y="15949"/>
                  </a:lnTo>
                  <a:cubicBezTo>
                    <a:pt x="17599" y="15402"/>
                    <a:pt x="17782" y="14612"/>
                    <a:pt x="18086" y="14064"/>
                  </a:cubicBezTo>
                  <a:cubicBezTo>
                    <a:pt x="18298" y="13763"/>
                    <a:pt x="18614" y="13679"/>
                    <a:pt x="18954" y="13679"/>
                  </a:cubicBezTo>
                  <a:cubicBezTo>
                    <a:pt x="19199" y="13679"/>
                    <a:pt x="19456" y="13722"/>
                    <a:pt x="19697" y="13760"/>
                  </a:cubicBezTo>
                  <a:cubicBezTo>
                    <a:pt x="19750" y="13772"/>
                    <a:pt x="19800" y="13777"/>
                    <a:pt x="19847" y="13777"/>
                  </a:cubicBezTo>
                  <a:cubicBezTo>
                    <a:pt x="20301" y="13777"/>
                    <a:pt x="20426" y="13276"/>
                    <a:pt x="20426" y="13001"/>
                  </a:cubicBezTo>
                  <a:cubicBezTo>
                    <a:pt x="20426" y="12666"/>
                    <a:pt x="20061" y="12362"/>
                    <a:pt x="18846" y="11481"/>
                  </a:cubicBezTo>
                  <a:cubicBezTo>
                    <a:pt x="18534" y="11267"/>
                    <a:pt x="18279" y="11187"/>
                    <a:pt x="18062" y="11187"/>
                  </a:cubicBezTo>
                  <a:cubicBezTo>
                    <a:pt x="17600" y="11187"/>
                    <a:pt x="17311" y="11548"/>
                    <a:pt x="17022" y="11754"/>
                  </a:cubicBezTo>
                  <a:cubicBezTo>
                    <a:pt x="16714" y="11978"/>
                    <a:pt x="15608" y="13928"/>
                    <a:pt x="14960" y="13928"/>
                  </a:cubicBezTo>
                  <a:cubicBezTo>
                    <a:pt x="14904" y="13928"/>
                    <a:pt x="14851" y="13913"/>
                    <a:pt x="14803" y="13882"/>
                  </a:cubicBezTo>
                  <a:cubicBezTo>
                    <a:pt x="13800" y="13274"/>
                    <a:pt x="13648" y="12605"/>
                    <a:pt x="13496" y="12301"/>
                  </a:cubicBezTo>
                  <a:cubicBezTo>
                    <a:pt x="13344" y="11997"/>
                    <a:pt x="14043" y="10690"/>
                    <a:pt x="14043" y="10690"/>
                  </a:cubicBezTo>
                  <a:cubicBezTo>
                    <a:pt x="14043" y="10690"/>
                    <a:pt x="14131" y="10707"/>
                    <a:pt x="14249" y="10707"/>
                  </a:cubicBezTo>
                  <a:cubicBezTo>
                    <a:pt x="14486" y="10707"/>
                    <a:pt x="14844" y="10640"/>
                    <a:pt x="14864" y="10235"/>
                  </a:cubicBezTo>
                  <a:cubicBezTo>
                    <a:pt x="14894" y="9627"/>
                    <a:pt x="13192" y="8441"/>
                    <a:pt x="12736" y="8137"/>
                  </a:cubicBezTo>
                  <a:cubicBezTo>
                    <a:pt x="12567" y="8024"/>
                    <a:pt x="12372" y="7970"/>
                    <a:pt x="12181" y="7970"/>
                  </a:cubicBezTo>
                  <a:cubicBezTo>
                    <a:pt x="11860" y="7970"/>
                    <a:pt x="11551" y="8124"/>
                    <a:pt x="11399" y="8411"/>
                  </a:cubicBezTo>
                  <a:cubicBezTo>
                    <a:pt x="11186" y="8867"/>
                    <a:pt x="10943" y="9140"/>
                    <a:pt x="10943" y="9140"/>
                  </a:cubicBezTo>
                  <a:cubicBezTo>
                    <a:pt x="9393" y="5341"/>
                    <a:pt x="5654" y="2028"/>
                    <a:pt x="4408" y="1146"/>
                  </a:cubicBezTo>
                  <a:cubicBezTo>
                    <a:pt x="3468" y="504"/>
                    <a:pt x="2026" y="1"/>
                    <a:pt x="11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5"/>
            <p:cNvSpPr/>
            <p:nvPr/>
          </p:nvSpPr>
          <p:spPr>
            <a:xfrm>
              <a:off x="275" y="4375975"/>
              <a:ext cx="738625" cy="741425"/>
            </a:xfrm>
            <a:custGeom>
              <a:avLst/>
              <a:gdLst/>
              <a:ahLst/>
              <a:cxnLst/>
              <a:rect l="l" t="t" r="r" b="b"/>
              <a:pathLst>
                <a:path w="29545" h="29657" extrusionOk="0">
                  <a:moveTo>
                    <a:pt x="1149" y="1"/>
                  </a:moveTo>
                  <a:cubicBezTo>
                    <a:pt x="866" y="1"/>
                    <a:pt x="643" y="54"/>
                    <a:pt x="517" y="173"/>
                  </a:cubicBezTo>
                  <a:cubicBezTo>
                    <a:pt x="0" y="660"/>
                    <a:pt x="699" y="1359"/>
                    <a:pt x="699" y="1359"/>
                  </a:cubicBezTo>
                  <a:cubicBezTo>
                    <a:pt x="4043" y="3699"/>
                    <a:pt x="5836" y="6222"/>
                    <a:pt x="5927" y="6283"/>
                  </a:cubicBezTo>
                  <a:cubicBezTo>
                    <a:pt x="5927" y="6283"/>
                    <a:pt x="5745" y="8046"/>
                    <a:pt x="6140" y="8502"/>
                  </a:cubicBezTo>
                  <a:cubicBezTo>
                    <a:pt x="6313" y="8737"/>
                    <a:pt x="6567" y="8794"/>
                    <a:pt x="6772" y="8794"/>
                  </a:cubicBezTo>
                  <a:cubicBezTo>
                    <a:pt x="6964" y="8794"/>
                    <a:pt x="7113" y="8745"/>
                    <a:pt x="7113" y="8745"/>
                  </a:cubicBezTo>
                  <a:lnTo>
                    <a:pt x="7113" y="8745"/>
                  </a:lnTo>
                  <a:cubicBezTo>
                    <a:pt x="7204" y="9110"/>
                    <a:pt x="6566" y="9565"/>
                    <a:pt x="6657" y="9930"/>
                  </a:cubicBezTo>
                  <a:cubicBezTo>
                    <a:pt x="6778" y="10325"/>
                    <a:pt x="7356" y="10447"/>
                    <a:pt x="7356" y="10447"/>
                  </a:cubicBezTo>
                  <a:cubicBezTo>
                    <a:pt x="7356" y="10447"/>
                    <a:pt x="6596" y="10690"/>
                    <a:pt x="6566" y="11237"/>
                  </a:cubicBezTo>
                  <a:cubicBezTo>
                    <a:pt x="6505" y="11754"/>
                    <a:pt x="7417" y="12271"/>
                    <a:pt x="7417" y="12271"/>
                  </a:cubicBezTo>
                  <a:cubicBezTo>
                    <a:pt x="7417" y="12271"/>
                    <a:pt x="6566" y="12787"/>
                    <a:pt x="6444" y="13365"/>
                  </a:cubicBezTo>
                  <a:cubicBezTo>
                    <a:pt x="6292" y="13912"/>
                    <a:pt x="6809" y="14368"/>
                    <a:pt x="6809" y="14368"/>
                  </a:cubicBezTo>
                  <a:cubicBezTo>
                    <a:pt x="6444" y="14490"/>
                    <a:pt x="5867" y="15037"/>
                    <a:pt x="5836" y="15371"/>
                  </a:cubicBezTo>
                  <a:cubicBezTo>
                    <a:pt x="5806" y="15705"/>
                    <a:pt x="7113" y="16952"/>
                    <a:pt x="7113" y="17043"/>
                  </a:cubicBezTo>
                  <a:cubicBezTo>
                    <a:pt x="7113" y="17104"/>
                    <a:pt x="4985" y="17681"/>
                    <a:pt x="4924" y="18380"/>
                  </a:cubicBezTo>
                  <a:cubicBezTo>
                    <a:pt x="4803" y="19049"/>
                    <a:pt x="6110" y="19930"/>
                    <a:pt x="6110" y="19930"/>
                  </a:cubicBezTo>
                  <a:cubicBezTo>
                    <a:pt x="6110" y="20234"/>
                    <a:pt x="5198" y="20538"/>
                    <a:pt x="5198" y="20538"/>
                  </a:cubicBezTo>
                  <a:cubicBezTo>
                    <a:pt x="5198" y="20538"/>
                    <a:pt x="2705" y="21936"/>
                    <a:pt x="3283" y="23152"/>
                  </a:cubicBezTo>
                  <a:cubicBezTo>
                    <a:pt x="3497" y="23629"/>
                    <a:pt x="4058" y="23774"/>
                    <a:pt x="4660" y="23774"/>
                  </a:cubicBezTo>
                  <a:cubicBezTo>
                    <a:pt x="5593" y="23774"/>
                    <a:pt x="6626" y="23426"/>
                    <a:pt x="6626" y="23426"/>
                  </a:cubicBezTo>
                  <a:lnTo>
                    <a:pt x="6626" y="23426"/>
                  </a:lnTo>
                  <a:cubicBezTo>
                    <a:pt x="6626" y="23426"/>
                    <a:pt x="4772" y="24763"/>
                    <a:pt x="5593" y="25523"/>
                  </a:cubicBezTo>
                  <a:cubicBezTo>
                    <a:pt x="5940" y="25838"/>
                    <a:pt x="6366" y="25953"/>
                    <a:pt x="6804" y="25953"/>
                  </a:cubicBezTo>
                  <a:cubicBezTo>
                    <a:pt x="8019" y="25953"/>
                    <a:pt x="9332" y="25067"/>
                    <a:pt x="9332" y="25067"/>
                  </a:cubicBezTo>
                  <a:lnTo>
                    <a:pt x="9332" y="25067"/>
                  </a:lnTo>
                  <a:cubicBezTo>
                    <a:pt x="9392" y="25645"/>
                    <a:pt x="8572" y="27772"/>
                    <a:pt x="8572" y="27772"/>
                  </a:cubicBezTo>
                  <a:cubicBezTo>
                    <a:pt x="8298" y="29049"/>
                    <a:pt x="9149" y="28867"/>
                    <a:pt x="9240" y="28897"/>
                  </a:cubicBezTo>
                  <a:cubicBezTo>
                    <a:pt x="9245" y="28901"/>
                    <a:pt x="9254" y="28903"/>
                    <a:pt x="9264" y="28903"/>
                  </a:cubicBezTo>
                  <a:cubicBezTo>
                    <a:pt x="9519" y="28903"/>
                    <a:pt x="11307" y="27924"/>
                    <a:pt x="11307" y="27924"/>
                  </a:cubicBezTo>
                  <a:cubicBezTo>
                    <a:pt x="11307" y="27924"/>
                    <a:pt x="11642" y="28350"/>
                    <a:pt x="12128" y="28775"/>
                  </a:cubicBezTo>
                  <a:cubicBezTo>
                    <a:pt x="12389" y="29036"/>
                    <a:pt x="12705" y="29325"/>
                    <a:pt x="12971" y="29325"/>
                  </a:cubicBezTo>
                  <a:cubicBezTo>
                    <a:pt x="12984" y="29325"/>
                    <a:pt x="12997" y="29324"/>
                    <a:pt x="13010" y="29323"/>
                  </a:cubicBezTo>
                  <a:cubicBezTo>
                    <a:pt x="13739" y="29201"/>
                    <a:pt x="14073" y="27225"/>
                    <a:pt x="14073" y="27225"/>
                  </a:cubicBezTo>
                  <a:cubicBezTo>
                    <a:pt x="14073" y="27225"/>
                    <a:pt x="14347" y="28107"/>
                    <a:pt x="14620" y="28806"/>
                  </a:cubicBezTo>
                  <a:cubicBezTo>
                    <a:pt x="14864" y="29535"/>
                    <a:pt x="15289" y="29657"/>
                    <a:pt x="15624" y="29657"/>
                  </a:cubicBezTo>
                  <a:cubicBezTo>
                    <a:pt x="15988" y="29627"/>
                    <a:pt x="16596" y="28016"/>
                    <a:pt x="16596" y="28016"/>
                  </a:cubicBezTo>
                  <a:cubicBezTo>
                    <a:pt x="16596" y="28016"/>
                    <a:pt x="17274" y="28518"/>
                    <a:pt x="17603" y="28518"/>
                  </a:cubicBezTo>
                  <a:cubicBezTo>
                    <a:pt x="17636" y="28518"/>
                    <a:pt x="17666" y="28513"/>
                    <a:pt x="17690" y="28502"/>
                  </a:cubicBezTo>
                  <a:cubicBezTo>
                    <a:pt x="18207" y="28289"/>
                    <a:pt x="18268" y="27225"/>
                    <a:pt x="18268" y="27225"/>
                  </a:cubicBezTo>
                  <a:cubicBezTo>
                    <a:pt x="18535" y="27601"/>
                    <a:pt x="18782" y="27721"/>
                    <a:pt x="18986" y="27721"/>
                  </a:cubicBezTo>
                  <a:cubicBezTo>
                    <a:pt x="19291" y="27721"/>
                    <a:pt x="19496" y="27450"/>
                    <a:pt x="19514" y="27377"/>
                  </a:cubicBezTo>
                  <a:cubicBezTo>
                    <a:pt x="20031" y="25979"/>
                    <a:pt x="18906" y="24459"/>
                    <a:pt x="18906" y="24459"/>
                  </a:cubicBezTo>
                  <a:lnTo>
                    <a:pt x="19697" y="24155"/>
                  </a:lnTo>
                  <a:cubicBezTo>
                    <a:pt x="19697" y="24155"/>
                    <a:pt x="20244" y="24794"/>
                    <a:pt x="20700" y="24854"/>
                  </a:cubicBezTo>
                  <a:cubicBezTo>
                    <a:pt x="20711" y="24856"/>
                    <a:pt x="20723" y="24857"/>
                    <a:pt x="20734" y="24857"/>
                  </a:cubicBezTo>
                  <a:cubicBezTo>
                    <a:pt x="21172" y="24857"/>
                    <a:pt x="21490" y="23760"/>
                    <a:pt x="21490" y="23760"/>
                  </a:cubicBezTo>
                  <a:lnTo>
                    <a:pt x="21946" y="23760"/>
                  </a:lnTo>
                  <a:cubicBezTo>
                    <a:pt x="21946" y="23760"/>
                    <a:pt x="22067" y="24915"/>
                    <a:pt x="22402" y="25219"/>
                  </a:cubicBezTo>
                  <a:cubicBezTo>
                    <a:pt x="22541" y="25346"/>
                    <a:pt x="22823" y="25383"/>
                    <a:pt x="23104" y="25383"/>
                  </a:cubicBezTo>
                  <a:cubicBezTo>
                    <a:pt x="23498" y="25383"/>
                    <a:pt x="23891" y="25310"/>
                    <a:pt x="23891" y="25310"/>
                  </a:cubicBezTo>
                  <a:cubicBezTo>
                    <a:pt x="23982" y="25979"/>
                    <a:pt x="24134" y="26283"/>
                    <a:pt x="24742" y="26800"/>
                  </a:cubicBezTo>
                  <a:cubicBezTo>
                    <a:pt x="25350" y="27377"/>
                    <a:pt x="26019" y="27377"/>
                    <a:pt x="26019" y="27377"/>
                  </a:cubicBezTo>
                  <a:cubicBezTo>
                    <a:pt x="26124" y="27356"/>
                    <a:pt x="26234" y="27348"/>
                    <a:pt x="26350" y="27348"/>
                  </a:cubicBezTo>
                  <a:cubicBezTo>
                    <a:pt x="26787" y="27348"/>
                    <a:pt x="27296" y="27467"/>
                    <a:pt x="27851" y="27467"/>
                  </a:cubicBezTo>
                  <a:cubicBezTo>
                    <a:pt x="27997" y="27467"/>
                    <a:pt x="28146" y="27459"/>
                    <a:pt x="28299" y="27438"/>
                  </a:cubicBezTo>
                  <a:cubicBezTo>
                    <a:pt x="29150" y="27347"/>
                    <a:pt x="29302" y="26800"/>
                    <a:pt x="29423" y="26496"/>
                  </a:cubicBezTo>
                  <a:cubicBezTo>
                    <a:pt x="29545" y="26192"/>
                    <a:pt x="29210" y="26040"/>
                    <a:pt x="29210" y="26040"/>
                  </a:cubicBezTo>
                  <a:cubicBezTo>
                    <a:pt x="29302" y="25766"/>
                    <a:pt x="29089" y="25462"/>
                    <a:pt x="29089" y="25462"/>
                  </a:cubicBezTo>
                  <a:cubicBezTo>
                    <a:pt x="29058" y="25310"/>
                    <a:pt x="27934" y="24672"/>
                    <a:pt x="27934" y="24672"/>
                  </a:cubicBezTo>
                  <a:lnTo>
                    <a:pt x="26080" y="22879"/>
                  </a:lnTo>
                  <a:cubicBezTo>
                    <a:pt x="25441" y="21055"/>
                    <a:pt x="24712" y="20417"/>
                    <a:pt x="24712" y="20417"/>
                  </a:cubicBezTo>
                  <a:cubicBezTo>
                    <a:pt x="24864" y="19839"/>
                    <a:pt x="25350" y="19839"/>
                    <a:pt x="26080" y="19505"/>
                  </a:cubicBezTo>
                  <a:cubicBezTo>
                    <a:pt x="26308" y="19400"/>
                    <a:pt x="26471" y="19358"/>
                    <a:pt x="26617" y="19358"/>
                  </a:cubicBezTo>
                  <a:cubicBezTo>
                    <a:pt x="26937" y="19358"/>
                    <a:pt x="27175" y="19560"/>
                    <a:pt x="27843" y="19748"/>
                  </a:cubicBezTo>
                  <a:cubicBezTo>
                    <a:pt x="27973" y="19782"/>
                    <a:pt x="28082" y="19796"/>
                    <a:pt x="28175" y="19796"/>
                  </a:cubicBezTo>
                  <a:cubicBezTo>
                    <a:pt x="28754" y="19796"/>
                    <a:pt x="28663" y="19231"/>
                    <a:pt x="28663" y="19231"/>
                  </a:cubicBezTo>
                  <a:cubicBezTo>
                    <a:pt x="28663" y="19231"/>
                    <a:pt x="28299" y="18593"/>
                    <a:pt x="27539" y="18076"/>
                  </a:cubicBezTo>
                  <a:cubicBezTo>
                    <a:pt x="27118" y="17773"/>
                    <a:pt x="26697" y="17694"/>
                    <a:pt x="26353" y="17694"/>
                  </a:cubicBezTo>
                  <a:cubicBezTo>
                    <a:pt x="26077" y="17694"/>
                    <a:pt x="25850" y="17745"/>
                    <a:pt x="25715" y="17772"/>
                  </a:cubicBezTo>
                  <a:cubicBezTo>
                    <a:pt x="25350" y="17833"/>
                    <a:pt x="23739" y="18137"/>
                    <a:pt x="23374" y="18167"/>
                  </a:cubicBezTo>
                  <a:cubicBezTo>
                    <a:pt x="23040" y="18259"/>
                    <a:pt x="21946" y="18380"/>
                    <a:pt x="21946" y="18380"/>
                  </a:cubicBezTo>
                  <a:lnTo>
                    <a:pt x="23192" y="17560"/>
                  </a:lnTo>
                  <a:cubicBezTo>
                    <a:pt x="23275" y="17571"/>
                    <a:pt x="23353" y="17576"/>
                    <a:pt x="23427" y="17576"/>
                  </a:cubicBezTo>
                  <a:cubicBezTo>
                    <a:pt x="24162" y="17576"/>
                    <a:pt x="24438" y="17073"/>
                    <a:pt x="24438" y="17073"/>
                  </a:cubicBezTo>
                  <a:cubicBezTo>
                    <a:pt x="24226" y="16040"/>
                    <a:pt x="22584" y="14915"/>
                    <a:pt x="22128" y="14794"/>
                  </a:cubicBezTo>
                  <a:cubicBezTo>
                    <a:pt x="22108" y="14788"/>
                    <a:pt x="22086" y="14785"/>
                    <a:pt x="22064" y="14785"/>
                  </a:cubicBezTo>
                  <a:cubicBezTo>
                    <a:pt x="21605" y="14785"/>
                    <a:pt x="20907" y="15950"/>
                    <a:pt x="20791" y="15979"/>
                  </a:cubicBezTo>
                  <a:cubicBezTo>
                    <a:pt x="20700" y="16009"/>
                    <a:pt x="18602" y="17225"/>
                    <a:pt x="18602" y="17225"/>
                  </a:cubicBezTo>
                  <a:lnTo>
                    <a:pt x="17417" y="16313"/>
                  </a:lnTo>
                  <a:lnTo>
                    <a:pt x="17295" y="15949"/>
                  </a:lnTo>
                  <a:cubicBezTo>
                    <a:pt x="17599" y="15401"/>
                    <a:pt x="17782" y="14611"/>
                    <a:pt x="18116" y="14094"/>
                  </a:cubicBezTo>
                  <a:cubicBezTo>
                    <a:pt x="18308" y="13781"/>
                    <a:pt x="18610" y="13687"/>
                    <a:pt x="18941" y="13687"/>
                  </a:cubicBezTo>
                  <a:cubicBezTo>
                    <a:pt x="19187" y="13687"/>
                    <a:pt x="19450" y="13739"/>
                    <a:pt x="19697" y="13790"/>
                  </a:cubicBezTo>
                  <a:cubicBezTo>
                    <a:pt x="19740" y="13797"/>
                    <a:pt x="19781" y="13801"/>
                    <a:pt x="19820" y="13801"/>
                  </a:cubicBezTo>
                  <a:cubicBezTo>
                    <a:pt x="20296" y="13801"/>
                    <a:pt x="20426" y="13312"/>
                    <a:pt x="20426" y="13031"/>
                  </a:cubicBezTo>
                  <a:cubicBezTo>
                    <a:pt x="20426" y="12666"/>
                    <a:pt x="20061" y="12362"/>
                    <a:pt x="18876" y="11511"/>
                  </a:cubicBezTo>
                  <a:cubicBezTo>
                    <a:pt x="18546" y="11281"/>
                    <a:pt x="18278" y="11196"/>
                    <a:pt x="18053" y="11196"/>
                  </a:cubicBezTo>
                  <a:cubicBezTo>
                    <a:pt x="17593" y="11196"/>
                    <a:pt x="17307" y="11550"/>
                    <a:pt x="17022" y="11754"/>
                  </a:cubicBezTo>
                  <a:cubicBezTo>
                    <a:pt x="16714" y="11978"/>
                    <a:pt x="15608" y="13928"/>
                    <a:pt x="14960" y="13928"/>
                  </a:cubicBezTo>
                  <a:cubicBezTo>
                    <a:pt x="14904" y="13928"/>
                    <a:pt x="14851" y="13913"/>
                    <a:pt x="14803" y="13882"/>
                  </a:cubicBezTo>
                  <a:cubicBezTo>
                    <a:pt x="13800" y="13274"/>
                    <a:pt x="13648" y="12605"/>
                    <a:pt x="13496" y="12301"/>
                  </a:cubicBezTo>
                  <a:cubicBezTo>
                    <a:pt x="13344" y="11997"/>
                    <a:pt x="14043" y="10690"/>
                    <a:pt x="14043" y="10690"/>
                  </a:cubicBezTo>
                  <a:cubicBezTo>
                    <a:pt x="14043" y="10690"/>
                    <a:pt x="14131" y="10707"/>
                    <a:pt x="14249" y="10707"/>
                  </a:cubicBezTo>
                  <a:cubicBezTo>
                    <a:pt x="14485" y="10707"/>
                    <a:pt x="14843" y="10639"/>
                    <a:pt x="14864" y="10234"/>
                  </a:cubicBezTo>
                  <a:cubicBezTo>
                    <a:pt x="14894" y="9626"/>
                    <a:pt x="13192" y="8471"/>
                    <a:pt x="12736" y="8167"/>
                  </a:cubicBezTo>
                  <a:cubicBezTo>
                    <a:pt x="12558" y="8049"/>
                    <a:pt x="12352" y="7990"/>
                    <a:pt x="12153" y="7990"/>
                  </a:cubicBezTo>
                  <a:cubicBezTo>
                    <a:pt x="11842" y="7990"/>
                    <a:pt x="11547" y="8133"/>
                    <a:pt x="11399" y="8410"/>
                  </a:cubicBezTo>
                  <a:cubicBezTo>
                    <a:pt x="11186" y="8866"/>
                    <a:pt x="10943" y="9140"/>
                    <a:pt x="10943" y="9140"/>
                  </a:cubicBezTo>
                  <a:cubicBezTo>
                    <a:pt x="9392" y="5340"/>
                    <a:pt x="5684" y="2027"/>
                    <a:pt x="4408" y="1176"/>
                  </a:cubicBezTo>
                  <a:cubicBezTo>
                    <a:pt x="3466" y="510"/>
                    <a:pt x="2022" y="1"/>
                    <a:pt x="11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5"/>
            <p:cNvSpPr/>
            <p:nvPr/>
          </p:nvSpPr>
          <p:spPr>
            <a:xfrm>
              <a:off x="6352200" y="4278475"/>
              <a:ext cx="508400" cy="543350"/>
            </a:xfrm>
            <a:custGeom>
              <a:avLst/>
              <a:gdLst/>
              <a:ahLst/>
              <a:cxnLst/>
              <a:rect l="l" t="t" r="r" b="b"/>
              <a:pathLst>
                <a:path w="20336" h="21734" extrusionOk="0">
                  <a:moveTo>
                    <a:pt x="4104" y="16961"/>
                  </a:moveTo>
                  <a:cubicBezTo>
                    <a:pt x="4043" y="17022"/>
                    <a:pt x="2828" y="18815"/>
                    <a:pt x="518" y="20578"/>
                  </a:cubicBezTo>
                  <a:cubicBezTo>
                    <a:pt x="518" y="20578"/>
                    <a:pt x="1" y="21064"/>
                    <a:pt x="396" y="21399"/>
                  </a:cubicBezTo>
                  <a:cubicBezTo>
                    <a:pt x="761" y="21733"/>
                    <a:pt x="2250" y="21247"/>
                    <a:pt x="3132" y="20608"/>
                  </a:cubicBezTo>
                  <a:cubicBezTo>
                    <a:pt x="4013" y="19970"/>
                    <a:pt x="6536" y="17508"/>
                    <a:pt x="7569" y="14772"/>
                  </a:cubicBezTo>
                  <a:cubicBezTo>
                    <a:pt x="7569" y="14772"/>
                    <a:pt x="7752" y="14985"/>
                    <a:pt x="7904" y="15289"/>
                  </a:cubicBezTo>
                  <a:cubicBezTo>
                    <a:pt x="8056" y="15593"/>
                    <a:pt x="8512" y="15654"/>
                    <a:pt x="8876" y="15441"/>
                  </a:cubicBezTo>
                  <a:cubicBezTo>
                    <a:pt x="9211" y="15198"/>
                    <a:pt x="10335" y="14347"/>
                    <a:pt x="10305" y="13921"/>
                  </a:cubicBezTo>
                  <a:cubicBezTo>
                    <a:pt x="10275" y="13496"/>
                    <a:pt x="9697" y="13617"/>
                    <a:pt x="9697" y="13617"/>
                  </a:cubicBezTo>
                  <a:cubicBezTo>
                    <a:pt x="9697" y="13617"/>
                    <a:pt x="9180" y="12706"/>
                    <a:pt x="9272" y="12462"/>
                  </a:cubicBezTo>
                  <a:cubicBezTo>
                    <a:pt x="9393" y="12250"/>
                    <a:pt x="9484" y="11733"/>
                    <a:pt x="10153" y="11277"/>
                  </a:cubicBezTo>
                  <a:cubicBezTo>
                    <a:pt x="10579" y="11034"/>
                    <a:pt x="11551" y="12584"/>
                    <a:pt x="11794" y="12736"/>
                  </a:cubicBezTo>
                  <a:cubicBezTo>
                    <a:pt x="12098" y="12918"/>
                    <a:pt x="12402" y="13374"/>
                    <a:pt x="13071" y="12888"/>
                  </a:cubicBezTo>
                  <a:cubicBezTo>
                    <a:pt x="13922" y="12250"/>
                    <a:pt x="14135" y="12006"/>
                    <a:pt x="14135" y="11794"/>
                  </a:cubicBezTo>
                  <a:cubicBezTo>
                    <a:pt x="14104" y="11551"/>
                    <a:pt x="13983" y="11186"/>
                    <a:pt x="13618" y="11277"/>
                  </a:cubicBezTo>
                  <a:cubicBezTo>
                    <a:pt x="13223" y="11368"/>
                    <a:pt x="12737" y="11490"/>
                    <a:pt x="12463" y="11095"/>
                  </a:cubicBezTo>
                  <a:cubicBezTo>
                    <a:pt x="12250" y="10760"/>
                    <a:pt x="12098" y="10152"/>
                    <a:pt x="11855" y="9818"/>
                  </a:cubicBezTo>
                  <a:lnTo>
                    <a:pt x="11946" y="9544"/>
                  </a:lnTo>
                  <a:lnTo>
                    <a:pt x="12737" y="8845"/>
                  </a:lnTo>
                  <a:cubicBezTo>
                    <a:pt x="12737" y="8845"/>
                    <a:pt x="14226" y="9666"/>
                    <a:pt x="14348" y="9696"/>
                  </a:cubicBezTo>
                  <a:cubicBezTo>
                    <a:pt x="14408" y="9727"/>
                    <a:pt x="14986" y="10608"/>
                    <a:pt x="15290" y="10487"/>
                  </a:cubicBezTo>
                  <a:cubicBezTo>
                    <a:pt x="15594" y="10426"/>
                    <a:pt x="16718" y="9575"/>
                    <a:pt x="16870" y="8815"/>
                  </a:cubicBezTo>
                  <a:cubicBezTo>
                    <a:pt x="16870" y="8815"/>
                    <a:pt x="16627" y="8389"/>
                    <a:pt x="16019" y="8481"/>
                  </a:cubicBezTo>
                  <a:lnTo>
                    <a:pt x="15108" y="7964"/>
                  </a:lnTo>
                  <a:cubicBezTo>
                    <a:pt x="15108" y="7964"/>
                    <a:pt x="15898" y="8025"/>
                    <a:pt x="16111" y="8025"/>
                  </a:cubicBezTo>
                  <a:cubicBezTo>
                    <a:pt x="16354" y="8055"/>
                    <a:pt x="17539" y="8207"/>
                    <a:pt x="17752" y="8268"/>
                  </a:cubicBezTo>
                  <a:cubicBezTo>
                    <a:pt x="17995" y="8298"/>
                    <a:pt x="18512" y="8420"/>
                    <a:pt x="19059" y="7994"/>
                  </a:cubicBezTo>
                  <a:cubicBezTo>
                    <a:pt x="19576" y="7599"/>
                    <a:pt x="19849" y="7143"/>
                    <a:pt x="19849" y="7143"/>
                  </a:cubicBezTo>
                  <a:cubicBezTo>
                    <a:pt x="19849" y="7143"/>
                    <a:pt x="19880" y="6626"/>
                    <a:pt x="19241" y="6809"/>
                  </a:cubicBezTo>
                  <a:cubicBezTo>
                    <a:pt x="18603" y="6991"/>
                    <a:pt x="18512" y="7234"/>
                    <a:pt x="18025" y="6991"/>
                  </a:cubicBezTo>
                  <a:cubicBezTo>
                    <a:pt x="17539" y="6778"/>
                    <a:pt x="17144" y="6778"/>
                    <a:pt x="17022" y="6383"/>
                  </a:cubicBezTo>
                  <a:cubicBezTo>
                    <a:pt x="17022" y="6383"/>
                    <a:pt x="17539" y="5927"/>
                    <a:pt x="17934" y="4620"/>
                  </a:cubicBezTo>
                  <a:lnTo>
                    <a:pt x="19241" y="3283"/>
                  </a:lnTo>
                  <a:cubicBezTo>
                    <a:pt x="19241" y="3283"/>
                    <a:pt x="20001" y="2797"/>
                    <a:pt x="20032" y="2675"/>
                  </a:cubicBezTo>
                  <a:cubicBezTo>
                    <a:pt x="20032" y="2675"/>
                    <a:pt x="20184" y="2432"/>
                    <a:pt x="20123" y="2250"/>
                  </a:cubicBezTo>
                  <a:cubicBezTo>
                    <a:pt x="20123" y="2250"/>
                    <a:pt x="20336" y="2128"/>
                    <a:pt x="20275" y="1915"/>
                  </a:cubicBezTo>
                  <a:cubicBezTo>
                    <a:pt x="20184" y="1672"/>
                    <a:pt x="20032" y="1338"/>
                    <a:pt x="19424" y="1277"/>
                  </a:cubicBezTo>
                  <a:cubicBezTo>
                    <a:pt x="18816" y="1186"/>
                    <a:pt x="18238" y="1429"/>
                    <a:pt x="17813" y="1368"/>
                  </a:cubicBezTo>
                  <a:cubicBezTo>
                    <a:pt x="17813" y="1368"/>
                    <a:pt x="17357" y="1429"/>
                    <a:pt x="16962" y="1794"/>
                  </a:cubicBezTo>
                  <a:cubicBezTo>
                    <a:pt x="16536" y="2189"/>
                    <a:pt x="16415" y="2401"/>
                    <a:pt x="16384" y="2857"/>
                  </a:cubicBezTo>
                  <a:cubicBezTo>
                    <a:pt x="16384" y="2857"/>
                    <a:pt x="15594" y="2736"/>
                    <a:pt x="15351" y="2979"/>
                  </a:cubicBezTo>
                  <a:cubicBezTo>
                    <a:pt x="15138" y="3192"/>
                    <a:pt x="15077" y="4012"/>
                    <a:pt x="15077" y="4012"/>
                  </a:cubicBezTo>
                  <a:lnTo>
                    <a:pt x="14773" y="4012"/>
                  </a:lnTo>
                  <a:cubicBezTo>
                    <a:pt x="14773" y="4012"/>
                    <a:pt x="14530" y="3192"/>
                    <a:pt x="14165" y="3253"/>
                  </a:cubicBezTo>
                  <a:cubicBezTo>
                    <a:pt x="13831" y="3283"/>
                    <a:pt x="13497" y="3769"/>
                    <a:pt x="13497" y="3769"/>
                  </a:cubicBezTo>
                  <a:lnTo>
                    <a:pt x="12919" y="3587"/>
                  </a:lnTo>
                  <a:cubicBezTo>
                    <a:pt x="12919" y="3587"/>
                    <a:pt x="13679" y="2493"/>
                    <a:pt x="13253" y="1490"/>
                  </a:cubicBezTo>
                  <a:cubicBezTo>
                    <a:pt x="13223" y="1429"/>
                    <a:pt x="12858" y="912"/>
                    <a:pt x="12402" y="1642"/>
                  </a:cubicBezTo>
                  <a:cubicBezTo>
                    <a:pt x="12402" y="1642"/>
                    <a:pt x="12372" y="882"/>
                    <a:pt x="11946" y="760"/>
                  </a:cubicBezTo>
                  <a:cubicBezTo>
                    <a:pt x="11734" y="699"/>
                    <a:pt x="11186" y="1155"/>
                    <a:pt x="11186" y="1155"/>
                  </a:cubicBezTo>
                  <a:cubicBezTo>
                    <a:pt x="11186" y="1155"/>
                    <a:pt x="10731" y="0"/>
                    <a:pt x="10457" y="0"/>
                  </a:cubicBezTo>
                  <a:cubicBezTo>
                    <a:pt x="10214" y="0"/>
                    <a:pt x="9940" y="122"/>
                    <a:pt x="9788" y="608"/>
                  </a:cubicBezTo>
                  <a:cubicBezTo>
                    <a:pt x="9636" y="1125"/>
                    <a:pt x="9424" y="1763"/>
                    <a:pt x="9424" y="1763"/>
                  </a:cubicBezTo>
                  <a:cubicBezTo>
                    <a:pt x="9424" y="1763"/>
                    <a:pt x="9180" y="395"/>
                    <a:pt x="8633" y="304"/>
                  </a:cubicBezTo>
                  <a:cubicBezTo>
                    <a:pt x="8451" y="274"/>
                    <a:pt x="8208" y="547"/>
                    <a:pt x="8025" y="699"/>
                  </a:cubicBezTo>
                  <a:cubicBezTo>
                    <a:pt x="7691" y="1003"/>
                    <a:pt x="7448" y="1338"/>
                    <a:pt x="7448" y="1338"/>
                  </a:cubicBezTo>
                  <a:cubicBezTo>
                    <a:pt x="7448" y="1338"/>
                    <a:pt x="6080" y="669"/>
                    <a:pt x="5989" y="699"/>
                  </a:cubicBezTo>
                  <a:cubicBezTo>
                    <a:pt x="5898" y="730"/>
                    <a:pt x="5290" y="608"/>
                    <a:pt x="5533" y="1490"/>
                  </a:cubicBezTo>
                  <a:cubicBezTo>
                    <a:pt x="5533" y="1490"/>
                    <a:pt x="6171" y="2979"/>
                    <a:pt x="6141" y="3344"/>
                  </a:cubicBezTo>
                  <a:cubicBezTo>
                    <a:pt x="6141" y="3344"/>
                    <a:pt x="4378" y="2250"/>
                    <a:pt x="3466" y="3131"/>
                  </a:cubicBezTo>
                  <a:cubicBezTo>
                    <a:pt x="2888" y="3708"/>
                    <a:pt x="4226" y="4620"/>
                    <a:pt x="4226" y="4620"/>
                  </a:cubicBezTo>
                  <a:cubicBezTo>
                    <a:pt x="4226" y="4620"/>
                    <a:pt x="2220" y="4012"/>
                    <a:pt x="1855" y="4864"/>
                  </a:cubicBezTo>
                  <a:cubicBezTo>
                    <a:pt x="1490" y="5745"/>
                    <a:pt x="3284" y="6687"/>
                    <a:pt x="3284" y="6687"/>
                  </a:cubicBezTo>
                  <a:cubicBezTo>
                    <a:pt x="3284" y="6687"/>
                    <a:pt x="3922" y="6900"/>
                    <a:pt x="3922" y="7113"/>
                  </a:cubicBezTo>
                  <a:cubicBezTo>
                    <a:pt x="3922" y="7113"/>
                    <a:pt x="3040" y="7751"/>
                    <a:pt x="3132" y="8268"/>
                  </a:cubicBezTo>
                  <a:cubicBezTo>
                    <a:pt x="3192" y="8754"/>
                    <a:pt x="4712" y="9089"/>
                    <a:pt x="4712" y="9119"/>
                  </a:cubicBezTo>
                  <a:cubicBezTo>
                    <a:pt x="4712" y="9180"/>
                    <a:pt x="3800" y="10092"/>
                    <a:pt x="3861" y="10335"/>
                  </a:cubicBezTo>
                  <a:cubicBezTo>
                    <a:pt x="3891" y="10608"/>
                    <a:pt x="4317" y="10943"/>
                    <a:pt x="4560" y="11003"/>
                  </a:cubicBezTo>
                  <a:cubicBezTo>
                    <a:pt x="4560" y="11003"/>
                    <a:pt x="4226" y="11338"/>
                    <a:pt x="4317" y="11703"/>
                  </a:cubicBezTo>
                  <a:cubicBezTo>
                    <a:pt x="4408" y="12098"/>
                    <a:pt x="5016" y="12462"/>
                    <a:pt x="5016" y="12462"/>
                  </a:cubicBezTo>
                  <a:cubicBezTo>
                    <a:pt x="5016" y="12462"/>
                    <a:pt x="4408" y="12858"/>
                    <a:pt x="4408" y="13222"/>
                  </a:cubicBezTo>
                  <a:cubicBezTo>
                    <a:pt x="4469" y="13617"/>
                    <a:pt x="4986" y="13800"/>
                    <a:pt x="4986" y="13800"/>
                  </a:cubicBezTo>
                  <a:cubicBezTo>
                    <a:pt x="4986" y="13800"/>
                    <a:pt x="4560" y="13891"/>
                    <a:pt x="4499" y="14195"/>
                  </a:cubicBezTo>
                  <a:cubicBezTo>
                    <a:pt x="4408" y="14438"/>
                    <a:pt x="4864" y="14803"/>
                    <a:pt x="4834" y="14985"/>
                  </a:cubicBezTo>
                  <a:cubicBezTo>
                    <a:pt x="4834" y="14985"/>
                    <a:pt x="4378" y="14864"/>
                    <a:pt x="4165" y="15198"/>
                  </a:cubicBezTo>
                  <a:cubicBezTo>
                    <a:pt x="3952" y="15745"/>
                    <a:pt x="4104" y="16961"/>
                    <a:pt x="4104" y="16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5"/>
            <p:cNvSpPr/>
            <p:nvPr/>
          </p:nvSpPr>
          <p:spPr>
            <a:xfrm>
              <a:off x="7134900" y="2077075"/>
              <a:ext cx="508400" cy="537250"/>
            </a:xfrm>
            <a:custGeom>
              <a:avLst/>
              <a:gdLst/>
              <a:ahLst/>
              <a:cxnLst/>
              <a:rect l="l" t="t" r="r" b="b"/>
              <a:pathLst>
                <a:path w="20336" h="21490" extrusionOk="0">
                  <a:moveTo>
                    <a:pt x="10457" y="0"/>
                  </a:moveTo>
                  <a:cubicBezTo>
                    <a:pt x="10213" y="0"/>
                    <a:pt x="9940" y="122"/>
                    <a:pt x="9788" y="608"/>
                  </a:cubicBezTo>
                  <a:cubicBezTo>
                    <a:pt x="9636" y="1094"/>
                    <a:pt x="9423" y="1733"/>
                    <a:pt x="9423" y="1733"/>
                  </a:cubicBezTo>
                  <a:cubicBezTo>
                    <a:pt x="9423" y="1733"/>
                    <a:pt x="9180" y="365"/>
                    <a:pt x="8633" y="304"/>
                  </a:cubicBezTo>
                  <a:cubicBezTo>
                    <a:pt x="8622" y="302"/>
                    <a:pt x="8612" y="302"/>
                    <a:pt x="8601" y="302"/>
                  </a:cubicBezTo>
                  <a:cubicBezTo>
                    <a:pt x="8423" y="302"/>
                    <a:pt x="8197" y="526"/>
                    <a:pt x="8025" y="669"/>
                  </a:cubicBezTo>
                  <a:cubicBezTo>
                    <a:pt x="7691" y="973"/>
                    <a:pt x="7447" y="1307"/>
                    <a:pt x="7447" y="1307"/>
                  </a:cubicBezTo>
                  <a:cubicBezTo>
                    <a:pt x="7447" y="1307"/>
                    <a:pt x="6140" y="668"/>
                    <a:pt x="5996" y="668"/>
                  </a:cubicBezTo>
                  <a:cubicBezTo>
                    <a:pt x="5993" y="668"/>
                    <a:pt x="5990" y="668"/>
                    <a:pt x="5988" y="669"/>
                  </a:cubicBezTo>
                  <a:cubicBezTo>
                    <a:pt x="5897" y="699"/>
                    <a:pt x="5289" y="608"/>
                    <a:pt x="5502" y="1459"/>
                  </a:cubicBezTo>
                  <a:cubicBezTo>
                    <a:pt x="5502" y="1459"/>
                    <a:pt x="6171" y="2949"/>
                    <a:pt x="6140" y="3344"/>
                  </a:cubicBezTo>
                  <a:cubicBezTo>
                    <a:pt x="6140" y="3344"/>
                    <a:pt x="5230" y="2763"/>
                    <a:pt x="4380" y="2763"/>
                  </a:cubicBezTo>
                  <a:cubicBezTo>
                    <a:pt x="4046" y="2763"/>
                    <a:pt x="3722" y="2852"/>
                    <a:pt x="3466" y="3101"/>
                  </a:cubicBezTo>
                  <a:cubicBezTo>
                    <a:pt x="2888" y="3678"/>
                    <a:pt x="4225" y="4590"/>
                    <a:pt x="4225" y="4590"/>
                  </a:cubicBezTo>
                  <a:cubicBezTo>
                    <a:pt x="4225" y="4590"/>
                    <a:pt x="3551" y="4386"/>
                    <a:pt x="2913" y="4386"/>
                  </a:cubicBezTo>
                  <a:cubicBezTo>
                    <a:pt x="2451" y="4386"/>
                    <a:pt x="2008" y="4493"/>
                    <a:pt x="1855" y="4864"/>
                  </a:cubicBezTo>
                  <a:cubicBezTo>
                    <a:pt x="1490" y="5745"/>
                    <a:pt x="3283" y="6687"/>
                    <a:pt x="3283" y="6687"/>
                  </a:cubicBezTo>
                  <a:cubicBezTo>
                    <a:pt x="3283" y="6687"/>
                    <a:pt x="3921" y="6870"/>
                    <a:pt x="3921" y="7113"/>
                  </a:cubicBezTo>
                  <a:cubicBezTo>
                    <a:pt x="3921" y="7113"/>
                    <a:pt x="3040" y="7751"/>
                    <a:pt x="3131" y="8237"/>
                  </a:cubicBezTo>
                  <a:cubicBezTo>
                    <a:pt x="3192" y="8724"/>
                    <a:pt x="4712" y="9058"/>
                    <a:pt x="4712" y="9119"/>
                  </a:cubicBezTo>
                  <a:cubicBezTo>
                    <a:pt x="4712" y="9149"/>
                    <a:pt x="3800" y="10061"/>
                    <a:pt x="3861" y="10335"/>
                  </a:cubicBezTo>
                  <a:cubicBezTo>
                    <a:pt x="3891" y="10548"/>
                    <a:pt x="4317" y="10943"/>
                    <a:pt x="4560" y="10973"/>
                  </a:cubicBezTo>
                  <a:cubicBezTo>
                    <a:pt x="4560" y="10973"/>
                    <a:pt x="4225" y="11307"/>
                    <a:pt x="4317" y="11703"/>
                  </a:cubicBezTo>
                  <a:cubicBezTo>
                    <a:pt x="4408" y="12067"/>
                    <a:pt x="5016" y="12462"/>
                    <a:pt x="5016" y="12462"/>
                  </a:cubicBezTo>
                  <a:cubicBezTo>
                    <a:pt x="5016" y="12462"/>
                    <a:pt x="4408" y="12827"/>
                    <a:pt x="4408" y="13222"/>
                  </a:cubicBezTo>
                  <a:cubicBezTo>
                    <a:pt x="4469" y="13587"/>
                    <a:pt x="4985" y="13769"/>
                    <a:pt x="4985" y="13769"/>
                  </a:cubicBezTo>
                  <a:cubicBezTo>
                    <a:pt x="4985" y="13769"/>
                    <a:pt x="4560" y="13861"/>
                    <a:pt x="4499" y="14165"/>
                  </a:cubicBezTo>
                  <a:cubicBezTo>
                    <a:pt x="4408" y="14438"/>
                    <a:pt x="4864" y="14772"/>
                    <a:pt x="4833" y="14955"/>
                  </a:cubicBezTo>
                  <a:cubicBezTo>
                    <a:pt x="4833" y="14955"/>
                    <a:pt x="4760" y="14935"/>
                    <a:pt x="4659" y="14935"/>
                  </a:cubicBezTo>
                  <a:cubicBezTo>
                    <a:pt x="4507" y="14935"/>
                    <a:pt x="4292" y="14979"/>
                    <a:pt x="4165" y="15198"/>
                  </a:cubicBezTo>
                  <a:cubicBezTo>
                    <a:pt x="3952" y="15684"/>
                    <a:pt x="4104" y="16931"/>
                    <a:pt x="4104" y="16931"/>
                  </a:cubicBezTo>
                  <a:cubicBezTo>
                    <a:pt x="4043" y="17022"/>
                    <a:pt x="2827" y="18815"/>
                    <a:pt x="517" y="20548"/>
                  </a:cubicBezTo>
                  <a:cubicBezTo>
                    <a:pt x="517" y="20548"/>
                    <a:pt x="0" y="21034"/>
                    <a:pt x="396" y="21368"/>
                  </a:cubicBezTo>
                  <a:cubicBezTo>
                    <a:pt x="479" y="21452"/>
                    <a:pt x="622" y="21489"/>
                    <a:pt x="804" y="21489"/>
                  </a:cubicBezTo>
                  <a:cubicBezTo>
                    <a:pt x="1412" y="21489"/>
                    <a:pt x="2452" y="21070"/>
                    <a:pt x="3131" y="20578"/>
                  </a:cubicBezTo>
                  <a:cubicBezTo>
                    <a:pt x="4013" y="19940"/>
                    <a:pt x="6535" y="17508"/>
                    <a:pt x="7569" y="14772"/>
                  </a:cubicBezTo>
                  <a:cubicBezTo>
                    <a:pt x="7569" y="14772"/>
                    <a:pt x="7751" y="14955"/>
                    <a:pt x="7903" y="15259"/>
                  </a:cubicBezTo>
                  <a:cubicBezTo>
                    <a:pt x="7996" y="15444"/>
                    <a:pt x="8201" y="15550"/>
                    <a:pt x="8429" y="15550"/>
                  </a:cubicBezTo>
                  <a:cubicBezTo>
                    <a:pt x="8576" y="15550"/>
                    <a:pt x="8733" y="15506"/>
                    <a:pt x="8876" y="15411"/>
                  </a:cubicBezTo>
                  <a:cubicBezTo>
                    <a:pt x="9210" y="15198"/>
                    <a:pt x="10335" y="14317"/>
                    <a:pt x="10305" y="13891"/>
                  </a:cubicBezTo>
                  <a:cubicBezTo>
                    <a:pt x="10284" y="13621"/>
                    <a:pt x="10007" y="13578"/>
                    <a:pt x="9834" y="13578"/>
                  </a:cubicBezTo>
                  <a:cubicBezTo>
                    <a:pt x="9754" y="13578"/>
                    <a:pt x="9697" y="13587"/>
                    <a:pt x="9697" y="13587"/>
                  </a:cubicBezTo>
                  <a:cubicBezTo>
                    <a:pt x="9697" y="13587"/>
                    <a:pt x="9180" y="12675"/>
                    <a:pt x="9271" y="12462"/>
                  </a:cubicBezTo>
                  <a:cubicBezTo>
                    <a:pt x="9393" y="12219"/>
                    <a:pt x="9484" y="11733"/>
                    <a:pt x="10153" y="11277"/>
                  </a:cubicBezTo>
                  <a:cubicBezTo>
                    <a:pt x="10186" y="11255"/>
                    <a:pt x="10224" y="11245"/>
                    <a:pt x="10264" y="11245"/>
                  </a:cubicBezTo>
                  <a:cubicBezTo>
                    <a:pt x="10728" y="11245"/>
                    <a:pt x="11570" y="12596"/>
                    <a:pt x="11794" y="12736"/>
                  </a:cubicBezTo>
                  <a:cubicBezTo>
                    <a:pt x="11998" y="12859"/>
                    <a:pt x="12203" y="13105"/>
                    <a:pt x="12519" y="13105"/>
                  </a:cubicBezTo>
                  <a:cubicBezTo>
                    <a:pt x="12672" y="13105"/>
                    <a:pt x="12852" y="13047"/>
                    <a:pt x="13071" y="12888"/>
                  </a:cubicBezTo>
                  <a:cubicBezTo>
                    <a:pt x="13922" y="12219"/>
                    <a:pt x="14134" y="12007"/>
                    <a:pt x="14134" y="11763"/>
                  </a:cubicBezTo>
                  <a:cubicBezTo>
                    <a:pt x="14108" y="11578"/>
                    <a:pt x="14012" y="11254"/>
                    <a:pt x="13747" y="11254"/>
                  </a:cubicBezTo>
                  <a:cubicBezTo>
                    <a:pt x="13708" y="11254"/>
                    <a:pt x="13665" y="11261"/>
                    <a:pt x="13618" y="11277"/>
                  </a:cubicBezTo>
                  <a:cubicBezTo>
                    <a:pt x="13435" y="11305"/>
                    <a:pt x="13233" y="11346"/>
                    <a:pt x="13041" y="11346"/>
                  </a:cubicBezTo>
                  <a:cubicBezTo>
                    <a:pt x="12818" y="11346"/>
                    <a:pt x="12610" y="11291"/>
                    <a:pt x="12463" y="11095"/>
                  </a:cubicBezTo>
                  <a:cubicBezTo>
                    <a:pt x="12189" y="10699"/>
                    <a:pt x="12098" y="10152"/>
                    <a:pt x="11855" y="9788"/>
                  </a:cubicBezTo>
                  <a:lnTo>
                    <a:pt x="11946" y="9544"/>
                  </a:lnTo>
                  <a:lnTo>
                    <a:pt x="12736" y="8845"/>
                  </a:lnTo>
                  <a:cubicBezTo>
                    <a:pt x="12736" y="8845"/>
                    <a:pt x="14226" y="9636"/>
                    <a:pt x="14347" y="9666"/>
                  </a:cubicBezTo>
                  <a:cubicBezTo>
                    <a:pt x="14405" y="9724"/>
                    <a:pt x="14928" y="10494"/>
                    <a:pt x="15241" y="10494"/>
                  </a:cubicBezTo>
                  <a:cubicBezTo>
                    <a:pt x="15258" y="10494"/>
                    <a:pt x="15274" y="10491"/>
                    <a:pt x="15289" y="10487"/>
                  </a:cubicBezTo>
                  <a:cubicBezTo>
                    <a:pt x="15593" y="10396"/>
                    <a:pt x="16718" y="9575"/>
                    <a:pt x="16870" y="8815"/>
                  </a:cubicBezTo>
                  <a:cubicBezTo>
                    <a:pt x="16870" y="8815"/>
                    <a:pt x="16658" y="8444"/>
                    <a:pt x="16136" y="8444"/>
                  </a:cubicBezTo>
                  <a:cubicBezTo>
                    <a:pt x="16098" y="8444"/>
                    <a:pt x="16059" y="8446"/>
                    <a:pt x="16019" y="8450"/>
                  </a:cubicBezTo>
                  <a:lnTo>
                    <a:pt x="15107" y="7933"/>
                  </a:lnTo>
                  <a:lnTo>
                    <a:pt x="15107" y="7933"/>
                  </a:lnTo>
                  <a:cubicBezTo>
                    <a:pt x="15107" y="7934"/>
                    <a:pt x="15897" y="7994"/>
                    <a:pt x="16110" y="7994"/>
                  </a:cubicBezTo>
                  <a:cubicBezTo>
                    <a:pt x="16353" y="8055"/>
                    <a:pt x="17539" y="8207"/>
                    <a:pt x="17752" y="8237"/>
                  </a:cubicBezTo>
                  <a:cubicBezTo>
                    <a:pt x="17850" y="8250"/>
                    <a:pt x="17992" y="8277"/>
                    <a:pt x="18164" y="8277"/>
                  </a:cubicBezTo>
                  <a:cubicBezTo>
                    <a:pt x="18417" y="8277"/>
                    <a:pt x="18732" y="8218"/>
                    <a:pt x="19059" y="7964"/>
                  </a:cubicBezTo>
                  <a:cubicBezTo>
                    <a:pt x="19575" y="7599"/>
                    <a:pt x="19849" y="7143"/>
                    <a:pt x="19849" y="7143"/>
                  </a:cubicBezTo>
                  <a:cubicBezTo>
                    <a:pt x="19849" y="7143"/>
                    <a:pt x="19871" y="6741"/>
                    <a:pt x="19476" y="6741"/>
                  </a:cubicBezTo>
                  <a:cubicBezTo>
                    <a:pt x="19410" y="6741"/>
                    <a:pt x="19332" y="6752"/>
                    <a:pt x="19241" y="6778"/>
                  </a:cubicBezTo>
                  <a:cubicBezTo>
                    <a:pt x="18790" y="6929"/>
                    <a:pt x="18612" y="7079"/>
                    <a:pt x="18374" y="7079"/>
                  </a:cubicBezTo>
                  <a:cubicBezTo>
                    <a:pt x="18276" y="7079"/>
                    <a:pt x="18168" y="7054"/>
                    <a:pt x="18025" y="6991"/>
                  </a:cubicBezTo>
                  <a:cubicBezTo>
                    <a:pt x="17539" y="6748"/>
                    <a:pt x="17144" y="6748"/>
                    <a:pt x="17022" y="6383"/>
                  </a:cubicBezTo>
                  <a:cubicBezTo>
                    <a:pt x="17022" y="6383"/>
                    <a:pt x="17539" y="5927"/>
                    <a:pt x="17934" y="4590"/>
                  </a:cubicBezTo>
                  <a:lnTo>
                    <a:pt x="19241" y="3253"/>
                  </a:lnTo>
                  <a:cubicBezTo>
                    <a:pt x="19241" y="3253"/>
                    <a:pt x="20001" y="2766"/>
                    <a:pt x="20031" y="2645"/>
                  </a:cubicBezTo>
                  <a:cubicBezTo>
                    <a:pt x="20031" y="2645"/>
                    <a:pt x="20183" y="2432"/>
                    <a:pt x="20122" y="2219"/>
                  </a:cubicBezTo>
                  <a:cubicBezTo>
                    <a:pt x="20122" y="2219"/>
                    <a:pt x="20335" y="2128"/>
                    <a:pt x="20274" y="1885"/>
                  </a:cubicBezTo>
                  <a:cubicBezTo>
                    <a:pt x="20183" y="1672"/>
                    <a:pt x="20031" y="1307"/>
                    <a:pt x="19423" y="1246"/>
                  </a:cubicBezTo>
                  <a:cubicBezTo>
                    <a:pt x="19347" y="1239"/>
                    <a:pt x="19270" y="1235"/>
                    <a:pt x="19195" y="1235"/>
                  </a:cubicBezTo>
                  <a:cubicBezTo>
                    <a:pt x="18712" y="1235"/>
                    <a:pt x="18260" y="1371"/>
                    <a:pt x="17900" y="1371"/>
                  </a:cubicBezTo>
                  <a:cubicBezTo>
                    <a:pt x="17870" y="1371"/>
                    <a:pt x="17841" y="1370"/>
                    <a:pt x="17812" y="1368"/>
                  </a:cubicBezTo>
                  <a:cubicBezTo>
                    <a:pt x="17812" y="1368"/>
                    <a:pt x="17356" y="1398"/>
                    <a:pt x="16961" y="1794"/>
                  </a:cubicBezTo>
                  <a:cubicBezTo>
                    <a:pt x="16536" y="2158"/>
                    <a:pt x="16414" y="2371"/>
                    <a:pt x="16384" y="2857"/>
                  </a:cubicBezTo>
                  <a:cubicBezTo>
                    <a:pt x="16384" y="2857"/>
                    <a:pt x="16159" y="2823"/>
                    <a:pt x="15912" y="2823"/>
                  </a:cubicBezTo>
                  <a:cubicBezTo>
                    <a:pt x="15696" y="2823"/>
                    <a:pt x="15464" y="2849"/>
                    <a:pt x="15350" y="2949"/>
                  </a:cubicBezTo>
                  <a:cubicBezTo>
                    <a:pt x="15137" y="3192"/>
                    <a:pt x="15077" y="3982"/>
                    <a:pt x="15077" y="3982"/>
                  </a:cubicBezTo>
                  <a:lnTo>
                    <a:pt x="14773" y="3982"/>
                  </a:lnTo>
                  <a:cubicBezTo>
                    <a:pt x="14773" y="3982"/>
                    <a:pt x="14539" y="3221"/>
                    <a:pt x="14185" y="3221"/>
                  </a:cubicBezTo>
                  <a:cubicBezTo>
                    <a:pt x="14179" y="3221"/>
                    <a:pt x="14172" y="3222"/>
                    <a:pt x="14165" y="3222"/>
                  </a:cubicBezTo>
                  <a:cubicBezTo>
                    <a:pt x="13830" y="3253"/>
                    <a:pt x="13496" y="3769"/>
                    <a:pt x="13496" y="3769"/>
                  </a:cubicBezTo>
                  <a:lnTo>
                    <a:pt x="12919" y="3557"/>
                  </a:lnTo>
                  <a:cubicBezTo>
                    <a:pt x="12919" y="3557"/>
                    <a:pt x="13678" y="2462"/>
                    <a:pt x="13253" y="1490"/>
                  </a:cubicBezTo>
                  <a:cubicBezTo>
                    <a:pt x="13235" y="1436"/>
                    <a:pt x="13102" y="1246"/>
                    <a:pt x="12903" y="1246"/>
                  </a:cubicBezTo>
                  <a:cubicBezTo>
                    <a:pt x="12763" y="1246"/>
                    <a:pt x="12590" y="1340"/>
                    <a:pt x="12402" y="1642"/>
                  </a:cubicBezTo>
                  <a:cubicBezTo>
                    <a:pt x="12402" y="1642"/>
                    <a:pt x="12341" y="882"/>
                    <a:pt x="11946" y="760"/>
                  </a:cubicBezTo>
                  <a:cubicBezTo>
                    <a:pt x="11927" y="752"/>
                    <a:pt x="11904" y="748"/>
                    <a:pt x="11880" y="748"/>
                  </a:cubicBezTo>
                  <a:cubicBezTo>
                    <a:pt x="11638" y="748"/>
                    <a:pt x="11186" y="1125"/>
                    <a:pt x="11186" y="1125"/>
                  </a:cubicBezTo>
                  <a:cubicBezTo>
                    <a:pt x="11186" y="1125"/>
                    <a:pt x="10730" y="0"/>
                    <a:pt x="10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5"/>
            <p:cNvSpPr/>
            <p:nvPr/>
          </p:nvSpPr>
          <p:spPr>
            <a:xfrm>
              <a:off x="7180500" y="2948650"/>
              <a:ext cx="508375" cy="537725"/>
            </a:xfrm>
            <a:custGeom>
              <a:avLst/>
              <a:gdLst/>
              <a:ahLst/>
              <a:cxnLst/>
              <a:rect l="l" t="t" r="r" b="b"/>
              <a:pathLst>
                <a:path w="20335" h="21509" extrusionOk="0">
                  <a:moveTo>
                    <a:pt x="10456" y="1"/>
                  </a:moveTo>
                  <a:cubicBezTo>
                    <a:pt x="10244" y="1"/>
                    <a:pt x="9940" y="123"/>
                    <a:pt x="9788" y="609"/>
                  </a:cubicBezTo>
                  <a:cubicBezTo>
                    <a:pt x="9636" y="1126"/>
                    <a:pt x="9423" y="1764"/>
                    <a:pt x="9423" y="1764"/>
                  </a:cubicBezTo>
                  <a:cubicBezTo>
                    <a:pt x="9423" y="1764"/>
                    <a:pt x="9180" y="396"/>
                    <a:pt x="8633" y="305"/>
                  </a:cubicBezTo>
                  <a:cubicBezTo>
                    <a:pt x="8623" y="303"/>
                    <a:pt x="8613" y="303"/>
                    <a:pt x="8604" y="303"/>
                  </a:cubicBezTo>
                  <a:cubicBezTo>
                    <a:pt x="8425" y="303"/>
                    <a:pt x="8198" y="556"/>
                    <a:pt x="8025" y="700"/>
                  </a:cubicBezTo>
                  <a:cubicBezTo>
                    <a:pt x="7690" y="1004"/>
                    <a:pt x="7447" y="1338"/>
                    <a:pt x="7447" y="1338"/>
                  </a:cubicBezTo>
                  <a:cubicBezTo>
                    <a:pt x="7447" y="1338"/>
                    <a:pt x="6139" y="699"/>
                    <a:pt x="5996" y="699"/>
                  </a:cubicBezTo>
                  <a:cubicBezTo>
                    <a:pt x="5993" y="699"/>
                    <a:pt x="5990" y="699"/>
                    <a:pt x="5988" y="700"/>
                  </a:cubicBezTo>
                  <a:cubicBezTo>
                    <a:pt x="5897" y="730"/>
                    <a:pt x="5289" y="609"/>
                    <a:pt x="5532" y="1490"/>
                  </a:cubicBezTo>
                  <a:cubicBezTo>
                    <a:pt x="5532" y="1490"/>
                    <a:pt x="6170" y="2980"/>
                    <a:pt x="6140" y="3344"/>
                  </a:cubicBezTo>
                  <a:cubicBezTo>
                    <a:pt x="6140" y="3344"/>
                    <a:pt x="5244" y="2788"/>
                    <a:pt x="4399" y="2788"/>
                  </a:cubicBezTo>
                  <a:cubicBezTo>
                    <a:pt x="4059" y="2788"/>
                    <a:pt x="3727" y="2879"/>
                    <a:pt x="3465" y="3132"/>
                  </a:cubicBezTo>
                  <a:cubicBezTo>
                    <a:pt x="2888" y="3709"/>
                    <a:pt x="4225" y="4621"/>
                    <a:pt x="4225" y="4621"/>
                  </a:cubicBezTo>
                  <a:cubicBezTo>
                    <a:pt x="4225" y="4621"/>
                    <a:pt x="3523" y="4398"/>
                    <a:pt x="2880" y="4398"/>
                  </a:cubicBezTo>
                  <a:cubicBezTo>
                    <a:pt x="2437" y="4398"/>
                    <a:pt x="2021" y="4504"/>
                    <a:pt x="1885" y="4864"/>
                  </a:cubicBezTo>
                  <a:cubicBezTo>
                    <a:pt x="1490" y="5746"/>
                    <a:pt x="3283" y="6688"/>
                    <a:pt x="3283" y="6688"/>
                  </a:cubicBezTo>
                  <a:cubicBezTo>
                    <a:pt x="3283" y="6688"/>
                    <a:pt x="3921" y="6901"/>
                    <a:pt x="3921" y="7114"/>
                  </a:cubicBezTo>
                  <a:cubicBezTo>
                    <a:pt x="3921" y="7114"/>
                    <a:pt x="3040" y="7752"/>
                    <a:pt x="3131" y="8269"/>
                  </a:cubicBezTo>
                  <a:cubicBezTo>
                    <a:pt x="3192" y="8755"/>
                    <a:pt x="4711" y="9089"/>
                    <a:pt x="4711" y="9120"/>
                  </a:cubicBezTo>
                  <a:cubicBezTo>
                    <a:pt x="4711" y="9180"/>
                    <a:pt x="3800" y="10092"/>
                    <a:pt x="3860" y="10335"/>
                  </a:cubicBezTo>
                  <a:cubicBezTo>
                    <a:pt x="3891" y="10609"/>
                    <a:pt x="4316" y="10943"/>
                    <a:pt x="4560" y="11004"/>
                  </a:cubicBezTo>
                  <a:cubicBezTo>
                    <a:pt x="4560" y="11004"/>
                    <a:pt x="4225" y="11339"/>
                    <a:pt x="4316" y="11703"/>
                  </a:cubicBezTo>
                  <a:cubicBezTo>
                    <a:pt x="4408" y="12098"/>
                    <a:pt x="5015" y="12463"/>
                    <a:pt x="5015" y="12463"/>
                  </a:cubicBezTo>
                  <a:cubicBezTo>
                    <a:pt x="5015" y="12463"/>
                    <a:pt x="4408" y="12858"/>
                    <a:pt x="4408" y="13223"/>
                  </a:cubicBezTo>
                  <a:cubicBezTo>
                    <a:pt x="4468" y="13618"/>
                    <a:pt x="4985" y="13801"/>
                    <a:pt x="4985" y="13801"/>
                  </a:cubicBezTo>
                  <a:cubicBezTo>
                    <a:pt x="4985" y="13801"/>
                    <a:pt x="4560" y="13861"/>
                    <a:pt x="4499" y="14196"/>
                  </a:cubicBezTo>
                  <a:cubicBezTo>
                    <a:pt x="4408" y="14439"/>
                    <a:pt x="4863" y="14804"/>
                    <a:pt x="4833" y="14986"/>
                  </a:cubicBezTo>
                  <a:cubicBezTo>
                    <a:pt x="4833" y="14986"/>
                    <a:pt x="4752" y="14964"/>
                    <a:pt x="4643" y="14964"/>
                  </a:cubicBezTo>
                  <a:cubicBezTo>
                    <a:pt x="4492" y="14964"/>
                    <a:pt x="4288" y="15005"/>
                    <a:pt x="4164" y="15199"/>
                  </a:cubicBezTo>
                  <a:cubicBezTo>
                    <a:pt x="3952" y="15746"/>
                    <a:pt x="4104" y="16962"/>
                    <a:pt x="4104" y="16962"/>
                  </a:cubicBezTo>
                  <a:cubicBezTo>
                    <a:pt x="4043" y="17022"/>
                    <a:pt x="2827" y="18816"/>
                    <a:pt x="517" y="20579"/>
                  </a:cubicBezTo>
                  <a:cubicBezTo>
                    <a:pt x="517" y="20579"/>
                    <a:pt x="0" y="21065"/>
                    <a:pt x="395" y="21399"/>
                  </a:cubicBezTo>
                  <a:cubicBezTo>
                    <a:pt x="477" y="21474"/>
                    <a:pt x="615" y="21508"/>
                    <a:pt x="791" y="21508"/>
                  </a:cubicBezTo>
                  <a:cubicBezTo>
                    <a:pt x="1397" y="21508"/>
                    <a:pt x="2447" y="21104"/>
                    <a:pt x="3131" y="20609"/>
                  </a:cubicBezTo>
                  <a:cubicBezTo>
                    <a:pt x="4012" y="19940"/>
                    <a:pt x="6535" y="17509"/>
                    <a:pt x="7569" y="14773"/>
                  </a:cubicBezTo>
                  <a:cubicBezTo>
                    <a:pt x="7569" y="14773"/>
                    <a:pt x="7751" y="14986"/>
                    <a:pt x="7903" y="15290"/>
                  </a:cubicBezTo>
                  <a:cubicBezTo>
                    <a:pt x="7995" y="15473"/>
                    <a:pt x="8196" y="15568"/>
                    <a:pt x="8422" y="15568"/>
                  </a:cubicBezTo>
                  <a:cubicBezTo>
                    <a:pt x="8571" y="15568"/>
                    <a:pt x="8731" y="15527"/>
                    <a:pt x="8876" y="15442"/>
                  </a:cubicBezTo>
                  <a:cubicBezTo>
                    <a:pt x="9210" y="15199"/>
                    <a:pt x="10335" y="14317"/>
                    <a:pt x="10304" y="13922"/>
                  </a:cubicBezTo>
                  <a:cubicBezTo>
                    <a:pt x="10285" y="13651"/>
                    <a:pt x="10044" y="13602"/>
                    <a:pt x="9871" y="13602"/>
                  </a:cubicBezTo>
                  <a:cubicBezTo>
                    <a:pt x="9773" y="13602"/>
                    <a:pt x="9696" y="13618"/>
                    <a:pt x="9696" y="13618"/>
                  </a:cubicBezTo>
                  <a:cubicBezTo>
                    <a:pt x="9696" y="13618"/>
                    <a:pt x="9180" y="12706"/>
                    <a:pt x="9271" y="12463"/>
                  </a:cubicBezTo>
                  <a:cubicBezTo>
                    <a:pt x="9392" y="12250"/>
                    <a:pt x="9484" y="11734"/>
                    <a:pt x="10152" y="11278"/>
                  </a:cubicBezTo>
                  <a:cubicBezTo>
                    <a:pt x="10183" y="11260"/>
                    <a:pt x="10217" y="11252"/>
                    <a:pt x="10253" y="11252"/>
                  </a:cubicBezTo>
                  <a:cubicBezTo>
                    <a:pt x="10715" y="11252"/>
                    <a:pt x="11568" y="12596"/>
                    <a:pt x="11794" y="12737"/>
                  </a:cubicBezTo>
                  <a:cubicBezTo>
                    <a:pt x="11998" y="12859"/>
                    <a:pt x="12203" y="13106"/>
                    <a:pt x="12518" y="13106"/>
                  </a:cubicBezTo>
                  <a:cubicBezTo>
                    <a:pt x="12672" y="13106"/>
                    <a:pt x="12852" y="13048"/>
                    <a:pt x="13070" y="12889"/>
                  </a:cubicBezTo>
                  <a:cubicBezTo>
                    <a:pt x="13921" y="12250"/>
                    <a:pt x="14134" y="12007"/>
                    <a:pt x="14134" y="11794"/>
                  </a:cubicBezTo>
                  <a:cubicBezTo>
                    <a:pt x="14107" y="11577"/>
                    <a:pt x="14007" y="11263"/>
                    <a:pt x="13727" y="11263"/>
                  </a:cubicBezTo>
                  <a:cubicBezTo>
                    <a:pt x="13693" y="11263"/>
                    <a:pt x="13657" y="11268"/>
                    <a:pt x="13617" y="11278"/>
                  </a:cubicBezTo>
                  <a:cubicBezTo>
                    <a:pt x="13433" y="11320"/>
                    <a:pt x="13228" y="11370"/>
                    <a:pt x="13034" y="11370"/>
                  </a:cubicBezTo>
                  <a:cubicBezTo>
                    <a:pt x="12814" y="11370"/>
                    <a:pt x="12608" y="11306"/>
                    <a:pt x="12462" y="11095"/>
                  </a:cubicBezTo>
                  <a:cubicBezTo>
                    <a:pt x="12250" y="10761"/>
                    <a:pt x="12098" y="10153"/>
                    <a:pt x="11854" y="9819"/>
                  </a:cubicBezTo>
                  <a:lnTo>
                    <a:pt x="11946" y="9545"/>
                  </a:lnTo>
                  <a:lnTo>
                    <a:pt x="12736" y="8846"/>
                  </a:lnTo>
                  <a:cubicBezTo>
                    <a:pt x="12736" y="8846"/>
                    <a:pt x="14225" y="9667"/>
                    <a:pt x="14347" y="9697"/>
                  </a:cubicBezTo>
                  <a:cubicBezTo>
                    <a:pt x="14404" y="9726"/>
                    <a:pt x="14913" y="10499"/>
                    <a:pt x="15227" y="10499"/>
                  </a:cubicBezTo>
                  <a:cubicBezTo>
                    <a:pt x="15249" y="10499"/>
                    <a:pt x="15270" y="10495"/>
                    <a:pt x="15289" y="10487"/>
                  </a:cubicBezTo>
                  <a:cubicBezTo>
                    <a:pt x="15593" y="10427"/>
                    <a:pt x="16718" y="9576"/>
                    <a:pt x="16870" y="8816"/>
                  </a:cubicBezTo>
                  <a:cubicBezTo>
                    <a:pt x="16870" y="8816"/>
                    <a:pt x="16671" y="8469"/>
                    <a:pt x="16185" y="8469"/>
                  </a:cubicBezTo>
                  <a:cubicBezTo>
                    <a:pt x="16133" y="8469"/>
                    <a:pt x="16078" y="8473"/>
                    <a:pt x="16019" y="8481"/>
                  </a:cubicBezTo>
                  <a:lnTo>
                    <a:pt x="15107" y="7965"/>
                  </a:lnTo>
                  <a:lnTo>
                    <a:pt x="15107" y="7965"/>
                  </a:lnTo>
                  <a:cubicBezTo>
                    <a:pt x="15107" y="7965"/>
                    <a:pt x="15897" y="8025"/>
                    <a:pt x="16110" y="8025"/>
                  </a:cubicBezTo>
                  <a:cubicBezTo>
                    <a:pt x="16353" y="8056"/>
                    <a:pt x="17538" y="8208"/>
                    <a:pt x="17751" y="8269"/>
                  </a:cubicBezTo>
                  <a:cubicBezTo>
                    <a:pt x="17849" y="8281"/>
                    <a:pt x="17992" y="8308"/>
                    <a:pt x="18163" y="8308"/>
                  </a:cubicBezTo>
                  <a:cubicBezTo>
                    <a:pt x="18417" y="8308"/>
                    <a:pt x="18732" y="8249"/>
                    <a:pt x="19058" y="7995"/>
                  </a:cubicBezTo>
                  <a:cubicBezTo>
                    <a:pt x="19575" y="7600"/>
                    <a:pt x="19849" y="7144"/>
                    <a:pt x="19849" y="7144"/>
                  </a:cubicBezTo>
                  <a:cubicBezTo>
                    <a:pt x="19849" y="7144"/>
                    <a:pt x="19871" y="6771"/>
                    <a:pt x="19485" y="6771"/>
                  </a:cubicBezTo>
                  <a:cubicBezTo>
                    <a:pt x="19417" y="6771"/>
                    <a:pt x="19336" y="6782"/>
                    <a:pt x="19241" y="6810"/>
                  </a:cubicBezTo>
                  <a:cubicBezTo>
                    <a:pt x="18794" y="6937"/>
                    <a:pt x="18616" y="7094"/>
                    <a:pt x="18382" y="7094"/>
                  </a:cubicBezTo>
                  <a:cubicBezTo>
                    <a:pt x="18282" y="7094"/>
                    <a:pt x="18171" y="7065"/>
                    <a:pt x="18025" y="6992"/>
                  </a:cubicBezTo>
                  <a:cubicBezTo>
                    <a:pt x="17538" y="6779"/>
                    <a:pt x="17143" y="6779"/>
                    <a:pt x="17022" y="6384"/>
                  </a:cubicBezTo>
                  <a:cubicBezTo>
                    <a:pt x="17022" y="6384"/>
                    <a:pt x="17538" y="5928"/>
                    <a:pt x="17934" y="4621"/>
                  </a:cubicBezTo>
                  <a:lnTo>
                    <a:pt x="19241" y="3284"/>
                  </a:lnTo>
                  <a:cubicBezTo>
                    <a:pt x="19241" y="3284"/>
                    <a:pt x="20001" y="2797"/>
                    <a:pt x="20031" y="2676"/>
                  </a:cubicBezTo>
                  <a:cubicBezTo>
                    <a:pt x="20031" y="2676"/>
                    <a:pt x="20183" y="2433"/>
                    <a:pt x="20122" y="2250"/>
                  </a:cubicBezTo>
                  <a:cubicBezTo>
                    <a:pt x="20122" y="2250"/>
                    <a:pt x="20335" y="2129"/>
                    <a:pt x="20274" y="1916"/>
                  </a:cubicBezTo>
                  <a:cubicBezTo>
                    <a:pt x="20183" y="1673"/>
                    <a:pt x="20031" y="1338"/>
                    <a:pt x="19423" y="1278"/>
                  </a:cubicBezTo>
                  <a:cubicBezTo>
                    <a:pt x="19325" y="1263"/>
                    <a:pt x="19228" y="1257"/>
                    <a:pt x="19132" y="1257"/>
                  </a:cubicBezTo>
                  <a:cubicBezTo>
                    <a:pt x="18701" y="1257"/>
                    <a:pt x="18299" y="1379"/>
                    <a:pt x="17984" y="1379"/>
                  </a:cubicBezTo>
                  <a:cubicBezTo>
                    <a:pt x="17935" y="1379"/>
                    <a:pt x="17887" y="1376"/>
                    <a:pt x="17842" y="1369"/>
                  </a:cubicBezTo>
                  <a:cubicBezTo>
                    <a:pt x="17842" y="1369"/>
                    <a:pt x="17356" y="1430"/>
                    <a:pt x="16961" y="1794"/>
                  </a:cubicBezTo>
                  <a:cubicBezTo>
                    <a:pt x="16535" y="2189"/>
                    <a:pt x="16414" y="2402"/>
                    <a:pt x="16383" y="2858"/>
                  </a:cubicBezTo>
                  <a:cubicBezTo>
                    <a:pt x="16383" y="2858"/>
                    <a:pt x="16186" y="2828"/>
                    <a:pt x="15958" y="2828"/>
                  </a:cubicBezTo>
                  <a:cubicBezTo>
                    <a:pt x="15730" y="2828"/>
                    <a:pt x="15472" y="2858"/>
                    <a:pt x="15350" y="2980"/>
                  </a:cubicBezTo>
                  <a:cubicBezTo>
                    <a:pt x="15137" y="3193"/>
                    <a:pt x="15076" y="4013"/>
                    <a:pt x="15076" y="4013"/>
                  </a:cubicBezTo>
                  <a:lnTo>
                    <a:pt x="14803" y="4013"/>
                  </a:lnTo>
                  <a:cubicBezTo>
                    <a:pt x="14803" y="4013"/>
                    <a:pt x="14548" y="3250"/>
                    <a:pt x="14231" y="3250"/>
                  </a:cubicBezTo>
                  <a:cubicBezTo>
                    <a:pt x="14219" y="3250"/>
                    <a:pt x="14207" y="3251"/>
                    <a:pt x="14195" y="3253"/>
                  </a:cubicBezTo>
                  <a:cubicBezTo>
                    <a:pt x="13830" y="3284"/>
                    <a:pt x="13496" y="3770"/>
                    <a:pt x="13496" y="3770"/>
                  </a:cubicBezTo>
                  <a:lnTo>
                    <a:pt x="12918" y="3588"/>
                  </a:lnTo>
                  <a:cubicBezTo>
                    <a:pt x="12918" y="3588"/>
                    <a:pt x="13678" y="2493"/>
                    <a:pt x="13283" y="1490"/>
                  </a:cubicBezTo>
                  <a:cubicBezTo>
                    <a:pt x="13247" y="1454"/>
                    <a:pt x="13103" y="1256"/>
                    <a:pt x="12896" y="1256"/>
                  </a:cubicBezTo>
                  <a:cubicBezTo>
                    <a:pt x="12755" y="1256"/>
                    <a:pt x="12586" y="1347"/>
                    <a:pt x="12402" y="1642"/>
                  </a:cubicBezTo>
                  <a:cubicBezTo>
                    <a:pt x="12402" y="1642"/>
                    <a:pt x="12371" y="882"/>
                    <a:pt x="11946" y="761"/>
                  </a:cubicBezTo>
                  <a:cubicBezTo>
                    <a:pt x="11934" y="757"/>
                    <a:pt x="11921" y="755"/>
                    <a:pt x="11907" y="755"/>
                  </a:cubicBezTo>
                  <a:cubicBezTo>
                    <a:pt x="11693" y="755"/>
                    <a:pt x="11186" y="1156"/>
                    <a:pt x="11186" y="1156"/>
                  </a:cubicBezTo>
                  <a:cubicBezTo>
                    <a:pt x="11186" y="1156"/>
                    <a:pt x="10730" y="1"/>
                    <a:pt x="10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5"/>
            <p:cNvSpPr/>
            <p:nvPr/>
          </p:nvSpPr>
          <p:spPr>
            <a:xfrm>
              <a:off x="6319525" y="1113750"/>
              <a:ext cx="1661925" cy="938125"/>
            </a:xfrm>
            <a:custGeom>
              <a:avLst/>
              <a:gdLst/>
              <a:ahLst/>
              <a:cxnLst/>
              <a:rect l="l" t="t" r="r" b="b"/>
              <a:pathLst>
                <a:path w="66477" h="37525" extrusionOk="0">
                  <a:moveTo>
                    <a:pt x="5852" y="1"/>
                  </a:moveTo>
                  <a:cubicBezTo>
                    <a:pt x="3993" y="1"/>
                    <a:pt x="1312" y="400"/>
                    <a:pt x="761" y="2849"/>
                  </a:cubicBezTo>
                  <a:cubicBezTo>
                    <a:pt x="1" y="6253"/>
                    <a:pt x="973" y="8502"/>
                    <a:pt x="2068" y="11025"/>
                  </a:cubicBezTo>
                  <a:cubicBezTo>
                    <a:pt x="3223" y="13518"/>
                    <a:pt x="8664" y="22880"/>
                    <a:pt x="17509" y="25919"/>
                  </a:cubicBezTo>
                  <a:cubicBezTo>
                    <a:pt x="17509" y="25919"/>
                    <a:pt x="18998" y="28351"/>
                    <a:pt x="19788" y="29019"/>
                  </a:cubicBezTo>
                  <a:lnTo>
                    <a:pt x="20092" y="32788"/>
                  </a:lnTo>
                  <a:cubicBezTo>
                    <a:pt x="20092" y="32788"/>
                    <a:pt x="20123" y="33731"/>
                    <a:pt x="19788" y="34217"/>
                  </a:cubicBezTo>
                  <a:cubicBezTo>
                    <a:pt x="19393" y="34734"/>
                    <a:pt x="17509" y="36436"/>
                    <a:pt x="17995" y="37317"/>
                  </a:cubicBezTo>
                  <a:cubicBezTo>
                    <a:pt x="18068" y="37463"/>
                    <a:pt x="18213" y="37524"/>
                    <a:pt x="18407" y="37524"/>
                  </a:cubicBezTo>
                  <a:cubicBezTo>
                    <a:pt x="19424" y="37524"/>
                    <a:pt x="21764" y="35828"/>
                    <a:pt x="21764" y="35828"/>
                  </a:cubicBezTo>
                  <a:cubicBezTo>
                    <a:pt x="21764" y="35828"/>
                    <a:pt x="23314" y="35251"/>
                    <a:pt x="23162" y="33457"/>
                  </a:cubicBezTo>
                  <a:cubicBezTo>
                    <a:pt x="22980" y="31694"/>
                    <a:pt x="23041" y="30053"/>
                    <a:pt x="23406" y="29901"/>
                  </a:cubicBezTo>
                  <a:cubicBezTo>
                    <a:pt x="23709" y="29749"/>
                    <a:pt x="24530" y="28655"/>
                    <a:pt x="24530" y="28655"/>
                  </a:cubicBezTo>
                  <a:lnTo>
                    <a:pt x="25229" y="28108"/>
                  </a:lnTo>
                  <a:lnTo>
                    <a:pt x="25837" y="29475"/>
                  </a:lnTo>
                  <a:cubicBezTo>
                    <a:pt x="25837" y="29475"/>
                    <a:pt x="25928" y="33092"/>
                    <a:pt x="26324" y="33579"/>
                  </a:cubicBezTo>
                  <a:cubicBezTo>
                    <a:pt x="26382" y="33656"/>
                    <a:pt x="26490" y="33689"/>
                    <a:pt x="26631" y="33689"/>
                  </a:cubicBezTo>
                  <a:cubicBezTo>
                    <a:pt x="27380" y="33689"/>
                    <a:pt x="29067" y="32774"/>
                    <a:pt x="29272" y="32697"/>
                  </a:cubicBezTo>
                  <a:cubicBezTo>
                    <a:pt x="29545" y="32637"/>
                    <a:pt x="30731" y="31603"/>
                    <a:pt x="30944" y="31481"/>
                  </a:cubicBezTo>
                  <a:cubicBezTo>
                    <a:pt x="31156" y="31390"/>
                    <a:pt x="31673" y="31086"/>
                    <a:pt x="31552" y="30965"/>
                  </a:cubicBezTo>
                  <a:cubicBezTo>
                    <a:pt x="31400" y="30843"/>
                    <a:pt x="31004" y="30782"/>
                    <a:pt x="31004" y="30691"/>
                  </a:cubicBezTo>
                  <a:cubicBezTo>
                    <a:pt x="31004" y="30630"/>
                    <a:pt x="30457" y="27135"/>
                    <a:pt x="29849" y="25615"/>
                  </a:cubicBezTo>
                  <a:cubicBezTo>
                    <a:pt x="29849" y="25615"/>
                    <a:pt x="31369" y="25311"/>
                    <a:pt x="31643" y="25220"/>
                  </a:cubicBezTo>
                  <a:cubicBezTo>
                    <a:pt x="31643" y="25220"/>
                    <a:pt x="32980" y="26314"/>
                    <a:pt x="33193" y="27165"/>
                  </a:cubicBezTo>
                  <a:cubicBezTo>
                    <a:pt x="33588" y="28685"/>
                    <a:pt x="32980" y="29719"/>
                    <a:pt x="33315" y="30326"/>
                  </a:cubicBezTo>
                  <a:cubicBezTo>
                    <a:pt x="33405" y="30495"/>
                    <a:pt x="33513" y="30564"/>
                    <a:pt x="33653" y="30564"/>
                  </a:cubicBezTo>
                  <a:cubicBezTo>
                    <a:pt x="33842" y="30564"/>
                    <a:pt x="34091" y="30440"/>
                    <a:pt x="34439" y="30266"/>
                  </a:cubicBezTo>
                  <a:cubicBezTo>
                    <a:pt x="35047" y="29992"/>
                    <a:pt x="36476" y="29202"/>
                    <a:pt x="36476" y="29202"/>
                  </a:cubicBezTo>
                  <a:lnTo>
                    <a:pt x="37843" y="28594"/>
                  </a:lnTo>
                  <a:cubicBezTo>
                    <a:pt x="37843" y="28594"/>
                    <a:pt x="38330" y="27682"/>
                    <a:pt x="37904" y="26527"/>
                  </a:cubicBezTo>
                  <a:cubicBezTo>
                    <a:pt x="37479" y="25342"/>
                    <a:pt x="37540" y="24430"/>
                    <a:pt x="37722" y="23487"/>
                  </a:cubicBezTo>
                  <a:cubicBezTo>
                    <a:pt x="37904" y="22515"/>
                    <a:pt x="37995" y="22272"/>
                    <a:pt x="37995" y="22272"/>
                  </a:cubicBezTo>
                  <a:cubicBezTo>
                    <a:pt x="37995" y="22272"/>
                    <a:pt x="38524" y="22042"/>
                    <a:pt x="38822" y="22042"/>
                  </a:cubicBezTo>
                  <a:cubicBezTo>
                    <a:pt x="38867" y="22042"/>
                    <a:pt x="38906" y="22047"/>
                    <a:pt x="38938" y="22059"/>
                  </a:cubicBezTo>
                  <a:cubicBezTo>
                    <a:pt x="39211" y="22150"/>
                    <a:pt x="40154" y="22971"/>
                    <a:pt x="40154" y="22971"/>
                  </a:cubicBezTo>
                  <a:cubicBezTo>
                    <a:pt x="40154" y="22971"/>
                    <a:pt x="41339" y="24156"/>
                    <a:pt x="41552" y="25311"/>
                  </a:cubicBezTo>
                  <a:cubicBezTo>
                    <a:pt x="41552" y="25311"/>
                    <a:pt x="41369" y="26101"/>
                    <a:pt x="42251" y="26101"/>
                  </a:cubicBezTo>
                  <a:cubicBezTo>
                    <a:pt x="42260" y="26102"/>
                    <a:pt x="42270" y="26102"/>
                    <a:pt x="42280" y="26102"/>
                  </a:cubicBezTo>
                  <a:cubicBezTo>
                    <a:pt x="43123" y="26102"/>
                    <a:pt x="45292" y="24854"/>
                    <a:pt x="45442" y="24734"/>
                  </a:cubicBezTo>
                  <a:cubicBezTo>
                    <a:pt x="45594" y="24612"/>
                    <a:pt x="46537" y="24339"/>
                    <a:pt x="46233" y="23731"/>
                  </a:cubicBezTo>
                  <a:cubicBezTo>
                    <a:pt x="45929" y="23123"/>
                    <a:pt x="45746" y="23366"/>
                    <a:pt x="45351" y="22880"/>
                  </a:cubicBezTo>
                  <a:cubicBezTo>
                    <a:pt x="45017" y="22363"/>
                    <a:pt x="43072" y="19718"/>
                    <a:pt x="42889" y="19536"/>
                  </a:cubicBezTo>
                  <a:cubicBezTo>
                    <a:pt x="42889" y="19536"/>
                    <a:pt x="43862" y="19293"/>
                    <a:pt x="44257" y="19232"/>
                  </a:cubicBezTo>
                  <a:cubicBezTo>
                    <a:pt x="44327" y="19215"/>
                    <a:pt x="44454" y="19208"/>
                    <a:pt x="44632" y="19208"/>
                  </a:cubicBezTo>
                  <a:cubicBezTo>
                    <a:pt x="46146" y="19208"/>
                    <a:pt x="51271" y="19754"/>
                    <a:pt x="54689" y="19754"/>
                  </a:cubicBezTo>
                  <a:cubicBezTo>
                    <a:pt x="55952" y="19754"/>
                    <a:pt x="56981" y="19679"/>
                    <a:pt x="57509" y="19475"/>
                  </a:cubicBezTo>
                  <a:cubicBezTo>
                    <a:pt x="57509" y="19475"/>
                    <a:pt x="59029" y="18989"/>
                    <a:pt x="59272" y="18928"/>
                  </a:cubicBezTo>
                  <a:cubicBezTo>
                    <a:pt x="59485" y="18837"/>
                    <a:pt x="66476" y="16223"/>
                    <a:pt x="66324" y="15493"/>
                  </a:cubicBezTo>
                  <a:cubicBezTo>
                    <a:pt x="66236" y="15071"/>
                    <a:pt x="65771" y="14862"/>
                    <a:pt x="65081" y="14862"/>
                  </a:cubicBezTo>
                  <a:cubicBezTo>
                    <a:pt x="64581" y="14862"/>
                    <a:pt x="63962" y="14972"/>
                    <a:pt x="63285" y="15189"/>
                  </a:cubicBezTo>
                  <a:cubicBezTo>
                    <a:pt x="61953" y="15650"/>
                    <a:pt x="59954" y="16089"/>
                    <a:pt x="58829" y="16089"/>
                  </a:cubicBezTo>
                  <a:cubicBezTo>
                    <a:pt x="58619" y="16089"/>
                    <a:pt x="58439" y="16074"/>
                    <a:pt x="58300" y="16041"/>
                  </a:cubicBezTo>
                  <a:cubicBezTo>
                    <a:pt x="57996" y="15949"/>
                    <a:pt x="57358" y="15828"/>
                    <a:pt x="57358" y="15828"/>
                  </a:cubicBezTo>
                  <a:lnTo>
                    <a:pt x="53528" y="15189"/>
                  </a:lnTo>
                  <a:cubicBezTo>
                    <a:pt x="53528" y="15189"/>
                    <a:pt x="45351" y="13001"/>
                    <a:pt x="42950" y="11664"/>
                  </a:cubicBezTo>
                  <a:cubicBezTo>
                    <a:pt x="42950" y="11664"/>
                    <a:pt x="38239" y="9445"/>
                    <a:pt x="37296" y="9262"/>
                  </a:cubicBezTo>
                  <a:cubicBezTo>
                    <a:pt x="36639" y="9135"/>
                    <a:pt x="35612" y="8638"/>
                    <a:pt x="33885" y="8638"/>
                  </a:cubicBezTo>
                  <a:cubicBezTo>
                    <a:pt x="33136" y="8638"/>
                    <a:pt x="32256" y="8731"/>
                    <a:pt x="31217" y="8989"/>
                  </a:cubicBezTo>
                  <a:lnTo>
                    <a:pt x="30852" y="9080"/>
                  </a:lnTo>
                  <a:cubicBezTo>
                    <a:pt x="30852" y="9080"/>
                    <a:pt x="26232" y="10569"/>
                    <a:pt x="23466" y="12879"/>
                  </a:cubicBezTo>
                  <a:cubicBezTo>
                    <a:pt x="21430" y="14582"/>
                    <a:pt x="19940" y="16041"/>
                    <a:pt x="17934" y="18776"/>
                  </a:cubicBezTo>
                  <a:cubicBezTo>
                    <a:pt x="17934" y="18776"/>
                    <a:pt x="17399" y="19190"/>
                    <a:pt x="16960" y="19190"/>
                  </a:cubicBezTo>
                  <a:cubicBezTo>
                    <a:pt x="16908" y="19190"/>
                    <a:pt x="16858" y="19184"/>
                    <a:pt x="16810" y="19171"/>
                  </a:cubicBezTo>
                  <a:cubicBezTo>
                    <a:pt x="16415" y="19110"/>
                    <a:pt x="13162" y="18563"/>
                    <a:pt x="10731" y="16557"/>
                  </a:cubicBezTo>
                  <a:cubicBezTo>
                    <a:pt x="8299" y="14551"/>
                    <a:pt x="5867" y="11816"/>
                    <a:pt x="4895" y="7712"/>
                  </a:cubicBezTo>
                  <a:cubicBezTo>
                    <a:pt x="4895" y="7712"/>
                    <a:pt x="4773" y="7104"/>
                    <a:pt x="4955" y="6040"/>
                  </a:cubicBezTo>
                  <a:cubicBezTo>
                    <a:pt x="5077" y="5432"/>
                    <a:pt x="6019" y="4308"/>
                    <a:pt x="7296" y="3730"/>
                  </a:cubicBezTo>
                  <a:cubicBezTo>
                    <a:pt x="8542" y="3153"/>
                    <a:pt x="8299" y="1937"/>
                    <a:pt x="8299" y="1937"/>
                  </a:cubicBezTo>
                  <a:cubicBezTo>
                    <a:pt x="8299" y="1937"/>
                    <a:pt x="8694" y="1603"/>
                    <a:pt x="8694" y="1299"/>
                  </a:cubicBezTo>
                  <a:cubicBezTo>
                    <a:pt x="8694" y="995"/>
                    <a:pt x="8512" y="144"/>
                    <a:pt x="7448" y="83"/>
                  </a:cubicBezTo>
                  <a:cubicBezTo>
                    <a:pt x="7139" y="58"/>
                    <a:pt x="6554" y="1"/>
                    <a:pt x="58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5"/>
            <p:cNvSpPr/>
            <p:nvPr/>
          </p:nvSpPr>
          <p:spPr>
            <a:xfrm>
              <a:off x="5785325" y="2095925"/>
              <a:ext cx="637575" cy="985750"/>
            </a:xfrm>
            <a:custGeom>
              <a:avLst/>
              <a:gdLst/>
              <a:ahLst/>
              <a:cxnLst/>
              <a:rect l="l" t="t" r="r" b="b"/>
              <a:pathLst>
                <a:path w="25503" h="39430" extrusionOk="0">
                  <a:moveTo>
                    <a:pt x="21121" y="1"/>
                  </a:moveTo>
                  <a:cubicBezTo>
                    <a:pt x="20141" y="1"/>
                    <a:pt x="19235" y="242"/>
                    <a:pt x="18268" y="523"/>
                  </a:cubicBezTo>
                  <a:cubicBezTo>
                    <a:pt x="16657" y="979"/>
                    <a:pt x="10366" y="3502"/>
                    <a:pt x="7691" y="8638"/>
                  </a:cubicBezTo>
                  <a:cubicBezTo>
                    <a:pt x="7691" y="8638"/>
                    <a:pt x="6049" y="9307"/>
                    <a:pt x="5563" y="9733"/>
                  </a:cubicBezTo>
                  <a:lnTo>
                    <a:pt x="3192" y="9550"/>
                  </a:lnTo>
                  <a:cubicBezTo>
                    <a:pt x="3192" y="9550"/>
                    <a:pt x="2615" y="9490"/>
                    <a:pt x="2341" y="9186"/>
                  </a:cubicBezTo>
                  <a:cubicBezTo>
                    <a:pt x="2114" y="8902"/>
                    <a:pt x="1330" y="7770"/>
                    <a:pt x="733" y="7770"/>
                  </a:cubicBezTo>
                  <a:cubicBezTo>
                    <a:pt x="690" y="7770"/>
                    <a:pt x="649" y="7775"/>
                    <a:pt x="609" y="7787"/>
                  </a:cubicBezTo>
                  <a:cubicBezTo>
                    <a:pt x="1" y="7970"/>
                    <a:pt x="1186" y="10219"/>
                    <a:pt x="1186" y="10219"/>
                  </a:cubicBezTo>
                  <a:cubicBezTo>
                    <a:pt x="1186" y="10219"/>
                    <a:pt x="1368" y="11253"/>
                    <a:pt x="2493" y="11313"/>
                  </a:cubicBezTo>
                  <a:cubicBezTo>
                    <a:pt x="3648" y="11404"/>
                    <a:pt x="4621" y="11587"/>
                    <a:pt x="4682" y="11769"/>
                  </a:cubicBezTo>
                  <a:cubicBezTo>
                    <a:pt x="4742" y="12012"/>
                    <a:pt x="5320" y="12590"/>
                    <a:pt x="5320" y="12590"/>
                  </a:cubicBezTo>
                  <a:lnTo>
                    <a:pt x="5593" y="13046"/>
                  </a:lnTo>
                  <a:lnTo>
                    <a:pt x="4682" y="13289"/>
                  </a:lnTo>
                  <a:cubicBezTo>
                    <a:pt x="4682" y="13289"/>
                    <a:pt x="3492" y="13160"/>
                    <a:pt x="2714" y="13160"/>
                  </a:cubicBezTo>
                  <a:cubicBezTo>
                    <a:pt x="2423" y="13160"/>
                    <a:pt x="2189" y="13178"/>
                    <a:pt x="2098" y="13228"/>
                  </a:cubicBezTo>
                  <a:cubicBezTo>
                    <a:pt x="1764" y="13411"/>
                    <a:pt x="2311" y="14961"/>
                    <a:pt x="2372" y="15113"/>
                  </a:cubicBezTo>
                  <a:cubicBezTo>
                    <a:pt x="2402" y="15326"/>
                    <a:pt x="2888" y="16116"/>
                    <a:pt x="2919" y="16268"/>
                  </a:cubicBezTo>
                  <a:cubicBezTo>
                    <a:pt x="2974" y="16407"/>
                    <a:pt x="3107" y="16701"/>
                    <a:pt x="3176" y="16701"/>
                  </a:cubicBezTo>
                  <a:cubicBezTo>
                    <a:pt x="3182" y="16701"/>
                    <a:pt x="3187" y="16698"/>
                    <a:pt x="3192" y="16693"/>
                  </a:cubicBezTo>
                  <a:cubicBezTo>
                    <a:pt x="3283" y="16602"/>
                    <a:pt x="3344" y="16329"/>
                    <a:pt x="3435" y="16329"/>
                  </a:cubicBezTo>
                  <a:cubicBezTo>
                    <a:pt x="3496" y="16329"/>
                    <a:pt x="5654" y="16329"/>
                    <a:pt x="6688" y="16116"/>
                  </a:cubicBezTo>
                  <a:cubicBezTo>
                    <a:pt x="6688" y="16116"/>
                    <a:pt x="6718" y="17088"/>
                    <a:pt x="6779" y="17240"/>
                  </a:cubicBezTo>
                  <a:cubicBezTo>
                    <a:pt x="6779" y="17240"/>
                    <a:pt x="5958" y="17970"/>
                    <a:pt x="5441" y="18000"/>
                  </a:cubicBezTo>
                  <a:cubicBezTo>
                    <a:pt x="5354" y="18009"/>
                    <a:pt x="5270" y="18012"/>
                    <a:pt x="5189" y="18012"/>
                  </a:cubicBezTo>
                  <a:cubicBezTo>
                    <a:pt x="4517" y="18012"/>
                    <a:pt x="4032" y="17756"/>
                    <a:pt x="3682" y="17756"/>
                  </a:cubicBezTo>
                  <a:cubicBezTo>
                    <a:pt x="3615" y="17756"/>
                    <a:pt x="3553" y="17766"/>
                    <a:pt x="3496" y="17788"/>
                  </a:cubicBezTo>
                  <a:cubicBezTo>
                    <a:pt x="3192" y="17909"/>
                    <a:pt x="3283" y="18092"/>
                    <a:pt x="3435" y="18456"/>
                  </a:cubicBezTo>
                  <a:cubicBezTo>
                    <a:pt x="3527" y="18882"/>
                    <a:pt x="3891" y="19794"/>
                    <a:pt x="3891" y="19794"/>
                  </a:cubicBezTo>
                  <a:lnTo>
                    <a:pt x="4104" y="20706"/>
                  </a:lnTo>
                  <a:cubicBezTo>
                    <a:pt x="4104" y="20706"/>
                    <a:pt x="4446" y="20983"/>
                    <a:pt x="5005" y="20983"/>
                  </a:cubicBezTo>
                  <a:cubicBezTo>
                    <a:pt x="5112" y="20983"/>
                    <a:pt x="5228" y="20973"/>
                    <a:pt x="5350" y="20949"/>
                  </a:cubicBezTo>
                  <a:cubicBezTo>
                    <a:pt x="5610" y="20897"/>
                    <a:pt x="5848" y="20873"/>
                    <a:pt x="6073" y="20873"/>
                  </a:cubicBezTo>
                  <a:cubicBezTo>
                    <a:pt x="6505" y="20873"/>
                    <a:pt x="6885" y="20961"/>
                    <a:pt x="7265" y="21101"/>
                  </a:cubicBezTo>
                  <a:cubicBezTo>
                    <a:pt x="7843" y="21283"/>
                    <a:pt x="7995" y="21344"/>
                    <a:pt x="7995" y="21344"/>
                  </a:cubicBezTo>
                  <a:cubicBezTo>
                    <a:pt x="7995" y="21344"/>
                    <a:pt x="8086" y="21800"/>
                    <a:pt x="8025" y="21952"/>
                  </a:cubicBezTo>
                  <a:cubicBezTo>
                    <a:pt x="7934" y="22104"/>
                    <a:pt x="7326" y="22651"/>
                    <a:pt x="7326" y="22651"/>
                  </a:cubicBezTo>
                  <a:cubicBezTo>
                    <a:pt x="7326" y="22651"/>
                    <a:pt x="6505" y="23259"/>
                    <a:pt x="5776" y="23289"/>
                  </a:cubicBezTo>
                  <a:cubicBezTo>
                    <a:pt x="5776" y="23289"/>
                    <a:pt x="5698" y="23258"/>
                    <a:pt x="5598" y="23258"/>
                  </a:cubicBezTo>
                  <a:cubicBezTo>
                    <a:pt x="5456" y="23258"/>
                    <a:pt x="5270" y="23321"/>
                    <a:pt x="5198" y="23623"/>
                  </a:cubicBezTo>
                  <a:cubicBezTo>
                    <a:pt x="5107" y="24171"/>
                    <a:pt x="5715" y="25660"/>
                    <a:pt x="5745" y="25721"/>
                  </a:cubicBezTo>
                  <a:cubicBezTo>
                    <a:pt x="5772" y="25829"/>
                    <a:pt x="5848" y="26323"/>
                    <a:pt x="6143" y="26323"/>
                  </a:cubicBezTo>
                  <a:cubicBezTo>
                    <a:pt x="6179" y="26323"/>
                    <a:pt x="6219" y="26315"/>
                    <a:pt x="6262" y="26298"/>
                  </a:cubicBezTo>
                  <a:cubicBezTo>
                    <a:pt x="6688" y="26146"/>
                    <a:pt x="6536" y="26025"/>
                    <a:pt x="6870" y="25842"/>
                  </a:cubicBezTo>
                  <a:cubicBezTo>
                    <a:pt x="7235" y="25690"/>
                    <a:pt x="9059" y="24748"/>
                    <a:pt x="9150" y="24627"/>
                  </a:cubicBezTo>
                  <a:cubicBezTo>
                    <a:pt x="9150" y="24627"/>
                    <a:pt x="9211" y="25265"/>
                    <a:pt x="9211" y="25508"/>
                  </a:cubicBezTo>
                  <a:cubicBezTo>
                    <a:pt x="9241" y="26055"/>
                    <a:pt x="7478" y="32256"/>
                    <a:pt x="7782" y="33624"/>
                  </a:cubicBezTo>
                  <a:cubicBezTo>
                    <a:pt x="7782" y="33624"/>
                    <a:pt x="7934" y="34627"/>
                    <a:pt x="7995" y="34779"/>
                  </a:cubicBezTo>
                  <a:cubicBezTo>
                    <a:pt x="8025" y="34930"/>
                    <a:pt x="8955" y="39430"/>
                    <a:pt x="9414" y="39430"/>
                  </a:cubicBezTo>
                  <a:cubicBezTo>
                    <a:pt x="9417" y="39430"/>
                    <a:pt x="9420" y="39430"/>
                    <a:pt x="9423" y="39429"/>
                  </a:cubicBezTo>
                  <a:cubicBezTo>
                    <a:pt x="9910" y="39399"/>
                    <a:pt x="10062" y="38609"/>
                    <a:pt x="9879" y="37575"/>
                  </a:cubicBezTo>
                  <a:cubicBezTo>
                    <a:pt x="9697" y="36542"/>
                    <a:pt x="9606" y="34961"/>
                    <a:pt x="9849" y="34414"/>
                  </a:cubicBezTo>
                  <a:cubicBezTo>
                    <a:pt x="9910" y="34232"/>
                    <a:pt x="10031" y="33867"/>
                    <a:pt x="10031" y="33867"/>
                  </a:cubicBezTo>
                  <a:lnTo>
                    <a:pt x="10791" y="31587"/>
                  </a:lnTo>
                  <a:cubicBezTo>
                    <a:pt x="10791" y="31587"/>
                    <a:pt x="12919" y="26754"/>
                    <a:pt x="13952" y="25417"/>
                  </a:cubicBezTo>
                  <a:cubicBezTo>
                    <a:pt x="13952" y="25417"/>
                    <a:pt x="15746" y="22712"/>
                    <a:pt x="15958" y="22165"/>
                  </a:cubicBezTo>
                  <a:cubicBezTo>
                    <a:pt x="16141" y="21587"/>
                    <a:pt x="16901" y="20584"/>
                    <a:pt x="16718" y="18426"/>
                  </a:cubicBezTo>
                  <a:lnTo>
                    <a:pt x="16688" y="18213"/>
                  </a:lnTo>
                  <a:cubicBezTo>
                    <a:pt x="16688" y="18213"/>
                    <a:pt x="16202" y="15234"/>
                    <a:pt x="15047" y="13289"/>
                  </a:cubicBezTo>
                  <a:cubicBezTo>
                    <a:pt x="14226" y="11860"/>
                    <a:pt x="13466" y="10827"/>
                    <a:pt x="11946" y="9338"/>
                  </a:cubicBezTo>
                  <a:cubicBezTo>
                    <a:pt x="11946" y="9338"/>
                    <a:pt x="11673" y="8882"/>
                    <a:pt x="11794" y="8638"/>
                  </a:cubicBezTo>
                  <a:cubicBezTo>
                    <a:pt x="11855" y="8365"/>
                    <a:pt x="12493" y="6450"/>
                    <a:pt x="13983" y="5143"/>
                  </a:cubicBezTo>
                  <a:cubicBezTo>
                    <a:pt x="15472" y="3806"/>
                    <a:pt x="17357" y="2590"/>
                    <a:pt x="20001" y="2347"/>
                  </a:cubicBezTo>
                  <a:cubicBezTo>
                    <a:pt x="20062" y="2559"/>
                    <a:pt x="20427" y="2499"/>
                    <a:pt x="21095" y="2742"/>
                  </a:cubicBezTo>
                  <a:cubicBezTo>
                    <a:pt x="21460" y="2863"/>
                    <a:pt x="22068" y="3532"/>
                    <a:pt x="22311" y="4383"/>
                  </a:cubicBezTo>
                  <a:cubicBezTo>
                    <a:pt x="22509" y="5147"/>
                    <a:pt x="23234" y="5174"/>
                    <a:pt x="23333" y="5174"/>
                  </a:cubicBezTo>
                  <a:cubicBezTo>
                    <a:pt x="23341" y="5174"/>
                    <a:pt x="23345" y="5173"/>
                    <a:pt x="23345" y="5173"/>
                  </a:cubicBezTo>
                  <a:cubicBezTo>
                    <a:pt x="23345" y="5173"/>
                    <a:pt x="23497" y="5447"/>
                    <a:pt x="23679" y="5477"/>
                  </a:cubicBezTo>
                  <a:cubicBezTo>
                    <a:pt x="23706" y="5482"/>
                    <a:pt x="23742" y="5485"/>
                    <a:pt x="23783" y="5485"/>
                  </a:cubicBezTo>
                  <a:cubicBezTo>
                    <a:pt x="24016" y="5485"/>
                    <a:pt x="24431" y="5382"/>
                    <a:pt x="24560" y="4839"/>
                  </a:cubicBezTo>
                  <a:cubicBezTo>
                    <a:pt x="24712" y="4170"/>
                    <a:pt x="25503" y="1252"/>
                    <a:pt x="23436" y="462"/>
                  </a:cubicBezTo>
                  <a:cubicBezTo>
                    <a:pt x="22590" y="129"/>
                    <a:pt x="21836" y="1"/>
                    <a:pt x="211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5"/>
            <p:cNvSpPr/>
            <p:nvPr/>
          </p:nvSpPr>
          <p:spPr>
            <a:xfrm>
              <a:off x="4960075" y="1606825"/>
              <a:ext cx="364025" cy="579900"/>
            </a:xfrm>
            <a:custGeom>
              <a:avLst/>
              <a:gdLst/>
              <a:ahLst/>
              <a:cxnLst/>
              <a:rect l="l" t="t" r="r" b="b"/>
              <a:pathLst>
                <a:path w="14561" h="23196" extrusionOk="0">
                  <a:moveTo>
                    <a:pt x="9090" y="1"/>
                  </a:moveTo>
                  <a:cubicBezTo>
                    <a:pt x="9012" y="1"/>
                    <a:pt x="8931" y="9"/>
                    <a:pt x="8846" y="26"/>
                  </a:cubicBezTo>
                  <a:cubicBezTo>
                    <a:pt x="7630" y="299"/>
                    <a:pt x="7053" y="938"/>
                    <a:pt x="6414" y="1667"/>
                  </a:cubicBezTo>
                  <a:cubicBezTo>
                    <a:pt x="5776" y="2397"/>
                    <a:pt x="3527" y="5497"/>
                    <a:pt x="3831" y="8810"/>
                  </a:cubicBezTo>
                  <a:cubicBezTo>
                    <a:pt x="3831" y="8810"/>
                    <a:pt x="3253" y="9661"/>
                    <a:pt x="3162" y="9996"/>
                  </a:cubicBezTo>
                  <a:lnTo>
                    <a:pt x="1977" y="10634"/>
                  </a:lnTo>
                  <a:cubicBezTo>
                    <a:pt x="1977" y="10634"/>
                    <a:pt x="1725" y="10759"/>
                    <a:pt x="1543" y="10759"/>
                  </a:cubicBezTo>
                  <a:cubicBezTo>
                    <a:pt x="1524" y="10759"/>
                    <a:pt x="1507" y="10758"/>
                    <a:pt x="1490" y="10755"/>
                  </a:cubicBezTo>
                  <a:cubicBezTo>
                    <a:pt x="1314" y="10733"/>
                    <a:pt x="850" y="10520"/>
                    <a:pt x="515" y="10520"/>
                  </a:cubicBezTo>
                  <a:cubicBezTo>
                    <a:pt x="389" y="10520"/>
                    <a:pt x="281" y="10550"/>
                    <a:pt x="214" y="10634"/>
                  </a:cubicBezTo>
                  <a:cubicBezTo>
                    <a:pt x="1" y="10938"/>
                    <a:pt x="1247" y="11606"/>
                    <a:pt x="1247" y="11606"/>
                  </a:cubicBezTo>
                  <a:cubicBezTo>
                    <a:pt x="1247" y="11606"/>
                    <a:pt x="1478" y="11838"/>
                    <a:pt x="1806" y="11838"/>
                  </a:cubicBezTo>
                  <a:cubicBezTo>
                    <a:pt x="1924" y="11838"/>
                    <a:pt x="2053" y="11808"/>
                    <a:pt x="2189" y="11728"/>
                  </a:cubicBezTo>
                  <a:cubicBezTo>
                    <a:pt x="2700" y="11459"/>
                    <a:pt x="3187" y="11262"/>
                    <a:pt x="3335" y="11262"/>
                  </a:cubicBezTo>
                  <a:cubicBezTo>
                    <a:pt x="3354" y="11262"/>
                    <a:pt x="3368" y="11265"/>
                    <a:pt x="3375" y="11272"/>
                  </a:cubicBezTo>
                  <a:cubicBezTo>
                    <a:pt x="3466" y="11363"/>
                    <a:pt x="3952" y="11485"/>
                    <a:pt x="3952" y="11485"/>
                  </a:cubicBezTo>
                  <a:lnTo>
                    <a:pt x="4226" y="11637"/>
                  </a:lnTo>
                  <a:lnTo>
                    <a:pt x="3861" y="12032"/>
                  </a:lnTo>
                  <a:cubicBezTo>
                    <a:pt x="3861" y="12032"/>
                    <a:pt x="2737" y="12610"/>
                    <a:pt x="2615" y="12792"/>
                  </a:cubicBezTo>
                  <a:cubicBezTo>
                    <a:pt x="2493" y="13005"/>
                    <a:pt x="3253" y="13552"/>
                    <a:pt x="3344" y="13643"/>
                  </a:cubicBezTo>
                  <a:cubicBezTo>
                    <a:pt x="3405" y="13704"/>
                    <a:pt x="3922" y="13947"/>
                    <a:pt x="3983" y="14008"/>
                  </a:cubicBezTo>
                  <a:cubicBezTo>
                    <a:pt x="4054" y="14055"/>
                    <a:pt x="4162" y="14158"/>
                    <a:pt x="4220" y="14158"/>
                  </a:cubicBezTo>
                  <a:cubicBezTo>
                    <a:pt x="4237" y="14158"/>
                    <a:pt x="4250" y="14149"/>
                    <a:pt x="4256" y="14129"/>
                  </a:cubicBezTo>
                  <a:cubicBezTo>
                    <a:pt x="4287" y="14069"/>
                    <a:pt x="4226" y="13947"/>
                    <a:pt x="4256" y="13917"/>
                  </a:cubicBezTo>
                  <a:cubicBezTo>
                    <a:pt x="4287" y="13917"/>
                    <a:pt x="5320" y="13217"/>
                    <a:pt x="5746" y="12792"/>
                  </a:cubicBezTo>
                  <a:cubicBezTo>
                    <a:pt x="5746" y="12792"/>
                    <a:pt x="6050" y="13248"/>
                    <a:pt x="6110" y="13339"/>
                  </a:cubicBezTo>
                  <a:cubicBezTo>
                    <a:pt x="6110" y="13339"/>
                    <a:pt x="5958" y="13947"/>
                    <a:pt x="5685" y="14129"/>
                  </a:cubicBezTo>
                  <a:cubicBezTo>
                    <a:pt x="5290" y="14464"/>
                    <a:pt x="4834" y="14433"/>
                    <a:pt x="4712" y="14616"/>
                  </a:cubicBezTo>
                  <a:cubicBezTo>
                    <a:pt x="4591" y="14768"/>
                    <a:pt x="4712" y="14828"/>
                    <a:pt x="4895" y="14980"/>
                  </a:cubicBezTo>
                  <a:cubicBezTo>
                    <a:pt x="5077" y="15132"/>
                    <a:pt x="5533" y="15467"/>
                    <a:pt x="5533" y="15467"/>
                  </a:cubicBezTo>
                  <a:lnTo>
                    <a:pt x="5928" y="15801"/>
                  </a:lnTo>
                  <a:cubicBezTo>
                    <a:pt x="5928" y="15801"/>
                    <a:pt x="5938" y="15802"/>
                    <a:pt x="5956" y="15802"/>
                  </a:cubicBezTo>
                  <a:cubicBezTo>
                    <a:pt x="6048" y="15802"/>
                    <a:pt x="6343" y="15781"/>
                    <a:pt x="6597" y="15528"/>
                  </a:cubicBezTo>
                  <a:cubicBezTo>
                    <a:pt x="6901" y="15224"/>
                    <a:pt x="7205" y="15132"/>
                    <a:pt x="7569" y="15041"/>
                  </a:cubicBezTo>
                  <a:cubicBezTo>
                    <a:pt x="7904" y="14980"/>
                    <a:pt x="8025" y="14980"/>
                    <a:pt x="8025" y="14980"/>
                  </a:cubicBezTo>
                  <a:cubicBezTo>
                    <a:pt x="8025" y="14980"/>
                    <a:pt x="8208" y="15163"/>
                    <a:pt x="8208" y="15224"/>
                  </a:cubicBezTo>
                  <a:cubicBezTo>
                    <a:pt x="8208" y="15315"/>
                    <a:pt x="8086" y="15771"/>
                    <a:pt x="8086" y="15771"/>
                  </a:cubicBezTo>
                  <a:cubicBezTo>
                    <a:pt x="8086" y="15771"/>
                    <a:pt x="7904" y="16287"/>
                    <a:pt x="7569" y="16561"/>
                  </a:cubicBezTo>
                  <a:cubicBezTo>
                    <a:pt x="7569" y="16561"/>
                    <a:pt x="7296" y="16652"/>
                    <a:pt x="7417" y="16895"/>
                  </a:cubicBezTo>
                  <a:cubicBezTo>
                    <a:pt x="7509" y="17169"/>
                    <a:pt x="8238" y="17716"/>
                    <a:pt x="8329" y="17746"/>
                  </a:cubicBezTo>
                  <a:cubicBezTo>
                    <a:pt x="8352" y="17769"/>
                    <a:pt x="8479" y="17930"/>
                    <a:pt x="8605" y="17930"/>
                  </a:cubicBezTo>
                  <a:cubicBezTo>
                    <a:pt x="8646" y="17930"/>
                    <a:pt x="8687" y="17913"/>
                    <a:pt x="8724" y="17868"/>
                  </a:cubicBezTo>
                  <a:cubicBezTo>
                    <a:pt x="8876" y="17655"/>
                    <a:pt x="8785" y="17625"/>
                    <a:pt x="8876" y="17442"/>
                  </a:cubicBezTo>
                  <a:cubicBezTo>
                    <a:pt x="8998" y="17260"/>
                    <a:pt x="9576" y="16257"/>
                    <a:pt x="9606" y="16135"/>
                  </a:cubicBezTo>
                  <a:cubicBezTo>
                    <a:pt x="9606" y="16135"/>
                    <a:pt x="9849" y="16439"/>
                    <a:pt x="9910" y="16561"/>
                  </a:cubicBezTo>
                  <a:cubicBezTo>
                    <a:pt x="10092" y="16835"/>
                    <a:pt x="11156" y="20330"/>
                    <a:pt x="11734" y="20908"/>
                  </a:cubicBezTo>
                  <a:cubicBezTo>
                    <a:pt x="11734" y="20908"/>
                    <a:pt x="12129" y="21303"/>
                    <a:pt x="12190" y="21394"/>
                  </a:cubicBezTo>
                  <a:cubicBezTo>
                    <a:pt x="12277" y="21452"/>
                    <a:pt x="13994" y="23196"/>
                    <a:pt x="14289" y="23196"/>
                  </a:cubicBezTo>
                  <a:cubicBezTo>
                    <a:pt x="14301" y="23196"/>
                    <a:pt x="14310" y="23193"/>
                    <a:pt x="14317" y="23187"/>
                  </a:cubicBezTo>
                  <a:cubicBezTo>
                    <a:pt x="14560" y="23035"/>
                    <a:pt x="14348" y="22579"/>
                    <a:pt x="13983" y="22154"/>
                  </a:cubicBezTo>
                  <a:cubicBezTo>
                    <a:pt x="13557" y="21698"/>
                    <a:pt x="13041" y="20968"/>
                    <a:pt x="12980" y="20664"/>
                  </a:cubicBezTo>
                  <a:cubicBezTo>
                    <a:pt x="12949" y="20543"/>
                    <a:pt x="12919" y="20330"/>
                    <a:pt x="12919" y="20330"/>
                  </a:cubicBezTo>
                  <a:lnTo>
                    <a:pt x="12585" y="18993"/>
                  </a:lnTo>
                  <a:cubicBezTo>
                    <a:pt x="12585" y="18993"/>
                    <a:pt x="12068" y="16044"/>
                    <a:pt x="12190" y="15072"/>
                  </a:cubicBezTo>
                  <a:cubicBezTo>
                    <a:pt x="12190" y="15072"/>
                    <a:pt x="12220" y="13248"/>
                    <a:pt x="12159" y="12914"/>
                  </a:cubicBezTo>
                  <a:cubicBezTo>
                    <a:pt x="12068" y="12579"/>
                    <a:pt x="12129" y="11880"/>
                    <a:pt x="11369" y="10907"/>
                  </a:cubicBezTo>
                  <a:lnTo>
                    <a:pt x="11278" y="10786"/>
                  </a:lnTo>
                  <a:cubicBezTo>
                    <a:pt x="11278" y="10786"/>
                    <a:pt x="10123" y="9540"/>
                    <a:pt x="8968" y="8962"/>
                  </a:cubicBezTo>
                  <a:cubicBezTo>
                    <a:pt x="8117" y="8537"/>
                    <a:pt x="7448" y="8293"/>
                    <a:pt x="6262" y="8050"/>
                  </a:cubicBezTo>
                  <a:cubicBezTo>
                    <a:pt x="6262" y="8050"/>
                    <a:pt x="5989" y="7898"/>
                    <a:pt x="5958" y="7746"/>
                  </a:cubicBezTo>
                  <a:cubicBezTo>
                    <a:pt x="5928" y="7594"/>
                    <a:pt x="5624" y="6500"/>
                    <a:pt x="5928" y="5406"/>
                  </a:cubicBezTo>
                  <a:cubicBezTo>
                    <a:pt x="6232" y="4281"/>
                    <a:pt x="6749" y="3126"/>
                    <a:pt x="7934" y="2214"/>
                  </a:cubicBezTo>
                  <a:cubicBezTo>
                    <a:pt x="7843" y="2001"/>
                    <a:pt x="8025" y="1910"/>
                    <a:pt x="8390" y="1819"/>
                  </a:cubicBezTo>
                  <a:cubicBezTo>
                    <a:pt x="8414" y="1816"/>
                    <a:pt x="8440" y="1815"/>
                    <a:pt x="8468" y="1815"/>
                  </a:cubicBezTo>
                  <a:cubicBezTo>
                    <a:pt x="8728" y="1815"/>
                    <a:pt x="9155" y="1943"/>
                    <a:pt x="9484" y="2245"/>
                  </a:cubicBezTo>
                  <a:cubicBezTo>
                    <a:pt x="9634" y="2371"/>
                    <a:pt x="9775" y="2411"/>
                    <a:pt x="9893" y="2411"/>
                  </a:cubicBezTo>
                  <a:cubicBezTo>
                    <a:pt x="10085" y="2411"/>
                    <a:pt x="10214" y="2305"/>
                    <a:pt x="10214" y="2305"/>
                  </a:cubicBezTo>
                  <a:cubicBezTo>
                    <a:pt x="10214" y="2305"/>
                    <a:pt x="10326" y="2372"/>
                    <a:pt x="10434" y="2372"/>
                  </a:cubicBezTo>
                  <a:cubicBezTo>
                    <a:pt x="10452" y="2372"/>
                    <a:pt x="10470" y="2371"/>
                    <a:pt x="10487" y="2366"/>
                  </a:cubicBezTo>
                  <a:cubicBezTo>
                    <a:pt x="10609" y="2305"/>
                    <a:pt x="10822" y="2123"/>
                    <a:pt x="10700" y="1789"/>
                  </a:cubicBezTo>
                  <a:cubicBezTo>
                    <a:pt x="10615" y="1421"/>
                    <a:pt x="10136" y="1"/>
                    <a:pt x="90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5"/>
            <p:cNvSpPr/>
            <p:nvPr/>
          </p:nvSpPr>
          <p:spPr>
            <a:xfrm>
              <a:off x="3942600" y="4202350"/>
              <a:ext cx="1171000" cy="1226875"/>
            </a:xfrm>
            <a:custGeom>
              <a:avLst/>
              <a:gdLst/>
              <a:ahLst/>
              <a:cxnLst/>
              <a:rect l="l" t="t" r="r" b="b"/>
              <a:pathLst>
                <a:path w="46840" h="49075" extrusionOk="0">
                  <a:moveTo>
                    <a:pt x="655" y="0"/>
                  </a:moveTo>
                  <a:cubicBezTo>
                    <a:pt x="487" y="0"/>
                    <a:pt x="374" y="30"/>
                    <a:pt x="334" y="97"/>
                  </a:cubicBezTo>
                  <a:cubicBezTo>
                    <a:pt x="0" y="705"/>
                    <a:pt x="851" y="1525"/>
                    <a:pt x="2249" y="2133"/>
                  </a:cubicBezTo>
                  <a:cubicBezTo>
                    <a:pt x="3648" y="2741"/>
                    <a:pt x="5714" y="3896"/>
                    <a:pt x="6170" y="4565"/>
                  </a:cubicBezTo>
                  <a:cubicBezTo>
                    <a:pt x="6322" y="4839"/>
                    <a:pt x="6687" y="5295"/>
                    <a:pt x="6687" y="5295"/>
                  </a:cubicBezTo>
                  <a:lnTo>
                    <a:pt x="8936" y="8061"/>
                  </a:lnTo>
                  <a:cubicBezTo>
                    <a:pt x="8936" y="8061"/>
                    <a:pt x="13192" y="14535"/>
                    <a:pt x="14012" y="16875"/>
                  </a:cubicBezTo>
                  <a:cubicBezTo>
                    <a:pt x="14012" y="16875"/>
                    <a:pt x="15897" y="21252"/>
                    <a:pt x="16444" y="21951"/>
                  </a:cubicBezTo>
                  <a:cubicBezTo>
                    <a:pt x="16991" y="22620"/>
                    <a:pt x="17599" y="24322"/>
                    <a:pt x="20456" y="25812"/>
                  </a:cubicBezTo>
                  <a:lnTo>
                    <a:pt x="20760" y="25963"/>
                  </a:lnTo>
                  <a:cubicBezTo>
                    <a:pt x="20760" y="25963"/>
                    <a:pt x="24773" y="27726"/>
                    <a:pt x="28116" y="27818"/>
                  </a:cubicBezTo>
                  <a:cubicBezTo>
                    <a:pt x="28614" y="27836"/>
                    <a:pt x="29090" y="27847"/>
                    <a:pt x="29558" y="27847"/>
                  </a:cubicBezTo>
                  <a:cubicBezTo>
                    <a:pt x="31379" y="27847"/>
                    <a:pt x="33085" y="27681"/>
                    <a:pt x="35502" y="27149"/>
                  </a:cubicBezTo>
                  <a:cubicBezTo>
                    <a:pt x="35502" y="27149"/>
                    <a:pt x="36262" y="27179"/>
                    <a:pt x="36475" y="27514"/>
                  </a:cubicBezTo>
                  <a:cubicBezTo>
                    <a:pt x="36718" y="27818"/>
                    <a:pt x="38603" y="30128"/>
                    <a:pt x="39059" y="32985"/>
                  </a:cubicBezTo>
                  <a:cubicBezTo>
                    <a:pt x="39514" y="35842"/>
                    <a:pt x="39514" y="39216"/>
                    <a:pt x="37691" y="42590"/>
                  </a:cubicBezTo>
                  <a:cubicBezTo>
                    <a:pt x="37660" y="42681"/>
                    <a:pt x="37387" y="43167"/>
                    <a:pt x="36596" y="43775"/>
                  </a:cubicBezTo>
                  <a:cubicBezTo>
                    <a:pt x="36307" y="44007"/>
                    <a:pt x="35662" y="44177"/>
                    <a:pt x="34918" y="44177"/>
                  </a:cubicBezTo>
                  <a:cubicBezTo>
                    <a:pt x="34491" y="44177"/>
                    <a:pt x="34031" y="44121"/>
                    <a:pt x="33587" y="43988"/>
                  </a:cubicBezTo>
                  <a:cubicBezTo>
                    <a:pt x="33387" y="43923"/>
                    <a:pt x="33204" y="43896"/>
                    <a:pt x="33039" y="43896"/>
                  </a:cubicBezTo>
                  <a:cubicBezTo>
                    <a:pt x="32197" y="43896"/>
                    <a:pt x="31794" y="44596"/>
                    <a:pt x="31794" y="44596"/>
                  </a:cubicBezTo>
                  <a:cubicBezTo>
                    <a:pt x="31794" y="44596"/>
                    <a:pt x="31338" y="44596"/>
                    <a:pt x="31156" y="44778"/>
                  </a:cubicBezTo>
                  <a:cubicBezTo>
                    <a:pt x="30973" y="44961"/>
                    <a:pt x="30578" y="45660"/>
                    <a:pt x="31277" y="46359"/>
                  </a:cubicBezTo>
                  <a:cubicBezTo>
                    <a:pt x="31800" y="46929"/>
                    <a:pt x="33750" y="49075"/>
                    <a:pt x="35809" y="49075"/>
                  </a:cubicBezTo>
                  <a:cubicBezTo>
                    <a:pt x="36387" y="49075"/>
                    <a:pt x="36973" y="48906"/>
                    <a:pt x="37539" y="48487"/>
                  </a:cubicBezTo>
                  <a:cubicBezTo>
                    <a:pt x="40122" y="46632"/>
                    <a:pt x="40852" y="44474"/>
                    <a:pt x="41581" y="42073"/>
                  </a:cubicBezTo>
                  <a:cubicBezTo>
                    <a:pt x="42341" y="39672"/>
                    <a:pt x="44226" y="29945"/>
                    <a:pt x="40001" y="22559"/>
                  </a:cubicBezTo>
                  <a:cubicBezTo>
                    <a:pt x="40001" y="22559"/>
                    <a:pt x="40457" y="20006"/>
                    <a:pt x="40305" y="19003"/>
                  </a:cubicBezTo>
                  <a:lnTo>
                    <a:pt x="42402" y="16267"/>
                  </a:lnTo>
                  <a:cubicBezTo>
                    <a:pt x="42402" y="16267"/>
                    <a:pt x="42949" y="15599"/>
                    <a:pt x="43496" y="15477"/>
                  </a:cubicBezTo>
                  <a:cubicBezTo>
                    <a:pt x="44074" y="15355"/>
                    <a:pt x="46384" y="15355"/>
                    <a:pt x="46627" y="14444"/>
                  </a:cubicBezTo>
                  <a:cubicBezTo>
                    <a:pt x="46840" y="13532"/>
                    <a:pt x="43132" y="13197"/>
                    <a:pt x="43132" y="13197"/>
                  </a:cubicBezTo>
                  <a:cubicBezTo>
                    <a:pt x="43132" y="13197"/>
                    <a:pt x="42818" y="13073"/>
                    <a:pt x="42388" y="13073"/>
                  </a:cubicBezTo>
                  <a:cubicBezTo>
                    <a:pt x="41890" y="13073"/>
                    <a:pt x="41236" y="13240"/>
                    <a:pt x="40730" y="13957"/>
                  </a:cubicBezTo>
                  <a:cubicBezTo>
                    <a:pt x="39826" y="15241"/>
                    <a:pt x="38809" y="16273"/>
                    <a:pt x="38460" y="16273"/>
                  </a:cubicBezTo>
                  <a:cubicBezTo>
                    <a:pt x="38446" y="16273"/>
                    <a:pt x="38432" y="16271"/>
                    <a:pt x="38420" y="16267"/>
                  </a:cubicBezTo>
                  <a:cubicBezTo>
                    <a:pt x="38382" y="16260"/>
                    <a:pt x="38330" y="16256"/>
                    <a:pt x="38268" y="16256"/>
                  </a:cubicBezTo>
                  <a:cubicBezTo>
                    <a:pt x="37831" y="16256"/>
                    <a:pt x="36900" y="16419"/>
                    <a:pt x="36900" y="16419"/>
                  </a:cubicBezTo>
                  <a:lnTo>
                    <a:pt x="36141" y="16389"/>
                  </a:lnTo>
                  <a:lnTo>
                    <a:pt x="36505" y="15112"/>
                  </a:lnTo>
                  <a:cubicBezTo>
                    <a:pt x="36505" y="15112"/>
                    <a:pt x="38633" y="12559"/>
                    <a:pt x="38694" y="11982"/>
                  </a:cubicBezTo>
                  <a:cubicBezTo>
                    <a:pt x="38724" y="11404"/>
                    <a:pt x="36353" y="10887"/>
                    <a:pt x="36110" y="10796"/>
                  </a:cubicBezTo>
                  <a:cubicBezTo>
                    <a:pt x="35837" y="10705"/>
                    <a:pt x="34438" y="10705"/>
                    <a:pt x="34226" y="10614"/>
                  </a:cubicBezTo>
                  <a:cubicBezTo>
                    <a:pt x="34117" y="10578"/>
                    <a:pt x="33868" y="10531"/>
                    <a:pt x="33698" y="10531"/>
                  </a:cubicBezTo>
                  <a:cubicBezTo>
                    <a:pt x="33582" y="10531"/>
                    <a:pt x="33502" y="10552"/>
                    <a:pt x="33527" y="10614"/>
                  </a:cubicBezTo>
                  <a:cubicBezTo>
                    <a:pt x="33557" y="10796"/>
                    <a:pt x="33770" y="11070"/>
                    <a:pt x="33739" y="11161"/>
                  </a:cubicBezTo>
                  <a:cubicBezTo>
                    <a:pt x="33709" y="11222"/>
                    <a:pt x="31916" y="13927"/>
                    <a:pt x="31429" y="15325"/>
                  </a:cubicBezTo>
                  <a:cubicBezTo>
                    <a:pt x="31429" y="15325"/>
                    <a:pt x="30183" y="14596"/>
                    <a:pt x="29940" y="14504"/>
                  </a:cubicBezTo>
                  <a:cubicBezTo>
                    <a:pt x="29940" y="14504"/>
                    <a:pt x="29666" y="12924"/>
                    <a:pt x="30061" y="12225"/>
                  </a:cubicBezTo>
                  <a:cubicBezTo>
                    <a:pt x="30700" y="10948"/>
                    <a:pt x="31764" y="10614"/>
                    <a:pt x="31885" y="9975"/>
                  </a:cubicBezTo>
                  <a:cubicBezTo>
                    <a:pt x="31946" y="9519"/>
                    <a:pt x="31703" y="9489"/>
                    <a:pt x="31095" y="9337"/>
                  </a:cubicBezTo>
                  <a:cubicBezTo>
                    <a:pt x="30487" y="9185"/>
                    <a:pt x="29028" y="8820"/>
                    <a:pt x="29028" y="8820"/>
                  </a:cubicBezTo>
                  <a:lnTo>
                    <a:pt x="27751" y="8425"/>
                  </a:lnTo>
                  <a:cubicBezTo>
                    <a:pt x="27751" y="8425"/>
                    <a:pt x="26870" y="8729"/>
                    <a:pt x="26444" y="9793"/>
                  </a:cubicBezTo>
                  <a:cubicBezTo>
                    <a:pt x="26019" y="10857"/>
                    <a:pt x="25472" y="11465"/>
                    <a:pt x="24742" y="11982"/>
                  </a:cubicBezTo>
                  <a:cubicBezTo>
                    <a:pt x="24013" y="12529"/>
                    <a:pt x="23830" y="12681"/>
                    <a:pt x="23830" y="12681"/>
                  </a:cubicBezTo>
                  <a:cubicBezTo>
                    <a:pt x="23830" y="12681"/>
                    <a:pt x="23131" y="12437"/>
                    <a:pt x="23040" y="12225"/>
                  </a:cubicBezTo>
                  <a:cubicBezTo>
                    <a:pt x="22918" y="11982"/>
                    <a:pt x="22766" y="10857"/>
                    <a:pt x="22766" y="10857"/>
                  </a:cubicBezTo>
                  <a:cubicBezTo>
                    <a:pt x="22766" y="10857"/>
                    <a:pt x="22645" y="9337"/>
                    <a:pt x="23222" y="8364"/>
                  </a:cubicBezTo>
                  <a:cubicBezTo>
                    <a:pt x="23222" y="8364"/>
                    <a:pt x="23830" y="7969"/>
                    <a:pt x="23253" y="7422"/>
                  </a:cubicBezTo>
                  <a:cubicBezTo>
                    <a:pt x="22675" y="6905"/>
                    <a:pt x="20396" y="6450"/>
                    <a:pt x="20244" y="6450"/>
                  </a:cubicBezTo>
                  <a:cubicBezTo>
                    <a:pt x="20155" y="6450"/>
                    <a:pt x="19839" y="6305"/>
                    <a:pt x="19560" y="6305"/>
                  </a:cubicBezTo>
                  <a:cubicBezTo>
                    <a:pt x="19362" y="6305"/>
                    <a:pt x="19182" y="6379"/>
                    <a:pt x="19119" y="6632"/>
                  </a:cubicBezTo>
                  <a:cubicBezTo>
                    <a:pt x="18967" y="7240"/>
                    <a:pt x="19241" y="7209"/>
                    <a:pt x="19180" y="7757"/>
                  </a:cubicBezTo>
                  <a:cubicBezTo>
                    <a:pt x="19119" y="8334"/>
                    <a:pt x="18845" y="11313"/>
                    <a:pt x="18845" y="11556"/>
                  </a:cubicBezTo>
                  <a:cubicBezTo>
                    <a:pt x="18845" y="11556"/>
                    <a:pt x="18055" y="11100"/>
                    <a:pt x="17751" y="10948"/>
                  </a:cubicBezTo>
                  <a:cubicBezTo>
                    <a:pt x="17022" y="10553"/>
                    <a:pt x="10791" y="3471"/>
                    <a:pt x="8815" y="2711"/>
                  </a:cubicBezTo>
                  <a:cubicBezTo>
                    <a:pt x="8815" y="2711"/>
                    <a:pt x="7447" y="2103"/>
                    <a:pt x="7265" y="2042"/>
                  </a:cubicBezTo>
                  <a:cubicBezTo>
                    <a:pt x="7102" y="1961"/>
                    <a:pt x="2025" y="0"/>
                    <a:pt x="6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5"/>
            <p:cNvSpPr/>
            <p:nvPr/>
          </p:nvSpPr>
          <p:spPr>
            <a:xfrm>
              <a:off x="4163725" y="2577825"/>
              <a:ext cx="364000" cy="579300"/>
            </a:xfrm>
            <a:custGeom>
              <a:avLst/>
              <a:gdLst/>
              <a:ahLst/>
              <a:cxnLst/>
              <a:rect l="l" t="t" r="r" b="b"/>
              <a:pathLst>
                <a:path w="14560" h="23172" extrusionOk="0">
                  <a:moveTo>
                    <a:pt x="9136" y="1"/>
                  </a:moveTo>
                  <a:cubicBezTo>
                    <a:pt x="9053" y="1"/>
                    <a:pt x="8966" y="10"/>
                    <a:pt x="8876" y="31"/>
                  </a:cubicBezTo>
                  <a:cubicBezTo>
                    <a:pt x="7660" y="305"/>
                    <a:pt x="7082" y="943"/>
                    <a:pt x="6444" y="1673"/>
                  </a:cubicBezTo>
                  <a:cubicBezTo>
                    <a:pt x="5775" y="2372"/>
                    <a:pt x="3557" y="5503"/>
                    <a:pt x="3860" y="8816"/>
                  </a:cubicBezTo>
                  <a:cubicBezTo>
                    <a:pt x="3860" y="8816"/>
                    <a:pt x="3283" y="9636"/>
                    <a:pt x="3161" y="9971"/>
                  </a:cubicBezTo>
                  <a:lnTo>
                    <a:pt x="1976" y="10639"/>
                  </a:lnTo>
                  <a:cubicBezTo>
                    <a:pt x="1976" y="10639"/>
                    <a:pt x="1765" y="10745"/>
                    <a:pt x="1589" y="10745"/>
                  </a:cubicBezTo>
                  <a:cubicBezTo>
                    <a:pt x="1554" y="10745"/>
                    <a:pt x="1520" y="10741"/>
                    <a:pt x="1490" y="10731"/>
                  </a:cubicBezTo>
                  <a:cubicBezTo>
                    <a:pt x="1317" y="10709"/>
                    <a:pt x="869" y="10519"/>
                    <a:pt x="548" y="10519"/>
                  </a:cubicBezTo>
                  <a:cubicBezTo>
                    <a:pt x="416" y="10519"/>
                    <a:pt x="305" y="10551"/>
                    <a:pt x="243" y="10639"/>
                  </a:cubicBezTo>
                  <a:cubicBezTo>
                    <a:pt x="0" y="10943"/>
                    <a:pt x="1246" y="11612"/>
                    <a:pt x="1246" y="11612"/>
                  </a:cubicBezTo>
                  <a:cubicBezTo>
                    <a:pt x="1246" y="11612"/>
                    <a:pt x="1477" y="11843"/>
                    <a:pt x="1818" y="11843"/>
                  </a:cubicBezTo>
                  <a:cubicBezTo>
                    <a:pt x="1940" y="11843"/>
                    <a:pt x="2075" y="11814"/>
                    <a:pt x="2219" y="11734"/>
                  </a:cubicBezTo>
                  <a:cubicBezTo>
                    <a:pt x="2687" y="11474"/>
                    <a:pt x="3155" y="11258"/>
                    <a:pt x="3319" y="11258"/>
                  </a:cubicBezTo>
                  <a:cubicBezTo>
                    <a:pt x="3346" y="11258"/>
                    <a:pt x="3365" y="11264"/>
                    <a:pt x="3374" y="11278"/>
                  </a:cubicBezTo>
                  <a:cubicBezTo>
                    <a:pt x="3496" y="11338"/>
                    <a:pt x="3952" y="11460"/>
                    <a:pt x="3952" y="11460"/>
                  </a:cubicBezTo>
                  <a:lnTo>
                    <a:pt x="4225" y="11612"/>
                  </a:lnTo>
                  <a:lnTo>
                    <a:pt x="3891" y="12038"/>
                  </a:lnTo>
                  <a:cubicBezTo>
                    <a:pt x="3891" y="12038"/>
                    <a:pt x="2736" y="12615"/>
                    <a:pt x="2614" y="12797"/>
                  </a:cubicBezTo>
                  <a:cubicBezTo>
                    <a:pt x="2523" y="12980"/>
                    <a:pt x="3283" y="13557"/>
                    <a:pt x="3344" y="13618"/>
                  </a:cubicBezTo>
                  <a:cubicBezTo>
                    <a:pt x="3435" y="13709"/>
                    <a:pt x="3921" y="13922"/>
                    <a:pt x="3982" y="14013"/>
                  </a:cubicBezTo>
                  <a:cubicBezTo>
                    <a:pt x="4058" y="14039"/>
                    <a:pt x="4177" y="14149"/>
                    <a:pt x="4232" y="14149"/>
                  </a:cubicBezTo>
                  <a:cubicBezTo>
                    <a:pt x="4242" y="14149"/>
                    <a:pt x="4251" y="14145"/>
                    <a:pt x="4256" y="14135"/>
                  </a:cubicBezTo>
                  <a:cubicBezTo>
                    <a:pt x="4286" y="14044"/>
                    <a:pt x="4225" y="13922"/>
                    <a:pt x="4256" y="13892"/>
                  </a:cubicBezTo>
                  <a:cubicBezTo>
                    <a:pt x="4286" y="13892"/>
                    <a:pt x="5319" y="13193"/>
                    <a:pt x="5745" y="12797"/>
                  </a:cubicBezTo>
                  <a:cubicBezTo>
                    <a:pt x="5745" y="12797"/>
                    <a:pt x="6049" y="13253"/>
                    <a:pt x="6110" y="13314"/>
                  </a:cubicBezTo>
                  <a:cubicBezTo>
                    <a:pt x="6110" y="13314"/>
                    <a:pt x="5958" y="13922"/>
                    <a:pt x="5715" y="14135"/>
                  </a:cubicBezTo>
                  <a:cubicBezTo>
                    <a:pt x="5289" y="14469"/>
                    <a:pt x="4833" y="14439"/>
                    <a:pt x="4712" y="14621"/>
                  </a:cubicBezTo>
                  <a:cubicBezTo>
                    <a:pt x="4590" y="14773"/>
                    <a:pt x="4712" y="14804"/>
                    <a:pt x="4894" y="14956"/>
                  </a:cubicBezTo>
                  <a:cubicBezTo>
                    <a:pt x="5107" y="15108"/>
                    <a:pt x="5563" y="15442"/>
                    <a:pt x="5563" y="15442"/>
                  </a:cubicBezTo>
                  <a:lnTo>
                    <a:pt x="5927" y="15776"/>
                  </a:lnTo>
                  <a:cubicBezTo>
                    <a:pt x="5927" y="15776"/>
                    <a:pt x="5960" y="15781"/>
                    <a:pt x="6013" y="15781"/>
                  </a:cubicBezTo>
                  <a:cubicBezTo>
                    <a:pt x="6146" y="15781"/>
                    <a:pt x="6409" y="15750"/>
                    <a:pt x="6626" y="15533"/>
                  </a:cubicBezTo>
                  <a:cubicBezTo>
                    <a:pt x="6930" y="15229"/>
                    <a:pt x="7234" y="15108"/>
                    <a:pt x="7569" y="15016"/>
                  </a:cubicBezTo>
                  <a:cubicBezTo>
                    <a:pt x="7903" y="14956"/>
                    <a:pt x="8025" y="14956"/>
                    <a:pt x="8025" y="14956"/>
                  </a:cubicBezTo>
                  <a:cubicBezTo>
                    <a:pt x="8025" y="14956"/>
                    <a:pt x="8207" y="15138"/>
                    <a:pt x="8207" y="15229"/>
                  </a:cubicBezTo>
                  <a:cubicBezTo>
                    <a:pt x="8207" y="15290"/>
                    <a:pt x="8085" y="15746"/>
                    <a:pt x="8085" y="15746"/>
                  </a:cubicBezTo>
                  <a:cubicBezTo>
                    <a:pt x="8085" y="15746"/>
                    <a:pt x="7903" y="16293"/>
                    <a:pt x="7569" y="16536"/>
                  </a:cubicBezTo>
                  <a:cubicBezTo>
                    <a:pt x="7569" y="16536"/>
                    <a:pt x="7295" y="16627"/>
                    <a:pt x="7417" y="16901"/>
                  </a:cubicBezTo>
                  <a:cubicBezTo>
                    <a:pt x="7538" y="17144"/>
                    <a:pt x="8237" y="17691"/>
                    <a:pt x="8329" y="17722"/>
                  </a:cubicBezTo>
                  <a:cubicBezTo>
                    <a:pt x="8352" y="17744"/>
                    <a:pt x="8495" y="17905"/>
                    <a:pt x="8630" y="17905"/>
                  </a:cubicBezTo>
                  <a:cubicBezTo>
                    <a:pt x="8674" y="17905"/>
                    <a:pt x="8717" y="17888"/>
                    <a:pt x="8754" y="17843"/>
                  </a:cubicBezTo>
                  <a:cubicBezTo>
                    <a:pt x="8906" y="17661"/>
                    <a:pt x="8785" y="17600"/>
                    <a:pt x="8906" y="17418"/>
                  </a:cubicBezTo>
                  <a:cubicBezTo>
                    <a:pt x="8997" y="17235"/>
                    <a:pt x="9575" y="16232"/>
                    <a:pt x="9605" y="16141"/>
                  </a:cubicBezTo>
                  <a:cubicBezTo>
                    <a:pt x="9605" y="16141"/>
                    <a:pt x="9848" y="16445"/>
                    <a:pt x="9909" y="16536"/>
                  </a:cubicBezTo>
                  <a:cubicBezTo>
                    <a:pt x="10122" y="16810"/>
                    <a:pt x="11186" y="20305"/>
                    <a:pt x="11733" y="20883"/>
                  </a:cubicBezTo>
                  <a:cubicBezTo>
                    <a:pt x="11733" y="20883"/>
                    <a:pt x="12128" y="21308"/>
                    <a:pt x="12189" y="21369"/>
                  </a:cubicBezTo>
                  <a:cubicBezTo>
                    <a:pt x="12276" y="21457"/>
                    <a:pt x="13991" y="23171"/>
                    <a:pt x="14288" y="23171"/>
                  </a:cubicBezTo>
                  <a:cubicBezTo>
                    <a:pt x="14300" y="23171"/>
                    <a:pt x="14309" y="23168"/>
                    <a:pt x="14317" y="23162"/>
                  </a:cubicBezTo>
                  <a:cubicBezTo>
                    <a:pt x="14560" y="23010"/>
                    <a:pt x="14377" y="22554"/>
                    <a:pt x="13982" y="22129"/>
                  </a:cubicBezTo>
                  <a:cubicBezTo>
                    <a:pt x="13617" y="21734"/>
                    <a:pt x="13040" y="20943"/>
                    <a:pt x="13010" y="20670"/>
                  </a:cubicBezTo>
                  <a:cubicBezTo>
                    <a:pt x="12949" y="20548"/>
                    <a:pt x="12918" y="20305"/>
                    <a:pt x="12918" y="20305"/>
                  </a:cubicBezTo>
                  <a:lnTo>
                    <a:pt x="12584" y="18998"/>
                  </a:lnTo>
                  <a:cubicBezTo>
                    <a:pt x="12584" y="18998"/>
                    <a:pt x="12098" y="16019"/>
                    <a:pt x="12189" y="15077"/>
                  </a:cubicBezTo>
                  <a:cubicBezTo>
                    <a:pt x="12189" y="15077"/>
                    <a:pt x="12250" y="13253"/>
                    <a:pt x="12158" y="12919"/>
                  </a:cubicBezTo>
                  <a:cubicBezTo>
                    <a:pt x="12098" y="12554"/>
                    <a:pt x="12128" y="11886"/>
                    <a:pt x="11368" y="10883"/>
                  </a:cubicBezTo>
                  <a:lnTo>
                    <a:pt x="11277" y="10791"/>
                  </a:lnTo>
                  <a:cubicBezTo>
                    <a:pt x="11277" y="10791"/>
                    <a:pt x="10152" y="9515"/>
                    <a:pt x="8967" y="8937"/>
                  </a:cubicBezTo>
                  <a:cubicBezTo>
                    <a:pt x="8146" y="8542"/>
                    <a:pt x="7447" y="8269"/>
                    <a:pt x="6262" y="8025"/>
                  </a:cubicBezTo>
                  <a:cubicBezTo>
                    <a:pt x="6262" y="8025"/>
                    <a:pt x="6019" y="7873"/>
                    <a:pt x="5958" y="7721"/>
                  </a:cubicBezTo>
                  <a:cubicBezTo>
                    <a:pt x="5927" y="7569"/>
                    <a:pt x="5623" y="6475"/>
                    <a:pt x="5927" y="5381"/>
                  </a:cubicBezTo>
                  <a:cubicBezTo>
                    <a:pt x="6231" y="4287"/>
                    <a:pt x="6778" y="3101"/>
                    <a:pt x="7933" y="2189"/>
                  </a:cubicBezTo>
                  <a:cubicBezTo>
                    <a:pt x="7842" y="2037"/>
                    <a:pt x="8025" y="1885"/>
                    <a:pt x="8420" y="1825"/>
                  </a:cubicBezTo>
                  <a:cubicBezTo>
                    <a:pt x="8455" y="1815"/>
                    <a:pt x="8497" y="1810"/>
                    <a:pt x="8545" y="1810"/>
                  </a:cubicBezTo>
                  <a:cubicBezTo>
                    <a:pt x="8790" y="1810"/>
                    <a:pt x="9184" y="1940"/>
                    <a:pt x="9514" y="2220"/>
                  </a:cubicBezTo>
                  <a:cubicBezTo>
                    <a:pt x="9660" y="2366"/>
                    <a:pt x="9801" y="2409"/>
                    <a:pt x="9918" y="2409"/>
                  </a:cubicBezTo>
                  <a:cubicBezTo>
                    <a:pt x="10093" y="2409"/>
                    <a:pt x="10213" y="2311"/>
                    <a:pt x="10213" y="2311"/>
                  </a:cubicBezTo>
                  <a:cubicBezTo>
                    <a:pt x="10213" y="2311"/>
                    <a:pt x="10310" y="2350"/>
                    <a:pt x="10412" y="2350"/>
                  </a:cubicBezTo>
                  <a:cubicBezTo>
                    <a:pt x="10437" y="2350"/>
                    <a:pt x="10462" y="2347"/>
                    <a:pt x="10487" y="2341"/>
                  </a:cubicBezTo>
                  <a:cubicBezTo>
                    <a:pt x="10608" y="2311"/>
                    <a:pt x="10821" y="2098"/>
                    <a:pt x="10730" y="1764"/>
                  </a:cubicBezTo>
                  <a:cubicBezTo>
                    <a:pt x="10618" y="1427"/>
                    <a:pt x="10142" y="1"/>
                    <a:pt x="91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5"/>
            <p:cNvSpPr/>
            <p:nvPr/>
          </p:nvSpPr>
          <p:spPr>
            <a:xfrm>
              <a:off x="4801275" y="3076325"/>
              <a:ext cx="803975" cy="570700"/>
            </a:xfrm>
            <a:custGeom>
              <a:avLst/>
              <a:gdLst/>
              <a:ahLst/>
              <a:cxnLst/>
              <a:rect l="l" t="t" r="r" b="b"/>
              <a:pathLst>
                <a:path w="32159" h="22828" extrusionOk="0">
                  <a:moveTo>
                    <a:pt x="28876" y="10061"/>
                  </a:moveTo>
                  <a:cubicBezTo>
                    <a:pt x="28998" y="10365"/>
                    <a:pt x="28907" y="11095"/>
                    <a:pt x="28542" y="11672"/>
                  </a:cubicBezTo>
                  <a:cubicBezTo>
                    <a:pt x="28147" y="12280"/>
                    <a:pt x="28572" y="12675"/>
                    <a:pt x="28572" y="12675"/>
                  </a:cubicBezTo>
                  <a:cubicBezTo>
                    <a:pt x="28572" y="12675"/>
                    <a:pt x="28511" y="12919"/>
                    <a:pt x="28572" y="13071"/>
                  </a:cubicBezTo>
                  <a:cubicBezTo>
                    <a:pt x="28663" y="13192"/>
                    <a:pt x="28967" y="13526"/>
                    <a:pt x="29454" y="13253"/>
                  </a:cubicBezTo>
                  <a:cubicBezTo>
                    <a:pt x="29940" y="12979"/>
                    <a:pt x="32159" y="11915"/>
                    <a:pt x="31551" y="10244"/>
                  </a:cubicBezTo>
                  <a:cubicBezTo>
                    <a:pt x="30913" y="8572"/>
                    <a:pt x="29910" y="7903"/>
                    <a:pt x="28755" y="7143"/>
                  </a:cubicBezTo>
                  <a:cubicBezTo>
                    <a:pt x="27630" y="6384"/>
                    <a:pt x="22767" y="3861"/>
                    <a:pt x="18207" y="4985"/>
                  </a:cubicBezTo>
                  <a:cubicBezTo>
                    <a:pt x="18207" y="4985"/>
                    <a:pt x="16900" y="4317"/>
                    <a:pt x="16383" y="4256"/>
                  </a:cubicBezTo>
                  <a:lnTo>
                    <a:pt x="15228" y="2736"/>
                  </a:lnTo>
                  <a:cubicBezTo>
                    <a:pt x="15228" y="2736"/>
                    <a:pt x="14985" y="2341"/>
                    <a:pt x="14985" y="2037"/>
                  </a:cubicBezTo>
                  <a:cubicBezTo>
                    <a:pt x="15016" y="1733"/>
                    <a:pt x="15350" y="487"/>
                    <a:pt x="14894" y="274"/>
                  </a:cubicBezTo>
                  <a:cubicBezTo>
                    <a:pt x="14438" y="0"/>
                    <a:pt x="13709" y="1885"/>
                    <a:pt x="13709" y="1885"/>
                  </a:cubicBezTo>
                  <a:cubicBezTo>
                    <a:pt x="13709" y="1885"/>
                    <a:pt x="13192" y="2584"/>
                    <a:pt x="13769" y="3253"/>
                  </a:cubicBezTo>
                  <a:cubicBezTo>
                    <a:pt x="14317" y="3982"/>
                    <a:pt x="14712" y="4681"/>
                    <a:pt x="14621" y="4833"/>
                  </a:cubicBezTo>
                  <a:cubicBezTo>
                    <a:pt x="14560" y="4985"/>
                    <a:pt x="14469" y="5654"/>
                    <a:pt x="14469" y="5654"/>
                  </a:cubicBezTo>
                  <a:lnTo>
                    <a:pt x="14317" y="6080"/>
                  </a:lnTo>
                  <a:lnTo>
                    <a:pt x="13678" y="5654"/>
                  </a:lnTo>
                  <a:cubicBezTo>
                    <a:pt x="13678" y="5654"/>
                    <a:pt x="12645" y="4134"/>
                    <a:pt x="12341" y="4073"/>
                  </a:cubicBezTo>
                  <a:cubicBezTo>
                    <a:pt x="12037" y="3952"/>
                    <a:pt x="11399" y="5137"/>
                    <a:pt x="11338" y="5228"/>
                  </a:cubicBezTo>
                  <a:cubicBezTo>
                    <a:pt x="11247" y="5350"/>
                    <a:pt x="11034" y="6110"/>
                    <a:pt x="10943" y="6201"/>
                  </a:cubicBezTo>
                  <a:cubicBezTo>
                    <a:pt x="10882" y="6262"/>
                    <a:pt x="10760" y="6566"/>
                    <a:pt x="10821" y="6566"/>
                  </a:cubicBezTo>
                  <a:cubicBezTo>
                    <a:pt x="10943" y="6566"/>
                    <a:pt x="11125" y="6505"/>
                    <a:pt x="11125" y="6535"/>
                  </a:cubicBezTo>
                  <a:cubicBezTo>
                    <a:pt x="11186" y="6566"/>
                    <a:pt x="12310" y="7903"/>
                    <a:pt x="13010" y="8390"/>
                  </a:cubicBezTo>
                  <a:cubicBezTo>
                    <a:pt x="13010" y="8390"/>
                    <a:pt x="12432" y="8937"/>
                    <a:pt x="12341" y="9028"/>
                  </a:cubicBezTo>
                  <a:cubicBezTo>
                    <a:pt x="12341" y="9028"/>
                    <a:pt x="11490" y="8937"/>
                    <a:pt x="11155" y="8633"/>
                  </a:cubicBezTo>
                  <a:cubicBezTo>
                    <a:pt x="10608" y="8086"/>
                    <a:pt x="10548" y="7478"/>
                    <a:pt x="10274" y="7326"/>
                  </a:cubicBezTo>
                  <a:cubicBezTo>
                    <a:pt x="10031" y="7204"/>
                    <a:pt x="9970" y="7356"/>
                    <a:pt x="9818" y="7630"/>
                  </a:cubicBezTo>
                  <a:cubicBezTo>
                    <a:pt x="9605" y="7934"/>
                    <a:pt x="9240" y="8633"/>
                    <a:pt x="9240" y="8633"/>
                  </a:cubicBezTo>
                  <a:lnTo>
                    <a:pt x="8815" y="9241"/>
                  </a:lnTo>
                  <a:cubicBezTo>
                    <a:pt x="8815" y="9241"/>
                    <a:pt x="8845" y="9757"/>
                    <a:pt x="9332" y="10153"/>
                  </a:cubicBezTo>
                  <a:cubicBezTo>
                    <a:pt x="9848" y="10517"/>
                    <a:pt x="10061" y="10943"/>
                    <a:pt x="10244" y="11399"/>
                  </a:cubicBezTo>
                  <a:cubicBezTo>
                    <a:pt x="10456" y="11855"/>
                    <a:pt x="10487" y="12007"/>
                    <a:pt x="10487" y="12007"/>
                  </a:cubicBezTo>
                  <a:cubicBezTo>
                    <a:pt x="10487" y="12007"/>
                    <a:pt x="10244" y="12311"/>
                    <a:pt x="10152" y="12341"/>
                  </a:cubicBezTo>
                  <a:cubicBezTo>
                    <a:pt x="10031" y="12371"/>
                    <a:pt x="9392" y="12280"/>
                    <a:pt x="9392" y="12280"/>
                  </a:cubicBezTo>
                  <a:cubicBezTo>
                    <a:pt x="9392" y="12280"/>
                    <a:pt x="8572" y="12067"/>
                    <a:pt x="8177" y="11672"/>
                  </a:cubicBezTo>
                  <a:cubicBezTo>
                    <a:pt x="8177" y="11672"/>
                    <a:pt x="8025" y="11277"/>
                    <a:pt x="7690" y="11520"/>
                  </a:cubicBezTo>
                  <a:cubicBezTo>
                    <a:pt x="7295" y="11733"/>
                    <a:pt x="6718" y="12888"/>
                    <a:pt x="6687" y="12949"/>
                  </a:cubicBezTo>
                  <a:cubicBezTo>
                    <a:pt x="6657" y="13040"/>
                    <a:pt x="6292" y="13405"/>
                    <a:pt x="6596" y="13557"/>
                  </a:cubicBezTo>
                  <a:cubicBezTo>
                    <a:pt x="6930" y="13739"/>
                    <a:pt x="6930" y="13587"/>
                    <a:pt x="7234" y="13709"/>
                  </a:cubicBezTo>
                  <a:cubicBezTo>
                    <a:pt x="7538" y="13830"/>
                    <a:pt x="9058" y="14438"/>
                    <a:pt x="9149" y="14469"/>
                  </a:cubicBezTo>
                  <a:cubicBezTo>
                    <a:pt x="9149" y="14469"/>
                    <a:pt x="8785" y="14803"/>
                    <a:pt x="8663" y="14955"/>
                  </a:cubicBezTo>
                  <a:cubicBezTo>
                    <a:pt x="8329" y="15259"/>
                    <a:pt x="3648" y="17508"/>
                    <a:pt x="2979" y="18420"/>
                  </a:cubicBezTo>
                  <a:cubicBezTo>
                    <a:pt x="2979" y="18420"/>
                    <a:pt x="2432" y="19028"/>
                    <a:pt x="2371" y="19150"/>
                  </a:cubicBezTo>
                  <a:cubicBezTo>
                    <a:pt x="2280" y="19271"/>
                    <a:pt x="0" y="22220"/>
                    <a:pt x="274" y="22524"/>
                  </a:cubicBezTo>
                  <a:cubicBezTo>
                    <a:pt x="517" y="22828"/>
                    <a:pt x="1094" y="22493"/>
                    <a:pt x="1642" y="21855"/>
                  </a:cubicBezTo>
                  <a:cubicBezTo>
                    <a:pt x="2158" y="21186"/>
                    <a:pt x="3070" y="20274"/>
                    <a:pt x="3526" y="20122"/>
                  </a:cubicBezTo>
                  <a:cubicBezTo>
                    <a:pt x="3678" y="20092"/>
                    <a:pt x="3982" y="19940"/>
                    <a:pt x="3982" y="19940"/>
                  </a:cubicBezTo>
                  <a:lnTo>
                    <a:pt x="5775" y="19180"/>
                  </a:lnTo>
                  <a:cubicBezTo>
                    <a:pt x="5775" y="19180"/>
                    <a:pt x="9848" y="17934"/>
                    <a:pt x="11216" y="17812"/>
                  </a:cubicBezTo>
                  <a:cubicBezTo>
                    <a:pt x="11216" y="17812"/>
                    <a:pt x="13800" y="17478"/>
                    <a:pt x="14256" y="17326"/>
                  </a:cubicBezTo>
                  <a:cubicBezTo>
                    <a:pt x="14712" y="17144"/>
                    <a:pt x="15684" y="17083"/>
                    <a:pt x="16900" y="15806"/>
                  </a:cubicBezTo>
                  <a:lnTo>
                    <a:pt x="17022" y="15654"/>
                  </a:lnTo>
                  <a:cubicBezTo>
                    <a:pt x="17022" y="15654"/>
                    <a:pt x="18572" y="13800"/>
                    <a:pt x="19149" y="12037"/>
                  </a:cubicBezTo>
                  <a:cubicBezTo>
                    <a:pt x="19575" y="10760"/>
                    <a:pt x="19788" y="9757"/>
                    <a:pt x="19909" y="8055"/>
                  </a:cubicBezTo>
                  <a:cubicBezTo>
                    <a:pt x="19909" y="8055"/>
                    <a:pt x="20061" y="7660"/>
                    <a:pt x="20244" y="7569"/>
                  </a:cubicBezTo>
                  <a:cubicBezTo>
                    <a:pt x="20426" y="7447"/>
                    <a:pt x="21946" y="6839"/>
                    <a:pt x="23557" y="7022"/>
                  </a:cubicBezTo>
                  <a:cubicBezTo>
                    <a:pt x="25168" y="7204"/>
                    <a:pt x="26900" y="7751"/>
                    <a:pt x="28420" y="9241"/>
                  </a:cubicBezTo>
                  <a:cubicBezTo>
                    <a:pt x="28451" y="9332"/>
                    <a:pt x="28633" y="9575"/>
                    <a:pt x="28876" y="10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5"/>
            <p:cNvSpPr/>
            <p:nvPr/>
          </p:nvSpPr>
          <p:spPr>
            <a:xfrm>
              <a:off x="5245050" y="4767825"/>
              <a:ext cx="1287275" cy="914175"/>
            </a:xfrm>
            <a:custGeom>
              <a:avLst/>
              <a:gdLst/>
              <a:ahLst/>
              <a:cxnLst/>
              <a:rect l="l" t="t" r="r" b="b"/>
              <a:pathLst>
                <a:path w="51491" h="36567" extrusionOk="0">
                  <a:moveTo>
                    <a:pt x="46232" y="16050"/>
                  </a:moveTo>
                  <a:cubicBezTo>
                    <a:pt x="46415" y="16506"/>
                    <a:pt x="46263" y="17661"/>
                    <a:pt x="45655" y="18633"/>
                  </a:cubicBezTo>
                  <a:cubicBezTo>
                    <a:pt x="45047" y="19576"/>
                    <a:pt x="45746" y="20305"/>
                    <a:pt x="45746" y="20305"/>
                  </a:cubicBezTo>
                  <a:cubicBezTo>
                    <a:pt x="45746" y="20305"/>
                    <a:pt x="45624" y="20670"/>
                    <a:pt x="45776" y="20913"/>
                  </a:cubicBezTo>
                  <a:cubicBezTo>
                    <a:pt x="45898" y="21126"/>
                    <a:pt x="46384" y="21582"/>
                    <a:pt x="47174" y="21217"/>
                  </a:cubicBezTo>
                  <a:cubicBezTo>
                    <a:pt x="47995" y="20792"/>
                    <a:pt x="51491" y="19089"/>
                    <a:pt x="50518" y="16415"/>
                  </a:cubicBezTo>
                  <a:cubicBezTo>
                    <a:pt x="49576" y="13770"/>
                    <a:pt x="47934" y="12646"/>
                    <a:pt x="46080" y="11430"/>
                  </a:cubicBezTo>
                  <a:cubicBezTo>
                    <a:pt x="44226" y="10214"/>
                    <a:pt x="36475" y="6232"/>
                    <a:pt x="29180" y="7995"/>
                  </a:cubicBezTo>
                  <a:cubicBezTo>
                    <a:pt x="29180" y="7995"/>
                    <a:pt x="27113" y="6962"/>
                    <a:pt x="26293" y="6840"/>
                  </a:cubicBezTo>
                  <a:lnTo>
                    <a:pt x="24469" y="4408"/>
                  </a:lnTo>
                  <a:cubicBezTo>
                    <a:pt x="24469" y="4408"/>
                    <a:pt x="24013" y="3800"/>
                    <a:pt x="24043" y="3314"/>
                  </a:cubicBezTo>
                  <a:cubicBezTo>
                    <a:pt x="24074" y="2828"/>
                    <a:pt x="24651" y="852"/>
                    <a:pt x="23922" y="427"/>
                  </a:cubicBezTo>
                  <a:cubicBezTo>
                    <a:pt x="23223" y="1"/>
                    <a:pt x="22037" y="3041"/>
                    <a:pt x="22037" y="3041"/>
                  </a:cubicBezTo>
                  <a:cubicBezTo>
                    <a:pt x="22037" y="3041"/>
                    <a:pt x="21186" y="4104"/>
                    <a:pt x="22098" y="5259"/>
                  </a:cubicBezTo>
                  <a:cubicBezTo>
                    <a:pt x="22979" y="6384"/>
                    <a:pt x="23679" y="7539"/>
                    <a:pt x="23527" y="7752"/>
                  </a:cubicBezTo>
                  <a:cubicBezTo>
                    <a:pt x="23375" y="7995"/>
                    <a:pt x="23283" y="9089"/>
                    <a:pt x="23283" y="9089"/>
                  </a:cubicBezTo>
                  <a:lnTo>
                    <a:pt x="23071" y="9728"/>
                  </a:lnTo>
                  <a:lnTo>
                    <a:pt x="22037" y="9089"/>
                  </a:lnTo>
                  <a:cubicBezTo>
                    <a:pt x="22037" y="9089"/>
                    <a:pt x="20396" y="6688"/>
                    <a:pt x="19940" y="6506"/>
                  </a:cubicBezTo>
                  <a:cubicBezTo>
                    <a:pt x="19484" y="6354"/>
                    <a:pt x="18450" y="8208"/>
                    <a:pt x="18299" y="8390"/>
                  </a:cubicBezTo>
                  <a:cubicBezTo>
                    <a:pt x="18147" y="8603"/>
                    <a:pt x="17812" y="9758"/>
                    <a:pt x="17691" y="9971"/>
                  </a:cubicBezTo>
                  <a:cubicBezTo>
                    <a:pt x="17599" y="10123"/>
                    <a:pt x="17387" y="10579"/>
                    <a:pt x="17539" y="10609"/>
                  </a:cubicBezTo>
                  <a:cubicBezTo>
                    <a:pt x="17691" y="10639"/>
                    <a:pt x="17995" y="10487"/>
                    <a:pt x="18055" y="10518"/>
                  </a:cubicBezTo>
                  <a:cubicBezTo>
                    <a:pt x="18086" y="10579"/>
                    <a:pt x="19940" y="12737"/>
                    <a:pt x="21004" y="13527"/>
                  </a:cubicBezTo>
                  <a:cubicBezTo>
                    <a:pt x="21004" y="13527"/>
                    <a:pt x="20092" y="14408"/>
                    <a:pt x="19940" y="14591"/>
                  </a:cubicBezTo>
                  <a:cubicBezTo>
                    <a:pt x="19940" y="14591"/>
                    <a:pt x="18542" y="14439"/>
                    <a:pt x="18055" y="13953"/>
                  </a:cubicBezTo>
                  <a:cubicBezTo>
                    <a:pt x="17143" y="13071"/>
                    <a:pt x="17083" y="12129"/>
                    <a:pt x="16596" y="11855"/>
                  </a:cubicBezTo>
                  <a:cubicBezTo>
                    <a:pt x="16262" y="11673"/>
                    <a:pt x="16140" y="11886"/>
                    <a:pt x="15836" y="12342"/>
                  </a:cubicBezTo>
                  <a:cubicBezTo>
                    <a:pt x="15563" y="12798"/>
                    <a:pt x="14925" y="13953"/>
                    <a:pt x="14925" y="13953"/>
                  </a:cubicBezTo>
                  <a:lnTo>
                    <a:pt x="14256" y="14925"/>
                  </a:lnTo>
                  <a:cubicBezTo>
                    <a:pt x="14256" y="14925"/>
                    <a:pt x="14286" y="15776"/>
                    <a:pt x="15077" y="16384"/>
                  </a:cubicBezTo>
                  <a:cubicBezTo>
                    <a:pt x="15867" y="16992"/>
                    <a:pt x="16262" y="17630"/>
                    <a:pt x="16536" y="18360"/>
                  </a:cubicBezTo>
                  <a:cubicBezTo>
                    <a:pt x="16840" y="19089"/>
                    <a:pt x="16870" y="19302"/>
                    <a:pt x="16870" y="19302"/>
                  </a:cubicBezTo>
                  <a:cubicBezTo>
                    <a:pt x="16870" y="19302"/>
                    <a:pt x="16536" y="19789"/>
                    <a:pt x="16292" y="19880"/>
                  </a:cubicBezTo>
                  <a:cubicBezTo>
                    <a:pt x="16080" y="19940"/>
                    <a:pt x="15077" y="19758"/>
                    <a:pt x="15077" y="19758"/>
                  </a:cubicBezTo>
                  <a:cubicBezTo>
                    <a:pt x="15077" y="19758"/>
                    <a:pt x="13800" y="19485"/>
                    <a:pt x="13101" y="18785"/>
                  </a:cubicBezTo>
                  <a:cubicBezTo>
                    <a:pt x="13101" y="18785"/>
                    <a:pt x="12888" y="18178"/>
                    <a:pt x="12311" y="18512"/>
                  </a:cubicBezTo>
                  <a:cubicBezTo>
                    <a:pt x="11733" y="18846"/>
                    <a:pt x="10791" y="20670"/>
                    <a:pt x="10700" y="20822"/>
                  </a:cubicBezTo>
                  <a:cubicBezTo>
                    <a:pt x="10639" y="20944"/>
                    <a:pt x="10122" y="21551"/>
                    <a:pt x="10608" y="21825"/>
                  </a:cubicBezTo>
                  <a:cubicBezTo>
                    <a:pt x="11064" y="22068"/>
                    <a:pt x="11095" y="21855"/>
                    <a:pt x="11551" y="22038"/>
                  </a:cubicBezTo>
                  <a:cubicBezTo>
                    <a:pt x="12007" y="22220"/>
                    <a:pt x="14438" y="23223"/>
                    <a:pt x="14651" y="23254"/>
                  </a:cubicBezTo>
                  <a:lnTo>
                    <a:pt x="13861" y="24044"/>
                  </a:lnTo>
                  <a:cubicBezTo>
                    <a:pt x="13344" y="24561"/>
                    <a:pt x="5806" y="28117"/>
                    <a:pt x="4712" y="29606"/>
                  </a:cubicBezTo>
                  <a:cubicBezTo>
                    <a:pt x="4712" y="29606"/>
                    <a:pt x="3861" y="30579"/>
                    <a:pt x="3769" y="30731"/>
                  </a:cubicBezTo>
                  <a:cubicBezTo>
                    <a:pt x="3648" y="30883"/>
                    <a:pt x="0" y="35685"/>
                    <a:pt x="456" y="36141"/>
                  </a:cubicBezTo>
                  <a:cubicBezTo>
                    <a:pt x="912" y="36567"/>
                    <a:pt x="1763" y="36050"/>
                    <a:pt x="2645" y="35047"/>
                  </a:cubicBezTo>
                  <a:cubicBezTo>
                    <a:pt x="3526" y="33983"/>
                    <a:pt x="4955" y="32524"/>
                    <a:pt x="5654" y="32311"/>
                  </a:cubicBezTo>
                  <a:cubicBezTo>
                    <a:pt x="5927" y="32220"/>
                    <a:pt x="6383" y="32008"/>
                    <a:pt x="6383" y="32008"/>
                  </a:cubicBezTo>
                  <a:lnTo>
                    <a:pt x="9271" y="30792"/>
                  </a:lnTo>
                  <a:cubicBezTo>
                    <a:pt x="9271" y="30792"/>
                    <a:pt x="15806" y="28755"/>
                    <a:pt x="17964" y="28603"/>
                  </a:cubicBezTo>
                  <a:cubicBezTo>
                    <a:pt x="17964" y="28603"/>
                    <a:pt x="22098" y="28086"/>
                    <a:pt x="22827" y="27783"/>
                  </a:cubicBezTo>
                  <a:cubicBezTo>
                    <a:pt x="23557" y="27479"/>
                    <a:pt x="25138" y="27387"/>
                    <a:pt x="27083" y="25351"/>
                  </a:cubicBezTo>
                  <a:lnTo>
                    <a:pt x="27296" y="25108"/>
                  </a:lnTo>
                  <a:cubicBezTo>
                    <a:pt x="27296" y="25108"/>
                    <a:pt x="29788" y="22129"/>
                    <a:pt x="30700" y="19333"/>
                  </a:cubicBezTo>
                  <a:cubicBezTo>
                    <a:pt x="31338" y="17296"/>
                    <a:pt x="31764" y="15655"/>
                    <a:pt x="31916" y="12949"/>
                  </a:cubicBezTo>
                  <a:cubicBezTo>
                    <a:pt x="31916" y="12949"/>
                    <a:pt x="32129" y="12311"/>
                    <a:pt x="32463" y="12190"/>
                  </a:cubicBezTo>
                  <a:cubicBezTo>
                    <a:pt x="32828" y="12098"/>
                    <a:pt x="35199" y="11065"/>
                    <a:pt x="37752" y="11369"/>
                  </a:cubicBezTo>
                  <a:cubicBezTo>
                    <a:pt x="40305" y="11673"/>
                    <a:pt x="43101" y="12494"/>
                    <a:pt x="45533" y="14895"/>
                  </a:cubicBezTo>
                  <a:cubicBezTo>
                    <a:pt x="45594" y="14895"/>
                    <a:pt x="45928" y="15229"/>
                    <a:pt x="46232" y="1605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5"/>
            <p:cNvSpPr/>
            <p:nvPr/>
          </p:nvSpPr>
          <p:spPr>
            <a:xfrm>
              <a:off x="4549950" y="744925"/>
              <a:ext cx="730075" cy="620900"/>
            </a:xfrm>
            <a:custGeom>
              <a:avLst/>
              <a:gdLst/>
              <a:ahLst/>
              <a:cxnLst/>
              <a:rect l="l" t="t" r="r" b="b"/>
              <a:pathLst>
                <a:path w="29203" h="24836" extrusionOk="0">
                  <a:moveTo>
                    <a:pt x="867" y="1"/>
                  </a:moveTo>
                  <a:cubicBezTo>
                    <a:pt x="596" y="1"/>
                    <a:pt x="0" y="373"/>
                    <a:pt x="2029" y="4228"/>
                  </a:cubicBezTo>
                  <a:cubicBezTo>
                    <a:pt x="3670" y="7328"/>
                    <a:pt x="5311" y="8818"/>
                    <a:pt x="5950" y="9365"/>
                  </a:cubicBezTo>
                  <a:cubicBezTo>
                    <a:pt x="6071" y="9456"/>
                    <a:pt x="6071" y="9699"/>
                    <a:pt x="5919" y="9760"/>
                  </a:cubicBezTo>
                  <a:cubicBezTo>
                    <a:pt x="5433" y="10064"/>
                    <a:pt x="4704" y="10611"/>
                    <a:pt x="4430" y="10793"/>
                  </a:cubicBezTo>
                  <a:cubicBezTo>
                    <a:pt x="4369" y="10824"/>
                    <a:pt x="4308" y="10945"/>
                    <a:pt x="4308" y="11036"/>
                  </a:cubicBezTo>
                  <a:cubicBezTo>
                    <a:pt x="4400" y="11584"/>
                    <a:pt x="5190" y="13316"/>
                    <a:pt x="5463" y="13863"/>
                  </a:cubicBezTo>
                  <a:cubicBezTo>
                    <a:pt x="5505" y="13966"/>
                    <a:pt x="5602" y="14028"/>
                    <a:pt x="5699" y="14028"/>
                  </a:cubicBezTo>
                  <a:cubicBezTo>
                    <a:pt x="5744" y="14028"/>
                    <a:pt x="5789" y="14014"/>
                    <a:pt x="5828" y="13985"/>
                  </a:cubicBezTo>
                  <a:cubicBezTo>
                    <a:pt x="5950" y="13924"/>
                    <a:pt x="6071" y="13802"/>
                    <a:pt x="6163" y="13681"/>
                  </a:cubicBezTo>
                  <a:cubicBezTo>
                    <a:pt x="6315" y="13468"/>
                    <a:pt x="6315" y="12435"/>
                    <a:pt x="6436" y="12161"/>
                  </a:cubicBezTo>
                  <a:cubicBezTo>
                    <a:pt x="6478" y="12062"/>
                    <a:pt x="6567" y="12016"/>
                    <a:pt x="6655" y="12016"/>
                  </a:cubicBezTo>
                  <a:cubicBezTo>
                    <a:pt x="6757" y="12016"/>
                    <a:pt x="6859" y="12077"/>
                    <a:pt x="6892" y="12191"/>
                  </a:cubicBezTo>
                  <a:cubicBezTo>
                    <a:pt x="7166" y="13043"/>
                    <a:pt x="9020" y="14836"/>
                    <a:pt x="9020" y="14836"/>
                  </a:cubicBezTo>
                  <a:lnTo>
                    <a:pt x="9658" y="15444"/>
                  </a:lnTo>
                  <a:cubicBezTo>
                    <a:pt x="9871" y="15687"/>
                    <a:pt x="10144" y="15778"/>
                    <a:pt x="10266" y="15778"/>
                  </a:cubicBezTo>
                  <a:cubicBezTo>
                    <a:pt x="10357" y="15778"/>
                    <a:pt x="10418" y="15839"/>
                    <a:pt x="10479" y="15930"/>
                  </a:cubicBezTo>
                  <a:cubicBezTo>
                    <a:pt x="10540" y="16112"/>
                    <a:pt x="10722" y="16386"/>
                    <a:pt x="10722" y="16416"/>
                  </a:cubicBezTo>
                  <a:cubicBezTo>
                    <a:pt x="10661" y="16812"/>
                    <a:pt x="10388" y="17085"/>
                    <a:pt x="10388" y="17085"/>
                  </a:cubicBezTo>
                  <a:cubicBezTo>
                    <a:pt x="9932" y="17571"/>
                    <a:pt x="9810" y="18210"/>
                    <a:pt x="9780" y="18301"/>
                  </a:cubicBezTo>
                  <a:cubicBezTo>
                    <a:pt x="9749" y="18331"/>
                    <a:pt x="7682" y="19912"/>
                    <a:pt x="7318" y="20185"/>
                  </a:cubicBezTo>
                  <a:cubicBezTo>
                    <a:pt x="7014" y="20368"/>
                    <a:pt x="6892" y="20672"/>
                    <a:pt x="6862" y="20824"/>
                  </a:cubicBezTo>
                  <a:cubicBezTo>
                    <a:pt x="6831" y="20885"/>
                    <a:pt x="6862" y="20945"/>
                    <a:pt x="6862" y="20976"/>
                  </a:cubicBezTo>
                  <a:lnTo>
                    <a:pt x="7804" y="23529"/>
                  </a:lnTo>
                  <a:cubicBezTo>
                    <a:pt x="7826" y="23618"/>
                    <a:pt x="7914" y="23674"/>
                    <a:pt x="8018" y="23674"/>
                  </a:cubicBezTo>
                  <a:cubicBezTo>
                    <a:pt x="8057" y="23674"/>
                    <a:pt x="8098" y="23667"/>
                    <a:pt x="8138" y="23651"/>
                  </a:cubicBezTo>
                  <a:cubicBezTo>
                    <a:pt x="9263" y="23012"/>
                    <a:pt x="8959" y="21705"/>
                    <a:pt x="8959" y="21492"/>
                  </a:cubicBezTo>
                  <a:cubicBezTo>
                    <a:pt x="8959" y="21249"/>
                    <a:pt x="9020" y="21249"/>
                    <a:pt x="9020" y="21249"/>
                  </a:cubicBezTo>
                  <a:cubicBezTo>
                    <a:pt x="10935" y="20307"/>
                    <a:pt x="12090" y="19365"/>
                    <a:pt x="12333" y="19213"/>
                  </a:cubicBezTo>
                  <a:cubicBezTo>
                    <a:pt x="12485" y="19091"/>
                    <a:pt x="12758" y="18757"/>
                    <a:pt x="12941" y="18544"/>
                  </a:cubicBezTo>
                  <a:cubicBezTo>
                    <a:pt x="12980" y="18485"/>
                    <a:pt x="13046" y="18438"/>
                    <a:pt x="13120" y="18438"/>
                  </a:cubicBezTo>
                  <a:cubicBezTo>
                    <a:pt x="13160" y="18438"/>
                    <a:pt x="13202" y="18452"/>
                    <a:pt x="13245" y="18483"/>
                  </a:cubicBezTo>
                  <a:cubicBezTo>
                    <a:pt x="13518" y="18635"/>
                    <a:pt x="14005" y="18848"/>
                    <a:pt x="14278" y="18970"/>
                  </a:cubicBezTo>
                  <a:cubicBezTo>
                    <a:pt x="14369" y="19000"/>
                    <a:pt x="14461" y="19122"/>
                    <a:pt x="14430" y="19243"/>
                  </a:cubicBezTo>
                  <a:cubicBezTo>
                    <a:pt x="14339" y="19547"/>
                    <a:pt x="14157" y="20125"/>
                    <a:pt x="14217" y="20520"/>
                  </a:cubicBezTo>
                  <a:cubicBezTo>
                    <a:pt x="14312" y="20969"/>
                    <a:pt x="14627" y="21179"/>
                    <a:pt x="15005" y="21179"/>
                  </a:cubicBezTo>
                  <a:cubicBezTo>
                    <a:pt x="15113" y="21179"/>
                    <a:pt x="15227" y="21162"/>
                    <a:pt x="15342" y="21128"/>
                  </a:cubicBezTo>
                  <a:cubicBezTo>
                    <a:pt x="15707" y="21067"/>
                    <a:pt x="15950" y="20125"/>
                    <a:pt x="16011" y="19699"/>
                  </a:cubicBezTo>
                  <a:cubicBezTo>
                    <a:pt x="16041" y="19578"/>
                    <a:pt x="16163" y="19517"/>
                    <a:pt x="16284" y="19517"/>
                  </a:cubicBezTo>
                  <a:lnTo>
                    <a:pt x="16710" y="19517"/>
                  </a:lnTo>
                  <a:cubicBezTo>
                    <a:pt x="16862" y="19547"/>
                    <a:pt x="16983" y="19699"/>
                    <a:pt x="16923" y="19851"/>
                  </a:cubicBezTo>
                  <a:cubicBezTo>
                    <a:pt x="16892" y="20003"/>
                    <a:pt x="16801" y="20216"/>
                    <a:pt x="16862" y="20429"/>
                  </a:cubicBezTo>
                  <a:cubicBezTo>
                    <a:pt x="16884" y="20717"/>
                    <a:pt x="17197" y="20908"/>
                    <a:pt x="17542" y="20908"/>
                  </a:cubicBezTo>
                  <a:cubicBezTo>
                    <a:pt x="17670" y="20908"/>
                    <a:pt x="17802" y="20881"/>
                    <a:pt x="17926" y="20824"/>
                  </a:cubicBezTo>
                  <a:cubicBezTo>
                    <a:pt x="18260" y="20672"/>
                    <a:pt x="18351" y="20125"/>
                    <a:pt x="18351" y="19821"/>
                  </a:cubicBezTo>
                  <a:cubicBezTo>
                    <a:pt x="18351" y="19699"/>
                    <a:pt x="18382" y="19608"/>
                    <a:pt x="18503" y="19578"/>
                  </a:cubicBezTo>
                  <a:cubicBezTo>
                    <a:pt x="18777" y="19517"/>
                    <a:pt x="19385" y="19243"/>
                    <a:pt x="19962" y="19061"/>
                  </a:cubicBezTo>
                  <a:cubicBezTo>
                    <a:pt x="20722" y="18757"/>
                    <a:pt x="21360" y="18666"/>
                    <a:pt x="21360" y="18666"/>
                  </a:cubicBezTo>
                  <a:cubicBezTo>
                    <a:pt x="21758" y="18592"/>
                    <a:pt x="22175" y="18563"/>
                    <a:pt x="22585" y="18563"/>
                  </a:cubicBezTo>
                  <a:cubicBezTo>
                    <a:pt x="23868" y="18563"/>
                    <a:pt x="25081" y="18847"/>
                    <a:pt x="25403" y="18939"/>
                  </a:cubicBezTo>
                  <a:cubicBezTo>
                    <a:pt x="25464" y="18939"/>
                    <a:pt x="25525" y="18970"/>
                    <a:pt x="25555" y="19000"/>
                  </a:cubicBezTo>
                  <a:cubicBezTo>
                    <a:pt x="26285" y="19973"/>
                    <a:pt x="26193" y="22161"/>
                    <a:pt x="26193" y="22161"/>
                  </a:cubicBezTo>
                  <a:cubicBezTo>
                    <a:pt x="26285" y="23772"/>
                    <a:pt x="26649" y="24471"/>
                    <a:pt x="26801" y="24714"/>
                  </a:cubicBezTo>
                  <a:cubicBezTo>
                    <a:pt x="26862" y="24775"/>
                    <a:pt x="26923" y="24836"/>
                    <a:pt x="27014" y="24836"/>
                  </a:cubicBezTo>
                  <a:cubicBezTo>
                    <a:pt x="27470" y="24836"/>
                    <a:pt x="27622" y="24532"/>
                    <a:pt x="27622" y="24532"/>
                  </a:cubicBezTo>
                  <a:cubicBezTo>
                    <a:pt x="27987" y="24167"/>
                    <a:pt x="28139" y="21037"/>
                    <a:pt x="28139" y="21037"/>
                  </a:cubicBezTo>
                  <a:cubicBezTo>
                    <a:pt x="28139" y="20763"/>
                    <a:pt x="28868" y="20064"/>
                    <a:pt x="29020" y="19912"/>
                  </a:cubicBezTo>
                  <a:cubicBezTo>
                    <a:pt x="29172" y="19760"/>
                    <a:pt x="29202" y="19578"/>
                    <a:pt x="29202" y="19365"/>
                  </a:cubicBezTo>
                  <a:cubicBezTo>
                    <a:pt x="29173" y="18516"/>
                    <a:pt x="28525" y="17781"/>
                    <a:pt x="28557" y="17781"/>
                  </a:cubicBezTo>
                  <a:lnTo>
                    <a:pt x="28557" y="17781"/>
                  </a:lnTo>
                  <a:cubicBezTo>
                    <a:pt x="28558" y="17781"/>
                    <a:pt x="28561" y="17782"/>
                    <a:pt x="28564" y="17784"/>
                  </a:cubicBezTo>
                  <a:cubicBezTo>
                    <a:pt x="27470" y="16234"/>
                    <a:pt x="23275" y="15505"/>
                    <a:pt x="22667" y="15383"/>
                  </a:cubicBezTo>
                  <a:cubicBezTo>
                    <a:pt x="22090" y="15292"/>
                    <a:pt x="21391" y="14593"/>
                    <a:pt x="19962" y="13225"/>
                  </a:cubicBezTo>
                  <a:cubicBezTo>
                    <a:pt x="18564" y="11857"/>
                    <a:pt x="16527" y="10976"/>
                    <a:pt x="16072" y="10763"/>
                  </a:cubicBezTo>
                  <a:cubicBezTo>
                    <a:pt x="15646" y="10520"/>
                    <a:pt x="11573" y="9395"/>
                    <a:pt x="11299" y="9304"/>
                  </a:cubicBezTo>
                  <a:lnTo>
                    <a:pt x="11269" y="9304"/>
                  </a:lnTo>
                  <a:cubicBezTo>
                    <a:pt x="3700" y="6082"/>
                    <a:pt x="1694" y="1219"/>
                    <a:pt x="1573" y="945"/>
                  </a:cubicBezTo>
                  <a:lnTo>
                    <a:pt x="1573" y="915"/>
                  </a:lnTo>
                  <a:cubicBezTo>
                    <a:pt x="1542" y="793"/>
                    <a:pt x="1117" y="33"/>
                    <a:pt x="904" y="3"/>
                  </a:cubicBezTo>
                  <a:cubicBezTo>
                    <a:pt x="893" y="1"/>
                    <a:pt x="880" y="1"/>
                    <a:pt x="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5"/>
            <p:cNvSpPr/>
            <p:nvPr/>
          </p:nvSpPr>
          <p:spPr>
            <a:xfrm>
              <a:off x="4480600" y="3876425"/>
              <a:ext cx="509150" cy="254400"/>
            </a:xfrm>
            <a:custGeom>
              <a:avLst/>
              <a:gdLst/>
              <a:ahLst/>
              <a:cxnLst/>
              <a:rect l="l" t="t" r="r" b="b"/>
              <a:pathLst>
                <a:path w="20366" h="10176" extrusionOk="0">
                  <a:moveTo>
                    <a:pt x="471" y="1"/>
                  </a:moveTo>
                  <a:cubicBezTo>
                    <a:pt x="466" y="1"/>
                    <a:pt x="460" y="2"/>
                    <a:pt x="456" y="3"/>
                  </a:cubicBezTo>
                  <a:cubicBezTo>
                    <a:pt x="335" y="64"/>
                    <a:pt x="0" y="398"/>
                    <a:pt x="2067" y="1887"/>
                  </a:cubicBezTo>
                  <a:cubicBezTo>
                    <a:pt x="3678" y="3012"/>
                    <a:pt x="4894" y="3346"/>
                    <a:pt x="5350" y="3468"/>
                  </a:cubicBezTo>
                  <a:cubicBezTo>
                    <a:pt x="5411" y="3498"/>
                    <a:pt x="5471" y="3620"/>
                    <a:pt x="5411" y="3711"/>
                  </a:cubicBezTo>
                  <a:cubicBezTo>
                    <a:pt x="5228" y="3954"/>
                    <a:pt x="5016" y="4471"/>
                    <a:pt x="4924" y="4623"/>
                  </a:cubicBezTo>
                  <a:cubicBezTo>
                    <a:pt x="4894" y="4653"/>
                    <a:pt x="4894" y="4714"/>
                    <a:pt x="4924" y="4775"/>
                  </a:cubicBezTo>
                  <a:cubicBezTo>
                    <a:pt x="5107" y="5018"/>
                    <a:pt x="5927" y="5687"/>
                    <a:pt x="6231" y="5900"/>
                  </a:cubicBezTo>
                  <a:cubicBezTo>
                    <a:pt x="6254" y="5933"/>
                    <a:pt x="6284" y="5946"/>
                    <a:pt x="6315" y="5946"/>
                  </a:cubicBezTo>
                  <a:cubicBezTo>
                    <a:pt x="6369" y="5946"/>
                    <a:pt x="6425" y="5908"/>
                    <a:pt x="6444" y="5869"/>
                  </a:cubicBezTo>
                  <a:cubicBezTo>
                    <a:pt x="6474" y="5778"/>
                    <a:pt x="6474" y="5717"/>
                    <a:pt x="6535" y="5626"/>
                  </a:cubicBezTo>
                  <a:cubicBezTo>
                    <a:pt x="6566" y="5474"/>
                    <a:pt x="6292" y="4957"/>
                    <a:pt x="6292" y="4805"/>
                  </a:cubicBezTo>
                  <a:cubicBezTo>
                    <a:pt x="6292" y="4702"/>
                    <a:pt x="6377" y="4655"/>
                    <a:pt x="6460" y="4655"/>
                  </a:cubicBezTo>
                  <a:cubicBezTo>
                    <a:pt x="6499" y="4655"/>
                    <a:pt x="6537" y="4665"/>
                    <a:pt x="6566" y="4684"/>
                  </a:cubicBezTo>
                  <a:cubicBezTo>
                    <a:pt x="6900" y="5079"/>
                    <a:pt x="8298" y="5474"/>
                    <a:pt x="8298" y="5474"/>
                  </a:cubicBezTo>
                  <a:lnTo>
                    <a:pt x="8815" y="5626"/>
                  </a:lnTo>
                  <a:cubicBezTo>
                    <a:pt x="8884" y="5667"/>
                    <a:pt x="8952" y="5684"/>
                    <a:pt x="9012" y="5684"/>
                  </a:cubicBezTo>
                  <a:cubicBezTo>
                    <a:pt x="9086" y="5684"/>
                    <a:pt x="9146" y="5660"/>
                    <a:pt x="9180" y="5626"/>
                  </a:cubicBezTo>
                  <a:cubicBezTo>
                    <a:pt x="9271" y="5626"/>
                    <a:pt x="9301" y="5626"/>
                    <a:pt x="9332" y="5687"/>
                  </a:cubicBezTo>
                  <a:cubicBezTo>
                    <a:pt x="9423" y="5748"/>
                    <a:pt x="9605" y="5839"/>
                    <a:pt x="9605" y="5869"/>
                  </a:cubicBezTo>
                  <a:cubicBezTo>
                    <a:pt x="9666" y="6082"/>
                    <a:pt x="9605" y="6295"/>
                    <a:pt x="9605" y="6295"/>
                  </a:cubicBezTo>
                  <a:cubicBezTo>
                    <a:pt x="9484" y="6629"/>
                    <a:pt x="9605" y="6994"/>
                    <a:pt x="9605" y="7055"/>
                  </a:cubicBezTo>
                  <a:cubicBezTo>
                    <a:pt x="9605" y="7085"/>
                    <a:pt x="8967" y="8423"/>
                    <a:pt x="8845" y="8635"/>
                  </a:cubicBezTo>
                  <a:cubicBezTo>
                    <a:pt x="8724" y="8787"/>
                    <a:pt x="8754" y="8970"/>
                    <a:pt x="8754" y="9061"/>
                  </a:cubicBezTo>
                  <a:cubicBezTo>
                    <a:pt x="8754" y="9091"/>
                    <a:pt x="8754" y="9091"/>
                    <a:pt x="8815" y="9122"/>
                  </a:cubicBezTo>
                  <a:lnTo>
                    <a:pt x="9909" y="10155"/>
                  </a:lnTo>
                  <a:cubicBezTo>
                    <a:pt x="9934" y="10168"/>
                    <a:pt x="9970" y="10175"/>
                    <a:pt x="10005" y="10175"/>
                  </a:cubicBezTo>
                  <a:cubicBezTo>
                    <a:pt x="10055" y="10175"/>
                    <a:pt x="10104" y="10160"/>
                    <a:pt x="10122" y="10125"/>
                  </a:cubicBezTo>
                  <a:cubicBezTo>
                    <a:pt x="10517" y="9517"/>
                    <a:pt x="10061" y="8939"/>
                    <a:pt x="9970" y="8818"/>
                  </a:cubicBezTo>
                  <a:cubicBezTo>
                    <a:pt x="9940" y="8666"/>
                    <a:pt x="9970" y="8666"/>
                    <a:pt x="9970" y="8666"/>
                  </a:cubicBezTo>
                  <a:cubicBezTo>
                    <a:pt x="10730" y="7723"/>
                    <a:pt x="11095" y="6933"/>
                    <a:pt x="11155" y="6812"/>
                  </a:cubicBezTo>
                  <a:cubicBezTo>
                    <a:pt x="11186" y="6751"/>
                    <a:pt x="11277" y="6508"/>
                    <a:pt x="11307" y="6356"/>
                  </a:cubicBezTo>
                  <a:cubicBezTo>
                    <a:pt x="11338" y="6295"/>
                    <a:pt x="11399" y="6234"/>
                    <a:pt x="11459" y="6234"/>
                  </a:cubicBezTo>
                  <a:lnTo>
                    <a:pt x="12098" y="6234"/>
                  </a:lnTo>
                  <a:cubicBezTo>
                    <a:pt x="12189" y="6234"/>
                    <a:pt x="12250" y="6295"/>
                    <a:pt x="12250" y="6356"/>
                  </a:cubicBezTo>
                  <a:cubicBezTo>
                    <a:pt x="12310" y="6538"/>
                    <a:pt x="12341" y="6903"/>
                    <a:pt x="12493" y="7085"/>
                  </a:cubicBezTo>
                  <a:cubicBezTo>
                    <a:pt x="12596" y="7217"/>
                    <a:pt x="12713" y="7272"/>
                    <a:pt x="12834" y="7272"/>
                  </a:cubicBezTo>
                  <a:cubicBezTo>
                    <a:pt x="12963" y="7272"/>
                    <a:pt x="13097" y="7210"/>
                    <a:pt x="13222" y="7116"/>
                  </a:cubicBezTo>
                  <a:cubicBezTo>
                    <a:pt x="13405" y="6964"/>
                    <a:pt x="13283" y="6447"/>
                    <a:pt x="13222" y="6204"/>
                  </a:cubicBezTo>
                  <a:cubicBezTo>
                    <a:pt x="13162" y="6143"/>
                    <a:pt x="13222" y="6052"/>
                    <a:pt x="13283" y="6021"/>
                  </a:cubicBezTo>
                  <a:lnTo>
                    <a:pt x="13526" y="5900"/>
                  </a:lnTo>
                  <a:cubicBezTo>
                    <a:pt x="13537" y="5894"/>
                    <a:pt x="13550" y="5892"/>
                    <a:pt x="13563" y="5892"/>
                  </a:cubicBezTo>
                  <a:cubicBezTo>
                    <a:pt x="13626" y="5892"/>
                    <a:pt x="13709" y="5946"/>
                    <a:pt x="13709" y="6021"/>
                  </a:cubicBezTo>
                  <a:cubicBezTo>
                    <a:pt x="13739" y="6082"/>
                    <a:pt x="13739" y="6234"/>
                    <a:pt x="13830" y="6325"/>
                  </a:cubicBezTo>
                  <a:cubicBezTo>
                    <a:pt x="13869" y="6403"/>
                    <a:pt x="13959" y="6442"/>
                    <a:pt x="14062" y="6442"/>
                  </a:cubicBezTo>
                  <a:cubicBezTo>
                    <a:pt x="14201" y="6442"/>
                    <a:pt x="14364" y="6373"/>
                    <a:pt x="14469" y="6234"/>
                  </a:cubicBezTo>
                  <a:cubicBezTo>
                    <a:pt x="14621" y="6052"/>
                    <a:pt x="14499" y="5748"/>
                    <a:pt x="14438" y="5596"/>
                  </a:cubicBezTo>
                  <a:cubicBezTo>
                    <a:pt x="14438" y="5565"/>
                    <a:pt x="14438" y="5505"/>
                    <a:pt x="14469" y="5444"/>
                  </a:cubicBezTo>
                  <a:cubicBezTo>
                    <a:pt x="14590" y="5353"/>
                    <a:pt x="14833" y="5049"/>
                    <a:pt x="15076" y="4805"/>
                  </a:cubicBezTo>
                  <a:cubicBezTo>
                    <a:pt x="15380" y="4502"/>
                    <a:pt x="15684" y="4289"/>
                    <a:pt x="15684" y="4289"/>
                  </a:cubicBezTo>
                  <a:cubicBezTo>
                    <a:pt x="16414" y="3711"/>
                    <a:pt x="17539" y="3438"/>
                    <a:pt x="17782" y="3407"/>
                  </a:cubicBezTo>
                  <a:lnTo>
                    <a:pt x="17842" y="3407"/>
                  </a:lnTo>
                  <a:cubicBezTo>
                    <a:pt x="18450" y="3681"/>
                    <a:pt x="18937" y="4805"/>
                    <a:pt x="18937" y="4805"/>
                  </a:cubicBezTo>
                  <a:cubicBezTo>
                    <a:pt x="19362" y="5596"/>
                    <a:pt x="19757" y="5869"/>
                    <a:pt x="19909" y="5961"/>
                  </a:cubicBezTo>
                  <a:lnTo>
                    <a:pt x="20001" y="5961"/>
                  </a:lnTo>
                  <a:cubicBezTo>
                    <a:pt x="20244" y="5839"/>
                    <a:pt x="20244" y="5657"/>
                    <a:pt x="20244" y="5657"/>
                  </a:cubicBezTo>
                  <a:cubicBezTo>
                    <a:pt x="20365" y="5383"/>
                    <a:pt x="19636" y="3742"/>
                    <a:pt x="19636" y="3742"/>
                  </a:cubicBezTo>
                  <a:cubicBezTo>
                    <a:pt x="19545" y="3620"/>
                    <a:pt x="19757" y="3103"/>
                    <a:pt x="19788" y="2982"/>
                  </a:cubicBezTo>
                  <a:cubicBezTo>
                    <a:pt x="19818" y="2860"/>
                    <a:pt x="19818" y="2769"/>
                    <a:pt x="19757" y="2647"/>
                  </a:cubicBezTo>
                  <a:cubicBezTo>
                    <a:pt x="19544" y="2248"/>
                    <a:pt x="19075" y="2059"/>
                    <a:pt x="18962" y="2059"/>
                  </a:cubicBezTo>
                  <a:cubicBezTo>
                    <a:pt x="18946" y="2059"/>
                    <a:pt x="18937" y="2062"/>
                    <a:pt x="18937" y="2070"/>
                  </a:cubicBezTo>
                  <a:cubicBezTo>
                    <a:pt x="18684" y="1923"/>
                    <a:pt x="18335" y="1868"/>
                    <a:pt x="17953" y="1868"/>
                  </a:cubicBezTo>
                  <a:cubicBezTo>
                    <a:pt x="16911" y="1868"/>
                    <a:pt x="15625" y="2277"/>
                    <a:pt x="15380" y="2343"/>
                  </a:cubicBezTo>
                  <a:cubicBezTo>
                    <a:pt x="15337" y="2352"/>
                    <a:pt x="15288" y="2357"/>
                    <a:pt x="15233" y="2357"/>
                  </a:cubicBezTo>
                  <a:cubicBezTo>
                    <a:pt x="14908" y="2357"/>
                    <a:pt x="14376" y="2204"/>
                    <a:pt x="13466" y="1918"/>
                  </a:cubicBezTo>
                  <a:cubicBezTo>
                    <a:pt x="12685" y="1673"/>
                    <a:pt x="11807" y="1640"/>
                    <a:pt x="11274" y="1640"/>
                  </a:cubicBezTo>
                  <a:cubicBezTo>
                    <a:pt x="11081" y="1640"/>
                    <a:pt x="10933" y="1644"/>
                    <a:pt x="10851" y="1644"/>
                  </a:cubicBezTo>
                  <a:cubicBezTo>
                    <a:pt x="10842" y="1643"/>
                    <a:pt x="10830" y="1643"/>
                    <a:pt x="10816" y="1643"/>
                  </a:cubicBezTo>
                  <a:cubicBezTo>
                    <a:pt x="10401" y="1643"/>
                    <a:pt x="8233" y="2071"/>
                    <a:pt x="8085" y="2100"/>
                  </a:cubicBezTo>
                  <a:lnTo>
                    <a:pt x="8055" y="2100"/>
                  </a:lnTo>
                  <a:cubicBezTo>
                    <a:pt x="7750" y="2118"/>
                    <a:pt x="7455" y="2127"/>
                    <a:pt x="7171" y="2127"/>
                  </a:cubicBezTo>
                  <a:cubicBezTo>
                    <a:pt x="3115" y="2127"/>
                    <a:pt x="1117" y="421"/>
                    <a:pt x="1003" y="307"/>
                  </a:cubicBezTo>
                  <a:cubicBezTo>
                    <a:pt x="974" y="278"/>
                    <a:pt x="587" y="1"/>
                    <a:pt x="4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5"/>
            <p:cNvSpPr/>
            <p:nvPr/>
          </p:nvSpPr>
          <p:spPr>
            <a:xfrm>
              <a:off x="6651600" y="3351575"/>
              <a:ext cx="357950" cy="699325"/>
            </a:xfrm>
            <a:custGeom>
              <a:avLst/>
              <a:gdLst/>
              <a:ahLst/>
              <a:cxnLst/>
              <a:rect l="l" t="t" r="r" b="b"/>
              <a:pathLst>
                <a:path w="14318" h="27973" extrusionOk="0">
                  <a:moveTo>
                    <a:pt x="9245" y="1"/>
                  </a:moveTo>
                  <a:cubicBezTo>
                    <a:pt x="9009" y="1"/>
                    <a:pt x="8501" y="438"/>
                    <a:pt x="7630" y="2912"/>
                  </a:cubicBezTo>
                  <a:cubicBezTo>
                    <a:pt x="6809" y="5465"/>
                    <a:pt x="6809" y="7137"/>
                    <a:pt x="6840" y="7775"/>
                  </a:cubicBezTo>
                  <a:cubicBezTo>
                    <a:pt x="6867" y="7884"/>
                    <a:pt x="6748" y="7992"/>
                    <a:pt x="6658" y="7992"/>
                  </a:cubicBezTo>
                  <a:cubicBezTo>
                    <a:pt x="6647" y="7992"/>
                    <a:pt x="6637" y="7991"/>
                    <a:pt x="6627" y="7988"/>
                  </a:cubicBezTo>
                  <a:cubicBezTo>
                    <a:pt x="6201" y="7896"/>
                    <a:pt x="5472" y="7745"/>
                    <a:pt x="5259" y="7714"/>
                  </a:cubicBezTo>
                  <a:cubicBezTo>
                    <a:pt x="5168" y="7714"/>
                    <a:pt x="5107" y="7714"/>
                    <a:pt x="5046" y="7775"/>
                  </a:cubicBezTo>
                  <a:cubicBezTo>
                    <a:pt x="4803" y="8140"/>
                    <a:pt x="4256" y="9477"/>
                    <a:pt x="4074" y="9933"/>
                  </a:cubicBezTo>
                  <a:cubicBezTo>
                    <a:pt x="4043" y="10024"/>
                    <a:pt x="4104" y="10146"/>
                    <a:pt x="4226" y="10176"/>
                  </a:cubicBezTo>
                  <a:cubicBezTo>
                    <a:pt x="4347" y="10237"/>
                    <a:pt x="4439" y="10237"/>
                    <a:pt x="4560" y="10237"/>
                  </a:cubicBezTo>
                  <a:cubicBezTo>
                    <a:pt x="4742" y="10237"/>
                    <a:pt x="5350" y="9659"/>
                    <a:pt x="5563" y="9568"/>
                  </a:cubicBezTo>
                  <a:cubicBezTo>
                    <a:pt x="5584" y="9560"/>
                    <a:pt x="5604" y="9556"/>
                    <a:pt x="5624" y="9556"/>
                  </a:cubicBezTo>
                  <a:cubicBezTo>
                    <a:pt x="5752" y="9556"/>
                    <a:pt x="5855" y="9710"/>
                    <a:pt x="5776" y="9842"/>
                  </a:cubicBezTo>
                  <a:cubicBezTo>
                    <a:pt x="5442" y="10450"/>
                    <a:pt x="5442" y="12425"/>
                    <a:pt x="5442" y="12425"/>
                  </a:cubicBezTo>
                  <a:lnTo>
                    <a:pt x="5442" y="13125"/>
                  </a:lnTo>
                  <a:cubicBezTo>
                    <a:pt x="5442" y="13368"/>
                    <a:pt x="5502" y="13520"/>
                    <a:pt x="5594" y="13641"/>
                  </a:cubicBezTo>
                  <a:cubicBezTo>
                    <a:pt x="5654" y="13672"/>
                    <a:pt x="5654" y="13763"/>
                    <a:pt x="5624" y="13824"/>
                  </a:cubicBezTo>
                  <a:cubicBezTo>
                    <a:pt x="5563" y="13976"/>
                    <a:pt x="5502" y="14249"/>
                    <a:pt x="5472" y="14249"/>
                  </a:cubicBezTo>
                  <a:cubicBezTo>
                    <a:pt x="5259" y="14401"/>
                    <a:pt x="4955" y="14401"/>
                    <a:pt x="4955" y="14401"/>
                  </a:cubicBezTo>
                  <a:cubicBezTo>
                    <a:pt x="4439" y="14401"/>
                    <a:pt x="4043" y="14705"/>
                    <a:pt x="3952" y="14705"/>
                  </a:cubicBezTo>
                  <a:cubicBezTo>
                    <a:pt x="3922" y="14705"/>
                    <a:pt x="1946" y="14401"/>
                    <a:pt x="1612" y="14340"/>
                  </a:cubicBezTo>
                  <a:cubicBezTo>
                    <a:pt x="1547" y="14316"/>
                    <a:pt x="1485" y="14307"/>
                    <a:pt x="1427" y="14307"/>
                  </a:cubicBezTo>
                  <a:cubicBezTo>
                    <a:pt x="1263" y="14307"/>
                    <a:pt x="1124" y="14379"/>
                    <a:pt x="1034" y="14401"/>
                  </a:cubicBezTo>
                  <a:cubicBezTo>
                    <a:pt x="1004" y="14401"/>
                    <a:pt x="943" y="14432"/>
                    <a:pt x="943" y="14492"/>
                  </a:cubicBezTo>
                  <a:lnTo>
                    <a:pt x="31" y="16346"/>
                  </a:lnTo>
                  <a:cubicBezTo>
                    <a:pt x="1" y="16468"/>
                    <a:pt x="31" y="16559"/>
                    <a:pt x="153" y="16590"/>
                  </a:cubicBezTo>
                  <a:cubicBezTo>
                    <a:pt x="294" y="16635"/>
                    <a:pt x="427" y="16655"/>
                    <a:pt x="552" y="16655"/>
                  </a:cubicBezTo>
                  <a:cubicBezTo>
                    <a:pt x="1258" y="16655"/>
                    <a:pt x="1691" y="16024"/>
                    <a:pt x="1794" y="15921"/>
                  </a:cubicBezTo>
                  <a:cubicBezTo>
                    <a:pt x="1875" y="15840"/>
                    <a:pt x="1916" y="15826"/>
                    <a:pt x="1934" y="15826"/>
                  </a:cubicBezTo>
                  <a:cubicBezTo>
                    <a:pt x="1943" y="15826"/>
                    <a:pt x="1946" y="15830"/>
                    <a:pt x="1946" y="15830"/>
                  </a:cubicBezTo>
                  <a:cubicBezTo>
                    <a:pt x="3466" y="16468"/>
                    <a:pt x="4651" y="16590"/>
                    <a:pt x="4834" y="16650"/>
                  </a:cubicBezTo>
                  <a:lnTo>
                    <a:pt x="5502" y="16650"/>
                  </a:lnTo>
                  <a:cubicBezTo>
                    <a:pt x="5594" y="16650"/>
                    <a:pt x="5654" y="16711"/>
                    <a:pt x="5715" y="16802"/>
                  </a:cubicBezTo>
                  <a:cubicBezTo>
                    <a:pt x="5776" y="17015"/>
                    <a:pt x="5898" y="17441"/>
                    <a:pt x="5958" y="17623"/>
                  </a:cubicBezTo>
                  <a:cubicBezTo>
                    <a:pt x="6019" y="17714"/>
                    <a:pt x="5958" y="17805"/>
                    <a:pt x="5898" y="17866"/>
                  </a:cubicBezTo>
                  <a:cubicBezTo>
                    <a:pt x="5654" y="17988"/>
                    <a:pt x="5259" y="18170"/>
                    <a:pt x="5046" y="18413"/>
                  </a:cubicBezTo>
                  <a:cubicBezTo>
                    <a:pt x="4803" y="18808"/>
                    <a:pt x="4955" y="19143"/>
                    <a:pt x="5290" y="19386"/>
                  </a:cubicBezTo>
                  <a:cubicBezTo>
                    <a:pt x="5335" y="19411"/>
                    <a:pt x="5389" y="19422"/>
                    <a:pt x="5450" y="19422"/>
                  </a:cubicBezTo>
                  <a:cubicBezTo>
                    <a:pt x="5756" y="19422"/>
                    <a:pt x="6221" y="19143"/>
                    <a:pt x="6475" y="18991"/>
                  </a:cubicBezTo>
                  <a:cubicBezTo>
                    <a:pt x="6497" y="18980"/>
                    <a:pt x="6528" y="18973"/>
                    <a:pt x="6560" y="18973"/>
                  </a:cubicBezTo>
                  <a:cubicBezTo>
                    <a:pt x="6617" y="18973"/>
                    <a:pt x="6680" y="18994"/>
                    <a:pt x="6718" y="19052"/>
                  </a:cubicBezTo>
                  <a:cubicBezTo>
                    <a:pt x="6779" y="19112"/>
                    <a:pt x="6840" y="19204"/>
                    <a:pt x="6931" y="19264"/>
                  </a:cubicBezTo>
                  <a:cubicBezTo>
                    <a:pt x="6992" y="19386"/>
                    <a:pt x="6961" y="19538"/>
                    <a:pt x="6840" y="19568"/>
                  </a:cubicBezTo>
                  <a:cubicBezTo>
                    <a:pt x="6688" y="19660"/>
                    <a:pt x="6536" y="19720"/>
                    <a:pt x="6475" y="19842"/>
                  </a:cubicBezTo>
                  <a:cubicBezTo>
                    <a:pt x="6262" y="20055"/>
                    <a:pt x="6475" y="20480"/>
                    <a:pt x="6809" y="20632"/>
                  </a:cubicBezTo>
                  <a:cubicBezTo>
                    <a:pt x="6857" y="20653"/>
                    <a:pt x="6907" y="20663"/>
                    <a:pt x="6958" y="20663"/>
                  </a:cubicBezTo>
                  <a:cubicBezTo>
                    <a:pt x="7203" y="20663"/>
                    <a:pt x="7474" y="20454"/>
                    <a:pt x="7600" y="20328"/>
                  </a:cubicBezTo>
                  <a:cubicBezTo>
                    <a:pt x="7653" y="20293"/>
                    <a:pt x="7696" y="20278"/>
                    <a:pt x="7741" y="20278"/>
                  </a:cubicBezTo>
                  <a:cubicBezTo>
                    <a:pt x="7773" y="20278"/>
                    <a:pt x="7805" y="20285"/>
                    <a:pt x="7843" y="20298"/>
                  </a:cubicBezTo>
                  <a:cubicBezTo>
                    <a:pt x="8056" y="20389"/>
                    <a:pt x="8512" y="20632"/>
                    <a:pt x="8937" y="20815"/>
                  </a:cubicBezTo>
                  <a:cubicBezTo>
                    <a:pt x="9515" y="21088"/>
                    <a:pt x="9879" y="21423"/>
                    <a:pt x="9879" y="21423"/>
                  </a:cubicBezTo>
                  <a:cubicBezTo>
                    <a:pt x="10913" y="22182"/>
                    <a:pt x="11703" y="23520"/>
                    <a:pt x="11855" y="23824"/>
                  </a:cubicBezTo>
                  <a:cubicBezTo>
                    <a:pt x="11885" y="23854"/>
                    <a:pt x="11885" y="23915"/>
                    <a:pt x="11885" y="23945"/>
                  </a:cubicBezTo>
                  <a:cubicBezTo>
                    <a:pt x="11794" y="24857"/>
                    <a:pt x="10487" y="25951"/>
                    <a:pt x="10487" y="25951"/>
                  </a:cubicBezTo>
                  <a:cubicBezTo>
                    <a:pt x="9606" y="26833"/>
                    <a:pt x="9423" y="27410"/>
                    <a:pt x="9393" y="27623"/>
                  </a:cubicBezTo>
                  <a:cubicBezTo>
                    <a:pt x="9393" y="27654"/>
                    <a:pt x="9393" y="27745"/>
                    <a:pt x="9423" y="27775"/>
                  </a:cubicBezTo>
                  <a:cubicBezTo>
                    <a:pt x="9569" y="27939"/>
                    <a:pt x="9715" y="27972"/>
                    <a:pt x="9809" y="27972"/>
                  </a:cubicBezTo>
                  <a:cubicBezTo>
                    <a:pt x="9871" y="27972"/>
                    <a:pt x="9910" y="27958"/>
                    <a:pt x="9910" y="27958"/>
                  </a:cubicBezTo>
                  <a:cubicBezTo>
                    <a:pt x="9917" y="27959"/>
                    <a:pt x="9925" y="27959"/>
                    <a:pt x="9934" y="27959"/>
                  </a:cubicBezTo>
                  <a:cubicBezTo>
                    <a:pt x="10374" y="27959"/>
                    <a:pt x="12159" y="26438"/>
                    <a:pt x="12159" y="26438"/>
                  </a:cubicBezTo>
                  <a:cubicBezTo>
                    <a:pt x="12228" y="26369"/>
                    <a:pt x="12423" y="26350"/>
                    <a:pt x="12629" y="26350"/>
                  </a:cubicBezTo>
                  <a:cubicBezTo>
                    <a:pt x="12876" y="26350"/>
                    <a:pt x="13140" y="26377"/>
                    <a:pt x="13223" y="26377"/>
                  </a:cubicBezTo>
                  <a:cubicBezTo>
                    <a:pt x="13375" y="26377"/>
                    <a:pt x="13527" y="26286"/>
                    <a:pt x="13648" y="26195"/>
                  </a:cubicBezTo>
                  <a:cubicBezTo>
                    <a:pt x="14135" y="25739"/>
                    <a:pt x="14165" y="24918"/>
                    <a:pt x="14013" y="24918"/>
                  </a:cubicBezTo>
                  <a:cubicBezTo>
                    <a:pt x="14317" y="23489"/>
                    <a:pt x="12493" y="20754"/>
                    <a:pt x="12281" y="20359"/>
                  </a:cubicBezTo>
                  <a:cubicBezTo>
                    <a:pt x="12007" y="19994"/>
                    <a:pt x="12007" y="19234"/>
                    <a:pt x="12037" y="17714"/>
                  </a:cubicBezTo>
                  <a:cubicBezTo>
                    <a:pt x="12098" y="16194"/>
                    <a:pt x="11490" y="14584"/>
                    <a:pt x="11369" y="14219"/>
                  </a:cubicBezTo>
                  <a:cubicBezTo>
                    <a:pt x="11247" y="13824"/>
                    <a:pt x="9758" y="10997"/>
                    <a:pt x="9667" y="10784"/>
                  </a:cubicBezTo>
                  <a:lnTo>
                    <a:pt x="9667" y="10754"/>
                  </a:lnTo>
                  <a:cubicBezTo>
                    <a:pt x="7478" y="4827"/>
                    <a:pt x="9150" y="1149"/>
                    <a:pt x="9241" y="936"/>
                  </a:cubicBezTo>
                  <a:cubicBezTo>
                    <a:pt x="9271" y="845"/>
                    <a:pt x="9454" y="237"/>
                    <a:pt x="9393" y="85"/>
                  </a:cubicBezTo>
                  <a:cubicBezTo>
                    <a:pt x="9371" y="47"/>
                    <a:pt x="9322" y="1"/>
                    <a:pt x="92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6520900" y="128000"/>
              <a:ext cx="490925" cy="947350"/>
            </a:xfrm>
            <a:custGeom>
              <a:avLst/>
              <a:gdLst/>
              <a:ahLst/>
              <a:cxnLst/>
              <a:rect l="l" t="t" r="r" b="b"/>
              <a:pathLst>
                <a:path w="19637" h="37894" extrusionOk="0">
                  <a:moveTo>
                    <a:pt x="12738" y="1"/>
                  </a:moveTo>
                  <a:cubicBezTo>
                    <a:pt x="12402" y="1"/>
                    <a:pt x="11689" y="603"/>
                    <a:pt x="10548" y="3980"/>
                  </a:cubicBezTo>
                  <a:cubicBezTo>
                    <a:pt x="9363" y="7446"/>
                    <a:pt x="9363" y="9725"/>
                    <a:pt x="9454" y="10576"/>
                  </a:cubicBezTo>
                  <a:cubicBezTo>
                    <a:pt x="9454" y="10762"/>
                    <a:pt x="9337" y="10856"/>
                    <a:pt x="9166" y="10856"/>
                  </a:cubicBezTo>
                  <a:cubicBezTo>
                    <a:pt x="9141" y="10856"/>
                    <a:pt x="9116" y="10854"/>
                    <a:pt x="9089" y="10850"/>
                  </a:cubicBezTo>
                  <a:cubicBezTo>
                    <a:pt x="8572" y="10698"/>
                    <a:pt x="7630" y="10546"/>
                    <a:pt x="7265" y="10485"/>
                  </a:cubicBezTo>
                  <a:cubicBezTo>
                    <a:pt x="7174" y="10485"/>
                    <a:pt x="7083" y="10515"/>
                    <a:pt x="7022" y="10576"/>
                  </a:cubicBezTo>
                  <a:cubicBezTo>
                    <a:pt x="6657" y="11032"/>
                    <a:pt x="5958" y="12826"/>
                    <a:pt x="5685" y="13464"/>
                  </a:cubicBezTo>
                  <a:cubicBezTo>
                    <a:pt x="5654" y="13616"/>
                    <a:pt x="5715" y="13768"/>
                    <a:pt x="5867" y="13829"/>
                  </a:cubicBezTo>
                  <a:cubicBezTo>
                    <a:pt x="5989" y="13859"/>
                    <a:pt x="6171" y="13859"/>
                    <a:pt x="6323" y="13859"/>
                  </a:cubicBezTo>
                  <a:cubicBezTo>
                    <a:pt x="6597" y="13859"/>
                    <a:pt x="7387" y="13099"/>
                    <a:pt x="7660" y="12978"/>
                  </a:cubicBezTo>
                  <a:cubicBezTo>
                    <a:pt x="7683" y="12971"/>
                    <a:pt x="7706" y="12968"/>
                    <a:pt x="7728" y="12968"/>
                  </a:cubicBezTo>
                  <a:cubicBezTo>
                    <a:pt x="7915" y="12968"/>
                    <a:pt x="8073" y="13182"/>
                    <a:pt x="7964" y="13373"/>
                  </a:cubicBezTo>
                  <a:cubicBezTo>
                    <a:pt x="7478" y="14193"/>
                    <a:pt x="7478" y="16868"/>
                    <a:pt x="7478" y="16868"/>
                  </a:cubicBezTo>
                  <a:lnTo>
                    <a:pt x="7478" y="17780"/>
                  </a:lnTo>
                  <a:cubicBezTo>
                    <a:pt x="7417" y="18114"/>
                    <a:pt x="7539" y="18327"/>
                    <a:pt x="7660" y="18479"/>
                  </a:cubicBezTo>
                  <a:cubicBezTo>
                    <a:pt x="7752" y="18570"/>
                    <a:pt x="7752" y="18692"/>
                    <a:pt x="7691" y="18753"/>
                  </a:cubicBezTo>
                  <a:cubicBezTo>
                    <a:pt x="7630" y="18996"/>
                    <a:pt x="7539" y="19300"/>
                    <a:pt x="7508" y="19330"/>
                  </a:cubicBezTo>
                  <a:cubicBezTo>
                    <a:pt x="7144" y="19513"/>
                    <a:pt x="6749" y="19513"/>
                    <a:pt x="6749" y="19513"/>
                  </a:cubicBezTo>
                  <a:cubicBezTo>
                    <a:pt x="6723" y="19511"/>
                    <a:pt x="6698" y="19511"/>
                    <a:pt x="6672" y="19511"/>
                  </a:cubicBezTo>
                  <a:cubicBezTo>
                    <a:pt x="6063" y="19511"/>
                    <a:pt x="5499" y="19849"/>
                    <a:pt x="5411" y="19908"/>
                  </a:cubicBezTo>
                  <a:cubicBezTo>
                    <a:pt x="5350" y="19908"/>
                    <a:pt x="2706" y="19513"/>
                    <a:pt x="2220" y="19391"/>
                  </a:cubicBezTo>
                  <a:cubicBezTo>
                    <a:pt x="2156" y="19379"/>
                    <a:pt x="2093" y="19374"/>
                    <a:pt x="2032" y="19374"/>
                  </a:cubicBezTo>
                  <a:cubicBezTo>
                    <a:pt x="1775" y="19374"/>
                    <a:pt x="1552" y="19463"/>
                    <a:pt x="1429" y="19513"/>
                  </a:cubicBezTo>
                  <a:lnTo>
                    <a:pt x="1308" y="19634"/>
                  </a:lnTo>
                  <a:lnTo>
                    <a:pt x="61" y="22187"/>
                  </a:lnTo>
                  <a:cubicBezTo>
                    <a:pt x="1" y="22339"/>
                    <a:pt x="61" y="22522"/>
                    <a:pt x="213" y="22552"/>
                  </a:cubicBezTo>
                  <a:cubicBezTo>
                    <a:pt x="410" y="22616"/>
                    <a:pt x="595" y="22644"/>
                    <a:pt x="767" y="22644"/>
                  </a:cubicBezTo>
                  <a:cubicBezTo>
                    <a:pt x="1736" y="22644"/>
                    <a:pt x="2303" y="21769"/>
                    <a:pt x="2432" y="21640"/>
                  </a:cubicBezTo>
                  <a:cubicBezTo>
                    <a:pt x="2508" y="21549"/>
                    <a:pt x="2562" y="21526"/>
                    <a:pt x="2596" y="21526"/>
                  </a:cubicBezTo>
                  <a:cubicBezTo>
                    <a:pt x="2630" y="21526"/>
                    <a:pt x="2645" y="21549"/>
                    <a:pt x="2645" y="21549"/>
                  </a:cubicBezTo>
                  <a:cubicBezTo>
                    <a:pt x="4712" y="22339"/>
                    <a:pt x="6293" y="22552"/>
                    <a:pt x="6566" y="22613"/>
                  </a:cubicBezTo>
                  <a:cubicBezTo>
                    <a:pt x="6627" y="22623"/>
                    <a:pt x="6718" y="22626"/>
                    <a:pt x="6823" y="22626"/>
                  </a:cubicBezTo>
                  <a:cubicBezTo>
                    <a:pt x="7032" y="22626"/>
                    <a:pt x="7296" y="22613"/>
                    <a:pt x="7478" y="22613"/>
                  </a:cubicBezTo>
                  <a:cubicBezTo>
                    <a:pt x="7600" y="22613"/>
                    <a:pt x="7691" y="22674"/>
                    <a:pt x="7752" y="22795"/>
                  </a:cubicBezTo>
                  <a:cubicBezTo>
                    <a:pt x="7812" y="23130"/>
                    <a:pt x="7995" y="23677"/>
                    <a:pt x="8086" y="23920"/>
                  </a:cubicBezTo>
                  <a:cubicBezTo>
                    <a:pt x="8116" y="24041"/>
                    <a:pt x="8086" y="24163"/>
                    <a:pt x="7964" y="24224"/>
                  </a:cubicBezTo>
                  <a:cubicBezTo>
                    <a:pt x="7691" y="24376"/>
                    <a:pt x="7144" y="24649"/>
                    <a:pt x="6870" y="25045"/>
                  </a:cubicBezTo>
                  <a:cubicBezTo>
                    <a:pt x="6505" y="25531"/>
                    <a:pt x="6718" y="25987"/>
                    <a:pt x="7174" y="26291"/>
                  </a:cubicBezTo>
                  <a:cubicBezTo>
                    <a:pt x="7225" y="26319"/>
                    <a:pt x="7288" y="26331"/>
                    <a:pt x="7361" y="26331"/>
                  </a:cubicBezTo>
                  <a:cubicBezTo>
                    <a:pt x="7765" y="26331"/>
                    <a:pt x="8445" y="25950"/>
                    <a:pt x="8755" y="25744"/>
                  </a:cubicBezTo>
                  <a:cubicBezTo>
                    <a:pt x="8805" y="25718"/>
                    <a:pt x="8861" y="25704"/>
                    <a:pt x="8915" y="25704"/>
                  </a:cubicBezTo>
                  <a:cubicBezTo>
                    <a:pt x="8992" y="25704"/>
                    <a:pt x="9066" y="25733"/>
                    <a:pt x="9119" y="25804"/>
                  </a:cubicBezTo>
                  <a:cubicBezTo>
                    <a:pt x="9180" y="25896"/>
                    <a:pt x="9302" y="26017"/>
                    <a:pt x="9363" y="26139"/>
                  </a:cubicBezTo>
                  <a:cubicBezTo>
                    <a:pt x="9484" y="26291"/>
                    <a:pt x="9454" y="26473"/>
                    <a:pt x="9302" y="26564"/>
                  </a:cubicBezTo>
                  <a:cubicBezTo>
                    <a:pt x="9150" y="26625"/>
                    <a:pt x="8907" y="26747"/>
                    <a:pt x="8815" y="26899"/>
                  </a:cubicBezTo>
                  <a:cubicBezTo>
                    <a:pt x="8542" y="27203"/>
                    <a:pt x="8755" y="27811"/>
                    <a:pt x="9271" y="27993"/>
                  </a:cubicBezTo>
                  <a:cubicBezTo>
                    <a:pt x="9331" y="28018"/>
                    <a:pt x="9395" y="28029"/>
                    <a:pt x="9460" y="28029"/>
                  </a:cubicBezTo>
                  <a:cubicBezTo>
                    <a:pt x="9790" y="28029"/>
                    <a:pt x="10162" y="27745"/>
                    <a:pt x="10366" y="27567"/>
                  </a:cubicBezTo>
                  <a:cubicBezTo>
                    <a:pt x="10401" y="27532"/>
                    <a:pt x="10458" y="27517"/>
                    <a:pt x="10523" y="27517"/>
                  </a:cubicBezTo>
                  <a:cubicBezTo>
                    <a:pt x="10569" y="27517"/>
                    <a:pt x="10619" y="27524"/>
                    <a:pt x="10670" y="27537"/>
                  </a:cubicBezTo>
                  <a:cubicBezTo>
                    <a:pt x="10974" y="27659"/>
                    <a:pt x="11581" y="27993"/>
                    <a:pt x="12159" y="28266"/>
                  </a:cubicBezTo>
                  <a:cubicBezTo>
                    <a:pt x="12919" y="28601"/>
                    <a:pt x="13436" y="29057"/>
                    <a:pt x="13436" y="29057"/>
                  </a:cubicBezTo>
                  <a:cubicBezTo>
                    <a:pt x="14803" y="30090"/>
                    <a:pt x="15867" y="31914"/>
                    <a:pt x="16110" y="32279"/>
                  </a:cubicBezTo>
                  <a:cubicBezTo>
                    <a:pt x="16141" y="32339"/>
                    <a:pt x="16141" y="32400"/>
                    <a:pt x="16141" y="32431"/>
                  </a:cubicBezTo>
                  <a:cubicBezTo>
                    <a:pt x="15989" y="33707"/>
                    <a:pt x="14226" y="35166"/>
                    <a:pt x="14226" y="35166"/>
                  </a:cubicBezTo>
                  <a:cubicBezTo>
                    <a:pt x="13071" y="36352"/>
                    <a:pt x="12828" y="37142"/>
                    <a:pt x="12767" y="37446"/>
                  </a:cubicBezTo>
                  <a:cubicBezTo>
                    <a:pt x="12706" y="37507"/>
                    <a:pt x="12767" y="37568"/>
                    <a:pt x="12797" y="37659"/>
                  </a:cubicBezTo>
                  <a:cubicBezTo>
                    <a:pt x="12956" y="37852"/>
                    <a:pt x="13145" y="37893"/>
                    <a:pt x="13276" y="37893"/>
                  </a:cubicBezTo>
                  <a:cubicBezTo>
                    <a:pt x="13371" y="37893"/>
                    <a:pt x="13436" y="37871"/>
                    <a:pt x="13436" y="37871"/>
                  </a:cubicBezTo>
                  <a:cubicBezTo>
                    <a:pt x="13439" y="37872"/>
                    <a:pt x="13443" y="37872"/>
                    <a:pt x="13448" y="37872"/>
                  </a:cubicBezTo>
                  <a:cubicBezTo>
                    <a:pt x="14018" y="37872"/>
                    <a:pt x="16475" y="35774"/>
                    <a:pt x="16475" y="35774"/>
                  </a:cubicBezTo>
                  <a:cubicBezTo>
                    <a:pt x="16566" y="35683"/>
                    <a:pt x="16878" y="35660"/>
                    <a:pt x="17193" y="35660"/>
                  </a:cubicBezTo>
                  <a:cubicBezTo>
                    <a:pt x="17509" y="35660"/>
                    <a:pt x="17828" y="35683"/>
                    <a:pt x="17934" y="35683"/>
                  </a:cubicBezTo>
                  <a:cubicBezTo>
                    <a:pt x="18117" y="35683"/>
                    <a:pt x="18329" y="35561"/>
                    <a:pt x="18481" y="35409"/>
                  </a:cubicBezTo>
                  <a:cubicBezTo>
                    <a:pt x="19098" y="34820"/>
                    <a:pt x="19198" y="33869"/>
                    <a:pt x="19233" y="33869"/>
                  </a:cubicBezTo>
                  <a:cubicBezTo>
                    <a:pt x="19236" y="33869"/>
                    <a:pt x="19239" y="33876"/>
                    <a:pt x="19241" y="33890"/>
                  </a:cubicBezTo>
                  <a:cubicBezTo>
                    <a:pt x="19636" y="31914"/>
                    <a:pt x="17205" y="28236"/>
                    <a:pt x="16840" y="27689"/>
                  </a:cubicBezTo>
                  <a:cubicBezTo>
                    <a:pt x="16506" y="27172"/>
                    <a:pt x="16506" y="26139"/>
                    <a:pt x="16536" y="24072"/>
                  </a:cubicBezTo>
                  <a:cubicBezTo>
                    <a:pt x="16597" y="22035"/>
                    <a:pt x="15776" y="19877"/>
                    <a:pt x="15624" y="19330"/>
                  </a:cubicBezTo>
                  <a:cubicBezTo>
                    <a:pt x="15472" y="18844"/>
                    <a:pt x="13466" y="14953"/>
                    <a:pt x="13314" y="14710"/>
                  </a:cubicBezTo>
                  <a:lnTo>
                    <a:pt x="13314" y="14649"/>
                  </a:lnTo>
                  <a:cubicBezTo>
                    <a:pt x="10396" y="6594"/>
                    <a:pt x="12645" y="1579"/>
                    <a:pt x="12736" y="1336"/>
                  </a:cubicBezTo>
                  <a:lnTo>
                    <a:pt x="12736" y="1275"/>
                  </a:lnTo>
                  <a:cubicBezTo>
                    <a:pt x="12797" y="1154"/>
                    <a:pt x="13040" y="303"/>
                    <a:pt x="12949" y="120"/>
                  </a:cubicBezTo>
                  <a:cubicBezTo>
                    <a:pt x="12919" y="67"/>
                    <a:pt x="12849" y="1"/>
                    <a:pt x="1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MAIN_POINT_1"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0" name="Google Shape;650;p33"/>
          <p:cNvGrpSpPr/>
          <p:nvPr/>
        </p:nvGrpSpPr>
        <p:grpSpPr>
          <a:xfrm flipH="1">
            <a:off x="-348873" y="3684513"/>
            <a:ext cx="9678956" cy="2308302"/>
            <a:chOff x="-40211" y="-1158024"/>
            <a:chExt cx="9678956" cy="2308302"/>
          </a:xfrm>
        </p:grpSpPr>
        <p:grpSp>
          <p:nvGrpSpPr>
            <p:cNvPr id="651" name="Google Shape;651;p33"/>
            <p:cNvGrpSpPr/>
            <p:nvPr/>
          </p:nvGrpSpPr>
          <p:grpSpPr>
            <a:xfrm>
              <a:off x="6080478" y="-565569"/>
              <a:ext cx="3558268" cy="1715847"/>
              <a:chOff x="6186603" y="-816369"/>
              <a:chExt cx="3558268" cy="1715847"/>
            </a:xfrm>
          </p:grpSpPr>
          <p:grpSp>
            <p:nvGrpSpPr>
              <p:cNvPr id="652" name="Google Shape;652;p33"/>
              <p:cNvGrpSpPr/>
              <p:nvPr/>
            </p:nvGrpSpPr>
            <p:grpSpPr>
              <a:xfrm>
                <a:off x="7366217" y="-816369"/>
                <a:ext cx="2378653" cy="1715847"/>
                <a:chOff x="6492440" y="137823"/>
                <a:chExt cx="1902923" cy="1356293"/>
              </a:xfrm>
            </p:grpSpPr>
            <p:sp>
              <p:nvSpPr>
                <p:cNvPr id="653" name="Google Shape;653;p33"/>
                <p:cNvSpPr/>
                <p:nvPr/>
              </p:nvSpPr>
              <p:spPr>
                <a:xfrm rot="2679705" flipH="1">
                  <a:off x="7381041" y="633679"/>
                  <a:ext cx="923928" cy="629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75" h="25017" extrusionOk="0">
                      <a:moveTo>
                        <a:pt x="22737" y="1"/>
                      </a:moveTo>
                      <a:cubicBezTo>
                        <a:pt x="21369" y="1"/>
                        <a:pt x="21065" y="2858"/>
                        <a:pt x="21065" y="2858"/>
                      </a:cubicBezTo>
                      <a:cubicBezTo>
                        <a:pt x="21065" y="2858"/>
                        <a:pt x="21156" y="3800"/>
                        <a:pt x="20883" y="3952"/>
                      </a:cubicBezTo>
                      <a:cubicBezTo>
                        <a:pt x="20883" y="3952"/>
                        <a:pt x="19967" y="3403"/>
                        <a:pt x="19318" y="3403"/>
                      </a:cubicBezTo>
                      <a:cubicBezTo>
                        <a:pt x="19173" y="3403"/>
                        <a:pt x="19042" y="3430"/>
                        <a:pt x="18937" y="3496"/>
                      </a:cubicBezTo>
                      <a:cubicBezTo>
                        <a:pt x="18329" y="3861"/>
                        <a:pt x="18694" y="6080"/>
                        <a:pt x="18633" y="6080"/>
                      </a:cubicBezTo>
                      <a:cubicBezTo>
                        <a:pt x="18632" y="6082"/>
                        <a:pt x="18628" y="6084"/>
                        <a:pt x="18622" y="6084"/>
                      </a:cubicBezTo>
                      <a:cubicBezTo>
                        <a:pt x="18484" y="6084"/>
                        <a:pt x="17213" y="5564"/>
                        <a:pt x="16738" y="5564"/>
                      </a:cubicBezTo>
                      <a:cubicBezTo>
                        <a:pt x="16676" y="5564"/>
                        <a:pt x="16627" y="5573"/>
                        <a:pt x="16597" y="5594"/>
                      </a:cubicBezTo>
                      <a:cubicBezTo>
                        <a:pt x="16293" y="5776"/>
                        <a:pt x="16050" y="6505"/>
                        <a:pt x="16110" y="6931"/>
                      </a:cubicBezTo>
                      <a:cubicBezTo>
                        <a:pt x="16110" y="6931"/>
                        <a:pt x="15832" y="6805"/>
                        <a:pt x="15512" y="6805"/>
                      </a:cubicBezTo>
                      <a:cubicBezTo>
                        <a:pt x="15336" y="6805"/>
                        <a:pt x="15148" y="6843"/>
                        <a:pt x="14986" y="6961"/>
                      </a:cubicBezTo>
                      <a:cubicBezTo>
                        <a:pt x="14530" y="7296"/>
                        <a:pt x="14347" y="8329"/>
                        <a:pt x="14347" y="8329"/>
                      </a:cubicBezTo>
                      <a:cubicBezTo>
                        <a:pt x="14347" y="8329"/>
                        <a:pt x="13791" y="7896"/>
                        <a:pt x="13306" y="7896"/>
                      </a:cubicBezTo>
                      <a:cubicBezTo>
                        <a:pt x="13202" y="7896"/>
                        <a:pt x="13101" y="7916"/>
                        <a:pt x="13010" y="7964"/>
                      </a:cubicBezTo>
                      <a:cubicBezTo>
                        <a:pt x="12524" y="8208"/>
                        <a:pt x="12615" y="9028"/>
                        <a:pt x="12615" y="9028"/>
                      </a:cubicBezTo>
                      <a:cubicBezTo>
                        <a:pt x="12615" y="9028"/>
                        <a:pt x="12290" y="8567"/>
                        <a:pt x="11921" y="8567"/>
                      </a:cubicBezTo>
                      <a:cubicBezTo>
                        <a:pt x="11899" y="8567"/>
                        <a:pt x="11877" y="8569"/>
                        <a:pt x="11855" y="8572"/>
                      </a:cubicBezTo>
                      <a:cubicBezTo>
                        <a:pt x="11429" y="8633"/>
                        <a:pt x="11277" y="9393"/>
                        <a:pt x="10974" y="9484"/>
                      </a:cubicBezTo>
                      <a:cubicBezTo>
                        <a:pt x="10974" y="9484"/>
                        <a:pt x="10852" y="8785"/>
                        <a:pt x="10335" y="8664"/>
                      </a:cubicBezTo>
                      <a:cubicBezTo>
                        <a:pt x="10305" y="8659"/>
                        <a:pt x="10272" y="8656"/>
                        <a:pt x="10236" y="8656"/>
                      </a:cubicBezTo>
                      <a:cubicBezTo>
                        <a:pt x="9614" y="8656"/>
                        <a:pt x="8147" y="9363"/>
                        <a:pt x="8147" y="9363"/>
                      </a:cubicBezTo>
                      <a:cubicBezTo>
                        <a:pt x="8056" y="9302"/>
                        <a:pt x="5016" y="8633"/>
                        <a:pt x="1429" y="6505"/>
                      </a:cubicBezTo>
                      <a:cubicBezTo>
                        <a:pt x="1429" y="6505"/>
                        <a:pt x="1181" y="6406"/>
                        <a:pt x="905" y="6406"/>
                      </a:cubicBezTo>
                      <a:cubicBezTo>
                        <a:pt x="652" y="6406"/>
                        <a:pt x="375" y="6490"/>
                        <a:pt x="244" y="6809"/>
                      </a:cubicBezTo>
                      <a:cubicBezTo>
                        <a:pt x="1" y="7509"/>
                        <a:pt x="1460" y="9241"/>
                        <a:pt x="2767" y="10062"/>
                      </a:cubicBezTo>
                      <a:cubicBezTo>
                        <a:pt x="4066" y="10859"/>
                        <a:pt x="8436" y="12833"/>
                        <a:pt x="12502" y="12833"/>
                      </a:cubicBezTo>
                      <a:cubicBezTo>
                        <a:pt x="12621" y="12833"/>
                        <a:pt x="12740" y="12831"/>
                        <a:pt x="12858" y="12828"/>
                      </a:cubicBezTo>
                      <a:lnTo>
                        <a:pt x="12858" y="12828"/>
                      </a:lnTo>
                      <a:cubicBezTo>
                        <a:pt x="12858" y="12828"/>
                        <a:pt x="12706" y="13162"/>
                        <a:pt x="12402" y="13557"/>
                      </a:cubicBezTo>
                      <a:cubicBezTo>
                        <a:pt x="12068" y="13922"/>
                        <a:pt x="12250" y="14560"/>
                        <a:pt x="12706" y="14864"/>
                      </a:cubicBezTo>
                      <a:cubicBezTo>
                        <a:pt x="13116" y="15137"/>
                        <a:pt x="14631" y="16025"/>
                        <a:pt x="15331" y="16025"/>
                      </a:cubicBezTo>
                      <a:cubicBezTo>
                        <a:pt x="15409" y="16025"/>
                        <a:pt x="15478" y="16013"/>
                        <a:pt x="15533" y="15989"/>
                      </a:cubicBezTo>
                      <a:cubicBezTo>
                        <a:pt x="16050" y="15715"/>
                        <a:pt x="15594" y="14986"/>
                        <a:pt x="15594" y="14986"/>
                      </a:cubicBezTo>
                      <a:cubicBezTo>
                        <a:pt x="15594" y="14986"/>
                        <a:pt x="16483" y="13830"/>
                        <a:pt x="16885" y="13830"/>
                      </a:cubicBezTo>
                      <a:cubicBezTo>
                        <a:pt x="16891" y="13830"/>
                        <a:pt x="16896" y="13830"/>
                        <a:pt x="16901" y="13831"/>
                      </a:cubicBezTo>
                      <a:cubicBezTo>
                        <a:pt x="17235" y="13892"/>
                        <a:pt x="17965" y="13740"/>
                        <a:pt x="18907" y="14378"/>
                      </a:cubicBezTo>
                      <a:cubicBezTo>
                        <a:pt x="19515" y="14803"/>
                        <a:pt x="17965" y="16931"/>
                        <a:pt x="17843" y="17296"/>
                      </a:cubicBezTo>
                      <a:cubicBezTo>
                        <a:pt x="17782" y="17843"/>
                        <a:pt x="17326" y="18481"/>
                        <a:pt x="18329" y="19089"/>
                      </a:cubicBezTo>
                      <a:cubicBezTo>
                        <a:pt x="19384" y="19689"/>
                        <a:pt x="19872" y="19929"/>
                        <a:pt x="20165" y="19929"/>
                      </a:cubicBezTo>
                      <a:cubicBezTo>
                        <a:pt x="20244" y="19929"/>
                        <a:pt x="20308" y="19912"/>
                        <a:pt x="20366" y="19880"/>
                      </a:cubicBezTo>
                      <a:cubicBezTo>
                        <a:pt x="20609" y="19728"/>
                        <a:pt x="21065" y="19393"/>
                        <a:pt x="20731" y="18907"/>
                      </a:cubicBezTo>
                      <a:cubicBezTo>
                        <a:pt x="20396" y="18390"/>
                        <a:pt x="20001" y="17782"/>
                        <a:pt x="20366" y="17296"/>
                      </a:cubicBezTo>
                      <a:cubicBezTo>
                        <a:pt x="20700" y="16810"/>
                        <a:pt x="21369" y="16323"/>
                        <a:pt x="21764" y="15776"/>
                      </a:cubicBezTo>
                      <a:lnTo>
                        <a:pt x="22129" y="15746"/>
                      </a:lnTo>
                      <a:lnTo>
                        <a:pt x="23466" y="16475"/>
                      </a:lnTo>
                      <a:cubicBezTo>
                        <a:pt x="23466" y="16475"/>
                        <a:pt x="23193" y="18907"/>
                        <a:pt x="23193" y="19059"/>
                      </a:cubicBezTo>
                      <a:cubicBezTo>
                        <a:pt x="23193" y="19211"/>
                        <a:pt x="22372" y="20366"/>
                        <a:pt x="22645" y="20761"/>
                      </a:cubicBezTo>
                      <a:cubicBezTo>
                        <a:pt x="22925" y="21097"/>
                        <a:pt x="24388" y="21998"/>
                        <a:pt x="25425" y="21998"/>
                      </a:cubicBezTo>
                      <a:cubicBezTo>
                        <a:pt x="25516" y="21998"/>
                        <a:pt x="25602" y="21991"/>
                        <a:pt x="25685" y="21977"/>
                      </a:cubicBezTo>
                      <a:cubicBezTo>
                        <a:pt x="25685" y="21977"/>
                        <a:pt x="26080" y="21399"/>
                        <a:pt x="25624" y="20609"/>
                      </a:cubicBezTo>
                      <a:lnTo>
                        <a:pt x="25837" y="19120"/>
                      </a:lnTo>
                      <a:cubicBezTo>
                        <a:pt x="25837" y="19120"/>
                        <a:pt x="26171" y="20214"/>
                        <a:pt x="26293" y="20518"/>
                      </a:cubicBezTo>
                      <a:cubicBezTo>
                        <a:pt x="26384" y="20883"/>
                        <a:pt x="26779" y="22494"/>
                        <a:pt x="26840" y="22858"/>
                      </a:cubicBezTo>
                      <a:cubicBezTo>
                        <a:pt x="26931" y="23162"/>
                        <a:pt x="27083" y="23922"/>
                        <a:pt x="27874" y="24439"/>
                      </a:cubicBezTo>
                      <a:cubicBezTo>
                        <a:pt x="28664" y="24986"/>
                        <a:pt x="29424" y="25016"/>
                        <a:pt x="29424" y="25016"/>
                      </a:cubicBezTo>
                      <a:cubicBezTo>
                        <a:pt x="29424" y="25016"/>
                        <a:pt x="30153" y="24773"/>
                        <a:pt x="29545" y="24013"/>
                      </a:cubicBezTo>
                      <a:cubicBezTo>
                        <a:pt x="28937" y="23253"/>
                        <a:pt x="28603" y="23314"/>
                        <a:pt x="28633" y="22494"/>
                      </a:cubicBezTo>
                      <a:cubicBezTo>
                        <a:pt x="28664" y="21703"/>
                        <a:pt x="28451" y="21247"/>
                        <a:pt x="28937" y="20883"/>
                      </a:cubicBezTo>
                      <a:cubicBezTo>
                        <a:pt x="28937" y="20883"/>
                        <a:pt x="29585" y="21151"/>
                        <a:pt x="31014" y="21151"/>
                      </a:cubicBezTo>
                      <a:cubicBezTo>
                        <a:pt x="31252" y="21151"/>
                        <a:pt x="31512" y="21143"/>
                        <a:pt x="31795" y="21126"/>
                      </a:cubicBezTo>
                      <a:lnTo>
                        <a:pt x="34226" y="22129"/>
                      </a:lnTo>
                      <a:cubicBezTo>
                        <a:pt x="34226" y="22129"/>
                        <a:pt x="35249" y="22859"/>
                        <a:pt x="35432" y="22859"/>
                      </a:cubicBezTo>
                      <a:cubicBezTo>
                        <a:pt x="35436" y="22859"/>
                        <a:pt x="35439" y="22859"/>
                        <a:pt x="35442" y="22858"/>
                      </a:cubicBezTo>
                      <a:cubicBezTo>
                        <a:pt x="35442" y="22858"/>
                        <a:pt x="35500" y="22868"/>
                        <a:pt x="35584" y="22868"/>
                      </a:cubicBezTo>
                      <a:cubicBezTo>
                        <a:pt x="35710" y="22868"/>
                        <a:pt x="35892" y="22846"/>
                        <a:pt x="36020" y="22737"/>
                      </a:cubicBezTo>
                      <a:cubicBezTo>
                        <a:pt x="36020" y="22737"/>
                        <a:pt x="36165" y="22868"/>
                        <a:pt x="36326" y="22868"/>
                      </a:cubicBezTo>
                      <a:cubicBezTo>
                        <a:pt x="36397" y="22868"/>
                        <a:pt x="36471" y="22842"/>
                        <a:pt x="36536" y="22767"/>
                      </a:cubicBezTo>
                      <a:cubicBezTo>
                        <a:pt x="36779" y="22554"/>
                        <a:pt x="37175" y="22159"/>
                        <a:pt x="36962" y="21339"/>
                      </a:cubicBezTo>
                      <a:cubicBezTo>
                        <a:pt x="36719" y="20487"/>
                        <a:pt x="36111" y="19880"/>
                        <a:pt x="35928" y="19241"/>
                      </a:cubicBezTo>
                      <a:cubicBezTo>
                        <a:pt x="35928" y="19241"/>
                        <a:pt x="35655" y="18633"/>
                        <a:pt x="34895" y="18329"/>
                      </a:cubicBezTo>
                      <a:cubicBezTo>
                        <a:pt x="34441" y="18130"/>
                        <a:pt x="34150" y="18049"/>
                        <a:pt x="33853" y="18049"/>
                      </a:cubicBezTo>
                      <a:cubicBezTo>
                        <a:pt x="33653" y="18049"/>
                        <a:pt x="33450" y="18086"/>
                        <a:pt x="33193" y="18147"/>
                      </a:cubicBezTo>
                      <a:cubicBezTo>
                        <a:pt x="33193" y="18147"/>
                        <a:pt x="32889" y="16992"/>
                        <a:pt x="32463" y="16810"/>
                      </a:cubicBezTo>
                      <a:cubicBezTo>
                        <a:pt x="32384" y="16773"/>
                        <a:pt x="32276" y="16759"/>
                        <a:pt x="32153" y="16759"/>
                      </a:cubicBezTo>
                      <a:cubicBezTo>
                        <a:pt x="31663" y="16759"/>
                        <a:pt x="30944" y="16992"/>
                        <a:pt x="30944" y="16992"/>
                      </a:cubicBezTo>
                      <a:lnTo>
                        <a:pt x="30761" y="16566"/>
                      </a:lnTo>
                      <a:cubicBezTo>
                        <a:pt x="30761" y="16566"/>
                        <a:pt x="31673" y="15776"/>
                        <a:pt x="31460" y="15351"/>
                      </a:cubicBezTo>
                      <a:cubicBezTo>
                        <a:pt x="31187" y="14955"/>
                        <a:pt x="30396" y="14743"/>
                        <a:pt x="30396" y="14743"/>
                      </a:cubicBezTo>
                      <a:lnTo>
                        <a:pt x="30396" y="13922"/>
                      </a:lnTo>
                      <a:cubicBezTo>
                        <a:pt x="30396" y="13922"/>
                        <a:pt x="30769" y="14006"/>
                        <a:pt x="31276" y="14006"/>
                      </a:cubicBezTo>
                      <a:cubicBezTo>
                        <a:pt x="31909" y="14006"/>
                        <a:pt x="32754" y="13875"/>
                        <a:pt x="33345" y="13284"/>
                      </a:cubicBezTo>
                      <a:cubicBezTo>
                        <a:pt x="33436" y="13193"/>
                        <a:pt x="33892" y="12402"/>
                        <a:pt x="32706" y="12220"/>
                      </a:cubicBezTo>
                      <a:cubicBezTo>
                        <a:pt x="32706" y="12220"/>
                        <a:pt x="33679" y="11764"/>
                        <a:pt x="33649" y="11156"/>
                      </a:cubicBezTo>
                      <a:cubicBezTo>
                        <a:pt x="33649" y="10852"/>
                        <a:pt x="32737" y="10366"/>
                        <a:pt x="32737" y="10366"/>
                      </a:cubicBezTo>
                      <a:cubicBezTo>
                        <a:pt x="32737" y="10366"/>
                        <a:pt x="33983" y="9150"/>
                        <a:pt x="33831" y="8785"/>
                      </a:cubicBezTo>
                      <a:cubicBezTo>
                        <a:pt x="33744" y="8494"/>
                        <a:pt x="33461" y="8175"/>
                        <a:pt x="32771" y="8175"/>
                      </a:cubicBezTo>
                      <a:cubicBezTo>
                        <a:pt x="32740" y="8175"/>
                        <a:pt x="32708" y="8176"/>
                        <a:pt x="32676" y="8177"/>
                      </a:cubicBezTo>
                      <a:cubicBezTo>
                        <a:pt x="31916" y="8268"/>
                        <a:pt x="30944" y="8360"/>
                        <a:pt x="30944" y="8360"/>
                      </a:cubicBezTo>
                      <a:cubicBezTo>
                        <a:pt x="30944" y="8360"/>
                        <a:pt x="32615" y="7265"/>
                        <a:pt x="32463" y="6536"/>
                      </a:cubicBezTo>
                      <a:cubicBezTo>
                        <a:pt x="32403" y="6293"/>
                        <a:pt x="31977" y="6080"/>
                        <a:pt x="31612" y="5928"/>
                      </a:cubicBezTo>
                      <a:cubicBezTo>
                        <a:pt x="31035" y="5685"/>
                        <a:pt x="30427" y="5533"/>
                        <a:pt x="30427" y="5533"/>
                      </a:cubicBezTo>
                      <a:cubicBezTo>
                        <a:pt x="30427" y="5533"/>
                        <a:pt x="30609" y="3314"/>
                        <a:pt x="30488" y="3192"/>
                      </a:cubicBezTo>
                      <a:cubicBezTo>
                        <a:pt x="30403" y="3150"/>
                        <a:pt x="30319" y="2713"/>
                        <a:pt x="29910" y="2713"/>
                      </a:cubicBezTo>
                      <a:cubicBezTo>
                        <a:pt x="29729" y="2713"/>
                        <a:pt x="29485" y="2798"/>
                        <a:pt x="29150" y="3040"/>
                      </a:cubicBezTo>
                      <a:cubicBezTo>
                        <a:pt x="29150" y="3040"/>
                        <a:pt x="27539" y="4712"/>
                        <a:pt x="26992" y="4834"/>
                      </a:cubicBezTo>
                      <a:cubicBezTo>
                        <a:pt x="26992" y="4834"/>
                        <a:pt x="27539" y="1916"/>
                        <a:pt x="25898" y="1186"/>
                      </a:cubicBezTo>
                      <a:cubicBezTo>
                        <a:pt x="25801" y="1145"/>
                        <a:pt x="25709" y="1126"/>
                        <a:pt x="25623" y="1126"/>
                      </a:cubicBezTo>
                      <a:cubicBezTo>
                        <a:pt x="24755" y="1126"/>
                        <a:pt x="24378" y="3010"/>
                        <a:pt x="24378" y="3010"/>
                      </a:cubicBezTo>
                      <a:cubicBezTo>
                        <a:pt x="24378" y="3010"/>
                        <a:pt x="24104" y="1"/>
                        <a:pt x="2273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" name="Google Shape;654;p33"/>
                <p:cNvSpPr/>
                <p:nvPr/>
              </p:nvSpPr>
              <p:spPr>
                <a:xfrm rot="-901843">
                  <a:off x="6570454" y="256136"/>
                  <a:ext cx="1011644" cy="719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75" h="31278" extrusionOk="0">
                      <a:moveTo>
                        <a:pt x="39637" y="13739"/>
                      </a:moveTo>
                      <a:cubicBezTo>
                        <a:pt x="39788" y="14164"/>
                        <a:pt x="39667" y="15137"/>
                        <a:pt x="39150" y="15958"/>
                      </a:cubicBezTo>
                      <a:cubicBezTo>
                        <a:pt x="38603" y="16748"/>
                        <a:pt x="39211" y="17356"/>
                        <a:pt x="39211" y="17356"/>
                      </a:cubicBezTo>
                      <a:cubicBezTo>
                        <a:pt x="39211" y="17356"/>
                        <a:pt x="39150" y="17690"/>
                        <a:pt x="39211" y="17842"/>
                      </a:cubicBezTo>
                      <a:cubicBezTo>
                        <a:pt x="39333" y="18025"/>
                        <a:pt x="39728" y="18450"/>
                        <a:pt x="40396" y="18116"/>
                      </a:cubicBezTo>
                      <a:cubicBezTo>
                        <a:pt x="41035" y="17782"/>
                        <a:pt x="44074" y="16292"/>
                        <a:pt x="43254" y="14012"/>
                      </a:cubicBezTo>
                      <a:cubicBezTo>
                        <a:pt x="42433" y="11733"/>
                        <a:pt x="41035" y="10791"/>
                        <a:pt x="39454" y="9757"/>
                      </a:cubicBezTo>
                      <a:cubicBezTo>
                        <a:pt x="37843" y="8724"/>
                        <a:pt x="31247" y="5319"/>
                        <a:pt x="24955" y="6778"/>
                      </a:cubicBezTo>
                      <a:cubicBezTo>
                        <a:pt x="24955" y="6778"/>
                        <a:pt x="23223" y="5927"/>
                        <a:pt x="22493" y="5836"/>
                      </a:cubicBezTo>
                      <a:lnTo>
                        <a:pt x="20943" y="3739"/>
                      </a:lnTo>
                      <a:cubicBezTo>
                        <a:pt x="20943" y="3739"/>
                        <a:pt x="20548" y="3222"/>
                        <a:pt x="20609" y="2797"/>
                      </a:cubicBezTo>
                      <a:cubicBezTo>
                        <a:pt x="20639" y="2371"/>
                        <a:pt x="21095" y="669"/>
                        <a:pt x="20487" y="334"/>
                      </a:cubicBezTo>
                      <a:cubicBezTo>
                        <a:pt x="19879" y="0"/>
                        <a:pt x="18846" y="2584"/>
                        <a:pt x="18846" y="2584"/>
                      </a:cubicBezTo>
                      <a:cubicBezTo>
                        <a:pt x="18846" y="2584"/>
                        <a:pt x="18116" y="3496"/>
                        <a:pt x="18937" y="4468"/>
                      </a:cubicBezTo>
                      <a:cubicBezTo>
                        <a:pt x="19697" y="5471"/>
                        <a:pt x="20244" y="6414"/>
                        <a:pt x="20092" y="6626"/>
                      </a:cubicBezTo>
                      <a:cubicBezTo>
                        <a:pt x="19940" y="6870"/>
                        <a:pt x="19910" y="7781"/>
                        <a:pt x="19910" y="7781"/>
                      </a:cubicBezTo>
                      <a:lnTo>
                        <a:pt x="19727" y="8298"/>
                      </a:lnTo>
                      <a:lnTo>
                        <a:pt x="18846" y="7721"/>
                      </a:lnTo>
                      <a:cubicBezTo>
                        <a:pt x="18846" y="7721"/>
                        <a:pt x="17448" y="5684"/>
                        <a:pt x="17053" y="5532"/>
                      </a:cubicBezTo>
                      <a:cubicBezTo>
                        <a:pt x="16657" y="5380"/>
                        <a:pt x="15776" y="6961"/>
                        <a:pt x="15654" y="7173"/>
                      </a:cubicBezTo>
                      <a:cubicBezTo>
                        <a:pt x="15533" y="7325"/>
                        <a:pt x="15229" y="8359"/>
                        <a:pt x="15138" y="8480"/>
                      </a:cubicBezTo>
                      <a:cubicBezTo>
                        <a:pt x="15046" y="8602"/>
                        <a:pt x="14864" y="9028"/>
                        <a:pt x="14955" y="9028"/>
                      </a:cubicBezTo>
                      <a:cubicBezTo>
                        <a:pt x="15077" y="9058"/>
                        <a:pt x="15350" y="8906"/>
                        <a:pt x="15381" y="8997"/>
                      </a:cubicBezTo>
                      <a:cubicBezTo>
                        <a:pt x="15411" y="9028"/>
                        <a:pt x="17022" y="10882"/>
                        <a:pt x="17934" y="11520"/>
                      </a:cubicBezTo>
                      <a:lnTo>
                        <a:pt x="17022" y="12432"/>
                      </a:lnTo>
                      <a:cubicBezTo>
                        <a:pt x="17022" y="12432"/>
                        <a:pt x="15837" y="12280"/>
                        <a:pt x="15381" y="11885"/>
                      </a:cubicBezTo>
                      <a:cubicBezTo>
                        <a:pt x="14621" y="11155"/>
                        <a:pt x="14590" y="10304"/>
                        <a:pt x="14165" y="10091"/>
                      </a:cubicBezTo>
                      <a:cubicBezTo>
                        <a:pt x="13861" y="9939"/>
                        <a:pt x="13739" y="10122"/>
                        <a:pt x="13527" y="10547"/>
                      </a:cubicBezTo>
                      <a:cubicBezTo>
                        <a:pt x="13283" y="10973"/>
                        <a:pt x="12736" y="11915"/>
                        <a:pt x="12736" y="11915"/>
                      </a:cubicBezTo>
                      <a:lnTo>
                        <a:pt x="12159" y="12736"/>
                      </a:lnTo>
                      <a:cubicBezTo>
                        <a:pt x="12159" y="12736"/>
                        <a:pt x="12189" y="13465"/>
                        <a:pt x="12888" y="13952"/>
                      </a:cubicBezTo>
                      <a:cubicBezTo>
                        <a:pt x="13557" y="14499"/>
                        <a:pt x="13861" y="15016"/>
                        <a:pt x="14135" y="15684"/>
                      </a:cubicBezTo>
                      <a:cubicBezTo>
                        <a:pt x="14378" y="16292"/>
                        <a:pt x="14438" y="16475"/>
                        <a:pt x="14438" y="16475"/>
                      </a:cubicBezTo>
                      <a:cubicBezTo>
                        <a:pt x="14438" y="16475"/>
                        <a:pt x="14135" y="16900"/>
                        <a:pt x="13952" y="16961"/>
                      </a:cubicBezTo>
                      <a:cubicBezTo>
                        <a:pt x="13770" y="16991"/>
                        <a:pt x="12888" y="16900"/>
                        <a:pt x="12888" y="16900"/>
                      </a:cubicBezTo>
                      <a:cubicBezTo>
                        <a:pt x="12888" y="16900"/>
                        <a:pt x="11764" y="16657"/>
                        <a:pt x="11217" y="16049"/>
                      </a:cubicBezTo>
                      <a:cubicBezTo>
                        <a:pt x="11217" y="16049"/>
                        <a:pt x="11004" y="15532"/>
                        <a:pt x="10517" y="15836"/>
                      </a:cubicBezTo>
                      <a:cubicBezTo>
                        <a:pt x="10031" y="16140"/>
                        <a:pt x="9241" y="17690"/>
                        <a:pt x="9150" y="17812"/>
                      </a:cubicBezTo>
                      <a:cubicBezTo>
                        <a:pt x="9119" y="17903"/>
                        <a:pt x="8663" y="18420"/>
                        <a:pt x="9028" y="18663"/>
                      </a:cubicBezTo>
                      <a:cubicBezTo>
                        <a:pt x="9454" y="18906"/>
                        <a:pt x="9454" y="18724"/>
                        <a:pt x="9879" y="18876"/>
                      </a:cubicBezTo>
                      <a:cubicBezTo>
                        <a:pt x="10305" y="19028"/>
                        <a:pt x="12341" y="19848"/>
                        <a:pt x="12524" y="19879"/>
                      </a:cubicBezTo>
                      <a:lnTo>
                        <a:pt x="11855" y="20578"/>
                      </a:lnTo>
                      <a:cubicBezTo>
                        <a:pt x="11399" y="21003"/>
                        <a:pt x="4985" y="24073"/>
                        <a:pt x="4013" y="25320"/>
                      </a:cubicBezTo>
                      <a:cubicBezTo>
                        <a:pt x="4013" y="25320"/>
                        <a:pt x="3314" y="26201"/>
                        <a:pt x="3222" y="26323"/>
                      </a:cubicBezTo>
                      <a:cubicBezTo>
                        <a:pt x="3101" y="26414"/>
                        <a:pt x="1" y="30517"/>
                        <a:pt x="365" y="30912"/>
                      </a:cubicBezTo>
                      <a:cubicBezTo>
                        <a:pt x="760" y="31277"/>
                        <a:pt x="1520" y="30821"/>
                        <a:pt x="2280" y="29970"/>
                      </a:cubicBezTo>
                      <a:cubicBezTo>
                        <a:pt x="3010" y="29058"/>
                        <a:pt x="4256" y="27842"/>
                        <a:pt x="4864" y="27630"/>
                      </a:cubicBezTo>
                      <a:cubicBezTo>
                        <a:pt x="5077" y="27569"/>
                        <a:pt x="5472" y="27387"/>
                        <a:pt x="5472" y="27387"/>
                      </a:cubicBezTo>
                      <a:lnTo>
                        <a:pt x="7934" y="26353"/>
                      </a:lnTo>
                      <a:cubicBezTo>
                        <a:pt x="7934" y="26353"/>
                        <a:pt x="13527" y="24590"/>
                        <a:pt x="15381" y="24499"/>
                      </a:cubicBezTo>
                      <a:cubicBezTo>
                        <a:pt x="15381" y="24499"/>
                        <a:pt x="18907" y="24043"/>
                        <a:pt x="19575" y="23800"/>
                      </a:cubicBezTo>
                      <a:cubicBezTo>
                        <a:pt x="20183" y="23557"/>
                        <a:pt x="21551" y="23466"/>
                        <a:pt x="23223" y="21733"/>
                      </a:cubicBezTo>
                      <a:lnTo>
                        <a:pt x="23405" y="21520"/>
                      </a:lnTo>
                      <a:cubicBezTo>
                        <a:pt x="23405" y="21520"/>
                        <a:pt x="25533" y="18997"/>
                        <a:pt x="26293" y="16596"/>
                      </a:cubicBezTo>
                      <a:cubicBezTo>
                        <a:pt x="26870" y="14833"/>
                        <a:pt x="27205" y="13435"/>
                        <a:pt x="27326" y="11125"/>
                      </a:cubicBezTo>
                      <a:cubicBezTo>
                        <a:pt x="27326" y="11125"/>
                        <a:pt x="27509" y="10578"/>
                        <a:pt x="27782" y="10487"/>
                      </a:cubicBezTo>
                      <a:cubicBezTo>
                        <a:pt x="28025" y="10365"/>
                        <a:pt x="30123" y="9484"/>
                        <a:pt x="32281" y="9757"/>
                      </a:cubicBezTo>
                      <a:cubicBezTo>
                        <a:pt x="34469" y="10031"/>
                        <a:pt x="36901" y="10730"/>
                        <a:pt x="38968" y="12766"/>
                      </a:cubicBezTo>
                      <a:cubicBezTo>
                        <a:pt x="39059" y="12766"/>
                        <a:pt x="39363" y="13070"/>
                        <a:pt x="39637" y="13739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55" name="Google Shape;655;p33"/>
              <p:cNvSpPr/>
              <p:nvPr/>
            </p:nvSpPr>
            <p:spPr>
              <a:xfrm rot="-3001153">
                <a:off x="6206155" y="-402798"/>
                <a:ext cx="1300351" cy="657657"/>
              </a:xfrm>
              <a:custGeom>
                <a:avLst/>
                <a:gdLst/>
                <a:ahLst/>
                <a:cxnLst/>
                <a:rect l="l" t="t" r="r" b="b"/>
                <a:pathLst>
                  <a:path w="20366" h="10176" extrusionOk="0">
                    <a:moveTo>
                      <a:pt x="471" y="1"/>
                    </a:moveTo>
                    <a:cubicBezTo>
                      <a:pt x="466" y="1"/>
                      <a:pt x="460" y="2"/>
                      <a:pt x="456" y="3"/>
                    </a:cubicBezTo>
                    <a:cubicBezTo>
                      <a:pt x="335" y="64"/>
                      <a:pt x="0" y="398"/>
                      <a:pt x="2067" y="1887"/>
                    </a:cubicBezTo>
                    <a:cubicBezTo>
                      <a:pt x="3678" y="3012"/>
                      <a:pt x="4894" y="3346"/>
                      <a:pt x="5350" y="3468"/>
                    </a:cubicBezTo>
                    <a:cubicBezTo>
                      <a:pt x="5411" y="3498"/>
                      <a:pt x="5471" y="3620"/>
                      <a:pt x="5411" y="3711"/>
                    </a:cubicBezTo>
                    <a:cubicBezTo>
                      <a:pt x="5228" y="3954"/>
                      <a:pt x="5016" y="4471"/>
                      <a:pt x="4924" y="4623"/>
                    </a:cubicBezTo>
                    <a:cubicBezTo>
                      <a:pt x="4894" y="4653"/>
                      <a:pt x="4894" y="4714"/>
                      <a:pt x="4924" y="4775"/>
                    </a:cubicBezTo>
                    <a:cubicBezTo>
                      <a:pt x="5107" y="5018"/>
                      <a:pt x="5927" y="5687"/>
                      <a:pt x="6231" y="5900"/>
                    </a:cubicBezTo>
                    <a:cubicBezTo>
                      <a:pt x="6254" y="5933"/>
                      <a:pt x="6284" y="5946"/>
                      <a:pt x="6315" y="5946"/>
                    </a:cubicBezTo>
                    <a:cubicBezTo>
                      <a:pt x="6369" y="5946"/>
                      <a:pt x="6425" y="5908"/>
                      <a:pt x="6444" y="5869"/>
                    </a:cubicBezTo>
                    <a:cubicBezTo>
                      <a:pt x="6474" y="5778"/>
                      <a:pt x="6474" y="5717"/>
                      <a:pt x="6535" y="5626"/>
                    </a:cubicBezTo>
                    <a:cubicBezTo>
                      <a:pt x="6566" y="5474"/>
                      <a:pt x="6292" y="4957"/>
                      <a:pt x="6292" y="4805"/>
                    </a:cubicBezTo>
                    <a:cubicBezTo>
                      <a:pt x="6292" y="4702"/>
                      <a:pt x="6377" y="4655"/>
                      <a:pt x="6460" y="4655"/>
                    </a:cubicBezTo>
                    <a:cubicBezTo>
                      <a:pt x="6499" y="4655"/>
                      <a:pt x="6537" y="4665"/>
                      <a:pt x="6566" y="4684"/>
                    </a:cubicBezTo>
                    <a:cubicBezTo>
                      <a:pt x="6900" y="5079"/>
                      <a:pt x="8298" y="5474"/>
                      <a:pt x="8298" y="5474"/>
                    </a:cubicBezTo>
                    <a:lnTo>
                      <a:pt x="8815" y="5626"/>
                    </a:lnTo>
                    <a:cubicBezTo>
                      <a:pt x="8884" y="5667"/>
                      <a:pt x="8952" y="5684"/>
                      <a:pt x="9012" y="5684"/>
                    </a:cubicBezTo>
                    <a:cubicBezTo>
                      <a:pt x="9086" y="5684"/>
                      <a:pt x="9146" y="5660"/>
                      <a:pt x="9180" y="5626"/>
                    </a:cubicBezTo>
                    <a:cubicBezTo>
                      <a:pt x="9271" y="5626"/>
                      <a:pt x="9301" y="5626"/>
                      <a:pt x="9332" y="5687"/>
                    </a:cubicBezTo>
                    <a:cubicBezTo>
                      <a:pt x="9423" y="5748"/>
                      <a:pt x="9605" y="5839"/>
                      <a:pt x="9605" y="5869"/>
                    </a:cubicBezTo>
                    <a:cubicBezTo>
                      <a:pt x="9666" y="6082"/>
                      <a:pt x="9605" y="6295"/>
                      <a:pt x="9605" y="6295"/>
                    </a:cubicBezTo>
                    <a:cubicBezTo>
                      <a:pt x="9484" y="6629"/>
                      <a:pt x="9605" y="6994"/>
                      <a:pt x="9605" y="7055"/>
                    </a:cubicBezTo>
                    <a:cubicBezTo>
                      <a:pt x="9605" y="7085"/>
                      <a:pt x="8967" y="8423"/>
                      <a:pt x="8845" y="8635"/>
                    </a:cubicBezTo>
                    <a:cubicBezTo>
                      <a:pt x="8724" y="8787"/>
                      <a:pt x="8754" y="8970"/>
                      <a:pt x="8754" y="9061"/>
                    </a:cubicBezTo>
                    <a:cubicBezTo>
                      <a:pt x="8754" y="9091"/>
                      <a:pt x="8754" y="9091"/>
                      <a:pt x="8815" y="9122"/>
                    </a:cubicBezTo>
                    <a:lnTo>
                      <a:pt x="9909" y="10155"/>
                    </a:lnTo>
                    <a:cubicBezTo>
                      <a:pt x="9934" y="10168"/>
                      <a:pt x="9970" y="10175"/>
                      <a:pt x="10005" y="10175"/>
                    </a:cubicBezTo>
                    <a:cubicBezTo>
                      <a:pt x="10055" y="10175"/>
                      <a:pt x="10104" y="10160"/>
                      <a:pt x="10122" y="10125"/>
                    </a:cubicBezTo>
                    <a:cubicBezTo>
                      <a:pt x="10517" y="9517"/>
                      <a:pt x="10061" y="8939"/>
                      <a:pt x="9970" y="8818"/>
                    </a:cubicBezTo>
                    <a:cubicBezTo>
                      <a:pt x="9940" y="8666"/>
                      <a:pt x="9970" y="8666"/>
                      <a:pt x="9970" y="8666"/>
                    </a:cubicBezTo>
                    <a:cubicBezTo>
                      <a:pt x="10730" y="7723"/>
                      <a:pt x="11095" y="6933"/>
                      <a:pt x="11155" y="6812"/>
                    </a:cubicBezTo>
                    <a:cubicBezTo>
                      <a:pt x="11186" y="6751"/>
                      <a:pt x="11277" y="6508"/>
                      <a:pt x="11307" y="6356"/>
                    </a:cubicBezTo>
                    <a:cubicBezTo>
                      <a:pt x="11338" y="6295"/>
                      <a:pt x="11399" y="6234"/>
                      <a:pt x="11459" y="6234"/>
                    </a:cubicBezTo>
                    <a:lnTo>
                      <a:pt x="12098" y="6234"/>
                    </a:lnTo>
                    <a:cubicBezTo>
                      <a:pt x="12189" y="6234"/>
                      <a:pt x="12250" y="6295"/>
                      <a:pt x="12250" y="6356"/>
                    </a:cubicBezTo>
                    <a:cubicBezTo>
                      <a:pt x="12310" y="6538"/>
                      <a:pt x="12341" y="6903"/>
                      <a:pt x="12493" y="7085"/>
                    </a:cubicBezTo>
                    <a:cubicBezTo>
                      <a:pt x="12596" y="7217"/>
                      <a:pt x="12713" y="7272"/>
                      <a:pt x="12834" y="7272"/>
                    </a:cubicBezTo>
                    <a:cubicBezTo>
                      <a:pt x="12963" y="7272"/>
                      <a:pt x="13097" y="7210"/>
                      <a:pt x="13222" y="7116"/>
                    </a:cubicBezTo>
                    <a:cubicBezTo>
                      <a:pt x="13405" y="6964"/>
                      <a:pt x="13283" y="6447"/>
                      <a:pt x="13222" y="6204"/>
                    </a:cubicBezTo>
                    <a:cubicBezTo>
                      <a:pt x="13162" y="6143"/>
                      <a:pt x="13222" y="6052"/>
                      <a:pt x="13283" y="6021"/>
                    </a:cubicBezTo>
                    <a:lnTo>
                      <a:pt x="13526" y="5900"/>
                    </a:lnTo>
                    <a:cubicBezTo>
                      <a:pt x="13537" y="5894"/>
                      <a:pt x="13550" y="5892"/>
                      <a:pt x="13563" y="5892"/>
                    </a:cubicBezTo>
                    <a:cubicBezTo>
                      <a:pt x="13626" y="5892"/>
                      <a:pt x="13709" y="5946"/>
                      <a:pt x="13709" y="6021"/>
                    </a:cubicBezTo>
                    <a:cubicBezTo>
                      <a:pt x="13739" y="6082"/>
                      <a:pt x="13739" y="6234"/>
                      <a:pt x="13830" y="6325"/>
                    </a:cubicBezTo>
                    <a:cubicBezTo>
                      <a:pt x="13869" y="6403"/>
                      <a:pt x="13959" y="6442"/>
                      <a:pt x="14062" y="6442"/>
                    </a:cubicBezTo>
                    <a:cubicBezTo>
                      <a:pt x="14201" y="6442"/>
                      <a:pt x="14364" y="6373"/>
                      <a:pt x="14469" y="6234"/>
                    </a:cubicBezTo>
                    <a:cubicBezTo>
                      <a:pt x="14621" y="6052"/>
                      <a:pt x="14499" y="5748"/>
                      <a:pt x="14438" y="5596"/>
                    </a:cubicBezTo>
                    <a:cubicBezTo>
                      <a:pt x="14438" y="5565"/>
                      <a:pt x="14438" y="5505"/>
                      <a:pt x="14469" y="5444"/>
                    </a:cubicBezTo>
                    <a:cubicBezTo>
                      <a:pt x="14590" y="5353"/>
                      <a:pt x="14833" y="5049"/>
                      <a:pt x="15076" y="4805"/>
                    </a:cubicBezTo>
                    <a:cubicBezTo>
                      <a:pt x="15380" y="4502"/>
                      <a:pt x="15684" y="4289"/>
                      <a:pt x="15684" y="4289"/>
                    </a:cubicBezTo>
                    <a:cubicBezTo>
                      <a:pt x="16414" y="3711"/>
                      <a:pt x="17539" y="3438"/>
                      <a:pt x="17782" y="3407"/>
                    </a:cubicBezTo>
                    <a:lnTo>
                      <a:pt x="17842" y="3407"/>
                    </a:lnTo>
                    <a:cubicBezTo>
                      <a:pt x="18450" y="3681"/>
                      <a:pt x="18937" y="4805"/>
                      <a:pt x="18937" y="4805"/>
                    </a:cubicBezTo>
                    <a:cubicBezTo>
                      <a:pt x="19362" y="5596"/>
                      <a:pt x="19757" y="5869"/>
                      <a:pt x="19909" y="5961"/>
                    </a:cubicBezTo>
                    <a:lnTo>
                      <a:pt x="20001" y="5961"/>
                    </a:lnTo>
                    <a:cubicBezTo>
                      <a:pt x="20244" y="5839"/>
                      <a:pt x="20244" y="5657"/>
                      <a:pt x="20244" y="5657"/>
                    </a:cubicBezTo>
                    <a:cubicBezTo>
                      <a:pt x="20365" y="5383"/>
                      <a:pt x="19636" y="3742"/>
                      <a:pt x="19636" y="3742"/>
                    </a:cubicBezTo>
                    <a:cubicBezTo>
                      <a:pt x="19545" y="3620"/>
                      <a:pt x="19757" y="3103"/>
                      <a:pt x="19788" y="2982"/>
                    </a:cubicBezTo>
                    <a:cubicBezTo>
                      <a:pt x="19818" y="2860"/>
                      <a:pt x="19818" y="2769"/>
                      <a:pt x="19757" y="2647"/>
                    </a:cubicBezTo>
                    <a:cubicBezTo>
                      <a:pt x="19544" y="2248"/>
                      <a:pt x="19075" y="2059"/>
                      <a:pt x="18962" y="2059"/>
                    </a:cubicBezTo>
                    <a:cubicBezTo>
                      <a:pt x="18946" y="2059"/>
                      <a:pt x="18937" y="2062"/>
                      <a:pt x="18937" y="2070"/>
                    </a:cubicBezTo>
                    <a:cubicBezTo>
                      <a:pt x="18684" y="1923"/>
                      <a:pt x="18335" y="1868"/>
                      <a:pt x="17953" y="1868"/>
                    </a:cubicBezTo>
                    <a:cubicBezTo>
                      <a:pt x="16911" y="1868"/>
                      <a:pt x="15625" y="2277"/>
                      <a:pt x="15380" y="2343"/>
                    </a:cubicBezTo>
                    <a:cubicBezTo>
                      <a:pt x="15337" y="2352"/>
                      <a:pt x="15288" y="2357"/>
                      <a:pt x="15233" y="2357"/>
                    </a:cubicBezTo>
                    <a:cubicBezTo>
                      <a:pt x="14908" y="2357"/>
                      <a:pt x="14376" y="2204"/>
                      <a:pt x="13466" y="1918"/>
                    </a:cubicBezTo>
                    <a:cubicBezTo>
                      <a:pt x="12685" y="1673"/>
                      <a:pt x="11807" y="1640"/>
                      <a:pt x="11274" y="1640"/>
                    </a:cubicBezTo>
                    <a:cubicBezTo>
                      <a:pt x="11081" y="1640"/>
                      <a:pt x="10933" y="1644"/>
                      <a:pt x="10851" y="1644"/>
                    </a:cubicBezTo>
                    <a:cubicBezTo>
                      <a:pt x="10842" y="1643"/>
                      <a:pt x="10830" y="1643"/>
                      <a:pt x="10816" y="1643"/>
                    </a:cubicBezTo>
                    <a:cubicBezTo>
                      <a:pt x="10401" y="1643"/>
                      <a:pt x="8233" y="2071"/>
                      <a:pt x="8085" y="2100"/>
                    </a:cubicBezTo>
                    <a:lnTo>
                      <a:pt x="8055" y="2100"/>
                    </a:lnTo>
                    <a:cubicBezTo>
                      <a:pt x="7750" y="2118"/>
                      <a:pt x="7455" y="2127"/>
                      <a:pt x="7171" y="2127"/>
                    </a:cubicBezTo>
                    <a:cubicBezTo>
                      <a:pt x="3115" y="2127"/>
                      <a:pt x="1117" y="421"/>
                      <a:pt x="1003" y="307"/>
                    </a:cubicBezTo>
                    <a:cubicBezTo>
                      <a:pt x="974" y="278"/>
                      <a:pt x="587" y="1"/>
                      <a:pt x="47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56" name="Google Shape;656;p33"/>
            <p:cNvSpPr/>
            <p:nvPr/>
          </p:nvSpPr>
          <p:spPr>
            <a:xfrm rot="-1981052">
              <a:off x="226720" y="-356352"/>
              <a:ext cx="587983" cy="1153962"/>
            </a:xfrm>
            <a:custGeom>
              <a:avLst/>
              <a:gdLst/>
              <a:ahLst/>
              <a:cxnLst/>
              <a:rect l="l" t="t" r="r" b="b"/>
              <a:pathLst>
                <a:path w="18816" h="36485" extrusionOk="0">
                  <a:moveTo>
                    <a:pt x="12230" y="0"/>
                  </a:moveTo>
                  <a:cubicBezTo>
                    <a:pt x="11907" y="0"/>
                    <a:pt x="11230" y="559"/>
                    <a:pt x="10091" y="3835"/>
                  </a:cubicBezTo>
                  <a:cubicBezTo>
                    <a:pt x="8967" y="7148"/>
                    <a:pt x="8967" y="9337"/>
                    <a:pt x="9028" y="10188"/>
                  </a:cubicBezTo>
                  <a:cubicBezTo>
                    <a:pt x="9082" y="10351"/>
                    <a:pt x="8917" y="10466"/>
                    <a:pt x="8794" y="10466"/>
                  </a:cubicBezTo>
                  <a:cubicBezTo>
                    <a:pt x="8780" y="10466"/>
                    <a:pt x="8767" y="10464"/>
                    <a:pt x="8754" y="10461"/>
                  </a:cubicBezTo>
                  <a:cubicBezTo>
                    <a:pt x="8207" y="10340"/>
                    <a:pt x="7295" y="10188"/>
                    <a:pt x="6991" y="10096"/>
                  </a:cubicBezTo>
                  <a:cubicBezTo>
                    <a:pt x="6968" y="10089"/>
                    <a:pt x="6947" y="10085"/>
                    <a:pt x="6927" y="10085"/>
                  </a:cubicBezTo>
                  <a:cubicBezTo>
                    <a:pt x="6868" y="10085"/>
                    <a:pt x="6816" y="10119"/>
                    <a:pt x="6748" y="10188"/>
                  </a:cubicBezTo>
                  <a:cubicBezTo>
                    <a:pt x="6414" y="10644"/>
                    <a:pt x="5715" y="12346"/>
                    <a:pt x="5471" y="12954"/>
                  </a:cubicBezTo>
                  <a:cubicBezTo>
                    <a:pt x="5441" y="13106"/>
                    <a:pt x="5502" y="13258"/>
                    <a:pt x="5654" y="13288"/>
                  </a:cubicBezTo>
                  <a:cubicBezTo>
                    <a:pt x="5806" y="13349"/>
                    <a:pt x="5958" y="13349"/>
                    <a:pt x="6110" y="13349"/>
                  </a:cubicBezTo>
                  <a:cubicBezTo>
                    <a:pt x="6383" y="13349"/>
                    <a:pt x="7143" y="12619"/>
                    <a:pt x="7325" y="12528"/>
                  </a:cubicBezTo>
                  <a:cubicBezTo>
                    <a:pt x="7349" y="12522"/>
                    <a:pt x="7372" y="12519"/>
                    <a:pt x="7394" y="12519"/>
                  </a:cubicBezTo>
                  <a:cubicBezTo>
                    <a:pt x="7601" y="12519"/>
                    <a:pt x="7739" y="12759"/>
                    <a:pt x="7629" y="12923"/>
                  </a:cubicBezTo>
                  <a:cubicBezTo>
                    <a:pt x="7173" y="13683"/>
                    <a:pt x="7173" y="16267"/>
                    <a:pt x="7173" y="16267"/>
                  </a:cubicBezTo>
                  <a:lnTo>
                    <a:pt x="7173" y="17179"/>
                  </a:lnTo>
                  <a:cubicBezTo>
                    <a:pt x="7143" y="17513"/>
                    <a:pt x="7265" y="17756"/>
                    <a:pt x="7356" y="17847"/>
                  </a:cubicBezTo>
                  <a:cubicBezTo>
                    <a:pt x="7447" y="17939"/>
                    <a:pt x="7447" y="18060"/>
                    <a:pt x="7417" y="18121"/>
                  </a:cubicBezTo>
                  <a:cubicBezTo>
                    <a:pt x="7325" y="18303"/>
                    <a:pt x="7265" y="18607"/>
                    <a:pt x="7204" y="18668"/>
                  </a:cubicBezTo>
                  <a:cubicBezTo>
                    <a:pt x="6870" y="18850"/>
                    <a:pt x="6505" y="18850"/>
                    <a:pt x="6505" y="18850"/>
                  </a:cubicBezTo>
                  <a:cubicBezTo>
                    <a:pt x="5836" y="18850"/>
                    <a:pt x="5289" y="19185"/>
                    <a:pt x="5198" y="19215"/>
                  </a:cubicBezTo>
                  <a:cubicBezTo>
                    <a:pt x="5193" y="19219"/>
                    <a:pt x="5177" y="19221"/>
                    <a:pt x="5149" y="19221"/>
                  </a:cubicBezTo>
                  <a:cubicBezTo>
                    <a:pt x="4787" y="19221"/>
                    <a:pt x="2552" y="18872"/>
                    <a:pt x="2128" y="18759"/>
                  </a:cubicBezTo>
                  <a:cubicBezTo>
                    <a:pt x="2064" y="18748"/>
                    <a:pt x="2001" y="18743"/>
                    <a:pt x="1941" y="18743"/>
                  </a:cubicBezTo>
                  <a:cubicBezTo>
                    <a:pt x="1684" y="18743"/>
                    <a:pt x="1466" y="18832"/>
                    <a:pt x="1368" y="18881"/>
                  </a:cubicBezTo>
                  <a:lnTo>
                    <a:pt x="1246" y="19002"/>
                  </a:lnTo>
                  <a:lnTo>
                    <a:pt x="61" y="21434"/>
                  </a:lnTo>
                  <a:cubicBezTo>
                    <a:pt x="0" y="21556"/>
                    <a:pt x="61" y="21738"/>
                    <a:pt x="213" y="21768"/>
                  </a:cubicBezTo>
                  <a:cubicBezTo>
                    <a:pt x="381" y="21812"/>
                    <a:pt x="538" y="21832"/>
                    <a:pt x="686" y="21832"/>
                  </a:cubicBezTo>
                  <a:cubicBezTo>
                    <a:pt x="1664" y="21832"/>
                    <a:pt x="2209" y="20989"/>
                    <a:pt x="2341" y="20857"/>
                  </a:cubicBezTo>
                  <a:cubicBezTo>
                    <a:pt x="2432" y="20747"/>
                    <a:pt x="2501" y="20725"/>
                    <a:pt x="2542" y="20725"/>
                  </a:cubicBezTo>
                  <a:cubicBezTo>
                    <a:pt x="2569" y="20725"/>
                    <a:pt x="2584" y="20735"/>
                    <a:pt x="2584" y="20735"/>
                  </a:cubicBezTo>
                  <a:cubicBezTo>
                    <a:pt x="4559" y="21495"/>
                    <a:pt x="6079" y="21738"/>
                    <a:pt x="6353" y="21768"/>
                  </a:cubicBezTo>
                  <a:cubicBezTo>
                    <a:pt x="6403" y="21779"/>
                    <a:pt x="6488" y="21782"/>
                    <a:pt x="6587" y="21782"/>
                  </a:cubicBezTo>
                  <a:cubicBezTo>
                    <a:pt x="6785" y="21782"/>
                    <a:pt x="7042" y="21768"/>
                    <a:pt x="7204" y="21768"/>
                  </a:cubicBezTo>
                  <a:cubicBezTo>
                    <a:pt x="7325" y="21768"/>
                    <a:pt x="7447" y="21860"/>
                    <a:pt x="7477" y="21951"/>
                  </a:cubicBezTo>
                  <a:cubicBezTo>
                    <a:pt x="7569" y="22224"/>
                    <a:pt x="7751" y="22771"/>
                    <a:pt x="7812" y="23015"/>
                  </a:cubicBezTo>
                  <a:cubicBezTo>
                    <a:pt x="7873" y="23136"/>
                    <a:pt x="7812" y="23258"/>
                    <a:pt x="7721" y="23319"/>
                  </a:cubicBezTo>
                  <a:cubicBezTo>
                    <a:pt x="7447" y="23471"/>
                    <a:pt x="6900" y="23744"/>
                    <a:pt x="6657" y="24078"/>
                  </a:cubicBezTo>
                  <a:cubicBezTo>
                    <a:pt x="6292" y="24534"/>
                    <a:pt x="6505" y="25051"/>
                    <a:pt x="6961" y="25294"/>
                  </a:cubicBezTo>
                  <a:cubicBezTo>
                    <a:pt x="7025" y="25341"/>
                    <a:pt x="7106" y="25361"/>
                    <a:pt x="7199" y="25361"/>
                  </a:cubicBezTo>
                  <a:cubicBezTo>
                    <a:pt x="7593" y="25361"/>
                    <a:pt x="8191" y="25005"/>
                    <a:pt x="8511" y="24808"/>
                  </a:cubicBezTo>
                  <a:cubicBezTo>
                    <a:pt x="8566" y="24781"/>
                    <a:pt x="8626" y="24766"/>
                    <a:pt x="8682" y="24766"/>
                  </a:cubicBezTo>
                  <a:cubicBezTo>
                    <a:pt x="8751" y="24766"/>
                    <a:pt x="8812" y="24788"/>
                    <a:pt x="8845" y="24838"/>
                  </a:cubicBezTo>
                  <a:cubicBezTo>
                    <a:pt x="8936" y="24930"/>
                    <a:pt x="9028" y="25051"/>
                    <a:pt x="9119" y="25142"/>
                  </a:cubicBezTo>
                  <a:cubicBezTo>
                    <a:pt x="9240" y="25264"/>
                    <a:pt x="9180" y="25446"/>
                    <a:pt x="9028" y="25537"/>
                  </a:cubicBezTo>
                  <a:cubicBezTo>
                    <a:pt x="8845" y="25598"/>
                    <a:pt x="8663" y="25720"/>
                    <a:pt x="8541" y="25872"/>
                  </a:cubicBezTo>
                  <a:cubicBezTo>
                    <a:pt x="8329" y="26176"/>
                    <a:pt x="8541" y="26753"/>
                    <a:pt x="8997" y="26936"/>
                  </a:cubicBezTo>
                  <a:cubicBezTo>
                    <a:pt x="9057" y="26961"/>
                    <a:pt x="9119" y="26972"/>
                    <a:pt x="9181" y="26972"/>
                  </a:cubicBezTo>
                  <a:cubicBezTo>
                    <a:pt x="9497" y="26972"/>
                    <a:pt x="9828" y="26688"/>
                    <a:pt x="10031" y="26510"/>
                  </a:cubicBezTo>
                  <a:cubicBezTo>
                    <a:pt x="10084" y="26474"/>
                    <a:pt x="10138" y="26460"/>
                    <a:pt x="10191" y="26460"/>
                  </a:cubicBezTo>
                  <a:cubicBezTo>
                    <a:pt x="10229" y="26460"/>
                    <a:pt x="10266" y="26467"/>
                    <a:pt x="10304" y="26480"/>
                  </a:cubicBezTo>
                  <a:cubicBezTo>
                    <a:pt x="10578" y="26632"/>
                    <a:pt x="11155" y="26936"/>
                    <a:pt x="11702" y="27209"/>
                  </a:cubicBezTo>
                  <a:cubicBezTo>
                    <a:pt x="12432" y="27574"/>
                    <a:pt x="12949" y="27999"/>
                    <a:pt x="12949" y="27999"/>
                  </a:cubicBezTo>
                  <a:cubicBezTo>
                    <a:pt x="14286" y="29003"/>
                    <a:pt x="15289" y="30735"/>
                    <a:pt x="15502" y="31130"/>
                  </a:cubicBezTo>
                  <a:cubicBezTo>
                    <a:pt x="15532" y="31161"/>
                    <a:pt x="15532" y="31221"/>
                    <a:pt x="15532" y="31282"/>
                  </a:cubicBezTo>
                  <a:cubicBezTo>
                    <a:pt x="15380" y="32437"/>
                    <a:pt x="13709" y="33896"/>
                    <a:pt x="13709" y="33896"/>
                  </a:cubicBezTo>
                  <a:cubicBezTo>
                    <a:pt x="12584" y="35021"/>
                    <a:pt x="12310" y="35781"/>
                    <a:pt x="12280" y="36054"/>
                  </a:cubicBezTo>
                  <a:cubicBezTo>
                    <a:pt x="12219" y="36145"/>
                    <a:pt x="12280" y="36206"/>
                    <a:pt x="12310" y="36237"/>
                  </a:cubicBezTo>
                  <a:cubicBezTo>
                    <a:pt x="12506" y="36454"/>
                    <a:pt x="12732" y="36485"/>
                    <a:pt x="12846" y="36485"/>
                  </a:cubicBezTo>
                  <a:cubicBezTo>
                    <a:pt x="12891" y="36485"/>
                    <a:pt x="12918" y="36480"/>
                    <a:pt x="12918" y="36480"/>
                  </a:cubicBezTo>
                  <a:cubicBezTo>
                    <a:pt x="12926" y="36481"/>
                    <a:pt x="12934" y="36481"/>
                    <a:pt x="12942" y="36481"/>
                  </a:cubicBezTo>
                  <a:cubicBezTo>
                    <a:pt x="13505" y="36481"/>
                    <a:pt x="15836" y="34504"/>
                    <a:pt x="15836" y="34504"/>
                  </a:cubicBezTo>
                  <a:cubicBezTo>
                    <a:pt x="15946" y="34395"/>
                    <a:pt x="16362" y="34373"/>
                    <a:pt x="16716" y="34373"/>
                  </a:cubicBezTo>
                  <a:cubicBezTo>
                    <a:pt x="16952" y="34373"/>
                    <a:pt x="17162" y="34383"/>
                    <a:pt x="17234" y="34383"/>
                  </a:cubicBezTo>
                  <a:cubicBezTo>
                    <a:pt x="17447" y="34383"/>
                    <a:pt x="17630" y="34261"/>
                    <a:pt x="17782" y="34109"/>
                  </a:cubicBezTo>
                  <a:cubicBezTo>
                    <a:pt x="18410" y="33480"/>
                    <a:pt x="18508" y="32528"/>
                    <a:pt x="18424" y="32528"/>
                  </a:cubicBezTo>
                  <a:cubicBezTo>
                    <a:pt x="18423" y="32528"/>
                    <a:pt x="18421" y="32528"/>
                    <a:pt x="18420" y="32528"/>
                  </a:cubicBezTo>
                  <a:cubicBezTo>
                    <a:pt x="18815" y="30613"/>
                    <a:pt x="16444" y="27088"/>
                    <a:pt x="16140" y="26601"/>
                  </a:cubicBezTo>
                  <a:cubicBezTo>
                    <a:pt x="15836" y="26115"/>
                    <a:pt x="15836" y="25112"/>
                    <a:pt x="15867" y="23136"/>
                  </a:cubicBezTo>
                  <a:cubicBezTo>
                    <a:pt x="15927" y="21160"/>
                    <a:pt x="15168" y="19063"/>
                    <a:pt x="15016" y="18577"/>
                  </a:cubicBezTo>
                  <a:cubicBezTo>
                    <a:pt x="14894" y="18091"/>
                    <a:pt x="12949" y="14413"/>
                    <a:pt x="12797" y="14139"/>
                  </a:cubicBezTo>
                  <a:lnTo>
                    <a:pt x="12797" y="14109"/>
                  </a:lnTo>
                  <a:cubicBezTo>
                    <a:pt x="9940" y="6358"/>
                    <a:pt x="12128" y="1525"/>
                    <a:pt x="12219" y="1282"/>
                  </a:cubicBezTo>
                  <a:lnTo>
                    <a:pt x="12219" y="1251"/>
                  </a:lnTo>
                  <a:cubicBezTo>
                    <a:pt x="12280" y="1130"/>
                    <a:pt x="12523" y="309"/>
                    <a:pt x="12432" y="96"/>
                  </a:cubicBezTo>
                  <a:cubicBezTo>
                    <a:pt x="12396" y="53"/>
                    <a:pt x="12330" y="0"/>
                    <a:pt x="122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7" name="Google Shape;657;p33"/>
            <p:cNvGrpSpPr/>
            <p:nvPr/>
          </p:nvGrpSpPr>
          <p:grpSpPr>
            <a:xfrm>
              <a:off x="884069" y="-1158024"/>
              <a:ext cx="5196411" cy="2022644"/>
              <a:chOff x="3134640" y="3960283"/>
              <a:chExt cx="4157129" cy="1598802"/>
            </a:xfrm>
          </p:grpSpPr>
          <p:sp>
            <p:nvSpPr>
              <p:cNvPr id="658" name="Google Shape;658;p33"/>
              <p:cNvSpPr/>
              <p:nvPr/>
            </p:nvSpPr>
            <p:spPr>
              <a:xfrm>
                <a:off x="3134640" y="4685020"/>
                <a:ext cx="929375" cy="625425"/>
              </a:xfrm>
              <a:custGeom>
                <a:avLst/>
                <a:gdLst/>
                <a:ahLst/>
                <a:cxnLst/>
                <a:rect l="l" t="t" r="r" b="b"/>
                <a:pathLst>
                  <a:path w="37175" h="25017" extrusionOk="0">
                    <a:moveTo>
                      <a:pt x="22737" y="1"/>
                    </a:moveTo>
                    <a:cubicBezTo>
                      <a:pt x="21369" y="1"/>
                      <a:pt x="21065" y="2858"/>
                      <a:pt x="21065" y="2858"/>
                    </a:cubicBezTo>
                    <a:cubicBezTo>
                      <a:pt x="21065" y="2858"/>
                      <a:pt x="21156" y="3800"/>
                      <a:pt x="20883" y="3952"/>
                    </a:cubicBezTo>
                    <a:cubicBezTo>
                      <a:pt x="20883" y="3952"/>
                      <a:pt x="19967" y="3403"/>
                      <a:pt x="19318" y="3403"/>
                    </a:cubicBezTo>
                    <a:cubicBezTo>
                      <a:pt x="19173" y="3403"/>
                      <a:pt x="19042" y="3430"/>
                      <a:pt x="18937" y="3496"/>
                    </a:cubicBezTo>
                    <a:cubicBezTo>
                      <a:pt x="18329" y="3861"/>
                      <a:pt x="18694" y="6080"/>
                      <a:pt x="18633" y="6080"/>
                    </a:cubicBezTo>
                    <a:cubicBezTo>
                      <a:pt x="18632" y="6082"/>
                      <a:pt x="18628" y="6084"/>
                      <a:pt x="18622" y="6084"/>
                    </a:cubicBezTo>
                    <a:cubicBezTo>
                      <a:pt x="18484" y="6084"/>
                      <a:pt x="17213" y="5564"/>
                      <a:pt x="16738" y="5564"/>
                    </a:cubicBezTo>
                    <a:cubicBezTo>
                      <a:pt x="16676" y="5564"/>
                      <a:pt x="16627" y="5573"/>
                      <a:pt x="16597" y="5594"/>
                    </a:cubicBezTo>
                    <a:cubicBezTo>
                      <a:pt x="16293" y="5776"/>
                      <a:pt x="16050" y="6505"/>
                      <a:pt x="16110" y="6931"/>
                    </a:cubicBezTo>
                    <a:cubicBezTo>
                      <a:pt x="16110" y="6931"/>
                      <a:pt x="15832" y="6805"/>
                      <a:pt x="15512" y="6805"/>
                    </a:cubicBezTo>
                    <a:cubicBezTo>
                      <a:pt x="15336" y="6805"/>
                      <a:pt x="15148" y="6843"/>
                      <a:pt x="14986" y="6961"/>
                    </a:cubicBezTo>
                    <a:cubicBezTo>
                      <a:pt x="14530" y="7296"/>
                      <a:pt x="14347" y="8329"/>
                      <a:pt x="14347" y="8329"/>
                    </a:cubicBezTo>
                    <a:cubicBezTo>
                      <a:pt x="14347" y="8329"/>
                      <a:pt x="13791" y="7896"/>
                      <a:pt x="13306" y="7896"/>
                    </a:cubicBezTo>
                    <a:cubicBezTo>
                      <a:pt x="13202" y="7896"/>
                      <a:pt x="13101" y="7916"/>
                      <a:pt x="13010" y="7964"/>
                    </a:cubicBezTo>
                    <a:cubicBezTo>
                      <a:pt x="12524" y="8208"/>
                      <a:pt x="12615" y="9028"/>
                      <a:pt x="12615" y="9028"/>
                    </a:cubicBezTo>
                    <a:cubicBezTo>
                      <a:pt x="12615" y="9028"/>
                      <a:pt x="12290" y="8567"/>
                      <a:pt x="11921" y="8567"/>
                    </a:cubicBezTo>
                    <a:cubicBezTo>
                      <a:pt x="11899" y="8567"/>
                      <a:pt x="11877" y="8569"/>
                      <a:pt x="11855" y="8572"/>
                    </a:cubicBezTo>
                    <a:cubicBezTo>
                      <a:pt x="11429" y="8633"/>
                      <a:pt x="11277" y="9393"/>
                      <a:pt x="10974" y="9484"/>
                    </a:cubicBezTo>
                    <a:cubicBezTo>
                      <a:pt x="10974" y="9484"/>
                      <a:pt x="10852" y="8785"/>
                      <a:pt x="10335" y="8664"/>
                    </a:cubicBezTo>
                    <a:cubicBezTo>
                      <a:pt x="10305" y="8659"/>
                      <a:pt x="10272" y="8656"/>
                      <a:pt x="10236" y="8656"/>
                    </a:cubicBezTo>
                    <a:cubicBezTo>
                      <a:pt x="9614" y="8656"/>
                      <a:pt x="8147" y="9363"/>
                      <a:pt x="8147" y="9363"/>
                    </a:cubicBezTo>
                    <a:cubicBezTo>
                      <a:pt x="8056" y="9302"/>
                      <a:pt x="5016" y="8633"/>
                      <a:pt x="1429" y="6505"/>
                    </a:cubicBezTo>
                    <a:cubicBezTo>
                      <a:pt x="1429" y="6505"/>
                      <a:pt x="1181" y="6406"/>
                      <a:pt x="905" y="6406"/>
                    </a:cubicBezTo>
                    <a:cubicBezTo>
                      <a:pt x="652" y="6406"/>
                      <a:pt x="375" y="6490"/>
                      <a:pt x="244" y="6809"/>
                    </a:cubicBezTo>
                    <a:cubicBezTo>
                      <a:pt x="1" y="7509"/>
                      <a:pt x="1460" y="9241"/>
                      <a:pt x="2767" y="10062"/>
                    </a:cubicBezTo>
                    <a:cubicBezTo>
                      <a:pt x="4066" y="10859"/>
                      <a:pt x="8436" y="12833"/>
                      <a:pt x="12502" y="12833"/>
                    </a:cubicBezTo>
                    <a:cubicBezTo>
                      <a:pt x="12621" y="12833"/>
                      <a:pt x="12740" y="12831"/>
                      <a:pt x="12858" y="12828"/>
                    </a:cubicBezTo>
                    <a:lnTo>
                      <a:pt x="12858" y="12828"/>
                    </a:lnTo>
                    <a:cubicBezTo>
                      <a:pt x="12858" y="12828"/>
                      <a:pt x="12706" y="13162"/>
                      <a:pt x="12402" y="13557"/>
                    </a:cubicBezTo>
                    <a:cubicBezTo>
                      <a:pt x="12068" y="13922"/>
                      <a:pt x="12250" y="14560"/>
                      <a:pt x="12706" y="14864"/>
                    </a:cubicBezTo>
                    <a:cubicBezTo>
                      <a:pt x="13116" y="15137"/>
                      <a:pt x="14631" y="16025"/>
                      <a:pt x="15331" y="16025"/>
                    </a:cubicBezTo>
                    <a:cubicBezTo>
                      <a:pt x="15409" y="16025"/>
                      <a:pt x="15478" y="16013"/>
                      <a:pt x="15533" y="15989"/>
                    </a:cubicBezTo>
                    <a:cubicBezTo>
                      <a:pt x="16050" y="15715"/>
                      <a:pt x="15594" y="14986"/>
                      <a:pt x="15594" y="14986"/>
                    </a:cubicBezTo>
                    <a:cubicBezTo>
                      <a:pt x="15594" y="14986"/>
                      <a:pt x="16483" y="13830"/>
                      <a:pt x="16885" y="13830"/>
                    </a:cubicBezTo>
                    <a:cubicBezTo>
                      <a:pt x="16891" y="13830"/>
                      <a:pt x="16896" y="13830"/>
                      <a:pt x="16901" y="13831"/>
                    </a:cubicBezTo>
                    <a:cubicBezTo>
                      <a:pt x="17235" y="13892"/>
                      <a:pt x="17965" y="13740"/>
                      <a:pt x="18907" y="14378"/>
                    </a:cubicBezTo>
                    <a:cubicBezTo>
                      <a:pt x="19515" y="14803"/>
                      <a:pt x="17965" y="16931"/>
                      <a:pt x="17843" y="17296"/>
                    </a:cubicBezTo>
                    <a:cubicBezTo>
                      <a:pt x="17782" y="17843"/>
                      <a:pt x="17326" y="18481"/>
                      <a:pt x="18329" y="19089"/>
                    </a:cubicBezTo>
                    <a:cubicBezTo>
                      <a:pt x="19384" y="19689"/>
                      <a:pt x="19872" y="19929"/>
                      <a:pt x="20165" y="19929"/>
                    </a:cubicBezTo>
                    <a:cubicBezTo>
                      <a:pt x="20244" y="19929"/>
                      <a:pt x="20308" y="19912"/>
                      <a:pt x="20366" y="19880"/>
                    </a:cubicBezTo>
                    <a:cubicBezTo>
                      <a:pt x="20609" y="19728"/>
                      <a:pt x="21065" y="19393"/>
                      <a:pt x="20731" y="18907"/>
                    </a:cubicBezTo>
                    <a:cubicBezTo>
                      <a:pt x="20396" y="18390"/>
                      <a:pt x="20001" y="17782"/>
                      <a:pt x="20366" y="17296"/>
                    </a:cubicBezTo>
                    <a:cubicBezTo>
                      <a:pt x="20700" y="16810"/>
                      <a:pt x="21369" y="16323"/>
                      <a:pt x="21764" y="15776"/>
                    </a:cubicBezTo>
                    <a:lnTo>
                      <a:pt x="22129" y="15746"/>
                    </a:lnTo>
                    <a:lnTo>
                      <a:pt x="23466" y="16475"/>
                    </a:lnTo>
                    <a:cubicBezTo>
                      <a:pt x="23466" y="16475"/>
                      <a:pt x="23193" y="18907"/>
                      <a:pt x="23193" y="19059"/>
                    </a:cubicBezTo>
                    <a:cubicBezTo>
                      <a:pt x="23193" y="19211"/>
                      <a:pt x="22372" y="20366"/>
                      <a:pt x="22645" y="20761"/>
                    </a:cubicBezTo>
                    <a:cubicBezTo>
                      <a:pt x="22925" y="21097"/>
                      <a:pt x="24388" y="21998"/>
                      <a:pt x="25425" y="21998"/>
                    </a:cubicBezTo>
                    <a:cubicBezTo>
                      <a:pt x="25516" y="21998"/>
                      <a:pt x="25602" y="21991"/>
                      <a:pt x="25685" y="21977"/>
                    </a:cubicBezTo>
                    <a:cubicBezTo>
                      <a:pt x="25685" y="21977"/>
                      <a:pt x="26080" y="21399"/>
                      <a:pt x="25624" y="20609"/>
                    </a:cubicBezTo>
                    <a:lnTo>
                      <a:pt x="25837" y="19120"/>
                    </a:lnTo>
                    <a:cubicBezTo>
                      <a:pt x="25837" y="19120"/>
                      <a:pt x="26171" y="20214"/>
                      <a:pt x="26293" y="20518"/>
                    </a:cubicBezTo>
                    <a:cubicBezTo>
                      <a:pt x="26384" y="20883"/>
                      <a:pt x="26779" y="22494"/>
                      <a:pt x="26840" y="22858"/>
                    </a:cubicBezTo>
                    <a:cubicBezTo>
                      <a:pt x="26931" y="23162"/>
                      <a:pt x="27083" y="23922"/>
                      <a:pt x="27874" y="24439"/>
                    </a:cubicBezTo>
                    <a:cubicBezTo>
                      <a:pt x="28664" y="24986"/>
                      <a:pt x="29424" y="25016"/>
                      <a:pt x="29424" y="25016"/>
                    </a:cubicBezTo>
                    <a:cubicBezTo>
                      <a:pt x="29424" y="25016"/>
                      <a:pt x="30153" y="24773"/>
                      <a:pt x="29545" y="24013"/>
                    </a:cubicBezTo>
                    <a:cubicBezTo>
                      <a:pt x="28937" y="23253"/>
                      <a:pt x="28603" y="23314"/>
                      <a:pt x="28633" y="22494"/>
                    </a:cubicBezTo>
                    <a:cubicBezTo>
                      <a:pt x="28664" y="21703"/>
                      <a:pt x="28451" y="21247"/>
                      <a:pt x="28937" y="20883"/>
                    </a:cubicBezTo>
                    <a:cubicBezTo>
                      <a:pt x="28937" y="20883"/>
                      <a:pt x="29585" y="21151"/>
                      <a:pt x="31014" y="21151"/>
                    </a:cubicBezTo>
                    <a:cubicBezTo>
                      <a:pt x="31252" y="21151"/>
                      <a:pt x="31512" y="21143"/>
                      <a:pt x="31795" y="21126"/>
                    </a:cubicBezTo>
                    <a:lnTo>
                      <a:pt x="34226" y="22129"/>
                    </a:lnTo>
                    <a:cubicBezTo>
                      <a:pt x="34226" y="22129"/>
                      <a:pt x="35249" y="22859"/>
                      <a:pt x="35432" y="22859"/>
                    </a:cubicBezTo>
                    <a:cubicBezTo>
                      <a:pt x="35436" y="22859"/>
                      <a:pt x="35439" y="22859"/>
                      <a:pt x="35442" y="22858"/>
                    </a:cubicBezTo>
                    <a:cubicBezTo>
                      <a:pt x="35442" y="22858"/>
                      <a:pt x="35500" y="22868"/>
                      <a:pt x="35584" y="22868"/>
                    </a:cubicBezTo>
                    <a:cubicBezTo>
                      <a:pt x="35710" y="22868"/>
                      <a:pt x="35892" y="22846"/>
                      <a:pt x="36020" y="22737"/>
                    </a:cubicBezTo>
                    <a:cubicBezTo>
                      <a:pt x="36020" y="22737"/>
                      <a:pt x="36165" y="22868"/>
                      <a:pt x="36326" y="22868"/>
                    </a:cubicBezTo>
                    <a:cubicBezTo>
                      <a:pt x="36397" y="22868"/>
                      <a:pt x="36471" y="22842"/>
                      <a:pt x="36536" y="22767"/>
                    </a:cubicBezTo>
                    <a:cubicBezTo>
                      <a:pt x="36779" y="22554"/>
                      <a:pt x="37175" y="22159"/>
                      <a:pt x="36962" y="21339"/>
                    </a:cubicBezTo>
                    <a:cubicBezTo>
                      <a:pt x="36719" y="20487"/>
                      <a:pt x="36111" y="19880"/>
                      <a:pt x="35928" y="19241"/>
                    </a:cubicBezTo>
                    <a:cubicBezTo>
                      <a:pt x="35928" y="19241"/>
                      <a:pt x="35655" y="18633"/>
                      <a:pt x="34895" y="18329"/>
                    </a:cubicBezTo>
                    <a:cubicBezTo>
                      <a:pt x="34441" y="18130"/>
                      <a:pt x="34150" y="18049"/>
                      <a:pt x="33853" y="18049"/>
                    </a:cubicBezTo>
                    <a:cubicBezTo>
                      <a:pt x="33653" y="18049"/>
                      <a:pt x="33450" y="18086"/>
                      <a:pt x="33193" y="18147"/>
                    </a:cubicBezTo>
                    <a:cubicBezTo>
                      <a:pt x="33193" y="18147"/>
                      <a:pt x="32889" y="16992"/>
                      <a:pt x="32463" y="16810"/>
                    </a:cubicBezTo>
                    <a:cubicBezTo>
                      <a:pt x="32384" y="16773"/>
                      <a:pt x="32276" y="16759"/>
                      <a:pt x="32153" y="16759"/>
                    </a:cubicBezTo>
                    <a:cubicBezTo>
                      <a:pt x="31663" y="16759"/>
                      <a:pt x="30944" y="16992"/>
                      <a:pt x="30944" y="16992"/>
                    </a:cubicBezTo>
                    <a:lnTo>
                      <a:pt x="30761" y="16566"/>
                    </a:lnTo>
                    <a:cubicBezTo>
                      <a:pt x="30761" y="16566"/>
                      <a:pt x="31673" y="15776"/>
                      <a:pt x="31460" y="15351"/>
                    </a:cubicBezTo>
                    <a:cubicBezTo>
                      <a:pt x="31187" y="14955"/>
                      <a:pt x="30396" y="14743"/>
                      <a:pt x="30396" y="14743"/>
                    </a:cubicBezTo>
                    <a:lnTo>
                      <a:pt x="30396" y="13922"/>
                    </a:lnTo>
                    <a:cubicBezTo>
                      <a:pt x="30396" y="13922"/>
                      <a:pt x="30769" y="14006"/>
                      <a:pt x="31276" y="14006"/>
                    </a:cubicBezTo>
                    <a:cubicBezTo>
                      <a:pt x="31909" y="14006"/>
                      <a:pt x="32754" y="13875"/>
                      <a:pt x="33345" y="13284"/>
                    </a:cubicBezTo>
                    <a:cubicBezTo>
                      <a:pt x="33436" y="13193"/>
                      <a:pt x="33892" y="12402"/>
                      <a:pt x="32706" y="12220"/>
                    </a:cubicBezTo>
                    <a:cubicBezTo>
                      <a:pt x="32706" y="12220"/>
                      <a:pt x="33679" y="11764"/>
                      <a:pt x="33649" y="11156"/>
                    </a:cubicBezTo>
                    <a:cubicBezTo>
                      <a:pt x="33649" y="10852"/>
                      <a:pt x="32737" y="10366"/>
                      <a:pt x="32737" y="10366"/>
                    </a:cubicBezTo>
                    <a:cubicBezTo>
                      <a:pt x="32737" y="10366"/>
                      <a:pt x="33983" y="9150"/>
                      <a:pt x="33831" y="8785"/>
                    </a:cubicBezTo>
                    <a:cubicBezTo>
                      <a:pt x="33744" y="8494"/>
                      <a:pt x="33461" y="8175"/>
                      <a:pt x="32771" y="8175"/>
                    </a:cubicBezTo>
                    <a:cubicBezTo>
                      <a:pt x="32740" y="8175"/>
                      <a:pt x="32708" y="8176"/>
                      <a:pt x="32676" y="8177"/>
                    </a:cubicBezTo>
                    <a:cubicBezTo>
                      <a:pt x="31916" y="8268"/>
                      <a:pt x="30944" y="8360"/>
                      <a:pt x="30944" y="8360"/>
                    </a:cubicBezTo>
                    <a:cubicBezTo>
                      <a:pt x="30944" y="8360"/>
                      <a:pt x="32615" y="7265"/>
                      <a:pt x="32463" y="6536"/>
                    </a:cubicBezTo>
                    <a:cubicBezTo>
                      <a:pt x="32403" y="6293"/>
                      <a:pt x="31977" y="6080"/>
                      <a:pt x="31612" y="5928"/>
                    </a:cubicBezTo>
                    <a:cubicBezTo>
                      <a:pt x="31035" y="5685"/>
                      <a:pt x="30427" y="5533"/>
                      <a:pt x="30427" y="5533"/>
                    </a:cubicBezTo>
                    <a:cubicBezTo>
                      <a:pt x="30427" y="5533"/>
                      <a:pt x="30609" y="3314"/>
                      <a:pt x="30488" y="3192"/>
                    </a:cubicBezTo>
                    <a:cubicBezTo>
                      <a:pt x="30403" y="3150"/>
                      <a:pt x="30319" y="2713"/>
                      <a:pt x="29910" y="2713"/>
                    </a:cubicBezTo>
                    <a:cubicBezTo>
                      <a:pt x="29729" y="2713"/>
                      <a:pt x="29485" y="2798"/>
                      <a:pt x="29150" y="3040"/>
                    </a:cubicBezTo>
                    <a:cubicBezTo>
                      <a:pt x="29150" y="3040"/>
                      <a:pt x="27539" y="4712"/>
                      <a:pt x="26992" y="4834"/>
                    </a:cubicBezTo>
                    <a:cubicBezTo>
                      <a:pt x="26992" y="4834"/>
                      <a:pt x="27539" y="1916"/>
                      <a:pt x="25898" y="1186"/>
                    </a:cubicBezTo>
                    <a:cubicBezTo>
                      <a:pt x="25801" y="1145"/>
                      <a:pt x="25709" y="1126"/>
                      <a:pt x="25623" y="1126"/>
                    </a:cubicBezTo>
                    <a:cubicBezTo>
                      <a:pt x="24755" y="1126"/>
                      <a:pt x="24378" y="3010"/>
                      <a:pt x="24378" y="3010"/>
                    </a:cubicBezTo>
                    <a:cubicBezTo>
                      <a:pt x="24378" y="3010"/>
                      <a:pt x="24104" y="1"/>
                      <a:pt x="2273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33"/>
              <p:cNvSpPr/>
              <p:nvPr/>
            </p:nvSpPr>
            <p:spPr>
              <a:xfrm rot="1381892">
                <a:off x="6478554" y="4667367"/>
                <a:ext cx="747563" cy="478180"/>
              </a:xfrm>
              <a:custGeom>
                <a:avLst/>
                <a:gdLst/>
                <a:ahLst/>
                <a:cxnLst/>
                <a:rect l="l" t="t" r="r" b="b"/>
                <a:pathLst>
                  <a:path w="25837" h="17509" extrusionOk="0">
                    <a:moveTo>
                      <a:pt x="15746" y="0"/>
                    </a:moveTo>
                    <a:cubicBezTo>
                      <a:pt x="14773" y="0"/>
                      <a:pt x="14560" y="1976"/>
                      <a:pt x="14560" y="1976"/>
                    </a:cubicBezTo>
                    <a:cubicBezTo>
                      <a:pt x="14560" y="1976"/>
                      <a:pt x="14591" y="2675"/>
                      <a:pt x="14408" y="2736"/>
                    </a:cubicBezTo>
                    <a:cubicBezTo>
                      <a:pt x="14408" y="2736"/>
                      <a:pt x="13792" y="2358"/>
                      <a:pt x="13331" y="2358"/>
                    </a:cubicBezTo>
                    <a:cubicBezTo>
                      <a:pt x="13222" y="2358"/>
                      <a:pt x="13122" y="2380"/>
                      <a:pt x="13040" y="2432"/>
                    </a:cubicBezTo>
                    <a:cubicBezTo>
                      <a:pt x="12615" y="2705"/>
                      <a:pt x="12858" y="4225"/>
                      <a:pt x="12797" y="4256"/>
                    </a:cubicBezTo>
                    <a:cubicBezTo>
                      <a:pt x="12796" y="4257"/>
                      <a:pt x="12795" y="4257"/>
                      <a:pt x="12792" y="4257"/>
                    </a:cubicBezTo>
                    <a:cubicBezTo>
                      <a:pt x="12710" y="4257"/>
                      <a:pt x="11833" y="3893"/>
                      <a:pt x="11486" y="3893"/>
                    </a:cubicBezTo>
                    <a:cubicBezTo>
                      <a:pt x="11433" y="3893"/>
                      <a:pt x="11392" y="3902"/>
                      <a:pt x="11369" y="3921"/>
                    </a:cubicBezTo>
                    <a:cubicBezTo>
                      <a:pt x="11186" y="4073"/>
                      <a:pt x="10974" y="4560"/>
                      <a:pt x="11034" y="4833"/>
                    </a:cubicBezTo>
                    <a:cubicBezTo>
                      <a:pt x="11034" y="4833"/>
                      <a:pt x="10850" y="4747"/>
                      <a:pt x="10637" y="4747"/>
                    </a:cubicBezTo>
                    <a:cubicBezTo>
                      <a:pt x="10516" y="4747"/>
                      <a:pt x="10385" y="4775"/>
                      <a:pt x="10274" y="4864"/>
                    </a:cubicBezTo>
                    <a:cubicBezTo>
                      <a:pt x="9910" y="5107"/>
                      <a:pt x="9818" y="5806"/>
                      <a:pt x="9818" y="5806"/>
                    </a:cubicBezTo>
                    <a:cubicBezTo>
                      <a:pt x="9818" y="5806"/>
                      <a:pt x="9439" y="5506"/>
                      <a:pt x="9117" y="5506"/>
                    </a:cubicBezTo>
                    <a:cubicBezTo>
                      <a:pt x="9042" y="5506"/>
                      <a:pt x="8970" y="5522"/>
                      <a:pt x="8907" y="5563"/>
                    </a:cubicBezTo>
                    <a:cubicBezTo>
                      <a:pt x="8542" y="5745"/>
                      <a:pt x="8603" y="6323"/>
                      <a:pt x="8603" y="6323"/>
                    </a:cubicBezTo>
                    <a:cubicBezTo>
                      <a:pt x="8603" y="6323"/>
                      <a:pt x="8395" y="6012"/>
                      <a:pt x="8125" y="6012"/>
                    </a:cubicBezTo>
                    <a:cubicBezTo>
                      <a:pt x="8102" y="6012"/>
                      <a:pt x="8079" y="6014"/>
                      <a:pt x="8056" y="6019"/>
                    </a:cubicBezTo>
                    <a:cubicBezTo>
                      <a:pt x="7782" y="6049"/>
                      <a:pt x="7630" y="6566"/>
                      <a:pt x="7448" y="6657"/>
                    </a:cubicBezTo>
                    <a:cubicBezTo>
                      <a:pt x="7448" y="6657"/>
                      <a:pt x="7387" y="6140"/>
                      <a:pt x="6992" y="6079"/>
                    </a:cubicBezTo>
                    <a:cubicBezTo>
                      <a:pt x="6982" y="6076"/>
                      <a:pt x="6969" y="6075"/>
                      <a:pt x="6955" y="6075"/>
                    </a:cubicBezTo>
                    <a:cubicBezTo>
                      <a:pt x="6674" y="6075"/>
                      <a:pt x="5654" y="6626"/>
                      <a:pt x="5654" y="6626"/>
                    </a:cubicBezTo>
                    <a:cubicBezTo>
                      <a:pt x="5593" y="6566"/>
                      <a:pt x="3466" y="6110"/>
                      <a:pt x="1004" y="4651"/>
                    </a:cubicBezTo>
                    <a:cubicBezTo>
                      <a:pt x="1004" y="4651"/>
                      <a:pt x="816" y="4574"/>
                      <a:pt x="617" y="4574"/>
                    </a:cubicBezTo>
                    <a:cubicBezTo>
                      <a:pt x="441" y="4574"/>
                      <a:pt x="255" y="4635"/>
                      <a:pt x="183" y="4864"/>
                    </a:cubicBezTo>
                    <a:cubicBezTo>
                      <a:pt x="1" y="5350"/>
                      <a:pt x="1034" y="6535"/>
                      <a:pt x="1946" y="7113"/>
                    </a:cubicBezTo>
                    <a:cubicBezTo>
                      <a:pt x="2839" y="7678"/>
                      <a:pt x="5947" y="9060"/>
                      <a:pt x="8787" y="9060"/>
                    </a:cubicBezTo>
                    <a:cubicBezTo>
                      <a:pt x="8847" y="9060"/>
                      <a:pt x="8907" y="9059"/>
                      <a:pt x="8967" y="9058"/>
                    </a:cubicBezTo>
                    <a:lnTo>
                      <a:pt x="8967" y="9058"/>
                    </a:lnTo>
                    <a:cubicBezTo>
                      <a:pt x="8967" y="9058"/>
                      <a:pt x="8846" y="9271"/>
                      <a:pt x="8633" y="9544"/>
                    </a:cubicBezTo>
                    <a:cubicBezTo>
                      <a:pt x="8390" y="9818"/>
                      <a:pt x="8511" y="10274"/>
                      <a:pt x="8815" y="10456"/>
                    </a:cubicBezTo>
                    <a:cubicBezTo>
                      <a:pt x="9091" y="10649"/>
                      <a:pt x="10192" y="11267"/>
                      <a:pt x="10666" y="11267"/>
                    </a:cubicBezTo>
                    <a:cubicBezTo>
                      <a:pt x="10715" y="11267"/>
                      <a:pt x="10757" y="11261"/>
                      <a:pt x="10791" y="11247"/>
                    </a:cubicBezTo>
                    <a:cubicBezTo>
                      <a:pt x="11186" y="11064"/>
                      <a:pt x="10822" y="10578"/>
                      <a:pt x="10822" y="10578"/>
                    </a:cubicBezTo>
                    <a:cubicBezTo>
                      <a:pt x="10822" y="10578"/>
                      <a:pt x="11490" y="9757"/>
                      <a:pt x="11703" y="9757"/>
                    </a:cubicBezTo>
                    <a:cubicBezTo>
                      <a:pt x="11761" y="9757"/>
                      <a:pt x="11826" y="9755"/>
                      <a:pt x="11900" y="9755"/>
                    </a:cubicBezTo>
                    <a:cubicBezTo>
                      <a:pt x="12178" y="9755"/>
                      <a:pt x="12573" y="9792"/>
                      <a:pt x="13101" y="10152"/>
                    </a:cubicBezTo>
                    <a:cubicBezTo>
                      <a:pt x="13527" y="10426"/>
                      <a:pt x="12433" y="11946"/>
                      <a:pt x="12402" y="12189"/>
                    </a:cubicBezTo>
                    <a:cubicBezTo>
                      <a:pt x="12311" y="12584"/>
                      <a:pt x="12007" y="13010"/>
                      <a:pt x="12736" y="13465"/>
                    </a:cubicBezTo>
                    <a:cubicBezTo>
                      <a:pt x="13453" y="13871"/>
                      <a:pt x="13794" y="14052"/>
                      <a:pt x="13996" y="14052"/>
                    </a:cubicBezTo>
                    <a:cubicBezTo>
                      <a:pt x="14051" y="14052"/>
                      <a:pt x="14096" y="14039"/>
                      <a:pt x="14135" y="14013"/>
                    </a:cubicBezTo>
                    <a:cubicBezTo>
                      <a:pt x="14317" y="13921"/>
                      <a:pt x="14621" y="13678"/>
                      <a:pt x="14408" y="13344"/>
                    </a:cubicBezTo>
                    <a:cubicBezTo>
                      <a:pt x="14165" y="13010"/>
                      <a:pt x="13922" y="12584"/>
                      <a:pt x="14135" y="12250"/>
                    </a:cubicBezTo>
                    <a:cubicBezTo>
                      <a:pt x="14378" y="11885"/>
                      <a:pt x="14864" y="11551"/>
                      <a:pt x="15138" y="11186"/>
                    </a:cubicBezTo>
                    <a:lnTo>
                      <a:pt x="15381" y="11125"/>
                    </a:lnTo>
                    <a:lnTo>
                      <a:pt x="16354" y="11642"/>
                    </a:lnTo>
                    <a:cubicBezTo>
                      <a:pt x="16354" y="11642"/>
                      <a:pt x="16141" y="13344"/>
                      <a:pt x="16141" y="13405"/>
                    </a:cubicBezTo>
                    <a:cubicBezTo>
                      <a:pt x="16141" y="13526"/>
                      <a:pt x="15533" y="14377"/>
                      <a:pt x="15776" y="14590"/>
                    </a:cubicBezTo>
                    <a:cubicBezTo>
                      <a:pt x="15942" y="14838"/>
                      <a:pt x="16958" y="15462"/>
                      <a:pt x="17689" y="15462"/>
                    </a:cubicBezTo>
                    <a:cubicBezTo>
                      <a:pt x="17764" y="15462"/>
                      <a:pt x="17836" y="15455"/>
                      <a:pt x="17904" y="15441"/>
                    </a:cubicBezTo>
                    <a:cubicBezTo>
                      <a:pt x="17904" y="15441"/>
                      <a:pt x="18208" y="15016"/>
                      <a:pt x="17873" y="14469"/>
                    </a:cubicBezTo>
                    <a:lnTo>
                      <a:pt x="18025" y="13405"/>
                    </a:lnTo>
                    <a:cubicBezTo>
                      <a:pt x="18025" y="13405"/>
                      <a:pt x="18238" y="14165"/>
                      <a:pt x="18329" y="14408"/>
                    </a:cubicBezTo>
                    <a:cubicBezTo>
                      <a:pt x="18390" y="14621"/>
                      <a:pt x="18664" y="15806"/>
                      <a:pt x="18694" y="15988"/>
                    </a:cubicBezTo>
                    <a:cubicBezTo>
                      <a:pt x="18724" y="16231"/>
                      <a:pt x="18846" y="16748"/>
                      <a:pt x="19424" y="17113"/>
                    </a:cubicBezTo>
                    <a:cubicBezTo>
                      <a:pt x="20001" y="17447"/>
                      <a:pt x="20487" y="17508"/>
                      <a:pt x="20487" y="17508"/>
                    </a:cubicBezTo>
                    <a:cubicBezTo>
                      <a:pt x="20487" y="17508"/>
                      <a:pt x="20974" y="17356"/>
                      <a:pt x="20548" y="16839"/>
                    </a:cubicBezTo>
                    <a:cubicBezTo>
                      <a:pt x="20153" y="16292"/>
                      <a:pt x="19879" y="16353"/>
                      <a:pt x="19910" y="15776"/>
                    </a:cubicBezTo>
                    <a:cubicBezTo>
                      <a:pt x="19940" y="15198"/>
                      <a:pt x="19788" y="14894"/>
                      <a:pt x="20092" y="14621"/>
                    </a:cubicBezTo>
                    <a:cubicBezTo>
                      <a:pt x="20092" y="14621"/>
                      <a:pt x="20585" y="14842"/>
                      <a:pt x="21680" y="14842"/>
                    </a:cubicBezTo>
                    <a:cubicBezTo>
                      <a:pt x="21802" y="14842"/>
                      <a:pt x="21931" y="14839"/>
                      <a:pt x="22068" y="14833"/>
                    </a:cubicBezTo>
                    <a:lnTo>
                      <a:pt x="23801" y="15502"/>
                    </a:lnTo>
                    <a:cubicBezTo>
                      <a:pt x="23801" y="15502"/>
                      <a:pt x="24500" y="16019"/>
                      <a:pt x="24621" y="16019"/>
                    </a:cubicBezTo>
                    <a:cubicBezTo>
                      <a:pt x="24621" y="16019"/>
                      <a:pt x="24690" y="16034"/>
                      <a:pt x="24777" y="16034"/>
                    </a:cubicBezTo>
                    <a:cubicBezTo>
                      <a:pt x="24864" y="16034"/>
                      <a:pt x="24971" y="16019"/>
                      <a:pt x="25047" y="15958"/>
                    </a:cubicBezTo>
                    <a:cubicBezTo>
                      <a:pt x="25047" y="15958"/>
                      <a:pt x="25128" y="16039"/>
                      <a:pt x="25227" y="16039"/>
                    </a:cubicBezTo>
                    <a:cubicBezTo>
                      <a:pt x="25276" y="16039"/>
                      <a:pt x="25330" y="16019"/>
                      <a:pt x="25381" y="15958"/>
                    </a:cubicBezTo>
                    <a:cubicBezTo>
                      <a:pt x="25533" y="15806"/>
                      <a:pt x="25837" y="15532"/>
                      <a:pt x="25685" y="14924"/>
                    </a:cubicBezTo>
                    <a:cubicBezTo>
                      <a:pt x="25533" y="14317"/>
                      <a:pt x="25077" y="13921"/>
                      <a:pt x="25016" y="13496"/>
                    </a:cubicBezTo>
                    <a:cubicBezTo>
                      <a:pt x="25016" y="13496"/>
                      <a:pt x="24804" y="13070"/>
                      <a:pt x="24287" y="12858"/>
                    </a:cubicBezTo>
                    <a:cubicBezTo>
                      <a:pt x="23960" y="12712"/>
                      <a:pt x="23753" y="12643"/>
                      <a:pt x="23542" y="12643"/>
                    </a:cubicBezTo>
                    <a:cubicBezTo>
                      <a:pt x="23399" y="12643"/>
                      <a:pt x="23255" y="12675"/>
                      <a:pt x="23071" y="12736"/>
                    </a:cubicBezTo>
                    <a:cubicBezTo>
                      <a:pt x="23071" y="12736"/>
                      <a:pt x="22828" y="11915"/>
                      <a:pt x="22585" y="11824"/>
                    </a:cubicBezTo>
                    <a:cubicBezTo>
                      <a:pt x="22524" y="11800"/>
                      <a:pt x="22445" y="11790"/>
                      <a:pt x="22357" y="11790"/>
                    </a:cubicBezTo>
                    <a:cubicBezTo>
                      <a:pt x="22007" y="11790"/>
                      <a:pt x="21521" y="11946"/>
                      <a:pt x="21521" y="11946"/>
                    </a:cubicBezTo>
                    <a:lnTo>
                      <a:pt x="21399" y="11642"/>
                    </a:lnTo>
                    <a:cubicBezTo>
                      <a:pt x="21399" y="11642"/>
                      <a:pt x="22038" y="11064"/>
                      <a:pt x="21855" y="10791"/>
                    </a:cubicBezTo>
                    <a:cubicBezTo>
                      <a:pt x="21673" y="10517"/>
                      <a:pt x="21095" y="10365"/>
                      <a:pt x="21095" y="10365"/>
                    </a:cubicBezTo>
                    <a:lnTo>
                      <a:pt x="21065" y="9757"/>
                    </a:lnTo>
                    <a:lnTo>
                      <a:pt x="21065" y="9757"/>
                    </a:lnTo>
                    <a:cubicBezTo>
                      <a:pt x="21065" y="9757"/>
                      <a:pt x="21323" y="9817"/>
                      <a:pt x="21677" y="9817"/>
                    </a:cubicBezTo>
                    <a:cubicBezTo>
                      <a:pt x="22119" y="9817"/>
                      <a:pt x="22710" y="9723"/>
                      <a:pt x="23132" y="9301"/>
                    </a:cubicBezTo>
                    <a:cubicBezTo>
                      <a:pt x="23193" y="9241"/>
                      <a:pt x="23527" y="8693"/>
                      <a:pt x="22676" y="8541"/>
                    </a:cubicBezTo>
                    <a:cubicBezTo>
                      <a:pt x="22676" y="8541"/>
                      <a:pt x="23375" y="8237"/>
                      <a:pt x="23345" y="7782"/>
                    </a:cubicBezTo>
                    <a:cubicBezTo>
                      <a:pt x="23345" y="7599"/>
                      <a:pt x="22676" y="7234"/>
                      <a:pt x="22676" y="7234"/>
                    </a:cubicBezTo>
                    <a:cubicBezTo>
                      <a:pt x="22676" y="7234"/>
                      <a:pt x="23557" y="6353"/>
                      <a:pt x="23436" y="6140"/>
                    </a:cubicBezTo>
                    <a:cubicBezTo>
                      <a:pt x="23379" y="5941"/>
                      <a:pt x="23162" y="5742"/>
                      <a:pt x="22712" y="5742"/>
                    </a:cubicBezTo>
                    <a:cubicBezTo>
                      <a:pt x="22681" y="5742"/>
                      <a:pt x="22648" y="5743"/>
                      <a:pt x="22615" y="5745"/>
                    </a:cubicBezTo>
                    <a:cubicBezTo>
                      <a:pt x="22068" y="5775"/>
                      <a:pt x="21430" y="5836"/>
                      <a:pt x="21430" y="5836"/>
                    </a:cubicBezTo>
                    <a:cubicBezTo>
                      <a:pt x="21430" y="5836"/>
                      <a:pt x="22615" y="5076"/>
                      <a:pt x="22493" y="4560"/>
                    </a:cubicBezTo>
                    <a:cubicBezTo>
                      <a:pt x="22463" y="4377"/>
                      <a:pt x="22159" y="4256"/>
                      <a:pt x="21886" y="4134"/>
                    </a:cubicBezTo>
                    <a:cubicBezTo>
                      <a:pt x="21460" y="3952"/>
                      <a:pt x="21065" y="3830"/>
                      <a:pt x="21065" y="3830"/>
                    </a:cubicBezTo>
                    <a:cubicBezTo>
                      <a:pt x="21065" y="3830"/>
                      <a:pt x="21156" y="2280"/>
                      <a:pt x="21126" y="2250"/>
                    </a:cubicBezTo>
                    <a:cubicBezTo>
                      <a:pt x="21084" y="2187"/>
                      <a:pt x="21014" y="1895"/>
                      <a:pt x="20738" y="1895"/>
                    </a:cubicBezTo>
                    <a:cubicBezTo>
                      <a:pt x="20612" y="1895"/>
                      <a:pt x="20443" y="1956"/>
                      <a:pt x="20214" y="2128"/>
                    </a:cubicBezTo>
                    <a:cubicBezTo>
                      <a:pt x="20214" y="2128"/>
                      <a:pt x="19089" y="3253"/>
                      <a:pt x="18694" y="3374"/>
                    </a:cubicBezTo>
                    <a:cubicBezTo>
                      <a:pt x="18694" y="3374"/>
                      <a:pt x="19089" y="1338"/>
                      <a:pt x="17934" y="821"/>
                    </a:cubicBezTo>
                    <a:cubicBezTo>
                      <a:pt x="17866" y="789"/>
                      <a:pt x="17800" y="775"/>
                      <a:pt x="17739" y="775"/>
                    </a:cubicBezTo>
                    <a:cubicBezTo>
                      <a:pt x="17145" y="775"/>
                      <a:pt x="16870" y="2098"/>
                      <a:pt x="16870" y="2098"/>
                    </a:cubicBezTo>
                    <a:cubicBezTo>
                      <a:pt x="16870" y="2098"/>
                      <a:pt x="16688" y="0"/>
                      <a:pt x="157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33"/>
              <p:cNvSpPr/>
              <p:nvPr/>
            </p:nvSpPr>
            <p:spPr>
              <a:xfrm rot="6887842">
                <a:off x="4295300" y="4121723"/>
                <a:ext cx="1159524" cy="1239131"/>
              </a:xfrm>
              <a:custGeom>
                <a:avLst/>
                <a:gdLst/>
                <a:ahLst/>
                <a:cxnLst/>
                <a:rect l="l" t="t" r="r" b="b"/>
                <a:pathLst>
                  <a:path w="46840" h="49075" extrusionOk="0">
                    <a:moveTo>
                      <a:pt x="655" y="0"/>
                    </a:moveTo>
                    <a:cubicBezTo>
                      <a:pt x="487" y="0"/>
                      <a:pt x="374" y="30"/>
                      <a:pt x="334" y="97"/>
                    </a:cubicBezTo>
                    <a:cubicBezTo>
                      <a:pt x="0" y="705"/>
                      <a:pt x="851" y="1525"/>
                      <a:pt x="2249" y="2133"/>
                    </a:cubicBezTo>
                    <a:cubicBezTo>
                      <a:pt x="3648" y="2741"/>
                      <a:pt x="5714" y="3896"/>
                      <a:pt x="6170" y="4565"/>
                    </a:cubicBezTo>
                    <a:cubicBezTo>
                      <a:pt x="6322" y="4839"/>
                      <a:pt x="6687" y="5295"/>
                      <a:pt x="6687" y="5295"/>
                    </a:cubicBezTo>
                    <a:lnTo>
                      <a:pt x="8936" y="8061"/>
                    </a:lnTo>
                    <a:cubicBezTo>
                      <a:pt x="8936" y="8061"/>
                      <a:pt x="13192" y="14535"/>
                      <a:pt x="14012" y="16875"/>
                    </a:cubicBezTo>
                    <a:cubicBezTo>
                      <a:pt x="14012" y="16875"/>
                      <a:pt x="15897" y="21252"/>
                      <a:pt x="16444" y="21951"/>
                    </a:cubicBezTo>
                    <a:cubicBezTo>
                      <a:pt x="16991" y="22620"/>
                      <a:pt x="17599" y="24322"/>
                      <a:pt x="20456" y="25812"/>
                    </a:cubicBezTo>
                    <a:lnTo>
                      <a:pt x="20760" y="25963"/>
                    </a:lnTo>
                    <a:cubicBezTo>
                      <a:pt x="20760" y="25963"/>
                      <a:pt x="24773" y="27726"/>
                      <a:pt x="28116" y="27818"/>
                    </a:cubicBezTo>
                    <a:cubicBezTo>
                      <a:pt x="28614" y="27836"/>
                      <a:pt x="29090" y="27847"/>
                      <a:pt x="29558" y="27847"/>
                    </a:cubicBezTo>
                    <a:cubicBezTo>
                      <a:pt x="31379" y="27847"/>
                      <a:pt x="33085" y="27681"/>
                      <a:pt x="35502" y="27149"/>
                    </a:cubicBezTo>
                    <a:cubicBezTo>
                      <a:pt x="35502" y="27149"/>
                      <a:pt x="36262" y="27179"/>
                      <a:pt x="36475" y="27514"/>
                    </a:cubicBezTo>
                    <a:cubicBezTo>
                      <a:pt x="36718" y="27818"/>
                      <a:pt x="38603" y="30128"/>
                      <a:pt x="39059" y="32985"/>
                    </a:cubicBezTo>
                    <a:cubicBezTo>
                      <a:pt x="39514" y="35842"/>
                      <a:pt x="39514" y="39216"/>
                      <a:pt x="37691" y="42590"/>
                    </a:cubicBezTo>
                    <a:cubicBezTo>
                      <a:pt x="37660" y="42681"/>
                      <a:pt x="37387" y="43167"/>
                      <a:pt x="36596" y="43775"/>
                    </a:cubicBezTo>
                    <a:cubicBezTo>
                      <a:pt x="36307" y="44007"/>
                      <a:pt x="35662" y="44177"/>
                      <a:pt x="34918" y="44177"/>
                    </a:cubicBezTo>
                    <a:cubicBezTo>
                      <a:pt x="34491" y="44177"/>
                      <a:pt x="34031" y="44121"/>
                      <a:pt x="33587" y="43988"/>
                    </a:cubicBezTo>
                    <a:cubicBezTo>
                      <a:pt x="33387" y="43923"/>
                      <a:pt x="33204" y="43896"/>
                      <a:pt x="33039" y="43896"/>
                    </a:cubicBezTo>
                    <a:cubicBezTo>
                      <a:pt x="32197" y="43896"/>
                      <a:pt x="31794" y="44596"/>
                      <a:pt x="31794" y="44596"/>
                    </a:cubicBezTo>
                    <a:cubicBezTo>
                      <a:pt x="31794" y="44596"/>
                      <a:pt x="31338" y="44596"/>
                      <a:pt x="31156" y="44778"/>
                    </a:cubicBezTo>
                    <a:cubicBezTo>
                      <a:pt x="30973" y="44961"/>
                      <a:pt x="30578" y="45660"/>
                      <a:pt x="31277" y="46359"/>
                    </a:cubicBezTo>
                    <a:cubicBezTo>
                      <a:pt x="31800" y="46929"/>
                      <a:pt x="33750" y="49075"/>
                      <a:pt x="35809" y="49075"/>
                    </a:cubicBezTo>
                    <a:cubicBezTo>
                      <a:pt x="36387" y="49075"/>
                      <a:pt x="36973" y="48906"/>
                      <a:pt x="37539" y="48487"/>
                    </a:cubicBezTo>
                    <a:cubicBezTo>
                      <a:pt x="40122" y="46632"/>
                      <a:pt x="40852" y="44474"/>
                      <a:pt x="41581" y="42073"/>
                    </a:cubicBezTo>
                    <a:cubicBezTo>
                      <a:pt x="42341" y="39672"/>
                      <a:pt x="44226" y="29945"/>
                      <a:pt x="40001" y="22559"/>
                    </a:cubicBezTo>
                    <a:cubicBezTo>
                      <a:pt x="40001" y="22559"/>
                      <a:pt x="40457" y="20006"/>
                      <a:pt x="40305" y="19003"/>
                    </a:cubicBezTo>
                    <a:lnTo>
                      <a:pt x="42402" y="16267"/>
                    </a:lnTo>
                    <a:cubicBezTo>
                      <a:pt x="42402" y="16267"/>
                      <a:pt x="42949" y="15599"/>
                      <a:pt x="43496" y="15477"/>
                    </a:cubicBezTo>
                    <a:cubicBezTo>
                      <a:pt x="44074" y="15355"/>
                      <a:pt x="46384" y="15355"/>
                      <a:pt x="46627" y="14444"/>
                    </a:cubicBezTo>
                    <a:cubicBezTo>
                      <a:pt x="46840" y="13532"/>
                      <a:pt x="43132" y="13197"/>
                      <a:pt x="43132" y="13197"/>
                    </a:cubicBezTo>
                    <a:cubicBezTo>
                      <a:pt x="43132" y="13197"/>
                      <a:pt x="42818" y="13073"/>
                      <a:pt x="42388" y="13073"/>
                    </a:cubicBezTo>
                    <a:cubicBezTo>
                      <a:pt x="41890" y="13073"/>
                      <a:pt x="41236" y="13240"/>
                      <a:pt x="40730" y="13957"/>
                    </a:cubicBezTo>
                    <a:cubicBezTo>
                      <a:pt x="39826" y="15241"/>
                      <a:pt x="38809" y="16273"/>
                      <a:pt x="38460" y="16273"/>
                    </a:cubicBezTo>
                    <a:cubicBezTo>
                      <a:pt x="38446" y="16273"/>
                      <a:pt x="38432" y="16271"/>
                      <a:pt x="38420" y="16267"/>
                    </a:cubicBezTo>
                    <a:cubicBezTo>
                      <a:pt x="38382" y="16260"/>
                      <a:pt x="38330" y="16256"/>
                      <a:pt x="38268" y="16256"/>
                    </a:cubicBezTo>
                    <a:cubicBezTo>
                      <a:pt x="37831" y="16256"/>
                      <a:pt x="36900" y="16419"/>
                      <a:pt x="36900" y="16419"/>
                    </a:cubicBezTo>
                    <a:lnTo>
                      <a:pt x="36141" y="16389"/>
                    </a:lnTo>
                    <a:lnTo>
                      <a:pt x="36505" y="15112"/>
                    </a:lnTo>
                    <a:cubicBezTo>
                      <a:pt x="36505" y="15112"/>
                      <a:pt x="38633" y="12559"/>
                      <a:pt x="38694" y="11982"/>
                    </a:cubicBezTo>
                    <a:cubicBezTo>
                      <a:pt x="38724" y="11404"/>
                      <a:pt x="36353" y="10887"/>
                      <a:pt x="36110" y="10796"/>
                    </a:cubicBezTo>
                    <a:cubicBezTo>
                      <a:pt x="35837" y="10705"/>
                      <a:pt x="34438" y="10705"/>
                      <a:pt x="34226" y="10614"/>
                    </a:cubicBezTo>
                    <a:cubicBezTo>
                      <a:pt x="34117" y="10578"/>
                      <a:pt x="33868" y="10531"/>
                      <a:pt x="33698" y="10531"/>
                    </a:cubicBezTo>
                    <a:cubicBezTo>
                      <a:pt x="33582" y="10531"/>
                      <a:pt x="33502" y="10552"/>
                      <a:pt x="33527" y="10614"/>
                    </a:cubicBezTo>
                    <a:cubicBezTo>
                      <a:pt x="33557" y="10796"/>
                      <a:pt x="33770" y="11070"/>
                      <a:pt x="33739" y="11161"/>
                    </a:cubicBezTo>
                    <a:cubicBezTo>
                      <a:pt x="33709" y="11222"/>
                      <a:pt x="31916" y="13927"/>
                      <a:pt x="31429" y="15325"/>
                    </a:cubicBezTo>
                    <a:cubicBezTo>
                      <a:pt x="31429" y="15325"/>
                      <a:pt x="30183" y="14596"/>
                      <a:pt x="29940" y="14504"/>
                    </a:cubicBezTo>
                    <a:cubicBezTo>
                      <a:pt x="29940" y="14504"/>
                      <a:pt x="29666" y="12924"/>
                      <a:pt x="30061" y="12225"/>
                    </a:cubicBezTo>
                    <a:cubicBezTo>
                      <a:pt x="30700" y="10948"/>
                      <a:pt x="31764" y="10614"/>
                      <a:pt x="31885" y="9975"/>
                    </a:cubicBezTo>
                    <a:cubicBezTo>
                      <a:pt x="31946" y="9519"/>
                      <a:pt x="31703" y="9489"/>
                      <a:pt x="31095" y="9337"/>
                    </a:cubicBezTo>
                    <a:cubicBezTo>
                      <a:pt x="30487" y="9185"/>
                      <a:pt x="29028" y="8820"/>
                      <a:pt x="29028" y="8820"/>
                    </a:cubicBezTo>
                    <a:lnTo>
                      <a:pt x="27751" y="8425"/>
                    </a:lnTo>
                    <a:cubicBezTo>
                      <a:pt x="27751" y="8425"/>
                      <a:pt x="26870" y="8729"/>
                      <a:pt x="26444" y="9793"/>
                    </a:cubicBezTo>
                    <a:cubicBezTo>
                      <a:pt x="26019" y="10857"/>
                      <a:pt x="25472" y="11465"/>
                      <a:pt x="24742" y="11982"/>
                    </a:cubicBezTo>
                    <a:cubicBezTo>
                      <a:pt x="24013" y="12529"/>
                      <a:pt x="23830" y="12681"/>
                      <a:pt x="23830" y="12681"/>
                    </a:cubicBezTo>
                    <a:cubicBezTo>
                      <a:pt x="23830" y="12681"/>
                      <a:pt x="23131" y="12437"/>
                      <a:pt x="23040" y="12225"/>
                    </a:cubicBezTo>
                    <a:cubicBezTo>
                      <a:pt x="22918" y="11982"/>
                      <a:pt x="22766" y="10857"/>
                      <a:pt x="22766" y="10857"/>
                    </a:cubicBezTo>
                    <a:cubicBezTo>
                      <a:pt x="22766" y="10857"/>
                      <a:pt x="22645" y="9337"/>
                      <a:pt x="23222" y="8364"/>
                    </a:cubicBezTo>
                    <a:cubicBezTo>
                      <a:pt x="23222" y="8364"/>
                      <a:pt x="23830" y="7969"/>
                      <a:pt x="23253" y="7422"/>
                    </a:cubicBezTo>
                    <a:cubicBezTo>
                      <a:pt x="22675" y="6905"/>
                      <a:pt x="20396" y="6450"/>
                      <a:pt x="20244" y="6450"/>
                    </a:cubicBezTo>
                    <a:cubicBezTo>
                      <a:pt x="20155" y="6450"/>
                      <a:pt x="19839" y="6305"/>
                      <a:pt x="19560" y="6305"/>
                    </a:cubicBezTo>
                    <a:cubicBezTo>
                      <a:pt x="19362" y="6305"/>
                      <a:pt x="19182" y="6379"/>
                      <a:pt x="19119" y="6632"/>
                    </a:cubicBezTo>
                    <a:cubicBezTo>
                      <a:pt x="18967" y="7240"/>
                      <a:pt x="19241" y="7209"/>
                      <a:pt x="19180" y="7757"/>
                    </a:cubicBezTo>
                    <a:cubicBezTo>
                      <a:pt x="19119" y="8334"/>
                      <a:pt x="18845" y="11313"/>
                      <a:pt x="18845" y="11556"/>
                    </a:cubicBezTo>
                    <a:cubicBezTo>
                      <a:pt x="18845" y="11556"/>
                      <a:pt x="18055" y="11100"/>
                      <a:pt x="17751" y="10948"/>
                    </a:cubicBezTo>
                    <a:cubicBezTo>
                      <a:pt x="17022" y="10553"/>
                      <a:pt x="10791" y="3471"/>
                      <a:pt x="8815" y="2711"/>
                    </a:cubicBezTo>
                    <a:cubicBezTo>
                      <a:pt x="8815" y="2711"/>
                      <a:pt x="7447" y="2103"/>
                      <a:pt x="7265" y="2042"/>
                    </a:cubicBezTo>
                    <a:cubicBezTo>
                      <a:pt x="7102" y="1961"/>
                      <a:pt x="2025" y="0"/>
                      <a:pt x="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33"/>
              <p:cNvSpPr/>
              <p:nvPr/>
            </p:nvSpPr>
            <p:spPr>
              <a:xfrm flipH="1">
                <a:off x="5443630" y="4644910"/>
                <a:ext cx="1287275" cy="914175"/>
              </a:xfrm>
              <a:custGeom>
                <a:avLst/>
                <a:gdLst/>
                <a:ahLst/>
                <a:cxnLst/>
                <a:rect l="l" t="t" r="r" b="b"/>
                <a:pathLst>
                  <a:path w="51491" h="36567" extrusionOk="0">
                    <a:moveTo>
                      <a:pt x="46232" y="16050"/>
                    </a:moveTo>
                    <a:cubicBezTo>
                      <a:pt x="46415" y="16506"/>
                      <a:pt x="46263" y="17661"/>
                      <a:pt x="45655" y="18633"/>
                    </a:cubicBezTo>
                    <a:cubicBezTo>
                      <a:pt x="45047" y="19576"/>
                      <a:pt x="45746" y="20305"/>
                      <a:pt x="45746" y="20305"/>
                    </a:cubicBezTo>
                    <a:cubicBezTo>
                      <a:pt x="45746" y="20305"/>
                      <a:pt x="45624" y="20670"/>
                      <a:pt x="45776" y="20913"/>
                    </a:cubicBezTo>
                    <a:cubicBezTo>
                      <a:pt x="45898" y="21126"/>
                      <a:pt x="46384" y="21582"/>
                      <a:pt x="47174" y="21217"/>
                    </a:cubicBezTo>
                    <a:cubicBezTo>
                      <a:pt x="47995" y="20792"/>
                      <a:pt x="51491" y="19089"/>
                      <a:pt x="50518" y="16415"/>
                    </a:cubicBezTo>
                    <a:cubicBezTo>
                      <a:pt x="49576" y="13770"/>
                      <a:pt x="47934" y="12646"/>
                      <a:pt x="46080" y="11430"/>
                    </a:cubicBezTo>
                    <a:cubicBezTo>
                      <a:pt x="44226" y="10214"/>
                      <a:pt x="36475" y="6232"/>
                      <a:pt x="29180" y="7995"/>
                    </a:cubicBezTo>
                    <a:cubicBezTo>
                      <a:pt x="29180" y="7995"/>
                      <a:pt x="27113" y="6962"/>
                      <a:pt x="26293" y="6840"/>
                    </a:cubicBezTo>
                    <a:lnTo>
                      <a:pt x="24469" y="4408"/>
                    </a:lnTo>
                    <a:cubicBezTo>
                      <a:pt x="24469" y="4408"/>
                      <a:pt x="24013" y="3800"/>
                      <a:pt x="24043" y="3314"/>
                    </a:cubicBezTo>
                    <a:cubicBezTo>
                      <a:pt x="24074" y="2828"/>
                      <a:pt x="24651" y="852"/>
                      <a:pt x="23922" y="427"/>
                    </a:cubicBezTo>
                    <a:cubicBezTo>
                      <a:pt x="23223" y="1"/>
                      <a:pt x="22037" y="3041"/>
                      <a:pt x="22037" y="3041"/>
                    </a:cubicBezTo>
                    <a:cubicBezTo>
                      <a:pt x="22037" y="3041"/>
                      <a:pt x="21186" y="4104"/>
                      <a:pt x="22098" y="5259"/>
                    </a:cubicBezTo>
                    <a:cubicBezTo>
                      <a:pt x="22979" y="6384"/>
                      <a:pt x="23679" y="7539"/>
                      <a:pt x="23527" y="7752"/>
                    </a:cubicBezTo>
                    <a:cubicBezTo>
                      <a:pt x="23375" y="7995"/>
                      <a:pt x="23283" y="9089"/>
                      <a:pt x="23283" y="9089"/>
                    </a:cubicBezTo>
                    <a:lnTo>
                      <a:pt x="23071" y="9728"/>
                    </a:lnTo>
                    <a:lnTo>
                      <a:pt x="22037" y="9089"/>
                    </a:lnTo>
                    <a:cubicBezTo>
                      <a:pt x="22037" y="9089"/>
                      <a:pt x="20396" y="6688"/>
                      <a:pt x="19940" y="6506"/>
                    </a:cubicBezTo>
                    <a:cubicBezTo>
                      <a:pt x="19484" y="6354"/>
                      <a:pt x="18450" y="8208"/>
                      <a:pt x="18299" y="8390"/>
                    </a:cubicBezTo>
                    <a:cubicBezTo>
                      <a:pt x="18147" y="8603"/>
                      <a:pt x="17812" y="9758"/>
                      <a:pt x="17691" y="9971"/>
                    </a:cubicBezTo>
                    <a:cubicBezTo>
                      <a:pt x="17599" y="10123"/>
                      <a:pt x="17387" y="10579"/>
                      <a:pt x="17539" y="10609"/>
                    </a:cubicBezTo>
                    <a:cubicBezTo>
                      <a:pt x="17691" y="10639"/>
                      <a:pt x="17995" y="10487"/>
                      <a:pt x="18055" y="10518"/>
                    </a:cubicBezTo>
                    <a:cubicBezTo>
                      <a:pt x="18086" y="10579"/>
                      <a:pt x="19940" y="12737"/>
                      <a:pt x="21004" y="13527"/>
                    </a:cubicBezTo>
                    <a:cubicBezTo>
                      <a:pt x="21004" y="13527"/>
                      <a:pt x="20092" y="14408"/>
                      <a:pt x="19940" y="14591"/>
                    </a:cubicBezTo>
                    <a:cubicBezTo>
                      <a:pt x="19940" y="14591"/>
                      <a:pt x="18542" y="14439"/>
                      <a:pt x="18055" y="13953"/>
                    </a:cubicBezTo>
                    <a:cubicBezTo>
                      <a:pt x="17143" y="13071"/>
                      <a:pt x="17083" y="12129"/>
                      <a:pt x="16596" y="11855"/>
                    </a:cubicBezTo>
                    <a:cubicBezTo>
                      <a:pt x="16262" y="11673"/>
                      <a:pt x="16140" y="11886"/>
                      <a:pt x="15836" y="12342"/>
                    </a:cubicBezTo>
                    <a:cubicBezTo>
                      <a:pt x="15563" y="12798"/>
                      <a:pt x="14925" y="13953"/>
                      <a:pt x="14925" y="13953"/>
                    </a:cubicBezTo>
                    <a:lnTo>
                      <a:pt x="14256" y="14925"/>
                    </a:lnTo>
                    <a:cubicBezTo>
                      <a:pt x="14256" y="14925"/>
                      <a:pt x="14286" y="15776"/>
                      <a:pt x="15077" y="16384"/>
                    </a:cubicBezTo>
                    <a:cubicBezTo>
                      <a:pt x="15867" y="16992"/>
                      <a:pt x="16262" y="17630"/>
                      <a:pt x="16536" y="18360"/>
                    </a:cubicBezTo>
                    <a:cubicBezTo>
                      <a:pt x="16840" y="19089"/>
                      <a:pt x="16870" y="19302"/>
                      <a:pt x="16870" y="19302"/>
                    </a:cubicBezTo>
                    <a:cubicBezTo>
                      <a:pt x="16870" y="19302"/>
                      <a:pt x="16536" y="19789"/>
                      <a:pt x="16292" y="19880"/>
                    </a:cubicBezTo>
                    <a:cubicBezTo>
                      <a:pt x="16080" y="19940"/>
                      <a:pt x="15077" y="19758"/>
                      <a:pt x="15077" y="19758"/>
                    </a:cubicBezTo>
                    <a:cubicBezTo>
                      <a:pt x="15077" y="19758"/>
                      <a:pt x="13800" y="19485"/>
                      <a:pt x="13101" y="18785"/>
                    </a:cubicBezTo>
                    <a:cubicBezTo>
                      <a:pt x="13101" y="18785"/>
                      <a:pt x="12888" y="18178"/>
                      <a:pt x="12311" y="18512"/>
                    </a:cubicBezTo>
                    <a:cubicBezTo>
                      <a:pt x="11733" y="18846"/>
                      <a:pt x="10791" y="20670"/>
                      <a:pt x="10700" y="20822"/>
                    </a:cubicBezTo>
                    <a:cubicBezTo>
                      <a:pt x="10639" y="20944"/>
                      <a:pt x="10122" y="21551"/>
                      <a:pt x="10608" y="21825"/>
                    </a:cubicBezTo>
                    <a:cubicBezTo>
                      <a:pt x="11064" y="22068"/>
                      <a:pt x="11095" y="21855"/>
                      <a:pt x="11551" y="22038"/>
                    </a:cubicBezTo>
                    <a:cubicBezTo>
                      <a:pt x="12007" y="22220"/>
                      <a:pt x="14438" y="23223"/>
                      <a:pt x="14651" y="23254"/>
                    </a:cubicBezTo>
                    <a:lnTo>
                      <a:pt x="13861" y="24044"/>
                    </a:lnTo>
                    <a:cubicBezTo>
                      <a:pt x="13344" y="24561"/>
                      <a:pt x="5806" y="28117"/>
                      <a:pt x="4712" y="29606"/>
                    </a:cubicBezTo>
                    <a:cubicBezTo>
                      <a:pt x="4712" y="29606"/>
                      <a:pt x="3861" y="30579"/>
                      <a:pt x="3769" y="30731"/>
                    </a:cubicBezTo>
                    <a:cubicBezTo>
                      <a:pt x="3648" y="30883"/>
                      <a:pt x="0" y="35685"/>
                      <a:pt x="456" y="36141"/>
                    </a:cubicBezTo>
                    <a:cubicBezTo>
                      <a:pt x="912" y="36567"/>
                      <a:pt x="1763" y="36050"/>
                      <a:pt x="2645" y="35047"/>
                    </a:cubicBezTo>
                    <a:cubicBezTo>
                      <a:pt x="3526" y="33983"/>
                      <a:pt x="4955" y="32524"/>
                      <a:pt x="5654" y="32311"/>
                    </a:cubicBezTo>
                    <a:cubicBezTo>
                      <a:pt x="5927" y="32220"/>
                      <a:pt x="6383" y="32008"/>
                      <a:pt x="6383" y="32008"/>
                    </a:cubicBezTo>
                    <a:lnTo>
                      <a:pt x="9271" y="30792"/>
                    </a:lnTo>
                    <a:cubicBezTo>
                      <a:pt x="9271" y="30792"/>
                      <a:pt x="15806" y="28755"/>
                      <a:pt x="17964" y="28603"/>
                    </a:cubicBezTo>
                    <a:cubicBezTo>
                      <a:pt x="17964" y="28603"/>
                      <a:pt x="22098" y="28086"/>
                      <a:pt x="22827" y="27783"/>
                    </a:cubicBezTo>
                    <a:cubicBezTo>
                      <a:pt x="23557" y="27479"/>
                      <a:pt x="25138" y="27387"/>
                      <a:pt x="27083" y="25351"/>
                    </a:cubicBezTo>
                    <a:lnTo>
                      <a:pt x="27296" y="25108"/>
                    </a:lnTo>
                    <a:cubicBezTo>
                      <a:pt x="27296" y="25108"/>
                      <a:pt x="29788" y="22129"/>
                      <a:pt x="30700" y="19333"/>
                    </a:cubicBezTo>
                    <a:cubicBezTo>
                      <a:pt x="31338" y="17296"/>
                      <a:pt x="31764" y="15655"/>
                      <a:pt x="31916" y="12949"/>
                    </a:cubicBezTo>
                    <a:cubicBezTo>
                      <a:pt x="31916" y="12949"/>
                      <a:pt x="32129" y="12311"/>
                      <a:pt x="32463" y="12190"/>
                    </a:cubicBezTo>
                    <a:cubicBezTo>
                      <a:pt x="32828" y="12098"/>
                      <a:pt x="35199" y="11065"/>
                      <a:pt x="37752" y="11369"/>
                    </a:cubicBezTo>
                    <a:cubicBezTo>
                      <a:pt x="40305" y="11673"/>
                      <a:pt x="43101" y="12494"/>
                      <a:pt x="45533" y="14895"/>
                    </a:cubicBezTo>
                    <a:cubicBezTo>
                      <a:pt x="45594" y="14895"/>
                      <a:pt x="45928" y="15229"/>
                      <a:pt x="46232" y="160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 </a:t>
                </a:r>
                <a:endParaRPr/>
              </a:p>
            </p:txBody>
          </p:sp>
        </p:grpSp>
      </p:grpSp>
      <p:grpSp>
        <p:nvGrpSpPr>
          <p:cNvPr id="662" name="Google Shape;662;p33"/>
          <p:cNvGrpSpPr/>
          <p:nvPr/>
        </p:nvGrpSpPr>
        <p:grpSpPr>
          <a:xfrm>
            <a:off x="-267473" y="-1104962"/>
            <a:ext cx="9678956" cy="2308302"/>
            <a:chOff x="-40211" y="-1158024"/>
            <a:chExt cx="9678956" cy="2308302"/>
          </a:xfrm>
        </p:grpSpPr>
        <p:grpSp>
          <p:nvGrpSpPr>
            <p:cNvPr id="663" name="Google Shape;663;p33"/>
            <p:cNvGrpSpPr/>
            <p:nvPr/>
          </p:nvGrpSpPr>
          <p:grpSpPr>
            <a:xfrm>
              <a:off x="6080478" y="-565569"/>
              <a:ext cx="3558268" cy="1715847"/>
              <a:chOff x="6186603" y="-816369"/>
              <a:chExt cx="3558268" cy="1715847"/>
            </a:xfrm>
          </p:grpSpPr>
          <p:grpSp>
            <p:nvGrpSpPr>
              <p:cNvPr id="664" name="Google Shape;664;p33"/>
              <p:cNvGrpSpPr/>
              <p:nvPr/>
            </p:nvGrpSpPr>
            <p:grpSpPr>
              <a:xfrm>
                <a:off x="7366217" y="-816369"/>
                <a:ext cx="2378653" cy="1715847"/>
                <a:chOff x="6492440" y="137823"/>
                <a:chExt cx="1902923" cy="1356293"/>
              </a:xfrm>
            </p:grpSpPr>
            <p:sp>
              <p:nvSpPr>
                <p:cNvPr id="665" name="Google Shape;665;p33"/>
                <p:cNvSpPr/>
                <p:nvPr/>
              </p:nvSpPr>
              <p:spPr>
                <a:xfrm rot="2679705" flipH="1">
                  <a:off x="7381041" y="633679"/>
                  <a:ext cx="923928" cy="629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75" h="25017" extrusionOk="0">
                      <a:moveTo>
                        <a:pt x="22737" y="1"/>
                      </a:moveTo>
                      <a:cubicBezTo>
                        <a:pt x="21369" y="1"/>
                        <a:pt x="21065" y="2858"/>
                        <a:pt x="21065" y="2858"/>
                      </a:cubicBezTo>
                      <a:cubicBezTo>
                        <a:pt x="21065" y="2858"/>
                        <a:pt x="21156" y="3800"/>
                        <a:pt x="20883" y="3952"/>
                      </a:cubicBezTo>
                      <a:cubicBezTo>
                        <a:pt x="20883" y="3952"/>
                        <a:pt x="19967" y="3403"/>
                        <a:pt x="19318" y="3403"/>
                      </a:cubicBezTo>
                      <a:cubicBezTo>
                        <a:pt x="19173" y="3403"/>
                        <a:pt x="19042" y="3430"/>
                        <a:pt x="18937" y="3496"/>
                      </a:cubicBezTo>
                      <a:cubicBezTo>
                        <a:pt x="18329" y="3861"/>
                        <a:pt x="18694" y="6080"/>
                        <a:pt x="18633" y="6080"/>
                      </a:cubicBezTo>
                      <a:cubicBezTo>
                        <a:pt x="18632" y="6082"/>
                        <a:pt x="18628" y="6084"/>
                        <a:pt x="18622" y="6084"/>
                      </a:cubicBezTo>
                      <a:cubicBezTo>
                        <a:pt x="18484" y="6084"/>
                        <a:pt x="17213" y="5564"/>
                        <a:pt x="16738" y="5564"/>
                      </a:cubicBezTo>
                      <a:cubicBezTo>
                        <a:pt x="16676" y="5564"/>
                        <a:pt x="16627" y="5573"/>
                        <a:pt x="16597" y="5594"/>
                      </a:cubicBezTo>
                      <a:cubicBezTo>
                        <a:pt x="16293" y="5776"/>
                        <a:pt x="16050" y="6505"/>
                        <a:pt x="16110" y="6931"/>
                      </a:cubicBezTo>
                      <a:cubicBezTo>
                        <a:pt x="16110" y="6931"/>
                        <a:pt x="15832" y="6805"/>
                        <a:pt x="15512" y="6805"/>
                      </a:cubicBezTo>
                      <a:cubicBezTo>
                        <a:pt x="15336" y="6805"/>
                        <a:pt x="15148" y="6843"/>
                        <a:pt x="14986" y="6961"/>
                      </a:cubicBezTo>
                      <a:cubicBezTo>
                        <a:pt x="14530" y="7296"/>
                        <a:pt x="14347" y="8329"/>
                        <a:pt x="14347" y="8329"/>
                      </a:cubicBezTo>
                      <a:cubicBezTo>
                        <a:pt x="14347" y="8329"/>
                        <a:pt x="13791" y="7896"/>
                        <a:pt x="13306" y="7896"/>
                      </a:cubicBezTo>
                      <a:cubicBezTo>
                        <a:pt x="13202" y="7896"/>
                        <a:pt x="13101" y="7916"/>
                        <a:pt x="13010" y="7964"/>
                      </a:cubicBezTo>
                      <a:cubicBezTo>
                        <a:pt x="12524" y="8208"/>
                        <a:pt x="12615" y="9028"/>
                        <a:pt x="12615" y="9028"/>
                      </a:cubicBezTo>
                      <a:cubicBezTo>
                        <a:pt x="12615" y="9028"/>
                        <a:pt x="12290" y="8567"/>
                        <a:pt x="11921" y="8567"/>
                      </a:cubicBezTo>
                      <a:cubicBezTo>
                        <a:pt x="11899" y="8567"/>
                        <a:pt x="11877" y="8569"/>
                        <a:pt x="11855" y="8572"/>
                      </a:cubicBezTo>
                      <a:cubicBezTo>
                        <a:pt x="11429" y="8633"/>
                        <a:pt x="11277" y="9393"/>
                        <a:pt x="10974" y="9484"/>
                      </a:cubicBezTo>
                      <a:cubicBezTo>
                        <a:pt x="10974" y="9484"/>
                        <a:pt x="10852" y="8785"/>
                        <a:pt x="10335" y="8664"/>
                      </a:cubicBezTo>
                      <a:cubicBezTo>
                        <a:pt x="10305" y="8659"/>
                        <a:pt x="10272" y="8656"/>
                        <a:pt x="10236" y="8656"/>
                      </a:cubicBezTo>
                      <a:cubicBezTo>
                        <a:pt x="9614" y="8656"/>
                        <a:pt x="8147" y="9363"/>
                        <a:pt x="8147" y="9363"/>
                      </a:cubicBezTo>
                      <a:cubicBezTo>
                        <a:pt x="8056" y="9302"/>
                        <a:pt x="5016" y="8633"/>
                        <a:pt x="1429" y="6505"/>
                      </a:cubicBezTo>
                      <a:cubicBezTo>
                        <a:pt x="1429" y="6505"/>
                        <a:pt x="1181" y="6406"/>
                        <a:pt x="905" y="6406"/>
                      </a:cubicBezTo>
                      <a:cubicBezTo>
                        <a:pt x="652" y="6406"/>
                        <a:pt x="375" y="6490"/>
                        <a:pt x="244" y="6809"/>
                      </a:cubicBezTo>
                      <a:cubicBezTo>
                        <a:pt x="1" y="7509"/>
                        <a:pt x="1460" y="9241"/>
                        <a:pt x="2767" y="10062"/>
                      </a:cubicBezTo>
                      <a:cubicBezTo>
                        <a:pt x="4066" y="10859"/>
                        <a:pt x="8436" y="12833"/>
                        <a:pt x="12502" y="12833"/>
                      </a:cubicBezTo>
                      <a:cubicBezTo>
                        <a:pt x="12621" y="12833"/>
                        <a:pt x="12740" y="12831"/>
                        <a:pt x="12858" y="12828"/>
                      </a:cubicBezTo>
                      <a:lnTo>
                        <a:pt x="12858" y="12828"/>
                      </a:lnTo>
                      <a:cubicBezTo>
                        <a:pt x="12858" y="12828"/>
                        <a:pt x="12706" y="13162"/>
                        <a:pt x="12402" y="13557"/>
                      </a:cubicBezTo>
                      <a:cubicBezTo>
                        <a:pt x="12068" y="13922"/>
                        <a:pt x="12250" y="14560"/>
                        <a:pt x="12706" y="14864"/>
                      </a:cubicBezTo>
                      <a:cubicBezTo>
                        <a:pt x="13116" y="15137"/>
                        <a:pt x="14631" y="16025"/>
                        <a:pt x="15331" y="16025"/>
                      </a:cubicBezTo>
                      <a:cubicBezTo>
                        <a:pt x="15409" y="16025"/>
                        <a:pt x="15478" y="16013"/>
                        <a:pt x="15533" y="15989"/>
                      </a:cubicBezTo>
                      <a:cubicBezTo>
                        <a:pt x="16050" y="15715"/>
                        <a:pt x="15594" y="14986"/>
                        <a:pt x="15594" y="14986"/>
                      </a:cubicBezTo>
                      <a:cubicBezTo>
                        <a:pt x="15594" y="14986"/>
                        <a:pt x="16483" y="13830"/>
                        <a:pt x="16885" y="13830"/>
                      </a:cubicBezTo>
                      <a:cubicBezTo>
                        <a:pt x="16891" y="13830"/>
                        <a:pt x="16896" y="13830"/>
                        <a:pt x="16901" y="13831"/>
                      </a:cubicBezTo>
                      <a:cubicBezTo>
                        <a:pt x="17235" y="13892"/>
                        <a:pt x="17965" y="13740"/>
                        <a:pt x="18907" y="14378"/>
                      </a:cubicBezTo>
                      <a:cubicBezTo>
                        <a:pt x="19515" y="14803"/>
                        <a:pt x="17965" y="16931"/>
                        <a:pt x="17843" y="17296"/>
                      </a:cubicBezTo>
                      <a:cubicBezTo>
                        <a:pt x="17782" y="17843"/>
                        <a:pt x="17326" y="18481"/>
                        <a:pt x="18329" y="19089"/>
                      </a:cubicBezTo>
                      <a:cubicBezTo>
                        <a:pt x="19384" y="19689"/>
                        <a:pt x="19872" y="19929"/>
                        <a:pt x="20165" y="19929"/>
                      </a:cubicBezTo>
                      <a:cubicBezTo>
                        <a:pt x="20244" y="19929"/>
                        <a:pt x="20308" y="19912"/>
                        <a:pt x="20366" y="19880"/>
                      </a:cubicBezTo>
                      <a:cubicBezTo>
                        <a:pt x="20609" y="19728"/>
                        <a:pt x="21065" y="19393"/>
                        <a:pt x="20731" y="18907"/>
                      </a:cubicBezTo>
                      <a:cubicBezTo>
                        <a:pt x="20396" y="18390"/>
                        <a:pt x="20001" y="17782"/>
                        <a:pt x="20366" y="17296"/>
                      </a:cubicBezTo>
                      <a:cubicBezTo>
                        <a:pt x="20700" y="16810"/>
                        <a:pt x="21369" y="16323"/>
                        <a:pt x="21764" y="15776"/>
                      </a:cubicBezTo>
                      <a:lnTo>
                        <a:pt x="22129" y="15746"/>
                      </a:lnTo>
                      <a:lnTo>
                        <a:pt x="23466" y="16475"/>
                      </a:lnTo>
                      <a:cubicBezTo>
                        <a:pt x="23466" y="16475"/>
                        <a:pt x="23193" y="18907"/>
                        <a:pt x="23193" y="19059"/>
                      </a:cubicBezTo>
                      <a:cubicBezTo>
                        <a:pt x="23193" y="19211"/>
                        <a:pt x="22372" y="20366"/>
                        <a:pt x="22645" y="20761"/>
                      </a:cubicBezTo>
                      <a:cubicBezTo>
                        <a:pt x="22925" y="21097"/>
                        <a:pt x="24388" y="21998"/>
                        <a:pt x="25425" y="21998"/>
                      </a:cubicBezTo>
                      <a:cubicBezTo>
                        <a:pt x="25516" y="21998"/>
                        <a:pt x="25602" y="21991"/>
                        <a:pt x="25685" y="21977"/>
                      </a:cubicBezTo>
                      <a:cubicBezTo>
                        <a:pt x="25685" y="21977"/>
                        <a:pt x="26080" y="21399"/>
                        <a:pt x="25624" y="20609"/>
                      </a:cubicBezTo>
                      <a:lnTo>
                        <a:pt x="25837" y="19120"/>
                      </a:lnTo>
                      <a:cubicBezTo>
                        <a:pt x="25837" y="19120"/>
                        <a:pt x="26171" y="20214"/>
                        <a:pt x="26293" y="20518"/>
                      </a:cubicBezTo>
                      <a:cubicBezTo>
                        <a:pt x="26384" y="20883"/>
                        <a:pt x="26779" y="22494"/>
                        <a:pt x="26840" y="22858"/>
                      </a:cubicBezTo>
                      <a:cubicBezTo>
                        <a:pt x="26931" y="23162"/>
                        <a:pt x="27083" y="23922"/>
                        <a:pt x="27874" y="24439"/>
                      </a:cubicBezTo>
                      <a:cubicBezTo>
                        <a:pt x="28664" y="24986"/>
                        <a:pt x="29424" y="25016"/>
                        <a:pt x="29424" y="25016"/>
                      </a:cubicBezTo>
                      <a:cubicBezTo>
                        <a:pt x="29424" y="25016"/>
                        <a:pt x="30153" y="24773"/>
                        <a:pt x="29545" y="24013"/>
                      </a:cubicBezTo>
                      <a:cubicBezTo>
                        <a:pt x="28937" y="23253"/>
                        <a:pt x="28603" y="23314"/>
                        <a:pt x="28633" y="22494"/>
                      </a:cubicBezTo>
                      <a:cubicBezTo>
                        <a:pt x="28664" y="21703"/>
                        <a:pt x="28451" y="21247"/>
                        <a:pt x="28937" y="20883"/>
                      </a:cubicBezTo>
                      <a:cubicBezTo>
                        <a:pt x="28937" y="20883"/>
                        <a:pt x="29585" y="21151"/>
                        <a:pt x="31014" y="21151"/>
                      </a:cubicBezTo>
                      <a:cubicBezTo>
                        <a:pt x="31252" y="21151"/>
                        <a:pt x="31512" y="21143"/>
                        <a:pt x="31795" y="21126"/>
                      </a:cubicBezTo>
                      <a:lnTo>
                        <a:pt x="34226" y="22129"/>
                      </a:lnTo>
                      <a:cubicBezTo>
                        <a:pt x="34226" y="22129"/>
                        <a:pt x="35249" y="22859"/>
                        <a:pt x="35432" y="22859"/>
                      </a:cubicBezTo>
                      <a:cubicBezTo>
                        <a:pt x="35436" y="22859"/>
                        <a:pt x="35439" y="22859"/>
                        <a:pt x="35442" y="22858"/>
                      </a:cubicBezTo>
                      <a:cubicBezTo>
                        <a:pt x="35442" y="22858"/>
                        <a:pt x="35500" y="22868"/>
                        <a:pt x="35584" y="22868"/>
                      </a:cubicBezTo>
                      <a:cubicBezTo>
                        <a:pt x="35710" y="22868"/>
                        <a:pt x="35892" y="22846"/>
                        <a:pt x="36020" y="22737"/>
                      </a:cubicBezTo>
                      <a:cubicBezTo>
                        <a:pt x="36020" y="22737"/>
                        <a:pt x="36165" y="22868"/>
                        <a:pt x="36326" y="22868"/>
                      </a:cubicBezTo>
                      <a:cubicBezTo>
                        <a:pt x="36397" y="22868"/>
                        <a:pt x="36471" y="22842"/>
                        <a:pt x="36536" y="22767"/>
                      </a:cubicBezTo>
                      <a:cubicBezTo>
                        <a:pt x="36779" y="22554"/>
                        <a:pt x="37175" y="22159"/>
                        <a:pt x="36962" y="21339"/>
                      </a:cubicBezTo>
                      <a:cubicBezTo>
                        <a:pt x="36719" y="20487"/>
                        <a:pt x="36111" y="19880"/>
                        <a:pt x="35928" y="19241"/>
                      </a:cubicBezTo>
                      <a:cubicBezTo>
                        <a:pt x="35928" y="19241"/>
                        <a:pt x="35655" y="18633"/>
                        <a:pt x="34895" y="18329"/>
                      </a:cubicBezTo>
                      <a:cubicBezTo>
                        <a:pt x="34441" y="18130"/>
                        <a:pt x="34150" y="18049"/>
                        <a:pt x="33853" y="18049"/>
                      </a:cubicBezTo>
                      <a:cubicBezTo>
                        <a:pt x="33653" y="18049"/>
                        <a:pt x="33450" y="18086"/>
                        <a:pt x="33193" y="18147"/>
                      </a:cubicBezTo>
                      <a:cubicBezTo>
                        <a:pt x="33193" y="18147"/>
                        <a:pt x="32889" y="16992"/>
                        <a:pt x="32463" y="16810"/>
                      </a:cubicBezTo>
                      <a:cubicBezTo>
                        <a:pt x="32384" y="16773"/>
                        <a:pt x="32276" y="16759"/>
                        <a:pt x="32153" y="16759"/>
                      </a:cubicBezTo>
                      <a:cubicBezTo>
                        <a:pt x="31663" y="16759"/>
                        <a:pt x="30944" y="16992"/>
                        <a:pt x="30944" y="16992"/>
                      </a:cubicBezTo>
                      <a:lnTo>
                        <a:pt x="30761" y="16566"/>
                      </a:lnTo>
                      <a:cubicBezTo>
                        <a:pt x="30761" y="16566"/>
                        <a:pt x="31673" y="15776"/>
                        <a:pt x="31460" y="15351"/>
                      </a:cubicBezTo>
                      <a:cubicBezTo>
                        <a:pt x="31187" y="14955"/>
                        <a:pt x="30396" y="14743"/>
                        <a:pt x="30396" y="14743"/>
                      </a:cubicBezTo>
                      <a:lnTo>
                        <a:pt x="30396" y="13922"/>
                      </a:lnTo>
                      <a:cubicBezTo>
                        <a:pt x="30396" y="13922"/>
                        <a:pt x="30769" y="14006"/>
                        <a:pt x="31276" y="14006"/>
                      </a:cubicBezTo>
                      <a:cubicBezTo>
                        <a:pt x="31909" y="14006"/>
                        <a:pt x="32754" y="13875"/>
                        <a:pt x="33345" y="13284"/>
                      </a:cubicBezTo>
                      <a:cubicBezTo>
                        <a:pt x="33436" y="13193"/>
                        <a:pt x="33892" y="12402"/>
                        <a:pt x="32706" y="12220"/>
                      </a:cubicBezTo>
                      <a:cubicBezTo>
                        <a:pt x="32706" y="12220"/>
                        <a:pt x="33679" y="11764"/>
                        <a:pt x="33649" y="11156"/>
                      </a:cubicBezTo>
                      <a:cubicBezTo>
                        <a:pt x="33649" y="10852"/>
                        <a:pt x="32737" y="10366"/>
                        <a:pt x="32737" y="10366"/>
                      </a:cubicBezTo>
                      <a:cubicBezTo>
                        <a:pt x="32737" y="10366"/>
                        <a:pt x="33983" y="9150"/>
                        <a:pt x="33831" y="8785"/>
                      </a:cubicBezTo>
                      <a:cubicBezTo>
                        <a:pt x="33744" y="8494"/>
                        <a:pt x="33461" y="8175"/>
                        <a:pt x="32771" y="8175"/>
                      </a:cubicBezTo>
                      <a:cubicBezTo>
                        <a:pt x="32740" y="8175"/>
                        <a:pt x="32708" y="8176"/>
                        <a:pt x="32676" y="8177"/>
                      </a:cubicBezTo>
                      <a:cubicBezTo>
                        <a:pt x="31916" y="8268"/>
                        <a:pt x="30944" y="8360"/>
                        <a:pt x="30944" y="8360"/>
                      </a:cubicBezTo>
                      <a:cubicBezTo>
                        <a:pt x="30944" y="8360"/>
                        <a:pt x="32615" y="7265"/>
                        <a:pt x="32463" y="6536"/>
                      </a:cubicBezTo>
                      <a:cubicBezTo>
                        <a:pt x="32403" y="6293"/>
                        <a:pt x="31977" y="6080"/>
                        <a:pt x="31612" y="5928"/>
                      </a:cubicBezTo>
                      <a:cubicBezTo>
                        <a:pt x="31035" y="5685"/>
                        <a:pt x="30427" y="5533"/>
                        <a:pt x="30427" y="5533"/>
                      </a:cubicBezTo>
                      <a:cubicBezTo>
                        <a:pt x="30427" y="5533"/>
                        <a:pt x="30609" y="3314"/>
                        <a:pt x="30488" y="3192"/>
                      </a:cubicBezTo>
                      <a:cubicBezTo>
                        <a:pt x="30403" y="3150"/>
                        <a:pt x="30319" y="2713"/>
                        <a:pt x="29910" y="2713"/>
                      </a:cubicBezTo>
                      <a:cubicBezTo>
                        <a:pt x="29729" y="2713"/>
                        <a:pt x="29485" y="2798"/>
                        <a:pt x="29150" y="3040"/>
                      </a:cubicBezTo>
                      <a:cubicBezTo>
                        <a:pt x="29150" y="3040"/>
                        <a:pt x="27539" y="4712"/>
                        <a:pt x="26992" y="4834"/>
                      </a:cubicBezTo>
                      <a:cubicBezTo>
                        <a:pt x="26992" y="4834"/>
                        <a:pt x="27539" y="1916"/>
                        <a:pt x="25898" y="1186"/>
                      </a:cubicBezTo>
                      <a:cubicBezTo>
                        <a:pt x="25801" y="1145"/>
                        <a:pt x="25709" y="1126"/>
                        <a:pt x="25623" y="1126"/>
                      </a:cubicBezTo>
                      <a:cubicBezTo>
                        <a:pt x="24755" y="1126"/>
                        <a:pt x="24378" y="3010"/>
                        <a:pt x="24378" y="3010"/>
                      </a:cubicBezTo>
                      <a:cubicBezTo>
                        <a:pt x="24378" y="3010"/>
                        <a:pt x="24104" y="1"/>
                        <a:pt x="2273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33"/>
                <p:cNvSpPr/>
                <p:nvPr/>
              </p:nvSpPr>
              <p:spPr>
                <a:xfrm rot="-901843">
                  <a:off x="6570454" y="256136"/>
                  <a:ext cx="1011644" cy="719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75" h="31278" extrusionOk="0">
                      <a:moveTo>
                        <a:pt x="39637" y="13739"/>
                      </a:moveTo>
                      <a:cubicBezTo>
                        <a:pt x="39788" y="14164"/>
                        <a:pt x="39667" y="15137"/>
                        <a:pt x="39150" y="15958"/>
                      </a:cubicBezTo>
                      <a:cubicBezTo>
                        <a:pt x="38603" y="16748"/>
                        <a:pt x="39211" y="17356"/>
                        <a:pt x="39211" y="17356"/>
                      </a:cubicBezTo>
                      <a:cubicBezTo>
                        <a:pt x="39211" y="17356"/>
                        <a:pt x="39150" y="17690"/>
                        <a:pt x="39211" y="17842"/>
                      </a:cubicBezTo>
                      <a:cubicBezTo>
                        <a:pt x="39333" y="18025"/>
                        <a:pt x="39728" y="18450"/>
                        <a:pt x="40396" y="18116"/>
                      </a:cubicBezTo>
                      <a:cubicBezTo>
                        <a:pt x="41035" y="17782"/>
                        <a:pt x="44074" y="16292"/>
                        <a:pt x="43254" y="14012"/>
                      </a:cubicBezTo>
                      <a:cubicBezTo>
                        <a:pt x="42433" y="11733"/>
                        <a:pt x="41035" y="10791"/>
                        <a:pt x="39454" y="9757"/>
                      </a:cubicBezTo>
                      <a:cubicBezTo>
                        <a:pt x="37843" y="8724"/>
                        <a:pt x="31247" y="5319"/>
                        <a:pt x="24955" y="6778"/>
                      </a:cubicBezTo>
                      <a:cubicBezTo>
                        <a:pt x="24955" y="6778"/>
                        <a:pt x="23223" y="5927"/>
                        <a:pt x="22493" y="5836"/>
                      </a:cubicBezTo>
                      <a:lnTo>
                        <a:pt x="20943" y="3739"/>
                      </a:lnTo>
                      <a:cubicBezTo>
                        <a:pt x="20943" y="3739"/>
                        <a:pt x="20548" y="3222"/>
                        <a:pt x="20609" y="2797"/>
                      </a:cubicBezTo>
                      <a:cubicBezTo>
                        <a:pt x="20639" y="2371"/>
                        <a:pt x="21095" y="669"/>
                        <a:pt x="20487" y="334"/>
                      </a:cubicBezTo>
                      <a:cubicBezTo>
                        <a:pt x="19879" y="0"/>
                        <a:pt x="18846" y="2584"/>
                        <a:pt x="18846" y="2584"/>
                      </a:cubicBezTo>
                      <a:cubicBezTo>
                        <a:pt x="18846" y="2584"/>
                        <a:pt x="18116" y="3496"/>
                        <a:pt x="18937" y="4468"/>
                      </a:cubicBezTo>
                      <a:cubicBezTo>
                        <a:pt x="19697" y="5471"/>
                        <a:pt x="20244" y="6414"/>
                        <a:pt x="20092" y="6626"/>
                      </a:cubicBezTo>
                      <a:cubicBezTo>
                        <a:pt x="19940" y="6870"/>
                        <a:pt x="19910" y="7781"/>
                        <a:pt x="19910" y="7781"/>
                      </a:cubicBezTo>
                      <a:lnTo>
                        <a:pt x="19727" y="8298"/>
                      </a:lnTo>
                      <a:lnTo>
                        <a:pt x="18846" y="7721"/>
                      </a:lnTo>
                      <a:cubicBezTo>
                        <a:pt x="18846" y="7721"/>
                        <a:pt x="17448" y="5684"/>
                        <a:pt x="17053" y="5532"/>
                      </a:cubicBezTo>
                      <a:cubicBezTo>
                        <a:pt x="16657" y="5380"/>
                        <a:pt x="15776" y="6961"/>
                        <a:pt x="15654" y="7173"/>
                      </a:cubicBezTo>
                      <a:cubicBezTo>
                        <a:pt x="15533" y="7325"/>
                        <a:pt x="15229" y="8359"/>
                        <a:pt x="15138" y="8480"/>
                      </a:cubicBezTo>
                      <a:cubicBezTo>
                        <a:pt x="15046" y="8602"/>
                        <a:pt x="14864" y="9028"/>
                        <a:pt x="14955" y="9028"/>
                      </a:cubicBezTo>
                      <a:cubicBezTo>
                        <a:pt x="15077" y="9058"/>
                        <a:pt x="15350" y="8906"/>
                        <a:pt x="15381" y="8997"/>
                      </a:cubicBezTo>
                      <a:cubicBezTo>
                        <a:pt x="15411" y="9028"/>
                        <a:pt x="17022" y="10882"/>
                        <a:pt x="17934" y="11520"/>
                      </a:cubicBezTo>
                      <a:lnTo>
                        <a:pt x="17022" y="12432"/>
                      </a:lnTo>
                      <a:cubicBezTo>
                        <a:pt x="17022" y="12432"/>
                        <a:pt x="15837" y="12280"/>
                        <a:pt x="15381" y="11885"/>
                      </a:cubicBezTo>
                      <a:cubicBezTo>
                        <a:pt x="14621" y="11155"/>
                        <a:pt x="14590" y="10304"/>
                        <a:pt x="14165" y="10091"/>
                      </a:cubicBezTo>
                      <a:cubicBezTo>
                        <a:pt x="13861" y="9939"/>
                        <a:pt x="13739" y="10122"/>
                        <a:pt x="13527" y="10547"/>
                      </a:cubicBezTo>
                      <a:cubicBezTo>
                        <a:pt x="13283" y="10973"/>
                        <a:pt x="12736" y="11915"/>
                        <a:pt x="12736" y="11915"/>
                      </a:cubicBezTo>
                      <a:lnTo>
                        <a:pt x="12159" y="12736"/>
                      </a:lnTo>
                      <a:cubicBezTo>
                        <a:pt x="12159" y="12736"/>
                        <a:pt x="12189" y="13465"/>
                        <a:pt x="12888" y="13952"/>
                      </a:cubicBezTo>
                      <a:cubicBezTo>
                        <a:pt x="13557" y="14499"/>
                        <a:pt x="13861" y="15016"/>
                        <a:pt x="14135" y="15684"/>
                      </a:cubicBezTo>
                      <a:cubicBezTo>
                        <a:pt x="14378" y="16292"/>
                        <a:pt x="14438" y="16475"/>
                        <a:pt x="14438" y="16475"/>
                      </a:cubicBezTo>
                      <a:cubicBezTo>
                        <a:pt x="14438" y="16475"/>
                        <a:pt x="14135" y="16900"/>
                        <a:pt x="13952" y="16961"/>
                      </a:cubicBezTo>
                      <a:cubicBezTo>
                        <a:pt x="13770" y="16991"/>
                        <a:pt x="12888" y="16900"/>
                        <a:pt x="12888" y="16900"/>
                      </a:cubicBezTo>
                      <a:cubicBezTo>
                        <a:pt x="12888" y="16900"/>
                        <a:pt x="11764" y="16657"/>
                        <a:pt x="11217" y="16049"/>
                      </a:cubicBezTo>
                      <a:cubicBezTo>
                        <a:pt x="11217" y="16049"/>
                        <a:pt x="11004" y="15532"/>
                        <a:pt x="10517" y="15836"/>
                      </a:cubicBezTo>
                      <a:cubicBezTo>
                        <a:pt x="10031" y="16140"/>
                        <a:pt x="9241" y="17690"/>
                        <a:pt x="9150" y="17812"/>
                      </a:cubicBezTo>
                      <a:cubicBezTo>
                        <a:pt x="9119" y="17903"/>
                        <a:pt x="8663" y="18420"/>
                        <a:pt x="9028" y="18663"/>
                      </a:cubicBezTo>
                      <a:cubicBezTo>
                        <a:pt x="9454" y="18906"/>
                        <a:pt x="9454" y="18724"/>
                        <a:pt x="9879" y="18876"/>
                      </a:cubicBezTo>
                      <a:cubicBezTo>
                        <a:pt x="10305" y="19028"/>
                        <a:pt x="12341" y="19848"/>
                        <a:pt x="12524" y="19879"/>
                      </a:cubicBezTo>
                      <a:lnTo>
                        <a:pt x="11855" y="20578"/>
                      </a:lnTo>
                      <a:cubicBezTo>
                        <a:pt x="11399" y="21003"/>
                        <a:pt x="4985" y="24073"/>
                        <a:pt x="4013" y="25320"/>
                      </a:cubicBezTo>
                      <a:cubicBezTo>
                        <a:pt x="4013" y="25320"/>
                        <a:pt x="3314" y="26201"/>
                        <a:pt x="3222" y="26323"/>
                      </a:cubicBezTo>
                      <a:cubicBezTo>
                        <a:pt x="3101" y="26414"/>
                        <a:pt x="1" y="30517"/>
                        <a:pt x="365" y="30912"/>
                      </a:cubicBezTo>
                      <a:cubicBezTo>
                        <a:pt x="760" y="31277"/>
                        <a:pt x="1520" y="30821"/>
                        <a:pt x="2280" y="29970"/>
                      </a:cubicBezTo>
                      <a:cubicBezTo>
                        <a:pt x="3010" y="29058"/>
                        <a:pt x="4256" y="27842"/>
                        <a:pt x="4864" y="27630"/>
                      </a:cubicBezTo>
                      <a:cubicBezTo>
                        <a:pt x="5077" y="27569"/>
                        <a:pt x="5472" y="27387"/>
                        <a:pt x="5472" y="27387"/>
                      </a:cubicBezTo>
                      <a:lnTo>
                        <a:pt x="7934" y="26353"/>
                      </a:lnTo>
                      <a:cubicBezTo>
                        <a:pt x="7934" y="26353"/>
                        <a:pt x="13527" y="24590"/>
                        <a:pt x="15381" y="24499"/>
                      </a:cubicBezTo>
                      <a:cubicBezTo>
                        <a:pt x="15381" y="24499"/>
                        <a:pt x="18907" y="24043"/>
                        <a:pt x="19575" y="23800"/>
                      </a:cubicBezTo>
                      <a:cubicBezTo>
                        <a:pt x="20183" y="23557"/>
                        <a:pt x="21551" y="23466"/>
                        <a:pt x="23223" y="21733"/>
                      </a:cubicBezTo>
                      <a:lnTo>
                        <a:pt x="23405" y="21520"/>
                      </a:lnTo>
                      <a:cubicBezTo>
                        <a:pt x="23405" y="21520"/>
                        <a:pt x="25533" y="18997"/>
                        <a:pt x="26293" y="16596"/>
                      </a:cubicBezTo>
                      <a:cubicBezTo>
                        <a:pt x="26870" y="14833"/>
                        <a:pt x="27205" y="13435"/>
                        <a:pt x="27326" y="11125"/>
                      </a:cubicBezTo>
                      <a:cubicBezTo>
                        <a:pt x="27326" y="11125"/>
                        <a:pt x="27509" y="10578"/>
                        <a:pt x="27782" y="10487"/>
                      </a:cubicBezTo>
                      <a:cubicBezTo>
                        <a:pt x="28025" y="10365"/>
                        <a:pt x="30123" y="9484"/>
                        <a:pt x="32281" y="9757"/>
                      </a:cubicBezTo>
                      <a:cubicBezTo>
                        <a:pt x="34469" y="10031"/>
                        <a:pt x="36901" y="10730"/>
                        <a:pt x="38968" y="12766"/>
                      </a:cubicBezTo>
                      <a:cubicBezTo>
                        <a:pt x="39059" y="12766"/>
                        <a:pt x="39363" y="13070"/>
                        <a:pt x="39637" y="13739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67" name="Google Shape;667;p33"/>
              <p:cNvSpPr/>
              <p:nvPr/>
            </p:nvSpPr>
            <p:spPr>
              <a:xfrm rot="-3001153">
                <a:off x="6206155" y="-402798"/>
                <a:ext cx="1300351" cy="657657"/>
              </a:xfrm>
              <a:custGeom>
                <a:avLst/>
                <a:gdLst/>
                <a:ahLst/>
                <a:cxnLst/>
                <a:rect l="l" t="t" r="r" b="b"/>
                <a:pathLst>
                  <a:path w="20366" h="10176" extrusionOk="0">
                    <a:moveTo>
                      <a:pt x="471" y="1"/>
                    </a:moveTo>
                    <a:cubicBezTo>
                      <a:pt x="466" y="1"/>
                      <a:pt x="460" y="2"/>
                      <a:pt x="456" y="3"/>
                    </a:cubicBezTo>
                    <a:cubicBezTo>
                      <a:pt x="335" y="64"/>
                      <a:pt x="0" y="398"/>
                      <a:pt x="2067" y="1887"/>
                    </a:cubicBezTo>
                    <a:cubicBezTo>
                      <a:pt x="3678" y="3012"/>
                      <a:pt x="4894" y="3346"/>
                      <a:pt x="5350" y="3468"/>
                    </a:cubicBezTo>
                    <a:cubicBezTo>
                      <a:pt x="5411" y="3498"/>
                      <a:pt x="5471" y="3620"/>
                      <a:pt x="5411" y="3711"/>
                    </a:cubicBezTo>
                    <a:cubicBezTo>
                      <a:pt x="5228" y="3954"/>
                      <a:pt x="5016" y="4471"/>
                      <a:pt x="4924" y="4623"/>
                    </a:cubicBezTo>
                    <a:cubicBezTo>
                      <a:pt x="4894" y="4653"/>
                      <a:pt x="4894" y="4714"/>
                      <a:pt x="4924" y="4775"/>
                    </a:cubicBezTo>
                    <a:cubicBezTo>
                      <a:pt x="5107" y="5018"/>
                      <a:pt x="5927" y="5687"/>
                      <a:pt x="6231" y="5900"/>
                    </a:cubicBezTo>
                    <a:cubicBezTo>
                      <a:pt x="6254" y="5933"/>
                      <a:pt x="6284" y="5946"/>
                      <a:pt x="6315" y="5946"/>
                    </a:cubicBezTo>
                    <a:cubicBezTo>
                      <a:pt x="6369" y="5946"/>
                      <a:pt x="6425" y="5908"/>
                      <a:pt x="6444" y="5869"/>
                    </a:cubicBezTo>
                    <a:cubicBezTo>
                      <a:pt x="6474" y="5778"/>
                      <a:pt x="6474" y="5717"/>
                      <a:pt x="6535" y="5626"/>
                    </a:cubicBezTo>
                    <a:cubicBezTo>
                      <a:pt x="6566" y="5474"/>
                      <a:pt x="6292" y="4957"/>
                      <a:pt x="6292" y="4805"/>
                    </a:cubicBezTo>
                    <a:cubicBezTo>
                      <a:pt x="6292" y="4702"/>
                      <a:pt x="6377" y="4655"/>
                      <a:pt x="6460" y="4655"/>
                    </a:cubicBezTo>
                    <a:cubicBezTo>
                      <a:pt x="6499" y="4655"/>
                      <a:pt x="6537" y="4665"/>
                      <a:pt x="6566" y="4684"/>
                    </a:cubicBezTo>
                    <a:cubicBezTo>
                      <a:pt x="6900" y="5079"/>
                      <a:pt x="8298" y="5474"/>
                      <a:pt x="8298" y="5474"/>
                    </a:cubicBezTo>
                    <a:lnTo>
                      <a:pt x="8815" y="5626"/>
                    </a:lnTo>
                    <a:cubicBezTo>
                      <a:pt x="8884" y="5667"/>
                      <a:pt x="8952" y="5684"/>
                      <a:pt x="9012" y="5684"/>
                    </a:cubicBezTo>
                    <a:cubicBezTo>
                      <a:pt x="9086" y="5684"/>
                      <a:pt x="9146" y="5660"/>
                      <a:pt x="9180" y="5626"/>
                    </a:cubicBezTo>
                    <a:cubicBezTo>
                      <a:pt x="9271" y="5626"/>
                      <a:pt x="9301" y="5626"/>
                      <a:pt x="9332" y="5687"/>
                    </a:cubicBezTo>
                    <a:cubicBezTo>
                      <a:pt x="9423" y="5748"/>
                      <a:pt x="9605" y="5839"/>
                      <a:pt x="9605" y="5869"/>
                    </a:cubicBezTo>
                    <a:cubicBezTo>
                      <a:pt x="9666" y="6082"/>
                      <a:pt x="9605" y="6295"/>
                      <a:pt x="9605" y="6295"/>
                    </a:cubicBezTo>
                    <a:cubicBezTo>
                      <a:pt x="9484" y="6629"/>
                      <a:pt x="9605" y="6994"/>
                      <a:pt x="9605" y="7055"/>
                    </a:cubicBezTo>
                    <a:cubicBezTo>
                      <a:pt x="9605" y="7085"/>
                      <a:pt x="8967" y="8423"/>
                      <a:pt x="8845" y="8635"/>
                    </a:cubicBezTo>
                    <a:cubicBezTo>
                      <a:pt x="8724" y="8787"/>
                      <a:pt x="8754" y="8970"/>
                      <a:pt x="8754" y="9061"/>
                    </a:cubicBezTo>
                    <a:cubicBezTo>
                      <a:pt x="8754" y="9091"/>
                      <a:pt x="8754" y="9091"/>
                      <a:pt x="8815" y="9122"/>
                    </a:cubicBezTo>
                    <a:lnTo>
                      <a:pt x="9909" y="10155"/>
                    </a:lnTo>
                    <a:cubicBezTo>
                      <a:pt x="9934" y="10168"/>
                      <a:pt x="9970" y="10175"/>
                      <a:pt x="10005" y="10175"/>
                    </a:cubicBezTo>
                    <a:cubicBezTo>
                      <a:pt x="10055" y="10175"/>
                      <a:pt x="10104" y="10160"/>
                      <a:pt x="10122" y="10125"/>
                    </a:cubicBezTo>
                    <a:cubicBezTo>
                      <a:pt x="10517" y="9517"/>
                      <a:pt x="10061" y="8939"/>
                      <a:pt x="9970" y="8818"/>
                    </a:cubicBezTo>
                    <a:cubicBezTo>
                      <a:pt x="9940" y="8666"/>
                      <a:pt x="9970" y="8666"/>
                      <a:pt x="9970" y="8666"/>
                    </a:cubicBezTo>
                    <a:cubicBezTo>
                      <a:pt x="10730" y="7723"/>
                      <a:pt x="11095" y="6933"/>
                      <a:pt x="11155" y="6812"/>
                    </a:cubicBezTo>
                    <a:cubicBezTo>
                      <a:pt x="11186" y="6751"/>
                      <a:pt x="11277" y="6508"/>
                      <a:pt x="11307" y="6356"/>
                    </a:cubicBezTo>
                    <a:cubicBezTo>
                      <a:pt x="11338" y="6295"/>
                      <a:pt x="11399" y="6234"/>
                      <a:pt x="11459" y="6234"/>
                    </a:cubicBezTo>
                    <a:lnTo>
                      <a:pt x="12098" y="6234"/>
                    </a:lnTo>
                    <a:cubicBezTo>
                      <a:pt x="12189" y="6234"/>
                      <a:pt x="12250" y="6295"/>
                      <a:pt x="12250" y="6356"/>
                    </a:cubicBezTo>
                    <a:cubicBezTo>
                      <a:pt x="12310" y="6538"/>
                      <a:pt x="12341" y="6903"/>
                      <a:pt x="12493" y="7085"/>
                    </a:cubicBezTo>
                    <a:cubicBezTo>
                      <a:pt x="12596" y="7217"/>
                      <a:pt x="12713" y="7272"/>
                      <a:pt x="12834" y="7272"/>
                    </a:cubicBezTo>
                    <a:cubicBezTo>
                      <a:pt x="12963" y="7272"/>
                      <a:pt x="13097" y="7210"/>
                      <a:pt x="13222" y="7116"/>
                    </a:cubicBezTo>
                    <a:cubicBezTo>
                      <a:pt x="13405" y="6964"/>
                      <a:pt x="13283" y="6447"/>
                      <a:pt x="13222" y="6204"/>
                    </a:cubicBezTo>
                    <a:cubicBezTo>
                      <a:pt x="13162" y="6143"/>
                      <a:pt x="13222" y="6052"/>
                      <a:pt x="13283" y="6021"/>
                    </a:cubicBezTo>
                    <a:lnTo>
                      <a:pt x="13526" y="5900"/>
                    </a:lnTo>
                    <a:cubicBezTo>
                      <a:pt x="13537" y="5894"/>
                      <a:pt x="13550" y="5892"/>
                      <a:pt x="13563" y="5892"/>
                    </a:cubicBezTo>
                    <a:cubicBezTo>
                      <a:pt x="13626" y="5892"/>
                      <a:pt x="13709" y="5946"/>
                      <a:pt x="13709" y="6021"/>
                    </a:cubicBezTo>
                    <a:cubicBezTo>
                      <a:pt x="13739" y="6082"/>
                      <a:pt x="13739" y="6234"/>
                      <a:pt x="13830" y="6325"/>
                    </a:cubicBezTo>
                    <a:cubicBezTo>
                      <a:pt x="13869" y="6403"/>
                      <a:pt x="13959" y="6442"/>
                      <a:pt x="14062" y="6442"/>
                    </a:cubicBezTo>
                    <a:cubicBezTo>
                      <a:pt x="14201" y="6442"/>
                      <a:pt x="14364" y="6373"/>
                      <a:pt x="14469" y="6234"/>
                    </a:cubicBezTo>
                    <a:cubicBezTo>
                      <a:pt x="14621" y="6052"/>
                      <a:pt x="14499" y="5748"/>
                      <a:pt x="14438" y="5596"/>
                    </a:cubicBezTo>
                    <a:cubicBezTo>
                      <a:pt x="14438" y="5565"/>
                      <a:pt x="14438" y="5505"/>
                      <a:pt x="14469" y="5444"/>
                    </a:cubicBezTo>
                    <a:cubicBezTo>
                      <a:pt x="14590" y="5353"/>
                      <a:pt x="14833" y="5049"/>
                      <a:pt x="15076" y="4805"/>
                    </a:cubicBezTo>
                    <a:cubicBezTo>
                      <a:pt x="15380" y="4502"/>
                      <a:pt x="15684" y="4289"/>
                      <a:pt x="15684" y="4289"/>
                    </a:cubicBezTo>
                    <a:cubicBezTo>
                      <a:pt x="16414" y="3711"/>
                      <a:pt x="17539" y="3438"/>
                      <a:pt x="17782" y="3407"/>
                    </a:cubicBezTo>
                    <a:lnTo>
                      <a:pt x="17842" y="3407"/>
                    </a:lnTo>
                    <a:cubicBezTo>
                      <a:pt x="18450" y="3681"/>
                      <a:pt x="18937" y="4805"/>
                      <a:pt x="18937" y="4805"/>
                    </a:cubicBezTo>
                    <a:cubicBezTo>
                      <a:pt x="19362" y="5596"/>
                      <a:pt x="19757" y="5869"/>
                      <a:pt x="19909" y="5961"/>
                    </a:cubicBezTo>
                    <a:lnTo>
                      <a:pt x="20001" y="5961"/>
                    </a:lnTo>
                    <a:cubicBezTo>
                      <a:pt x="20244" y="5839"/>
                      <a:pt x="20244" y="5657"/>
                      <a:pt x="20244" y="5657"/>
                    </a:cubicBezTo>
                    <a:cubicBezTo>
                      <a:pt x="20365" y="5383"/>
                      <a:pt x="19636" y="3742"/>
                      <a:pt x="19636" y="3742"/>
                    </a:cubicBezTo>
                    <a:cubicBezTo>
                      <a:pt x="19545" y="3620"/>
                      <a:pt x="19757" y="3103"/>
                      <a:pt x="19788" y="2982"/>
                    </a:cubicBezTo>
                    <a:cubicBezTo>
                      <a:pt x="19818" y="2860"/>
                      <a:pt x="19818" y="2769"/>
                      <a:pt x="19757" y="2647"/>
                    </a:cubicBezTo>
                    <a:cubicBezTo>
                      <a:pt x="19544" y="2248"/>
                      <a:pt x="19075" y="2059"/>
                      <a:pt x="18962" y="2059"/>
                    </a:cubicBezTo>
                    <a:cubicBezTo>
                      <a:pt x="18946" y="2059"/>
                      <a:pt x="18937" y="2062"/>
                      <a:pt x="18937" y="2070"/>
                    </a:cubicBezTo>
                    <a:cubicBezTo>
                      <a:pt x="18684" y="1923"/>
                      <a:pt x="18335" y="1868"/>
                      <a:pt x="17953" y="1868"/>
                    </a:cubicBezTo>
                    <a:cubicBezTo>
                      <a:pt x="16911" y="1868"/>
                      <a:pt x="15625" y="2277"/>
                      <a:pt x="15380" y="2343"/>
                    </a:cubicBezTo>
                    <a:cubicBezTo>
                      <a:pt x="15337" y="2352"/>
                      <a:pt x="15288" y="2357"/>
                      <a:pt x="15233" y="2357"/>
                    </a:cubicBezTo>
                    <a:cubicBezTo>
                      <a:pt x="14908" y="2357"/>
                      <a:pt x="14376" y="2204"/>
                      <a:pt x="13466" y="1918"/>
                    </a:cubicBezTo>
                    <a:cubicBezTo>
                      <a:pt x="12685" y="1673"/>
                      <a:pt x="11807" y="1640"/>
                      <a:pt x="11274" y="1640"/>
                    </a:cubicBezTo>
                    <a:cubicBezTo>
                      <a:pt x="11081" y="1640"/>
                      <a:pt x="10933" y="1644"/>
                      <a:pt x="10851" y="1644"/>
                    </a:cubicBezTo>
                    <a:cubicBezTo>
                      <a:pt x="10842" y="1643"/>
                      <a:pt x="10830" y="1643"/>
                      <a:pt x="10816" y="1643"/>
                    </a:cubicBezTo>
                    <a:cubicBezTo>
                      <a:pt x="10401" y="1643"/>
                      <a:pt x="8233" y="2071"/>
                      <a:pt x="8085" y="2100"/>
                    </a:cubicBezTo>
                    <a:lnTo>
                      <a:pt x="8055" y="2100"/>
                    </a:lnTo>
                    <a:cubicBezTo>
                      <a:pt x="7750" y="2118"/>
                      <a:pt x="7455" y="2127"/>
                      <a:pt x="7171" y="2127"/>
                    </a:cubicBezTo>
                    <a:cubicBezTo>
                      <a:pt x="3115" y="2127"/>
                      <a:pt x="1117" y="421"/>
                      <a:pt x="1003" y="307"/>
                    </a:cubicBezTo>
                    <a:cubicBezTo>
                      <a:pt x="974" y="278"/>
                      <a:pt x="587" y="1"/>
                      <a:pt x="47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8" name="Google Shape;668;p33"/>
            <p:cNvSpPr/>
            <p:nvPr/>
          </p:nvSpPr>
          <p:spPr>
            <a:xfrm rot="-1981052">
              <a:off x="226720" y="-356352"/>
              <a:ext cx="587983" cy="1153962"/>
            </a:xfrm>
            <a:custGeom>
              <a:avLst/>
              <a:gdLst/>
              <a:ahLst/>
              <a:cxnLst/>
              <a:rect l="l" t="t" r="r" b="b"/>
              <a:pathLst>
                <a:path w="18816" h="36485" extrusionOk="0">
                  <a:moveTo>
                    <a:pt x="12230" y="0"/>
                  </a:moveTo>
                  <a:cubicBezTo>
                    <a:pt x="11907" y="0"/>
                    <a:pt x="11230" y="559"/>
                    <a:pt x="10091" y="3835"/>
                  </a:cubicBezTo>
                  <a:cubicBezTo>
                    <a:pt x="8967" y="7148"/>
                    <a:pt x="8967" y="9337"/>
                    <a:pt x="9028" y="10188"/>
                  </a:cubicBezTo>
                  <a:cubicBezTo>
                    <a:pt x="9082" y="10351"/>
                    <a:pt x="8917" y="10466"/>
                    <a:pt x="8794" y="10466"/>
                  </a:cubicBezTo>
                  <a:cubicBezTo>
                    <a:pt x="8780" y="10466"/>
                    <a:pt x="8767" y="10464"/>
                    <a:pt x="8754" y="10461"/>
                  </a:cubicBezTo>
                  <a:cubicBezTo>
                    <a:pt x="8207" y="10340"/>
                    <a:pt x="7295" y="10188"/>
                    <a:pt x="6991" y="10096"/>
                  </a:cubicBezTo>
                  <a:cubicBezTo>
                    <a:pt x="6968" y="10089"/>
                    <a:pt x="6947" y="10085"/>
                    <a:pt x="6927" y="10085"/>
                  </a:cubicBezTo>
                  <a:cubicBezTo>
                    <a:pt x="6868" y="10085"/>
                    <a:pt x="6816" y="10119"/>
                    <a:pt x="6748" y="10188"/>
                  </a:cubicBezTo>
                  <a:cubicBezTo>
                    <a:pt x="6414" y="10644"/>
                    <a:pt x="5715" y="12346"/>
                    <a:pt x="5471" y="12954"/>
                  </a:cubicBezTo>
                  <a:cubicBezTo>
                    <a:pt x="5441" y="13106"/>
                    <a:pt x="5502" y="13258"/>
                    <a:pt x="5654" y="13288"/>
                  </a:cubicBezTo>
                  <a:cubicBezTo>
                    <a:pt x="5806" y="13349"/>
                    <a:pt x="5958" y="13349"/>
                    <a:pt x="6110" y="13349"/>
                  </a:cubicBezTo>
                  <a:cubicBezTo>
                    <a:pt x="6383" y="13349"/>
                    <a:pt x="7143" y="12619"/>
                    <a:pt x="7325" y="12528"/>
                  </a:cubicBezTo>
                  <a:cubicBezTo>
                    <a:pt x="7349" y="12522"/>
                    <a:pt x="7372" y="12519"/>
                    <a:pt x="7394" y="12519"/>
                  </a:cubicBezTo>
                  <a:cubicBezTo>
                    <a:pt x="7601" y="12519"/>
                    <a:pt x="7739" y="12759"/>
                    <a:pt x="7629" y="12923"/>
                  </a:cubicBezTo>
                  <a:cubicBezTo>
                    <a:pt x="7173" y="13683"/>
                    <a:pt x="7173" y="16267"/>
                    <a:pt x="7173" y="16267"/>
                  </a:cubicBezTo>
                  <a:lnTo>
                    <a:pt x="7173" y="17179"/>
                  </a:lnTo>
                  <a:cubicBezTo>
                    <a:pt x="7143" y="17513"/>
                    <a:pt x="7265" y="17756"/>
                    <a:pt x="7356" y="17847"/>
                  </a:cubicBezTo>
                  <a:cubicBezTo>
                    <a:pt x="7447" y="17939"/>
                    <a:pt x="7447" y="18060"/>
                    <a:pt x="7417" y="18121"/>
                  </a:cubicBezTo>
                  <a:cubicBezTo>
                    <a:pt x="7325" y="18303"/>
                    <a:pt x="7265" y="18607"/>
                    <a:pt x="7204" y="18668"/>
                  </a:cubicBezTo>
                  <a:cubicBezTo>
                    <a:pt x="6870" y="18850"/>
                    <a:pt x="6505" y="18850"/>
                    <a:pt x="6505" y="18850"/>
                  </a:cubicBezTo>
                  <a:cubicBezTo>
                    <a:pt x="5836" y="18850"/>
                    <a:pt x="5289" y="19185"/>
                    <a:pt x="5198" y="19215"/>
                  </a:cubicBezTo>
                  <a:cubicBezTo>
                    <a:pt x="5193" y="19219"/>
                    <a:pt x="5177" y="19221"/>
                    <a:pt x="5149" y="19221"/>
                  </a:cubicBezTo>
                  <a:cubicBezTo>
                    <a:pt x="4787" y="19221"/>
                    <a:pt x="2552" y="18872"/>
                    <a:pt x="2128" y="18759"/>
                  </a:cubicBezTo>
                  <a:cubicBezTo>
                    <a:pt x="2064" y="18748"/>
                    <a:pt x="2001" y="18743"/>
                    <a:pt x="1941" y="18743"/>
                  </a:cubicBezTo>
                  <a:cubicBezTo>
                    <a:pt x="1684" y="18743"/>
                    <a:pt x="1466" y="18832"/>
                    <a:pt x="1368" y="18881"/>
                  </a:cubicBezTo>
                  <a:lnTo>
                    <a:pt x="1246" y="19002"/>
                  </a:lnTo>
                  <a:lnTo>
                    <a:pt x="61" y="21434"/>
                  </a:lnTo>
                  <a:cubicBezTo>
                    <a:pt x="0" y="21556"/>
                    <a:pt x="61" y="21738"/>
                    <a:pt x="213" y="21768"/>
                  </a:cubicBezTo>
                  <a:cubicBezTo>
                    <a:pt x="381" y="21812"/>
                    <a:pt x="538" y="21832"/>
                    <a:pt x="686" y="21832"/>
                  </a:cubicBezTo>
                  <a:cubicBezTo>
                    <a:pt x="1664" y="21832"/>
                    <a:pt x="2209" y="20989"/>
                    <a:pt x="2341" y="20857"/>
                  </a:cubicBezTo>
                  <a:cubicBezTo>
                    <a:pt x="2432" y="20747"/>
                    <a:pt x="2501" y="20725"/>
                    <a:pt x="2542" y="20725"/>
                  </a:cubicBezTo>
                  <a:cubicBezTo>
                    <a:pt x="2569" y="20725"/>
                    <a:pt x="2584" y="20735"/>
                    <a:pt x="2584" y="20735"/>
                  </a:cubicBezTo>
                  <a:cubicBezTo>
                    <a:pt x="4559" y="21495"/>
                    <a:pt x="6079" y="21738"/>
                    <a:pt x="6353" y="21768"/>
                  </a:cubicBezTo>
                  <a:cubicBezTo>
                    <a:pt x="6403" y="21779"/>
                    <a:pt x="6488" y="21782"/>
                    <a:pt x="6587" y="21782"/>
                  </a:cubicBezTo>
                  <a:cubicBezTo>
                    <a:pt x="6785" y="21782"/>
                    <a:pt x="7042" y="21768"/>
                    <a:pt x="7204" y="21768"/>
                  </a:cubicBezTo>
                  <a:cubicBezTo>
                    <a:pt x="7325" y="21768"/>
                    <a:pt x="7447" y="21860"/>
                    <a:pt x="7477" y="21951"/>
                  </a:cubicBezTo>
                  <a:cubicBezTo>
                    <a:pt x="7569" y="22224"/>
                    <a:pt x="7751" y="22771"/>
                    <a:pt x="7812" y="23015"/>
                  </a:cubicBezTo>
                  <a:cubicBezTo>
                    <a:pt x="7873" y="23136"/>
                    <a:pt x="7812" y="23258"/>
                    <a:pt x="7721" y="23319"/>
                  </a:cubicBezTo>
                  <a:cubicBezTo>
                    <a:pt x="7447" y="23471"/>
                    <a:pt x="6900" y="23744"/>
                    <a:pt x="6657" y="24078"/>
                  </a:cubicBezTo>
                  <a:cubicBezTo>
                    <a:pt x="6292" y="24534"/>
                    <a:pt x="6505" y="25051"/>
                    <a:pt x="6961" y="25294"/>
                  </a:cubicBezTo>
                  <a:cubicBezTo>
                    <a:pt x="7025" y="25341"/>
                    <a:pt x="7106" y="25361"/>
                    <a:pt x="7199" y="25361"/>
                  </a:cubicBezTo>
                  <a:cubicBezTo>
                    <a:pt x="7593" y="25361"/>
                    <a:pt x="8191" y="25005"/>
                    <a:pt x="8511" y="24808"/>
                  </a:cubicBezTo>
                  <a:cubicBezTo>
                    <a:pt x="8566" y="24781"/>
                    <a:pt x="8626" y="24766"/>
                    <a:pt x="8682" y="24766"/>
                  </a:cubicBezTo>
                  <a:cubicBezTo>
                    <a:pt x="8751" y="24766"/>
                    <a:pt x="8812" y="24788"/>
                    <a:pt x="8845" y="24838"/>
                  </a:cubicBezTo>
                  <a:cubicBezTo>
                    <a:pt x="8936" y="24930"/>
                    <a:pt x="9028" y="25051"/>
                    <a:pt x="9119" y="25142"/>
                  </a:cubicBezTo>
                  <a:cubicBezTo>
                    <a:pt x="9240" y="25264"/>
                    <a:pt x="9180" y="25446"/>
                    <a:pt x="9028" y="25537"/>
                  </a:cubicBezTo>
                  <a:cubicBezTo>
                    <a:pt x="8845" y="25598"/>
                    <a:pt x="8663" y="25720"/>
                    <a:pt x="8541" y="25872"/>
                  </a:cubicBezTo>
                  <a:cubicBezTo>
                    <a:pt x="8329" y="26176"/>
                    <a:pt x="8541" y="26753"/>
                    <a:pt x="8997" y="26936"/>
                  </a:cubicBezTo>
                  <a:cubicBezTo>
                    <a:pt x="9057" y="26961"/>
                    <a:pt x="9119" y="26972"/>
                    <a:pt x="9181" y="26972"/>
                  </a:cubicBezTo>
                  <a:cubicBezTo>
                    <a:pt x="9497" y="26972"/>
                    <a:pt x="9828" y="26688"/>
                    <a:pt x="10031" y="26510"/>
                  </a:cubicBezTo>
                  <a:cubicBezTo>
                    <a:pt x="10084" y="26474"/>
                    <a:pt x="10138" y="26460"/>
                    <a:pt x="10191" y="26460"/>
                  </a:cubicBezTo>
                  <a:cubicBezTo>
                    <a:pt x="10229" y="26460"/>
                    <a:pt x="10266" y="26467"/>
                    <a:pt x="10304" y="26480"/>
                  </a:cubicBezTo>
                  <a:cubicBezTo>
                    <a:pt x="10578" y="26632"/>
                    <a:pt x="11155" y="26936"/>
                    <a:pt x="11702" y="27209"/>
                  </a:cubicBezTo>
                  <a:cubicBezTo>
                    <a:pt x="12432" y="27574"/>
                    <a:pt x="12949" y="27999"/>
                    <a:pt x="12949" y="27999"/>
                  </a:cubicBezTo>
                  <a:cubicBezTo>
                    <a:pt x="14286" y="29003"/>
                    <a:pt x="15289" y="30735"/>
                    <a:pt x="15502" y="31130"/>
                  </a:cubicBezTo>
                  <a:cubicBezTo>
                    <a:pt x="15532" y="31161"/>
                    <a:pt x="15532" y="31221"/>
                    <a:pt x="15532" y="31282"/>
                  </a:cubicBezTo>
                  <a:cubicBezTo>
                    <a:pt x="15380" y="32437"/>
                    <a:pt x="13709" y="33896"/>
                    <a:pt x="13709" y="33896"/>
                  </a:cubicBezTo>
                  <a:cubicBezTo>
                    <a:pt x="12584" y="35021"/>
                    <a:pt x="12310" y="35781"/>
                    <a:pt x="12280" y="36054"/>
                  </a:cubicBezTo>
                  <a:cubicBezTo>
                    <a:pt x="12219" y="36145"/>
                    <a:pt x="12280" y="36206"/>
                    <a:pt x="12310" y="36237"/>
                  </a:cubicBezTo>
                  <a:cubicBezTo>
                    <a:pt x="12506" y="36454"/>
                    <a:pt x="12732" y="36485"/>
                    <a:pt x="12846" y="36485"/>
                  </a:cubicBezTo>
                  <a:cubicBezTo>
                    <a:pt x="12891" y="36485"/>
                    <a:pt x="12918" y="36480"/>
                    <a:pt x="12918" y="36480"/>
                  </a:cubicBezTo>
                  <a:cubicBezTo>
                    <a:pt x="12926" y="36481"/>
                    <a:pt x="12934" y="36481"/>
                    <a:pt x="12942" y="36481"/>
                  </a:cubicBezTo>
                  <a:cubicBezTo>
                    <a:pt x="13505" y="36481"/>
                    <a:pt x="15836" y="34504"/>
                    <a:pt x="15836" y="34504"/>
                  </a:cubicBezTo>
                  <a:cubicBezTo>
                    <a:pt x="15946" y="34395"/>
                    <a:pt x="16362" y="34373"/>
                    <a:pt x="16716" y="34373"/>
                  </a:cubicBezTo>
                  <a:cubicBezTo>
                    <a:pt x="16952" y="34373"/>
                    <a:pt x="17162" y="34383"/>
                    <a:pt x="17234" y="34383"/>
                  </a:cubicBezTo>
                  <a:cubicBezTo>
                    <a:pt x="17447" y="34383"/>
                    <a:pt x="17630" y="34261"/>
                    <a:pt x="17782" y="34109"/>
                  </a:cubicBezTo>
                  <a:cubicBezTo>
                    <a:pt x="18410" y="33480"/>
                    <a:pt x="18508" y="32528"/>
                    <a:pt x="18424" y="32528"/>
                  </a:cubicBezTo>
                  <a:cubicBezTo>
                    <a:pt x="18423" y="32528"/>
                    <a:pt x="18421" y="32528"/>
                    <a:pt x="18420" y="32528"/>
                  </a:cubicBezTo>
                  <a:cubicBezTo>
                    <a:pt x="18815" y="30613"/>
                    <a:pt x="16444" y="27088"/>
                    <a:pt x="16140" y="26601"/>
                  </a:cubicBezTo>
                  <a:cubicBezTo>
                    <a:pt x="15836" y="26115"/>
                    <a:pt x="15836" y="25112"/>
                    <a:pt x="15867" y="23136"/>
                  </a:cubicBezTo>
                  <a:cubicBezTo>
                    <a:pt x="15927" y="21160"/>
                    <a:pt x="15168" y="19063"/>
                    <a:pt x="15016" y="18577"/>
                  </a:cubicBezTo>
                  <a:cubicBezTo>
                    <a:pt x="14894" y="18091"/>
                    <a:pt x="12949" y="14413"/>
                    <a:pt x="12797" y="14139"/>
                  </a:cubicBezTo>
                  <a:lnTo>
                    <a:pt x="12797" y="14109"/>
                  </a:lnTo>
                  <a:cubicBezTo>
                    <a:pt x="9940" y="6358"/>
                    <a:pt x="12128" y="1525"/>
                    <a:pt x="12219" y="1282"/>
                  </a:cubicBezTo>
                  <a:lnTo>
                    <a:pt x="12219" y="1251"/>
                  </a:lnTo>
                  <a:cubicBezTo>
                    <a:pt x="12280" y="1130"/>
                    <a:pt x="12523" y="309"/>
                    <a:pt x="12432" y="96"/>
                  </a:cubicBezTo>
                  <a:cubicBezTo>
                    <a:pt x="12396" y="53"/>
                    <a:pt x="12330" y="0"/>
                    <a:pt x="122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9" name="Google Shape;669;p33"/>
            <p:cNvGrpSpPr/>
            <p:nvPr/>
          </p:nvGrpSpPr>
          <p:grpSpPr>
            <a:xfrm>
              <a:off x="884069" y="-1158024"/>
              <a:ext cx="5196411" cy="2022644"/>
              <a:chOff x="3134640" y="3960283"/>
              <a:chExt cx="4157129" cy="1598802"/>
            </a:xfrm>
          </p:grpSpPr>
          <p:sp>
            <p:nvSpPr>
              <p:cNvPr id="670" name="Google Shape;670;p33"/>
              <p:cNvSpPr/>
              <p:nvPr/>
            </p:nvSpPr>
            <p:spPr>
              <a:xfrm>
                <a:off x="3134640" y="4685020"/>
                <a:ext cx="929375" cy="625425"/>
              </a:xfrm>
              <a:custGeom>
                <a:avLst/>
                <a:gdLst/>
                <a:ahLst/>
                <a:cxnLst/>
                <a:rect l="l" t="t" r="r" b="b"/>
                <a:pathLst>
                  <a:path w="37175" h="25017" extrusionOk="0">
                    <a:moveTo>
                      <a:pt x="22737" y="1"/>
                    </a:moveTo>
                    <a:cubicBezTo>
                      <a:pt x="21369" y="1"/>
                      <a:pt x="21065" y="2858"/>
                      <a:pt x="21065" y="2858"/>
                    </a:cubicBezTo>
                    <a:cubicBezTo>
                      <a:pt x="21065" y="2858"/>
                      <a:pt x="21156" y="3800"/>
                      <a:pt x="20883" y="3952"/>
                    </a:cubicBezTo>
                    <a:cubicBezTo>
                      <a:pt x="20883" y="3952"/>
                      <a:pt x="19967" y="3403"/>
                      <a:pt x="19318" y="3403"/>
                    </a:cubicBezTo>
                    <a:cubicBezTo>
                      <a:pt x="19173" y="3403"/>
                      <a:pt x="19042" y="3430"/>
                      <a:pt x="18937" y="3496"/>
                    </a:cubicBezTo>
                    <a:cubicBezTo>
                      <a:pt x="18329" y="3861"/>
                      <a:pt x="18694" y="6080"/>
                      <a:pt x="18633" y="6080"/>
                    </a:cubicBezTo>
                    <a:cubicBezTo>
                      <a:pt x="18632" y="6082"/>
                      <a:pt x="18628" y="6084"/>
                      <a:pt x="18622" y="6084"/>
                    </a:cubicBezTo>
                    <a:cubicBezTo>
                      <a:pt x="18484" y="6084"/>
                      <a:pt x="17213" y="5564"/>
                      <a:pt x="16738" y="5564"/>
                    </a:cubicBezTo>
                    <a:cubicBezTo>
                      <a:pt x="16676" y="5564"/>
                      <a:pt x="16627" y="5573"/>
                      <a:pt x="16597" y="5594"/>
                    </a:cubicBezTo>
                    <a:cubicBezTo>
                      <a:pt x="16293" y="5776"/>
                      <a:pt x="16050" y="6505"/>
                      <a:pt x="16110" y="6931"/>
                    </a:cubicBezTo>
                    <a:cubicBezTo>
                      <a:pt x="16110" y="6931"/>
                      <a:pt x="15832" y="6805"/>
                      <a:pt x="15512" y="6805"/>
                    </a:cubicBezTo>
                    <a:cubicBezTo>
                      <a:pt x="15336" y="6805"/>
                      <a:pt x="15148" y="6843"/>
                      <a:pt x="14986" y="6961"/>
                    </a:cubicBezTo>
                    <a:cubicBezTo>
                      <a:pt x="14530" y="7296"/>
                      <a:pt x="14347" y="8329"/>
                      <a:pt x="14347" y="8329"/>
                    </a:cubicBezTo>
                    <a:cubicBezTo>
                      <a:pt x="14347" y="8329"/>
                      <a:pt x="13791" y="7896"/>
                      <a:pt x="13306" y="7896"/>
                    </a:cubicBezTo>
                    <a:cubicBezTo>
                      <a:pt x="13202" y="7896"/>
                      <a:pt x="13101" y="7916"/>
                      <a:pt x="13010" y="7964"/>
                    </a:cubicBezTo>
                    <a:cubicBezTo>
                      <a:pt x="12524" y="8208"/>
                      <a:pt x="12615" y="9028"/>
                      <a:pt x="12615" y="9028"/>
                    </a:cubicBezTo>
                    <a:cubicBezTo>
                      <a:pt x="12615" y="9028"/>
                      <a:pt x="12290" y="8567"/>
                      <a:pt x="11921" y="8567"/>
                    </a:cubicBezTo>
                    <a:cubicBezTo>
                      <a:pt x="11899" y="8567"/>
                      <a:pt x="11877" y="8569"/>
                      <a:pt x="11855" y="8572"/>
                    </a:cubicBezTo>
                    <a:cubicBezTo>
                      <a:pt x="11429" y="8633"/>
                      <a:pt x="11277" y="9393"/>
                      <a:pt x="10974" y="9484"/>
                    </a:cubicBezTo>
                    <a:cubicBezTo>
                      <a:pt x="10974" y="9484"/>
                      <a:pt x="10852" y="8785"/>
                      <a:pt x="10335" y="8664"/>
                    </a:cubicBezTo>
                    <a:cubicBezTo>
                      <a:pt x="10305" y="8659"/>
                      <a:pt x="10272" y="8656"/>
                      <a:pt x="10236" y="8656"/>
                    </a:cubicBezTo>
                    <a:cubicBezTo>
                      <a:pt x="9614" y="8656"/>
                      <a:pt x="8147" y="9363"/>
                      <a:pt x="8147" y="9363"/>
                    </a:cubicBezTo>
                    <a:cubicBezTo>
                      <a:pt x="8056" y="9302"/>
                      <a:pt x="5016" y="8633"/>
                      <a:pt x="1429" y="6505"/>
                    </a:cubicBezTo>
                    <a:cubicBezTo>
                      <a:pt x="1429" y="6505"/>
                      <a:pt x="1181" y="6406"/>
                      <a:pt x="905" y="6406"/>
                    </a:cubicBezTo>
                    <a:cubicBezTo>
                      <a:pt x="652" y="6406"/>
                      <a:pt x="375" y="6490"/>
                      <a:pt x="244" y="6809"/>
                    </a:cubicBezTo>
                    <a:cubicBezTo>
                      <a:pt x="1" y="7509"/>
                      <a:pt x="1460" y="9241"/>
                      <a:pt x="2767" y="10062"/>
                    </a:cubicBezTo>
                    <a:cubicBezTo>
                      <a:pt x="4066" y="10859"/>
                      <a:pt x="8436" y="12833"/>
                      <a:pt x="12502" y="12833"/>
                    </a:cubicBezTo>
                    <a:cubicBezTo>
                      <a:pt x="12621" y="12833"/>
                      <a:pt x="12740" y="12831"/>
                      <a:pt x="12858" y="12828"/>
                    </a:cubicBezTo>
                    <a:lnTo>
                      <a:pt x="12858" y="12828"/>
                    </a:lnTo>
                    <a:cubicBezTo>
                      <a:pt x="12858" y="12828"/>
                      <a:pt x="12706" y="13162"/>
                      <a:pt x="12402" y="13557"/>
                    </a:cubicBezTo>
                    <a:cubicBezTo>
                      <a:pt x="12068" y="13922"/>
                      <a:pt x="12250" y="14560"/>
                      <a:pt x="12706" y="14864"/>
                    </a:cubicBezTo>
                    <a:cubicBezTo>
                      <a:pt x="13116" y="15137"/>
                      <a:pt x="14631" y="16025"/>
                      <a:pt x="15331" y="16025"/>
                    </a:cubicBezTo>
                    <a:cubicBezTo>
                      <a:pt x="15409" y="16025"/>
                      <a:pt x="15478" y="16013"/>
                      <a:pt x="15533" y="15989"/>
                    </a:cubicBezTo>
                    <a:cubicBezTo>
                      <a:pt x="16050" y="15715"/>
                      <a:pt x="15594" y="14986"/>
                      <a:pt x="15594" y="14986"/>
                    </a:cubicBezTo>
                    <a:cubicBezTo>
                      <a:pt x="15594" y="14986"/>
                      <a:pt x="16483" y="13830"/>
                      <a:pt x="16885" y="13830"/>
                    </a:cubicBezTo>
                    <a:cubicBezTo>
                      <a:pt x="16891" y="13830"/>
                      <a:pt x="16896" y="13830"/>
                      <a:pt x="16901" y="13831"/>
                    </a:cubicBezTo>
                    <a:cubicBezTo>
                      <a:pt x="17235" y="13892"/>
                      <a:pt x="17965" y="13740"/>
                      <a:pt x="18907" y="14378"/>
                    </a:cubicBezTo>
                    <a:cubicBezTo>
                      <a:pt x="19515" y="14803"/>
                      <a:pt x="17965" y="16931"/>
                      <a:pt x="17843" y="17296"/>
                    </a:cubicBezTo>
                    <a:cubicBezTo>
                      <a:pt x="17782" y="17843"/>
                      <a:pt x="17326" y="18481"/>
                      <a:pt x="18329" y="19089"/>
                    </a:cubicBezTo>
                    <a:cubicBezTo>
                      <a:pt x="19384" y="19689"/>
                      <a:pt x="19872" y="19929"/>
                      <a:pt x="20165" y="19929"/>
                    </a:cubicBezTo>
                    <a:cubicBezTo>
                      <a:pt x="20244" y="19929"/>
                      <a:pt x="20308" y="19912"/>
                      <a:pt x="20366" y="19880"/>
                    </a:cubicBezTo>
                    <a:cubicBezTo>
                      <a:pt x="20609" y="19728"/>
                      <a:pt x="21065" y="19393"/>
                      <a:pt x="20731" y="18907"/>
                    </a:cubicBezTo>
                    <a:cubicBezTo>
                      <a:pt x="20396" y="18390"/>
                      <a:pt x="20001" y="17782"/>
                      <a:pt x="20366" y="17296"/>
                    </a:cubicBezTo>
                    <a:cubicBezTo>
                      <a:pt x="20700" y="16810"/>
                      <a:pt x="21369" y="16323"/>
                      <a:pt x="21764" y="15776"/>
                    </a:cubicBezTo>
                    <a:lnTo>
                      <a:pt x="22129" y="15746"/>
                    </a:lnTo>
                    <a:lnTo>
                      <a:pt x="23466" y="16475"/>
                    </a:lnTo>
                    <a:cubicBezTo>
                      <a:pt x="23466" y="16475"/>
                      <a:pt x="23193" y="18907"/>
                      <a:pt x="23193" y="19059"/>
                    </a:cubicBezTo>
                    <a:cubicBezTo>
                      <a:pt x="23193" y="19211"/>
                      <a:pt x="22372" y="20366"/>
                      <a:pt x="22645" y="20761"/>
                    </a:cubicBezTo>
                    <a:cubicBezTo>
                      <a:pt x="22925" y="21097"/>
                      <a:pt x="24388" y="21998"/>
                      <a:pt x="25425" y="21998"/>
                    </a:cubicBezTo>
                    <a:cubicBezTo>
                      <a:pt x="25516" y="21998"/>
                      <a:pt x="25602" y="21991"/>
                      <a:pt x="25685" y="21977"/>
                    </a:cubicBezTo>
                    <a:cubicBezTo>
                      <a:pt x="25685" y="21977"/>
                      <a:pt x="26080" y="21399"/>
                      <a:pt x="25624" y="20609"/>
                    </a:cubicBezTo>
                    <a:lnTo>
                      <a:pt x="25837" y="19120"/>
                    </a:lnTo>
                    <a:cubicBezTo>
                      <a:pt x="25837" y="19120"/>
                      <a:pt x="26171" y="20214"/>
                      <a:pt x="26293" y="20518"/>
                    </a:cubicBezTo>
                    <a:cubicBezTo>
                      <a:pt x="26384" y="20883"/>
                      <a:pt x="26779" y="22494"/>
                      <a:pt x="26840" y="22858"/>
                    </a:cubicBezTo>
                    <a:cubicBezTo>
                      <a:pt x="26931" y="23162"/>
                      <a:pt x="27083" y="23922"/>
                      <a:pt x="27874" y="24439"/>
                    </a:cubicBezTo>
                    <a:cubicBezTo>
                      <a:pt x="28664" y="24986"/>
                      <a:pt x="29424" y="25016"/>
                      <a:pt x="29424" y="25016"/>
                    </a:cubicBezTo>
                    <a:cubicBezTo>
                      <a:pt x="29424" y="25016"/>
                      <a:pt x="30153" y="24773"/>
                      <a:pt x="29545" y="24013"/>
                    </a:cubicBezTo>
                    <a:cubicBezTo>
                      <a:pt x="28937" y="23253"/>
                      <a:pt x="28603" y="23314"/>
                      <a:pt x="28633" y="22494"/>
                    </a:cubicBezTo>
                    <a:cubicBezTo>
                      <a:pt x="28664" y="21703"/>
                      <a:pt x="28451" y="21247"/>
                      <a:pt x="28937" y="20883"/>
                    </a:cubicBezTo>
                    <a:cubicBezTo>
                      <a:pt x="28937" y="20883"/>
                      <a:pt x="29585" y="21151"/>
                      <a:pt x="31014" y="21151"/>
                    </a:cubicBezTo>
                    <a:cubicBezTo>
                      <a:pt x="31252" y="21151"/>
                      <a:pt x="31512" y="21143"/>
                      <a:pt x="31795" y="21126"/>
                    </a:cubicBezTo>
                    <a:lnTo>
                      <a:pt x="34226" y="22129"/>
                    </a:lnTo>
                    <a:cubicBezTo>
                      <a:pt x="34226" y="22129"/>
                      <a:pt x="35249" y="22859"/>
                      <a:pt x="35432" y="22859"/>
                    </a:cubicBezTo>
                    <a:cubicBezTo>
                      <a:pt x="35436" y="22859"/>
                      <a:pt x="35439" y="22859"/>
                      <a:pt x="35442" y="22858"/>
                    </a:cubicBezTo>
                    <a:cubicBezTo>
                      <a:pt x="35442" y="22858"/>
                      <a:pt x="35500" y="22868"/>
                      <a:pt x="35584" y="22868"/>
                    </a:cubicBezTo>
                    <a:cubicBezTo>
                      <a:pt x="35710" y="22868"/>
                      <a:pt x="35892" y="22846"/>
                      <a:pt x="36020" y="22737"/>
                    </a:cubicBezTo>
                    <a:cubicBezTo>
                      <a:pt x="36020" y="22737"/>
                      <a:pt x="36165" y="22868"/>
                      <a:pt x="36326" y="22868"/>
                    </a:cubicBezTo>
                    <a:cubicBezTo>
                      <a:pt x="36397" y="22868"/>
                      <a:pt x="36471" y="22842"/>
                      <a:pt x="36536" y="22767"/>
                    </a:cubicBezTo>
                    <a:cubicBezTo>
                      <a:pt x="36779" y="22554"/>
                      <a:pt x="37175" y="22159"/>
                      <a:pt x="36962" y="21339"/>
                    </a:cubicBezTo>
                    <a:cubicBezTo>
                      <a:pt x="36719" y="20487"/>
                      <a:pt x="36111" y="19880"/>
                      <a:pt x="35928" y="19241"/>
                    </a:cubicBezTo>
                    <a:cubicBezTo>
                      <a:pt x="35928" y="19241"/>
                      <a:pt x="35655" y="18633"/>
                      <a:pt x="34895" y="18329"/>
                    </a:cubicBezTo>
                    <a:cubicBezTo>
                      <a:pt x="34441" y="18130"/>
                      <a:pt x="34150" y="18049"/>
                      <a:pt x="33853" y="18049"/>
                    </a:cubicBezTo>
                    <a:cubicBezTo>
                      <a:pt x="33653" y="18049"/>
                      <a:pt x="33450" y="18086"/>
                      <a:pt x="33193" y="18147"/>
                    </a:cubicBezTo>
                    <a:cubicBezTo>
                      <a:pt x="33193" y="18147"/>
                      <a:pt x="32889" y="16992"/>
                      <a:pt x="32463" y="16810"/>
                    </a:cubicBezTo>
                    <a:cubicBezTo>
                      <a:pt x="32384" y="16773"/>
                      <a:pt x="32276" y="16759"/>
                      <a:pt x="32153" y="16759"/>
                    </a:cubicBezTo>
                    <a:cubicBezTo>
                      <a:pt x="31663" y="16759"/>
                      <a:pt x="30944" y="16992"/>
                      <a:pt x="30944" y="16992"/>
                    </a:cubicBezTo>
                    <a:lnTo>
                      <a:pt x="30761" y="16566"/>
                    </a:lnTo>
                    <a:cubicBezTo>
                      <a:pt x="30761" y="16566"/>
                      <a:pt x="31673" y="15776"/>
                      <a:pt x="31460" y="15351"/>
                    </a:cubicBezTo>
                    <a:cubicBezTo>
                      <a:pt x="31187" y="14955"/>
                      <a:pt x="30396" y="14743"/>
                      <a:pt x="30396" y="14743"/>
                    </a:cubicBezTo>
                    <a:lnTo>
                      <a:pt x="30396" y="13922"/>
                    </a:lnTo>
                    <a:cubicBezTo>
                      <a:pt x="30396" y="13922"/>
                      <a:pt x="30769" y="14006"/>
                      <a:pt x="31276" y="14006"/>
                    </a:cubicBezTo>
                    <a:cubicBezTo>
                      <a:pt x="31909" y="14006"/>
                      <a:pt x="32754" y="13875"/>
                      <a:pt x="33345" y="13284"/>
                    </a:cubicBezTo>
                    <a:cubicBezTo>
                      <a:pt x="33436" y="13193"/>
                      <a:pt x="33892" y="12402"/>
                      <a:pt x="32706" y="12220"/>
                    </a:cubicBezTo>
                    <a:cubicBezTo>
                      <a:pt x="32706" y="12220"/>
                      <a:pt x="33679" y="11764"/>
                      <a:pt x="33649" y="11156"/>
                    </a:cubicBezTo>
                    <a:cubicBezTo>
                      <a:pt x="33649" y="10852"/>
                      <a:pt x="32737" y="10366"/>
                      <a:pt x="32737" y="10366"/>
                    </a:cubicBezTo>
                    <a:cubicBezTo>
                      <a:pt x="32737" y="10366"/>
                      <a:pt x="33983" y="9150"/>
                      <a:pt x="33831" y="8785"/>
                    </a:cubicBezTo>
                    <a:cubicBezTo>
                      <a:pt x="33744" y="8494"/>
                      <a:pt x="33461" y="8175"/>
                      <a:pt x="32771" y="8175"/>
                    </a:cubicBezTo>
                    <a:cubicBezTo>
                      <a:pt x="32740" y="8175"/>
                      <a:pt x="32708" y="8176"/>
                      <a:pt x="32676" y="8177"/>
                    </a:cubicBezTo>
                    <a:cubicBezTo>
                      <a:pt x="31916" y="8268"/>
                      <a:pt x="30944" y="8360"/>
                      <a:pt x="30944" y="8360"/>
                    </a:cubicBezTo>
                    <a:cubicBezTo>
                      <a:pt x="30944" y="8360"/>
                      <a:pt x="32615" y="7265"/>
                      <a:pt x="32463" y="6536"/>
                    </a:cubicBezTo>
                    <a:cubicBezTo>
                      <a:pt x="32403" y="6293"/>
                      <a:pt x="31977" y="6080"/>
                      <a:pt x="31612" y="5928"/>
                    </a:cubicBezTo>
                    <a:cubicBezTo>
                      <a:pt x="31035" y="5685"/>
                      <a:pt x="30427" y="5533"/>
                      <a:pt x="30427" y="5533"/>
                    </a:cubicBezTo>
                    <a:cubicBezTo>
                      <a:pt x="30427" y="5533"/>
                      <a:pt x="30609" y="3314"/>
                      <a:pt x="30488" y="3192"/>
                    </a:cubicBezTo>
                    <a:cubicBezTo>
                      <a:pt x="30403" y="3150"/>
                      <a:pt x="30319" y="2713"/>
                      <a:pt x="29910" y="2713"/>
                    </a:cubicBezTo>
                    <a:cubicBezTo>
                      <a:pt x="29729" y="2713"/>
                      <a:pt x="29485" y="2798"/>
                      <a:pt x="29150" y="3040"/>
                    </a:cubicBezTo>
                    <a:cubicBezTo>
                      <a:pt x="29150" y="3040"/>
                      <a:pt x="27539" y="4712"/>
                      <a:pt x="26992" y="4834"/>
                    </a:cubicBezTo>
                    <a:cubicBezTo>
                      <a:pt x="26992" y="4834"/>
                      <a:pt x="27539" y="1916"/>
                      <a:pt x="25898" y="1186"/>
                    </a:cubicBezTo>
                    <a:cubicBezTo>
                      <a:pt x="25801" y="1145"/>
                      <a:pt x="25709" y="1126"/>
                      <a:pt x="25623" y="1126"/>
                    </a:cubicBezTo>
                    <a:cubicBezTo>
                      <a:pt x="24755" y="1126"/>
                      <a:pt x="24378" y="3010"/>
                      <a:pt x="24378" y="3010"/>
                    </a:cubicBezTo>
                    <a:cubicBezTo>
                      <a:pt x="24378" y="3010"/>
                      <a:pt x="24104" y="1"/>
                      <a:pt x="2273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3"/>
              <p:cNvSpPr/>
              <p:nvPr/>
            </p:nvSpPr>
            <p:spPr>
              <a:xfrm rot="1381892">
                <a:off x="6478554" y="4667367"/>
                <a:ext cx="747563" cy="478180"/>
              </a:xfrm>
              <a:custGeom>
                <a:avLst/>
                <a:gdLst/>
                <a:ahLst/>
                <a:cxnLst/>
                <a:rect l="l" t="t" r="r" b="b"/>
                <a:pathLst>
                  <a:path w="25837" h="17509" extrusionOk="0">
                    <a:moveTo>
                      <a:pt x="15746" y="0"/>
                    </a:moveTo>
                    <a:cubicBezTo>
                      <a:pt x="14773" y="0"/>
                      <a:pt x="14560" y="1976"/>
                      <a:pt x="14560" y="1976"/>
                    </a:cubicBezTo>
                    <a:cubicBezTo>
                      <a:pt x="14560" y="1976"/>
                      <a:pt x="14591" y="2675"/>
                      <a:pt x="14408" y="2736"/>
                    </a:cubicBezTo>
                    <a:cubicBezTo>
                      <a:pt x="14408" y="2736"/>
                      <a:pt x="13792" y="2358"/>
                      <a:pt x="13331" y="2358"/>
                    </a:cubicBezTo>
                    <a:cubicBezTo>
                      <a:pt x="13222" y="2358"/>
                      <a:pt x="13122" y="2380"/>
                      <a:pt x="13040" y="2432"/>
                    </a:cubicBezTo>
                    <a:cubicBezTo>
                      <a:pt x="12615" y="2705"/>
                      <a:pt x="12858" y="4225"/>
                      <a:pt x="12797" y="4256"/>
                    </a:cubicBezTo>
                    <a:cubicBezTo>
                      <a:pt x="12796" y="4257"/>
                      <a:pt x="12795" y="4257"/>
                      <a:pt x="12792" y="4257"/>
                    </a:cubicBezTo>
                    <a:cubicBezTo>
                      <a:pt x="12710" y="4257"/>
                      <a:pt x="11833" y="3893"/>
                      <a:pt x="11486" y="3893"/>
                    </a:cubicBezTo>
                    <a:cubicBezTo>
                      <a:pt x="11433" y="3893"/>
                      <a:pt x="11392" y="3902"/>
                      <a:pt x="11369" y="3921"/>
                    </a:cubicBezTo>
                    <a:cubicBezTo>
                      <a:pt x="11186" y="4073"/>
                      <a:pt x="10974" y="4560"/>
                      <a:pt x="11034" y="4833"/>
                    </a:cubicBezTo>
                    <a:cubicBezTo>
                      <a:pt x="11034" y="4833"/>
                      <a:pt x="10850" y="4747"/>
                      <a:pt x="10637" y="4747"/>
                    </a:cubicBezTo>
                    <a:cubicBezTo>
                      <a:pt x="10516" y="4747"/>
                      <a:pt x="10385" y="4775"/>
                      <a:pt x="10274" y="4864"/>
                    </a:cubicBezTo>
                    <a:cubicBezTo>
                      <a:pt x="9910" y="5107"/>
                      <a:pt x="9818" y="5806"/>
                      <a:pt x="9818" y="5806"/>
                    </a:cubicBezTo>
                    <a:cubicBezTo>
                      <a:pt x="9818" y="5806"/>
                      <a:pt x="9439" y="5506"/>
                      <a:pt x="9117" y="5506"/>
                    </a:cubicBezTo>
                    <a:cubicBezTo>
                      <a:pt x="9042" y="5506"/>
                      <a:pt x="8970" y="5522"/>
                      <a:pt x="8907" y="5563"/>
                    </a:cubicBezTo>
                    <a:cubicBezTo>
                      <a:pt x="8542" y="5745"/>
                      <a:pt x="8603" y="6323"/>
                      <a:pt x="8603" y="6323"/>
                    </a:cubicBezTo>
                    <a:cubicBezTo>
                      <a:pt x="8603" y="6323"/>
                      <a:pt x="8395" y="6012"/>
                      <a:pt x="8125" y="6012"/>
                    </a:cubicBezTo>
                    <a:cubicBezTo>
                      <a:pt x="8102" y="6012"/>
                      <a:pt x="8079" y="6014"/>
                      <a:pt x="8056" y="6019"/>
                    </a:cubicBezTo>
                    <a:cubicBezTo>
                      <a:pt x="7782" y="6049"/>
                      <a:pt x="7630" y="6566"/>
                      <a:pt x="7448" y="6657"/>
                    </a:cubicBezTo>
                    <a:cubicBezTo>
                      <a:pt x="7448" y="6657"/>
                      <a:pt x="7387" y="6140"/>
                      <a:pt x="6992" y="6079"/>
                    </a:cubicBezTo>
                    <a:cubicBezTo>
                      <a:pt x="6982" y="6076"/>
                      <a:pt x="6969" y="6075"/>
                      <a:pt x="6955" y="6075"/>
                    </a:cubicBezTo>
                    <a:cubicBezTo>
                      <a:pt x="6674" y="6075"/>
                      <a:pt x="5654" y="6626"/>
                      <a:pt x="5654" y="6626"/>
                    </a:cubicBezTo>
                    <a:cubicBezTo>
                      <a:pt x="5593" y="6566"/>
                      <a:pt x="3466" y="6110"/>
                      <a:pt x="1004" y="4651"/>
                    </a:cubicBezTo>
                    <a:cubicBezTo>
                      <a:pt x="1004" y="4651"/>
                      <a:pt x="816" y="4574"/>
                      <a:pt x="617" y="4574"/>
                    </a:cubicBezTo>
                    <a:cubicBezTo>
                      <a:pt x="441" y="4574"/>
                      <a:pt x="255" y="4635"/>
                      <a:pt x="183" y="4864"/>
                    </a:cubicBezTo>
                    <a:cubicBezTo>
                      <a:pt x="1" y="5350"/>
                      <a:pt x="1034" y="6535"/>
                      <a:pt x="1946" y="7113"/>
                    </a:cubicBezTo>
                    <a:cubicBezTo>
                      <a:pt x="2839" y="7678"/>
                      <a:pt x="5947" y="9060"/>
                      <a:pt x="8787" y="9060"/>
                    </a:cubicBezTo>
                    <a:cubicBezTo>
                      <a:pt x="8847" y="9060"/>
                      <a:pt x="8907" y="9059"/>
                      <a:pt x="8967" y="9058"/>
                    </a:cubicBezTo>
                    <a:lnTo>
                      <a:pt x="8967" y="9058"/>
                    </a:lnTo>
                    <a:cubicBezTo>
                      <a:pt x="8967" y="9058"/>
                      <a:pt x="8846" y="9271"/>
                      <a:pt x="8633" y="9544"/>
                    </a:cubicBezTo>
                    <a:cubicBezTo>
                      <a:pt x="8390" y="9818"/>
                      <a:pt x="8511" y="10274"/>
                      <a:pt x="8815" y="10456"/>
                    </a:cubicBezTo>
                    <a:cubicBezTo>
                      <a:pt x="9091" y="10649"/>
                      <a:pt x="10192" y="11267"/>
                      <a:pt x="10666" y="11267"/>
                    </a:cubicBezTo>
                    <a:cubicBezTo>
                      <a:pt x="10715" y="11267"/>
                      <a:pt x="10757" y="11261"/>
                      <a:pt x="10791" y="11247"/>
                    </a:cubicBezTo>
                    <a:cubicBezTo>
                      <a:pt x="11186" y="11064"/>
                      <a:pt x="10822" y="10578"/>
                      <a:pt x="10822" y="10578"/>
                    </a:cubicBezTo>
                    <a:cubicBezTo>
                      <a:pt x="10822" y="10578"/>
                      <a:pt x="11490" y="9757"/>
                      <a:pt x="11703" y="9757"/>
                    </a:cubicBezTo>
                    <a:cubicBezTo>
                      <a:pt x="11761" y="9757"/>
                      <a:pt x="11826" y="9755"/>
                      <a:pt x="11900" y="9755"/>
                    </a:cubicBezTo>
                    <a:cubicBezTo>
                      <a:pt x="12178" y="9755"/>
                      <a:pt x="12573" y="9792"/>
                      <a:pt x="13101" y="10152"/>
                    </a:cubicBezTo>
                    <a:cubicBezTo>
                      <a:pt x="13527" y="10426"/>
                      <a:pt x="12433" y="11946"/>
                      <a:pt x="12402" y="12189"/>
                    </a:cubicBezTo>
                    <a:cubicBezTo>
                      <a:pt x="12311" y="12584"/>
                      <a:pt x="12007" y="13010"/>
                      <a:pt x="12736" y="13465"/>
                    </a:cubicBezTo>
                    <a:cubicBezTo>
                      <a:pt x="13453" y="13871"/>
                      <a:pt x="13794" y="14052"/>
                      <a:pt x="13996" y="14052"/>
                    </a:cubicBezTo>
                    <a:cubicBezTo>
                      <a:pt x="14051" y="14052"/>
                      <a:pt x="14096" y="14039"/>
                      <a:pt x="14135" y="14013"/>
                    </a:cubicBezTo>
                    <a:cubicBezTo>
                      <a:pt x="14317" y="13921"/>
                      <a:pt x="14621" y="13678"/>
                      <a:pt x="14408" y="13344"/>
                    </a:cubicBezTo>
                    <a:cubicBezTo>
                      <a:pt x="14165" y="13010"/>
                      <a:pt x="13922" y="12584"/>
                      <a:pt x="14135" y="12250"/>
                    </a:cubicBezTo>
                    <a:cubicBezTo>
                      <a:pt x="14378" y="11885"/>
                      <a:pt x="14864" y="11551"/>
                      <a:pt x="15138" y="11186"/>
                    </a:cubicBezTo>
                    <a:lnTo>
                      <a:pt x="15381" y="11125"/>
                    </a:lnTo>
                    <a:lnTo>
                      <a:pt x="16354" y="11642"/>
                    </a:lnTo>
                    <a:cubicBezTo>
                      <a:pt x="16354" y="11642"/>
                      <a:pt x="16141" y="13344"/>
                      <a:pt x="16141" y="13405"/>
                    </a:cubicBezTo>
                    <a:cubicBezTo>
                      <a:pt x="16141" y="13526"/>
                      <a:pt x="15533" y="14377"/>
                      <a:pt x="15776" y="14590"/>
                    </a:cubicBezTo>
                    <a:cubicBezTo>
                      <a:pt x="15942" y="14838"/>
                      <a:pt x="16958" y="15462"/>
                      <a:pt x="17689" y="15462"/>
                    </a:cubicBezTo>
                    <a:cubicBezTo>
                      <a:pt x="17764" y="15462"/>
                      <a:pt x="17836" y="15455"/>
                      <a:pt x="17904" y="15441"/>
                    </a:cubicBezTo>
                    <a:cubicBezTo>
                      <a:pt x="17904" y="15441"/>
                      <a:pt x="18208" y="15016"/>
                      <a:pt x="17873" y="14469"/>
                    </a:cubicBezTo>
                    <a:lnTo>
                      <a:pt x="18025" y="13405"/>
                    </a:lnTo>
                    <a:cubicBezTo>
                      <a:pt x="18025" y="13405"/>
                      <a:pt x="18238" y="14165"/>
                      <a:pt x="18329" y="14408"/>
                    </a:cubicBezTo>
                    <a:cubicBezTo>
                      <a:pt x="18390" y="14621"/>
                      <a:pt x="18664" y="15806"/>
                      <a:pt x="18694" y="15988"/>
                    </a:cubicBezTo>
                    <a:cubicBezTo>
                      <a:pt x="18724" y="16231"/>
                      <a:pt x="18846" y="16748"/>
                      <a:pt x="19424" y="17113"/>
                    </a:cubicBezTo>
                    <a:cubicBezTo>
                      <a:pt x="20001" y="17447"/>
                      <a:pt x="20487" y="17508"/>
                      <a:pt x="20487" y="17508"/>
                    </a:cubicBezTo>
                    <a:cubicBezTo>
                      <a:pt x="20487" y="17508"/>
                      <a:pt x="20974" y="17356"/>
                      <a:pt x="20548" y="16839"/>
                    </a:cubicBezTo>
                    <a:cubicBezTo>
                      <a:pt x="20153" y="16292"/>
                      <a:pt x="19879" y="16353"/>
                      <a:pt x="19910" y="15776"/>
                    </a:cubicBezTo>
                    <a:cubicBezTo>
                      <a:pt x="19940" y="15198"/>
                      <a:pt x="19788" y="14894"/>
                      <a:pt x="20092" y="14621"/>
                    </a:cubicBezTo>
                    <a:cubicBezTo>
                      <a:pt x="20092" y="14621"/>
                      <a:pt x="20585" y="14842"/>
                      <a:pt x="21680" y="14842"/>
                    </a:cubicBezTo>
                    <a:cubicBezTo>
                      <a:pt x="21802" y="14842"/>
                      <a:pt x="21931" y="14839"/>
                      <a:pt x="22068" y="14833"/>
                    </a:cubicBezTo>
                    <a:lnTo>
                      <a:pt x="23801" y="15502"/>
                    </a:lnTo>
                    <a:cubicBezTo>
                      <a:pt x="23801" y="15502"/>
                      <a:pt x="24500" y="16019"/>
                      <a:pt x="24621" y="16019"/>
                    </a:cubicBezTo>
                    <a:cubicBezTo>
                      <a:pt x="24621" y="16019"/>
                      <a:pt x="24690" y="16034"/>
                      <a:pt x="24777" y="16034"/>
                    </a:cubicBezTo>
                    <a:cubicBezTo>
                      <a:pt x="24864" y="16034"/>
                      <a:pt x="24971" y="16019"/>
                      <a:pt x="25047" y="15958"/>
                    </a:cubicBezTo>
                    <a:cubicBezTo>
                      <a:pt x="25047" y="15958"/>
                      <a:pt x="25128" y="16039"/>
                      <a:pt x="25227" y="16039"/>
                    </a:cubicBezTo>
                    <a:cubicBezTo>
                      <a:pt x="25276" y="16039"/>
                      <a:pt x="25330" y="16019"/>
                      <a:pt x="25381" y="15958"/>
                    </a:cubicBezTo>
                    <a:cubicBezTo>
                      <a:pt x="25533" y="15806"/>
                      <a:pt x="25837" y="15532"/>
                      <a:pt x="25685" y="14924"/>
                    </a:cubicBezTo>
                    <a:cubicBezTo>
                      <a:pt x="25533" y="14317"/>
                      <a:pt x="25077" y="13921"/>
                      <a:pt x="25016" y="13496"/>
                    </a:cubicBezTo>
                    <a:cubicBezTo>
                      <a:pt x="25016" y="13496"/>
                      <a:pt x="24804" y="13070"/>
                      <a:pt x="24287" y="12858"/>
                    </a:cubicBezTo>
                    <a:cubicBezTo>
                      <a:pt x="23960" y="12712"/>
                      <a:pt x="23753" y="12643"/>
                      <a:pt x="23542" y="12643"/>
                    </a:cubicBezTo>
                    <a:cubicBezTo>
                      <a:pt x="23399" y="12643"/>
                      <a:pt x="23255" y="12675"/>
                      <a:pt x="23071" y="12736"/>
                    </a:cubicBezTo>
                    <a:cubicBezTo>
                      <a:pt x="23071" y="12736"/>
                      <a:pt x="22828" y="11915"/>
                      <a:pt x="22585" y="11824"/>
                    </a:cubicBezTo>
                    <a:cubicBezTo>
                      <a:pt x="22524" y="11800"/>
                      <a:pt x="22445" y="11790"/>
                      <a:pt x="22357" y="11790"/>
                    </a:cubicBezTo>
                    <a:cubicBezTo>
                      <a:pt x="22007" y="11790"/>
                      <a:pt x="21521" y="11946"/>
                      <a:pt x="21521" y="11946"/>
                    </a:cubicBezTo>
                    <a:lnTo>
                      <a:pt x="21399" y="11642"/>
                    </a:lnTo>
                    <a:cubicBezTo>
                      <a:pt x="21399" y="11642"/>
                      <a:pt x="22038" y="11064"/>
                      <a:pt x="21855" y="10791"/>
                    </a:cubicBezTo>
                    <a:cubicBezTo>
                      <a:pt x="21673" y="10517"/>
                      <a:pt x="21095" y="10365"/>
                      <a:pt x="21095" y="10365"/>
                    </a:cubicBezTo>
                    <a:lnTo>
                      <a:pt x="21065" y="9757"/>
                    </a:lnTo>
                    <a:lnTo>
                      <a:pt x="21065" y="9757"/>
                    </a:lnTo>
                    <a:cubicBezTo>
                      <a:pt x="21065" y="9757"/>
                      <a:pt x="21323" y="9817"/>
                      <a:pt x="21677" y="9817"/>
                    </a:cubicBezTo>
                    <a:cubicBezTo>
                      <a:pt x="22119" y="9817"/>
                      <a:pt x="22710" y="9723"/>
                      <a:pt x="23132" y="9301"/>
                    </a:cubicBezTo>
                    <a:cubicBezTo>
                      <a:pt x="23193" y="9241"/>
                      <a:pt x="23527" y="8693"/>
                      <a:pt x="22676" y="8541"/>
                    </a:cubicBezTo>
                    <a:cubicBezTo>
                      <a:pt x="22676" y="8541"/>
                      <a:pt x="23375" y="8237"/>
                      <a:pt x="23345" y="7782"/>
                    </a:cubicBezTo>
                    <a:cubicBezTo>
                      <a:pt x="23345" y="7599"/>
                      <a:pt x="22676" y="7234"/>
                      <a:pt x="22676" y="7234"/>
                    </a:cubicBezTo>
                    <a:cubicBezTo>
                      <a:pt x="22676" y="7234"/>
                      <a:pt x="23557" y="6353"/>
                      <a:pt x="23436" y="6140"/>
                    </a:cubicBezTo>
                    <a:cubicBezTo>
                      <a:pt x="23379" y="5941"/>
                      <a:pt x="23162" y="5742"/>
                      <a:pt x="22712" y="5742"/>
                    </a:cubicBezTo>
                    <a:cubicBezTo>
                      <a:pt x="22681" y="5742"/>
                      <a:pt x="22648" y="5743"/>
                      <a:pt x="22615" y="5745"/>
                    </a:cubicBezTo>
                    <a:cubicBezTo>
                      <a:pt x="22068" y="5775"/>
                      <a:pt x="21430" y="5836"/>
                      <a:pt x="21430" y="5836"/>
                    </a:cubicBezTo>
                    <a:cubicBezTo>
                      <a:pt x="21430" y="5836"/>
                      <a:pt x="22615" y="5076"/>
                      <a:pt x="22493" y="4560"/>
                    </a:cubicBezTo>
                    <a:cubicBezTo>
                      <a:pt x="22463" y="4377"/>
                      <a:pt x="22159" y="4256"/>
                      <a:pt x="21886" y="4134"/>
                    </a:cubicBezTo>
                    <a:cubicBezTo>
                      <a:pt x="21460" y="3952"/>
                      <a:pt x="21065" y="3830"/>
                      <a:pt x="21065" y="3830"/>
                    </a:cubicBezTo>
                    <a:cubicBezTo>
                      <a:pt x="21065" y="3830"/>
                      <a:pt x="21156" y="2280"/>
                      <a:pt x="21126" y="2250"/>
                    </a:cubicBezTo>
                    <a:cubicBezTo>
                      <a:pt x="21084" y="2187"/>
                      <a:pt x="21014" y="1895"/>
                      <a:pt x="20738" y="1895"/>
                    </a:cubicBezTo>
                    <a:cubicBezTo>
                      <a:pt x="20612" y="1895"/>
                      <a:pt x="20443" y="1956"/>
                      <a:pt x="20214" y="2128"/>
                    </a:cubicBezTo>
                    <a:cubicBezTo>
                      <a:pt x="20214" y="2128"/>
                      <a:pt x="19089" y="3253"/>
                      <a:pt x="18694" y="3374"/>
                    </a:cubicBezTo>
                    <a:cubicBezTo>
                      <a:pt x="18694" y="3374"/>
                      <a:pt x="19089" y="1338"/>
                      <a:pt x="17934" y="821"/>
                    </a:cubicBezTo>
                    <a:cubicBezTo>
                      <a:pt x="17866" y="789"/>
                      <a:pt x="17800" y="775"/>
                      <a:pt x="17739" y="775"/>
                    </a:cubicBezTo>
                    <a:cubicBezTo>
                      <a:pt x="17145" y="775"/>
                      <a:pt x="16870" y="2098"/>
                      <a:pt x="16870" y="2098"/>
                    </a:cubicBezTo>
                    <a:cubicBezTo>
                      <a:pt x="16870" y="2098"/>
                      <a:pt x="16688" y="0"/>
                      <a:pt x="157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33"/>
              <p:cNvSpPr/>
              <p:nvPr/>
            </p:nvSpPr>
            <p:spPr>
              <a:xfrm rot="6887842">
                <a:off x="4295300" y="4121723"/>
                <a:ext cx="1159524" cy="1239131"/>
              </a:xfrm>
              <a:custGeom>
                <a:avLst/>
                <a:gdLst/>
                <a:ahLst/>
                <a:cxnLst/>
                <a:rect l="l" t="t" r="r" b="b"/>
                <a:pathLst>
                  <a:path w="46840" h="49075" extrusionOk="0">
                    <a:moveTo>
                      <a:pt x="655" y="0"/>
                    </a:moveTo>
                    <a:cubicBezTo>
                      <a:pt x="487" y="0"/>
                      <a:pt x="374" y="30"/>
                      <a:pt x="334" y="97"/>
                    </a:cubicBezTo>
                    <a:cubicBezTo>
                      <a:pt x="0" y="705"/>
                      <a:pt x="851" y="1525"/>
                      <a:pt x="2249" y="2133"/>
                    </a:cubicBezTo>
                    <a:cubicBezTo>
                      <a:pt x="3648" y="2741"/>
                      <a:pt x="5714" y="3896"/>
                      <a:pt x="6170" y="4565"/>
                    </a:cubicBezTo>
                    <a:cubicBezTo>
                      <a:pt x="6322" y="4839"/>
                      <a:pt x="6687" y="5295"/>
                      <a:pt x="6687" y="5295"/>
                    </a:cubicBezTo>
                    <a:lnTo>
                      <a:pt x="8936" y="8061"/>
                    </a:lnTo>
                    <a:cubicBezTo>
                      <a:pt x="8936" y="8061"/>
                      <a:pt x="13192" y="14535"/>
                      <a:pt x="14012" y="16875"/>
                    </a:cubicBezTo>
                    <a:cubicBezTo>
                      <a:pt x="14012" y="16875"/>
                      <a:pt x="15897" y="21252"/>
                      <a:pt x="16444" y="21951"/>
                    </a:cubicBezTo>
                    <a:cubicBezTo>
                      <a:pt x="16991" y="22620"/>
                      <a:pt x="17599" y="24322"/>
                      <a:pt x="20456" y="25812"/>
                    </a:cubicBezTo>
                    <a:lnTo>
                      <a:pt x="20760" y="25963"/>
                    </a:lnTo>
                    <a:cubicBezTo>
                      <a:pt x="20760" y="25963"/>
                      <a:pt x="24773" y="27726"/>
                      <a:pt x="28116" y="27818"/>
                    </a:cubicBezTo>
                    <a:cubicBezTo>
                      <a:pt x="28614" y="27836"/>
                      <a:pt x="29090" y="27847"/>
                      <a:pt x="29558" y="27847"/>
                    </a:cubicBezTo>
                    <a:cubicBezTo>
                      <a:pt x="31379" y="27847"/>
                      <a:pt x="33085" y="27681"/>
                      <a:pt x="35502" y="27149"/>
                    </a:cubicBezTo>
                    <a:cubicBezTo>
                      <a:pt x="35502" y="27149"/>
                      <a:pt x="36262" y="27179"/>
                      <a:pt x="36475" y="27514"/>
                    </a:cubicBezTo>
                    <a:cubicBezTo>
                      <a:pt x="36718" y="27818"/>
                      <a:pt x="38603" y="30128"/>
                      <a:pt x="39059" y="32985"/>
                    </a:cubicBezTo>
                    <a:cubicBezTo>
                      <a:pt x="39514" y="35842"/>
                      <a:pt x="39514" y="39216"/>
                      <a:pt x="37691" y="42590"/>
                    </a:cubicBezTo>
                    <a:cubicBezTo>
                      <a:pt x="37660" y="42681"/>
                      <a:pt x="37387" y="43167"/>
                      <a:pt x="36596" y="43775"/>
                    </a:cubicBezTo>
                    <a:cubicBezTo>
                      <a:pt x="36307" y="44007"/>
                      <a:pt x="35662" y="44177"/>
                      <a:pt x="34918" y="44177"/>
                    </a:cubicBezTo>
                    <a:cubicBezTo>
                      <a:pt x="34491" y="44177"/>
                      <a:pt x="34031" y="44121"/>
                      <a:pt x="33587" y="43988"/>
                    </a:cubicBezTo>
                    <a:cubicBezTo>
                      <a:pt x="33387" y="43923"/>
                      <a:pt x="33204" y="43896"/>
                      <a:pt x="33039" y="43896"/>
                    </a:cubicBezTo>
                    <a:cubicBezTo>
                      <a:pt x="32197" y="43896"/>
                      <a:pt x="31794" y="44596"/>
                      <a:pt x="31794" y="44596"/>
                    </a:cubicBezTo>
                    <a:cubicBezTo>
                      <a:pt x="31794" y="44596"/>
                      <a:pt x="31338" y="44596"/>
                      <a:pt x="31156" y="44778"/>
                    </a:cubicBezTo>
                    <a:cubicBezTo>
                      <a:pt x="30973" y="44961"/>
                      <a:pt x="30578" y="45660"/>
                      <a:pt x="31277" y="46359"/>
                    </a:cubicBezTo>
                    <a:cubicBezTo>
                      <a:pt x="31800" y="46929"/>
                      <a:pt x="33750" y="49075"/>
                      <a:pt x="35809" y="49075"/>
                    </a:cubicBezTo>
                    <a:cubicBezTo>
                      <a:pt x="36387" y="49075"/>
                      <a:pt x="36973" y="48906"/>
                      <a:pt x="37539" y="48487"/>
                    </a:cubicBezTo>
                    <a:cubicBezTo>
                      <a:pt x="40122" y="46632"/>
                      <a:pt x="40852" y="44474"/>
                      <a:pt x="41581" y="42073"/>
                    </a:cubicBezTo>
                    <a:cubicBezTo>
                      <a:pt x="42341" y="39672"/>
                      <a:pt x="44226" y="29945"/>
                      <a:pt x="40001" y="22559"/>
                    </a:cubicBezTo>
                    <a:cubicBezTo>
                      <a:pt x="40001" y="22559"/>
                      <a:pt x="40457" y="20006"/>
                      <a:pt x="40305" y="19003"/>
                    </a:cubicBezTo>
                    <a:lnTo>
                      <a:pt x="42402" y="16267"/>
                    </a:lnTo>
                    <a:cubicBezTo>
                      <a:pt x="42402" y="16267"/>
                      <a:pt x="42949" y="15599"/>
                      <a:pt x="43496" y="15477"/>
                    </a:cubicBezTo>
                    <a:cubicBezTo>
                      <a:pt x="44074" y="15355"/>
                      <a:pt x="46384" y="15355"/>
                      <a:pt x="46627" y="14444"/>
                    </a:cubicBezTo>
                    <a:cubicBezTo>
                      <a:pt x="46840" y="13532"/>
                      <a:pt x="43132" y="13197"/>
                      <a:pt x="43132" y="13197"/>
                    </a:cubicBezTo>
                    <a:cubicBezTo>
                      <a:pt x="43132" y="13197"/>
                      <a:pt x="42818" y="13073"/>
                      <a:pt x="42388" y="13073"/>
                    </a:cubicBezTo>
                    <a:cubicBezTo>
                      <a:pt x="41890" y="13073"/>
                      <a:pt x="41236" y="13240"/>
                      <a:pt x="40730" y="13957"/>
                    </a:cubicBezTo>
                    <a:cubicBezTo>
                      <a:pt x="39826" y="15241"/>
                      <a:pt x="38809" y="16273"/>
                      <a:pt x="38460" y="16273"/>
                    </a:cubicBezTo>
                    <a:cubicBezTo>
                      <a:pt x="38446" y="16273"/>
                      <a:pt x="38432" y="16271"/>
                      <a:pt x="38420" y="16267"/>
                    </a:cubicBezTo>
                    <a:cubicBezTo>
                      <a:pt x="38382" y="16260"/>
                      <a:pt x="38330" y="16256"/>
                      <a:pt x="38268" y="16256"/>
                    </a:cubicBezTo>
                    <a:cubicBezTo>
                      <a:pt x="37831" y="16256"/>
                      <a:pt x="36900" y="16419"/>
                      <a:pt x="36900" y="16419"/>
                    </a:cubicBezTo>
                    <a:lnTo>
                      <a:pt x="36141" y="16389"/>
                    </a:lnTo>
                    <a:lnTo>
                      <a:pt x="36505" y="15112"/>
                    </a:lnTo>
                    <a:cubicBezTo>
                      <a:pt x="36505" y="15112"/>
                      <a:pt x="38633" y="12559"/>
                      <a:pt x="38694" y="11982"/>
                    </a:cubicBezTo>
                    <a:cubicBezTo>
                      <a:pt x="38724" y="11404"/>
                      <a:pt x="36353" y="10887"/>
                      <a:pt x="36110" y="10796"/>
                    </a:cubicBezTo>
                    <a:cubicBezTo>
                      <a:pt x="35837" y="10705"/>
                      <a:pt x="34438" y="10705"/>
                      <a:pt x="34226" y="10614"/>
                    </a:cubicBezTo>
                    <a:cubicBezTo>
                      <a:pt x="34117" y="10578"/>
                      <a:pt x="33868" y="10531"/>
                      <a:pt x="33698" y="10531"/>
                    </a:cubicBezTo>
                    <a:cubicBezTo>
                      <a:pt x="33582" y="10531"/>
                      <a:pt x="33502" y="10552"/>
                      <a:pt x="33527" y="10614"/>
                    </a:cubicBezTo>
                    <a:cubicBezTo>
                      <a:pt x="33557" y="10796"/>
                      <a:pt x="33770" y="11070"/>
                      <a:pt x="33739" y="11161"/>
                    </a:cubicBezTo>
                    <a:cubicBezTo>
                      <a:pt x="33709" y="11222"/>
                      <a:pt x="31916" y="13927"/>
                      <a:pt x="31429" y="15325"/>
                    </a:cubicBezTo>
                    <a:cubicBezTo>
                      <a:pt x="31429" y="15325"/>
                      <a:pt x="30183" y="14596"/>
                      <a:pt x="29940" y="14504"/>
                    </a:cubicBezTo>
                    <a:cubicBezTo>
                      <a:pt x="29940" y="14504"/>
                      <a:pt x="29666" y="12924"/>
                      <a:pt x="30061" y="12225"/>
                    </a:cubicBezTo>
                    <a:cubicBezTo>
                      <a:pt x="30700" y="10948"/>
                      <a:pt x="31764" y="10614"/>
                      <a:pt x="31885" y="9975"/>
                    </a:cubicBezTo>
                    <a:cubicBezTo>
                      <a:pt x="31946" y="9519"/>
                      <a:pt x="31703" y="9489"/>
                      <a:pt x="31095" y="9337"/>
                    </a:cubicBezTo>
                    <a:cubicBezTo>
                      <a:pt x="30487" y="9185"/>
                      <a:pt x="29028" y="8820"/>
                      <a:pt x="29028" y="8820"/>
                    </a:cubicBezTo>
                    <a:lnTo>
                      <a:pt x="27751" y="8425"/>
                    </a:lnTo>
                    <a:cubicBezTo>
                      <a:pt x="27751" y="8425"/>
                      <a:pt x="26870" y="8729"/>
                      <a:pt x="26444" y="9793"/>
                    </a:cubicBezTo>
                    <a:cubicBezTo>
                      <a:pt x="26019" y="10857"/>
                      <a:pt x="25472" y="11465"/>
                      <a:pt x="24742" y="11982"/>
                    </a:cubicBezTo>
                    <a:cubicBezTo>
                      <a:pt x="24013" y="12529"/>
                      <a:pt x="23830" y="12681"/>
                      <a:pt x="23830" y="12681"/>
                    </a:cubicBezTo>
                    <a:cubicBezTo>
                      <a:pt x="23830" y="12681"/>
                      <a:pt x="23131" y="12437"/>
                      <a:pt x="23040" y="12225"/>
                    </a:cubicBezTo>
                    <a:cubicBezTo>
                      <a:pt x="22918" y="11982"/>
                      <a:pt x="22766" y="10857"/>
                      <a:pt x="22766" y="10857"/>
                    </a:cubicBezTo>
                    <a:cubicBezTo>
                      <a:pt x="22766" y="10857"/>
                      <a:pt x="22645" y="9337"/>
                      <a:pt x="23222" y="8364"/>
                    </a:cubicBezTo>
                    <a:cubicBezTo>
                      <a:pt x="23222" y="8364"/>
                      <a:pt x="23830" y="7969"/>
                      <a:pt x="23253" y="7422"/>
                    </a:cubicBezTo>
                    <a:cubicBezTo>
                      <a:pt x="22675" y="6905"/>
                      <a:pt x="20396" y="6450"/>
                      <a:pt x="20244" y="6450"/>
                    </a:cubicBezTo>
                    <a:cubicBezTo>
                      <a:pt x="20155" y="6450"/>
                      <a:pt x="19839" y="6305"/>
                      <a:pt x="19560" y="6305"/>
                    </a:cubicBezTo>
                    <a:cubicBezTo>
                      <a:pt x="19362" y="6305"/>
                      <a:pt x="19182" y="6379"/>
                      <a:pt x="19119" y="6632"/>
                    </a:cubicBezTo>
                    <a:cubicBezTo>
                      <a:pt x="18967" y="7240"/>
                      <a:pt x="19241" y="7209"/>
                      <a:pt x="19180" y="7757"/>
                    </a:cubicBezTo>
                    <a:cubicBezTo>
                      <a:pt x="19119" y="8334"/>
                      <a:pt x="18845" y="11313"/>
                      <a:pt x="18845" y="11556"/>
                    </a:cubicBezTo>
                    <a:cubicBezTo>
                      <a:pt x="18845" y="11556"/>
                      <a:pt x="18055" y="11100"/>
                      <a:pt x="17751" y="10948"/>
                    </a:cubicBezTo>
                    <a:cubicBezTo>
                      <a:pt x="17022" y="10553"/>
                      <a:pt x="10791" y="3471"/>
                      <a:pt x="8815" y="2711"/>
                    </a:cubicBezTo>
                    <a:cubicBezTo>
                      <a:pt x="8815" y="2711"/>
                      <a:pt x="7447" y="2103"/>
                      <a:pt x="7265" y="2042"/>
                    </a:cubicBezTo>
                    <a:cubicBezTo>
                      <a:pt x="7102" y="1961"/>
                      <a:pt x="2025" y="0"/>
                      <a:pt x="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33"/>
              <p:cNvSpPr/>
              <p:nvPr/>
            </p:nvSpPr>
            <p:spPr>
              <a:xfrm flipH="1">
                <a:off x="5443630" y="4644910"/>
                <a:ext cx="1287275" cy="914175"/>
              </a:xfrm>
              <a:custGeom>
                <a:avLst/>
                <a:gdLst/>
                <a:ahLst/>
                <a:cxnLst/>
                <a:rect l="l" t="t" r="r" b="b"/>
                <a:pathLst>
                  <a:path w="51491" h="36567" extrusionOk="0">
                    <a:moveTo>
                      <a:pt x="46232" y="16050"/>
                    </a:moveTo>
                    <a:cubicBezTo>
                      <a:pt x="46415" y="16506"/>
                      <a:pt x="46263" y="17661"/>
                      <a:pt x="45655" y="18633"/>
                    </a:cubicBezTo>
                    <a:cubicBezTo>
                      <a:pt x="45047" y="19576"/>
                      <a:pt x="45746" y="20305"/>
                      <a:pt x="45746" y="20305"/>
                    </a:cubicBezTo>
                    <a:cubicBezTo>
                      <a:pt x="45746" y="20305"/>
                      <a:pt x="45624" y="20670"/>
                      <a:pt x="45776" y="20913"/>
                    </a:cubicBezTo>
                    <a:cubicBezTo>
                      <a:pt x="45898" y="21126"/>
                      <a:pt x="46384" y="21582"/>
                      <a:pt x="47174" y="21217"/>
                    </a:cubicBezTo>
                    <a:cubicBezTo>
                      <a:pt x="47995" y="20792"/>
                      <a:pt x="51491" y="19089"/>
                      <a:pt x="50518" y="16415"/>
                    </a:cubicBezTo>
                    <a:cubicBezTo>
                      <a:pt x="49576" y="13770"/>
                      <a:pt x="47934" y="12646"/>
                      <a:pt x="46080" y="11430"/>
                    </a:cubicBezTo>
                    <a:cubicBezTo>
                      <a:pt x="44226" y="10214"/>
                      <a:pt x="36475" y="6232"/>
                      <a:pt x="29180" y="7995"/>
                    </a:cubicBezTo>
                    <a:cubicBezTo>
                      <a:pt x="29180" y="7995"/>
                      <a:pt x="27113" y="6962"/>
                      <a:pt x="26293" y="6840"/>
                    </a:cubicBezTo>
                    <a:lnTo>
                      <a:pt x="24469" y="4408"/>
                    </a:lnTo>
                    <a:cubicBezTo>
                      <a:pt x="24469" y="4408"/>
                      <a:pt x="24013" y="3800"/>
                      <a:pt x="24043" y="3314"/>
                    </a:cubicBezTo>
                    <a:cubicBezTo>
                      <a:pt x="24074" y="2828"/>
                      <a:pt x="24651" y="852"/>
                      <a:pt x="23922" y="427"/>
                    </a:cubicBezTo>
                    <a:cubicBezTo>
                      <a:pt x="23223" y="1"/>
                      <a:pt x="22037" y="3041"/>
                      <a:pt x="22037" y="3041"/>
                    </a:cubicBezTo>
                    <a:cubicBezTo>
                      <a:pt x="22037" y="3041"/>
                      <a:pt x="21186" y="4104"/>
                      <a:pt x="22098" y="5259"/>
                    </a:cubicBezTo>
                    <a:cubicBezTo>
                      <a:pt x="22979" y="6384"/>
                      <a:pt x="23679" y="7539"/>
                      <a:pt x="23527" y="7752"/>
                    </a:cubicBezTo>
                    <a:cubicBezTo>
                      <a:pt x="23375" y="7995"/>
                      <a:pt x="23283" y="9089"/>
                      <a:pt x="23283" y="9089"/>
                    </a:cubicBezTo>
                    <a:lnTo>
                      <a:pt x="23071" y="9728"/>
                    </a:lnTo>
                    <a:lnTo>
                      <a:pt x="22037" y="9089"/>
                    </a:lnTo>
                    <a:cubicBezTo>
                      <a:pt x="22037" y="9089"/>
                      <a:pt x="20396" y="6688"/>
                      <a:pt x="19940" y="6506"/>
                    </a:cubicBezTo>
                    <a:cubicBezTo>
                      <a:pt x="19484" y="6354"/>
                      <a:pt x="18450" y="8208"/>
                      <a:pt x="18299" y="8390"/>
                    </a:cubicBezTo>
                    <a:cubicBezTo>
                      <a:pt x="18147" y="8603"/>
                      <a:pt x="17812" y="9758"/>
                      <a:pt x="17691" y="9971"/>
                    </a:cubicBezTo>
                    <a:cubicBezTo>
                      <a:pt x="17599" y="10123"/>
                      <a:pt x="17387" y="10579"/>
                      <a:pt x="17539" y="10609"/>
                    </a:cubicBezTo>
                    <a:cubicBezTo>
                      <a:pt x="17691" y="10639"/>
                      <a:pt x="17995" y="10487"/>
                      <a:pt x="18055" y="10518"/>
                    </a:cubicBezTo>
                    <a:cubicBezTo>
                      <a:pt x="18086" y="10579"/>
                      <a:pt x="19940" y="12737"/>
                      <a:pt x="21004" y="13527"/>
                    </a:cubicBezTo>
                    <a:cubicBezTo>
                      <a:pt x="21004" y="13527"/>
                      <a:pt x="20092" y="14408"/>
                      <a:pt x="19940" y="14591"/>
                    </a:cubicBezTo>
                    <a:cubicBezTo>
                      <a:pt x="19940" y="14591"/>
                      <a:pt x="18542" y="14439"/>
                      <a:pt x="18055" y="13953"/>
                    </a:cubicBezTo>
                    <a:cubicBezTo>
                      <a:pt x="17143" y="13071"/>
                      <a:pt x="17083" y="12129"/>
                      <a:pt x="16596" y="11855"/>
                    </a:cubicBezTo>
                    <a:cubicBezTo>
                      <a:pt x="16262" y="11673"/>
                      <a:pt x="16140" y="11886"/>
                      <a:pt x="15836" y="12342"/>
                    </a:cubicBezTo>
                    <a:cubicBezTo>
                      <a:pt x="15563" y="12798"/>
                      <a:pt x="14925" y="13953"/>
                      <a:pt x="14925" y="13953"/>
                    </a:cubicBezTo>
                    <a:lnTo>
                      <a:pt x="14256" y="14925"/>
                    </a:lnTo>
                    <a:cubicBezTo>
                      <a:pt x="14256" y="14925"/>
                      <a:pt x="14286" y="15776"/>
                      <a:pt x="15077" y="16384"/>
                    </a:cubicBezTo>
                    <a:cubicBezTo>
                      <a:pt x="15867" y="16992"/>
                      <a:pt x="16262" y="17630"/>
                      <a:pt x="16536" y="18360"/>
                    </a:cubicBezTo>
                    <a:cubicBezTo>
                      <a:pt x="16840" y="19089"/>
                      <a:pt x="16870" y="19302"/>
                      <a:pt x="16870" y="19302"/>
                    </a:cubicBezTo>
                    <a:cubicBezTo>
                      <a:pt x="16870" y="19302"/>
                      <a:pt x="16536" y="19789"/>
                      <a:pt x="16292" y="19880"/>
                    </a:cubicBezTo>
                    <a:cubicBezTo>
                      <a:pt x="16080" y="19940"/>
                      <a:pt x="15077" y="19758"/>
                      <a:pt x="15077" y="19758"/>
                    </a:cubicBezTo>
                    <a:cubicBezTo>
                      <a:pt x="15077" y="19758"/>
                      <a:pt x="13800" y="19485"/>
                      <a:pt x="13101" y="18785"/>
                    </a:cubicBezTo>
                    <a:cubicBezTo>
                      <a:pt x="13101" y="18785"/>
                      <a:pt x="12888" y="18178"/>
                      <a:pt x="12311" y="18512"/>
                    </a:cubicBezTo>
                    <a:cubicBezTo>
                      <a:pt x="11733" y="18846"/>
                      <a:pt x="10791" y="20670"/>
                      <a:pt x="10700" y="20822"/>
                    </a:cubicBezTo>
                    <a:cubicBezTo>
                      <a:pt x="10639" y="20944"/>
                      <a:pt x="10122" y="21551"/>
                      <a:pt x="10608" y="21825"/>
                    </a:cubicBezTo>
                    <a:cubicBezTo>
                      <a:pt x="11064" y="22068"/>
                      <a:pt x="11095" y="21855"/>
                      <a:pt x="11551" y="22038"/>
                    </a:cubicBezTo>
                    <a:cubicBezTo>
                      <a:pt x="12007" y="22220"/>
                      <a:pt x="14438" y="23223"/>
                      <a:pt x="14651" y="23254"/>
                    </a:cubicBezTo>
                    <a:lnTo>
                      <a:pt x="13861" y="24044"/>
                    </a:lnTo>
                    <a:cubicBezTo>
                      <a:pt x="13344" y="24561"/>
                      <a:pt x="5806" y="28117"/>
                      <a:pt x="4712" y="29606"/>
                    </a:cubicBezTo>
                    <a:cubicBezTo>
                      <a:pt x="4712" y="29606"/>
                      <a:pt x="3861" y="30579"/>
                      <a:pt x="3769" y="30731"/>
                    </a:cubicBezTo>
                    <a:cubicBezTo>
                      <a:pt x="3648" y="30883"/>
                      <a:pt x="0" y="35685"/>
                      <a:pt x="456" y="36141"/>
                    </a:cubicBezTo>
                    <a:cubicBezTo>
                      <a:pt x="912" y="36567"/>
                      <a:pt x="1763" y="36050"/>
                      <a:pt x="2645" y="35047"/>
                    </a:cubicBezTo>
                    <a:cubicBezTo>
                      <a:pt x="3526" y="33983"/>
                      <a:pt x="4955" y="32524"/>
                      <a:pt x="5654" y="32311"/>
                    </a:cubicBezTo>
                    <a:cubicBezTo>
                      <a:pt x="5927" y="32220"/>
                      <a:pt x="6383" y="32008"/>
                      <a:pt x="6383" y="32008"/>
                    </a:cubicBezTo>
                    <a:lnTo>
                      <a:pt x="9271" y="30792"/>
                    </a:lnTo>
                    <a:cubicBezTo>
                      <a:pt x="9271" y="30792"/>
                      <a:pt x="15806" y="28755"/>
                      <a:pt x="17964" y="28603"/>
                    </a:cubicBezTo>
                    <a:cubicBezTo>
                      <a:pt x="17964" y="28603"/>
                      <a:pt x="22098" y="28086"/>
                      <a:pt x="22827" y="27783"/>
                    </a:cubicBezTo>
                    <a:cubicBezTo>
                      <a:pt x="23557" y="27479"/>
                      <a:pt x="25138" y="27387"/>
                      <a:pt x="27083" y="25351"/>
                    </a:cubicBezTo>
                    <a:lnTo>
                      <a:pt x="27296" y="25108"/>
                    </a:lnTo>
                    <a:cubicBezTo>
                      <a:pt x="27296" y="25108"/>
                      <a:pt x="29788" y="22129"/>
                      <a:pt x="30700" y="19333"/>
                    </a:cubicBezTo>
                    <a:cubicBezTo>
                      <a:pt x="31338" y="17296"/>
                      <a:pt x="31764" y="15655"/>
                      <a:pt x="31916" y="12949"/>
                    </a:cubicBezTo>
                    <a:cubicBezTo>
                      <a:pt x="31916" y="12949"/>
                      <a:pt x="32129" y="12311"/>
                      <a:pt x="32463" y="12190"/>
                    </a:cubicBezTo>
                    <a:cubicBezTo>
                      <a:pt x="32828" y="12098"/>
                      <a:pt x="35199" y="11065"/>
                      <a:pt x="37752" y="11369"/>
                    </a:cubicBezTo>
                    <a:cubicBezTo>
                      <a:pt x="40305" y="11673"/>
                      <a:pt x="43101" y="12494"/>
                      <a:pt x="45533" y="14895"/>
                    </a:cubicBezTo>
                    <a:cubicBezTo>
                      <a:pt x="45594" y="14895"/>
                      <a:pt x="45928" y="15229"/>
                      <a:pt x="46232" y="160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 </a:t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Londrina Solid"/>
              <a:buNone/>
              <a:defRPr sz="3000">
                <a:solidFill>
                  <a:schemeClr val="accent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 Condensed"/>
              <a:buChar char="●"/>
              <a:defRPr sz="1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○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■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●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○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■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●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Condensed"/>
              <a:buChar char="○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 Condensed"/>
              <a:buChar char="■"/>
              <a:defRPr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79" r:id="rId3"/>
    <p:sldLayoutId id="214748368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mw7PA47SknQ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7007" y="1"/>
            <a:ext cx="7652657" cy="50400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algn="ctr"/>
            <a:endParaRPr lang="es-MX" sz="1200" b="1" dirty="0" smtClean="0">
              <a:solidFill>
                <a:schemeClr val="tx1"/>
              </a:solidFill>
            </a:endParaRPr>
          </a:p>
          <a:p>
            <a:pPr algn="ctr"/>
            <a:endParaRPr lang="es-MX" sz="12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Unidades </a:t>
            </a:r>
            <a:r>
              <a:rPr lang="es-MX" sz="1200" b="1" dirty="0">
                <a:solidFill>
                  <a:schemeClr val="tx1"/>
                </a:solidFill>
              </a:rPr>
              <a:t>de competencia que se desarrollan en el curso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 Utiliza los recursos metodológicos y técnicos de la investigación </a:t>
            </a:r>
            <a:r>
              <a:rPr lang="es-MX" sz="1200" dirty="0" smtClean="0">
                <a:solidFill>
                  <a:schemeClr val="tx1"/>
                </a:solidFill>
              </a:rPr>
              <a:t>para explicar</a:t>
            </a:r>
            <a:r>
              <a:rPr lang="es-MX" sz="1200" dirty="0">
                <a:solidFill>
                  <a:schemeClr val="tx1"/>
                </a:solidFill>
              </a:rPr>
              <a:t>, </a:t>
            </a:r>
            <a:r>
              <a:rPr lang="es-MX" sz="1200" dirty="0" smtClean="0">
                <a:solidFill>
                  <a:schemeClr val="tx1"/>
                </a:solidFill>
              </a:rPr>
              <a:t>comprender situaciones </a:t>
            </a:r>
            <a:r>
              <a:rPr lang="es-MX" sz="1200" dirty="0">
                <a:solidFill>
                  <a:schemeClr val="tx1"/>
                </a:solidFill>
              </a:rPr>
              <a:t>educativas y mejorar su docencia.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 Establece relaciones entre los principios, conceptos disciplinarios </a:t>
            </a:r>
            <a:r>
              <a:rPr lang="es-MX" sz="1200" dirty="0" smtClean="0">
                <a:solidFill>
                  <a:schemeClr val="tx1"/>
                </a:solidFill>
              </a:rPr>
              <a:t>y contenidos </a:t>
            </a:r>
            <a:r>
              <a:rPr lang="es-MX" sz="1200" dirty="0">
                <a:solidFill>
                  <a:schemeClr val="tx1"/>
                </a:solidFill>
              </a:rPr>
              <a:t>de los programas de lengua en educación básica (L1 y L2) </a:t>
            </a:r>
            <a:r>
              <a:rPr lang="es-MX" sz="1200" dirty="0" smtClean="0">
                <a:solidFill>
                  <a:schemeClr val="tx1"/>
                </a:solidFill>
              </a:rPr>
              <a:t>en función </a:t>
            </a:r>
            <a:r>
              <a:rPr lang="es-MX" sz="1200" dirty="0">
                <a:solidFill>
                  <a:schemeClr val="tx1"/>
                </a:solidFill>
              </a:rPr>
              <a:t>del logro de aprendizaje de sus alumnos, asegurando </a:t>
            </a:r>
            <a:r>
              <a:rPr lang="es-MX" sz="1200" dirty="0" smtClean="0">
                <a:solidFill>
                  <a:schemeClr val="tx1"/>
                </a:solidFill>
              </a:rPr>
              <a:t>la coherencia </a:t>
            </a:r>
            <a:r>
              <a:rPr lang="es-MX" sz="1200" dirty="0">
                <a:solidFill>
                  <a:schemeClr val="tx1"/>
                </a:solidFill>
              </a:rPr>
              <a:t>y continuidad entre los distintos grados y niveles educativos.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 Utiliza metodologías pertinentes y actualizadas para promover </a:t>
            </a:r>
            <a:r>
              <a:rPr lang="es-MX" sz="1200" dirty="0" smtClean="0">
                <a:solidFill>
                  <a:schemeClr val="tx1"/>
                </a:solidFill>
              </a:rPr>
              <a:t>la adquisición </a:t>
            </a:r>
            <a:r>
              <a:rPr lang="es-MX" sz="1200" dirty="0">
                <a:solidFill>
                  <a:schemeClr val="tx1"/>
                </a:solidFill>
              </a:rPr>
              <a:t>y el aprendizaje de la lengua de los alumnos de </a:t>
            </a:r>
            <a:r>
              <a:rPr lang="es-MX" sz="1200" dirty="0" smtClean="0">
                <a:solidFill>
                  <a:schemeClr val="tx1"/>
                </a:solidFill>
              </a:rPr>
              <a:t>acuerdo con </a:t>
            </a:r>
            <a:r>
              <a:rPr lang="es-MX" sz="1200" dirty="0">
                <a:solidFill>
                  <a:schemeClr val="tx1"/>
                </a:solidFill>
              </a:rPr>
              <a:t>lo que propone el currículum, considerando los contextos y </a:t>
            </a:r>
            <a:r>
              <a:rPr lang="es-MX" sz="1200" dirty="0" smtClean="0">
                <a:solidFill>
                  <a:schemeClr val="tx1"/>
                </a:solidFill>
              </a:rPr>
              <a:t>su desarrollo integral.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Saltillo, Coahuila de Zaragoza.                                                                                                       25-06-2021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9921" y="1485758"/>
            <a:ext cx="7500258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2020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2021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solidFill>
                  <a:srgbClr val="1F3864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global: Actividad </a:t>
            </a:r>
            <a:r>
              <a:rPr lang="es-ES" dirty="0" err="1" smtClean="0">
                <a:solidFill>
                  <a:srgbClr val="1F3864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videograbada</a:t>
            </a:r>
            <a:r>
              <a:rPr lang="es-ES" dirty="0" smtClean="0">
                <a:solidFill>
                  <a:srgbClr val="1F3864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Practicas sociales del lenguaje.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Titular: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Yara Alejandra </a:t>
            </a:r>
            <a:r>
              <a:rPr kumimoji="0" lang="es-E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Hernandez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Figueroa.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Alumnas: 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Alondra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Huerta Palacios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N.L: 11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Melissa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Martinez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Aldaco</a:t>
            </a:r>
            <a:r>
              <a:rPr lang="es-ES" sz="12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N.L: 12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Semestre: </a:t>
            </a:r>
            <a:r>
              <a:rPr lang="es-ES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º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Secci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78187" y="44305"/>
            <a:ext cx="5215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 descr="Una señal con letras y números&#10;&#10;Descripción generada automáticamente con confianza ba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79" y="301310"/>
            <a:ext cx="1979942" cy="124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35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2500" y="729342"/>
            <a:ext cx="6159000" cy="837486"/>
          </a:xfrm>
        </p:spPr>
        <p:txBody>
          <a:bodyPr/>
          <a:lstStyle/>
          <a:p>
            <a:r>
              <a:rPr lang="es-MX" sz="4800" dirty="0" smtClean="0"/>
              <a:t>Link del video</a:t>
            </a:r>
            <a:endParaRPr lang="es-MX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70314" y="2161778"/>
            <a:ext cx="5301343" cy="727200"/>
          </a:xfrm>
        </p:spPr>
        <p:txBody>
          <a:bodyPr/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www.youtube.com/watch?v=mw7PA47SknQ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085" y="3058887"/>
            <a:ext cx="1774372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86117"/>
      </p:ext>
    </p:extLst>
  </p:cSld>
  <p:clrMapOvr>
    <a:masterClrMapping/>
  </p:clrMapOvr>
</p:sld>
</file>

<file path=ppt/theme/theme1.xml><?xml version="1.0" encoding="utf-8"?>
<a:theme xmlns:a="http://schemas.openxmlformats.org/drawingml/2006/main" name="Dinosaur Pattern by Slidesgo">
  <a:themeElements>
    <a:clrScheme name="Simple Light">
      <a:dk1>
        <a:srgbClr val="003642"/>
      </a:dk1>
      <a:lt1>
        <a:srgbClr val="FFFCD6"/>
      </a:lt1>
      <a:dk2>
        <a:srgbClr val="FA8E1E"/>
      </a:dk2>
      <a:lt2>
        <a:srgbClr val="9CD64E"/>
      </a:lt2>
      <a:accent1>
        <a:srgbClr val="00B4D9"/>
      </a:accent1>
      <a:accent2>
        <a:srgbClr val="FAE746"/>
      </a:accent2>
      <a:accent3>
        <a:srgbClr val="FA8E1E"/>
      </a:accent3>
      <a:accent4>
        <a:srgbClr val="428214"/>
      </a:accent4>
      <a:accent5>
        <a:srgbClr val="FFFFFF"/>
      </a:accent5>
      <a:accent6>
        <a:srgbClr val="8A70AB"/>
      </a:accent6>
      <a:hlink>
        <a:srgbClr val="0036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180</Words>
  <Application>Microsoft Office PowerPoint</Application>
  <PresentationFormat>Presentación en pantalla (16:9)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Londrina Solid</vt:lpstr>
      <vt:lpstr>Arial Black</vt:lpstr>
      <vt:lpstr>Calibri</vt:lpstr>
      <vt:lpstr>Times New Roman</vt:lpstr>
      <vt:lpstr>Roboto Condensed</vt:lpstr>
      <vt:lpstr>Dinosaur Pattern by Slidesgo</vt:lpstr>
      <vt:lpstr>Presentación de PowerPoint</vt:lpstr>
      <vt:lpstr>Link del video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Cuenta Microsoft</cp:lastModifiedBy>
  <cp:revision>33</cp:revision>
  <dcterms:modified xsi:type="dcterms:W3CDTF">2021-06-30T23:41:17Z</dcterms:modified>
</cp:coreProperties>
</file>