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0" r:id="rId6"/>
    <p:sldId id="264" r:id="rId7"/>
    <p:sldId id="261" r:id="rId8"/>
    <p:sldId id="271" r:id="rId9"/>
    <p:sldId id="262" r:id="rId10"/>
    <p:sldId id="289" r:id="rId11"/>
  </p:sldIdLst>
  <p:sldSz cx="9144000" cy="5143500" type="screen16x9"/>
  <p:notesSz cx="6858000" cy="9144000"/>
  <p:embeddedFontLst>
    <p:embeddedFont>
      <p:font typeface="Barlow Black" panose="020B0604020202020204" charset="0"/>
      <p:bold r:id="rId13"/>
      <p:boldItalic r:id="rId14"/>
    </p:embeddedFont>
    <p:embeddedFont>
      <p:font typeface="Coming Soon" panose="020B0604020202020204" charset="0"/>
      <p:regular r:id="rId15"/>
    </p:embeddedFont>
    <p:embeddedFont>
      <p:font typeface="Montserrat" panose="020B0604020202020204" charset="0"/>
      <p:regular r:id="rId16"/>
      <p:bold r:id="rId17"/>
      <p:italic r:id="rId18"/>
      <p:boldItalic r:id="rId19"/>
    </p:embeddedFont>
    <p:embeddedFont>
      <p:font typeface="Montserrat Light" panose="020B0604020202020204" charset="0"/>
      <p:regular r:id="rId20"/>
      <p:bold r:id="rId21"/>
      <p:italic r:id="rId22"/>
      <p:boldItalic r:id="rId23"/>
    </p:embeddedFont>
    <p:embeddedFont>
      <p:font typeface="Questrial" panose="020B060402020202020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EDE824E-2518-4C52-B0AF-FBA4A079B6A4}">
  <a:tblStyle styleId="{1EDE824E-2518-4C52-B0AF-FBA4A079B6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6" autoAdjust="0"/>
    <p:restoredTop sz="94660"/>
  </p:normalViewPr>
  <p:slideViewPr>
    <p:cSldViewPr snapToGrid="0">
      <p:cViewPr>
        <p:scale>
          <a:sx n="66" d="100"/>
          <a:sy n="66" d="100"/>
        </p:scale>
        <p:origin x="1686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8" name="Google Shape;2738;ga2fec2ee24_0_2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9" name="Google Shape;2739;ga2fec2ee24_0_2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a033d0b5f2_1_2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ga033d0b5f2_1_2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a04d9405f5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a04d9405f5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a04d9405f5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a04d9405f5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a04d9405f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9" name="Google Shape;879;ga04d9405f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ga2fec2ee24_0_1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8" name="Google Shape;1498;ga2fec2ee24_0_1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a04d9405f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a04d9405f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Google Shape;1719;ga2fec2ee24_0_1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0" name="Google Shape;1720;ga2fec2ee24_0_1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a2fec2ee24_0_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4" name="Google Shape;1274;ga2fec2ee24_0_7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312850" y="1201775"/>
            <a:ext cx="4518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None/>
              <a:defRPr sz="46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607900" y="3291325"/>
            <a:ext cx="3928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231725" y="-267574"/>
            <a:ext cx="5477928" cy="5446181"/>
          </a:xfrm>
          <a:custGeom>
            <a:avLst/>
            <a:gdLst/>
            <a:ahLst/>
            <a:cxnLst/>
            <a:rect l="l" t="t" r="r" b="b"/>
            <a:pathLst>
              <a:path w="20706" h="20586" extrusionOk="0">
                <a:moveTo>
                  <a:pt x="9394" y="18645"/>
                </a:moveTo>
                <a:cubicBezTo>
                  <a:pt x="9394" y="18645"/>
                  <a:pt x="6216" y="20586"/>
                  <a:pt x="4489" y="19014"/>
                </a:cubicBezTo>
                <a:cubicBezTo>
                  <a:pt x="2775" y="17455"/>
                  <a:pt x="4525" y="16752"/>
                  <a:pt x="2501" y="15978"/>
                </a:cubicBezTo>
                <a:cubicBezTo>
                  <a:pt x="477" y="15192"/>
                  <a:pt x="0" y="11311"/>
                  <a:pt x="2632" y="10608"/>
                </a:cubicBezTo>
                <a:cubicBezTo>
                  <a:pt x="5584" y="9835"/>
                  <a:pt x="6049" y="7453"/>
                  <a:pt x="5001" y="5298"/>
                </a:cubicBezTo>
                <a:cubicBezTo>
                  <a:pt x="3965" y="3143"/>
                  <a:pt x="8430" y="0"/>
                  <a:pt x="11704" y="1191"/>
                </a:cubicBezTo>
                <a:cubicBezTo>
                  <a:pt x="14979" y="2381"/>
                  <a:pt x="13752" y="3477"/>
                  <a:pt x="16729" y="4131"/>
                </a:cubicBezTo>
                <a:cubicBezTo>
                  <a:pt x="19705" y="4810"/>
                  <a:pt x="20705" y="8846"/>
                  <a:pt x="17705" y="11692"/>
                </a:cubicBezTo>
                <a:cubicBezTo>
                  <a:pt x="15086" y="14180"/>
                  <a:pt x="18812" y="14895"/>
                  <a:pt x="18324" y="17883"/>
                </a:cubicBezTo>
                <a:cubicBezTo>
                  <a:pt x="18050" y="19526"/>
                  <a:pt x="15121" y="20241"/>
                  <a:pt x="13145" y="18705"/>
                </a:cubicBezTo>
                <a:cubicBezTo>
                  <a:pt x="11180" y="17169"/>
                  <a:pt x="9394" y="18645"/>
                  <a:pt x="9394" y="18645"/>
                </a:cubicBezTo>
                <a:close/>
              </a:path>
            </a:pathLst>
          </a:custGeom>
          <a:solidFill>
            <a:srgbClr val="FFD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288546" y="1125122"/>
            <a:ext cx="281393" cy="327991"/>
            <a:chOff x="923925" y="3874050"/>
            <a:chExt cx="42875" cy="49975"/>
          </a:xfrm>
        </p:grpSpPr>
        <p:sp>
          <p:nvSpPr>
            <p:cNvPr id="13" name="Google Shape;13;p2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1977646" y="870514"/>
            <a:ext cx="281557" cy="331272"/>
            <a:chOff x="588150" y="3891350"/>
            <a:chExt cx="42900" cy="50475"/>
          </a:xfrm>
        </p:grpSpPr>
        <p:sp>
          <p:nvSpPr>
            <p:cNvPr id="18" name="Google Shape;18;p2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2033346" y="4407252"/>
            <a:ext cx="277455" cy="327171"/>
            <a:chOff x="1044175" y="3743975"/>
            <a:chExt cx="42275" cy="49850"/>
          </a:xfrm>
        </p:grpSpPr>
        <p:sp>
          <p:nvSpPr>
            <p:cNvPr id="22" name="Google Shape;22;p2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bg>
      <p:bgPr>
        <a:solidFill>
          <a:schemeClr val="lt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9"/>
          <p:cNvSpPr txBox="1">
            <a:spLocks noGrp="1"/>
          </p:cNvSpPr>
          <p:nvPr>
            <p:ph type="title"/>
          </p:nvPr>
        </p:nvSpPr>
        <p:spPr>
          <a:xfrm>
            <a:off x="987564" y="29502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19"/>
          <p:cNvSpPr txBox="1">
            <a:spLocks noGrp="1"/>
          </p:cNvSpPr>
          <p:nvPr>
            <p:ph type="subTitle" idx="1"/>
          </p:nvPr>
        </p:nvSpPr>
        <p:spPr>
          <a:xfrm>
            <a:off x="1120614" y="346799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19"/>
          <p:cNvSpPr txBox="1">
            <a:spLocks noGrp="1"/>
          </p:cNvSpPr>
          <p:nvPr>
            <p:ph type="title" idx="2"/>
          </p:nvPr>
        </p:nvSpPr>
        <p:spPr>
          <a:xfrm>
            <a:off x="3408933" y="295010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6" name="Google Shape;356;p19"/>
          <p:cNvSpPr txBox="1">
            <a:spLocks noGrp="1"/>
          </p:cNvSpPr>
          <p:nvPr>
            <p:ph type="subTitle" idx="3"/>
          </p:nvPr>
        </p:nvSpPr>
        <p:spPr>
          <a:xfrm>
            <a:off x="3541983" y="346799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9"/>
          <p:cNvSpPr txBox="1">
            <a:spLocks noGrp="1"/>
          </p:cNvSpPr>
          <p:nvPr>
            <p:ph type="title" idx="4"/>
          </p:nvPr>
        </p:nvSpPr>
        <p:spPr>
          <a:xfrm>
            <a:off x="987564" y="15024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8" name="Google Shape;358;p19"/>
          <p:cNvSpPr txBox="1">
            <a:spLocks noGrp="1"/>
          </p:cNvSpPr>
          <p:nvPr>
            <p:ph type="subTitle" idx="5"/>
          </p:nvPr>
        </p:nvSpPr>
        <p:spPr>
          <a:xfrm>
            <a:off x="1120614" y="2028312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19"/>
          <p:cNvSpPr txBox="1">
            <a:spLocks noGrp="1"/>
          </p:cNvSpPr>
          <p:nvPr>
            <p:ph type="title" idx="6"/>
          </p:nvPr>
        </p:nvSpPr>
        <p:spPr>
          <a:xfrm>
            <a:off x="3408933" y="150230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60" name="Google Shape;360;p19"/>
          <p:cNvSpPr txBox="1">
            <a:spLocks noGrp="1"/>
          </p:cNvSpPr>
          <p:nvPr>
            <p:ph type="subTitle" idx="7"/>
          </p:nvPr>
        </p:nvSpPr>
        <p:spPr>
          <a:xfrm>
            <a:off x="3541983" y="2028312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19"/>
          <p:cNvSpPr txBox="1">
            <a:spLocks noGrp="1"/>
          </p:cNvSpPr>
          <p:nvPr>
            <p:ph type="title" idx="8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62" name="Google Shape;362;p19"/>
          <p:cNvSpPr txBox="1">
            <a:spLocks noGrp="1"/>
          </p:cNvSpPr>
          <p:nvPr>
            <p:ph type="title" idx="9"/>
          </p:nvPr>
        </p:nvSpPr>
        <p:spPr>
          <a:xfrm>
            <a:off x="5830236" y="29502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63" name="Google Shape;363;p19"/>
          <p:cNvSpPr txBox="1">
            <a:spLocks noGrp="1"/>
          </p:cNvSpPr>
          <p:nvPr>
            <p:ph type="subTitle" idx="13"/>
          </p:nvPr>
        </p:nvSpPr>
        <p:spPr>
          <a:xfrm>
            <a:off x="5963286" y="3468124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19"/>
          <p:cNvSpPr txBox="1">
            <a:spLocks noGrp="1"/>
          </p:cNvSpPr>
          <p:nvPr>
            <p:ph type="title" idx="14"/>
          </p:nvPr>
        </p:nvSpPr>
        <p:spPr>
          <a:xfrm>
            <a:off x="5830236" y="15024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65" name="Google Shape;365;p19"/>
          <p:cNvSpPr txBox="1">
            <a:spLocks noGrp="1"/>
          </p:cNvSpPr>
          <p:nvPr>
            <p:ph type="subTitle" idx="15"/>
          </p:nvPr>
        </p:nvSpPr>
        <p:spPr>
          <a:xfrm>
            <a:off x="5963286" y="2028437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6" name="Google Shape;366;p19"/>
          <p:cNvGrpSpPr/>
          <p:nvPr/>
        </p:nvGrpSpPr>
        <p:grpSpPr>
          <a:xfrm flipH="1">
            <a:off x="6718034" y="-42023"/>
            <a:ext cx="3302696" cy="1841365"/>
            <a:chOff x="-1644974" y="-240456"/>
            <a:chExt cx="11082874" cy="6033306"/>
          </a:xfrm>
        </p:grpSpPr>
        <p:sp>
          <p:nvSpPr>
            <p:cNvPr id="367" name="Google Shape;367;p19"/>
            <p:cNvSpPr/>
            <p:nvPr/>
          </p:nvSpPr>
          <p:spPr>
            <a:xfrm rot="10800000" flipH="1">
              <a:off x="-1644974" y="-240456"/>
              <a:ext cx="9033949" cy="5347368"/>
            </a:xfrm>
            <a:custGeom>
              <a:avLst/>
              <a:gdLst/>
              <a:ahLst/>
              <a:cxnLst/>
              <a:rect l="l" t="t" r="r" b="b"/>
              <a:pathLst>
                <a:path w="103455" h="61237" extrusionOk="0">
                  <a:moveTo>
                    <a:pt x="63810" y="0"/>
                  </a:moveTo>
                  <a:cubicBezTo>
                    <a:pt x="57160" y="0"/>
                    <a:pt x="51532" y="3450"/>
                    <a:pt x="47543" y="8473"/>
                  </a:cubicBezTo>
                  <a:cubicBezTo>
                    <a:pt x="44557" y="12223"/>
                    <a:pt x="41290" y="12862"/>
                    <a:pt x="37215" y="12862"/>
                  </a:cubicBezTo>
                  <a:cubicBezTo>
                    <a:pt x="35111" y="12862"/>
                    <a:pt x="32791" y="12691"/>
                    <a:pt x="30184" y="12691"/>
                  </a:cubicBezTo>
                  <a:cubicBezTo>
                    <a:pt x="29039" y="12691"/>
                    <a:pt x="27838" y="12724"/>
                    <a:pt x="26576" y="12819"/>
                  </a:cubicBezTo>
                  <a:cubicBezTo>
                    <a:pt x="16884" y="13545"/>
                    <a:pt x="12133" y="20701"/>
                    <a:pt x="11550" y="29749"/>
                  </a:cubicBezTo>
                  <a:cubicBezTo>
                    <a:pt x="10967" y="38798"/>
                    <a:pt x="1" y="35226"/>
                    <a:pt x="894" y="47466"/>
                  </a:cubicBezTo>
                  <a:cubicBezTo>
                    <a:pt x="1668" y="58098"/>
                    <a:pt x="16884" y="61110"/>
                    <a:pt x="16884" y="61110"/>
                  </a:cubicBezTo>
                  <a:cubicBezTo>
                    <a:pt x="16884" y="61110"/>
                    <a:pt x="32315" y="61158"/>
                    <a:pt x="48007" y="61218"/>
                  </a:cubicBezTo>
                  <a:cubicBezTo>
                    <a:pt x="51465" y="61231"/>
                    <a:pt x="55013" y="61236"/>
                    <a:pt x="58480" y="61236"/>
                  </a:cubicBezTo>
                  <a:cubicBezTo>
                    <a:pt x="67228" y="61236"/>
                    <a:pt x="75459" y="61205"/>
                    <a:pt x="80429" y="61205"/>
                  </a:cubicBezTo>
                  <a:cubicBezTo>
                    <a:pt x="82080" y="61205"/>
                    <a:pt x="83371" y="61208"/>
                    <a:pt x="84202" y="61218"/>
                  </a:cubicBezTo>
                  <a:cubicBezTo>
                    <a:pt x="84271" y="61218"/>
                    <a:pt x="84339" y="61219"/>
                    <a:pt x="84408" y="61219"/>
                  </a:cubicBezTo>
                  <a:cubicBezTo>
                    <a:pt x="93149" y="61219"/>
                    <a:pt x="101035" y="54458"/>
                    <a:pt x="102204" y="44215"/>
                  </a:cubicBezTo>
                  <a:cubicBezTo>
                    <a:pt x="103454" y="33202"/>
                    <a:pt x="96894" y="26523"/>
                    <a:pt x="89715" y="23511"/>
                  </a:cubicBezTo>
                  <a:cubicBezTo>
                    <a:pt x="82535" y="20486"/>
                    <a:pt x="82749" y="6199"/>
                    <a:pt x="72367" y="1829"/>
                  </a:cubicBezTo>
                  <a:cubicBezTo>
                    <a:pt x="69374" y="568"/>
                    <a:pt x="66508" y="0"/>
                    <a:pt x="638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9"/>
            <p:cNvSpPr/>
            <p:nvPr/>
          </p:nvSpPr>
          <p:spPr>
            <a:xfrm>
              <a:off x="7556275" y="-240454"/>
              <a:ext cx="1881625" cy="1748682"/>
            </a:xfrm>
            <a:custGeom>
              <a:avLst/>
              <a:gdLst/>
              <a:ahLst/>
              <a:cxnLst/>
              <a:rect l="l" t="t" r="r" b="b"/>
              <a:pathLst>
                <a:path w="8689" h="8075" extrusionOk="0">
                  <a:moveTo>
                    <a:pt x="5265" y="1"/>
                  </a:moveTo>
                  <a:cubicBezTo>
                    <a:pt x="3629" y="1"/>
                    <a:pt x="1875" y="956"/>
                    <a:pt x="1250" y="2818"/>
                  </a:cubicBezTo>
                  <a:cubicBezTo>
                    <a:pt x="0" y="6533"/>
                    <a:pt x="3762" y="7878"/>
                    <a:pt x="3762" y="7878"/>
                  </a:cubicBezTo>
                  <a:cubicBezTo>
                    <a:pt x="4218" y="8013"/>
                    <a:pt x="4634" y="8075"/>
                    <a:pt x="5014" y="8075"/>
                  </a:cubicBezTo>
                  <a:cubicBezTo>
                    <a:pt x="7911" y="8075"/>
                    <a:pt x="8688" y="4504"/>
                    <a:pt x="8573" y="2925"/>
                  </a:cubicBezTo>
                  <a:cubicBezTo>
                    <a:pt x="8424" y="959"/>
                    <a:pt x="6903" y="1"/>
                    <a:pt x="5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9"/>
            <p:cNvSpPr/>
            <p:nvPr/>
          </p:nvSpPr>
          <p:spPr>
            <a:xfrm>
              <a:off x="-602350" y="4345144"/>
              <a:ext cx="1557786" cy="1447706"/>
            </a:xfrm>
            <a:custGeom>
              <a:avLst/>
              <a:gdLst/>
              <a:ahLst/>
              <a:cxnLst/>
              <a:rect l="l" t="t" r="r" b="b"/>
              <a:pathLst>
                <a:path w="8689" h="8075" extrusionOk="0">
                  <a:moveTo>
                    <a:pt x="5265" y="1"/>
                  </a:moveTo>
                  <a:cubicBezTo>
                    <a:pt x="3629" y="1"/>
                    <a:pt x="1875" y="956"/>
                    <a:pt x="1250" y="2818"/>
                  </a:cubicBezTo>
                  <a:cubicBezTo>
                    <a:pt x="0" y="6533"/>
                    <a:pt x="3762" y="7878"/>
                    <a:pt x="3762" y="7878"/>
                  </a:cubicBezTo>
                  <a:cubicBezTo>
                    <a:pt x="4218" y="8013"/>
                    <a:pt x="4634" y="8075"/>
                    <a:pt x="5014" y="8075"/>
                  </a:cubicBezTo>
                  <a:cubicBezTo>
                    <a:pt x="7911" y="8075"/>
                    <a:pt x="8688" y="4504"/>
                    <a:pt x="8573" y="2925"/>
                  </a:cubicBezTo>
                  <a:cubicBezTo>
                    <a:pt x="8424" y="959"/>
                    <a:pt x="6903" y="1"/>
                    <a:pt x="5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19"/>
          <p:cNvGrpSpPr/>
          <p:nvPr/>
        </p:nvGrpSpPr>
        <p:grpSpPr>
          <a:xfrm rot="9497461">
            <a:off x="-1412688" y="3052345"/>
            <a:ext cx="2669752" cy="2648069"/>
            <a:chOff x="5313796" y="-624575"/>
            <a:chExt cx="5393344" cy="5316335"/>
          </a:xfrm>
        </p:grpSpPr>
        <p:sp>
          <p:nvSpPr>
            <p:cNvPr id="371" name="Google Shape;371;p19"/>
            <p:cNvSpPr/>
            <p:nvPr/>
          </p:nvSpPr>
          <p:spPr>
            <a:xfrm>
              <a:off x="9537615" y="2994246"/>
              <a:ext cx="180247" cy="178709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364" y="0"/>
                  </a:moveTo>
                  <a:cubicBezTo>
                    <a:pt x="358" y="0"/>
                    <a:pt x="352" y="0"/>
                    <a:pt x="346" y="1"/>
                  </a:cubicBezTo>
                  <a:cubicBezTo>
                    <a:pt x="156" y="1"/>
                    <a:pt x="1" y="155"/>
                    <a:pt x="1" y="346"/>
                  </a:cubicBezTo>
                  <a:cubicBezTo>
                    <a:pt x="1" y="536"/>
                    <a:pt x="156" y="691"/>
                    <a:pt x="346" y="691"/>
                  </a:cubicBezTo>
                  <a:cubicBezTo>
                    <a:pt x="548" y="691"/>
                    <a:pt x="691" y="536"/>
                    <a:pt x="691" y="346"/>
                  </a:cubicBezTo>
                  <a:cubicBezTo>
                    <a:pt x="691" y="162"/>
                    <a:pt x="536" y="0"/>
                    <a:pt x="3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9"/>
            <p:cNvSpPr/>
            <p:nvPr/>
          </p:nvSpPr>
          <p:spPr>
            <a:xfrm>
              <a:off x="9032299" y="2145645"/>
              <a:ext cx="673061" cy="670675"/>
            </a:xfrm>
            <a:custGeom>
              <a:avLst/>
              <a:gdLst/>
              <a:ahLst/>
              <a:cxnLst/>
              <a:rect l="l" t="t" r="r" b="b"/>
              <a:pathLst>
                <a:path w="2584" h="2597" extrusionOk="0">
                  <a:moveTo>
                    <a:pt x="1298" y="1"/>
                  </a:moveTo>
                  <a:cubicBezTo>
                    <a:pt x="572" y="1"/>
                    <a:pt x="0" y="584"/>
                    <a:pt x="0" y="1298"/>
                  </a:cubicBezTo>
                  <a:cubicBezTo>
                    <a:pt x="0" y="2013"/>
                    <a:pt x="572" y="2596"/>
                    <a:pt x="1298" y="2596"/>
                  </a:cubicBezTo>
                  <a:cubicBezTo>
                    <a:pt x="2012" y="2596"/>
                    <a:pt x="2584" y="2013"/>
                    <a:pt x="2584" y="1298"/>
                  </a:cubicBezTo>
                  <a:cubicBezTo>
                    <a:pt x="2584" y="584"/>
                    <a:pt x="2012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9"/>
            <p:cNvSpPr/>
            <p:nvPr/>
          </p:nvSpPr>
          <p:spPr>
            <a:xfrm>
              <a:off x="5313796" y="-624575"/>
              <a:ext cx="5393344" cy="5316335"/>
            </a:xfrm>
            <a:custGeom>
              <a:avLst/>
              <a:gdLst/>
              <a:ahLst/>
              <a:cxnLst/>
              <a:rect l="l" t="t" r="r" b="b"/>
              <a:pathLst>
                <a:path w="20706" h="20586" extrusionOk="0">
                  <a:moveTo>
                    <a:pt x="9394" y="18645"/>
                  </a:moveTo>
                  <a:cubicBezTo>
                    <a:pt x="9394" y="18645"/>
                    <a:pt x="6216" y="20586"/>
                    <a:pt x="4489" y="19014"/>
                  </a:cubicBezTo>
                  <a:cubicBezTo>
                    <a:pt x="2775" y="17455"/>
                    <a:pt x="4525" y="16752"/>
                    <a:pt x="2501" y="15978"/>
                  </a:cubicBezTo>
                  <a:cubicBezTo>
                    <a:pt x="477" y="15192"/>
                    <a:pt x="0" y="11311"/>
                    <a:pt x="2632" y="10608"/>
                  </a:cubicBezTo>
                  <a:cubicBezTo>
                    <a:pt x="5584" y="9835"/>
                    <a:pt x="6049" y="7453"/>
                    <a:pt x="5001" y="5298"/>
                  </a:cubicBezTo>
                  <a:cubicBezTo>
                    <a:pt x="3965" y="3143"/>
                    <a:pt x="8430" y="0"/>
                    <a:pt x="11704" y="1191"/>
                  </a:cubicBezTo>
                  <a:cubicBezTo>
                    <a:pt x="14979" y="2381"/>
                    <a:pt x="13752" y="3477"/>
                    <a:pt x="16729" y="4131"/>
                  </a:cubicBezTo>
                  <a:cubicBezTo>
                    <a:pt x="19705" y="4810"/>
                    <a:pt x="20705" y="8846"/>
                    <a:pt x="17705" y="11692"/>
                  </a:cubicBezTo>
                  <a:cubicBezTo>
                    <a:pt x="15086" y="14180"/>
                    <a:pt x="18812" y="14895"/>
                    <a:pt x="18324" y="17883"/>
                  </a:cubicBezTo>
                  <a:cubicBezTo>
                    <a:pt x="18050" y="19526"/>
                    <a:pt x="15121" y="20241"/>
                    <a:pt x="13145" y="18705"/>
                  </a:cubicBezTo>
                  <a:cubicBezTo>
                    <a:pt x="11180" y="17169"/>
                    <a:pt x="9394" y="18645"/>
                    <a:pt x="9394" y="186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9"/>
            <p:cNvSpPr/>
            <p:nvPr/>
          </p:nvSpPr>
          <p:spPr>
            <a:xfrm>
              <a:off x="9943952" y="2680733"/>
              <a:ext cx="636074" cy="568925"/>
            </a:xfrm>
            <a:custGeom>
              <a:avLst/>
              <a:gdLst/>
              <a:ahLst/>
              <a:cxnLst/>
              <a:rect l="l" t="t" r="r" b="b"/>
              <a:pathLst>
                <a:path w="2442" h="2203" extrusionOk="0">
                  <a:moveTo>
                    <a:pt x="1167" y="2167"/>
                  </a:moveTo>
                  <a:cubicBezTo>
                    <a:pt x="1167" y="2167"/>
                    <a:pt x="0" y="1727"/>
                    <a:pt x="512" y="857"/>
                  </a:cubicBezTo>
                  <a:cubicBezTo>
                    <a:pt x="1036" y="0"/>
                    <a:pt x="2048" y="191"/>
                    <a:pt x="2239" y="977"/>
                  </a:cubicBezTo>
                  <a:cubicBezTo>
                    <a:pt x="2441" y="1774"/>
                    <a:pt x="2048" y="2203"/>
                    <a:pt x="1167" y="21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9"/>
            <p:cNvSpPr/>
            <p:nvPr/>
          </p:nvSpPr>
          <p:spPr>
            <a:xfrm>
              <a:off x="5509150" y="199234"/>
              <a:ext cx="1129148" cy="1036616"/>
            </a:xfrm>
            <a:custGeom>
              <a:avLst/>
              <a:gdLst/>
              <a:ahLst/>
              <a:cxnLst/>
              <a:rect l="l" t="t" r="r" b="b"/>
              <a:pathLst>
                <a:path w="4335" h="4014" extrusionOk="0">
                  <a:moveTo>
                    <a:pt x="2656" y="3061"/>
                  </a:moveTo>
                  <a:cubicBezTo>
                    <a:pt x="2656" y="3061"/>
                    <a:pt x="382" y="4013"/>
                    <a:pt x="191" y="2013"/>
                  </a:cubicBezTo>
                  <a:cubicBezTo>
                    <a:pt x="1" y="25"/>
                    <a:pt x="1739" y="1"/>
                    <a:pt x="2167" y="132"/>
                  </a:cubicBezTo>
                  <a:cubicBezTo>
                    <a:pt x="2596" y="263"/>
                    <a:pt x="4334" y="1322"/>
                    <a:pt x="2656" y="30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6" name="Google Shape;376;p19"/>
          <p:cNvGrpSpPr/>
          <p:nvPr/>
        </p:nvGrpSpPr>
        <p:grpSpPr>
          <a:xfrm>
            <a:off x="8228671" y="565222"/>
            <a:ext cx="281393" cy="327991"/>
            <a:chOff x="923925" y="3874050"/>
            <a:chExt cx="42875" cy="49975"/>
          </a:xfrm>
        </p:grpSpPr>
        <p:sp>
          <p:nvSpPr>
            <p:cNvPr id="377" name="Google Shape;377;p19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9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9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9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" name="Google Shape;381;p19"/>
          <p:cNvGrpSpPr/>
          <p:nvPr/>
        </p:nvGrpSpPr>
        <p:grpSpPr>
          <a:xfrm>
            <a:off x="420046" y="233964"/>
            <a:ext cx="281557" cy="331272"/>
            <a:chOff x="588150" y="3891350"/>
            <a:chExt cx="42900" cy="50475"/>
          </a:xfrm>
        </p:grpSpPr>
        <p:sp>
          <p:nvSpPr>
            <p:cNvPr id="382" name="Google Shape;382;p19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9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9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" name="Google Shape;385;p19"/>
          <p:cNvGrpSpPr/>
          <p:nvPr/>
        </p:nvGrpSpPr>
        <p:grpSpPr>
          <a:xfrm>
            <a:off x="3180721" y="4542777"/>
            <a:ext cx="277455" cy="327171"/>
            <a:chOff x="1044175" y="3743975"/>
            <a:chExt cx="42275" cy="49850"/>
          </a:xfrm>
        </p:grpSpPr>
        <p:sp>
          <p:nvSpPr>
            <p:cNvPr id="386" name="Google Shape;386;p19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9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9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CUSTOM_21">
    <p:bg>
      <p:bgPr>
        <a:solidFill>
          <a:schemeClr val="accent3"/>
        </a:solidFill>
        <a:effectLst/>
      </p:bgPr>
    </p:bg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4"/>
          <p:cNvSpPr txBox="1">
            <a:spLocks noGrp="1"/>
          </p:cNvSpPr>
          <p:nvPr>
            <p:ph type="title"/>
          </p:nvPr>
        </p:nvSpPr>
        <p:spPr>
          <a:xfrm>
            <a:off x="3497000" y="450150"/>
            <a:ext cx="48033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24" name="Google Shape;724;p34"/>
          <p:cNvSpPr/>
          <p:nvPr/>
        </p:nvSpPr>
        <p:spPr>
          <a:xfrm>
            <a:off x="680121" y="4317813"/>
            <a:ext cx="173734" cy="164789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grpSp>
        <p:nvGrpSpPr>
          <p:cNvPr id="725" name="Google Shape;725;p34"/>
          <p:cNvGrpSpPr/>
          <p:nvPr/>
        </p:nvGrpSpPr>
        <p:grpSpPr>
          <a:xfrm flipH="1">
            <a:off x="-1425818" y="-313212"/>
            <a:ext cx="6827323" cy="5526499"/>
            <a:chOff x="5124450" y="800852"/>
            <a:chExt cx="5364862" cy="4342684"/>
          </a:xfrm>
        </p:grpSpPr>
        <p:sp>
          <p:nvSpPr>
            <p:cNvPr id="726" name="Google Shape;726;p34"/>
            <p:cNvSpPr/>
            <p:nvPr/>
          </p:nvSpPr>
          <p:spPr>
            <a:xfrm>
              <a:off x="9774776" y="2837757"/>
              <a:ext cx="534258" cy="486056"/>
            </a:xfrm>
            <a:custGeom>
              <a:avLst/>
              <a:gdLst/>
              <a:ahLst/>
              <a:cxnLst/>
              <a:rect l="l" t="t" r="r" b="b"/>
              <a:pathLst>
                <a:path w="6883" h="6262" extrusionOk="0">
                  <a:moveTo>
                    <a:pt x="3438" y="0"/>
                  </a:moveTo>
                  <a:cubicBezTo>
                    <a:pt x="2020" y="0"/>
                    <a:pt x="730" y="968"/>
                    <a:pt x="393" y="2417"/>
                  </a:cubicBezTo>
                  <a:cubicBezTo>
                    <a:pt x="1" y="4096"/>
                    <a:pt x="1048" y="5786"/>
                    <a:pt x="2727" y="6179"/>
                  </a:cubicBezTo>
                  <a:cubicBezTo>
                    <a:pt x="2967" y="6235"/>
                    <a:pt x="3207" y="6262"/>
                    <a:pt x="3443" y="6262"/>
                  </a:cubicBezTo>
                  <a:cubicBezTo>
                    <a:pt x="4869" y="6262"/>
                    <a:pt x="6152" y="5286"/>
                    <a:pt x="6489" y="3846"/>
                  </a:cubicBezTo>
                  <a:cubicBezTo>
                    <a:pt x="6882" y="2155"/>
                    <a:pt x="5846" y="476"/>
                    <a:pt x="4156" y="83"/>
                  </a:cubicBezTo>
                  <a:cubicBezTo>
                    <a:pt x="3916" y="27"/>
                    <a:pt x="3675" y="0"/>
                    <a:pt x="34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5454177" y="2867098"/>
              <a:ext cx="295111" cy="276017"/>
            </a:xfrm>
            <a:custGeom>
              <a:avLst/>
              <a:gdLst/>
              <a:ahLst/>
              <a:cxnLst/>
              <a:rect l="l" t="t" r="r" b="b"/>
              <a:pathLst>
                <a:path w="3802" h="3556" extrusionOk="0">
                  <a:moveTo>
                    <a:pt x="1907" y="1"/>
                  </a:moveTo>
                  <a:cubicBezTo>
                    <a:pt x="844" y="1"/>
                    <a:pt x="0" y="925"/>
                    <a:pt x="134" y="2015"/>
                  </a:cubicBezTo>
                  <a:cubicBezTo>
                    <a:pt x="229" y="2801"/>
                    <a:pt x="872" y="3444"/>
                    <a:pt x="1670" y="3539"/>
                  </a:cubicBezTo>
                  <a:cubicBezTo>
                    <a:pt x="1751" y="3550"/>
                    <a:pt x="1832" y="3555"/>
                    <a:pt x="1911" y="3555"/>
                  </a:cubicBezTo>
                  <a:cubicBezTo>
                    <a:pt x="2967" y="3555"/>
                    <a:pt x="3802" y="2625"/>
                    <a:pt x="3658" y="1551"/>
                  </a:cubicBezTo>
                  <a:cubicBezTo>
                    <a:pt x="3563" y="753"/>
                    <a:pt x="2920" y="110"/>
                    <a:pt x="2134" y="15"/>
                  </a:cubicBezTo>
                  <a:cubicBezTo>
                    <a:pt x="2057" y="5"/>
                    <a:pt x="1982" y="1"/>
                    <a:pt x="19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8866320" y="867373"/>
              <a:ext cx="781012" cy="781012"/>
            </a:xfrm>
            <a:custGeom>
              <a:avLst/>
              <a:gdLst/>
              <a:ahLst/>
              <a:cxnLst/>
              <a:rect l="l" t="t" r="r" b="b"/>
              <a:pathLst>
                <a:path w="10062" h="10062" extrusionOk="0">
                  <a:moveTo>
                    <a:pt x="5025" y="1"/>
                  </a:moveTo>
                  <a:cubicBezTo>
                    <a:pt x="2251" y="1"/>
                    <a:pt x="1" y="2251"/>
                    <a:pt x="1" y="5025"/>
                  </a:cubicBezTo>
                  <a:cubicBezTo>
                    <a:pt x="1" y="7811"/>
                    <a:pt x="2251" y="10062"/>
                    <a:pt x="5025" y="10062"/>
                  </a:cubicBezTo>
                  <a:cubicBezTo>
                    <a:pt x="7811" y="10062"/>
                    <a:pt x="10061" y="7811"/>
                    <a:pt x="10061" y="5025"/>
                  </a:cubicBezTo>
                  <a:cubicBezTo>
                    <a:pt x="10061" y="2251"/>
                    <a:pt x="7811" y="1"/>
                    <a:pt x="50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5124450" y="800852"/>
              <a:ext cx="5364862" cy="4342684"/>
            </a:xfrm>
            <a:custGeom>
              <a:avLst/>
              <a:gdLst/>
              <a:ahLst/>
              <a:cxnLst/>
              <a:rect l="l" t="t" r="r" b="b"/>
              <a:pathLst>
                <a:path w="69117" h="55948" extrusionOk="0">
                  <a:moveTo>
                    <a:pt x="22497" y="0"/>
                  </a:moveTo>
                  <a:cubicBezTo>
                    <a:pt x="17264" y="0"/>
                    <a:pt x="11798" y="2081"/>
                    <a:pt x="7930" y="7573"/>
                  </a:cubicBezTo>
                  <a:cubicBezTo>
                    <a:pt x="0" y="18800"/>
                    <a:pt x="12264" y="28397"/>
                    <a:pt x="11764" y="31957"/>
                  </a:cubicBezTo>
                  <a:cubicBezTo>
                    <a:pt x="11192" y="35993"/>
                    <a:pt x="3298" y="37457"/>
                    <a:pt x="2858" y="45089"/>
                  </a:cubicBezTo>
                  <a:cubicBezTo>
                    <a:pt x="2477" y="51947"/>
                    <a:pt x="6120" y="54424"/>
                    <a:pt x="9823" y="55948"/>
                  </a:cubicBezTo>
                  <a:lnTo>
                    <a:pt x="58639" y="55948"/>
                  </a:lnTo>
                  <a:cubicBezTo>
                    <a:pt x="60841" y="54448"/>
                    <a:pt x="63889" y="52638"/>
                    <a:pt x="65366" y="49257"/>
                  </a:cubicBezTo>
                  <a:cubicBezTo>
                    <a:pt x="69116" y="40636"/>
                    <a:pt x="65354" y="35636"/>
                    <a:pt x="60389" y="33124"/>
                  </a:cubicBezTo>
                  <a:cubicBezTo>
                    <a:pt x="55531" y="30671"/>
                    <a:pt x="62258" y="25897"/>
                    <a:pt x="60294" y="18396"/>
                  </a:cubicBezTo>
                  <a:cubicBezTo>
                    <a:pt x="59372" y="14898"/>
                    <a:pt x="56104" y="11964"/>
                    <a:pt x="51774" y="11964"/>
                  </a:cubicBezTo>
                  <a:cubicBezTo>
                    <a:pt x="50621" y="11964"/>
                    <a:pt x="49393" y="12172"/>
                    <a:pt x="48113" y="12633"/>
                  </a:cubicBezTo>
                  <a:cubicBezTo>
                    <a:pt x="46287" y="13292"/>
                    <a:pt x="44844" y="13630"/>
                    <a:pt x="43654" y="13630"/>
                  </a:cubicBezTo>
                  <a:cubicBezTo>
                    <a:pt x="40891" y="13630"/>
                    <a:pt x="39498" y="11805"/>
                    <a:pt x="37850" y="7942"/>
                  </a:cubicBezTo>
                  <a:cubicBezTo>
                    <a:pt x="36034" y="3697"/>
                    <a:pt x="29472" y="0"/>
                    <a:pt x="22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34"/>
          <p:cNvGrpSpPr/>
          <p:nvPr/>
        </p:nvGrpSpPr>
        <p:grpSpPr>
          <a:xfrm>
            <a:off x="3654046" y="281926"/>
            <a:ext cx="281557" cy="331272"/>
            <a:chOff x="588150" y="3891350"/>
            <a:chExt cx="42900" cy="50475"/>
          </a:xfrm>
        </p:grpSpPr>
        <p:sp>
          <p:nvSpPr>
            <p:cNvPr id="731" name="Google Shape;731;p34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4" name="Google Shape;734;p34"/>
          <p:cNvGrpSpPr/>
          <p:nvPr/>
        </p:nvGrpSpPr>
        <p:grpSpPr>
          <a:xfrm>
            <a:off x="623871" y="1313589"/>
            <a:ext cx="277455" cy="327171"/>
            <a:chOff x="1044175" y="3743975"/>
            <a:chExt cx="42275" cy="49850"/>
          </a:xfrm>
        </p:grpSpPr>
        <p:sp>
          <p:nvSpPr>
            <p:cNvPr id="735" name="Google Shape;735;p34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1921">
            <a:off x="3231123" y="2334167"/>
            <a:ext cx="2681755" cy="7413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None/>
              <a:defRPr sz="37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None/>
              <a:defRPr sz="37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None/>
              <a:defRPr sz="37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None/>
              <a:defRPr sz="37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None/>
              <a:defRPr sz="37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None/>
              <a:defRPr sz="37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None/>
              <a:defRPr sz="37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None/>
              <a:defRPr sz="37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 rot="-21855">
            <a:off x="3423310" y="1740840"/>
            <a:ext cx="2076342" cy="7413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 rot="-22116">
            <a:off x="2869915" y="3065684"/>
            <a:ext cx="3404170" cy="741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grpSp>
        <p:nvGrpSpPr>
          <p:cNvPr id="29" name="Google Shape;29;p3"/>
          <p:cNvGrpSpPr/>
          <p:nvPr/>
        </p:nvGrpSpPr>
        <p:grpSpPr>
          <a:xfrm rot="5400000">
            <a:off x="-1245700" y="-2315060"/>
            <a:ext cx="5364862" cy="4342684"/>
            <a:chOff x="5124450" y="800852"/>
            <a:chExt cx="5364862" cy="4342684"/>
          </a:xfrm>
        </p:grpSpPr>
        <p:sp>
          <p:nvSpPr>
            <p:cNvPr id="30" name="Google Shape;30;p3"/>
            <p:cNvSpPr/>
            <p:nvPr/>
          </p:nvSpPr>
          <p:spPr>
            <a:xfrm>
              <a:off x="9774776" y="2837757"/>
              <a:ext cx="534258" cy="486056"/>
            </a:xfrm>
            <a:custGeom>
              <a:avLst/>
              <a:gdLst/>
              <a:ahLst/>
              <a:cxnLst/>
              <a:rect l="l" t="t" r="r" b="b"/>
              <a:pathLst>
                <a:path w="6883" h="6262" extrusionOk="0">
                  <a:moveTo>
                    <a:pt x="3438" y="0"/>
                  </a:moveTo>
                  <a:cubicBezTo>
                    <a:pt x="2020" y="0"/>
                    <a:pt x="730" y="968"/>
                    <a:pt x="393" y="2417"/>
                  </a:cubicBezTo>
                  <a:cubicBezTo>
                    <a:pt x="1" y="4096"/>
                    <a:pt x="1048" y="5786"/>
                    <a:pt x="2727" y="6179"/>
                  </a:cubicBezTo>
                  <a:cubicBezTo>
                    <a:pt x="2967" y="6235"/>
                    <a:pt x="3207" y="6262"/>
                    <a:pt x="3443" y="6262"/>
                  </a:cubicBezTo>
                  <a:cubicBezTo>
                    <a:pt x="4869" y="6262"/>
                    <a:pt x="6152" y="5286"/>
                    <a:pt x="6489" y="3846"/>
                  </a:cubicBezTo>
                  <a:cubicBezTo>
                    <a:pt x="6882" y="2155"/>
                    <a:pt x="5846" y="476"/>
                    <a:pt x="4156" y="83"/>
                  </a:cubicBezTo>
                  <a:cubicBezTo>
                    <a:pt x="3916" y="27"/>
                    <a:pt x="3675" y="0"/>
                    <a:pt x="34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5454177" y="2867098"/>
              <a:ext cx="295111" cy="276017"/>
            </a:xfrm>
            <a:custGeom>
              <a:avLst/>
              <a:gdLst/>
              <a:ahLst/>
              <a:cxnLst/>
              <a:rect l="l" t="t" r="r" b="b"/>
              <a:pathLst>
                <a:path w="3802" h="3556" extrusionOk="0">
                  <a:moveTo>
                    <a:pt x="1907" y="1"/>
                  </a:moveTo>
                  <a:cubicBezTo>
                    <a:pt x="844" y="1"/>
                    <a:pt x="0" y="925"/>
                    <a:pt x="134" y="2015"/>
                  </a:cubicBezTo>
                  <a:cubicBezTo>
                    <a:pt x="229" y="2801"/>
                    <a:pt x="872" y="3444"/>
                    <a:pt x="1670" y="3539"/>
                  </a:cubicBezTo>
                  <a:cubicBezTo>
                    <a:pt x="1751" y="3550"/>
                    <a:pt x="1832" y="3555"/>
                    <a:pt x="1911" y="3555"/>
                  </a:cubicBezTo>
                  <a:cubicBezTo>
                    <a:pt x="2967" y="3555"/>
                    <a:pt x="3802" y="2625"/>
                    <a:pt x="3658" y="1551"/>
                  </a:cubicBezTo>
                  <a:cubicBezTo>
                    <a:pt x="3563" y="753"/>
                    <a:pt x="2920" y="110"/>
                    <a:pt x="2134" y="15"/>
                  </a:cubicBezTo>
                  <a:cubicBezTo>
                    <a:pt x="2057" y="5"/>
                    <a:pt x="1982" y="1"/>
                    <a:pt x="19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8866320" y="867373"/>
              <a:ext cx="781012" cy="781012"/>
            </a:xfrm>
            <a:custGeom>
              <a:avLst/>
              <a:gdLst/>
              <a:ahLst/>
              <a:cxnLst/>
              <a:rect l="l" t="t" r="r" b="b"/>
              <a:pathLst>
                <a:path w="10062" h="10062" extrusionOk="0">
                  <a:moveTo>
                    <a:pt x="5025" y="1"/>
                  </a:moveTo>
                  <a:cubicBezTo>
                    <a:pt x="2251" y="1"/>
                    <a:pt x="1" y="2251"/>
                    <a:pt x="1" y="5025"/>
                  </a:cubicBezTo>
                  <a:cubicBezTo>
                    <a:pt x="1" y="7811"/>
                    <a:pt x="2251" y="10062"/>
                    <a:pt x="5025" y="10062"/>
                  </a:cubicBezTo>
                  <a:cubicBezTo>
                    <a:pt x="7811" y="10062"/>
                    <a:pt x="10061" y="7811"/>
                    <a:pt x="10061" y="5025"/>
                  </a:cubicBezTo>
                  <a:cubicBezTo>
                    <a:pt x="10061" y="2251"/>
                    <a:pt x="7811" y="1"/>
                    <a:pt x="5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5124450" y="800852"/>
              <a:ext cx="5364862" cy="4342684"/>
            </a:xfrm>
            <a:custGeom>
              <a:avLst/>
              <a:gdLst/>
              <a:ahLst/>
              <a:cxnLst/>
              <a:rect l="l" t="t" r="r" b="b"/>
              <a:pathLst>
                <a:path w="69117" h="55948" extrusionOk="0">
                  <a:moveTo>
                    <a:pt x="22497" y="0"/>
                  </a:moveTo>
                  <a:cubicBezTo>
                    <a:pt x="17264" y="0"/>
                    <a:pt x="11798" y="2081"/>
                    <a:pt x="7930" y="7573"/>
                  </a:cubicBezTo>
                  <a:cubicBezTo>
                    <a:pt x="0" y="18800"/>
                    <a:pt x="12264" y="28397"/>
                    <a:pt x="11764" y="31957"/>
                  </a:cubicBezTo>
                  <a:cubicBezTo>
                    <a:pt x="11192" y="35993"/>
                    <a:pt x="3298" y="37457"/>
                    <a:pt x="2858" y="45089"/>
                  </a:cubicBezTo>
                  <a:cubicBezTo>
                    <a:pt x="2477" y="51947"/>
                    <a:pt x="6120" y="54424"/>
                    <a:pt x="9823" y="55948"/>
                  </a:cubicBezTo>
                  <a:lnTo>
                    <a:pt x="58639" y="55948"/>
                  </a:lnTo>
                  <a:cubicBezTo>
                    <a:pt x="60841" y="54448"/>
                    <a:pt x="63889" y="52638"/>
                    <a:pt x="65366" y="49257"/>
                  </a:cubicBezTo>
                  <a:cubicBezTo>
                    <a:pt x="69116" y="40636"/>
                    <a:pt x="65354" y="35636"/>
                    <a:pt x="60389" y="33124"/>
                  </a:cubicBezTo>
                  <a:cubicBezTo>
                    <a:pt x="55531" y="30671"/>
                    <a:pt x="62258" y="25897"/>
                    <a:pt x="60294" y="18396"/>
                  </a:cubicBezTo>
                  <a:cubicBezTo>
                    <a:pt x="59372" y="14898"/>
                    <a:pt x="56104" y="11964"/>
                    <a:pt x="51774" y="11964"/>
                  </a:cubicBezTo>
                  <a:cubicBezTo>
                    <a:pt x="50621" y="11964"/>
                    <a:pt x="49393" y="12172"/>
                    <a:pt x="48113" y="12633"/>
                  </a:cubicBezTo>
                  <a:cubicBezTo>
                    <a:pt x="46287" y="13292"/>
                    <a:pt x="44844" y="13630"/>
                    <a:pt x="43654" y="13630"/>
                  </a:cubicBezTo>
                  <a:cubicBezTo>
                    <a:pt x="40891" y="13630"/>
                    <a:pt x="39498" y="11805"/>
                    <a:pt x="37850" y="7942"/>
                  </a:cubicBezTo>
                  <a:cubicBezTo>
                    <a:pt x="36034" y="3697"/>
                    <a:pt x="29472" y="0"/>
                    <a:pt x="224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34;p3"/>
          <p:cNvGrpSpPr/>
          <p:nvPr/>
        </p:nvGrpSpPr>
        <p:grpSpPr>
          <a:xfrm rot="-5400000">
            <a:off x="5765350" y="1540840"/>
            <a:ext cx="5364862" cy="4342684"/>
            <a:chOff x="5124450" y="800852"/>
            <a:chExt cx="5364862" cy="4342684"/>
          </a:xfrm>
        </p:grpSpPr>
        <p:sp>
          <p:nvSpPr>
            <p:cNvPr id="35" name="Google Shape;35;p3"/>
            <p:cNvSpPr/>
            <p:nvPr/>
          </p:nvSpPr>
          <p:spPr>
            <a:xfrm>
              <a:off x="9774776" y="2837757"/>
              <a:ext cx="534258" cy="486056"/>
            </a:xfrm>
            <a:custGeom>
              <a:avLst/>
              <a:gdLst/>
              <a:ahLst/>
              <a:cxnLst/>
              <a:rect l="l" t="t" r="r" b="b"/>
              <a:pathLst>
                <a:path w="6883" h="6262" extrusionOk="0">
                  <a:moveTo>
                    <a:pt x="3438" y="0"/>
                  </a:moveTo>
                  <a:cubicBezTo>
                    <a:pt x="2020" y="0"/>
                    <a:pt x="730" y="968"/>
                    <a:pt x="393" y="2417"/>
                  </a:cubicBezTo>
                  <a:cubicBezTo>
                    <a:pt x="1" y="4096"/>
                    <a:pt x="1048" y="5786"/>
                    <a:pt x="2727" y="6179"/>
                  </a:cubicBezTo>
                  <a:cubicBezTo>
                    <a:pt x="2967" y="6235"/>
                    <a:pt x="3207" y="6262"/>
                    <a:pt x="3443" y="6262"/>
                  </a:cubicBezTo>
                  <a:cubicBezTo>
                    <a:pt x="4869" y="6262"/>
                    <a:pt x="6152" y="5286"/>
                    <a:pt x="6489" y="3846"/>
                  </a:cubicBezTo>
                  <a:cubicBezTo>
                    <a:pt x="6882" y="2155"/>
                    <a:pt x="5846" y="476"/>
                    <a:pt x="4156" y="83"/>
                  </a:cubicBezTo>
                  <a:cubicBezTo>
                    <a:pt x="3916" y="27"/>
                    <a:pt x="3675" y="0"/>
                    <a:pt x="34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5454177" y="2867098"/>
              <a:ext cx="295111" cy="276017"/>
            </a:xfrm>
            <a:custGeom>
              <a:avLst/>
              <a:gdLst/>
              <a:ahLst/>
              <a:cxnLst/>
              <a:rect l="l" t="t" r="r" b="b"/>
              <a:pathLst>
                <a:path w="3802" h="3556" extrusionOk="0">
                  <a:moveTo>
                    <a:pt x="1907" y="1"/>
                  </a:moveTo>
                  <a:cubicBezTo>
                    <a:pt x="844" y="1"/>
                    <a:pt x="0" y="925"/>
                    <a:pt x="134" y="2015"/>
                  </a:cubicBezTo>
                  <a:cubicBezTo>
                    <a:pt x="229" y="2801"/>
                    <a:pt x="872" y="3444"/>
                    <a:pt x="1670" y="3539"/>
                  </a:cubicBezTo>
                  <a:cubicBezTo>
                    <a:pt x="1751" y="3550"/>
                    <a:pt x="1832" y="3555"/>
                    <a:pt x="1911" y="3555"/>
                  </a:cubicBezTo>
                  <a:cubicBezTo>
                    <a:pt x="2967" y="3555"/>
                    <a:pt x="3802" y="2625"/>
                    <a:pt x="3658" y="1551"/>
                  </a:cubicBezTo>
                  <a:cubicBezTo>
                    <a:pt x="3563" y="753"/>
                    <a:pt x="2920" y="110"/>
                    <a:pt x="2134" y="15"/>
                  </a:cubicBezTo>
                  <a:cubicBezTo>
                    <a:pt x="2057" y="5"/>
                    <a:pt x="1982" y="1"/>
                    <a:pt x="19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8866320" y="867373"/>
              <a:ext cx="781012" cy="781012"/>
            </a:xfrm>
            <a:custGeom>
              <a:avLst/>
              <a:gdLst/>
              <a:ahLst/>
              <a:cxnLst/>
              <a:rect l="l" t="t" r="r" b="b"/>
              <a:pathLst>
                <a:path w="10062" h="10062" extrusionOk="0">
                  <a:moveTo>
                    <a:pt x="5025" y="1"/>
                  </a:moveTo>
                  <a:cubicBezTo>
                    <a:pt x="2251" y="1"/>
                    <a:pt x="1" y="2251"/>
                    <a:pt x="1" y="5025"/>
                  </a:cubicBezTo>
                  <a:cubicBezTo>
                    <a:pt x="1" y="7811"/>
                    <a:pt x="2251" y="10062"/>
                    <a:pt x="5025" y="10062"/>
                  </a:cubicBezTo>
                  <a:cubicBezTo>
                    <a:pt x="7811" y="10062"/>
                    <a:pt x="10061" y="7811"/>
                    <a:pt x="10061" y="5025"/>
                  </a:cubicBezTo>
                  <a:cubicBezTo>
                    <a:pt x="10061" y="2251"/>
                    <a:pt x="7811" y="1"/>
                    <a:pt x="5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5124450" y="800852"/>
              <a:ext cx="5364862" cy="4342684"/>
            </a:xfrm>
            <a:custGeom>
              <a:avLst/>
              <a:gdLst/>
              <a:ahLst/>
              <a:cxnLst/>
              <a:rect l="l" t="t" r="r" b="b"/>
              <a:pathLst>
                <a:path w="69117" h="55948" extrusionOk="0">
                  <a:moveTo>
                    <a:pt x="22497" y="0"/>
                  </a:moveTo>
                  <a:cubicBezTo>
                    <a:pt x="17264" y="0"/>
                    <a:pt x="11798" y="2081"/>
                    <a:pt x="7930" y="7573"/>
                  </a:cubicBezTo>
                  <a:cubicBezTo>
                    <a:pt x="0" y="18800"/>
                    <a:pt x="12264" y="28397"/>
                    <a:pt x="11764" y="31957"/>
                  </a:cubicBezTo>
                  <a:cubicBezTo>
                    <a:pt x="11192" y="35993"/>
                    <a:pt x="3298" y="37457"/>
                    <a:pt x="2858" y="45089"/>
                  </a:cubicBezTo>
                  <a:cubicBezTo>
                    <a:pt x="2477" y="51947"/>
                    <a:pt x="6120" y="54424"/>
                    <a:pt x="9823" y="55948"/>
                  </a:cubicBezTo>
                  <a:lnTo>
                    <a:pt x="58639" y="55948"/>
                  </a:lnTo>
                  <a:cubicBezTo>
                    <a:pt x="60841" y="54448"/>
                    <a:pt x="63889" y="52638"/>
                    <a:pt x="65366" y="49257"/>
                  </a:cubicBezTo>
                  <a:cubicBezTo>
                    <a:pt x="69116" y="40636"/>
                    <a:pt x="65354" y="35636"/>
                    <a:pt x="60389" y="33124"/>
                  </a:cubicBezTo>
                  <a:cubicBezTo>
                    <a:pt x="55531" y="30671"/>
                    <a:pt x="62258" y="25897"/>
                    <a:pt x="60294" y="18396"/>
                  </a:cubicBezTo>
                  <a:cubicBezTo>
                    <a:pt x="59372" y="14898"/>
                    <a:pt x="56104" y="11964"/>
                    <a:pt x="51774" y="11964"/>
                  </a:cubicBezTo>
                  <a:cubicBezTo>
                    <a:pt x="50621" y="11964"/>
                    <a:pt x="49393" y="12172"/>
                    <a:pt x="48113" y="12633"/>
                  </a:cubicBezTo>
                  <a:cubicBezTo>
                    <a:pt x="46287" y="13292"/>
                    <a:pt x="44844" y="13630"/>
                    <a:pt x="43654" y="13630"/>
                  </a:cubicBezTo>
                  <a:cubicBezTo>
                    <a:pt x="40891" y="13630"/>
                    <a:pt x="39498" y="11805"/>
                    <a:pt x="37850" y="7942"/>
                  </a:cubicBezTo>
                  <a:cubicBezTo>
                    <a:pt x="36034" y="3697"/>
                    <a:pt x="29472" y="0"/>
                    <a:pt x="224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3"/>
          <p:cNvGrpSpPr/>
          <p:nvPr/>
        </p:nvGrpSpPr>
        <p:grpSpPr>
          <a:xfrm>
            <a:off x="798146" y="3472247"/>
            <a:ext cx="281393" cy="327991"/>
            <a:chOff x="923925" y="3874050"/>
            <a:chExt cx="42875" cy="49975"/>
          </a:xfrm>
        </p:grpSpPr>
        <p:sp>
          <p:nvSpPr>
            <p:cNvPr id="40" name="Google Shape;40;p3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44;p3"/>
          <p:cNvGrpSpPr/>
          <p:nvPr/>
        </p:nvGrpSpPr>
        <p:grpSpPr>
          <a:xfrm>
            <a:off x="7391195" y="752990"/>
            <a:ext cx="190626" cy="207392"/>
            <a:chOff x="588150" y="3891350"/>
            <a:chExt cx="42900" cy="50475"/>
          </a:xfrm>
        </p:grpSpPr>
        <p:sp>
          <p:nvSpPr>
            <p:cNvPr id="45" name="Google Shape;45;p3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3"/>
          <p:cNvGrpSpPr/>
          <p:nvPr/>
        </p:nvGrpSpPr>
        <p:grpSpPr>
          <a:xfrm>
            <a:off x="5420833" y="4549587"/>
            <a:ext cx="227246" cy="264823"/>
            <a:chOff x="923925" y="3874050"/>
            <a:chExt cx="42875" cy="49975"/>
          </a:xfrm>
        </p:grpSpPr>
        <p:sp>
          <p:nvSpPr>
            <p:cNvPr id="49" name="Google Shape;49;p3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701600" y="1411160"/>
            <a:ext cx="7715700" cy="30255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marL="457200" lvl="0" indent="-3175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AutoNum type="arabicPeriod"/>
              <a:defRPr/>
            </a:lvl1pPr>
            <a:lvl2pPr marL="914400" lvl="1" indent="-3175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AutoNum type="alphaLcPeriod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Muli"/>
              <a:buAutoNum type="romanLcPeriod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AutoNum type="arabicPeriod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AutoNum type="alphaLcPeriod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AutoNum type="romanLcPeriod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AutoNum type="arabicPeriod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AutoNum type="alphaLcPeriod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Muli"/>
              <a:buAutoNum type="romanLcPeriod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56" name="Google Shape;56;p4"/>
          <p:cNvGrpSpPr/>
          <p:nvPr/>
        </p:nvGrpSpPr>
        <p:grpSpPr>
          <a:xfrm>
            <a:off x="6341475" y="-2704869"/>
            <a:ext cx="5227109" cy="4926176"/>
            <a:chOff x="6341475" y="-2704869"/>
            <a:chExt cx="5227109" cy="4926176"/>
          </a:xfrm>
        </p:grpSpPr>
        <p:sp>
          <p:nvSpPr>
            <p:cNvPr id="57" name="Google Shape;57;p4"/>
            <p:cNvSpPr/>
            <p:nvPr/>
          </p:nvSpPr>
          <p:spPr>
            <a:xfrm rot="-3198566">
              <a:off x="7399821" y="-2141669"/>
              <a:ext cx="3311866" cy="3799777"/>
            </a:xfrm>
            <a:custGeom>
              <a:avLst/>
              <a:gdLst/>
              <a:ahLst/>
              <a:cxnLst/>
              <a:rect l="l" t="t" r="r" b="b"/>
              <a:pathLst>
                <a:path w="55883" h="56638" extrusionOk="0">
                  <a:moveTo>
                    <a:pt x="33039" y="0"/>
                  </a:moveTo>
                  <a:cubicBezTo>
                    <a:pt x="32363" y="0"/>
                    <a:pt x="31666" y="17"/>
                    <a:pt x="30950" y="51"/>
                  </a:cubicBezTo>
                  <a:cubicBezTo>
                    <a:pt x="17988" y="627"/>
                    <a:pt x="0" y="13877"/>
                    <a:pt x="0" y="26840"/>
                  </a:cubicBezTo>
                  <a:cubicBezTo>
                    <a:pt x="0" y="39834"/>
                    <a:pt x="14499" y="56637"/>
                    <a:pt x="27493" y="56637"/>
                  </a:cubicBezTo>
                  <a:cubicBezTo>
                    <a:pt x="40456" y="56637"/>
                    <a:pt x="55883" y="41690"/>
                    <a:pt x="55883" y="28728"/>
                  </a:cubicBezTo>
                  <a:cubicBezTo>
                    <a:pt x="55883" y="16137"/>
                    <a:pt x="54140" y="0"/>
                    <a:pt x="330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6341475" y="33450"/>
              <a:ext cx="400200" cy="400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8810325" y="1517250"/>
              <a:ext cx="240000" cy="240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60;p4"/>
          <p:cNvGrpSpPr/>
          <p:nvPr/>
        </p:nvGrpSpPr>
        <p:grpSpPr>
          <a:xfrm>
            <a:off x="8210121" y="4277697"/>
            <a:ext cx="281393" cy="327991"/>
            <a:chOff x="923925" y="3874050"/>
            <a:chExt cx="42875" cy="49975"/>
          </a:xfrm>
        </p:grpSpPr>
        <p:sp>
          <p:nvSpPr>
            <p:cNvPr id="61" name="Google Shape;61;p4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4"/>
          <p:cNvGrpSpPr/>
          <p:nvPr/>
        </p:nvGrpSpPr>
        <p:grpSpPr>
          <a:xfrm>
            <a:off x="604720" y="2920890"/>
            <a:ext cx="190626" cy="207392"/>
            <a:chOff x="588150" y="3891350"/>
            <a:chExt cx="42900" cy="50475"/>
          </a:xfrm>
        </p:grpSpPr>
        <p:sp>
          <p:nvSpPr>
            <p:cNvPr id="66" name="Google Shape;66;p4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"/>
          <p:cNvSpPr txBox="1">
            <a:spLocks noGrp="1"/>
          </p:cNvSpPr>
          <p:nvPr>
            <p:ph type="body" idx="1"/>
          </p:nvPr>
        </p:nvSpPr>
        <p:spPr>
          <a:xfrm>
            <a:off x="701600" y="1573190"/>
            <a:ext cx="4321800" cy="30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58326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11" name="Google Shape;111;p7"/>
          <p:cNvGrpSpPr/>
          <p:nvPr/>
        </p:nvGrpSpPr>
        <p:grpSpPr>
          <a:xfrm>
            <a:off x="6018646" y="-338825"/>
            <a:ext cx="5393344" cy="5316335"/>
            <a:chOff x="5542396" y="-624575"/>
            <a:chExt cx="5393344" cy="5316335"/>
          </a:xfrm>
        </p:grpSpPr>
        <p:sp>
          <p:nvSpPr>
            <p:cNvPr id="112" name="Google Shape;112;p7"/>
            <p:cNvSpPr/>
            <p:nvPr/>
          </p:nvSpPr>
          <p:spPr>
            <a:xfrm>
              <a:off x="9537615" y="2994246"/>
              <a:ext cx="180247" cy="178709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364" y="0"/>
                  </a:moveTo>
                  <a:cubicBezTo>
                    <a:pt x="358" y="0"/>
                    <a:pt x="352" y="0"/>
                    <a:pt x="346" y="1"/>
                  </a:cubicBezTo>
                  <a:cubicBezTo>
                    <a:pt x="156" y="1"/>
                    <a:pt x="1" y="155"/>
                    <a:pt x="1" y="346"/>
                  </a:cubicBezTo>
                  <a:cubicBezTo>
                    <a:pt x="1" y="536"/>
                    <a:pt x="156" y="691"/>
                    <a:pt x="346" y="691"/>
                  </a:cubicBezTo>
                  <a:cubicBezTo>
                    <a:pt x="548" y="691"/>
                    <a:pt x="691" y="536"/>
                    <a:pt x="691" y="346"/>
                  </a:cubicBezTo>
                  <a:cubicBezTo>
                    <a:pt x="691" y="162"/>
                    <a:pt x="536" y="0"/>
                    <a:pt x="364" y="0"/>
                  </a:cubicBezTo>
                  <a:close/>
                </a:path>
              </a:pathLst>
            </a:custGeom>
            <a:solidFill>
              <a:srgbClr val="FED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9032299" y="2145645"/>
              <a:ext cx="673061" cy="670675"/>
            </a:xfrm>
            <a:custGeom>
              <a:avLst/>
              <a:gdLst/>
              <a:ahLst/>
              <a:cxnLst/>
              <a:rect l="l" t="t" r="r" b="b"/>
              <a:pathLst>
                <a:path w="2584" h="2597" extrusionOk="0">
                  <a:moveTo>
                    <a:pt x="1298" y="1"/>
                  </a:moveTo>
                  <a:cubicBezTo>
                    <a:pt x="572" y="1"/>
                    <a:pt x="0" y="584"/>
                    <a:pt x="0" y="1298"/>
                  </a:cubicBezTo>
                  <a:cubicBezTo>
                    <a:pt x="0" y="2013"/>
                    <a:pt x="572" y="2596"/>
                    <a:pt x="1298" y="2596"/>
                  </a:cubicBezTo>
                  <a:cubicBezTo>
                    <a:pt x="2012" y="2596"/>
                    <a:pt x="2584" y="2013"/>
                    <a:pt x="2584" y="1298"/>
                  </a:cubicBezTo>
                  <a:cubicBezTo>
                    <a:pt x="2584" y="584"/>
                    <a:pt x="2012" y="1"/>
                    <a:pt x="1298" y="1"/>
                  </a:cubicBezTo>
                  <a:close/>
                </a:path>
              </a:pathLst>
            </a:custGeom>
            <a:solidFill>
              <a:srgbClr val="FED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5542396" y="-624575"/>
              <a:ext cx="5393344" cy="5316335"/>
            </a:xfrm>
            <a:custGeom>
              <a:avLst/>
              <a:gdLst/>
              <a:ahLst/>
              <a:cxnLst/>
              <a:rect l="l" t="t" r="r" b="b"/>
              <a:pathLst>
                <a:path w="20706" h="20586" extrusionOk="0">
                  <a:moveTo>
                    <a:pt x="9394" y="18645"/>
                  </a:moveTo>
                  <a:cubicBezTo>
                    <a:pt x="9394" y="18645"/>
                    <a:pt x="6216" y="20586"/>
                    <a:pt x="4489" y="19014"/>
                  </a:cubicBezTo>
                  <a:cubicBezTo>
                    <a:pt x="2775" y="17455"/>
                    <a:pt x="4525" y="16752"/>
                    <a:pt x="2501" y="15978"/>
                  </a:cubicBezTo>
                  <a:cubicBezTo>
                    <a:pt x="477" y="15192"/>
                    <a:pt x="0" y="11311"/>
                    <a:pt x="2632" y="10608"/>
                  </a:cubicBezTo>
                  <a:cubicBezTo>
                    <a:pt x="5584" y="9835"/>
                    <a:pt x="6049" y="7453"/>
                    <a:pt x="5001" y="5298"/>
                  </a:cubicBezTo>
                  <a:cubicBezTo>
                    <a:pt x="3965" y="3143"/>
                    <a:pt x="8430" y="0"/>
                    <a:pt x="11704" y="1191"/>
                  </a:cubicBezTo>
                  <a:cubicBezTo>
                    <a:pt x="14979" y="2381"/>
                    <a:pt x="13752" y="3477"/>
                    <a:pt x="16729" y="4131"/>
                  </a:cubicBezTo>
                  <a:cubicBezTo>
                    <a:pt x="19705" y="4810"/>
                    <a:pt x="20705" y="8846"/>
                    <a:pt x="17705" y="11692"/>
                  </a:cubicBezTo>
                  <a:cubicBezTo>
                    <a:pt x="15086" y="14180"/>
                    <a:pt x="18812" y="14895"/>
                    <a:pt x="18324" y="17883"/>
                  </a:cubicBezTo>
                  <a:cubicBezTo>
                    <a:pt x="18050" y="19526"/>
                    <a:pt x="15121" y="20241"/>
                    <a:pt x="13145" y="18705"/>
                  </a:cubicBezTo>
                  <a:cubicBezTo>
                    <a:pt x="11180" y="17169"/>
                    <a:pt x="9394" y="18645"/>
                    <a:pt x="9394" y="18645"/>
                  </a:cubicBezTo>
                  <a:close/>
                </a:path>
              </a:pathLst>
            </a:custGeom>
            <a:solidFill>
              <a:srgbClr val="FFD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9943952" y="2680733"/>
              <a:ext cx="636074" cy="568925"/>
            </a:xfrm>
            <a:custGeom>
              <a:avLst/>
              <a:gdLst/>
              <a:ahLst/>
              <a:cxnLst/>
              <a:rect l="l" t="t" r="r" b="b"/>
              <a:pathLst>
                <a:path w="2442" h="2203" extrusionOk="0">
                  <a:moveTo>
                    <a:pt x="1167" y="2167"/>
                  </a:moveTo>
                  <a:cubicBezTo>
                    <a:pt x="1167" y="2167"/>
                    <a:pt x="0" y="1727"/>
                    <a:pt x="512" y="857"/>
                  </a:cubicBezTo>
                  <a:cubicBezTo>
                    <a:pt x="1036" y="0"/>
                    <a:pt x="2048" y="191"/>
                    <a:pt x="2239" y="977"/>
                  </a:cubicBezTo>
                  <a:cubicBezTo>
                    <a:pt x="2441" y="1774"/>
                    <a:pt x="2048" y="2203"/>
                    <a:pt x="1167" y="2167"/>
                  </a:cubicBezTo>
                  <a:close/>
                </a:path>
              </a:pathLst>
            </a:custGeom>
            <a:solidFill>
              <a:srgbClr val="FFD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5737750" y="199234"/>
              <a:ext cx="1129148" cy="1036616"/>
            </a:xfrm>
            <a:custGeom>
              <a:avLst/>
              <a:gdLst/>
              <a:ahLst/>
              <a:cxnLst/>
              <a:rect l="l" t="t" r="r" b="b"/>
              <a:pathLst>
                <a:path w="4335" h="4014" extrusionOk="0">
                  <a:moveTo>
                    <a:pt x="2656" y="3061"/>
                  </a:moveTo>
                  <a:cubicBezTo>
                    <a:pt x="2656" y="3061"/>
                    <a:pt x="382" y="4013"/>
                    <a:pt x="191" y="2013"/>
                  </a:cubicBezTo>
                  <a:cubicBezTo>
                    <a:pt x="1" y="25"/>
                    <a:pt x="1739" y="1"/>
                    <a:pt x="2167" y="132"/>
                  </a:cubicBezTo>
                  <a:cubicBezTo>
                    <a:pt x="2596" y="263"/>
                    <a:pt x="4334" y="1322"/>
                    <a:pt x="2656" y="3061"/>
                  </a:cubicBezTo>
                  <a:close/>
                </a:path>
              </a:pathLst>
            </a:custGeom>
            <a:solidFill>
              <a:srgbClr val="FFD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" name="Google Shape;117;p7"/>
          <p:cNvGrpSpPr/>
          <p:nvPr/>
        </p:nvGrpSpPr>
        <p:grpSpPr>
          <a:xfrm>
            <a:off x="5345746" y="267872"/>
            <a:ext cx="281393" cy="327991"/>
            <a:chOff x="923925" y="3874050"/>
            <a:chExt cx="42875" cy="49975"/>
          </a:xfrm>
        </p:grpSpPr>
        <p:sp>
          <p:nvSpPr>
            <p:cNvPr id="118" name="Google Shape;118;p7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7"/>
          <p:cNvGrpSpPr/>
          <p:nvPr/>
        </p:nvGrpSpPr>
        <p:grpSpPr>
          <a:xfrm>
            <a:off x="8574546" y="3452064"/>
            <a:ext cx="281557" cy="331272"/>
            <a:chOff x="588150" y="3891350"/>
            <a:chExt cx="42900" cy="50475"/>
          </a:xfrm>
        </p:grpSpPr>
        <p:sp>
          <p:nvSpPr>
            <p:cNvPr id="123" name="Google Shape;123;p7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2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"/>
          <p:cNvSpPr txBox="1">
            <a:spLocks noGrp="1"/>
          </p:cNvSpPr>
          <p:nvPr>
            <p:ph type="title"/>
          </p:nvPr>
        </p:nvSpPr>
        <p:spPr>
          <a:xfrm>
            <a:off x="670449" y="2505650"/>
            <a:ext cx="181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subTitle" idx="1"/>
          </p:nvPr>
        </p:nvSpPr>
        <p:spPr>
          <a:xfrm>
            <a:off x="670446" y="2832662"/>
            <a:ext cx="18144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3"/>
          <p:cNvSpPr txBox="1">
            <a:spLocks noGrp="1"/>
          </p:cNvSpPr>
          <p:nvPr>
            <p:ph type="title" idx="2"/>
          </p:nvPr>
        </p:nvSpPr>
        <p:spPr>
          <a:xfrm>
            <a:off x="4670300" y="2505650"/>
            <a:ext cx="181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15" name="Google Shape;215;p13"/>
          <p:cNvGrpSpPr/>
          <p:nvPr/>
        </p:nvGrpSpPr>
        <p:grpSpPr>
          <a:xfrm>
            <a:off x="-881594" y="4171884"/>
            <a:ext cx="4154012" cy="3362540"/>
            <a:chOff x="5124450" y="800852"/>
            <a:chExt cx="5364862" cy="4342684"/>
          </a:xfrm>
        </p:grpSpPr>
        <p:sp>
          <p:nvSpPr>
            <p:cNvPr id="216" name="Google Shape;216;p13"/>
            <p:cNvSpPr/>
            <p:nvPr/>
          </p:nvSpPr>
          <p:spPr>
            <a:xfrm>
              <a:off x="9774776" y="2837757"/>
              <a:ext cx="534258" cy="486056"/>
            </a:xfrm>
            <a:custGeom>
              <a:avLst/>
              <a:gdLst/>
              <a:ahLst/>
              <a:cxnLst/>
              <a:rect l="l" t="t" r="r" b="b"/>
              <a:pathLst>
                <a:path w="6883" h="6262" extrusionOk="0">
                  <a:moveTo>
                    <a:pt x="3438" y="0"/>
                  </a:moveTo>
                  <a:cubicBezTo>
                    <a:pt x="2020" y="0"/>
                    <a:pt x="730" y="968"/>
                    <a:pt x="393" y="2417"/>
                  </a:cubicBezTo>
                  <a:cubicBezTo>
                    <a:pt x="1" y="4096"/>
                    <a:pt x="1048" y="5786"/>
                    <a:pt x="2727" y="6179"/>
                  </a:cubicBezTo>
                  <a:cubicBezTo>
                    <a:pt x="2967" y="6235"/>
                    <a:pt x="3207" y="6262"/>
                    <a:pt x="3443" y="6262"/>
                  </a:cubicBezTo>
                  <a:cubicBezTo>
                    <a:pt x="4869" y="6262"/>
                    <a:pt x="6152" y="5286"/>
                    <a:pt x="6489" y="3846"/>
                  </a:cubicBezTo>
                  <a:cubicBezTo>
                    <a:pt x="6882" y="2155"/>
                    <a:pt x="5846" y="476"/>
                    <a:pt x="4156" y="83"/>
                  </a:cubicBezTo>
                  <a:cubicBezTo>
                    <a:pt x="3916" y="27"/>
                    <a:pt x="3675" y="0"/>
                    <a:pt x="34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5454177" y="2867098"/>
              <a:ext cx="295111" cy="276017"/>
            </a:xfrm>
            <a:custGeom>
              <a:avLst/>
              <a:gdLst/>
              <a:ahLst/>
              <a:cxnLst/>
              <a:rect l="l" t="t" r="r" b="b"/>
              <a:pathLst>
                <a:path w="3802" h="3556" extrusionOk="0">
                  <a:moveTo>
                    <a:pt x="1907" y="1"/>
                  </a:moveTo>
                  <a:cubicBezTo>
                    <a:pt x="844" y="1"/>
                    <a:pt x="0" y="925"/>
                    <a:pt x="134" y="2015"/>
                  </a:cubicBezTo>
                  <a:cubicBezTo>
                    <a:pt x="229" y="2801"/>
                    <a:pt x="872" y="3444"/>
                    <a:pt x="1670" y="3539"/>
                  </a:cubicBezTo>
                  <a:cubicBezTo>
                    <a:pt x="1751" y="3550"/>
                    <a:pt x="1832" y="3555"/>
                    <a:pt x="1911" y="3555"/>
                  </a:cubicBezTo>
                  <a:cubicBezTo>
                    <a:pt x="2967" y="3555"/>
                    <a:pt x="3802" y="2625"/>
                    <a:pt x="3658" y="1551"/>
                  </a:cubicBezTo>
                  <a:cubicBezTo>
                    <a:pt x="3563" y="753"/>
                    <a:pt x="2920" y="110"/>
                    <a:pt x="2134" y="15"/>
                  </a:cubicBezTo>
                  <a:cubicBezTo>
                    <a:pt x="2057" y="5"/>
                    <a:pt x="1982" y="1"/>
                    <a:pt x="19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8866320" y="867373"/>
              <a:ext cx="781012" cy="781012"/>
            </a:xfrm>
            <a:custGeom>
              <a:avLst/>
              <a:gdLst/>
              <a:ahLst/>
              <a:cxnLst/>
              <a:rect l="l" t="t" r="r" b="b"/>
              <a:pathLst>
                <a:path w="10062" h="10062" extrusionOk="0">
                  <a:moveTo>
                    <a:pt x="5025" y="1"/>
                  </a:moveTo>
                  <a:cubicBezTo>
                    <a:pt x="2251" y="1"/>
                    <a:pt x="1" y="2251"/>
                    <a:pt x="1" y="5025"/>
                  </a:cubicBezTo>
                  <a:cubicBezTo>
                    <a:pt x="1" y="7811"/>
                    <a:pt x="2251" y="10062"/>
                    <a:pt x="5025" y="10062"/>
                  </a:cubicBezTo>
                  <a:cubicBezTo>
                    <a:pt x="7811" y="10062"/>
                    <a:pt x="10061" y="7811"/>
                    <a:pt x="10061" y="5025"/>
                  </a:cubicBezTo>
                  <a:cubicBezTo>
                    <a:pt x="10061" y="2251"/>
                    <a:pt x="7811" y="1"/>
                    <a:pt x="50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5124450" y="800852"/>
              <a:ext cx="5364862" cy="4342684"/>
            </a:xfrm>
            <a:custGeom>
              <a:avLst/>
              <a:gdLst/>
              <a:ahLst/>
              <a:cxnLst/>
              <a:rect l="l" t="t" r="r" b="b"/>
              <a:pathLst>
                <a:path w="69117" h="55948" extrusionOk="0">
                  <a:moveTo>
                    <a:pt x="22497" y="0"/>
                  </a:moveTo>
                  <a:cubicBezTo>
                    <a:pt x="17264" y="0"/>
                    <a:pt x="11798" y="2081"/>
                    <a:pt x="7930" y="7573"/>
                  </a:cubicBezTo>
                  <a:cubicBezTo>
                    <a:pt x="0" y="18800"/>
                    <a:pt x="12264" y="28397"/>
                    <a:pt x="11764" y="31957"/>
                  </a:cubicBezTo>
                  <a:cubicBezTo>
                    <a:pt x="11192" y="35993"/>
                    <a:pt x="3298" y="37457"/>
                    <a:pt x="2858" y="45089"/>
                  </a:cubicBezTo>
                  <a:cubicBezTo>
                    <a:pt x="2477" y="51947"/>
                    <a:pt x="6120" y="54424"/>
                    <a:pt x="9823" y="55948"/>
                  </a:cubicBezTo>
                  <a:lnTo>
                    <a:pt x="58639" y="55948"/>
                  </a:lnTo>
                  <a:cubicBezTo>
                    <a:pt x="60841" y="54448"/>
                    <a:pt x="63889" y="52638"/>
                    <a:pt x="65366" y="49257"/>
                  </a:cubicBezTo>
                  <a:cubicBezTo>
                    <a:pt x="69116" y="40636"/>
                    <a:pt x="65354" y="35636"/>
                    <a:pt x="60389" y="33124"/>
                  </a:cubicBezTo>
                  <a:cubicBezTo>
                    <a:pt x="55531" y="30671"/>
                    <a:pt x="62258" y="25897"/>
                    <a:pt x="60294" y="18396"/>
                  </a:cubicBezTo>
                  <a:cubicBezTo>
                    <a:pt x="59372" y="14898"/>
                    <a:pt x="56104" y="11964"/>
                    <a:pt x="51774" y="11964"/>
                  </a:cubicBezTo>
                  <a:cubicBezTo>
                    <a:pt x="50621" y="11964"/>
                    <a:pt x="49393" y="12172"/>
                    <a:pt x="48113" y="12633"/>
                  </a:cubicBezTo>
                  <a:cubicBezTo>
                    <a:pt x="46287" y="13292"/>
                    <a:pt x="44844" y="13630"/>
                    <a:pt x="43654" y="13630"/>
                  </a:cubicBezTo>
                  <a:cubicBezTo>
                    <a:pt x="40891" y="13630"/>
                    <a:pt x="39498" y="11805"/>
                    <a:pt x="37850" y="7942"/>
                  </a:cubicBezTo>
                  <a:cubicBezTo>
                    <a:pt x="36034" y="3697"/>
                    <a:pt x="29472" y="0"/>
                    <a:pt x="22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Google Shape;220;p13"/>
          <p:cNvSpPr txBox="1">
            <a:spLocks noGrp="1"/>
          </p:cNvSpPr>
          <p:nvPr>
            <p:ph type="subTitle" idx="3"/>
          </p:nvPr>
        </p:nvSpPr>
        <p:spPr>
          <a:xfrm>
            <a:off x="4670391" y="2832662"/>
            <a:ext cx="18144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title" idx="4"/>
          </p:nvPr>
        </p:nvSpPr>
        <p:spPr>
          <a:xfrm>
            <a:off x="2671225" y="2505650"/>
            <a:ext cx="181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5"/>
          </p:nvPr>
        </p:nvSpPr>
        <p:spPr>
          <a:xfrm>
            <a:off x="2671224" y="2832662"/>
            <a:ext cx="18144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3"/>
          <p:cNvSpPr txBox="1">
            <a:spLocks noGrp="1"/>
          </p:cNvSpPr>
          <p:nvPr>
            <p:ph type="title" idx="6" hasCustomPrompt="1"/>
          </p:nvPr>
        </p:nvSpPr>
        <p:spPr>
          <a:xfrm>
            <a:off x="670451" y="2255300"/>
            <a:ext cx="18144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4" name="Google Shape;224;p13"/>
          <p:cNvSpPr txBox="1">
            <a:spLocks noGrp="1"/>
          </p:cNvSpPr>
          <p:nvPr>
            <p:ph type="title" idx="7" hasCustomPrompt="1"/>
          </p:nvPr>
        </p:nvSpPr>
        <p:spPr>
          <a:xfrm>
            <a:off x="2671225" y="2255300"/>
            <a:ext cx="18144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5" name="Google Shape;225;p13"/>
          <p:cNvSpPr txBox="1">
            <a:spLocks noGrp="1"/>
          </p:cNvSpPr>
          <p:nvPr>
            <p:ph type="title" idx="8" hasCustomPrompt="1"/>
          </p:nvPr>
        </p:nvSpPr>
        <p:spPr>
          <a:xfrm>
            <a:off x="4670386" y="2255300"/>
            <a:ext cx="18144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6" name="Google Shape;226;p13"/>
          <p:cNvSpPr txBox="1">
            <a:spLocks noGrp="1"/>
          </p:cNvSpPr>
          <p:nvPr>
            <p:ph type="title" idx="9"/>
          </p:nvPr>
        </p:nvSpPr>
        <p:spPr>
          <a:xfrm>
            <a:off x="6632601" y="2498225"/>
            <a:ext cx="18675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7" name="Google Shape;227;p13"/>
          <p:cNvSpPr txBox="1">
            <a:spLocks noGrp="1"/>
          </p:cNvSpPr>
          <p:nvPr>
            <p:ph type="title" idx="13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13"/>
          <p:cNvSpPr txBox="1">
            <a:spLocks noGrp="1"/>
          </p:cNvSpPr>
          <p:nvPr>
            <p:ph type="subTitle" idx="14"/>
          </p:nvPr>
        </p:nvSpPr>
        <p:spPr>
          <a:xfrm>
            <a:off x="6659154" y="2825226"/>
            <a:ext cx="18144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title" idx="15" hasCustomPrompt="1"/>
          </p:nvPr>
        </p:nvSpPr>
        <p:spPr>
          <a:xfrm>
            <a:off x="6659149" y="2247850"/>
            <a:ext cx="18144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30" name="Google Shape;230;p13"/>
          <p:cNvGrpSpPr/>
          <p:nvPr/>
        </p:nvGrpSpPr>
        <p:grpSpPr>
          <a:xfrm rot="10800000">
            <a:off x="7275374" y="-548522"/>
            <a:ext cx="2283822" cy="1848680"/>
            <a:chOff x="5124450" y="800852"/>
            <a:chExt cx="5364862" cy="4342684"/>
          </a:xfrm>
        </p:grpSpPr>
        <p:sp>
          <p:nvSpPr>
            <p:cNvPr id="231" name="Google Shape;231;p13"/>
            <p:cNvSpPr/>
            <p:nvPr/>
          </p:nvSpPr>
          <p:spPr>
            <a:xfrm>
              <a:off x="9774776" y="2837757"/>
              <a:ext cx="534258" cy="486056"/>
            </a:xfrm>
            <a:custGeom>
              <a:avLst/>
              <a:gdLst/>
              <a:ahLst/>
              <a:cxnLst/>
              <a:rect l="l" t="t" r="r" b="b"/>
              <a:pathLst>
                <a:path w="6883" h="6262" extrusionOk="0">
                  <a:moveTo>
                    <a:pt x="3438" y="0"/>
                  </a:moveTo>
                  <a:cubicBezTo>
                    <a:pt x="2020" y="0"/>
                    <a:pt x="730" y="968"/>
                    <a:pt x="393" y="2417"/>
                  </a:cubicBezTo>
                  <a:cubicBezTo>
                    <a:pt x="1" y="4096"/>
                    <a:pt x="1048" y="5786"/>
                    <a:pt x="2727" y="6179"/>
                  </a:cubicBezTo>
                  <a:cubicBezTo>
                    <a:pt x="2967" y="6235"/>
                    <a:pt x="3207" y="6262"/>
                    <a:pt x="3443" y="6262"/>
                  </a:cubicBezTo>
                  <a:cubicBezTo>
                    <a:pt x="4869" y="6262"/>
                    <a:pt x="6152" y="5286"/>
                    <a:pt x="6489" y="3846"/>
                  </a:cubicBezTo>
                  <a:cubicBezTo>
                    <a:pt x="6882" y="2155"/>
                    <a:pt x="5846" y="476"/>
                    <a:pt x="4156" y="83"/>
                  </a:cubicBezTo>
                  <a:cubicBezTo>
                    <a:pt x="3916" y="27"/>
                    <a:pt x="3675" y="0"/>
                    <a:pt x="34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3"/>
            <p:cNvSpPr/>
            <p:nvPr/>
          </p:nvSpPr>
          <p:spPr>
            <a:xfrm>
              <a:off x="5454177" y="2867098"/>
              <a:ext cx="295111" cy="276017"/>
            </a:xfrm>
            <a:custGeom>
              <a:avLst/>
              <a:gdLst/>
              <a:ahLst/>
              <a:cxnLst/>
              <a:rect l="l" t="t" r="r" b="b"/>
              <a:pathLst>
                <a:path w="3802" h="3556" extrusionOk="0">
                  <a:moveTo>
                    <a:pt x="1907" y="1"/>
                  </a:moveTo>
                  <a:cubicBezTo>
                    <a:pt x="844" y="1"/>
                    <a:pt x="0" y="925"/>
                    <a:pt x="134" y="2015"/>
                  </a:cubicBezTo>
                  <a:cubicBezTo>
                    <a:pt x="229" y="2801"/>
                    <a:pt x="872" y="3444"/>
                    <a:pt x="1670" y="3539"/>
                  </a:cubicBezTo>
                  <a:cubicBezTo>
                    <a:pt x="1751" y="3550"/>
                    <a:pt x="1832" y="3555"/>
                    <a:pt x="1911" y="3555"/>
                  </a:cubicBezTo>
                  <a:cubicBezTo>
                    <a:pt x="2967" y="3555"/>
                    <a:pt x="3802" y="2625"/>
                    <a:pt x="3658" y="1551"/>
                  </a:cubicBezTo>
                  <a:cubicBezTo>
                    <a:pt x="3563" y="753"/>
                    <a:pt x="2920" y="110"/>
                    <a:pt x="2134" y="15"/>
                  </a:cubicBezTo>
                  <a:cubicBezTo>
                    <a:pt x="2057" y="5"/>
                    <a:pt x="1982" y="1"/>
                    <a:pt x="19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3"/>
            <p:cNvSpPr/>
            <p:nvPr/>
          </p:nvSpPr>
          <p:spPr>
            <a:xfrm>
              <a:off x="8866320" y="867373"/>
              <a:ext cx="781012" cy="781012"/>
            </a:xfrm>
            <a:custGeom>
              <a:avLst/>
              <a:gdLst/>
              <a:ahLst/>
              <a:cxnLst/>
              <a:rect l="l" t="t" r="r" b="b"/>
              <a:pathLst>
                <a:path w="10062" h="10062" extrusionOk="0">
                  <a:moveTo>
                    <a:pt x="5025" y="1"/>
                  </a:moveTo>
                  <a:cubicBezTo>
                    <a:pt x="2251" y="1"/>
                    <a:pt x="1" y="2251"/>
                    <a:pt x="1" y="5025"/>
                  </a:cubicBezTo>
                  <a:cubicBezTo>
                    <a:pt x="1" y="7811"/>
                    <a:pt x="2251" y="10062"/>
                    <a:pt x="5025" y="10062"/>
                  </a:cubicBezTo>
                  <a:cubicBezTo>
                    <a:pt x="7811" y="10062"/>
                    <a:pt x="10061" y="7811"/>
                    <a:pt x="10061" y="5025"/>
                  </a:cubicBezTo>
                  <a:cubicBezTo>
                    <a:pt x="10061" y="2251"/>
                    <a:pt x="7811" y="1"/>
                    <a:pt x="50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3"/>
            <p:cNvSpPr/>
            <p:nvPr/>
          </p:nvSpPr>
          <p:spPr>
            <a:xfrm>
              <a:off x="5124450" y="800852"/>
              <a:ext cx="5364862" cy="4342684"/>
            </a:xfrm>
            <a:custGeom>
              <a:avLst/>
              <a:gdLst/>
              <a:ahLst/>
              <a:cxnLst/>
              <a:rect l="l" t="t" r="r" b="b"/>
              <a:pathLst>
                <a:path w="69117" h="55948" extrusionOk="0">
                  <a:moveTo>
                    <a:pt x="22497" y="0"/>
                  </a:moveTo>
                  <a:cubicBezTo>
                    <a:pt x="17264" y="0"/>
                    <a:pt x="11798" y="2081"/>
                    <a:pt x="7930" y="7573"/>
                  </a:cubicBezTo>
                  <a:cubicBezTo>
                    <a:pt x="0" y="18800"/>
                    <a:pt x="12264" y="28397"/>
                    <a:pt x="11764" y="31957"/>
                  </a:cubicBezTo>
                  <a:cubicBezTo>
                    <a:pt x="11192" y="35993"/>
                    <a:pt x="3298" y="37457"/>
                    <a:pt x="2858" y="45089"/>
                  </a:cubicBezTo>
                  <a:cubicBezTo>
                    <a:pt x="2477" y="51947"/>
                    <a:pt x="6120" y="54424"/>
                    <a:pt x="9823" y="55948"/>
                  </a:cubicBezTo>
                  <a:lnTo>
                    <a:pt x="58639" y="55948"/>
                  </a:lnTo>
                  <a:cubicBezTo>
                    <a:pt x="60841" y="54448"/>
                    <a:pt x="63889" y="52638"/>
                    <a:pt x="65366" y="49257"/>
                  </a:cubicBezTo>
                  <a:cubicBezTo>
                    <a:pt x="69116" y="40636"/>
                    <a:pt x="65354" y="35636"/>
                    <a:pt x="60389" y="33124"/>
                  </a:cubicBezTo>
                  <a:cubicBezTo>
                    <a:pt x="55531" y="30671"/>
                    <a:pt x="62258" y="25897"/>
                    <a:pt x="60294" y="18396"/>
                  </a:cubicBezTo>
                  <a:cubicBezTo>
                    <a:pt x="59372" y="14898"/>
                    <a:pt x="56104" y="11964"/>
                    <a:pt x="51774" y="11964"/>
                  </a:cubicBezTo>
                  <a:cubicBezTo>
                    <a:pt x="50621" y="11964"/>
                    <a:pt x="49393" y="12172"/>
                    <a:pt x="48113" y="12633"/>
                  </a:cubicBezTo>
                  <a:cubicBezTo>
                    <a:pt x="46287" y="13292"/>
                    <a:pt x="44844" y="13630"/>
                    <a:pt x="43654" y="13630"/>
                  </a:cubicBezTo>
                  <a:cubicBezTo>
                    <a:pt x="40891" y="13630"/>
                    <a:pt x="39498" y="11805"/>
                    <a:pt x="37850" y="7942"/>
                  </a:cubicBezTo>
                  <a:cubicBezTo>
                    <a:pt x="36034" y="3697"/>
                    <a:pt x="29472" y="0"/>
                    <a:pt x="22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" name="Google Shape;235;p13"/>
          <p:cNvGrpSpPr/>
          <p:nvPr/>
        </p:nvGrpSpPr>
        <p:grpSpPr>
          <a:xfrm>
            <a:off x="8218696" y="1357597"/>
            <a:ext cx="281393" cy="327991"/>
            <a:chOff x="923925" y="3874050"/>
            <a:chExt cx="42875" cy="49975"/>
          </a:xfrm>
        </p:grpSpPr>
        <p:sp>
          <p:nvSpPr>
            <p:cNvPr id="236" name="Google Shape;236;p13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3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13"/>
          <p:cNvGrpSpPr/>
          <p:nvPr/>
        </p:nvGrpSpPr>
        <p:grpSpPr>
          <a:xfrm>
            <a:off x="1300645" y="1020465"/>
            <a:ext cx="190626" cy="207392"/>
            <a:chOff x="588150" y="3891350"/>
            <a:chExt cx="42900" cy="50475"/>
          </a:xfrm>
        </p:grpSpPr>
        <p:sp>
          <p:nvSpPr>
            <p:cNvPr id="241" name="Google Shape;241;p13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" name="Google Shape;244;p13"/>
          <p:cNvGrpSpPr/>
          <p:nvPr/>
        </p:nvGrpSpPr>
        <p:grpSpPr>
          <a:xfrm>
            <a:off x="925296" y="4109952"/>
            <a:ext cx="277455" cy="327171"/>
            <a:chOff x="1044175" y="3743975"/>
            <a:chExt cx="42275" cy="49850"/>
          </a:xfrm>
        </p:grpSpPr>
        <p:sp>
          <p:nvSpPr>
            <p:cNvPr id="245" name="Google Shape;245;p13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">
    <p:bg>
      <p:bgPr>
        <a:solidFill>
          <a:schemeClr val="lt2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oogle Shape;249;p14"/>
          <p:cNvGrpSpPr/>
          <p:nvPr/>
        </p:nvGrpSpPr>
        <p:grpSpPr>
          <a:xfrm>
            <a:off x="-1644964" y="-11858"/>
            <a:ext cx="9421551" cy="4703565"/>
            <a:chOff x="-1644974" y="-240456"/>
            <a:chExt cx="11082874" cy="6033306"/>
          </a:xfrm>
        </p:grpSpPr>
        <p:sp>
          <p:nvSpPr>
            <p:cNvPr id="250" name="Google Shape;250;p14"/>
            <p:cNvSpPr/>
            <p:nvPr/>
          </p:nvSpPr>
          <p:spPr>
            <a:xfrm rot="10800000" flipH="1">
              <a:off x="-1644974" y="-240456"/>
              <a:ext cx="9033949" cy="5347368"/>
            </a:xfrm>
            <a:custGeom>
              <a:avLst/>
              <a:gdLst/>
              <a:ahLst/>
              <a:cxnLst/>
              <a:rect l="l" t="t" r="r" b="b"/>
              <a:pathLst>
                <a:path w="103455" h="61237" extrusionOk="0">
                  <a:moveTo>
                    <a:pt x="63810" y="0"/>
                  </a:moveTo>
                  <a:cubicBezTo>
                    <a:pt x="57160" y="0"/>
                    <a:pt x="51532" y="3450"/>
                    <a:pt x="47543" y="8473"/>
                  </a:cubicBezTo>
                  <a:cubicBezTo>
                    <a:pt x="44557" y="12223"/>
                    <a:pt x="41290" y="12862"/>
                    <a:pt x="37215" y="12862"/>
                  </a:cubicBezTo>
                  <a:cubicBezTo>
                    <a:pt x="35111" y="12862"/>
                    <a:pt x="32791" y="12691"/>
                    <a:pt x="30184" y="12691"/>
                  </a:cubicBezTo>
                  <a:cubicBezTo>
                    <a:pt x="29039" y="12691"/>
                    <a:pt x="27838" y="12724"/>
                    <a:pt x="26576" y="12819"/>
                  </a:cubicBezTo>
                  <a:cubicBezTo>
                    <a:pt x="16884" y="13545"/>
                    <a:pt x="12133" y="20701"/>
                    <a:pt x="11550" y="29749"/>
                  </a:cubicBezTo>
                  <a:cubicBezTo>
                    <a:pt x="10967" y="38798"/>
                    <a:pt x="1" y="35226"/>
                    <a:pt x="894" y="47466"/>
                  </a:cubicBezTo>
                  <a:cubicBezTo>
                    <a:pt x="1668" y="58098"/>
                    <a:pt x="16884" y="61110"/>
                    <a:pt x="16884" y="61110"/>
                  </a:cubicBezTo>
                  <a:cubicBezTo>
                    <a:pt x="16884" y="61110"/>
                    <a:pt x="32315" y="61158"/>
                    <a:pt x="48007" y="61218"/>
                  </a:cubicBezTo>
                  <a:cubicBezTo>
                    <a:pt x="51465" y="61231"/>
                    <a:pt x="55013" y="61236"/>
                    <a:pt x="58480" y="61236"/>
                  </a:cubicBezTo>
                  <a:cubicBezTo>
                    <a:pt x="67228" y="61236"/>
                    <a:pt x="75459" y="61205"/>
                    <a:pt x="80429" y="61205"/>
                  </a:cubicBezTo>
                  <a:cubicBezTo>
                    <a:pt x="82080" y="61205"/>
                    <a:pt x="83371" y="61208"/>
                    <a:pt x="84202" y="61218"/>
                  </a:cubicBezTo>
                  <a:cubicBezTo>
                    <a:pt x="84271" y="61218"/>
                    <a:pt x="84339" y="61219"/>
                    <a:pt x="84408" y="61219"/>
                  </a:cubicBezTo>
                  <a:cubicBezTo>
                    <a:pt x="93149" y="61219"/>
                    <a:pt x="101035" y="54458"/>
                    <a:pt x="102204" y="44215"/>
                  </a:cubicBezTo>
                  <a:cubicBezTo>
                    <a:pt x="103454" y="33202"/>
                    <a:pt x="96894" y="26523"/>
                    <a:pt x="89715" y="23511"/>
                  </a:cubicBezTo>
                  <a:cubicBezTo>
                    <a:pt x="82535" y="20486"/>
                    <a:pt x="82749" y="6199"/>
                    <a:pt x="72367" y="1829"/>
                  </a:cubicBezTo>
                  <a:cubicBezTo>
                    <a:pt x="69374" y="568"/>
                    <a:pt x="66508" y="0"/>
                    <a:pt x="638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7556275" y="-240454"/>
              <a:ext cx="1881625" cy="1748682"/>
            </a:xfrm>
            <a:custGeom>
              <a:avLst/>
              <a:gdLst/>
              <a:ahLst/>
              <a:cxnLst/>
              <a:rect l="l" t="t" r="r" b="b"/>
              <a:pathLst>
                <a:path w="8689" h="8075" extrusionOk="0">
                  <a:moveTo>
                    <a:pt x="5265" y="1"/>
                  </a:moveTo>
                  <a:cubicBezTo>
                    <a:pt x="3629" y="1"/>
                    <a:pt x="1875" y="956"/>
                    <a:pt x="1250" y="2818"/>
                  </a:cubicBezTo>
                  <a:cubicBezTo>
                    <a:pt x="0" y="6533"/>
                    <a:pt x="3762" y="7878"/>
                    <a:pt x="3762" y="7878"/>
                  </a:cubicBezTo>
                  <a:cubicBezTo>
                    <a:pt x="4218" y="8013"/>
                    <a:pt x="4634" y="8075"/>
                    <a:pt x="5014" y="8075"/>
                  </a:cubicBezTo>
                  <a:cubicBezTo>
                    <a:pt x="7911" y="8075"/>
                    <a:pt x="8688" y="4504"/>
                    <a:pt x="8573" y="2925"/>
                  </a:cubicBezTo>
                  <a:cubicBezTo>
                    <a:pt x="8424" y="959"/>
                    <a:pt x="6903" y="1"/>
                    <a:pt x="5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-602350" y="4345144"/>
              <a:ext cx="1557786" cy="1447706"/>
            </a:xfrm>
            <a:custGeom>
              <a:avLst/>
              <a:gdLst/>
              <a:ahLst/>
              <a:cxnLst/>
              <a:rect l="l" t="t" r="r" b="b"/>
              <a:pathLst>
                <a:path w="8689" h="8075" extrusionOk="0">
                  <a:moveTo>
                    <a:pt x="5265" y="1"/>
                  </a:moveTo>
                  <a:cubicBezTo>
                    <a:pt x="3629" y="1"/>
                    <a:pt x="1875" y="956"/>
                    <a:pt x="1250" y="2818"/>
                  </a:cubicBezTo>
                  <a:cubicBezTo>
                    <a:pt x="0" y="6533"/>
                    <a:pt x="3762" y="7878"/>
                    <a:pt x="3762" y="7878"/>
                  </a:cubicBezTo>
                  <a:cubicBezTo>
                    <a:pt x="4218" y="8013"/>
                    <a:pt x="4634" y="8075"/>
                    <a:pt x="5014" y="8075"/>
                  </a:cubicBezTo>
                  <a:cubicBezTo>
                    <a:pt x="7911" y="8075"/>
                    <a:pt x="8688" y="4504"/>
                    <a:pt x="8573" y="2925"/>
                  </a:cubicBezTo>
                  <a:cubicBezTo>
                    <a:pt x="8424" y="959"/>
                    <a:pt x="6903" y="1"/>
                    <a:pt x="5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" name="Google Shape;253;p14"/>
          <p:cNvSpPr txBox="1">
            <a:spLocks noGrp="1"/>
          </p:cNvSpPr>
          <p:nvPr>
            <p:ph type="title"/>
          </p:nvPr>
        </p:nvSpPr>
        <p:spPr>
          <a:xfrm>
            <a:off x="590300" y="983640"/>
            <a:ext cx="7738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None/>
              <a:defRPr sz="9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None/>
              <a:defRPr sz="46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None/>
              <a:defRPr sz="46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None/>
              <a:defRPr sz="46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None/>
              <a:defRPr sz="46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None/>
              <a:defRPr sz="46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None/>
              <a:defRPr sz="46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None/>
              <a:defRPr sz="46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None/>
              <a:defRPr sz="4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14"/>
          <p:cNvSpPr txBox="1">
            <a:spLocks noGrp="1"/>
          </p:cNvSpPr>
          <p:nvPr>
            <p:ph type="subTitle" idx="1"/>
          </p:nvPr>
        </p:nvSpPr>
        <p:spPr>
          <a:xfrm>
            <a:off x="609600" y="2025875"/>
            <a:ext cx="3522600" cy="12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55" name="Google Shape;255;p14"/>
          <p:cNvGrpSpPr/>
          <p:nvPr/>
        </p:nvGrpSpPr>
        <p:grpSpPr>
          <a:xfrm>
            <a:off x="8312946" y="655647"/>
            <a:ext cx="281393" cy="327991"/>
            <a:chOff x="923925" y="3874050"/>
            <a:chExt cx="42875" cy="49975"/>
          </a:xfrm>
        </p:grpSpPr>
        <p:sp>
          <p:nvSpPr>
            <p:cNvPr id="256" name="Google Shape;256;p14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" name="Google Shape;260;p14"/>
          <p:cNvGrpSpPr/>
          <p:nvPr/>
        </p:nvGrpSpPr>
        <p:grpSpPr>
          <a:xfrm>
            <a:off x="964620" y="4103390"/>
            <a:ext cx="190626" cy="207392"/>
            <a:chOff x="588150" y="3891350"/>
            <a:chExt cx="42900" cy="50475"/>
          </a:xfrm>
        </p:grpSpPr>
        <p:sp>
          <p:nvSpPr>
            <p:cNvPr id="261" name="Google Shape;261;p14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15"/>
          <p:cNvGrpSpPr/>
          <p:nvPr/>
        </p:nvGrpSpPr>
        <p:grpSpPr>
          <a:xfrm>
            <a:off x="5124450" y="800852"/>
            <a:ext cx="5364862" cy="4342684"/>
            <a:chOff x="5124450" y="800852"/>
            <a:chExt cx="5364862" cy="4342684"/>
          </a:xfrm>
        </p:grpSpPr>
        <p:sp>
          <p:nvSpPr>
            <p:cNvPr id="266" name="Google Shape;266;p15"/>
            <p:cNvSpPr/>
            <p:nvPr/>
          </p:nvSpPr>
          <p:spPr>
            <a:xfrm>
              <a:off x="9774776" y="2837757"/>
              <a:ext cx="534258" cy="486056"/>
            </a:xfrm>
            <a:custGeom>
              <a:avLst/>
              <a:gdLst/>
              <a:ahLst/>
              <a:cxnLst/>
              <a:rect l="l" t="t" r="r" b="b"/>
              <a:pathLst>
                <a:path w="6883" h="6262" extrusionOk="0">
                  <a:moveTo>
                    <a:pt x="3438" y="0"/>
                  </a:moveTo>
                  <a:cubicBezTo>
                    <a:pt x="2020" y="0"/>
                    <a:pt x="730" y="968"/>
                    <a:pt x="393" y="2417"/>
                  </a:cubicBezTo>
                  <a:cubicBezTo>
                    <a:pt x="1" y="4096"/>
                    <a:pt x="1048" y="5786"/>
                    <a:pt x="2727" y="6179"/>
                  </a:cubicBezTo>
                  <a:cubicBezTo>
                    <a:pt x="2967" y="6235"/>
                    <a:pt x="3207" y="6262"/>
                    <a:pt x="3443" y="6262"/>
                  </a:cubicBezTo>
                  <a:cubicBezTo>
                    <a:pt x="4869" y="6262"/>
                    <a:pt x="6152" y="5286"/>
                    <a:pt x="6489" y="3846"/>
                  </a:cubicBezTo>
                  <a:cubicBezTo>
                    <a:pt x="6882" y="2155"/>
                    <a:pt x="5846" y="476"/>
                    <a:pt x="4156" y="83"/>
                  </a:cubicBezTo>
                  <a:cubicBezTo>
                    <a:pt x="3916" y="27"/>
                    <a:pt x="3675" y="0"/>
                    <a:pt x="34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5"/>
            <p:cNvSpPr/>
            <p:nvPr/>
          </p:nvSpPr>
          <p:spPr>
            <a:xfrm>
              <a:off x="5454177" y="2867098"/>
              <a:ext cx="295111" cy="276017"/>
            </a:xfrm>
            <a:custGeom>
              <a:avLst/>
              <a:gdLst/>
              <a:ahLst/>
              <a:cxnLst/>
              <a:rect l="l" t="t" r="r" b="b"/>
              <a:pathLst>
                <a:path w="3802" h="3556" extrusionOk="0">
                  <a:moveTo>
                    <a:pt x="1907" y="1"/>
                  </a:moveTo>
                  <a:cubicBezTo>
                    <a:pt x="844" y="1"/>
                    <a:pt x="0" y="925"/>
                    <a:pt x="134" y="2015"/>
                  </a:cubicBezTo>
                  <a:cubicBezTo>
                    <a:pt x="229" y="2801"/>
                    <a:pt x="872" y="3444"/>
                    <a:pt x="1670" y="3539"/>
                  </a:cubicBezTo>
                  <a:cubicBezTo>
                    <a:pt x="1751" y="3550"/>
                    <a:pt x="1832" y="3555"/>
                    <a:pt x="1911" y="3555"/>
                  </a:cubicBezTo>
                  <a:cubicBezTo>
                    <a:pt x="2967" y="3555"/>
                    <a:pt x="3802" y="2625"/>
                    <a:pt x="3658" y="1551"/>
                  </a:cubicBezTo>
                  <a:cubicBezTo>
                    <a:pt x="3563" y="753"/>
                    <a:pt x="2920" y="110"/>
                    <a:pt x="2134" y="15"/>
                  </a:cubicBezTo>
                  <a:cubicBezTo>
                    <a:pt x="2057" y="5"/>
                    <a:pt x="1982" y="1"/>
                    <a:pt x="19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8866320" y="867373"/>
              <a:ext cx="781012" cy="781012"/>
            </a:xfrm>
            <a:custGeom>
              <a:avLst/>
              <a:gdLst/>
              <a:ahLst/>
              <a:cxnLst/>
              <a:rect l="l" t="t" r="r" b="b"/>
              <a:pathLst>
                <a:path w="10062" h="10062" extrusionOk="0">
                  <a:moveTo>
                    <a:pt x="5025" y="1"/>
                  </a:moveTo>
                  <a:cubicBezTo>
                    <a:pt x="2251" y="1"/>
                    <a:pt x="1" y="2251"/>
                    <a:pt x="1" y="5025"/>
                  </a:cubicBezTo>
                  <a:cubicBezTo>
                    <a:pt x="1" y="7811"/>
                    <a:pt x="2251" y="10062"/>
                    <a:pt x="5025" y="10062"/>
                  </a:cubicBezTo>
                  <a:cubicBezTo>
                    <a:pt x="7811" y="10062"/>
                    <a:pt x="10061" y="7811"/>
                    <a:pt x="10061" y="5025"/>
                  </a:cubicBezTo>
                  <a:cubicBezTo>
                    <a:pt x="10061" y="2251"/>
                    <a:pt x="7811" y="1"/>
                    <a:pt x="50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5"/>
            <p:cNvSpPr/>
            <p:nvPr/>
          </p:nvSpPr>
          <p:spPr>
            <a:xfrm>
              <a:off x="5124450" y="800852"/>
              <a:ext cx="5364862" cy="4342684"/>
            </a:xfrm>
            <a:custGeom>
              <a:avLst/>
              <a:gdLst/>
              <a:ahLst/>
              <a:cxnLst/>
              <a:rect l="l" t="t" r="r" b="b"/>
              <a:pathLst>
                <a:path w="69117" h="55948" extrusionOk="0">
                  <a:moveTo>
                    <a:pt x="22497" y="0"/>
                  </a:moveTo>
                  <a:cubicBezTo>
                    <a:pt x="17264" y="0"/>
                    <a:pt x="11798" y="2081"/>
                    <a:pt x="7930" y="7573"/>
                  </a:cubicBezTo>
                  <a:cubicBezTo>
                    <a:pt x="0" y="18800"/>
                    <a:pt x="12264" y="28397"/>
                    <a:pt x="11764" y="31957"/>
                  </a:cubicBezTo>
                  <a:cubicBezTo>
                    <a:pt x="11192" y="35993"/>
                    <a:pt x="3298" y="37457"/>
                    <a:pt x="2858" y="45089"/>
                  </a:cubicBezTo>
                  <a:cubicBezTo>
                    <a:pt x="2477" y="51947"/>
                    <a:pt x="6120" y="54424"/>
                    <a:pt x="9823" y="55948"/>
                  </a:cubicBezTo>
                  <a:lnTo>
                    <a:pt x="58639" y="55948"/>
                  </a:lnTo>
                  <a:cubicBezTo>
                    <a:pt x="60841" y="54448"/>
                    <a:pt x="63889" y="52638"/>
                    <a:pt x="65366" y="49257"/>
                  </a:cubicBezTo>
                  <a:cubicBezTo>
                    <a:pt x="69116" y="40636"/>
                    <a:pt x="65354" y="35636"/>
                    <a:pt x="60389" y="33124"/>
                  </a:cubicBezTo>
                  <a:cubicBezTo>
                    <a:pt x="55531" y="30671"/>
                    <a:pt x="62258" y="25897"/>
                    <a:pt x="60294" y="18396"/>
                  </a:cubicBezTo>
                  <a:cubicBezTo>
                    <a:pt x="59372" y="14898"/>
                    <a:pt x="56104" y="11964"/>
                    <a:pt x="51774" y="11964"/>
                  </a:cubicBezTo>
                  <a:cubicBezTo>
                    <a:pt x="50621" y="11964"/>
                    <a:pt x="49393" y="12172"/>
                    <a:pt x="48113" y="12633"/>
                  </a:cubicBezTo>
                  <a:cubicBezTo>
                    <a:pt x="46287" y="13292"/>
                    <a:pt x="44844" y="13630"/>
                    <a:pt x="43654" y="13630"/>
                  </a:cubicBezTo>
                  <a:cubicBezTo>
                    <a:pt x="40891" y="13630"/>
                    <a:pt x="39498" y="11805"/>
                    <a:pt x="37850" y="7942"/>
                  </a:cubicBezTo>
                  <a:cubicBezTo>
                    <a:pt x="36034" y="3697"/>
                    <a:pt x="29472" y="0"/>
                    <a:pt x="22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0" name="Google Shape;270;p15"/>
          <p:cNvSpPr txBox="1">
            <a:spLocks noGrp="1"/>
          </p:cNvSpPr>
          <p:nvPr>
            <p:ph type="title"/>
          </p:nvPr>
        </p:nvSpPr>
        <p:spPr>
          <a:xfrm>
            <a:off x="4972050" y="3394040"/>
            <a:ext cx="2950200" cy="12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  <a:defRPr sz="18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  <a:defRPr sz="18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  <a:defRPr sz="18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  <a:defRPr sz="18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  <a:defRPr sz="18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  <a:defRPr sz="18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  <a:defRPr sz="18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  <a:defRPr sz="18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  <a:defRPr sz="18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subTitle" idx="1"/>
          </p:nvPr>
        </p:nvSpPr>
        <p:spPr>
          <a:xfrm>
            <a:off x="3696000" y="1358200"/>
            <a:ext cx="4226100" cy="21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Barlow Black"/>
              <a:buNone/>
              <a:defRPr sz="2400">
                <a:latin typeface="Barlow Black"/>
                <a:ea typeface="Barlow Black"/>
                <a:cs typeface="Barlow Black"/>
                <a:sym typeface="Barlow Black"/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2500"/>
              <a:buFont typeface="Barlow Black"/>
              <a:buNone/>
              <a:defRPr sz="2500">
                <a:latin typeface="Barlow Black"/>
                <a:ea typeface="Barlow Black"/>
                <a:cs typeface="Barlow Black"/>
                <a:sym typeface="Barlow Black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2500"/>
              <a:buFont typeface="Barlow Black"/>
              <a:buNone/>
              <a:defRPr sz="2500">
                <a:latin typeface="Barlow Black"/>
                <a:ea typeface="Barlow Black"/>
                <a:cs typeface="Barlow Black"/>
                <a:sym typeface="Barlow Black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2500"/>
              <a:buFont typeface="Barlow Black"/>
              <a:buNone/>
              <a:defRPr sz="2500">
                <a:latin typeface="Barlow Black"/>
                <a:ea typeface="Barlow Black"/>
                <a:cs typeface="Barlow Black"/>
                <a:sym typeface="Barlow Black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2500"/>
              <a:buFont typeface="Barlow Black"/>
              <a:buNone/>
              <a:defRPr sz="2500">
                <a:latin typeface="Barlow Black"/>
                <a:ea typeface="Barlow Black"/>
                <a:cs typeface="Barlow Black"/>
                <a:sym typeface="Barlow Black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2500"/>
              <a:buFont typeface="Barlow Black"/>
              <a:buNone/>
              <a:defRPr sz="2500">
                <a:latin typeface="Barlow Black"/>
                <a:ea typeface="Barlow Black"/>
                <a:cs typeface="Barlow Black"/>
                <a:sym typeface="Barlow Black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2500"/>
              <a:buFont typeface="Barlow Black"/>
              <a:buNone/>
              <a:defRPr sz="2500">
                <a:latin typeface="Barlow Black"/>
                <a:ea typeface="Barlow Black"/>
                <a:cs typeface="Barlow Black"/>
                <a:sym typeface="Barlow Black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2500"/>
              <a:buFont typeface="Barlow Black"/>
              <a:buNone/>
              <a:defRPr sz="2500">
                <a:latin typeface="Barlow Black"/>
                <a:ea typeface="Barlow Black"/>
                <a:cs typeface="Barlow Black"/>
                <a:sym typeface="Barlow Black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2500"/>
              <a:buFont typeface="Barlow Black"/>
              <a:buNone/>
              <a:defRPr sz="2500">
                <a:latin typeface="Barlow Black"/>
                <a:ea typeface="Barlow Black"/>
                <a:cs typeface="Barlow Black"/>
                <a:sym typeface="Barlow Black"/>
              </a:defRPr>
            </a:lvl9pPr>
          </a:lstStyle>
          <a:p>
            <a:endParaRPr/>
          </a:p>
        </p:txBody>
      </p:sp>
      <p:grpSp>
        <p:nvGrpSpPr>
          <p:cNvPr id="272" name="Google Shape;272;p15"/>
          <p:cNvGrpSpPr/>
          <p:nvPr/>
        </p:nvGrpSpPr>
        <p:grpSpPr>
          <a:xfrm>
            <a:off x="3145971" y="1030197"/>
            <a:ext cx="281393" cy="327991"/>
            <a:chOff x="923925" y="3874050"/>
            <a:chExt cx="42875" cy="49975"/>
          </a:xfrm>
        </p:grpSpPr>
        <p:sp>
          <p:nvSpPr>
            <p:cNvPr id="273" name="Google Shape;273;p15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5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5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277;p15"/>
          <p:cNvGrpSpPr/>
          <p:nvPr/>
        </p:nvGrpSpPr>
        <p:grpSpPr>
          <a:xfrm>
            <a:off x="604720" y="2920890"/>
            <a:ext cx="190626" cy="207392"/>
            <a:chOff x="588150" y="3891350"/>
            <a:chExt cx="42900" cy="50475"/>
          </a:xfrm>
        </p:grpSpPr>
        <p:sp>
          <p:nvSpPr>
            <p:cNvPr id="278" name="Google Shape;278;p15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3">
    <p:bg>
      <p:bgPr>
        <a:solidFill>
          <a:schemeClr val="accent3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6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83" name="Google Shape;283;p16"/>
          <p:cNvSpPr txBox="1">
            <a:spLocks noGrp="1"/>
          </p:cNvSpPr>
          <p:nvPr>
            <p:ph type="title" idx="2"/>
          </p:nvPr>
        </p:nvSpPr>
        <p:spPr>
          <a:xfrm>
            <a:off x="759940" y="242859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4" name="Google Shape;284;p16"/>
          <p:cNvSpPr txBox="1">
            <a:spLocks noGrp="1"/>
          </p:cNvSpPr>
          <p:nvPr>
            <p:ph type="subTitle" idx="1"/>
          </p:nvPr>
        </p:nvSpPr>
        <p:spPr>
          <a:xfrm>
            <a:off x="893080" y="296371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6"/>
          <p:cNvSpPr txBox="1">
            <a:spLocks noGrp="1"/>
          </p:cNvSpPr>
          <p:nvPr>
            <p:ph type="title" idx="3"/>
          </p:nvPr>
        </p:nvSpPr>
        <p:spPr>
          <a:xfrm>
            <a:off x="3408900" y="242847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6" name="Google Shape;286;p16"/>
          <p:cNvSpPr txBox="1">
            <a:spLocks noGrp="1"/>
          </p:cNvSpPr>
          <p:nvPr>
            <p:ph type="subTitle" idx="4"/>
          </p:nvPr>
        </p:nvSpPr>
        <p:spPr>
          <a:xfrm>
            <a:off x="3542039" y="296371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6"/>
          <p:cNvSpPr txBox="1">
            <a:spLocks noGrp="1"/>
          </p:cNvSpPr>
          <p:nvPr>
            <p:ph type="title" idx="5"/>
          </p:nvPr>
        </p:nvSpPr>
        <p:spPr>
          <a:xfrm>
            <a:off x="6076910" y="242847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8" name="Google Shape;288;p16"/>
          <p:cNvSpPr txBox="1">
            <a:spLocks noGrp="1"/>
          </p:cNvSpPr>
          <p:nvPr>
            <p:ph type="subTitle" idx="6"/>
          </p:nvPr>
        </p:nvSpPr>
        <p:spPr>
          <a:xfrm>
            <a:off x="6210049" y="296371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6"/>
          <p:cNvSpPr/>
          <p:nvPr/>
        </p:nvSpPr>
        <p:spPr>
          <a:xfrm>
            <a:off x="8529550" y="301688"/>
            <a:ext cx="292926" cy="278600"/>
          </a:xfrm>
          <a:custGeom>
            <a:avLst/>
            <a:gdLst/>
            <a:ahLst/>
            <a:cxnLst/>
            <a:rect l="l" t="t" r="r" b="b"/>
            <a:pathLst>
              <a:path w="4028" h="3831" extrusionOk="0">
                <a:moveTo>
                  <a:pt x="2014" y="0"/>
                </a:moveTo>
                <a:cubicBezTo>
                  <a:pt x="2005" y="0"/>
                  <a:pt x="1997" y="6"/>
                  <a:pt x="1991" y="17"/>
                </a:cubicBezTo>
                <a:lnTo>
                  <a:pt x="1388" y="1234"/>
                </a:lnTo>
                <a:cubicBezTo>
                  <a:pt x="1388" y="1246"/>
                  <a:pt x="1377" y="1246"/>
                  <a:pt x="1377" y="1257"/>
                </a:cubicBezTo>
                <a:lnTo>
                  <a:pt x="23" y="1450"/>
                </a:lnTo>
                <a:cubicBezTo>
                  <a:pt x="12" y="1450"/>
                  <a:pt x="1" y="1473"/>
                  <a:pt x="12" y="1484"/>
                </a:cubicBezTo>
                <a:lnTo>
                  <a:pt x="990" y="2440"/>
                </a:lnTo>
                <a:cubicBezTo>
                  <a:pt x="990" y="2440"/>
                  <a:pt x="990" y="2451"/>
                  <a:pt x="990" y="2463"/>
                </a:cubicBezTo>
                <a:lnTo>
                  <a:pt x="763" y="3793"/>
                </a:lnTo>
                <a:cubicBezTo>
                  <a:pt x="763" y="3812"/>
                  <a:pt x="778" y="3830"/>
                  <a:pt x="790" y="3830"/>
                </a:cubicBezTo>
                <a:cubicBezTo>
                  <a:pt x="792" y="3830"/>
                  <a:pt x="795" y="3830"/>
                  <a:pt x="797" y="3827"/>
                </a:cubicBezTo>
                <a:lnTo>
                  <a:pt x="2002" y="3191"/>
                </a:lnTo>
                <a:lnTo>
                  <a:pt x="2025" y="3191"/>
                </a:lnTo>
                <a:lnTo>
                  <a:pt x="3231" y="3827"/>
                </a:lnTo>
                <a:cubicBezTo>
                  <a:pt x="3235" y="3830"/>
                  <a:pt x="3239" y="3830"/>
                  <a:pt x="3242" y="3830"/>
                </a:cubicBezTo>
                <a:cubicBezTo>
                  <a:pt x="3257" y="3830"/>
                  <a:pt x="3265" y="3812"/>
                  <a:pt x="3265" y="3793"/>
                </a:cubicBezTo>
                <a:lnTo>
                  <a:pt x="3038" y="2463"/>
                </a:lnTo>
                <a:cubicBezTo>
                  <a:pt x="3038" y="2451"/>
                  <a:pt x="3038" y="2440"/>
                  <a:pt x="3049" y="2440"/>
                </a:cubicBezTo>
                <a:lnTo>
                  <a:pt x="4016" y="1484"/>
                </a:lnTo>
                <a:cubicBezTo>
                  <a:pt x="4027" y="1473"/>
                  <a:pt x="4027" y="1450"/>
                  <a:pt x="4004" y="1450"/>
                </a:cubicBezTo>
                <a:lnTo>
                  <a:pt x="2662" y="1257"/>
                </a:lnTo>
                <a:cubicBezTo>
                  <a:pt x="2651" y="1246"/>
                  <a:pt x="2639" y="1246"/>
                  <a:pt x="2639" y="1234"/>
                </a:cubicBezTo>
                <a:lnTo>
                  <a:pt x="2037" y="17"/>
                </a:lnTo>
                <a:cubicBezTo>
                  <a:pt x="2031" y="6"/>
                  <a:pt x="2022" y="0"/>
                  <a:pt x="20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90" name="Google Shape;290;p16"/>
          <p:cNvSpPr/>
          <p:nvPr/>
        </p:nvSpPr>
        <p:spPr>
          <a:xfrm>
            <a:off x="8355821" y="627391"/>
            <a:ext cx="173734" cy="164789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91" name="Google Shape;291;p16"/>
          <p:cNvSpPr/>
          <p:nvPr/>
        </p:nvSpPr>
        <p:spPr>
          <a:xfrm>
            <a:off x="8589146" y="4266541"/>
            <a:ext cx="173734" cy="164789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92" name="Google Shape;292;p16"/>
          <p:cNvSpPr/>
          <p:nvPr/>
        </p:nvSpPr>
        <p:spPr>
          <a:xfrm>
            <a:off x="586221" y="4282841"/>
            <a:ext cx="173734" cy="164789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93" name="Google Shape;293;p16"/>
          <p:cNvSpPr/>
          <p:nvPr/>
        </p:nvSpPr>
        <p:spPr>
          <a:xfrm>
            <a:off x="8529552" y="4125972"/>
            <a:ext cx="80927" cy="76755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grpSp>
        <p:nvGrpSpPr>
          <p:cNvPr id="294" name="Google Shape;294;p16"/>
          <p:cNvGrpSpPr/>
          <p:nvPr/>
        </p:nvGrpSpPr>
        <p:grpSpPr>
          <a:xfrm>
            <a:off x="-1016266" y="-42023"/>
            <a:ext cx="3302696" cy="1841365"/>
            <a:chOff x="-1644974" y="-240456"/>
            <a:chExt cx="11082874" cy="6033306"/>
          </a:xfrm>
        </p:grpSpPr>
        <p:sp>
          <p:nvSpPr>
            <p:cNvPr id="295" name="Google Shape;295;p16"/>
            <p:cNvSpPr/>
            <p:nvPr/>
          </p:nvSpPr>
          <p:spPr>
            <a:xfrm rot="10800000" flipH="1">
              <a:off x="-1644974" y="-240456"/>
              <a:ext cx="9033949" cy="5347368"/>
            </a:xfrm>
            <a:custGeom>
              <a:avLst/>
              <a:gdLst/>
              <a:ahLst/>
              <a:cxnLst/>
              <a:rect l="l" t="t" r="r" b="b"/>
              <a:pathLst>
                <a:path w="103455" h="61237" extrusionOk="0">
                  <a:moveTo>
                    <a:pt x="63810" y="0"/>
                  </a:moveTo>
                  <a:cubicBezTo>
                    <a:pt x="57160" y="0"/>
                    <a:pt x="51532" y="3450"/>
                    <a:pt x="47543" y="8473"/>
                  </a:cubicBezTo>
                  <a:cubicBezTo>
                    <a:pt x="44557" y="12223"/>
                    <a:pt x="41290" y="12862"/>
                    <a:pt x="37215" y="12862"/>
                  </a:cubicBezTo>
                  <a:cubicBezTo>
                    <a:pt x="35111" y="12862"/>
                    <a:pt x="32791" y="12691"/>
                    <a:pt x="30184" y="12691"/>
                  </a:cubicBezTo>
                  <a:cubicBezTo>
                    <a:pt x="29039" y="12691"/>
                    <a:pt x="27838" y="12724"/>
                    <a:pt x="26576" y="12819"/>
                  </a:cubicBezTo>
                  <a:cubicBezTo>
                    <a:pt x="16884" y="13545"/>
                    <a:pt x="12133" y="20701"/>
                    <a:pt x="11550" y="29749"/>
                  </a:cubicBezTo>
                  <a:cubicBezTo>
                    <a:pt x="10967" y="38798"/>
                    <a:pt x="1" y="35226"/>
                    <a:pt x="894" y="47466"/>
                  </a:cubicBezTo>
                  <a:cubicBezTo>
                    <a:pt x="1668" y="58098"/>
                    <a:pt x="16884" y="61110"/>
                    <a:pt x="16884" y="61110"/>
                  </a:cubicBezTo>
                  <a:cubicBezTo>
                    <a:pt x="16884" y="61110"/>
                    <a:pt x="32315" y="61158"/>
                    <a:pt x="48007" y="61218"/>
                  </a:cubicBezTo>
                  <a:cubicBezTo>
                    <a:pt x="51465" y="61231"/>
                    <a:pt x="55013" y="61236"/>
                    <a:pt x="58480" y="61236"/>
                  </a:cubicBezTo>
                  <a:cubicBezTo>
                    <a:pt x="67228" y="61236"/>
                    <a:pt x="75459" y="61205"/>
                    <a:pt x="80429" y="61205"/>
                  </a:cubicBezTo>
                  <a:cubicBezTo>
                    <a:pt x="82080" y="61205"/>
                    <a:pt x="83371" y="61208"/>
                    <a:pt x="84202" y="61218"/>
                  </a:cubicBezTo>
                  <a:cubicBezTo>
                    <a:pt x="84271" y="61218"/>
                    <a:pt x="84339" y="61219"/>
                    <a:pt x="84408" y="61219"/>
                  </a:cubicBezTo>
                  <a:cubicBezTo>
                    <a:pt x="93149" y="61219"/>
                    <a:pt x="101035" y="54458"/>
                    <a:pt x="102204" y="44215"/>
                  </a:cubicBezTo>
                  <a:cubicBezTo>
                    <a:pt x="103454" y="33202"/>
                    <a:pt x="96894" y="26523"/>
                    <a:pt x="89715" y="23511"/>
                  </a:cubicBezTo>
                  <a:cubicBezTo>
                    <a:pt x="82535" y="20486"/>
                    <a:pt x="82749" y="6199"/>
                    <a:pt x="72367" y="1829"/>
                  </a:cubicBezTo>
                  <a:cubicBezTo>
                    <a:pt x="69374" y="568"/>
                    <a:pt x="66508" y="0"/>
                    <a:pt x="638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6"/>
            <p:cNvSpPr/>
            <p:nvPr/>
          </p:nvSpPr>
          <p:spPr>
            <a:xfrm>
              <a:off x="7556275" y="-240454"/>
              <a:ext cx="1881625" cy="1748682"/>
            </a:xfrm>
            <a:custGeom>
              <a:avLst/>
              <a:gdLst/>
              <a:ahLst/>
              <a:cxnLst/>
              <a:rect l="l" t="t" r="r" b="b"/>
              <a:pathLst>
                <a:path w="8689" h="8075" extrusionOk="0">
                  <a:moveTo>
                    <a:pt x="5265" y="1"/>
                  </a:moveTo>
                  <a:cubicBezTo>
                    <a:pt x="3629" y="1"/>
                    <a:pt x="1875" y="956"/>
                    <a:pt x="1250" y="2818"/>
                  </a:cubicBezTo>
                  <a:cubicBezTo>
                    <a:pt x="0" y="6533"/>
                    <a:pt x="3762" y="7878"/>
                    <a:pt x="3762" y="7878"/>
                  </a:cubicBezTo>
                  <a:cubicBezTo>
                    <a:pt x="4218" y="8013"/>
                    <a:pt x="4634" y="8075"/>
                    <a:pt x="5014" y="8075"/>
                  </a:cubicBezTo>
                  <a:cubicBezTo>
                    <a:pt x="7911" y="8075"/>
                    <a:pt x="8688" y="4504"/>
                    <a:pt x="8573" y="2925"/>
                  </a:cubicBezTo>
                  <a:cubicBezTo>
                    <a:pt x="8424" y="959"/>
                    <a:pt x="6903" y="1"/>
                    <a:pt x="52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6"/>
            <p:cNvSpPr/>
            <p:nvPr/>
          </p:nvSpPr>
          <p:spPr>
            <a:xfrm>
              <a:off x="-602350" y="4345144"/>
              <a:ext cx="1557786" cy="1447706"/>
            </a:xfrm>
            <a:custGeom>
              <a:avLst/>
              <a:gdLst/>
              <a:ahLst/>
              <a:cxnLst/>
              <a:rect l="l" t="t" r="r" b="b"/>
              <a:pathLst>
                <a:path w="8689" h="8075" extrusionOk="0">
                  <a:moveTo>
                    <a:pt x="5265" y="1"/>
                  </a:moveTo>
                  <a:cubicBezTo>
                    <a:pt x="3629" y="1"/>
                    <a:pt x="1875" y="956"/>
                    <a:pt x="1250" y="2818"/>
                  </a:cubicBezTo>
                  <a:cubicBezTo>
                    <a:pt x="0" y="6533"/>
                    <a:pt x="3762" y="7878"/>
                    <a:pt x="3762" y="7878"/>
                  </a:cubicBezTo>
                  <a:cubicBezTo>
                    <a:pt x="4218" y="8013"/>
                    <a:pt x="4634" y="8075"/>
                    <a:pt x="5014" y="8075"/>
                  </a:cubicBezTo>
                  <a:cubicBezTo>
                    <a:pt x="7911" y="8075"/>
                    <a:pt x="8688" y="4504"/>
                    <a:pt x="8573" y="2925"/>
                  </a:cubicBezTo>
                  <a:cubicBezTo>
                    <a:pt x="8424" y="959"/>
                    <a:pt x="6903" y="1"/>
                    <a:pt x="52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" name="Google Shape;298;p16"/>
          <p:cNvGrpSpPr/>
          <p:nvPr/>
        </p:nvGrpSpPr>
        <p:grpSpPr>
          <a:xfrm rot="9499718">
            <a:off x="5569573" y="2939656"/>
            <a:ext cx="5824448" cy="5771613"/>
            <a:chOff x="5313796" y="-624575"/>
            <a:chExt cx="5393344" cy="5316335"/>
          </a:xfrm>
        </p:grpSpPr>
        <p:sp>
          <p:nvSpPr>
            <p:cNvPr id="299" name="Google Shape;299;p16"/>
            <p:cNvSpPr/>
            <p:nvPr/>
          </p:nvSpPr>
          <p:spPr>
            <a:xfrm>
              <a:off x="9537615" y="2994246"/>
              <a:ext cx="180247" cy="178709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364" y="0"/>
                  </a:moveTo>
                  <a:cubicBezTo>
                    <a:pt x="358" y="0"/>
                    <a:pt x="352" y="0"/>
                    <a:pt x="346" y="1"/>
                  </a:cubicBezTo>
                  <a:cubicBezTo>
                    <a:pt x="156" y="1"/>
                    <a:pt x="1" y="155"/>
                    <a:pt x="1" y="346"/>
                  </a:cubicBezTo>
                  <a:cubicBezTo>
                    <a:pt x="1" y="536"/>
                    <a:pt x="156" y="691"/>
                    <a:pt x="346" y="691"/>
                  </a:cubicBezTo>
                  <a:cubicBezTo>
                    <a:pt x="548" y="691"/>
                    <a:pt x="691" y="536"/>
                    <a:pt x="691" y="346"/>
                  </a:cubicBezTo>
                  <a:cubicBezTo>
                    <a:pt x="691" y="162"/>
                    <a:pt x="536" y="0"/>
                    <a:pt x="364" y="0"/>
                  </a:cubicBezTo>
                  <a:close/>
                </a:path>
              </a:pathLst>
            </a:custGeom>
            <a:solidFill>
              <a:srgbClr val="FED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6"/>
            <p:cNvSpPr/>
            <p:nvPr/>
          </p:nvSpPr>
          <p:spPr>
            <a:xfrm>
              <a:off x="9032299" y="2145645"/>
              <a:ext cx="673061" cy="670675"/>
            </a:xfrm>
            <a:custGeom>
              <a:avLst/>
              <a:gdLst/>
              <a:ahLst/>
              <a:cxnLst/>
              <a:rect l="l" t="t" r="r" b="b"/>
              <a:pathLst>
                <a:path w="2584" h="2597" extrusionOk="0">
                  <a:moveTo>
                    <a:pt x="1298" y="1"/>
                  </a:moveTo>
                  <a:cubicBezTo>
                    <a:pt x="572" y="1"/>
                    <a:pt x="0" y="584"/>
                    <a:pt x="0" y="1298"/>
                  </a:cubicBezTo>
                  <a:cubicBezTo>
                    <a:pt x="0" y="2013"/>
                    <a:pt x="572" y="2596"/>
                    <a:pt x="1298" y="2596"/>
                  </a:cubicBezTo>
                  <a:cubicBezTo>
                    <a:pt x="2012" y="2596"/>
                    <a:pt x="2584" y="2013"/>
                    <a:pt x="2584" y="1298"/>
                  </a:cubicBezTo>
                  <a:cubicBezTo>
                    <a:pt x="2584" y="584"/>
                    <a:pt x="2012" y="1"/>
                    <a:pt x="1298" y="1"/>
                  </a:cubicBezTo>
                  <a:close/>
                </a:path>
              </a:pathLst>
            </a:custGeom>
            <a:solidFill>
              <a:srgbClr val="FED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6"/>
            <p:cNvSpPr/>
            <p:nvPr/>
          </p:nvSpPr>
          <p:spPr>
            <a:xfrm>
              <a:off x="5313796" y="-624575"/>
              <a:ext cx="5393344" cy="5316335"/>
            </a:xfrm>
            <a:custGeom>
              <a:avLst/>
              <a:gdLst/>
              <a:ahLst/>
              <a:cxnLst/>
              <a:rect l="l" t="t" r="r" b="b"/>
              <a:pathLst>
                <a:path w="20706" h="20586" extrusionOk="0">
                  <a:moveTo>
                    <a:pt x="9394" y="18645"/>
                  </a:moveTo>
                  <a:cubicBezTo>
                    <a:pt x="9394" y="18645"/>
                    <a:pt x="6216" y="20586"/>
                    <a:pt x="4489" y="19014"/>
                  </a:cubicBezTo>
                  <a:cubicBezTo>
                    <a:pt x="2775" y="17455"/>
                    <a:pt x="4525" y="16752"/>
                    <a:pt x="2501" y="15978"/>
                  </a:cubicBezTo>
                  <a:cubicBezTo>
                    <a:pt x="477" y="15192"/>
                    <a:pt x="0" y="11311"/>
                    <a:pt x="2632" y="10608"/>
                  </a:cubicBezTo>
                  <a:cubicBezTo>
                    <a:pt x="5584" y="9835"/>
                    <a:pt x="6049" y="7453"/>
                    <a:pt x="5001" y="5298"/>
                  </a:cubicBezTo>
                  <a:cubicBezTo>
                    <a:pt x="3965" y="3143"/>
                    <a:pt x="8430" y="0"/>
                    <a:pt x="11704" y="1191"/>
                  </a:cubicBezTo>
                  <a:cubicBezTo>
                    <a:pt x="14979" y="2381"/>
                    <a:pt x="13752" y="3477"/>
                    <a:pt x="16729" y="4131"/>
                  </a:cubicBezTo>
                  <a:cubicBezTo>
                    <a:pt x="19705" y="4810"/>
                    <a:pt x="20705" y="8846"/>
                    <a:pt x="17705" y="11692"/>
                  </a:cubicBezTo>
                  <a:cubicBezTo>
                    <a:pt x="15086" y="14180"/>
                    <a:pt x="18812" y="14895"/>
                    <a:pt x="18324" y="17883"/>
                  </a:cubicBezTo>
                  <a:cubicBezTo>
                    <a:pt x="18050" y="19526"/>
                    <a:pt x="15121" y="20241"/>
                    <a:pt x="13145" y="18705"/>
                  </a:cubicBezTo>
                  <a:cubicBezTo>
                    <a:pt x="11180" y="17169"/>
                    <a:pt x="9394" y="18645"/>
                    <a:pt x="9394" y="18645"/>
                  </a:cubicBezTo>
                  <a:close/>
                </a:path>
              </a:pathLst>
            </a:custGeom>
            <a:solidFill>
              <a:srgbClr val="FFD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6"/>
            <p:cNvSpPr/>
            <p:nvPr/>
          </p:nvSpPr>
          <p:spPr>
            <a:xfrm>
              <a:off x="9943952" y="2680733"/>
              <a:ext cx="636074" cy="568925"/>
            </a:xfrm>
            <a:custGeom>
              <a:avLst/>
              <a:gdLst/>
              <a:ahLst/>
              <a:cxnLst/>
              <a:rect l="l" t="t" r="r" b="b"/>
              <a:pathLst>
                <a:path w="2442" h="2203" extrusionOk="0">
                  <a:moveTo>
                    <a:pt x="1167" y="2167"/>
                  </a:moveTo>
                  <a:cubicBezTo>
                    <a:pt x="1167" y="2167"/>
                    <a:pt x="0" y="1727"/>
                    <a:pt x="512" y="857"/>
                  </a:cubicBezTo>
                  <a:cubicBezTo>
                    <a:pt x="1036" y="0"/>
                    <a:pt x="2048" y="191"/>
                    <a:pt x="2239" y="977"/>
                  </a:cubicBezTo>
                  <a:cubicBezTo>
                    <a:pt x="2441" y="1774"/>
                    <a:pt x="2048" y="2203"/>
                    <a:pt x="1167" y="2167"/>
                  </a:cubicBezTo>
                  <a:close/>
                </a:path>
              </a:pathLst>
            </a:custGeom>
            <a:solidFill>
              <a:srgbClr val="FFD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6"/>
            <p:cNvSpPr/>
            <p:nvPr/>
          </p:nvSpPr>
          <p:spPr>
            <a:xfrm>
              <a:off x="5509150" y="199234"/>
              <a:ext cx="1129148" cy="1036616"/>
            </a:xfrm>
            <a:custGeom>
              <a:avLst/>
              <a:gdLst/>
              <a:ahLst/>
              <a:cxnLst/>
              <a:rect l="l" t="t" r="r" b="b"/>
              <a:pathLst>
                <a:path w="4335" h="4014" extrusionOk="0">
                  <a:moveTo>
                    <a:pt x="2656" y="3061"/>
                  </a:moveTo>
                  <a:cubicBezTo>
                    <a:pt x="2656" y="3061"/>
                    <a:pt x="382" y="4013"/>
                    <a:pt x="191" y="2013"/>
                  </a:cubicBezTo>
                  <a:cubicBezTo>
                    <a:pt x="1" y="25"/>
                    <a:pt x="1739" y="1"/>
                    <a:pt x="2167" y="132"/>
                  </a:cubicBezTo>
                  <a:cubicBezTo>
                    <a:pt x="2596" y="263"/>
                    <a:pt x="4334" y="1322"/>
                    <a:pt x="2656" y="3061"/>
                  </a:cubicBezTo>
                  <a:close/>
                </a:path>
              </a:pathLst>
            </a:custGeom>
            <a:solidFill>
              <a:srgbClr val="FFD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" name="Google Shape;304;p16"/>
          <p:cNvGrpSpPr/>
          <p:nvPr/>
        </p:nvGrpSpPr>
        <p:grpSpPr>
          <a:xfrm>
            <a:off x="8429308" y="545784"/>
            <a:ext cx="281393" cy="327991"/>
            <a:chOff x="923925" y="3874050"/>
            <a:chExt cx="42875" cy="49975"/>
          </a:xfrm>
        </p:grpSpPr>
        <p:sp>
          <p:nvSpPr>
            <p:cNvPr id="305" name="Google Shape;305;p16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6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6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6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" name="Google Shape;309;p16"/>
          <p:cNvGrpSpPr/>
          <p:nvPr/>
        </p:nvGrpSpPr>
        <p:grpSpPr>
          <a:xfrm>
            <a:off x="8149246" y="3998714"/>
            <a:ext cx="281557" cy="331272"/>
            <a:chOff x="588150" y="3891350"/>
            <a:chExt cx="42900" cy="50475"/>
          </a:xfrm>
        </p:grpSpPr>
        <p:sp>
          <p:nvSpPr>
            <p:cNvPr id="310" name="Google Shape;310;p16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" name="Google Shape;313;p16"/>
          <p:cNvGrpSpPr/>
          <p:nvPr/>
        </p:nvGrpSpPr>
        <p:grpSpPr>
          <a:xfrm>
            <a:off x="893071" y="4419102"/>
            <a:ext cx="277455" cy="327171"/>
            <a:chOff x="1044175" y="3743975"/>
            <a:chExt cx="42275" cy="49850"/>
          </a:xfrm>
        </p:grpSpPr>
        <p:sp>
          <p:nvSpPr>
            <p:cNvPr id="314" name="Google Shape;314;p16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6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6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Black"/>
              <a:buNone/>
              <a:defRPr sz="2800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Black"/>
              <a:buNone/>
              <a:defRPr sz="2800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Black"/>
              <a:buNone/>
              <a:defRPr sz="2800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Black"/>
              <a:buNone/>
              <a:defRPr sz="2800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Black"/>
              <a:buNone/>
              <a:defRPr sz="2800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Black"/>
              <a:buNone/>
              <a:defRPr sz="2800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Black"/>
              <a:buNone/>
              <a:defRPr sz="2800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Black"/>
              <a:buNone/>
              <a:defRPr sz="2800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Black"/>
              <a:buNone/>
              <a:defRPr sz="2800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  <a:defRPr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○"/>
              <a:defRPr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■"/>
              <a:defRPr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  <a:defRPr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○"/>
              <a:defRPr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■"/>
              <a:defRPr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  <a:defRPr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○"/>
              <a:defRPr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Questrial"/>
              <a:buChar char="■"/>
              <a:defRPr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5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38"/>
          <p:cNvSpPr txBox="1">
            <a:spLocks noGrp="1"/>
          </p:cNvSpPr>
          <p:nvPr>
            <p:ph type="subTitle" idx="1"/>
          </p:nvPr>
        </p:nvSpPr>
        <p:spPr>
          <a:xfrm>
            <a:off x="2584395" y="3622082"/>
            <a:ext cx="3928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latin typeface="Montserrat Light"/>
                <a:ea typeface="Montserrat Light"/>
                <a:cs typeface="Montserrat Light"/>
                <a:sym typeface="Montserrat Light"/>
              </a:rPr>
              <a:t>Estratégias de música y canto en educa</a:t>
            </a:r>
            <a:endParaRPr sz="1900"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71" name="Google Shape;771;p38"/>
          <p:cNvSpPr txBox="1">
            <a:spLocks noGrp="1"/>
          </p:cNvSpPr>
          <p:nvPr>
            <p:ph type="ctrTitle"/>
          </p:nvPr>
        </p:nvSpPr>
        <p:spPr>
          <a:xfrm>
            <a:off x="1223128" y="1248783"/>
            <a:ext cx="646965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dirty="0">
                <a:solidFill>
                  <a:schemeClr val="dk2"/>
                </a:solidFill>
              </a:rPr>
              <a:t>Contaminación </a:t>
            </a:r>
            <a:r>
              <a:rPr lang="en" sz="7000" dirty="0">
                <a:solidFill>
                  <a:schemeClr val="accent1">
                    <a:lumMod val="75000"/>
                  </a:schemeClr>
                </a:solidFill>
              </a:rPr>
              <a:t>auditiva</a:t>
            </a:r>
            <a:endParaRPr b="0" dirty="0">
              <a:solidFill>
                <a:schemeClr val="accent1">
                  <a:lumMod val="75000"/>
                </a:schemeClr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grpSp>
        <p:nvGrpSpPr>
          <p:cNvPr id="772" name="Google Shape;772;p38"/>
          <p:cNvGrpSpPr/>
          <p:nvPr/>
        </p:nvGrpSpPr>
        <p:grpSpPr>
          <a:xfrm>
            <a:off x="-602016" y="1658967"/>
            <a:ext cx="1834365" cy="4079412"/>
            <a:chOff x="730700" y="650800"/>
            <a:chExt cx="405125" cy="900950"/>
          </a:xfrm>
        </p:grpSpPr>
        <p:sp>
          <p:nvSpPr>
            <p:cNvPr id="773" name="Google Shape;773;p38"/>
            <p:cNvSpPr/>
            <p:nvPr/>
          </p:nvSpPr>
          <p:spPr>
            <a:xfrm>
              <a:off x="954525" y="803700"/>
              <a:ext cx="150350" cy="319425"/>
            </a:xfrm>
            <a:custGeom>
              <a:avLst/>
              <a:gdLst/>
              <a:ahLst/>
              <a:cxnLst/>
              <a:rect l="l" t="t" r="r" b="b"/>
              <a:pathLst>
                <a:path w="6014" h="12777" extrusionOk="0">
                  <a:moveTo>
                    <a:pt x="3318" y="1"/>
                  </a:moveTo>
                  <a:cubicBezTo>
                    <a:pt x="3080" y="1"/>
                    <a:pt x="2878" y="12"/>
                    <a:pt x="2489" y="584"/>
                  </a:cubicBezTo>
                  <a:cubicBezTo>
                    <a:pt x="2084" y="1180"/>
                    <a:pt x="2037" y="1239"/>
                    <a:pt x="2037" y="1239"/>
                  </a:cubicBezTo>
                  <a:cubicBezTo>
                    <a:pt x="2037" y="1239"/>
                    <a:pt x="2025" y="1253"/>
                    <a:pt x="1996" y="1253"/>
                  </a:cubicBezTo>
                  <a:cubicBezTo>
                    <a:pt x="1960" y="1253"/>
                    <a:pt x="1898" y="1231"/>
                    <a:pt x="1799" y="1132"/>
                  </a:cubicBezTo>
                  <a:cubicBezTo>
                    <a:pt x="1643" y="976"/>
                    <a:pt x="1387" y="684"/>
                    <a:pt x="1070" y="684"/>
                  </a:cubicBezTo>
                  <a:cubicBezTo>
                    <a:pt x="1025" y="684"/>
                    <a:pt x="978" y="690"/>
                    <a:pt x="929" y="703"/>
                  </a:cubicBezTo>
                  <a:cubicBezTo>
                    <a:pt x="548" y="810"/>
                    <a:pt x="489" y="1299"/>
                    <a:pt x="489" y="1370"/>
                  </a:cubicBezTo>
                  <a:cubicBezTo>
                    <a:pt x="489" y="1453"/>
                    <a:pt x="572" y="1906"/>
                    <a:pt x="751" y="2239"/>
                  </a:cubicBezTo>
                  <a:cubicBezTo>
                    <a:pt x="929" y="2549"/>
                    <a:pt x="1108" y="2811"/>
                    <a:pt x="1108" y="2858"/>
                  </a:cubicBezTo>
                  <a:cubicBezTo>
                    <a:pt x="1108" y="2906"/>
                    <a:pt x="358" y="4287"/>
                    <a:pt x="251" y="4501"/>
                  </a:cubicBezTo>
                  <a:cubicBezTo>
                    <a:pt x="156" y="4728"/>
                    <a:pt x="1" y="5049"/>
                    <a:pt x="191" y="5501"/>
                  </a:cubicBezTo>
                  <a:cubicBezTo>
                    <a:pt x="394" y="5930"/>
                    <a:pt x="1739" y="7323"/>
                    <a:pt x="1739" y="7323"/>
                  </a:cubicBezTo>
                  <a:cubicBezTo>
                    <a:pt x="1739" y="7323"/>
                    <a:pt x="1858" y="7371"/>
                    <a:pt x="1763" y="8038"/>
                  </a:cubicBezTo>
                  <a:cubicBezTo>
                    <a:pt x="1703" y="8680"/>
                    <a:pt x="1084" y="11895"/>
                    <a:pt x="1084" y="11895"/>
                  </a:cubicBezTo>
                  <a:lnTo>
                    <a:pt x="5228" y="12776"/>
                  </a:lnTo>
                  <a:cubicBezTo>
                    <a:pt x="5228" y="12776"/>
                    <a:pt x="5775" y="10121"/>
                    <a:pt x="5835" y="9478"/>
                  </a:cubicBezTo>
                  <a:cubicBezTo>
                    <a:pt x="5894" y="8847"/>
                    <a:pt x="6013" y="7514"/>
                    <a:pt x="5835" y="7204"/>
                  </a:cubicBezTo>
                  <a:cubicBezTo>
                    <a:pt x="5656" y="6895"/>
                    <a:pt x="4978" y="6252"/>
                    <a:pt x="4978" y="6252"/>
                  </a:cubicBezTo>
                  <a:cubicBezTo>
                    <a:pt x="4978" y="6252"/>
                    <a:pt x="4858" y="6002"/>
                    <a:pt x="4882" y="5882"/>
                  </a:cubicBezTo>
                  <a:cubicBezTo>
                    <a:pt x="4918" y="5763"/>
                    <a:pt x="4954" y="5740"/>
                    <a:pt x="4954" y="5740"/>
                  </a:cubicBezTo>
                  <a:cubicBezTo>
                    <a:pt x="4954" y="5740"/>
                    <a:pt x="5069" y="5615"/>
                    <a:pt x="5161" y="5615"/>
                  </a:cubicBezTo>
                  <a:cubicBezTo>
                    <a:pt x="5172" y="5615"/>
                    <a:pt x="5182" y="5617"/>
                    <a:pt x="5192" y="5621"/>
                  </a:cubicBezTo>
                  <a:cubicBezTo>
                    <a:pt x="5198" y="5622"/>
                    <a:pt x="5205" y="5623"/>
                    <a:pt x="5211" y="5623"/>
                  </a:cubicBezTo>
                  <a:cubicBezTo>
                    <a:pt x="5323" y="5623"/>
                    <a:pt x="5514" y="5447"/>
                    <a:pt x="5525" y="5335"/>
                  </a:cubicBezTo>
                  <a:cubicBezTo>
                    <a:pt x="5537" y="5216"/>
                    <a:pt x="5728" y="4489"/>
                    <a:pt x="5490" y="4275"/>
                  </a:cubicBezTo>
                  <a:cubicBezTo>
                    <a:pt x="5270" y="4089"/>
                    <a:pt x="5102" y="4024"/>
                    <a:pt x="4974" y="4024"/>
                  </a:cubicBezTo>
                  <a:cubicBezTo>
                    <a:pt x="4963" y="4024"/>
                    <a:pt x="4952" y="4024"/>
                    <a:pt x="4942" y="4025"/>
                  </a:cubicBezTo>
                  <a:cubicBezTo>
                    <a:pt x="4856" y="4033"/>
                    <a:pt x="4755" y="4107"/>
                    <a:pt x="4695" y="4107"/>
                  </a:cubicBezTo>
                  <a:cubicBezTo>
                    <a:pt x="4664" y="4107"/>
                    <a:pt x="4644" y="4087"/>
                    <a:pt x="4644" y="4025"/>
                  </a:cubicBezTo>
                  <a:cubicBezTo>
                    <a:pt x="4644" y="3847"/>
                    <a:pt x="4656" y="3382"/>
                    <a:pt x="4287" y="3311"/>
                  </a:cubicBezTo>
                  <a:cubicBezTo>
                    <a:pt x="4153" y="3284"/>
                    <a:pt x="4054" y="3276"/>
                    <a:pt x="3983" y="3276"/>
                  </a:cubicBezTo>
                  <a:cubicBezTo>
                    <a:pt x="3864" y="3276"/>
                    <a:pt x="3823" y="3299"/>
                    <a:pt x="3823" y="3299"/>
                  </a:cubicBezTo>
                  <a:cubicBezTo>
                    <a:pt x="3823" y="3299"/>
                    <a:pt x="3763" y="3325"/>
                    <a:pt x="3708" y="3325"/>
                  </a:cubicBezTo>
                  <a:cubicBezTo>
                    <a:pt x="3665" y="3325"/>
                    <a:pt x="3625" y="3309"/>
                    <a:pt x="3620" y="3251"/>
                  </a:cubicBezTo>
                  <a:cubicBezTo>
                    <a:pt x="3608" y="3120"/>
                    <a:pt x="3513" y="2787"/>
                    <a:pt x="3251" y="2763"/>
                  </a:cubicBezTo>
                  <a:cubicBezTo>
                    <a:pt x="3120" y="2739"/>
                    <a:pt x="3016" y="2733"/>
                    <a:pt x="2945" y="2733"/>
                  </a:cubicBezTo>
                  <a:cubicBezTo>
                    <a:pt x="2873" y="2733"/>
                    <a:pt x="2834" y="2739"/>
                    <a:pt x="2834" y="2739"/>
                  </a:cubicBezTo>
                  <a:cubicBezTo>
                    <a:pt x="2834" y="2739"/>
                    <a:pt x="2715" y="2727"/>
                    <a:pt x="2775" y="2596"/>
                  </a:cubicBezTo>
                  <a:cubicBezTo>
                    <a:pt x="2834" y="2465"/>
                    <a:pt x="3573" y="918"/>
                    <a:pt x="3620" y="656"/>
                  </a:cubicBezTo>
                  <a:cubicBezTo>
                    <a:pt x="3668" y="406"/>
                    <a:pt x="3608" y="1"/>
                    <a:pt x="3346" y="1"/>
                  </a:cubicBezTo>
                  <a:cubicBezTo>
                    <a:pt x="3337" y="1"/>
                    <a:pt x="3327" y="1"/>
                    <a:pt x="33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8"/>
            <p:cNvSpPr/>
            <p:nvPr/>
          </p:nvSpPr>
          <p:spPr>
            <a:xfrm>
              <a:off x="952750" y="801925"/>
              <a:ext cx="152725" cy="322975"/>
            </a:xfrm>
            <a:custGeom>
              <a:avLst/>
              <a:gdLst/>
              <a:ahLst/>
              <a:cxnLst/>
              <a:rect l="l" t="t" r="r" b="b"/>
              <a:pathLst>
                <a:path w="6109" h="12919" extrusionOk="0">
                  <a:moveTo>
                    <a:pt x="3394" y="179"/>
                  </a:moveTo>
                  <a:cubicBezTo>
                    <a:pt x="3429" y="179"/>
                    <a:pt x="3465" y="191"/>
                    <a:pt x="3489" y="227"/>
                  </a:cubicBezTo>
                  <a:cubicBezTo>
                    <a:pt x="3596" y="334"/>
                    <a:pt x="3608" y="572"/>
                    <a:pt x="3584" y="727"/>
                  </a:cubicBezTo>
                  <a:cubicBezTo>
                    <a:pt x="3548" y="953"/>
                    <a:pt x="2882" y="2382"/>
                    <a:pt x="2751" y="2655"/>
                  </a:cubicBezTo>
                  <a:cubicBezTo>
                    <a:pt x="2703" y="2739"/>
                    <a:pt x="2715" y="2798"/>
                    <a:pt x="2739" y="2834"/>
                  </a:cubicBezTo>
                  <a:cubicBezTo>
                    <a:pt x="2774" y="2894"/>
                    <a:pt x="2858" y="2905"/>
                    <a:pt x="2870" y="2905"/>
                  </a:cubicBezTo>
                  <a:lnTo>
                    <a:pt x="2894" y="2905"/>
                  </a:lnTo>
                  <a:cubicBezTo>
                    <a:pt x="2894" y="2905"/>
                    <a:pt x="2935" y="2903"/>
                    <a:pt x="3007" y="2903"/>
                  </a:cubicBezTo>
                  <a:cubicBezTo>
                    <a:pt x="3078" y="2903"/>
                    <a:pt x="3179" y="2905"/>
                    <a:pt x="3298" y="2917"/>
                  </a:cubicBezTo>
                  <a:cubicBezTo>
                    <a:pt x="3513" y="2953"/>
                    <a:pt x="3596" y="3227"/>
                    <a:pt x="3596" y="3334"/>
                  </a:cubicBezTo>
                  <a:cubicBezTo>
                    <a:pt x="3608" y="3394"/>
                    <a:pt x="3632" y="3429"/>
                    <a:pt x="3667" y="3453"/>
                  </a:cubicBezTo>
                  <a:cubicBezTo>
                    <a:pt x="3698" y="3472"/>
                    <a:pt x="3731" y="3479"/>
                    <a:pt x="3764" y="3479"/>
                  </a:cubicBezTo>
                  <a:cubicBezTo>
                    <a:pt x="3832" y="3479"/>
                    <a:pt x="3897" y="3449"/>
                    <a:pt x="3929" y="3441"/>
                  </a:cubicBezTo>
                  <a:cubicBezTo>
                    <a:pt x="3929" y="3441"/>
                    <a:pt x="3965" y="3423"/>
                    <a:pt x="4068" y="3423"/>
                  </a:cubicBezTo>
                  <a:cubicBezTo>
                    <a:pt x="4132" y="3423"/>
                    <a:pt x="4222" y="3430"/>
                    <a:pt x="4346" y="3453"/>
                  </a:cubicBezTo>
                  <a:cubicBezTo>
                    <a:pt x="4608" y="3501"/>
                    <a:pt x="4644" y="3810"/>
                    <a:pt x="4644" y="4096"/>
                  </a:cubicBezTo>
                  <a:cubicBezTo>
                    <a:pt x="4644" y="4168"/>
                    <a:pt x="4656" y="4215"/>
                    <a:pt x="4703" y="4239"/>
                  </a:cubicBezTo>
                  <a:cubicBezTo>
                    <a:pt x="4725" y="4250"/>
                    <a:pt x="4747" y="4254"/>
                    <a:pt x="4768" y="4254"/>
                  </a:cubicBezTo>
                  <a:cubicBezTo>
                    <a:pt x="4818" y="4254"/>
                    <a:pt x="4868" y="4232"/>
                    <a:pt x="4918" y="4215"/>
                  </a:cubicBezTo>
                  <a:cubicBezTo>
                    <a:pt x="4953" y="4179"/>
                    <a:pt x="5001" y="4168"/>
                    <a:pt x="5025" y="4168"/>
                  </a:cubicBezTo>
                  <a:cubicBezTo>
                    <a:pt x="5033" y="4167"/>
                    <a:pt x="5042" y="4166"/>
                    <a:pt x="5051" y="4166"/>
                  </a:cubicBezTo>
                  <a:cubicBezTo>
                    <a:pt x="5167" y="4166"/>
                    <a:pt x="5324" y="4240"/>
                    <a:pt x="5501" y="4406"/>
                  </a:cubicBezTo>
                  <a:cubicBezTo>
                    <a:pt x="5620" y="4513"/>
                    <a:pt x="5620" y="4822"/>
                    <a:pt x="5513" y="5334"/>
                  </a:cubicBezTo>
                  <a:cubicBezTo>
                    <a:pt x="5513" y="5358"/>
                    <a:pt x="5501" y="5394"/>
                    <a:pt x="5501" y="5406"/>
                  </a:cubicBezTo>
                  <a:cubicBezTo>
                    <a:pt x="5501" y="5453"/>
                    <a:pt x="5430" y="5537"/>
                    <a:pt x="5358" y="5584"/>
                  </a:cubicBezTo>
                  <a:cubicBezTo>
                    <a:pt x="5299" y="5608"/>
                    <a:pt x="5275" y="5608"/>
                    <a:pt x="5263" y="5608"/>
                  </a:cubicBezTo>
                  <a:cubicBezTo>
                    <a:pt x="5248" y="5604"/>
                    <a:pt x="5234" y="5603"/>
                    <a:pt x="5219" y="5603"/>
                  </a:cubicBezTo>
                  <a:cubicBezTo>
                    <a:pt x="5100" y="5603"/>
                    <a:pt x="4974" y="5719"/>
                    <a:pt x="4953" y="5751"/>
                  </a:cubicBezTo>
                  <a:cubicBezTo>
                    <a:pt x="4941" y="5775"/>
                    <a:pt x="4894" y="5823"/>
                    <a:pt x="4858" y="5942"/>
                  </a:cubicBezTo>
                  <a:cubicBezTo>
                    <a:pt x="4834" y="6073"/>
                    <a:pt x="4953" y="6311"/>
                    <a:pt x="4965" y="6358"/>
                  </a:cubicBezTo>
                  <a:lnTo>
                    <a:pt x="4977" y="6370"/>
                  </a:lnTo>
                  <a:cubicBezTo>
                    <a:pt x="5001" y="6382"/>
                    <a:pt x="5656" y="7025"/>
                    <a:pt x="5834" y="7311"/>
                  </a:cubicBezTo>
                  <a:cubicBezTo>
                    <a:pt x="6001" y="7573"/>
                    <a:pt x="5894" y="8823"/>
                    <a:pt x="5834" y="9430"/>
                  </a:cubicBezTo>
                  <a:lnTo>
                    <a:pt x="5811" y="9525"/>
                  </a:lnTo>
                  <a:cubicBezTo>
                    <a:pt x="5775" y="10097"/>
                    <a:pt x="5322" y="12311"/>
                    <a:pt x="5239" y="12740"/>
                  </a:cubicBezTo>
                  <a:lnTo>
                    <a:pt x="1250" y="11907"/>
                  </a:lnTo>
                  <a:cubicBezTo>
                    <a:pt x="1334" y="11418"/>
                    <a:pt x="1846" y="8704"/>
                    <a:pt x="1858" y="8156"/>
                  </a:cubicBezTo>
                  <a:cubicBezTo>
                    <a:pt x="1917" y="7692"/>
                    <a:pt x="1905" y="7442"/>
                    <a:pt x="1810" y="7370"/>
                  </a:cubicBezTo>
                  <a:cubicBezTo>
                    <a:pt x="1727" y="7263"/>
                    <a:pt x="477" y="5965"/>
                    <a:pt x="298" y="5572"/>
                  </a:cubicBezTo>
                  <a:cubicBezTo>
                    <a:pt x="96" y="5156"/>
                    <a:pt x="262" y="4822"/>
                    <a:pt x="357" y="4644"/>
                  </a:cubicBezTo>
                  <a:cubicBezTo>
                    <a:pt x="393" y="4572"/>
                    <a:pt x="512" y="4346"/>
                    <a:pt x="655" y="4096"/>
                  </a:cubicBezTo>
                  <a:cubicBezTo>
                    <a:pt x="1215" y="3013"/>
                    <a:pt x="1215" y="2989"/>
                    <a:pt x="1215" y="2965"/>
                  </a:cubicBezTo>
                  <a:cubicBezTo>
                    <a:pt x="1215" y="2917"/>
                    <a:pt x="1191" y="2858"/>
                    <a:pt x="1084" y="2691"/>
                  </a:cubicBezTo>
                  <a:cubicBezTo>
                    <a:pt x="1012" y="2572"/>
                    <a:pt x="929" y="2441"/>
                    <a:pt x="846" y="2298"/>
                  </a:cubicBezTo>
                  <a:cubicBezTo>
                    <a:pt x="679" y="1977"/>
                    <a:pt x="608" y="1524"/>
                    <a:pt x="608" y="1465"/>
                  </a:cubicBezTo>
                  <a:cubicBezTo>
                    <a:pt x="608" y="1465"/>
                    <a:pt x="631" y="965"/>
                    <a:pt x="977" y="881"/>
                  </a:cubicBezTo>
                  <a:cubicBezTo>
                    <a:pt x="1021" y="868"/>
                    <a:pt x="1066" y="861"/>
                    <a:pt x="1109" y="861"/>
                  </a:cubicBezTo>
                  <a:cubicBezTo>
                    <a:pt x="1367" y="861"/>
                    <a:pt x="1603" y="1083"/>
                    <a:pt x="1786" y="1286"/>
                  </a:cubicBezTo>
                  <a:cubicBezTo>
                    <a:pt x="1870" y="1381"/>
                    <a:pt x="1965" y="1429"/>
                    <a:pt x="2036" y="1429"/>
                  </a:cubicBezTo>
                  <a:cubicBezTo>
                    <a:pt x="2096" y="1417"/>
                    <a:pt x="2120" y="1381"/>
                    <a:pt x="2143" y="1370"/>
                  </a:cubicBezTo>
                  <a:cubicBezTo>
                    <a:pt x="2143" y="1370"/>
                    <a:pt x="2203" y="1298"/>
                    <a:pt x="2584" y="715"/>
                  </a:cubicBezTo>
                  <a:cubicBezTo>
                    <a:pt x="2953" y="179"/>
                    <a:pt x="3132" y="179"/>
                    <a:pt x="3358" y="179"/>
                  </a:cubicBezTo>
                  <a:close/>
                  <a:moveTo>
                    <a:pt x="3382" y="0"/>
                  </a:moveTo>
                  <a:cubicBezTo>
                    <a:pt x="3120" y="0"/>
                    <a:pt x="2882" y="12"/>
                    <a:pt x="2489" y="608"/>
                  </a:cubicBezTo>
                  <a:cubicBezTo>
                    <a:pt x="2167" y="1060"/>
                    <a:pt x="2084" y="1203"/>
                    <a:pt x="2048" y="1251"/>
                  </a:cubicBezTo>
                  <a:cubicBezTo>
                    <a:pt x="2036" y="1239"/>
                    <a:pt x="2012" y="1227"/>
                    <a:pt x="1929" y="1143"/>
                  </a:cubicBezTo>
                  <a:cubicBezTo>
                    <a:pt x="1804" y="1008"/>
                    <a:pt x="1504" y="670"/>
                    <a:pt x="1135" y="670"/>
                  </a:cubicBezTo>
                  <a:cubicBezTo>
                    <a:pt x="1083" y="670"/>
                    <a:pt x="1030" y="676"/>
                    <a:pt x="977" y="691"/>
                  </a:cubicBezTo>
                  <a:cubicBezTo>
                    <a:pt x="560" y="798"/>
                    <a:pt x="500" y="1310"/>
                    <a:pt x="500" y="1429"/>
                  </a:cubicBezTo>
                  <a:cubicBezTo>
                    <a:pt x="524" y="1501"/>
                    <a:pt x="596" y="1989"/>
                    <a:pt x="774" y="2322"/>
                  </a:cubicBezTo>
                  <a:cubicBezTo>
                    <a:pt x="858" y="2477"/>
                    <a:pt x="941" y="2620"/>
                    <a:pt x="1012" y="2727"/>
                  </a:cubicBezTo>
                  <a:cubicBezTo>
                    <a:pt x="1060" y="2798"/>
                    <a:pt x="1096" y="2870"/>
                    <a:pt x="1119" y="2905"/>
                  </a:cubicBezTo>
                  <a:cubicBezTo>
                    <a:pt x="1072" y="3013"/>
                    <a:pt x="774" y="3572"/>
                    <a:pt x="584" y="3941"/>
                  </a:cubicBezTo>
                  <a:cubicBezTo>
                    <a:pt x="441" y="4215"/>
                    <a:pt x="310" y="4441"/>
                    <a:pt x="286" y="4513"/>
                  </a:cubicBezTo>
                  <a:cubicBezTo>
                    <a:pt x="179" y="4691"/>
                    <a:pt x="0" y="5072"/>
                    <a:pt x="203" y="5572"/>
                  </a:cubicBezTo>
                  <a:cubicBezTo>
                    <a:pt x="405" y="6013"/>
                    <a:pt x="1715" y="7358"/>
                    <a:pt x="1774" y="7418"/>
                  </a:cubicBezTo>
                  <a:lnTo>
                    <a:pt x="1786" y="7430"/>
                  </a:lnTo>
                  <a:cubicBezTo>
                    <a:pt x="1798" y="7454"/>
                    <a:pt x="1846" y="7573"/>
                    <a:pt x="1774" y="8073"/>
                  </a:cubicBezTo>
                  <a:cubicBezTo>
                    <a:pt x="1679" y="8728"/>
                    <a:pt x="1072" y="11907"/>
                    <a:pt x="1072" y="11942"/>
                  </a:cubicBezTo>
                  <a:lnTo>
                    <a:pt x="1060" y="12014"/>
                  </a:lnTo>
                  <a:lnTo>
                    <a:pt x="5358" y="12919"/>
                  </a:lnTo>
                  <a:lnTo>
                    <a:pt x="5322" y="12859"/>
                  </a:lnTo>
                  <a:cubicBezTo>
                    <a:pt x="5358" y="12752"/>
                    <a:pt x="5870" y="10192"/>
                    <a:pt x="5930" y="9561"/>
                  </a:cubicBezTo>
                  <a:lnTo>
                    <a:pt x="5953" y="9466"/>
                  </a:lnTo>
                  <a:cubicBezTo>
                    <a:pt x="6037" y="8549"/>
                    <a:pt x="6108" y="7537"/>
                    <a:pt x="5930" y="7251"/>
                  </a:cubicBezTo>
                  <a:cubicBezTo>
                    <a:pt x="5751" y="6966"/>
                    <a:pt x="5156" y="6382"/>
                    <a:pt x="5072" y="6299"/>
                  </a:cubicBezTo>
                  <a:cubicBezTo>
                    <a:pt x="5025" y="6204"/>
                    <a:pt x="4977" y="6049"/>
                    <a:pt x="5001" y="5989"/>
                  </a:cubicBezTo>
                  <a:cubicBezTo>
                    <a:pt x="5013" y="5906"/>
                    <a:pt x="5025" y="5882"/>
                    <a:pt x="5025" y="5882"/>
                  </a:cubicBezTo>
                  <a:lnTo>
                    <a:pt x="5037" y="5870"/>
                  </a:lnTo>
                  <a:cubicBezTo>
                    <a:pt x="5080" y="5816"/>
                    <a:pt x="5143" y="5761"/>
                    <a:pt x="5190" y="5761"/>
                  </a:cubicBezTo>
                  <a:cubicBezTo>
                    <a:pt x="5195" y="5761"/>
                    <a:pt x="5199" y="5762"/>
                    <a:pt x="5203" y="5763"/>
                  </a:cubicBezTo>
                  <a:cubicBezTo>
                    <a:pt x="5217" y="5766"/>
                    <a:pt x="5232" y="5767"/>
                    <a:pt x="5247" y="5767"/>
                  </a:cubicBezTo>
                  <a:cubicBezTo>
                    <a:pt x="5297" y="5767"/>
                    <a:pt x="5354" y="5752"/>
                    <a:pt x="5418" y="5715"/>
                  </a:cubicBezTo>
                  <a:cubicBezTo>
                    <a:pt x="5513" y="5656"/>
                    <a:pt x="5620" y="5537"/>
                    <a:pt x="5632" y="5430"/>
                  </a:cubicBezTo>
                  <a:cubicBezTo>
                    <a:pt x="5632" y="5418"/>
                    <a:pt x="5656" y="5406"/>
                    <a:pt x="5656" y="5370"/>
                  </a:cubicBezTo>
                  <a:cubicBezTo>
                    <a:pt x="5739" y="4977"/>
                    <a:pt x="5811" y="4501"/>
                    <a:pt x="5596" y="4299"/>
                  </a:cubicBezTo>
                  <a:cubicBezTo>
                    <a:pt x="5391" y="4124"/>
                    <a:pt x="5203" y="4029"/>
                    <a:pt x="5049" y="4029"/>
                  </a:cubicBezTo>
                  <a:cubicBezTo>
                    <a:pt x="5024" y="4029"/>
                    <a:pt x="5000" y="4032"/>
                    <a:pt x="4977" y="4037"/>
                  </a:cubicBezTo>
                  <a:cubicBezTo>
                    <a:pt x="4918" y="4037"/>
                    <a:pt x="4882" y="4060"/>
                    <a:pt x="4834" y="4084"/>
                  </a:cubicBezTo>
                  <a:cubicBezTo>
                    <a:pt x="4822" y="4096"/>
                    <a:pt x="4787" y="4108"/>
                    <a:pt x="4775" y="4108"/>
                  </a:cubicBezTo>
                  <a:lnTo>
                    <a:pt x="4775" y="4096"/>
                  </a:lnTo>
                  <a:cubicBezTo>
                    <a:pt x="4775" y="3906"/>
                    <a:pt x="4775" y="3394"/>
                    <a:pt x="4358" y="3310"/>
                  </a:cubicBezTo>
                  <a:cubicBezTo>
                    <a:pt x="4206" y="3270"/>
                    <a:pt x="4094" y="3257"/>
                    <a:pt x="4016" y="3257"/>
                  </a:cubicBezTo>
                  <a:cubicBezTo>
                    <a:pt x="3911" y="3257"/>
                    <a:pt x="3865" y="3280"/>
                    <a:pt x="3858" y="3286"/>
                  </a:cubicBezTo>
                  <a:cubicBezTo>
                    <a:pt x="3822" y="3310"/>
                    <a:pt x="3763" y="3322"/>
                    <a:pt x="3763" y="3322"/>
                  </a:cubicBezTo>
                  <a:cubicBezTo>
                    <a:pt x="3751" y="3156"/>
                    <a:pt x="3632" y="2798"/>
                    <a:pt x="3334" y="2751"/>
                  </a:cubicBezTo>
                  <a:cubicBezTo>
                    <a:pt x="3227" y="2735"/>
                    <a:pt x="3133" y="2731"/>
                    <a:pt x="3060" y="2731"/>
                  </a:cubicBezTo>
                  <a:cubicBezTo>
                    <a:pt x="2964" y="2731"/>
                    <a:pt x="2905" y="2739"/>
                    <a:pt x="2905" y="2739"/>
                  </a:cubicBezTo>
                  <a:cubicBezTo>
                    <a:pt x="2905" y="2739"/>
                    <a:pt x="2905" y="2727"/>
                    <a:pt x="2917" y="2715"/>
                  </a:cubicBezTo>
                  <a:cubicBezTo>
                    <a:pt x="2917" y="2691"/>
                    <a:pt x="3715" y="1024"/>
                    <a:pt x="3763" y="750"/>
                  </a:cubicBezTo>
                  <a:cubicBezTo>
                    <a:pt x="3798" y="536"/>
                    <a:pt x="3775" y="250"/>
                    <a:pt x="3644" y="108"/>
                  </a:cubicBezTo>
                  <a:cubicBezTo>
                    <a:pt x="3572" y="36"/>
                    <a:pt x="3501" y="0"/>
                    <a:pt x="34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8"/>
            <p:cNvSpPr/>
            <p:nvPr/>
          </p:nvSpPr>
          <p:spPr>
            <a:xfrm>
              <a:off x="1020900" y="869300"/>
              <a:ext cx="33075" cy="67775"/>
            </a:xfrm>
            <a:custGeom>
              <a:avLst/>
              <a:gdLst/>
              <a:ahLst/>
              <a:cxnLst/>
              <a:rect l="l" t="t" r="r" b="b"/>
              <a:pathLst>
                <a:path w="1323" h="2711" extrusionOk="0">
                  <a:moveTo>
                    <a:pt x="401" y="1"/>
                  </a:moveTo>
                  <a:cubicBezTo>
                    <a:pt x="193" y="1"/>
                    <a:pt x="51" y="84"/>
                    <a:pt x="37" y="91"/>
                  </a:cubicBezTo>
                  <a:lnTo>
                    <a:pt x="120" y="222"/>
                  </a:lnTo>
                  <a:cubicBezTo>
                    <a:pt x="120" y="222"/>
                    <a:pt x="233" y="153"/>
                    <a:pt x="401" y="153"/>
                  </a:cubicBezTo>
                  <a:cubicBezTo>
                    <a:pt x="511" y="153"/>
                    <a:pt x="645" y="183"/>
                    <a:pt x="787" y="282"/>
                  </a:cubicBezTo>
                  <a:cubicBezTo>
                    <a:pt x="989" y="437"/>
                    <a:pt x="930" y="830"/>
                    <a:pt x="620" y="1461"/>
                  </a:cubicBezTo>
                  <a:lnTo>
                    <a:pt x="608" y="1508"/>
                  </a:lnTo>
                  <a:cubicBezTo>
                    <a:pt x="501" y="1699"/>
                    <a:pt x="1" y="2616"/>
                    <a:pt x="1" y="2639"/>
                  </a:cubicBezTo>
                  <a:lnTo>
                    <a:pt x="132" y="2711"/>
                  </a:lnTo>
                  <a:cubicBezTo>
                    <a:pt x="144" y="2663"/>
                    <a:pt x="632" y="1758"/>
                    <a:pt x="775" y="1568"/>
                  </a:cubicBezTo>
                  <a:lnTo>
                    <a:pt x="787" y="1532"/>
                  </a:lnTo>
                  <a:cubicBezTo>
                    <a:pt x="918" y="1270"/>
                    <a:pt x="1322" y="472"/>
                    <a:pt x="894" y="163"/>
                  </a:cubicBezTo>
                  <a:cubicBezTo>
                    <a:pt x="712" y="38"/>
                    <a:pt x="542" y="1"/>
                    <a:pt x="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8"/>
            <p:cNvSpPr/>
            <p:nvPr/>
          </p:nvSpPr>
          <p:spPr>
            <a:xfrm>
              <a:off x="1043225" y="882800"/>
              <a:ext cx="30700" cy="69475"/>
            </a:xfrm>
            <a:custGeom>
              <a:avLst/>
              <a:gdLst/>
              <a:ahLst/>
              <a:cxnLst/>
              <a:rect l="l" t="t" r="r" b="b"/>
              <a:pathLst>
                <a:path w="1228" h="2779" extrusionOk="0">
                  <a:moveTo>
                    <a:pt x="522" y="1"/>
                  </a:moveTo>
                  <a:cubicBezTo>
                    <a:pt x="278" y="1"/>
                    <a:pt x="90" y="129"/>
                    <a:pt x="1" y="218"/>
                  </a:cubicBezTo>
                  <a:lnTo>
                    <a:pt x="120" y="325"/>
                  </a:lnTo>
                  <a:cubicBezTo>
                    <a:pt x="129" y="316"/>
                    <a:pt x="281" y="157"/>
                    <a:pt x="514" y="157"/>
                  </a:cubicBezTo>
                  <a:cubicBezTo>
                    <a:pt x="582" y="157"/>
                    <a:pt x="658" y="171"/>
                    <a:pt x="739" y="206"/>
                  </a:cubicBezTo>
                  <a:cubicBezTo>
                    <a:pt x="858" y="266"/>
                    <a:pt x="953" y="349"/>
                    <a:pt x="989" y="468"/>
                  </a:cubicBezTo>
                  <a:cubicBezTo>
                    <a:pt x="1084" y="683"/>
                    <a:pt x="1037" y="933"/>
                    <a:pt x="977" y="1099"/>
                  </a:cubicBezTo>
                  <a:cubicBezTo>
                    <a:pt x="858" y="1361"/>
                    <a:pt x="96" y="2683"/>
                    <a:pt x="84" y="2707"/>
                  </a:cubicBezTo>
                  <a:lnTo>
                    <a:pt x="215" y="2778"/>
                  </a:lnTo>
                  <a:cubicBezTo>
                    <a:pt x="251" y="2718"/>
                    <a:pt x="989" y="1433"/>
                    <a:pt x="1108" y="1135"/>
                  </a:cubicBezTo>
                  <a:cubicBezTo>
                    <a:pt x="1203" y="944"/>
                    <a:pt x="1227" y="647"/>
                    <a:pt x="1132" y="397"/>
                  </a:cubicBezTo>
                  <a:cubicBezTo>
                    <a:pt x="1072" y="230"/>
                    <a:pt x="953" y="111"/>
                    <a:pt x="787" y="51"/>
                  </a:cubicBezTo>
                  <a:cubicBezTo>
                    <a:pt x="693" y="15"/>
                    <a:pt x="604" y="1"/>
                    <a:pt x="5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8"/>
            <p:cNvSpPr/>
            <p:nvPr/>
          </p:nvSpPr>
          <p:spPr>
            <a:xfrm>
              <a:off x="962875" y="818950"/>
              <a:ext cx="42275" cy="55625"/>
            </a:xfrm>
            <a:custGeom>
              <a:avLst/>
              <a:gdLst/>
              <a:ahLst/>
              <a:cxnLst/>
              <a:rect l="l" t="t" r="r" b="b"/>
              <a:pathLst>
                <a:path w="1691" h="2225" extrusionOk="0">
                  <a:moveTo>
                    <a:pt x="787" y="1"/>
                  </a:moveTo>
                  <a:cubicBezTo>
                    <a:pt x="751" y="1"/>
                    <a:pt x="715" y="4"/>
                    <a:pt x="679" y="10"/>
                  </a:cubicBezTo>
                  <a:cubicBezTo>
                    <a:pt x="417" y="46"/>
                    <a:pt x="191" y="272"/>
                    <a:pt x="131" y="581"/>
                  </a:cubicBezTo>
                  <a:cubicBezTo>
                    <a:pt x="0" y="1201"/>
                    <a:pt x="679" y="2177"/>
                    <a:pt x="714" y="2224"/>
                  </a:cubicBezTo>
                  <a:lnTo>
                    <a:pt x="834" y="2129"/>
                  </a:lnTo>
                  <a:cubicBezTo>
                    <a:pt x="810" y="2117"/>
                    <a:pt x="155" y="1165"/>
                    <a:pt x="262" y="617"/>
                  </a:cubicBezTo>
                  <a:cubicBezTo>
                    <a:pt x="322" y="367"/>
                    <a:pt x="488" y="189"/>
                    <a:pt x="691" y="153"/>
                  </a:cubicBezTo>
                  <a:cubicBezTo>
                    <a:pt x="718" y="148"/>
                    <a:pt x="745" y="146"/>
                    <a:pt x="773" y="146"/>
                  </a:cubicBezTo>
                  <a:cubicBezTo>
                    <a:pt x="1047" y="146"/>
                    <a:pt x="1333" y="359"/>
                    <a:pt x="1560" y="748"/>
                  </a:cubicBezTo>
                  <a:lnTo>
                    <a:pt x="1691" y="677"/>
                  </a:lnTo>
                  <a:cubicBezTo>
                    <a:pt x="1434" y="238"/>
                    <a:pt x="1110" y="1"/>
                    <a:pt x="7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8"/>
            <p:cNvSpPr/>
            <p:nvPr/>
          </p:nvSpPr>
          <p:spPr>
            <a:xfrm>
              <a:off x="1067650" y="901850"/>
              <a:ext cx="33050" cy="44450"/>
            </a:xfrm>
            <a:custGeom>
              <a:avLst/>
              <a:gdLst/>
              <a:ahLst/>
              <a:cxnLst/>
              <a:rect l="l" t="t" r="r" b="b"/>
              <a:pathLst>
                <a:path w="1322" h="1778" extrusionOk="0">
                  <a:moveTo>
                    <a:pt x="423" y="0"/>
                  </a:moveTo>
                  <a:cubicBezTo>
                    <a:pt x="362" y="0"/>
                    <a:pt x="304" y="13"/>
                    <a:pt x="250" y="40"/>
                  </a:cubicBezTo>
                  <a:cubicBezTo>
                    <a:pt x="72" y="111"/>
                    <a:pt x="0" y="302"/>
                    <a:pt x="0" y="325"/>
                  </a:cubicBezTo>
                  <a:lnTo>
                    <a:pt x="155" y="361"/>
                  </a:lnTo>
                  <a:cubicBezTo>
                    <a:pt x="155" y="361"/>
                    <a:pt x="214" y="230"/>
                    <a:pt x="333" y="171"/>
                  </a:cubicBezTo>
                  <a:cubicBezTo>
                    <a:pt x="366" y="160"/>
                    <a:pt x="400" y="154"/>
                    <a:pt x="438" y="154"/>
                  </a:cubicBezTo>
                  <a:cubicBezTo>
                    <a:pt x="485" y="154"/>
                    <a:pt x="536" y="163"/>
                    <a:pt x="595" y="182"/>
                  </a:cubicBezTo>
                  <a:cubicBezTo>
                    <a:pt x="893" y="325"/>
                    <a:pt x="1191" y="540"/>
                    <a:pt x="988" y="1230"/>
                  </a:cubicBezTo>
                  <a:cubicBezTo>
                    <a:pt x="929" y="1433"/>
                    <a:pt x="834" y="1552"/>
                    <a:pt x="726" y="1599"/>
                  </a:cubicBezTo>
                  <a:cubicBezTo>
                    <a:pt x="697" y="1611"/>
                    <a:pt x="667" y="1616"/>
                    <a:pt x="639" y="1616"/>
                  </a:cubicBezTo>
                  <a:cubicBezTo>
                    <a:pt x="555" y="1616"/>
                    <a:pt x="488" y="1575"/>
                    <a:pt x="488" y="1575"/>
                  </a:cubicBezTo>
                  <a:lnTo>
                    <a:pt x="405" y="1706"/>
                  </a:lnTo>
                  <a:cubicBezTo>
                    <a:pt x="405" y="1718"/>
                    <a:pt x="512" y="1778"/>
                    <a:pt x="643" y="1778"/>
                  </a:cubicBezTo>
                  <a:cubicBezTo>
                    <a:pt x="691" y="1778"/>
                    <a:pt x="726" y="1778"/>
                    <a:pt x="774" y="1754"/>
                  </a:cubicBezTo>
                  <a:cubicBezTo>
                    <a:pt x="941" y="1695"/>
                    <a:pt x="1060" y="1528"/>
                    <a:pt x="1131" y="1278"/>
                  </a:cubicBezTo>
                  <a:cubicBezTo>
                    <a:pt x="1322" y="659"/>
                    <a:pt x="1179" y="278"/>
                    <a:pt x="655" y="51"/>
                  </a:cubicBezTo>
                  <a:cubicBezTo>
                    <a:pt x="576" y="19"/>
                    <a:pt x="498" y="0"/>
                    <a:pt x="4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8"/>
            <p:cNvSpPr/>
            <p:nvPr/>
          </p:nvSpPr>
          <p:spPr>
            <a:xfrm>
              <a:off x="949475" y="801225"/>
              <a:ext cx="156575" cy="323675"/>
            </a:xfrm>
            <a:custGeom>
              <a:avLst/>
              <a:gdLst/>
              <a:ahLst/>
              <a:cxnLst/>
              <a:rect l="l" t="t" r="r" b="b"/>
              <a:pathLst>
                <a:path w="6263" h="12947" extrusionOk="0">
                  <a:moveTo>
                    <a:pt x="3487" y="0"/>
                  </a:moveTo>
                  <a:cubicBezTo>
                    <a:pt x="3432" y="0"/>
                    <a:pt x="3374" y="5"/>
                    <a:pt x="3310" y="16"/>
                  </a:cubicBezTo>
                  <a:cubicBezTo>
                    <a:pt x="2572" y="136"/>
                    <a:pt x="548" y="4279"/>
                    <a:pt x="322" y="4755"/>
                  </a:cubicBezTo>
                  <a:cubicBezTo>
                    <a:pt x="0" y="5505"/>
                    <a:pt x="846" y="6339"/>
                    <a:pt x="1453" y="6934"/>
                  </a:cubicBezTo>
                  <a:cubicBezTo>
                    <a:pt x="1691" y="7160"/>
                    <a:pt x="1905" y="7375"/>
                    <a:pt x="1941" y="7482"/>
                  </a:cubicBezTo>
                  <a:cubicBezTo>
                    <a:pt x="2048" y="7779"/>
                    <a:pt x="1560" y="10327"/>
                    <a:pt x="1215" y="11970"/>
                  </a:cubicBezTo>
                  <a:lnTo>
                    <a:pt x="1203" y="12042"/>
                  </a:lnTo>
                  <a:lnTo>
                    <a:pt x="5489" y="12947"/>
                  </a:lnTo>
                  <a:lnTo>
                    <a:pt x="5513" y="12851"/>
                  </a:lnTo>
                  <a:cubicBezTo>
                    <a:pt x="5513" y="12839"/>
                    <a:pt x="5846" y="11637"/>
                    <a:pt x="6049" y="10137"/>
                  </a:cubicBezTo>
                  <a:cubicBezTo>
                    <a:pt x="6263" y="8672"/>
                    <a:pt x="6263" y="7494"/>
                    <a:pt x="6084" y="7136"/>
                  </a:cubicBezTo>
                  <a:cubicBezTo>
                    <a:pt x="5989" y="6982"/>
                    <a:pt x="5787" y="6767"/>
                    <a:pt x="5572" y="6565"/>
                  </a:cubicBezTo>
                  <a:cubicBezTo>
                    <a:pt x="5430" y="6398"/>
                    <a:pt x="5168" y="6160"/>
                    <a:pt x="5168" y="6089"/>
                  </a:cubicBezTo>
                  <a:cubicBezTo>
                    <a:pt x="5168" y="5946"/>
                    <a:pt x="5406" y="5398"/>
                    <a:pt x="5572" y="5089"/>
                  </a:cubicBezTo>
                  <a:lnTo>
                    <a:pt x="5441" y="5017"/>
                  </a:lnTo>
                  <a:cubicBezTo>
                    <a:pt x="5382" y="5148"/>
                    <a:pt x="5025" y="5874"/>
                    <a:pt x="5025" y="6065"/>
                  </a:cubicBezTo>
                  <a:cubicBezTo>
                    <a:pt x="5025" y="6184"/>
                    <a:pt x="5203" y="6351"/>
                    <a:pt x="5489" y="6648"/>
                  </a:cubicBezTo>
                  <a:cubicBezTo>
                    <a:pt x="5680" y="6827"/>
                    <a:pt x="5894" y="7053"/>
                    <a:pt x="5965" y="7184"/>
                  </a:cubicBezTo>
                  <a:cubicBezTo>
                    <a:pt x="6096" y="7458"/>
                    <a:pt x="6144" y="8446"/>
                    <a:pt x="5918" y="10089"/>
                  </a:cubicBezTo>
                  <a:cubicBezTo>
                    <a:pt x="5751" y="11387"/>
                    <a:pt x="5489" y="12435"/>
                    <a:pt x="5418" y="12720"/>
                  </a:cubicBezTo>
                  <a:lnTo>
                    <a:pt x="1405" y="11887"/>
                  </a:lnTo>
                  <a:cubicBezTo>
                    <a:pt x="1560" y="11220"/>
                    <a:pt x="2263" y="7827"/>
                    <a:pt x="2108" y="7410"/>
                  </a:cubicBezTo>
                  <a:cubicBezTo>
                    <a:pt x="2048" y="7255"/>
                    <a:pt x="1846" y="7053"/>
                    <a:pt x="1572" y="6803"/>
                  </a:cubicBezTo>
                  <a:cubicBezTo>
                    <a:pt x="977" y="6232"/>
                    <a:pt x="191" y="5458"/>
                    <a:pt x="477" y="4803"/>
                  </a:cubicBezTo>
                  <a:cubicBezTo>
                    <a:pt x="1346" y="2969"/>
                    <a:pt x="2834" y="219"/>
                    <a:pt x="3346" y="147"/>
                  </a:cubicBezTo>
                  <a:cubicBezTo>
                    <a:pt x="3395" y="142"/>
                    <a:pt x="3441" y="139"/>
                    <a:pt x="3483" y="139"/>
                  </a:cubicBezTo>
                  <a:cubicBezTo>
                    <a:pt x="3614" y="139"/>
                    <a:pt x="3709" y="168"/>
                    <a:pt x="3763" y="231"/>
                  </a:cubicBezTo>
                  <a:cubicBezTo>
                    <a:pt x="3882" y="386"/>
                    <a:pt x="3834" y="683"/>
                    <a:pt x="3667" y="1088"/>
                  </a:cubicBezTo>
                  <a:cubicBezTo>
                    <a:pt x="3406" y="1719"/>
                    <a:pt x="1917" y="4755"/>
                    <a:pt x="1905" y="4791"/>
                  </a:cubicBezTo>
                  <a:lnTo>
                    <a:pt x="2036" y="4862"/>
                  </a:lnTo>
                  <a:cubicBezTo>
                    <a:pt x="2048" y="4838"/>
                    <a:pt x="3536" y="1802"/>
                    <a:pt x="3810" y="1159"/>
                  </a:cubicBezTo>
                  <a:cubicBezTo>
                    <a:pt x="3941" y="850"/>
                    <a:pt x="4072" y="397"/>
                    <a:pt x="3882" y="159"/>
                  </a:cubicBezTo>
                  <a:cubicBezTo>
                    <a:pt x="3799" y="59"/>
                    <a:pt x="3668" y="0"/>
                    <a:pt x="34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8"/>
            <p:cNvSpPr/>
            <p:nvPr/>
          </p:nvSpPr>
          <p:spPr>
            <a:xfrm>
              <a:off x="951250" y="1063550"/>
              <a:ext cx="150950" cy="97375"/>
            </a:xfrm>
            <a:custGeom>
              <a:avLst/>
              <a:gdLst/>
              <a:ahLst/>
              <a:cxnLst/>
              <a:rect l="l" t="t" r="r" b="b"/>
              <a:pathLst>
                <a:path w="6038" h="3895" extrusionOk="0">
                  <a:moveTo>
                    <a:pt x="1179" y="1"/>
                  </a:moveTo>
                  <a:lnTo>
                    <a:pt x="1" y="2370"/>
                  </a:lnTo>
                  <a:lnTo>
                    <a:pt x="5680" y="3894"/>
                  </a:lnTo>
                  <a:lnTo>
                    <a:pt x="6037" y="953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8"/>
            <p:cNvSpPr/>
            <p:nvPr/>
          </p:nvSpPr>
          <p:spPr>
            <a:xfrm>
              <a:off x="736050" y="1106725"/>
              <a:ext cx="374775" cy="442875"/>
            </a:xfrm>
            <a:custGeom>
              <a:avLst/>
              <a:gdLst/>
              <a:ahLst/>
              <a:cxnLst/>
              <a:rect l="l" t="t" r="r" b="b"/>
              <a:pathLst>
                <a:path w="14991" h="17715" extrusionOk="0">
                  <a:moveTo>
                    <a:pt x="7835" y="0"/>
                  </a:moveTo>
                  <a:lnTo>
                    <a:pt x="1822" y="9954"/>
                  </a:lnTo>
                  <a:lnTo>
                    <a:pt x="1" y="13895"/>
                  </a:lnTo>
                  <a:cubicBezTo>
                    <a:pt x="1408" y="16533"/>
                    <a:pt x="4029" y="17715"/>
                    <a:pt x="6840" y="17715"/>
                  </a:cubicBezTo>
                  <a:cubicBezTo>
                    <a:pt x="7428" y="17715"/>
                    <a:pt x="8025" y="17663"/>
                    <a:pt x="8621" y="17562"/>
                  </a:cubicBezTo>
                  <a:cubicBezTo>
                    <a:pt x="14026" y="16657"/>
                    <a:pt x="14991" y="1501"/>
                    <a:pt x="14991" y="1501"/>
                  </a:cubicBezTo>
                  <a:lnTo>
                    <a:pt x="78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8"/>
            <p:cNvSpPr/>
            <p:nvPr/>
          </p:nvSpPr>
          <p:spPr>
            <a:xfrm>
              <a:off x="733975" y="1104650"/>
              <a:ext cx="378625" cy="447100"/>
            </a:xfrm>
            <a:custGeom>
              <a:avLst/>
              <a:gdLst/>
              <a:ahLst/>
              <a:cxnLst/>
              <a:rect l="l" t="t" r="r" b="b"/>
              <a:pathLst>
                <a:path w="15145" h="17884" extrusionOk="0">
                  <a:moveTo>
                    <a:pt x="7942" y="155"/>
                  </a:moveTo>
                  <a:lnTo>
                    <a:pt x="14990" y="1643"/>
                  </a:lnTo>
                  <a:cubicBezTo>
                    <a:pt x="14895" y="2750"/>
                    <a:pt x="13764" y="16716"/>
                    <a:pt x="8680" y="17574"/>
                  </a:cubicBezTo>
                  <a:cubicBezTo>
                    <a:pt x="8069" y="17673"/>
                    <a:pt x="7475" y="17722"/>
                    <a:pt x="6901" y="17722"/>
                  </a:cubicBezTo>
                  <a:cubicBezTo>
                    <a:pt x="3914" y="17722"/>
                    <a:pt x="1475" y="16395"/>
                    <a:pt x="167" y="13978"/>
                  </a:cubicBezTo>
                  <a:lnTo>
                    <a:pt x="1965" y="10049"/>
                  </a:lnTo>
                  <a:lnTo>
                    <a:pt x="7942" y="155"/>
                  </a:lnTo>
                  <a:close/>
                  <a:moveTo>
                    <a:pt x="7870" y="0"/>
                  </a:moveTo>
                  <a:lnTo>
                    <a:pt x="1822" y="10013"/>
                  </a:lnTo>
                  <a:lnTo>
                    <a:pt x="0" y="14002"/>
                  </a:lnTo>
                  <a:lnTo>
                    <a:pt x="12" y="14026"/>
                  </a:lnTo>
                  <a:cubicBezTo>
                    <a:pt x="1334" y="16514"/>
                    <a:pt x="3834" y="17883"/>
                    <a:pt x="6894" y="17883"/>
                  </a:cubicBezTo>
                  <a:cubicBezTo>
                    <a:pt x="7465" y="17883"/>
                    <a:pt x="8085" y="17824"/>
                    <a:pt x="8716" y="17728"/>
                  </a:cubicBezTo>
                  <a:cubicBezTo>
                    <a:pt x="14109" y="16824"/>
                    <a:pt x="15097" y="2226"/>
                    <a:pt x="15145" y="1595"/>
                  </a:cubicBezTo>
                  <a:lnTo>
                    <a:pt x="15145" y="1536"/>
                  </a:lnTo>
                  <a:lnTo>
                    <a:pt x="78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8"/>
            <p:cNvSpPr/>
            <p:nvPr/>
          </p:nvSpPr>
          <p:spPr>
            <a:xfrm>
              <a:off x="904225" y="1149275"/>
              <a:ext cx="201250" cy="54500"/>
            </a:xfrm>
            <a:custGeom>
              <a:avLst/>
              <a:gdLst/>
              <a:ahLst/>
              <a:cxnLst/>
              <a:rect l="l" t="t" r="r" b="b"/>
              <a:pathLst>
                <a:path w="8050" h="2180" extrusionOk="0">
                  <a:moveTo>
                    <a:pt x="36" y="1"/>
                  </a:moveTo>
                  <a:lnTo>
                    <a:pt x="1" y="144"/>
                  </a:lnTo>
                  <a:lnTo>
                    <a:pt x="8013" y="2180"/>
                  </a:lnTo>
                  <a:lnTo>
                    <a:pt x="8049" y="20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8"/>
            <p:cNvSpPr/>
            <p:nvPr/>
          </p:nvSpPr>
          <p:spPr>
            <a:xfrm>
              <a:off x="730700" y="1103750"/>
              <a:ext cx="382500" cy="447700"/>
            </a:xfrm>
            <a:custGeom>
              <a:avLst/>
              <a:gdLst/>
              <a:ahLst/>
              <a:cxnLst/>
              <a:rect l="l" t="t" r="r" b="b"/>
              <a:pathLst>
                <a:path w="15300" h="17908" extrusionOk="0">
                  <a:moveTo>
                    <a:pt x="8013" y="0"/>
                  </a:moveTo>
                  <a:lnTo>
                    <a:pt x="1977" y="10002"/>
                  </a:lnTo>
                  <a:lnTo>
                    <a:pt x="2108" y="10073"/>
                  </a:lnTo>
                  <a:lnTo>
                    <a:pt x="8096" y="179"/>
                  </a:lnTo>
                  <a:lnTo>
                    <a:pt x="15133" y="1667"/>
                  </a:lnTo>
                  <a:cubicBezTo>
                    <a:pt x="15038" y="2763"/>
                    <a:pt x="13907" y="16740"/>
                    <a:pt x="8823" y="17586"/>
                  </a:cubicBezTo>
                  <a:cubicBezTo>
                    <a:pt x="8250" y="17683"/>
                    <a:pt x="7648" y="17737"/>
                    <a:pt x="7035" y="17737"/>
                  </a:cubicBezTo>
                  <a:cubicBezTo>
                    <a:pt x="4422" y="17737"/>
                    <a:pt x="1616" y="16758"/>
                    <a:pt x="131" y="13990"/>
                  </a:cubicBezTo>
                  <a:lnTo>
                    <a:pt x="0" y="14062"/>
                  </a:lnTo>
                  <a:cubicBezTo>
                    <a:pt x="1512" y="16907"/>
                    <a:pt x="4382" y="17907"/>
                    <a:pt x="7049" y="17907"/>
                  </a:cubicBezTo>
                  <a:cubicBezTo>
                    <a:pt x="7656" y="17907"/>
                    <a:pt x="8275" y="17860"/>
                    <a:pt x="8870" y="17717"/>
                  </a:cubicBezTo>
                  <a:cubicBezTo>
                    <a:pt x="14252" y="16812"/>
                    <a:pt x="15252" y="2215"/>
                    <a:pt x="15300" y="1584"/>
                  </a:cubicBezTo>
                  <a:lnTo>
                    <a:pt x="15300" y="1524"/>
                  </a:lnTo>
                  <a:lnTo>
                    <a:pt x="80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8"/>
            <p:cNvSpPr/>
            <p:nvPr/>
          </p:nvSpPr>
          <p:spPr>
            <a:xfrm>
              <a:off x="958575" y="1230900"/>
              <a:ext cx="26375" cy="26925"/>
            </a:xfrm>
            <a:custGeom>
              <a:avLst/>
              <a:gdLst/>
              <a:ahLst/>
              <a:cxnLst/>
              <a:rect l="l" t="t" r="r" b="b"/>
              <a:pathLst>
                <a:path w="1055" h="1077" extrusionOk="0">
                  <a:moveTo>
                    <a:pt x="95" y="1"/>
                  </a:moveTo>
                  <a:cubicBezTo>
                    <a:pt x="50" y="1"/>
                    <a:pt x="0" y="57"/>
                    <a:pt x="29" y="105"/>
                  </a:cubicBezTo>
                  <a:cubicBezTo>
                    <a:pt x="327" y="415"/>
                    <a:pt x="625" y="736"/>
                    <a:pt x="922" y="1058"/>
                  </a:cubicBezTo>
                  <a:cubicBezTo>
                    <a:pt x="933" y="1071"/>
                    <a:pt x="946" y="1077"/>
                    <a:pt x="959" y="1077"/>
                  </a:cubicBezTo>
                  <a:cubicBezTo>
                    <a:pt x="1005" y="1077"/>
                    <a:pt x="1054" y="1009"/>
                    <a:pt x="1017" y="963"/>
                  </a:cubicBezTo>
                  <a:cubicBezTo>
                    <a:pt x="720" y="653"/>
                    <a:pt x="422" y="344"/>
                    <a:pt x="124" y="10"/>
                  </a:cubicBezTo>
                  <a:cubicBezTo>
                    <a:pt x="116" y="4"/>
                    <a:pt x="106" y="1"/>
                    <a:pt x="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8"/>
            <p:cNvSpPr/>
            <p:nvPr/>
          </p:nvSpPr>
          <p:spPr>
            <a:xfrm>
              <a:off x="975775" y="1339075"/>
              <a:ext cx="17875" cy="32425"/>
            </a:xfrm>
            <a:custGeom>
              <a:avLst/>
              <a:gdLst/>
              <a:ahLst/>
              <a:cxnLst/>
              <a:rect l="l" t="t" r="r" b="b"/>
              <a:pathLst>
                <a:path w="715" h="1297" extrusionOk="0">
                  <a:moveTo>
                    <a:pt x="78" y="1"/>
                  </a:moveTo>
                  <a:cubicBezTo>
                    <a:pt x="36" y="1"/>
                    <a:pt x="0" y="45"/>
                    <a:pt x="32" y="100"/>
                  </a:cubicBezTo>
                  <a:cubicBezTo>
                    <a:pt x="222" y="481"/>
                    <a:pt x="401" y="874"/>
                    <a:pt x="591" y="1267"/>
                  </a:cubicBezTo>
                  <a:cubicBezTo>
                    <a:pt x="604" y="1288"/>
                    <a:pt x="623" y="1297"/>
                    <a:pt x="642" y="1297"/>
                  </a:cubicBezTo>
                  <a:cubicBezTo>
                    <a:pt x="678" y="1297"/>
                    <a:pt x="714" y="1263"/>
                    <a:pt x="699" y="1208"/>
                  </a:cubicBezTo>
                  <a:cubicBezTo>
                    <a:pt x="508" y="827"/>
                    <a:pt x="329" y="434"/>
                    <a:pt x="139" y="41"/>
                  </a:cubicBezTo>
                  <a:cubicBezTo>
                    <a:pt x="123" y="13"/>
                    <a:pt x="100" y="1"/>
                    <a:pt x="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8"/>
            <p:cNvSpPr/>
            <p:nvPr/>
          </p:nvSpPr>
          <p:spPr>
            <a:xfrm>
              <a:off x="900000" y="1190000"/>
              <a:ext cx="25500" cy="27525"/>
            </a:xfrm>
            <a:custGeom>
              <a:avLst/>
              <a:gdLst/>
              <a:ahLst/>
              <a:cxnLst/>
              <a:rect l="l" t="t" r="r" b="b"/>
              <a:pathLst>
                <a:path w="1020" h="1101" extrusionOk="0">
                  <a:moveTo>
                    <a:pt x="935" y="1"/>
                  </a:moveTo>
                  <a:cubicBezTo>
                    <a:pt x="925" y="1"/>
                    <a:pt x="915" y="5"/>
                    <a:pt x="908" y="15"/>
                  </a:cubicBezTo>
                  <a:cubicBezTo>
                    <a:pt x="622" y="348"/>
                    <a:pt x="324" y="670"/>
                    <a:pt x="39" y="1003"/>
                  </a:cubicBezTo>
                  <a:cubicBezTo>
                    <a:pt x="1" y="1041"/>
                    <a:pt x="45" y="1101"/>
                    <a:pt x="95" y="1101"/>
                  </a:cubicBezTo>
                  <a:cubicBezTo>
                    <a:pt x="108" y="1101"/>
                    <a:pt x="121" y="1097"/>
                    <a:pt x="134" y="1087"/>
                  </a:cubicBezTo>
                  <a:cubicBezTo>
                    <a:pt x="408" y="753"/>
                    <a:pt x="705" y="432"/>
                    <a:pt x="991" y="110"/>
                  </a:cubicBezTo>
                  <a:cubicBezTo>
                    <a:pt x="1019" y="63"/>
                    <a:pt x="973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8"/>
            <p:cNvSpPr/>
            <p:nvPr/>
          </p:nvSpPr>
          <p:spPr>
            <a:xfrm>
              <a:off x="1042975" y="1222325"/>
              <a:ext cx="14025" cy="33425"/>
            </a:xfrm>
            <a:custGeom>
              <a:avLst/>
              <a:gdLst/>
              <a:ahLst/>
              <a:cxnLst/>
              <a:rect l="l" t="t" r="r" b="b"/>
              <a:pathLst>
                <a:path w="561" h="1337" extrusionOk="0">
                  <a:moveTo>
                    <a:pt x="76" y="0"/>
                  </a:moveTo>
                  <a:cubicBezTo>
                    <a:pt x="39" y="0"/>
                    <a:pt x="0" y="26"/>
                    <a:pt x="23" y="55"/>
                  </a:cubicBezTo>
                  <a:cubicBezTo>
                    <a:pt x="154" y="472"/>
                    <a:pt x="308" y="877"/>
                    <a:pt x="439" y="1294"/>
                  </a:cubicBezTo>
                  <a:cubicBezTo>
                    <a:pt x="449" y="1324"/>
                    <a:pt x="474" y="1337"/>
                    <a:pt x="497" y="1337"/>
                  </a:cubicBezTo>
                  <a:cubicBezTo>
                    <a:pt x="530" y="1337"/>
                    <a:pt x="560" y="1311"/>
                    <a:pt x="547" y="1270"/>
                  </a:cubicBezTo>
                  <a:cubicBezTo>
                    <a:pt x="404" y="853"/>
                    <a:pt x="261" y="448"/>
                    <a:pt x="130" y="32"/>
                  </a:cubicBezTo>
                  <a:cubicBezTo>
                    <a:pt x="121" y="9"/>
                    <a:pt x="99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8"/>
            <p:cNvSpPr/>
            <p:nvPr/>
          </p:nvSpPr>
          <p:spPr>
            <a:xfrm>
              <a:off x="1037825" y="1311025"/>
              <a:ext cx="30500" cy="22225"/>
            </a:xfrm>
            <a:custGeom>
              <a:avLst/>
              <a:gdLst/>
              <a:ahLst/>
              <a:cxnLst/>
              <a:rect l="l" t="t" r="r" b="b"/>
              <a:pathLst>
                <a:path w="1220" h="889" extrusionOk="0">
                  <a:moveTo>
                    <a:pt x="1137" y="0"/>
                  </a:moveTo>
                  <a:cubicBezTo>
                    <a:pt x="1128" y="0"/>
                    <a:pt x="1119" y="2"/>
                    <a:pt x="1110" y="8"/>
                  </a:cubicBezTo>
                  <a:cubicBezTo>
                    <a:pt x="753" y="270"/>
                    <a:pt x="407" y="520"/>
                    <a:pt x="50" y="770"/>
                  </a:cubicBezTo>
                  <a:cubicBezTo>
                    <a:pt x="1" y="809"/>
                    <a:pt x="33" y="889"/>
                    <a:pt x="79" y="889"/>
                  </a:cubicBezTo>
                  <a:cubicBezTo>
                    <a:pt x="89" y="889"/>
                    <a:pt x="99" y="885"/>
                    <a:pt x="110" y="877"/>
                  </a:cubicBezTo>
                  <a:cubicBezTo>
                    <a:pt x="467" y="627"/>
                    <a:pt x="812" y="365"/>
                    <a:pt x="1169" y="115"/>
                  </a:cubicBezTo>
                  <a:cubicBezTo>
                    <a:pt x="1220" y="75"/>
                    <a:pt x="1185" y="0"/>
                    <a:pt x="11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8"/>
            <p:cNvSpPr/>
            <p:nvPr/>
          </p:nvSpPr>
          <p:spPr>
            <a:xfrm>
              <a:off x="1024100" y="1391950"/>
              <a:ext cx="25675" cy="27800"/>
            </a:xfrm>
            <a:custGeom>
              <a:avLst/>
              <a:gdLst/>
              <a:ahLst/>
              <a:cxnLst/>
              <a:rect l="l" t="t" r="r" b="b"/>
              <a:pathLst>
                <a:path w="1027" h="1112" extrusionOk="0">
                  <a:moveTo>
                    <a:pt x="84" y="1"/>
                  </a:moveTo>
                  <a:cubicBezTo>
                    <a:pt x="42" y="1"/>
                    <a:pt x="1" y="60"/>
                    <a:pt x="28" y="105"/>
                  </a:cubicBezTo>
                  <a:cubicBezTo>
                    <a:pt x="313" y="438"/>
                    <a:pt x="611" y="760"/>
                    <a:pt x="897" y="1093"/>
                  </a:cubicBezTo>
                  <a:cubicBezTo>
                    <a:pt x="910" y="1106"/>
                    <a:pt x="924" y="1112"/>
                    <a:pt x="938" y="1112"/>
                  </a:cubicBezTo>
                  <a:cubicBezTo>
                    <a:pt x="986" y="1112"/>
                    <a:pt x="1026" y="1044"/>
                    <a:pt x="980" y="998"/>
                  </a:cubicBezTo>
                  <a:cubicBezTo>
                    <a:pt x="706" y="676"/>
                    <a:pt x="409" y="343"/>
                    <a:pt x="123" y="21"/>
                  </a:cubicBezTo>
                  <a:cubicBezTo>
                    <a:pt x="111" y="7"/>
                    <a:pt x="98" y="1"/>
                    <a:pt x="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8"/>
            <p:cNvSpPr/>
            <p:nvPr/>
          </p:nvSpPr>
          <p:spPr>
            <a:xfrm>
              <a:off x="855075" y="1296900"/>
              <a:ext cx="19225" cy="31325"/>
            </a:xfrm>
            <a:custGeom>
              <a:avLst/>
              <a:gdLst/>
              <a:ahLst/>
              <a:cxnLst/>
              <a:rect l="l" t="t" r="r" b="b"/>
              <a:pathLst>
                <a:path w="769" h="1253" extrusionOk="0">
                  <a:moveTo>
                    <a:pt x="692" y="1"/>
                  </a:moveTo>
                  <a:cubicBezTo>
                    <a:pt x="676" y="1"/>
                    <a:pt x="659" y="8"/>
                    <a:pt x="645" y="25"/>
                  </a:cubicBezTo>
                  <a:cubicBezTo>
                    <a:pt x="443" y="418"/>
                    <a:pt x="228" y="787"/>
                    <a:pt x="26" y="1168"/>
                  </a:cubicBezTo>
                  <a:cubicBezTo>
                    <a:pt x="1" y="1210"/>
                    <a:pt x="41" y="1252"/>
                    <a:pt x="79" y="1252"/>
                  </a:cubicBezTo>
                  <a:cubicBezTo>
                    <a:pt x="95" y="1252"/>
                    <a:pt x="111" y="1245"/>
                    <a:pt x="121" y="1228"/>
                  </a:cubicBezTo>
                  <a:cubicBezTo>
                    <a:pt x="335" y="847"/>
                    <a:pt x="538" y="478"/>
                    <a:pt x="752" y="85"/>
                  </a:cubicBezTo>
                  <a:cubicBezTo>
                    <a:pt x="769" y="43"/>
                    <a:pt x="732" y="1"/>
                    <a:pt x="6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8"/>
            <p:cNvSpPr/>
            <p:nvPr/>
          </p:nvSpPr>
          <p:spPr>
            <a:xfrm>
              <a:off x="836125" y="1384425"/>
              <a:ext cx="20825" cy="30725"/>
            </a:xfrm>
            <a:custGeom>
              <a:avLst/>
              <a:gdLst/>
              <a:ahLst/>
              <a:cxnLst/>
              <a:rect l="l" t="t" r="r" b="b"/>
              <a:pathLst>
                <a:path w="833" h="1229" extrusionOk="0">
                  <a:moveTo>
                    <a:pt x="89" y="0"/>
                  </a:moveTo>
                  <a:cubicBezTo>
                    <a:pt x="44" y="0"/>
                    <a:pt x="0" y="42"/>
                    <a:pt x="34" y="84"/>
                  </a:cubicBezTo>
                  <a:lnTo>
                    <a:pt x="701" y="1203"/>
                  </a:lnTo>
                  <a:cubicBezTo>
                    <a:pt x="714" y="1221"/>
                    <a:pt x="732" y="1228"/>
                    <a:pt x="750" y="1228"/>
                  </a:cubicBezTo>
                  <a:cubicBezTo>
                    <a:pt x="793" y="1228"/>
                    <a:pt x="833" y="1186"/>
                    <a:pt x="808" y="1144"/>
                  </a:cubicBezTo>
                  <a:lnTo>
                    <a:pt x="141" y="25"/>
                  </a:lnTo>
                  <a:cubicBezTo>
                    <a:pt x="127" y="7"/>
                    <a:pt x="108" y="0"/>
                    <a:pt x="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8"/>
            <p:cNvSpPr/>
            <p:nvPr/>
          </p:nvSpPr>
          <p:spPr>
            <a:xfrm>
              <a:off x="908650" y="1280375"/>
              <a:ext cx="34600" cy="16150"/>
            </a:xfrm>
            <a:custGeom>
              <a:avLst/>
              <a:gdLst/>
              <a:ahLst/>
              <a:cxnLst/>
              <a:rect l="l" t="t" r="r" b="b"/>
              <a:pathLst>
                <a:path w="1384" h="646" extrusionOk="0">
                  <a:moveTo>
                    <a:pt x="1286" y="0"/>
                  </a:moveTo>
                  <a:cubicBezTo>
                    <a:pt x="1275" y="0"/>
                    <a:pt x="1264" y="3"/>
                    <a:pt x="1252" y="8"/>
                  </a:cubicBezTo>
                  <a:cubicBezTo>
                    <a:pt x="859" y="186"/>
                    <a:pt x="467" y="365"/>
                    <a:pt x="62" y="543"/>
                  </a:cubicBezTo>
                  <a:cubicBezTo>
                    <a:pt x="0" y="564"/>
                    <a:pt x="36" y="646"/>
                    <a:pt x="92" y="646"/>
                  </a:cubicBezTo>
                  <a:cubicBezTo>
                    <a:pt x="101" y="646"/>
                    <a:pt x="111" y="644"/>
                    <a:pt x="121" y="639"/>
                  </a:cubicBezTo>
                  <a:cubicBezTo>
                    <a:pt x="526" y="460"/>
                    <a:pt x="919" y="281"/>
                    <a:pt x="1312" y="103"/>
                  </a:cubicBezTo>
                  <a:cubicBezTo>
                    <a:pt x="1383" y="82"/>
                    <a:pt x="1350" y="0"/>
                    <a:pt x="12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8"/>
            <p:cNvSpPr/>
            <p:nvPr/>
          </p:nvSpPr>
          <p:spPr>
            <a:xfrm>
              <a:off x="885175" y="1473350"/>
              <a:ext cx="34675" cy="16350"/>
            </a:xfrm>
            <a:custGeom>
              <a:avLst/>
              <a:gdLst/>
              <a:ahLst/>
              <a:cxnLst/>
              <a:rect l="l" t="t" r="r" b="b"/>
              <a:pathLst>
                <a:path w="1387" h="654" extrusionOk="0">
                  <a:moveTo>
                    <a:pt x="1283" y="0"/>
                  </a:moveTo>
                  <a:cubicBezTo>
                    <a:pt x="1277" y="0"/>
                    <a:pt x="1270" y="1"/>
                    <a:pt x="1263" y="4"/>
                  </a:cubicBezTo>
                  <a:cubicBezTo>
                    <a:pt x="858" y="182"/>
                    <a:pt x="465" y="361"/>
                    <a:pt x="72" y="540"/>
                  </a:cubicBezTo>
                  <a:cubicBezTo>
                    <a:pt x="0" y="570"/>
                    <a:pt x="34" y="654"/>
                    <a:pt x="98" y="654"/>
                  </a:cubicBezTo>
                  <a:cubicBezTo>
                    <a:pt x="109" y="654"/>
                    <a:pt x="120" y="652"/>
                    <a:pt x="132" y="647"/>
                  </a:cubicBezTo>
                  <a:cubicBezTo>
                    <a:pt x="524" y="468"/>
                    <a:pt x="917" y="290"/>
                    <a:pt x="1322" y="111"/>
                  </a:cubicBezTo>
                  <a:cubicBezTo>
                    <a:pt x="1387" y="90"/>
                    <a:pt x="1345" y="0"/>
                    <a:pt x="12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8"/>
            <p:cNvSpPr/>
            <p:nvPr/>
          </p:nvSpPr>
          <p:spPr>
            <a:xfrm>
              <a:off x="972375" y="1477975"/>
              <a:ext cx="24775" cy="28100"/>
            </a:xfrm>
            <a:custGeom>
              <a:avLst/>
              <a:gdLst/>
              <a:ahLst/>
              <a:cxnLst/>
              <a:rect l="l" t="t" r="r" b="b"/>
              <a:pathLst>
                <a:path w="991" h="1124" extrusionOk="0">
                  <a:moveTo>
                    <a:pt x="82" y="1"/>
                  </a:moveTo>
                  <a:cubicBezTo>
                    <a:pt x="40" y="1"/>
                    <a:pt x="1" y="59"/>
                    <a:pt x="37" y="105"/>
                  </a:cubicBezTo>
                  <a:cubicBezTo>
                    <a:pt x="311" y="438"/>
                    <a:pt x="585" y="771"/>
                    <a:pt x="870" y="1105"/>
                  </a:cubicBezTo>
                  <a:cubicBezTo>
                    <a:pt x="878" y="1118"/>
                    <a:pt x="889" y="1124"/>
                    <a:pt x="901" y="1124"/>
                  </a:cubicBezTo>
                  <a:cubicBezTo>
                    <a:pt x="941" y="1124"/>
                    <a:pt x="991" y="1056"/>
                    <a:pt x="954" y="1009"/>
                  </a:cubicBezTo>
                  <a:cubicBezTo>
                    <a:pt x="668" y="688"/>
                    <a:pt x="406" y="343"/>
                    <a:pt x="120" y="21"/>
                  </a:cubicBezTo>
                  <a:cubicBezTo>
                    <a:pt x="109" y="7"/>
                    <a:pt x="95" y="1"/>
                    <a:pt x="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8"/>
            <p:cNvSpPr/>
            <p:nvPr/>
          </p:nvSpPr>
          <p:spPr>
            <a:xfrm>
              <a:off x="947025" y="1389125"/>
              <a:ext cx="13675" cy="33800"/>
            </a:xfrm>
            <a:custGeom>
              <a:avLst/>
              <a:gdLst/>
              <a:ahLst/>
              <a:cxnLst/>
              <a:rect l="l" t="t" r="r" b="b"/>
              <a:pathLst>
                <a:path w="547" h="1352" extrusionOk="0">
                  <a:moveTo>
                    <a:pt x="70" y="0"/>
                  </a:moveTo>
                  <a:cubicBezTo>
                    <a:pt x="36" y="0"/>
                    <a:pt x="0" y="31"/>
                    <a:pt x="15" y="75"/>
                  </a:cubicBezTo>
                  <a:cubicBezTo>
                    <a:pt x="158" y="492"/>
                    <a:pt x="289" y="896"/>
                    <a:pt x="432" y="1313"/>
                  </a:cubicBezTo>
                  <a:cubicBezTo>
                    <a:pt x="441" y="1340"/>
                    <a:pt x="460" y="1352"/>
                    <a:pt x="480" y="1352"/>
                  </a:cubicBezTo>
                  <a:cubicBezTo>
                    <a:pt x="513" y="1352"/>
                    <a:pt x="546" y="1321"/>
                    <a:pt x="539" y="1277"/>
                  </a:cubicBezTo>
                  <a:cubicBezTo>
                    <a:pt x="408" y="861"/>
                    <a:pt x="277" y="456"/>
                    <a:pt x="122" y="39"/>
                  </a:cubicBezTo>
                  <a:cubicBezTo>
                    <a:pt x="113" y="12"/>
                    <a:pt x="92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8"/>
            <p:cNvSpPr/>
            <p:nvPr/>
          </p:nvSpPr>
          <p:spPr>
            <a:xfrm>
              <a:off x="1028350" y="1270425"/>
              <a:ext cx="22950" cy="23000"/>
            </a:xfrm>
            <a:custGeom>
              <a:avLst/>
              <a:gdLst/>
              <a:ahLst/>
              <a:cxnLst/>
              <a:rect l="l" t="t" r="r" b="b"/>
              <a:pathLst>
                <a:path w="918" h="920" extrusionOk="0">
                  <a:moveTo>
                    <a:pt x="438" y="126"/>
                  </a:moveTo>
                  <a:cubicBezTo>
                    <a:pt x="611" y="126"/>
                    <a:pt x="786" y="239"/>
                    <a:pt x="798" y="465"/>
                  </a:cubicBezTo>
                  <a:cubicBezTo>
                    <a:pt x="786" y="685"/>
                    <a:pt x="611" y="796"/>
                    <a:pt x="438" y="796"/>
                  </a:cubicBezTo>
                  <a:cubicBezTo>
                    <a:pt x="265" y="796"/>
                    <a:pt x="96" y="685"/>
                    <a:pt x="96" y="465"/>
                  </a:cubicBezTo>
                  <a:cubicBezTo>
                    <a:pt x="96" y="239"/>
                    <a:pt x="265" y="126"/>
                    <a:pt x="438" y="126"/>
                  </a:cubicBezTo>
                  <a:close/>
                  <a:moveTo>
                    <a:pt x="453" y="1"/>
                  </a:moveTo>
                  <a:cubicBezTo>
                    <a:pt x="203" y="1"/>
                    <a:pt x="0" y="203"/>
                    <a:pt x="0" y="465"/>
                  </a:cubicBezTo>
                  <a:cubicBezTo>
                    <a:pt x="0" y="703"/>
                    <a:pt x="191" y="906"/>
                    <a:pt x="441" y="918"/>
                  </a:cubicBezTo>
                  <a:cubicBezTo>
                    <a:pt x="454" y="919"/>
                    <a:pt x="466" y="919"/>
                    <a:pt x="479" y="919"/>
                  </a:cubicBezTo>
                  <a:cubicBezTo>
                    <a:pt x="723" y="919"/>
                    <a:pt x="917" y="703"/>
                    <a:pt x="917" y="465"/>
                  </a:cubicBezTo>
                  <a:cubicBezTo>
                    <a:pt x="917" y="462"/>
                    <a:pt x="917" y="459"/>
                    <a:pt x="917" y="456"/>
                  </a:cubicBezTo>
                  <a:lnTo>
                    <a:pt x="917" y="456"/>
                  </a:lnTo>
                  <a:cubicBezTo>
                    <a:pt x="901" y="199"/>
                    <a:pt x="724" y="1"/>
                    <a:pt x="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8"/>
            <p:cNvSpPr/>
            <p:nvPr/>
          </p:nvSpPr>
          <p:spPr>
            <a:xfrm>
              <a:off x="980125" y="1193050"/>
              <a:ext cx="23250" cy="22975"/>
            </a:xfrm>
            <a:custGeom>
              <a:avLst/>
              <a:gdLst/>
              <a:ahLst/>
              <a:cxnLst/>
              <a:rect l="l" t="t" r="r" b="b"/>
              <a:pathLst>
                <a:path w="930" h="919" extrusionOk="0">
                  <a:moveTo>
                    <a:pt x="459" y="125"/>
                  </a:moveTo>
                  <a:cubicBezTo>
                    <a:pt x="632" y="125"/>
                    <a:pt x="804" y="238"/>
                    <a:pt x="810" y="464"/>
                  </a:cubicBezTo>
                  <a:cubicBezTo>
                    <a:pt x="792" y="685"/>
                    <a:pt x="617" y="795"/>
                    <a:pt x="446" y="795"/>
                  </a:cubicBezTo>
                  <a:cubicBezTo>
                    <a:pt x="275" y="795"/>
                    <a:pt x="108" y="685"/>
                    <a:pt x="108" y="464"/>
                  </a:cubicBezTo>
                  <a:cubicBezTo>
                    <a:pt x="114" y="238"/>
                    <a:pt x="286" y="125"/>
                    <a:pt x="459" y="125"/>
                  </a:cubicBezTo>
                  <a:close/>
                  <a:moveTo>
                    <a:pt x="465" y="0"/>
                  </a:moveTo>
                  <a:cubicBezTo>
                    <a:pt x="215" y="0"/>
                    <a:pt x="1" y="203"/>
                    <a:pt x="1" y="464"/>
                  </a:cubicBezTo>
                  <a:cubicBezTo>
                    <a:pt x="1" y="703"/>
                    <a:pt x="191" y="905"/>
                    <a:pt x="453" y="917"/>
                  </a:cubicBezTo>
                  <a:cubicBezTo>
                    <a:pt x="466" y="918"/>
                    <a:pt x="478" y="919"/>
                    <a:pt x="491" y="919"/>
                  </a:cubicBezTo>
                  <a:cubicBezTo>
                    <a:pt x="735" y="919"/>
                    <a:pt x="929" y="702"/>
                    <a:pt x="929" y="464"/>
                  </a:cubicBezTo>
                  <a:cubicBezTo>
                    <a:pt x="929" y="461"/>
                    <a:pt x="929" y="458"/>
                    <a:pt x="929" y="455"/>
                  </a:cubicBezTo>
                  <a:lnTo>
                    <a:pt x="929" y="455"/>
                  </a:lnTo>
                  <a:cubicBezTo>
                    <a:pt x="913" y="198"/>
                    <a:pt x="735" y="0"/>
                    <a:pt x="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8"/>
            <p:cNvSpPr/>
            <p:nvPr/>
          </p:nvSpPr>
          <p:spPr>
            <a:xfrm>
              <a:off x="879525" y="1232625"/>
              <a:ext cx="22950" cy="23250"/>
            </a:xfrm>
            <a:custGeom>
              <a:avLst/>
              <a:gdLst/>
              <a:ahLst/>
              <a:cxnLst/>
              <a:rect l="l" t="t" r="r" b="b"/>
              <a:pathLst>
                <a:path w="918" h="930" extrusionOk="0">
                  <a:moveTo>
                    <a:pt x="438" y="135"/>
                  </a:moveTo>
                  <a:cubicBezTo>
                    <a:pt x="611" y="135"/>
                    <a:pt x="786" y="245"/>
                    <a:pt x="798" y="465"/>
                  </a:cubicBezTo>
                  <a:cubicBezTo>
                    <a:pt x="786" y="691"/>
                    <a:pt x="611" y="804"/>
                    <a:pt x="438" y="804"/>
                  </a:cubicBezTo>
                  <a:cubicBezTo>
                    <a:pt x="265" y="804"/>
                    <a:pt x="96" y="691"/>
                    <a:pt x="96" y="465"/>
                  </a:cubicBezTo>
                  <a:cubicBezTo>
                    <a:pt x="96" y="245"/>
                    <a:pt x="265" y="135"/>
                    <a:pt x="438" y="135"/>
                  </a:cubicBezTo>
                  <a:close/>
                  <a:moveTo>
                    <a:pt x="453" y="1"/>
                  </a:moveTo>
                  <a:cubicBezTo>
                    <a:pt x="203" y="1"/>
                    <a:pt x="0" y="215"/>
                    <a:pt x="0" y="465"/>
                  </a:cubicBezTo>
                  <a:cubicBezTo>
                    <a:pt x="0" y="703"/>
                    <a:pt x="191" y="917"/>
                    <a:pt x="441" y="929"/>
                  </a:cubicBezTo>
                  <a:cubicBezTo>
                    <a:pt x="448" y="930"/>
                    <a:pt x="455" y="930"/>
                    <a:pt x="462" y="930"/>
                  </a:cubicBezTo>
                  <a:cubicBezTo>
                    <a:pt x="714" y="930"/>
                    <a:pt x="917" y="720"/>
                    <a:pt x="917" y="465"/>
                  </a:cubicBezTo>
                  <a:cubicBezTo>
                    <a:pt x="917" y="463"/>
                    <a:pt x="917" y="461"/>
                    <a:pt x="917" y="458"/>
                  </a:cubicBezTo>
                  <a:lnTo>
                    <a:pt x="917" y="458"/>
                  </a:lnTo>
                  <a:cubicBezTo>
                    <a:pt x="902" y="211"/>
                    <a:pt x="724" y="1"/>
                    <a:pt x="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8"/>
            <p:cNvSpPr/>
            <p:nvPr/>
          </p:nvSpPr>
          <p:spPr>
            <a:xfrm>
              <a:off x="879525" y="1422825"/>
              <a:ext cx="22950" cy="23250"/>
            </a:xfrm>
            <a:custGeom>
              <a:avLst/>
              <a:gdLst/>
              <a:ahLst/>
              <a:cxnLst/>
              <a:rect l="l" t="t" r="r" b="b"/>
              <a:pathLst>
                <a:path w="918" h="930" extrusionOk="0">
                  <a:moveTo>
                    <a:pt x="438" y="135"/>
                  </a:moveTo>
                  <a:cubicBezTo>
                    <a:pt x="611" y="135"/>
                    <a:pt x="786" y="245"/>
                    <a:pt x="798" y="465"/>
                  </a:cubicBezTo>
                  <a:cubicBezTo>
                    <a:pt x="786" y="691"/>
                    <a:pt x="611" y="804"/>
                    <a:pt x="438" y="804"/>
                  </a:cubicBezTo>
                  <a:cubicBezTo>
                    <a:pt x="265" y="804"/>
                    <a:pt x="96" y="691"/>
                    <a:pt x="96" y="465"/>
                  </a:cubicBezTo>
                  <a:cubicBezTo>
                    <a:pt x="96" y="245"/>
                    <a:pt x="265" y="135"/>
                    <a:pt x="438" y="135"/>
                  </a:cubicBezTo>
                  <a:close/>
                  <a:moveTo>
                    <a:pt x="453" y="1"/>
                  </a:moveTo>
                  <a:cubicBezTo>
                    <a:pt x="203" y="1"/>
                    <a:pt x="0" y="215"/>
                    <a:pt x="0" y="465"/>
                  </a:cubicBezTo>
                  <a:cubicBezTo>
                    <a:pt x="0" y="703"/>
                    <a:pt x="191" y="918"/>
                    <a:pt x="441" y="929"/>
                  </a:cubicBezTo>
                  <a:cubicBezTo>
                    <a:pt x="448" y="930"/>
                    <a:pt x="454" y="930"/>
                    <a:pt x="461" y="930"/>
                  </a:cubicBezTo>
                  <a:cubicBezTo>
                    <a:pt x="714" y="930"/>
                    <a:pt x="917" y="709"/>
                    <a:pt x="917" y="465"/>
                  </a:cubicBezTo>
                  <a:cubicBezTo>
                    <a:pt x="917" y="463"/>
                    <a:pt x="917" y="461"/>
                    <a:pt x="917" y="459"/>
                  </a:cubicBezTo>
                  <a:lnTo>
                    <a:pt x="917" y="459"/>
                  </a:lnTo>
                  <a:cubicBezTo>
                    <a:pt x="902" y="211"/>
                    <a:pt x="724" y="1"/>
                    <a:pt x="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8"/>
            <p:cNvSpPr/>
            <p:nvPr/>
          </p:nvSpPr>
          <p:spPr>
            <a:xfrm>
              <a:off x="983700" y="1436225"/>
              <a:ext cx="22950" cy="23250"/>
            </a:xfrm>
            <a:custGeom>
              <a:avLst/>
              <a:gdLst/>
              <a:ahLst/>
              <a:cxnLst/>
              <a:rect l="l" t="t" r="r" b="b"/>
              <a:pathLst>
                <a:path w="918" h="930" extrusionOk="0">
                  <a:moveTo>
                    <a:pt x="451" y="134"/>
                  </a:moveTo>
                  <a:cubicBezTo>
                    <a:pt x="623" y="134"/>
                    <a:pt x="792" y="245"/>
                    <a:pt x="798" y="465"/>
                  </a:cubicBezTo>
                  <a:cubicBezTo>
                    <a:pt x="786" y="691"/>
                    <a:pt x="611" y="804"/>
                    <a:pt x="438" y="804"/>
                  </a:cubicBezTo>
                  <a:cubicBezTo>
                    <a:pt x="265" y="804"/>
                    <a:pt x="96" y="691"/>
                    <a:pt x="96" y="465"/>
                  </a:cubicBezTo>
                  <a:cubicBezTo>
                    <a:pt x="108" y="245"/>
                    <a:pt x="280" y="134"/>
                    <a:pt x="451" y="134"/>
                  </a:cubicBezTo>
                  <a:close/>
                  <a:moveTo>
                    <a:pt x="453" y="1"/>
                  </a:moveTo>
                  <a:cubicBezTo>
                    <a:pt x="203" y="1"/>
                    <a:pt x="1" y="215"/>
                    <a:pt x="1" y="465"/>
                  </a:cubicBezTo>
                  <a:cubicBezTo>
                    <a:pt x="1" y="703"/>
                    <a:pt x="191" y="917"/>
                    <a:pt x="441" y="929"/>
                  </a:cubicBezTo>
                  <a:cubicBezTo>
                    <a:pt x="448" y="930"/>
                    <a:pt x="454" y="930"/>
                    <a:pt x="461" y="930"/>
                  </a:cubicBezTo>
                  <a:cubicBezTo>
                    <a:pt x="714" y="930"/>
                    <a:pt x="917" y="709"/>
                    <a:pt x="917" y="465"/>
                  </a:cubicBezTo>
                  <a:cubicBezTo>
                    <a:pt x="917" y="462"/>
                    <a:pt x="917" y="460"/>
                    <a:pt x="917" y="458"/>
                  </a:cubicBezTo>
                  <a:lnTo>
                    <a:pt x="917" y="458"/>
                  </a:lnTo>
                  <a:cubicBezTo>
                    <a:pt x="902" y="211"/>
                    <a:pt x="724" y="1"/>
                    <a:pt x="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8"/>
            <p:cNvSpPr/>
            <p:nvPr/>
          </p:nvSpPr>
          <p:spPr>
            <a:xfrm>
              <a:off x="911375" y="1504675"/>
              <a:ext cx="23225" cy="23275"/>
            </a:xfrm>
            <a:custGeom>
              <a:avLst/>
              <a:gdLst/>
              <a:ahLst/>
              <a:cxnLst/>
              <a:rect l="l" t="t" r="r" b="b"/>
              <a:pathLst>
                <a:path w="929" h="931" extrusionOk="0">
                  <a:moveTo>
                    <a:pt x="445" y="135"/>
                  </a:moveTo>
                  <a:cubicBezTo>
                    <a:pt x="616" y="135"/>
                    <a:pt x="792" y="245"/>
                    <a:pt x="810" y="465"/>
                  </a:cubicBezTo>
                  <a:cubicBezTo>
                    <a:pt x="792" y="692"/>
                    <a:pt x="616" y="805"/>
                    <a:pt x="445" y="805"/>
                  </a:cubicBezTo>
                  <a:cubicBezTo>
                    <a:pt x="274" y="805"/>
                    <a:pt x="107" y="692"/>
                    <a:pt x="107" y="465"/>
                  </a:cubicBezTo>
                  <a:cubicBezTo>
                    <a:pt x="107" y="245"/>
                    <a:pt x="274" y="135"/>
                    <a:pt x="445" y="135"/>
                  </a:cubicBezTo>
                  <a:close/>
                  <a:moveTo>
                    <a:pt x="465" y="1"/>
                  </a:moveTo>
                  <a:cubicBezTo>
                    <a:pt x="215" y="1"/>
                    <a:pt x="0" y="215"/>
                    <a:pt x="0" y="465"/>
                  </a:cubicBezTo>
                  <a:cubicBezTo>
                    <a:pt x="0" y="703"/>
                    <a:pt x="191" y="918"/>
                    <a:pt x="453" y="930"/>
                  </a:cubicBezTo>
                  <a:cubicBezTo>
                    <a:pt x="459" y="930"/>
                    <a:pt x="466" y="930"/>
                    <a:pt x="473" y="930"/>
                  </a:cubicBezTo>
                  <a:cubicBezTo>
                    <a:pt x="725" y="930"/>
                    <a:pt x="929" y="709"/>
                    <a:pt x="929" y="465"/>
                  </a:cubicBezTo>
                  <a:cubicBezTo>
                    <a:pt x="929" y="461"/>
                    <a:pt x="929" y="457"/>
                    <a:pt x="928" y="453"/>
                  </a:cubicBezTo>
                  <a:lnTo>
                    <a:pt x="928" y="453"/>
                  </a:lnTo>
                  <a:cubicBezTo>
                    <a:pt x="899" y="208"/>
                    <a:pt x="722" y="1"/>
                    <a:pt x="4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8"/>
            <p:cNvSpPr/>
            <p:nvPr/>
          </p:nvSpPr>
          <p:spPr>
            <a:xfrm>
              <a:off x="833375" y="1488025"/>
              <a:ext cx="22950" cy="23250"/>
            </a:xfrm>
            <a:custGeom>
              <a:avLst/>
              <a:gdLst/>
              <a:ahLst/>
              <a:cxnLst/>
              <a:rect l="l" t="t" r="r" b="b"/>
              <a:pathLst>
                <a:path w="918" h="930" extrusionOk="0">
                  <a:moveTo>
                    <a:pt x="431" y="134"/>
                  </a:moveTo>
                  <a:cubicBezTo>
                    <a:pt x="606" y="134"/>
                    <a:pt x="787" y="247"/>
                    <a:pt x="799" y="465"/>
                  </a:cubicBezTo>
                  <a:cubicBezTo>
                    <a:pt x="787" y="685"/>
                    <a:pt x="611" y="795"/>
                    <a:pt x="438" y="795"/>
                  </a:cubicBezTo>
                  <a:cubicBezTo>
                    <a:pt x="266" y="795"/>
                    <a:pt x="96" y="685"/>
                    <a:pt x="96" y="465"/>
                  </a:cubicBezTo>
                  <a:cubicBezTo>
                    <a:pt x="96" y="241"/>
                    <a:pt x="261" y="134"/>
                    <a:pt x="431" y="134"/>
                  </a:cubicBezTo>
                  <a:close/>
                  <a:moveTo>
                    <a:pt x="453" y="0"/>
                  </a:moveTo>
                  <a:cubicBezTo>
                    <a:pt x="203" y="0"/>
                    <a:pt x="1" y="215"/>
                    <a:pt x="1" y="465"/>
                  </a:cubicBezTo>
                  <a:cubicBezTo>
                    <a:pt x="1" y="703"/>
                    <a:pt x="191" y="905"/>
                    <a:pt x="441" y="929"/>
                  </a:cubicBezTo>
                  <a:cubicBezTo>
                    <a:pt x="448" y="929"/>
                    <a:pt x="455" y="929"/>
                    <a:pt x="461" y="929"/>
                  </a:cubicBezTo>
                  <a:cubicBezTo>
                    <a:pt x="714" y="929"/>
                    <a:pt x="918" y="708"/>
                    <a:pt x="918" y="465"/>
                  </a:cubicBezTo>
                  <a:cubicBezTo>
                    <a:pt x="918" y="462"/>
                    <a:pt x="918" y="460"/>
                    <a:pt x="917" y="458"/>
                  </a:cubicBezTo>
                  <a:lnTo>
                    <a:pt x="917" y="458"/>
                  </a:lnTo>
                  <a:cubicBezTo>
                    <a:pt x="903" y="211"/>
                    <a:pt x="725" y="0"/>
                    <a:pt x="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8"/>
            <p:cNvSpPr/>
            <p:nvPr/>
          </p:nvSpPr>
          <p:spPr>
            <a:xfrm>
              <a:off x="901250" y="1335925"/>
              <a:ext cx="23250" cy="22975"/>
            </a:xfrm>
            <a:custGeom>
              <a:avLst/>
              <a:gdLst/>
              <a:ahLst/>
              <a:cxnLst/>
              <a:rect l="l" t="t" r="r" b="b"/>
              <a:pathLst>
                <a:path w="930" h="919" extrusionOk="0">
                  <a:moveTo>
                    <a:pt x="446" y="125"/>
                  </a:moveTo>
                  <a:cubicBezTo>
                    <a:pt x="617" y="125"/>
                    <a:pt x="792" y="238"/>
                    <a:pt x="810" y="464"/>
                  </a:cubicBezTo>
                  <a:cubicBezTo>
                    <a:pt x="792" y="685"/>
                    <a:pt x="617" y="795"/>
                    <a:pt x="446" y="795"/>
                  </a:cubicBezTo>
                  <a:cubicBezTo>
                    <a:pt x="274" y="795"/>
                    <a:pt x="108" y="685"/>
                    <a:pt x="108" y="464"/>
                  </a:cubicBezTo>
                  <a:cubicBezTo>
                    <a:pt x="108" y="238"/>
                    <a:pt x="274" y="125"/>
                    <a:pt x="446" y="125"/>
                  </a:cubicBezTo>
                  <a:close/>
                  <a:moveTo>
                    <a:pt x="465" y="0"/>
                  </a:moveTo>
                  <a:cubicBezTo>
                    <a:pt x="215" y="0"/>
                    <a:pt x="1" y="203"/>
                    <a:pt x="1" y="464"/>
                  </a:cubicBezTo>
                  <a:cubicBezTo>
                    <a:pt x="1" y="703"/>
                    <a:pt x="191" y="905"/>
                    <a:pt x="453" y="917"/>
                  </a:cubicBezTo>
                  <a:cubicBezTo>
                    <a:pt x="466" y="918"/>
                    <a:pt x="478" y="919"/>
                    <a:pt x="491" y="919"/>
                  </a:cubicBezTo>
                  <a:cubicBezTo>
                    <a:pt x="735" y="919"/>
                    <a:pt x="929" y="702"/>
                    <a:pt x="929" y="464"/>
                  </a:cubicBezTo>
                  <a:cubicBezTo>
                    <a:pt x="929" y="461"/>
                    <a:pt x="929" y="459"/>
                    <a:pt x="929" y="456"/>
                  </a:cubicBezTo>
                  <a:lnTo>
                    <a:pt x="929" y="456"/>
                  </a:lnTo>
                  <a:cubicBezTo>
                    <a:pt x="913" y="198"/>
                    <a:pt x="736" y="0"/>
                    <a:pt x="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8"/>
            <p:cNvSpPr/>
            <p:nvPr/>
          </p:nvSpPr>
          <p:spPr>
            <a:xfrm>
              <a:off x="962575" y="1286800"/>
              <a:ext cx="23225" cy="23000"/>
            </a:xfrm>
            <a:custGeom>
              <a:avLst/>
              <a:gdLst/>
              <a:ahLst/>
              <a:cxnLst/>
              <a:rect l="l" t="t" r="r" b="b"/>
              <a:pathLst>
                <a:path w="929" h="920" extrusionOk="0">
                  <a:moveTo>
                    <a:pt x="463" y="123"/>
                  </a:moveTo>
                  <a:cubicBezTo>
                    <a:pt x="634" y="123"/>
                    <a:pt x="804" y="233"/>
                    <a:pt x="810" y="453"/>
                  </a:cubicBezTo>
                  <a:cubicBezTo>
                    <a:pt x="798" y="679"/>
                    <a:pt x="622" y="792"/>
                    <a:pt x="450" y="792"/>
                  </a:cubicBezTo>
                  <a:cubicBezTo>
                    <a:pt x="277" y="792"/>
                    <a:pt x="107" y="679"/>
                    <a:pt x="107" y="453"/>
                  </a:cubicBezTo>
                  <a:cubicBezTo>
                    <a:pt x="119" y="233"/>
                    <a:pt x="292" y="123"/>
                    <a:pt x="463" y="123"/>
                  </a:cubicBezTo>
                  <a:close/>
                  <a:moveTo>
                    <a:pt x="465" y="1"/>
                  </a:moveTo>
                  <a:cubicBezTo>
                    <a:pt x="215" y="1"/>
                    <a:pt x="0" y="203"/>
                    <a:pt x="0" y="453"/>
                  </a:cubicBezTo>
                  <a:cubicBezTo>
                    <a:pt x="0" y="703"/>
                    <a:pt x="203" y="905"/>
                    <a:pt x="453" y="917"/>
                  </a:cubicBezTo>
                  <a:cubicBezTo>
                    <a:pt x="465" y="919"/>
                    <a:pt x="478" y="919"/>
                    <a:pt x="490" y="919"/>
                  </a:cubicBezTo>
                  <a:cubicBezTo>
                    <a:pt x="735" y="919"/>
                    <a:pt x="929" y="702"/>
                    <a:pt x="929" y="453"/>
                  </a:cubicBezTo>
                  <a:cubicBezTo>
                    <a:pt x="929" y="450"/>
                    <a:pt x="929" y="448"/>
                    <a:pt x="928" y="446"/>
                  </a:cubicBezTo>
                  <a:lnTo>
                    <a:pt x="928" y="446"/>
                  </a:lnTo>
                  <a:cubicBezTo>
                    <a:pt x="913" y="199"/>
                    <a:pt x="736" y="1"/>
                    <a:pt x="4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8"/>
            <p:cNvSpPr/>
            <p:nvPr/>
          </p:nvSpPr>
          <p:spPr>
            <a:xfrm>
              <a:off x="964650" y="650800"/>
              <a:ext cx="150925" cy="99350"/>
            </a:xfrm>
            <a:custGeom>
              <a:avLst/>
              <a:gdLst/>
              <a:ahLst/>
              <a:cxnLst/>
              <a:rect l="l" t="t" r="r" b="b"/>
              <a:pathLst>
                <a:path w="6037" h="3974" extrusionOk="0">
                  <a:moveTo>
                    <a:pt x="1891" y="1"/>
                  </a:moveTo>
                  <a:cubicBezTo>
                    <a:pt x="1632" y="1"/>
                    <a:pt x="1368" y="111"/>
                    <a:pt x="1120" y="402"/>
                  </a:cubicBezTo>
                  <a:cubicBezTo>
                    <a:pt x="1" y="1700"/>
                    <a:pt x="3025" y="3974"/>
                    <a:pt x="3025" y="3974"/>
                  </a:cubicBezTo>
                  <a:cubicBezTo>
                    <a:pt x="3465" y="3712"/>
                    <a:pt x="6037" y="1271"/>
                    <a:pt x="5108" y="723"/>
                  </a:cubicBezTo>
                  <a:cubicBezTo>
                    <a:pt x="4899" y="596"/>
                    <a:pt x="4704" y="547"/>
                    <a:pt x="4526" y="547"/>
                  </a:cubicBezTo>
                  <a:cubicBezTo>
                    <a:pt x="3904" y="547"/>
                    <a:pt x="3501" y="1152"/>
                    <a:pt x="3501" y="1152"/>
                  </a:cubicBezTo>
                  <a:cubicBezTo>
                    <a:pt x="3501" y="1152"/>
                    <a:pt x="2724" y="1"/>
                    <a:pt x="1891" y="1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8"/>
            <p:cNvSpPr/>
            <p:nvPr/>
          </p:nvSpPr>
          <p:spPr>
            <a:xfrm>
              <a:off x="1069125" y="725875"/>
              <a:ext cx="66700" cy="48675"/>
            </a:xfrm>
            <a:custGeom>
              <a:avLst/>
              <a:gdLst/>
              <a:ahLst/>
              <a:cxnLst/>
              <a:rect l="l" t="t" r="r" b="b"/>
              <a:pathLst>
                <a:path w="2668" h="1947" extrusionOk="0">
                  <a:moveTo>
                    <a:pt x="674" y="0"/>
                  </a:moveTo>
                  <a:cubicBezTo>
                    <a:pt x="594" y="0"/>
                    <a:pt x="512" y="36"/>
                    <a:pt x="429" y="125"/>
                  </a:cubicBezTo>
                  <a:cubicBezTo>
                    <a:pt x="1" y="590"/>
                    <a:pt x="1132" y="1947"/>
                    <a:pt x="1132" y="1947"/>
                  </a:cubicBezTo>
                  <a:cubicBezTo>
                    <a:pt x="1132" y="1947"/>
                    <a:pt x="2668" y="649"/>
                    <a:pt x="2227" y="304"/>
                  </a:cubicBezTo>
                  <a:cubicBezTo>
                    <a:pt x="2140" y="241"/>
                    <a:pt x="2052" y="215"/>
                    <a:pt x="1965" y="215"/>
                  </a:cubicBezTo>
                  <a:cubicBezTo>
                    <a:pt x="1613" y="215"/>
                    <a:pt x="1298" y="637"/>
                    <a:pt x="1298" y="637"/>
                  </a:cubicBezTo>
                  <a:cubicBezTo>
                    <a:pt x="1298" y="637"/>
                    <a:pt x="1011" y="0"/>
                    <a:pt x="674" y="0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8" name="Google Shape;808;p38"/>
          <p:cNvGrpSpPr/>
          <p:nvPr/>
        </p:nvGrpSpPr>
        <p:grpSpPr>
          <a:xfrm>
            <a:off x="7977724" y="1701398"/>
            <a:ext cx="1731922" cy="3959422"/>
            <a:chOff x="1204275" y="677000"/>
            <a:chExt cx="382500" cy="874450"/>
          </a:xfrm>
        </p:grpSpPr>
        <p:sp>
          <p:nvSpPr>
            <p:cNvPr id="809" name="Google Shape;809;p38"/>
            <p:cNvSpPr/>
            <p:nvPr/>
          </p:nvSpPr>
          <p:spPr>
            <a:xfrm>
              <a:off x="1211700" y="803700"/>
              <a:ext cx="150350" cy="319425"/>
            </a:xfrm>
            <a:custGeom>
              <a:avLst/>
              <a:gdLst/>
              <a:ahLst/>
              <a:cxnLst/>
              <a:rect l="l" t="t" r="r" b="b"/>
              <a:pathLst>
                <a:path w="6014" h="12777" extrusionOk="0">
                  <a:moveTo>
                    <a:pt x="2686" y="1"/>
                  </a:moveTo>
                  <a:cubicBezTo>
                    <a:pt x="2676" y="1"/>
                    <a:pt x="2666" y="1"/>
                    <a:pt x="2656" y="1"/>
                  </a:cubicBezTo>
                  <a:cubicBezTo>
                    <a:pt x="2406" y="1"/>
                    <a:pt x="2346" y="406"/>
                    <a:pt x="2394" y="656"/>
                  </a:cubicBezTo>
                  <a:cubicBezTo>
                    <a:pt x="2442" y="918"/>
                    <a:pt x="3180" y="2465"/>
                    <a:pt x="3239" y="2596"/>
                  </a:cubicBezTo>
                  <a:cubicBezTo>
                    <a:pt x="3299" y="2727"/>
                    <a:pt x="3180" y="2739"/>
                    <a:pt x="3180" y="2739"/>
                  </a:cubicBezTo>
                  <a:cubicBezTo>
                    <a:pt x="3180" y="2739"/>
                    <a:pt x="3141" y="2733"/>
                    <a:pt x="3070" y="2733"/>
                  </a:cubicBezTo>
                  <a:cubicBezTo>
                    <a:pt x="2998" y="2733"/>
                    <a:pt x="2894" y="2739"/>
                    <a:pt x="2763" y="2763"/>
                  </a:cubicBezTo>
                  <a:cubicBezTo>
                    <a:pt x="2501" y="2787"/>
                    <a:pt x="2406" y="3120"/>
                    <a:pt x="2394" y="3251"/>
                  </a:cubicBezTo>
                  <a:cubicBezTo>
                    <a:pt x="2389" y="3309"/>
                    <a:pt x="2349" y="3325"/>
                    <a:pt x="2306" y="3325"/>
                  </a:cubicBezTo>
                  <a:cubicBezTo>
                    <a:pt x="2251" y="3325"/>
                    <a:pt x="2191" y="3299"/>
                    <a:pt x="2191" y="3299"/>
                  </a:cubicBezTo>
                  <a:cubicBezTo>
                    <a:pt x="2191" y="3299"/>
                    <a:pt x="2150" y="3276"/>
                    <a:pt x="2031" y="3276"/>
                  </a:cubicBezTo>
                  <a:cubicBezTo>
                    <a:pt x="1960" y="3276"/>
                    <a:pt x="1861" y="3284"/>
                    <a:pt x="1727" y="3311"/>
                  </a:cubicBezTo>
                  <a:cubicBezTo>
                    <a:pt x="1358" y="3382"/>
                    <a:pt x="1370" y="3847"/>
                    <a:pt x="1370" y="4025"/>
                  </a:cubicBezTo>
                  <a:cubicBezTo>
                    <a:pt x="1370" y="4087"/>
                    <a:pt x="1350" y="4107"/>
                    <a:pt x="1319" y="4107"/>
                  </a:cubicBezTo>
                  <a:cubicBezTo>
                    <a:pt x="1259" y="4107"/>
                    <a:pt x="1158" y="4033"/>
                    <a:pt x="1072" y="4025"/>
                  </a:cubicBezTo>
                  <a:cubicBezTo>
                    <a:pt x="1062" y="4024"/>
                    <a:pt x="1051" y="4024"/>
                    <a:pt x="1040" y="4024"/>
                  </a:cubicBezTo>
                  <a:cubicBezTo>
                    <a:pt x="912" y="4024"/>
                    <a:pt x="744" y="4089"/>
                    <a:pt x="525" y="4275"/>
                  </a:cubicBezTo>
                  <a:cubicBezTo>
                    <a:pt x="286" y="4489"/>
                    <a:pt x="477" y="5216"/>
                    <a:pt x="489" y="5335"/>
                  </a:cubicBezTo>
                  <a:cubicBezTo>
                    <a:pt x="500" y="5447"/>
                    <a:pt x="691" y="5623"/>
                    <a:pt x="803" y="5623"/>
                  </a:cubicBezTo>
                  <a:cubicBezTo>
                    <a:pt x="810" y="5623"/>
                    <a:pt x="816" y="5622"/>
                    <a:pt x="822" y="5621"/>
                  </a:cubicBezTo>
                  <a:cubicBezTo>
                    <a:pt x="832" y="5617"/>
                    <a:pt x="842" y="5615"/>
                    <a:pt x="853" y="5615"/>
                  </a:cubicBezTo>
                  <a:cubicBezTo>
                    <a:pt x="946" y="5615"/>
                    <a:pt x="1060" y="5740"/>
                    <a:pt x="1060" y="5740"/>
                  </a:cubicBezTo>
                  <a:cubicBezTo>
                    <a:pt x="1060" y="5740"/>
                    <a:pt x="1096" y="5763"/>
                    <a:pt x="1132" y="5882"/>
                  </a:cubicBezTo>
                  <a:cubicBezTo>
                    <a:pt x="1156" y="6002"/>
                    <a:pt x="1037" y="6252"/>
                    <a:pt x="1037" y="6252"/>
                  </a:cubicBezTo>
                  <a:cubicBezTo>
                    <a:pt x="1037" y="6252"/>
                    <a:pt x="358" y="6895"/>
                    <a:pt x="179" y="7204"/>
                  </a:cubicBezTo>
                  <a:cubicBezTo>
                    <a:pt x="1" y="7514"/>
                    <a:pt x="120" y="8847"/>
                    <a:pt x="179" y="9478"/>
                  </a:cubicBezTo>
                  <a:cubicBezTo>
                    <a:pt x="239" y="10121"/>
                    <a:pt x="787" y="12776"/>
                    <a:pt x="787" y="12776"/>
                  </a:cubicBezTo>
                  <a:lnTo>
                    <a:pt x="4930" y="11895"/>
                  </a:lnTo>
                  <a:cubicBezTo>
                    <a:pt x="4930" y="11895"/>
                    <a:pt x="4335" y="8680"/>
                    <a:pt x="4251" y="8038"/>
                  </a:cubicBezTo>
                  <a:cubicBezTo>
                    <a:pt x="4144" y="7371"/>
                    <a:pt x="4263" y="7323"/>
                    <a:pt x="4263" y="7323"/>
                  </a:cubicBezTo>
                  <a:cubicBezTo>
                    <a:pt x="4263" y="7323"/>
                    <a:pt x="5620" y="5930"/>
                    <a:pt x="5811" y="5501"/>
                  </a:cubicBezTo>
                  <a:cubicBezTo>
                    <a:pt x="6013" y="5049"/>
                    <a:pt x="5859" y="4728"/>
                    <a:pt x="5751" y="4501"/>
                  </a:cubicBezTo>
                  <a:cubicBezTo>
                    <a:pt x="5656" y="4287"/>
                    <a:pt x="4906" y="2906"/>
                    <a:pt x="4906" y="2858"/>
                  </a:cubicBezTo>
                  <a:cubicBezTo>
                    <a:pt x="4906" y="2811"/>
                    <a:pt x="5085" y="2549"/>
                    <a:pt x="5263" y="2239"/>
                  </a:cubicBezTo>
                  <a:cubicBezTo>
                    <a:pt x="5442" y="1906"/>
                    <a:pt x="5513" y="1453"/>
                    <a:pt x="5513" y="1370"/>
                  </a:cubicBezTo>
                  <a:cubicBezTo>
                    <a:pt x="5513" y="1299"/>
                    <a:pt x="5454" y="810"/>
                    <a:pt x="5085" y="703"/>
                  </a:cubicBezTo>
                  <a:cubicBezTo>
                    <a:pt x="5037" y="690"/>
                    <a:pt x="4989" y="684"/>
                    <a:pt x="4943" y="684"/>
                  </a:cubicBezTo>
                  <a:cubicBezTo>
                    <a:pt x="4625" y="684"/>
                    <a:pt x="4360" y="976"/>
                    <a:pt x="4204" y="1132"/>
                  </a:cubicBezTo>
                  <a:cubicBezTo>
                    <a:pt x="4104" y="1231"/>
                    <a:pt x="4042" y="1253"/>
                    <a:pt x="4006" y="1253"/>
                  </a:cubicBezTo>
                  <a:cubicBezTo>
                    <a:pt x="3977" y="1253"/>
                    <a:pt x="3966" y="1239"/>
                    <a:pt x="3966" y="1239"/>
                  </a:cubicBezTo>
                  <a:cubicBezTo>
                    <a:pt x="3966" y="1239"/>
                    <a:pt x="3930" y="1180"/>
                    <a:pt x="3525" y="584"/>
                  </a:cubicBezTo>
                  <a:cubicBezTo>
                    <a:pt x="3136" y="12"/>
                    <a:pt x="2934" y="1"/>
                    <a:pt x="26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8"/>
            <p:cNvSpPr/>
            <p:nvPr/>
          </p:nvSpPr>
          <p:spPr>
            <a:xfrm>
              <a:off x="1210225" y="801625"/>
              <a:ext cx="152125" cy="323275"/>
            </a:xfrm>
            <a:custGeom>
              <a:avLst/>
              <a:gdLst/>
              <a:ahLst/>
              <a:cxnLst/>
              <a:rect l="l" t="t" r="r" b="b"/>
              <a:pathLst>
                <a:path w="6085" h="12931" extrusionOk="0">
                  <a:moveTo>
                    <a:pt x="2691" y="131"/>
                  </a:moveTo>
                  <a:cubicBezTo>
                    <a:pt x="2929" y="131"/>
                    <a:pt x="3108" y="131"/>
                    <a:pt x="3465" y="667"/>
                  </a:cubicBezTo>
                  <a:cubicBezTo>
                    <a:pt x="3846" y="1251"/>
                    <a:pt x="3894" y="1322"/>
                    <a:pt x="3905" y="1334"/>
                  </a:cubicBezTo>
                  <a:cubicBezTo>
                    <a:pt x="3929" y="1346"/>
                    <a:pt x="3953" y="1382"/>
                    <a:pt x="4013" y="1382"/>
                  </a:cubicBezTo>
                  <a:cubicBezTo>
                    <a:pt x="4084" y="1382"/>
                    <a:pt x="4179" y="1334"/>
                    <a:pt x="4275" y="1227"/>
                  </a:cubicBezTo>
                  <a:cubicBezTo>
                    <a:pt x="4461" y="1040"/>
                    <a:pt x="4692" y="818"/>
                    <a:pt x="4953" y="818"/>
                  </a:cubicBezTo>
                  <a:cubicBezTo>
                    <a:pt x="4992" y="818"/>
                    <a:pt x="5032" y="823"/>
                    <a:pt x="5072" y="834"/>
                  </a:cubicBezTo>
                  <a:cubicBezTo>
                    <a:pt x="5418" y="917"/>
                    <a:pt x="5441" y="1405"/>
                    <a:pt x="5441" y="1405"/>
                  </a:cubicBezTo>
                  <a:cubicBezTo>
                    <a:pt x="5441" y="1465"/>
                    <a:pt x="5370" y="1941"/>
                    <a:pt x="5203" y="2239"/>
                  </a:cubicBezTo>
                  <a:cubicBezTo>
                    <a:pt x="5120" y="2394"/>
                    <a:pt x="5025" y="2536"/>
                    <a:pt x="4965" y="2644"/>
                  </a:cubicBezTo>
                  <a:cubicBezTo>
                    <a:pt x="4870" y="2822"/>
                    <a:pt x="4834" y="2870"/>
                    <a:pt x="4834" y="2917"/>
                  </a:cubicBezTo>
                  <a:cubicBezTo>
                    <a:pt x="4834" y="2953"/>
                    <a:pt x="4834" y="2977"/>
                    <a:pt x="5394" y="4049"/>
                  </a:cubicBezTo>
                  <a:cubicBezTo>
                    <a:pt x="5549" y="4299"/>
                    <a:pt x="5668" y="4525"/>
                    <a:pt x="5691" y="4596"/>
                  </a:cubicBezTo>
                  <a:cubicBezTo>
                    <a:pt x="5775" y="4775"/>
                    <a:pt x="5930" y="5096"/>
                    <a:pt x="5751" y="5513"/>
                  </a:cubicBezTo>
                  <a:cubicBezTo>
                    <a:pt x="5596" y="5918"/>
                    <a:pt x="4346" y="7216"/>
                    <a:pt x="4239" y="7323"/>
                  </a:cubicBezTo>
                  <a:cubicBezTo>
                    <a:pt x="4144" y="7394"/>
                    <a:pt x="4132" y="7644"/>
                    <a:pt x="4191" y="8109"/>
                  </a:cubicBezTo>
                  <a:cubicBezTo>
                    <a:pt x="4263" y="8716"/>
                    <a:pt x="4787" y="11430"/>
                    <a:pt x="4882" y="11919"/>
                  </a:cubicBezTo>
                  <a:lnTo>
                    <a:pt x="893" y="12752"/>
                  </a:lnTo>
                  <a:cubicBezTo>
                    <a:pt x="798" y="12300"/>
                    <a:pt x="357" y="10097"/>
                    <a:pt x="310" y="9537"/>
                  </a:cubicBezTo>
                  <a:lnTo>
                    <a:pt x="298" y="9442"/>
                  </a:lnTo>
                  <a:cubicBezTo>
                    <a:pt x="250" y="8835"/>
                    <a:pt x="131" y="7585"/>
                    <a:pt x="298" y="7323"/>
                  </a:cubicBezTo>
                  <a:cubicBezTo>
                    <a:pt x="476" y="7025"/>
                    <a:pt x="1143" y="6382"/>
                    <a:pt x="1143" y="6382"/>
                  </a:cubicBezTo>
                  <a:lnTo>
                    <a:pt x="1155" y="6370"/>
                  </a:lnTo>
                  <a:cubicBezTo>
                    <a:pt x="1191" y="6323"/>
                    <a:pt x="1298" y="6096"/>
                    <a:pt x="1262" y="5954"/>
                  </a:cubicBezTo>
                  <a:cubicBezTo>
                    <a:pt x="1250" y="5835"/>
                    <a:pt x="1203" y="5775"/>
                    <a:pt x="1179" y="5763"/>
                  </a:cubicBezTo>
                  <a:cubicBezTo>
                    <a:pt x="1131" y="5715"/>
                    <a:pt x="1000" y="5573"/>
                    <a:pt x="798" y="5561"/>
                  </a:cubicBezTo>
                  <a:cubicBezTo>
                    <a:pt x="786" y="5561"/>
                    <a:pt x="750" y="5561"/>
                    <a:pt x="715" y="5537"/>
                  </a:cubicBezTo>
                  <a:cubicBezTo>
                    <a:pt x="631" y="5489"/>
                    <a:pt x="572" y="5394"/>
                    <a:pt x="560" y="5358"/>
                  </a:cubicBezTo>
                  <a:cubicBezTo>
                    <a:pt x="560" y="5334"/>
                    <a:pt x="548" y="5311"/>
                    <a:pt x="548" y="5275"/>
                  </a:cubicBezTo>
                  <a:cubicBezTo>
                    <a:pt x="441" y="4775"/>
                    <a:pt x="441" y="4465"/>
                    <a:pt x="560" y="4358"/>
                  </a:cubicBezTo>
                  <a:cubicBezTo>
                    <a:pt x="748" y="4192"/>
                    <a:pt x="895" y="4119"/>
                    <a:pt x="1010" y="4119"/>
                  </a:cubicBezTo>
                  <a:cubicBezTo>
                    <a:pt x="1019" y="4119"/>
                    <a:pt x="1028" y="4119"/>
                    <a:pt x="1036" y="4120"/>
                  </a:cubicBezTo>
                  <a:cubicBezTo>
                    <a:pt x="1072" y="4132"/>
                    <a:pt x="1107" y="4144"/>
                    <a:pt x="1143" y="4168"/>
                  </a:cubicBezTo>
                  <a:cubicBezTo>
                    <a:pt x="1190" y="4191"/>
                    <a:pt x="1247" y="4214"/>
                    <a:pt x="1297" y="4214"/>
                  </a:cubicBezTo>
                  <a:cubicBezTo>
                    <a:pt x="1324" y="4214"/>
                    <a:pt x="1349" y="4208"/>
                    <a:pt x="1369" y="4191"/>
                  </a:cubicBezTo>
                  <a:cubicBezTo>
                    <a:pt x="1405" y="4168"/>
                    <a:pt x="1429" y="4120"/>
                    <a:pt x="1429" y="4049"/>
                  </a:cubicBezTo>
                  <a:cubicBezTo>
                    <a:pt x="1429" y="3775"/>
                    <a:pt x="1453" y="3465"/>
                    <a:pt x="1727" y="3406"/>
                  </a:cubicBezTo>
                  <a:cubicBezTo>
                    <a:pt x="1846" y="3383"/>
                    <a:pt x="1935" y="3376"/>
                    <a:pt x="1999" y="3376"/>
                  </a:cubicBezTo>
                  <a:cubicBezTo>
                    <a:pt x="2103" y="3376"/>
                    <a:pt x="2143" y="3394"/>
                    <a:pt x="2143" y="3394"/>
                  </a:cubicBezTo>
                  <a:cubicBezTo>
                    <a:pt x="2159" y="3402"/>
                    <a:pt x="2220" y="3426"/>
                    <a:pt x="2286" y="3426"/>
                  </a:cubicBezTo>
                  <a:cubicBezTo>
                    <a:pt x="2318" y="3426"/>
                    <a:pt x="2351" y="3421"/>
                    <a:pt x="2381" y="3406"/>
                  </a:cubicBezTo>
                  <a:cubicBezTo>
                    <a:pt x="2417" y="3370"/>
                    <a:pt x="2453" y="3346"/>
                    <a:pt x="2453" y="3287"/>
                  </a:cubicBezTo>
                  <a:cubicBezTo>
                    <a:pt x="2453" y="3191"/>
                    <a:pt x="2548" y="2894"/>
                    <a:pt x="2751" y="2870"/>
                  </a:cubicBezTo>
                  <a:cubicBezTo>
                    <a:pt x="2846" y="2851"/>
                    <a:pt x="2930" y="2845"/>
                    <a:pt x="2996" y="2845"/>
                  </a:cubicBezTo>
                  <a:cubicBezTo>
                    <a:pt x="3095" y="2845"/>
                    <a:pt x="3155" y="2858"/>
                    <a:pt x="3155" y="2858"/>
                  </a:cubicBezTo>
                  <a:lnTo>
                    <a:pt x="3179" y="2858"/>
                  </a:lnTo>
                  <a:cubicBezTo>
                    <a:pt x="3203" y="2858"/>
                    <a:pt x="3274" y="2858"/>
                    <a:pt x="3322" y="2775"/>
                  </a:cubicBezTo>
                  <a:cubicBezTo>
                    <a:pt x="3334" y="2739"/>
                    <a:pt x="3346" y="2691"/>
                    <a:pt x="3298" y="2596"/>
                  </a:cubicBezTo>
                  <a:cubicBezTo>
                    <a:pt x="3167" y="2334"/>
                    <a:pt x="2512" y="917"/>
                    <a:pt x="2465" y="679"/>
                  </a:cubicBezTo>
                  <a:cubicBezTo>
                    <a:pt x="2453" y="512"/>
                    <a:pt x="2465" y="274"/>
                    <a:pt x="2560" y="179"/>
                  </a:cubicBezTo>
                  <a:cubicBezTo>
                    <a:pt x="2584" y="143"/>
                    <a:pt x="2620" y="131"/>
                    <a:pt x="2667" y="131"/>
                  </a:cubicBezTo>
                  <a:close/>
                  <a:moveTo>
                    <a:pt x="2679" y="0"/>
                  </a:moveTo>
                  <a:cubicBezTo>
                    <a:pt x="2572" y="0"/>
                    <a:pt x="2501" y="24"/>
                    <a:pt x="2441" y="108"/>
                  </a:cubicBezTo>
                  <a:cubicBezTo>
                    <a:pt x="2298" y="262"/>
                    <a:pt x="2286" y="548"/>
                    <a:pt x="2322" y="739"/>
                  </a:cubicBezTo>
                  <a:cubicBezTo>
                    <a:pt x="2358" y="1024"/>
                    <a:pt x="3155" y="2691"/>
                    <a:pt x="3167" y="2703"/>
                  </a:cubicBezTo>
                  <a:cubicBezTo>
                    <a:pt x="3179" y="2727"/>
                    <a:pt x="3179" y="2739"/>
                    <a:pt x="3179" y="2739"/>
                  </a:cubicBezTo>
                  <a:cubicBezTo>
                    <a:pt x="3155" y="2739"/>
                    <a:pt x="3105" y="2736"/>
                    <a:pt x="3032" y="2736"/>
                  </a:cubicBezTo>
                  <a:cubicBezTo>
                    <a:pt x="2959" y="2736"/>
                    <a:pt x="2864" y="2739"/>
                    <a:pt x="2751" y="2751"/>
                  </a:cubicBezTo>
                  <a:cubicBezTo>
                    <a:pt x="2453" y="2798"/>
                    <a:pt x="2334" y="3168"/>
                    <a:pt x="2334" y="3322"/>
                  </a:cubicBezTo>
                  <a:cubicBezTo>
                    <a:pt x="2322" y="3322"/>
                    <a:pt x="2274" y="3322"/>
                    <a:pt x="2239" y="3298"/>
                  </a:cubicBezTo>
                  <a:cubicBezTo>
                    <a:pt x="2223" y="3291"/>
                    <a:pt x="2169" y="3264"/>
                    <a:pt x="2037" y="3264"/>
                  </a:cubicBezTo>
                  <a:cubicBezTo>
                    <a:pt x="1961" y="3264"/>
                    <a:pt x="1860" y="3273"/>
                    <a:pt x="1727" y="3298"/>
                  </a:cubicBezTo>
                  <a:cubicBezTo>
                    <a:pt x="1310" y="3394"/>
                    <a:pt x="1310" y="3894"/>
                    <a:pt x="1310" y="4108"/>
                  </a:cubicBezTo>
                  <a:cubicBezTo>
                    <a:pt x="1286" y="4084"/>
                    <a:pt x="1262" y="4084"/>
                    <a:pt x="1250" y="4072"/>
                  </a:cubicBezTo>
                  <a:cubicBezTo>
                    <a:pt x="1203" y="4060"/>
                    <a:pt x="1143" y="4049"/>
                    <a:pt x="1096" y="4037"/>
                  </a:cubicBezTo>
                  <a:cubicBezTo>
                    <a:pt x="1069" y="4031"/>
                    <a:pt x="1042" y="4029"/>
                    <a:pt x="1015" y="4029"/>
                  </a:cubicBezTo>
                  <a:cubicBezTo>
                    <a:pt x="859" y="4029"/>
                    <a:pt x="691" y="4116"/>
                    <a:pt x="488" y="4299"/>
                  </a:cubicBezTo>
                  <a:cubicBezTo>
                    <a:pt x="274" y="4489"/>
                    <a:pt x="334" y="4965"/>
                    <a:pt x="429" y="5370"/>
                  </a:cubicBezTo>
                  <a:cubicBezTo>
                    <a:pt x="441" y="5394"/>
                    <a:pt x="441" y="5418"/>
                    <a:pt x="441" y="5430"/>
                  </a:cubicBezTo>
                  <a:cubicBezTo>
                    <a:pt x="465" y="5537"/>
                    <a:pt x="572" y="5656"/>
                    <a:pt x="667" y="5715"/>
                  </a:cubicBezTo>
                  <a:cubicBezTo>
                    <a:pt x="718" y="5741"/>
                    <a:pt x="770" y="5761"/>
                    <a:pt x="817" y="5761"/>
                  </a:cubicBezTo>
                  <a:cubicBezTo>
                    <a:pt x="835" y="5761"/>
                    <a:pt x="853" y="5758"/>
                    <a:pt x="869" y="5751"/>
                  </a:cubicBezTo>
                  <a:cubicBezTo>
                    <a:pt x="917" y="5751"/>
                    <a:pt x="1000" y="5823"/>
                    <a:pt x="1036" y="5858"/>
                  </a:cubicBezTo>
                  <a:lnTo>
                    <a:pt x="1060" y="5870"/>
                  </a:lnTo>
                  <a:cubicBezTo>
                    <a:pt x="1060" y="5870"/>
                    <a:pt x="1084" y="5906"/>
                    <a:pt x="1096" y="5977"/>
                  </a:cubicBezTo>
                  <a:cubicBezTo>
                    <a:pt x="1107" y="6061"/>
                    <a:pt x="1072" y="6204"/>
                    <a:pt x="1024" y="6299"/>
                  </a:cubicBezTo>
                  <a:cubicBezTo>
                    <a:pt x="941" y="6382"/>
                    <a:pt x="345" y="6966"/>
                    <a:pt x="167" y="7251"/>
                  </a:cubicBezTo>
                  <a:cubicBezTo>
                    <a:pt x="0" y="7525"/>
                    <a:pt x="60" y="8537"/>
                    <a:pt x="143" y="9466"/>
                  </a:cubicBezTo>
                  <a:lnTo>
                    <a:pt x="167" y="9549"/>
                  </a:lnTo>
                  <a:cubicBezTo>
                    <a:pt x="215" y="10192"/>
                    <a:pt x="762" y="12752"/>
                    <a:pt x="774" y="12859"/>
                  </a:cubicBezTo>
                  <a:lnTo>
                    <a:pt x="786" y="12931"/>
                  </a:lnTo>
                  <a:lnTo>
                    <a:pt x="5025" y="12002"/>
                  </a:lnTo>
                  <a:lnTo>
                    <a:pt x="5013" y="11931"/>
                  </a:lnTo>
                  <a:cubicBezTo>
                    <a:pt x="5013" y="11907"/>
                    <a:pt x="4406" y="8716"/>
                    <a:pt x="4310" y="8061"/>
                  </a:cubicBezTo>
                  <a:cubicBezTo>
                    <a:pt x="4239" y="7573"/>
                    <a:pt x="4286" y="7454"/>
                    <a:pt x="4298" y="7418"/>
                  </a:cubicBezTo>
                  <a:lnTo>
                    <a:pt x="4310" y="7406"/>
                  </a:lnTo>
                  <a:cubicBezTo>
                    <a:pt x="4370" y="7347"/>
                    <a:pt x="5679" y="6013"/>
                    <a:pt x="5870" y="5561"/>
                  </a:cubicBezTo>
                  <a:cubicBezTo>
                    <a:pt x="6084" y="5073"/>
                    <a:pt x="5894" y="4680"/>
                    <a:pt x="5799" y="4501"/>
                  </a:cubicBezTo>
                  <a:cubicBezTo>
                    <a:pt x="5751" y="4418"/>
                    <a:pt x="5632" y="4191"/>
                    <a:pt x="5501" y="3941"/>
                  </a:cubicBezTo>
                  <a:cubicBezTo>
                    <a:pt x="5310" y="3572"/>
                    <a:pt x="5013" y="3013"/>
                    <a:pt x="4965" y="2894"/>
                  </a:cubicBezTo>
                  <a:cubicBezTo>
                    <a:pt x="4977" y="2870"/>
                    <a:pt x="5025" y="2798"/>
                    <a:pt x="5072" y="2715"/>
                  </a:cubicBezTo>
                  <a:cubicBezTo>
                    <a:pt x="5144" y="2620"/>
                    <a:pt x="5215" y="2465"/>
                    <a:pt x="5310" y="2322"/>
                  </a:cubicBezTo>
                  <a:cubicBezTo>
                    <a:pt x="5501" y="1989"/>
                    <a:pt x="5572" y="1501"/>
                    <a:pt x="5572" y="1429"/>
                  </a:cubicBezTo>
                  <a:cubicBezTo>
                    <a:pt x="5596" y="1310"/>
                    <a:pt x="5513" y="786"/>
                    <a:pt x="5096" y="679"/>
                  </a:cubicBezTo>
                  <a:cubicBezTo>
                    <a:pt x="5047" y="667"/>
                    <a:pt x="4999" y="662"/>
                    <a:pt x="4951" y="662"/>
                  </a:cubicBezTo>
                  <a:cubicBezTo>
                    <a:pt x="4576" y="662"/>
                    <a:pt x="4270" y="1006"/>
                    <a:pt x="4144" y="1143"/>
                  </a:cubicBezTo>
                  <a:cubicBezTo>
                    <a:pt x="4084" y="1215"/>
                    <a:pt x="4048" y="1251"/>
                    <a:pt x="4025" y="1251"/>
                  </a:cubicBezTo>
                  <a:cubicBezTo>
                    <a:pt x="4001" y="1203"/>
                    <a:pt x="3894" y="1060"/>
                    <a:pt x="3596" y="608"/>
                  </a:cubicBezTo>
                  <a:cubicBezTo>
                    <a:pt x="3191" y="12"/>
                    <a:pt x="2953" y="0"/>
                    <a:pt x="27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8"/>
            <p:cNvSpPr/>
            <p:nvPr/>
          </p:nvSpPr>
          <p:spPr>
            <a:xfrm>
              <a:off x="1263500" y="869675"/>
              <a:ext cx="33050" cy="67400"/>
            </a:xfrm>
            <a:custGeom>
              <a:avLst/>
              <a:gdLst/>
              <a:ahLst/>
              <a:cxnLst/>
              <a:rect l="l" t="t" r="r" b="b"/>
              <a:pathLst>
                <a:path w="1322" h="2696" extrusionOk="0">
                  <a:moveTo>
                    <a:pt x="902" y="1"/>
                  </a:moveTo>
                  <a:cubicBezTo>
                    <a:pt x="763" y="1"/>
                    <a:pt x="598" y="38"/>
                    <a:pt x="429" y="160"/>
                  </a:cubicBezTo>
                  <a:cubicBezTo>
                    <a:pt x="0" y="469"/>
                    <a:pt x="393" y="1267"/>
                    <a:pt x="536" y="1529"/>
                  </a:cubicBezTo>
                  <a:lnTo>
                    <a:pt x="548" y="1565"/>
                  </a:lnTo>
                  <a:cubicBezTo>
                    <a:pt x="655" y="1743"/>
                    <a:pt x="1143" y="2648"/>
                    <a:pt x="1155" y="2696"/>
                  </a:cubicBezTo>
                  <a:lnTo>
                    <a:pt x="1322" y="2636"/>
                  </a:lnTo>
                  <a:cubicBezTo>
                    <a:pt x="1310" y="2612"/>
                    <a:pt x="798" y="1684"/>
                    <a:pt x="715" y="1505"/>
                  </a:cubicBezTo>
                  <a:lnTo>
                    <a:pt x="691" y="1458"/>
                  </a:lnTo>
                  <a:cubicBezTo>
                    <a:pt x="370" y="827"/>
                    <a:pt x="322" y="434"/>
                    <a:pt x="536" y="279"/>
                  </a:cubicBezTo>
                  <a:cubicBezTo>
                    <a:pt x="672" y="177"/>
                    <a:pt x="805" y="146"/>
                    <a:pt x="917" y="146"/>
                  </a:cubicBezTo>
                  <a:cubicBezTo>
                    <a:pt x="1080" y="146"/>
                    <a:pt x="1196" y="212"/>
                    <a:pt x="1203" y="219"/>
                  </a:cubicBezTo>
                  <a:lnTo>
                    <a:pt x="1274" y="88"/>
                  </a:lnTo>
                  <a:cubicBezTo>
                    <a:pt x="1267" y="88"/>
                    <a:pt x="1116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8"/>
            <p:cNvSpPr/>
            <p:nvPr/>
          </p:nvSpPr>
          <p:spPr>
            <a:xfrm>
              <a:off x="1242650" y="883175"/>
              <a:ext cx="30700" cy="69100"/>
            </a:xfrm>
            <a:custGeom>
              <a:avLst/>
              <a:gdLst/>
              <a:ahLst/>
              <a:cxnLst/>
              <a:rect l="l" t="t" r="r" b="b"/>
              <a:pathLst>
                <a:path w="1228" h="2764" extrusionOk="0">
                  <a:moveTo>
                    <a:pt x="732" y="0"/>
                  </a:moveTo>
                  <a:cubicBezTo>
                    <a:pt x="641" y="0"/>
                    <a:pt x="543" y="18"/>
                    <a:pt x="442" y="60"/>
                  </a:cubicBezTo>
                  <a:cubicBezTo>
                    <a:pt x="275" y="120"/>
                    <a:pt x="156" y="227"/>
                    <a:pt x="96" y="394"/>
                  </a:cubicBezTo>
                  <a:cubicBezTo>
                    <a:pt x="1" y="632"/>
                    <a:pt x="37" y="953"/>
                    <a:pt x="120" y="1144"/>
                  </a:cubicBezTo>
                  <a:cubicBezTo>
                    <a:pt x="239" y="1418"/>
                    <a:pt x="977" y="2703"/>
                    <a:pt x="1013" y="2763"/>
                  </a:cubicBezTo>
                  <a:lnTo>
                    <a:pt x="1144" y="2703"/>
                  </a:lnTo>
                  <a:cubicBezTo>
                    <a:pt x="1120" y="2692"/>
                    <a:pt x="370" y="1370"/>
                    <a:pt x="251" y="1096"/>
                  </a:cubicBezTo>
                  <a:cubicBezTo>
                    <a:pt x="168" y="953"/>
                    <a:pt x="144" y="679"/>
                    <a:pt x="227" y="477"/>
                  </a:cubicBezTo>
                  <a:cubicBezTo>
                    <a:pt x="275" y="334"/>
                    <a:pt x="370" y="251"/>
                    <a:pt x="489" y="203"/>
                  </a:cubicBezTo>
                  <a:cubicBezTo>
                    <a:pt x="571" y="172"/>
                    <a:pt x="646" y="159"/>
                    <a:pt x="714" y="159"/>
                  </a:cubicBezTo>
                  <a:cubicBezTo>
                    <a:pt x="952" y="159"/>
                    <a:pt x="1099" y="313"/>
                    <a:pt x="1108" y="322"/>
                  </a:cubicBezTo>
                  <a:lnTo>
                    <a:pt x="1227" y="215"/>
                  </a:lnTo>
                  <a:cubicBezTo>
                    <a:pt x="1158" y="120"/>
                    <a:pt x="971" y="0"/>
                    <a:pt x="7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8"/>
            <p:cNvSpPr/>
            <p:nvPr/>
          </p:nvSpPr>
          <p:spPr>
            <a:xfrm>
              <a:off x="1311125" y="818675"/>
              <a:ext cx="42575" cy="55900"/>
            </a:xfrm>
            <a:custGeom>
              <a:avLst/>
              <a:gdLst/>
              <a:ahLst/>
              <a:cxnLst/>
              <a:rect l="l" t="t" r="r" b="b"/>
              <a:pathLst>
                <a:path w="1703" h="2236" extrusionOk="0">
                  <a:moveTo>
                    <a:pt x="904" y="0"/>
                  </a:moveTo>
                  <a:cubicBezTo>
                    <a:pt x="580" y="0"/>
                    <a:pt x="247" y="238"/>
                    <a:pt x="0" y="688"/>
                  </a:cubicBezTo>
                  <a:lnTo>
                    <a:pt x="131" y="759"/>
                  </a:lnTo>
                  <a:cubicBezTo>
                    <a:pt x="358" y="370"/>
                    <a:pt x="635" y="157"/>
                    <a:pt x="907" y="157"/>
                  </a:cubicBezTo>
                  <a:cubicBezTo>
                    <a:pt x="934" y="157"/>
                    <a:pt x="961" y="159"/>
                    <a:pt x="989" y="164"/>
                  </a:cubicBezTo>
                  <a:cubicBezTo>
                    <a:pt x="1215" y="211"/>
                    <a:pt x="1382" y="390"/>
                    <a:pt x="1429" y="628"/>
                  </a:cubicBezTo>
                  <a:cubicBezTo>
                    <a:pt x="1524" y="1176"/>
                    <a:pt x="858" y="2128"/>
                    <a:pt x="858" y="2140"/>
                  </a:cubicBezTo>
                  <a:lnTo>
                    <a:pt x="989" y="2235"/>
                  </a:lnTo>
                  <a:cubicBezTo>
                    <a:pt x="1024" y="2188"/>
                    <a:pt x="1703" y="1212"/>
                    <a:pt x="1560" y="592"/>
                  </a:cubicBezTo>
                  <a:cubicBezTo>
                    <a:pt x="1501" y="283"/>
                    <a:pt x="1274" y="57"/>
                    <a:pt x="1012" y="9"/>
                  </a:cubicBezTo>
                  <a:cubicBezTo>
                    <a:pt x="977" y="3"/>
                    <a:pt x="940" y="0"/>
                    <a:pt x="9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8"/>
            <p:cNvSpPr/>
            <p:nvPr/>
          </p:nvSpPr>
          <p:spPr>
            <a:xfrm>
              <a:off x="1215875" y="902275"/>
              <a:ext cx="33050" cy="44025"/>
            </a:xfrm>
            <a:custGeom>
              <a:avLst/>
              <a:gdLst/>
              <a:ahLst/>
              <a:cxnLst/>
              <a:rect l="l" t="t" r="r" b="b"/>
              <a:pathLst>
                <a:path w="1322" h="1761" extrusionOk="0">
                  <a:moveTo>
                    <a:pt x="890" y="0"/>
                  </a:moveTo>
                  <a:cubicBezTo>
                    <a:pt x="818" y="0"/>
                    <a:pt x="743" y="15"/>
                    <a:pt x="667" y="46"/>
                  </a:cubicBezTo>
                  <a:cubicBezTo>
                    <a:pt x="155" y="261"/>
                    <a:pt x="0" y="642"/>
                    <a:pt x="191" y="1273"/>
                  </a:cubicBezTo>
                  <a:cubicBezTo>
                    <a:pt x="262" y="1535"/>
                    <a:pt x="381" y="1689"/>
                    <a:pt x="548" y="1749"/>
                  </a:cubicBezTo>
                  <a:cubicBezTo>
                    <a:pt x="596" y="1761"/>
                    <a:pt x="631" y="1761"/>
                    <a:pt x="679" y="1761"/>
                  </a:cubicBezTo>
                  <a:cubicBezTo>
                    <a:pt x="810" y="1761"/>
                    <a:pt x="917" y="1701"/>
                    <a:pt x="917" y="1701"/>
                  </a:cubicBezTo>
                  <a:lnTo>
                    <a:pt x="834" y="1570"/>
                  </a:lnTo>
                  <a:cubicBezTo>
                    <a:pt x="834" y="1570"/>
                    <a:pt x="767" y="1611"/>
                    <a:pt x="683" y="1611"/>
                  </a:cubicBezTo>
                  <a:cubicBezTo>
                    <a:pt x="655" y="1611"/>
                    <a:pt x="625" y="1606"/>
                    <a:pt x="596" y="1594"/>
                  </a:cubicBezTo>
                  <a:cubicBezTo>
                    <a:pt x="489" y="1547"/>
                    <a:pt x="393" y="1428"/>
                    <a:pt x="334" y="1225"/>
                  </a:cubicBezTo>
                  <a:cubicBezTo>
                    <a:pt x="131" y="535"/>
                    <a:pt x="417" y="320"/>
                    <a:pt x="727" y="177"/>
                  </a:cubicBezTo>
                  <a:cubicBezTo>
                    <a:pt x="786" y="158"/>
                    <a:pt x="837" y="149"/>
                    <a:pt x="884" y="149"/>
                  </a:cubicBezTo>
                  <a:cubicBezTo>
                    <a:pt x="922" y="149"/>
                    <a:pt x="957" y="155"/>
                    <a:pt x="989" y="165"/>
                  </a:cubicBezTo>
                  <a:cubicBezTo>
                    <a:pt x="1108" y="213"/>
                    <a:pt x="1167" y="356"/>
                    <a:pt x="1167" y="356"/>
                  </a:cubicBezTo>
                  <a:lnTo>
                    <a:pt x="1322" y="320"/>
                  </a:lnTo>
                  <a:cubicBezTo>
                    <a:pt x="1322" y="320"/>
                    <a:pt x="1251" y="118"/>
                    <a:pt x="1072" y="34"/>
                  </a:cubicBezTo>
                  <a:cubicBezTo>
                    <a:pt x="1016" y="12"/>
                    <a:pt x="954" y="0"/>
                    <a:pt x="8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8"/>
            <p:cNvSpPr/>
            <p:nvPr/>
          </p:nvSpPr>
          <p:spPr>
            <a:xfrm>
              <a:off x="1210825" y="801225"/>
              <a:ext cx="156575" cy="323675"/>
            </a:xfrm>
            <a:custGeom>
              <a:avLst/>
              <a:gdLst/>
              <a:ahLst/>
              <a:cxnLst/>
              <a:rect l="l" t="t" r="r" b="b"/>
              <a:pathLst>
                <a:path w="6263" h="12947" extrusionOk="0">
                  <a:moveTo>
                    <a:pt x="2776" y="0"/>
                  </a:moveTo>
                  <a:cubicBezTo>
                    <a:pt x="2595" y="0"/>
                    <a:pt x="2464" y="59"/>
                    <a:pt x="2381" y="159"/>
                  </a:cubicBezTo>
                  <a:cubicBezTo>
                    <a:pt x="2191" y="397"/>
                    <a:pt x="2322" y="838"/>
                    <a:pt x="2453" y="1159"/>
                  </a:cubicBezTo>
                  <a:cubicBezTo>
                    <a:pt x="2727" y="1802"/>
                    <a:pt x="4215" y="4838"/>
                    <a:pt x="4227" y="4862"/>
                  </a:cubicBezTo>
                  <a:lnTo>
                    <a:pt x="4358" y="4791"/>
                  </a:lnTo>
                  <a:cubicBezTo>
                    <a:pt x="4346" y="4767"/>
                    <a:pt x="2858" y="1731"/>
                    <a:pt x="2596" y="1088"/>
                  </a:cubicBezTo>
                  <a:cubicBezTo>
                    <a:pt x="2429" y="683"/>
                    <a:pt x="2393" y="386"/>
                    <a:pt x="2500" y="243"/>
                  </a:cubicBezTo>
                  <a:cubicBezTo>
                    <a:pt x="2555" y="170"/>
                    <a:pt x="2651" y="139"/>
                    <a:pt x="2784" y="139"/>
                  </a:cubicBezTo>
                  <a:cubicBezTo>
                    <a:pt x="2825" y="139"/>
                    <a:pt x="2869" y="142"/>
                    <a:pt x="2917" y="147"/>
                  </a:cubicBezTo>
                  <a:cubicBezTo>
                    <a:pt x="3429" y="231"/>
                    <a:pt x="4917" y="2981"/>
                    <a:pt x="5786" y="4803"/>
                  </a:cubicBezTo>
                  <a:cubicBezTo>
                    <a:pt x="6072" y="5458"/>
                    <a:pt x="5274" y="6255"/>
                    <a:pt x="4691" y="6815"/>
                  </a:cubicBezTo>
                  <a:cubicBezTo>
                    <a:pt x="4417" y="7065"/>
                    <a:pt x="4215" y="7279"/>
                    <a:pt x="4155" y="7422"/>
                  </a:cubicBezTo>
                  <a:cubicBezTo>
                    <a:pt x="4001" y="7827"/>
                    <a:pt x="4703" y="11232"/>
                    <a:pt x="4858" y="11911"/>
                  </a:cubicBezTo>
                  <a:lnTo>
                    <a:pt x="845" y="12744"/>
                  </a:lnTo>
                  <a:cubicBezTo>
                    <a:pt x="786" y="12458"/>
                    <a:pt x="524" y="11399"/>
                    <a:pt x="345" y="10101"/>
                  </a:cubicBezTo>
                  <a:cubicBezTo>
                    <a:pt x="119" y="8470"/>
                    <a:pt x="167" y="7470"/>
                    <a:pt x="298" y="7208"/>
                  </a:cubicBezTo>
                  <a:cubicBezTo>
                    <a:pt x="369" y="7065"/>
                    <a:pt x="583" y="6863"/>
                    <a:pt x="774" y="6672"/>
                  </a:cubicBezTo>
                  <a:cubicBezTo>
                    <a:pt x="1072" y="6386"/>
                    <a:pt x="1238" y="6208"/>
                    <a:pt x="1238" y="6089"/>
                  </a:cubicBezTo>
                  <a:cubicBezTo>
                    <a:pt x="1238" y="5886"/>
                    <a:pt x="893" y="5184"/>
                    <a:pt x="822" y="5029"/>
                  </a:cubicBezTo>
                  <a:lnTo>
                    <a:pt x="691" y="5100"/>
                  </a:lnTo>
                  <a:cubicBezTo>
                    <a:pt x="833" y="5434"/>
                    <a:pt x="1083" y="5981"/>
                    <a:pt x="1083" y="6101"/>
                  </a:cubicBezTo>
                  <a:cubicBezTo>
                    <a:pt x="1083" y="6172"/>
                    <a:pt x="845" y="6410"/>
                    <a:pt x="691" y="6577"/>
                  </a:cubicBezTo>
                  <a:cubicBezTo>
                    <a:pt x="476" y="6791"/>
                    <a:pt x="274" y="6994"/>
                    <a:pt x="179" y="7160"/>
                  </a:cubicBezTo>
                  <a:cubicBezTo>
                    <a:pt x="0" y="7517"/>
                    <a:pt x="24" y="8672"/>
                    <a:pt x="214" y="10149"/>
                  </a:cubicBezTo>
                  <a:cubicBezTo>
                    <a:pt x="417" y="11649"/>
                    <a:pt x="750" y="12863"/>
                    <a:pt x="750" y="12875"/>
                  </a:cubicBezTo>
                  <a:lnTo>
                    <a:pt x="762" y="12947"/>
                  </a:lnTo>
                  <a:lnTo>
                    <a:pt x="5060" y="12042"/>
                  </a:lnTo>
                  <a:lnTo>
                    <a:pt x="5048" y="11970"/>
                  </a:lnTo>
                  <a:cubicBezTo>
                    <a:pt x="4691" y="10327"/>
                    <a:pt x="4215" y="7779"/>
                    <a:pt x="4322" y="7482"/>
                  </a:cubicBezTo>
                  <a:cubicBezTo>
                    <a:pt x="4358" y="7386"/>
                    <a:pt x="4572" y="7160"/>
                    <a:pt x="4810" y="6934"/>
                  </a:cubicBezTo>
                  <a:cubicBezTo>
                    <a:pt x="5429" y="6327"/>
                    <a:pt x="6263" y="5505"/>
                    <a:pt x="5941" y="4743"/>
                  </a:cubicBezTo>
                  <a:cubicBezTo>
                    <a:pt x="5715" y="4291"/>
                    <a:pt x="3691" y="136"/>
                    <a:pt x="2953" y="16"/>
                  </a:cubicBezTo>
                  <a:cubicBezTo>
                    <a:pt x="2889" y="5"/>
                    <a:pt x="2831" y="0"/>
                    <a:pt x="27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8"/>
            <p:cNvSpPr/>
            <p:nvPr/>
          </p:nvSpPr>
          <p:spPr>
            <a:xfrm>
              <a:off x="1214375" y="1063550"/>
              <a:ext cx="150950" cy="97375"/>
            </a:xfrm>
            <a:custGeom>
              <a:avLst/>
              <a:gdLst/>
              <a:ahLst/>
              <a:cxnLst/>
              <a:rect l="l" t="t" r="r" b="b"/>
              <a:pathLst>
                <a:path w="6038" h="3895" extrusionOk="0">
                  <a:moveTo>
                    <a:pt x="4882" y="1"/>
                  </a:moveTo>
                  <a:lnTo>
                    <a:pt x="1" y="953"/>
                  </a:lnTo>
                  <a:lnTo>
                    <a:pt x="370" y="3894"/>
                  </a:lnTo>
                  <a:lnTo>
                    <a:pt x="6037" y="2370"/>
                  </a:lnTo>
                  <a:lnTo>
                    <a:pt x="4882" y="1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8"/>
            <p:cNvSpPr/>
            <p:nvPr/>
          </p:nvSpPr>
          <p:spPr>
            <a:xfrm>
              <a:off x="1205750" y="1106725"/>
              <a:ext cx="372400" cy="442875"/>
            </a:xfrm>
            <a:custGeom>
              <a:avLst/>
              <a:gdLst/>
              <a:ahLst/>
              <a:cxnLst/>
              <a:rect l="l" t="t" r="r" b="b"/>
              <a:pathLst>
                <a:path w="14896" h="17715" extrusionOk="0">
                  <a:moveTo>
                    <a:pt x="7156" y="0"/>
                  </a:moveTo>
                  <a:lnTo>
                    <a:pt x="1" y="1501"/>
                  </a:lnTo>
                  <a:cubicBezTo>
                    <a:pt x="1" y="1501"/>
                    <a:pt x="965" y="16657"/>
                    <a:pt x="6370" y="17562"/>
                  </a:cubicBezTo>
                  <a:cubicBezTo>
                    <a:pt x="6966" y="17663"/>
                    <a:pt x="7560" y="17715"/>
                    <a:pt x="8144" y="17715"/>
                  </a:cubicBezTo>
                  <a:cubicBezTo>
                    <a:pt x="10935" y="17715"/>
                    <a:pt x="13497" y="16533"/>
                    <a:pt x="14895" y="13895"/>
                  </a:cubicBezTo>
                  <a:lnTo>
                    <a:pt x="13169" y="9954"/>
                  </a:lnTo>
                  <a:lnTo>
                    <a:pt x="7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8"/>
            <p:cNvSpPr/>
            <p:nvPr/>
          </p:nvSpPr>
          <p:spPr>
            <a:xfrm>
              <a:off x="1204275" y="1104350"/>
              <a:ext cx="376550" cy="447100"/>
            </a:xfrm>
            <a:custGeom>
              <a:avLst/>
              <a:gdLst/>
              <a:ahLst/>
              <a:cxnLst/>
              <a:rect l="l" t="t" r="r" b="b"/>
              <a:pathLst>
                <a:path w="15062" h="17884" extrusionOk="0">
                  <a:moveTo>
                    <a:pt x="7203" y="179"/>
                  </a:moveTo>
                  <a:lnTo>
                    <a:pt x="13168" y="10085"/>
                  </a:lnTo>
                  <a:lnTo>
                    <a:pt x="14883" y="13990"/>
                  </a:lnTo>
                  <a:cubicBezTo>
                    <a:pt x="13575" y="16407"/>
                    <a:pt x="11152" y="17734"/>
                    <a:pt x="8206" y="17734"/>
                  </a:cubicBezTo>
                  <a:cubicBezTo>
                    <a:pt x="7640" y="17734"/>
                    <a:pt x="7054" y="17685"/>
                    <a:pt x="6453" y="17586"/>
                  </a:cubicBezTo>
                  <a:cubicBezTo>
                    <a:pt x="1357" y="16728"/>
                    <a:pt x="226" y="2750"/>
                    <a:pt x="143" y="1655"/>
                  </a:cubicBezTo>
                  <a:lnTo>
                    <a:pt x="7203" y="179"/>
                  </a:lnTo>
                  <a:close/>
                  <a:moveTo>
                    <a:pt x="7275" y="0"/>
                  </a:moveTo>
                  <a:lnTo>
                    <a:pt x="0" y="1536"/>
                  </a:lnTo>
                  <a:lnTo>
                    <a:pt x="0" y="1596"/>
                  </a:lnTo>
                  <a:cubicBezTo>
                    <a:pt x="24" y="2215"/>
                    <a:pt x="1024" y="16824"/>
                    <a:pt x="6429" y="17728"/>
                  </a:cubicBezTo>
                  <a:cubicBezTo>
                    <a:pt x="7037" y="17836"/>
                    <a:pt x="7632" y="17883"/>
                    <a:pt x="8215" y="17883"/>
                  </a:cubicBezTo>
                  <a:cubicBezTo>
                    <a:pt x="11216" y="17883"/>
                    <a:pt x="13704" y="16514"/>
                    <a:pt x="15050" y="14038"/>
                  </a:cubicBezTo>
                  <a:lnTo>
                    <a:pt x="15061" y="14014"/>
                  </a:lnTo>
                  <a:lnTo>
                    <a:pt x="13323" y="10001"/>
                  </a:lnTo>
                  <a:lnTo>
                    <a:pt x="72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8"/>
            <p:cNvSpPr/>
            <p:nvPr/>
          </p:nvSpPr>
          <p:spPr>
            <a:xfrm>
              <a:off x="1210825" y="1149000"/>
              <a:ext cx="201225" cy="54175"/>
            </a:xfrm>
            <a:custGeom>
              <a:avLst/>
              <a:gdLst/>
              <a:ahLst/>
              <a:cxnLst/>
              <a:rect l="l" t="t" r="r" b="b"/>
              <a:pathLst>
                <a:path w="8049" h="2167" extrusionOk="0">
                  <a:moveTo>
                    <a:pt x="8013" y="0"/>
                  </a:moveTo>
                  <a:lnTo>
                    <a:pt x="0" y="2024"/>
                  </a:lnTo>
                  <a:lnTo>
                    <a:pt x="36" y="2167"/>
                  </a:lnTo>
                  <a:lnTo>
                    <a:pt x="8049" y="143"/>
                  </a:lnTo>
                  <a:lnTo>
                    <a:pt x="80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8"/>
            <p:cNvSpPr/>
            <p:nvPr/>
          </p:nvSpPr>
          <p:spPr>
            <a:xfrm>
              <a:off x="1204275" y="1104350"/>
              <a:ext cx="382500" cy="447100"/>
            </a:xfrm>
            <a:custGeom>
              <a:avLst/>
              <a:gdLst/>
              <a:ahLst/>
              <a:cxnLst/>
              <a:rect l="l" t="t" r="r" b="b"/>
              <a:pathLst>
                <a:path w="15300" h="17884" extrusionOk="0">
                  <a:moveTo>
                    <a:pt x="7275" y="0"/>
                  </a:moveTo>
                  <a:lnTo>
                    <a:pt x="0" y="1536"/>
                  </a:lnTo>
                  <a:lnTo>
                    <a:pt x="0" y="1596"/>
                  </a:lnTo>
                  <a:cubicBezTo>
                    <a:pt x="24" y="2215"/>
                    <a:pt x="1024" y="16824"/>
                    <a:pt x="6429" y="17728"/>
                  </a:cubicBezTo>
                  <a:cubicBezTo>
                    <a:pt x="6989" y="17824"/>
                    <a:pt x="7608" y="17883"/>
                    <a:pt x="8215" y="17883"/>
                  </a:cubicBezTo>
                  <a:cubicBezTo>
                    <a:pt x="10882" y="17883"/>
                    <a:pt x="13752" y="16883"/>
                    <a:pt x="15300" y="14073"/>
                  </a:cubicBezTo>
                  <a:lnTo>
                    <a:pt x="15169" y="13990"/>
                  </a:lnTo>
                  <a:cubicBezTo>
                    <a:pt x="13681" y="16773"/>
                    <a:pt x="10852" y="17744"/>
                    <a:pt x="8241" y="17744"/>
                  </a:cubicBezTo>
                  <a:cubicBezTo>
                    <a:pt x="7635" y="17744"/>
                    <a:pt x="7040" y="17692"/>
                    <a:pt x="6477" y="17598"/>
                  </a:cubicBezTo>
                  <a:cubicBezTo>
                    <a:pt x="1369" y="16752"/>
                    <a:pt x="238" y="2774"/>
                    <a:pt x="167" y="1667"/>
                  </a:cubicBezTo>
                  <a:lnTo>
                    <a:pt x="7203" y="179"/>
                  </a:lnTo>
                  <a:lnTo>
                    <a:pt x="13180" y="10085"/>
                  </a:lnTo>
                  <a:lnTo>
                    <a:pt x="13323" y="10001"/>
                  </a:lnTo>
                  <a:lnTo>
                    <a:pt x="72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8"/>
            <p:cNvSpPr/>
            <p:nvPr/>
          </p:nvSpPr>
          <p:spPr>
            <a:xfrm>
              <a:off x="1331600" y="1230900"/>
              <a:ext cx="26400" cy="26825"/>
            </a:xfrm>
            <a:custGeom>
              <a:avLst/>
              <a:gdLst/>
              <a:ahLst/>
              <a:cxnLst/>
              <a:rect l="l" t="t" r="r" b="b"/>
              <a:pathLst>
                <a:path w="1056" h="1073" extrusionOk="0">
                  <a:moveTo>
                    <a:pt x="965" y="1"/>
                  </a:moveTo>
                  <a:cubicBezTo>
                    <a:pt x="954" y="1"/>
                    <a:pt x="943" y="4"/>
                    <a:pt x="932" y="10"/>
                  </a:cubicBezTo>
                  <a:cubicBezTo>
                    <a:pt x="634" y="332"/>
                    <a:pt x="336" y="641"/>
                    <a:pt x="39" y="963"/>
                  </a:cubicBezTo>
                  <a:cubicBezTo>
                    <a:pt x="1" y="1010"/>
                    <a:pt x="45" y="1072"/>
                    <a:pt x="95" y="1072"/>
                  </a:cubicBezTo>
                  <a:cubicBezTo>
                    <a:pt x="108" y="1072"/>
                    <a:pt x="122" y="1068"/>
                    <a:pt x="134" y="1058"/>
                  </a:cubicBezTo>
                  <a:cubicBezTo>
                    <a:pt x="432" y="748"/>
                    <a:pt x="729" y="427"/>
                    <a:pt x="1027" y="105"/>
                  </a:cubicBezTo>
                  <a:cubicBezTo>
                    <a:pt x="1056" y="57"/>
                    <a:pt x="1014" y="1"/>
                    <a:pt x="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8"/>
            <p:cNvSpPr/>
            <p:nvPr/>
          </p:nvSpPr>
          <p:spPr>
            <a:xfrm>
              <a:off x="1323200" y="1339075"/>
              <a:ext cx="17700" cy="32300"/>
            </a:xfrm>
            <a:custGeom>
              <a:avLst/>
              <a:gdLst/>
              <a:ahLst/>
              <a:cxnLst/>
              <a:rect l="l" t="t" r="r" b="b"/>
              <a:pathLst>
                <a:path w="708" h="1292" extrusionOk="0">
                  <a:moveTo>
                    <a:pt x="633" y="1"/>
                  </a:moveTo>
                  <a:cubicBezTo>
                    <a:pt x="615" y="1"/>
                    <a:pt x="597" y="13"/>
                    <a:pt x="589" y="41"/>
                  </a:cubicBezTo>
                  <a:cubicBezTo>
                    <a:pt x="387" y="422"/>
                    <a:pt x="208" y="815"/>
                    <a:pt x="17" y="1208"/>
                  </a:cubicBezTo>
                  <a:cubicBezTo>
                    <a:pt x="1" y="1250"/>
                    <a:pt x="43" y="1292"/>
                    <a:pt x="82" y="1292"/>
                  </a:cubicBezTo>
                  <a:cubicBezTo>
                    <a:pt x="99" y="1292"/>
                    <a:pt x="114" y="1285"/>
                    <a:pt x="125" y="1267"/>
                  </a:cubicBezTo>
                  <a:cubicBezTo>
                    <a:pt x="315" y="886"/>
                    <a:pt x="494" y="493"/>
                    <a:pt x="684" y="100"/>
                  </a:cubicBezTo>
                  <a:cubicBezTo>
                    <a:pt x="708" y="45"/>
                    <a:pt x="669" y="1"/>
                    <a:pt x="6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8"/>
            <p:cNvSpPr/>
            <p:nvPr/>
          </p:nvSpPr>
          <p:spPr>
            <a:xfrm>
              <a:off x="1391150" y="1190000"/>
              <a:ext cx="25700" cy="27650"/>
            </a:xfrm>
            <a:custGeom>
              <a:avLst/>
              <a:gdLst/>
              <a:ahLst/>
              <a:cxnLst/>
              <a:rect l="l" t="t" r="r" b="b"/>
              <a:pathLst>
                <a:path w="1028" h="1106" extrusionOk="0">
                  <a:moveTo>
                    <a:pt x="94" y="1"/>
                  </a:moveTo>
                  <a:cubicBezTo>
                    <a:pt x="45" y="1"/>
                    <a:pt x="0" y="63"/>
                    <a:pt x="38" y="110"/>
                  </a:cubicBezTo>
                  <a:cubicBezTo>
                    <a:pt x="324" y="432"/>
                    <a:pt x="621" y="753"/>
                    <a:pt x="907" y="1087"/>
                  </a:cubicBezTo>
                  <a:cubicBezTo>
                    <a:pt x="915" y="1100"/>
                    <a:pt x="926" y="1106"/>
                    <a:pt x="938" y="1106"/>
                  </a:cubicBezTo>
                  <a:cubicBezTo>
                    <a:pt x="978" y="1106"/>
                    <a:pt x="1027" y="1040"/>
                    <a:pt x="990" y="1003"/>
                  </a:cubicBezTo>
                  <a:cubicBezTo>
                    <a:pt x="705" y="670"/>
                    <a:pt x="407" y="348"/>
                    <a:pt x="133" y="15"/>
                  </a:cubicBezTo>
                  <a:cubicBezTo>
                    <a:pt x="121" y="5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8"/>
            <p:cNvSpPr/>
            <p:nvPr/>
          </p:nvSpPr>
          <p:spPr>
            <a:xfrm>
              <a:off x="1259575" y="1222350"/>
              <a:ext cx="14050" cy="33525"/>
            </a:xfrm>
            <a:custGeom>
              <a:avLst/>
              <a:gdLst/>
              <a:ahLst/>
              <a:cxnLst/>
              <a:rect l="l" t="t" r="r" b="b"/>
              <a:pathLst>
                <a:path w="562" h="1341" extrusionOk="0">
                  <a:moveTo>
                    <a:pt x="483" y="0"/>
                  </a:moveTo>
                  <a:cubicBezTo>
                    <a:pt x="461" y="0"/>
                    <a:pt x="440" y="9"/>
                    <a:pt x="431" y="31"/>
                  </a:cubicBezTo>
                  <a:cubicBezTo>
                    <a:pt x="300" y="447"/>
                    <a:pt x="157" y="852"/>
                    <a:pt x="15" y="1269"/>
                  </a:cubicBezTo>
                  <a:cubicBezTo>
                    <a:pt x="0" y="1311"/>
                    <a:pt x="36" y="1341"/>
                    <a:pt x="71" y="1341"/>
                  </a:cubicBezTo>
                  <a:cubicBezTo>
                    <a:pt x="94" y="1341"/>
                    <a:pt x="117" y="1327"/>
                    <a:pt x="122" y="1293"/>
                  </a:cubicBezTo>
                  <a:cubicBezTo>
                    <a:pt x="253" y="876"/>
                    <a:pt x="407" y="483"/>
                    <a:pt x="538" y="66"/>
                  </a:cubicBezTo>
                  <a:cubicBezTo>
                    <a:pt x="561" y="28"/>
                    <a:pt x="521" y="0"/>
                    <a:pt x="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8"/>
            <p:cNvSpPr/>
            <p:nvPr/>
          </p:nvSpPr>
          <p:spPr>
            <a:xfrm>
              <a:off x="1248325" y="1311025"/>
              <a:ext cx="30725" cy="22225"/>
            </a:xfrm>
            <a:custGeom>
              <a:avLst/>
              <a:gdLst/>
              <a:ahLst/>
              <a:cxnLst/>
              <a:rect l="l" t="t" r="r" b="b"/>
              <a:pathLst>
                <a:path w="1229" h="889" extrusionOk="0">
                  <a:moveTo>
                    <a:pt x="95" y="0"/>
                  </a:moveTo>
                  <a:cubicBezTo>
                    <a:pt x="33" y="0"/>
                    <a:pt x="1" y="75"/>
                    <a:pt x="72" y="115"/>
                  </a:cubicBezTo>
                  <a:cubicBezTo>
                    <a:pt x="429" y="365"/>
                    <a:pt x="762" y="627"/>
                    <a:pt x="1119" y="877"/>
                  </a:cubicBezTo>
                  <a:cubicBezTo>
                    <a:pt x="1130" y="885"/>
                    <a:pt x="1140" y="889"/>
                    <a:pt x="1150" y="889"/>
                  </a:cubicBezTo>
                  <a:cubicBezTo>
                    <a:pt x="1196" y="889"/>
                    <a:pt x="1228" y="809"/>
                    <a:pt x="1179" y="770"/>
                  </a:cubicBezTo>
                  <a:cubicBezTo>
                    <a:pt x="822" y="520"/>
                    <a:pt x="476" y="270"/>
                    <a:pt x="131" y="8"/>
                  </a:cubicBezTo>
                  <a:cubicBezTo>
                    <a:pt x="118" y="2"/>
                    <a:pt x="106" y="0"/>
                    <a:pt x="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8"/>
            <p:cNvSpPr/>
            <p:nvPr/>
          </p:nvSpPr>
          <p:spPr>
            <a:xfrm>
              <a:off x="1266900" y="1392075"/>
              <a:ext cx="25225" cy="27675"/>
            </a:xfrm>
            <a:custGeom>
              <a:avLst/>
              <a:gdLst/>
              <a:ahLst/>
              <a:cxnLst/>
              <a:rect l="l" t="t" r="r" b="b"/>
              <a:pathLst>
                <a:path w="1009" h="1107" extrusionOk="0">
                  <a:moveTo>
                    <a:pt x="930" y="1"/>
                  </a:moveTo>
                  <a:cubicBezTo>
                    <a:pt x="916" y="1"/>
                    <a:pt x="902" y="5"/>
                    <a:pt x="888" y="16"/>
                  </a:cubicBezTo>
                  <a:cubicBezTo>
                    <a:pt x="603" y="338"/>
                    <a:pt x="305" y="671"/>
                    <a:pt x="19" y="993"/>
                  </a:cubicBezTo>
                  <a:cubicBezTo>
                    <a:pt x="1" y="1039"/>
                    <a:pt x="40" y="1107"/>
                    <a:pt x="80" y="1107"/>
                  </a:cubicBezTo>
                  <a:cubicBezTo>
                    <a:pt x="92" y="1107"/>
                    <a:pt x="104" y="1101"/>
                    <a:pt x="114" y="1088"/>
                  </a:cubicBezTo>
                  <a:cubicBezTo>
                    <a:pt x="400" y="755"/>
                    <a:pt x="698" y="433"/>
                    <a:pt x="972" y="100"/>
                  </a:cubicBezTo>
                  <a:cubicBezTo>
                    <a:pt x="1008" y="54"/>
                    <a:pt x="974" y="1"/>
                    <a:pt x="9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8"/>
            <p:cNvSpPr/>
            <p:nvPr/>
          </p:nvSpPr>
          <p:spPr>
            <a:xfrm>
              <a:off x="1442275" y="1296900"/>
              <a:ext cx="19175" cy="31450"/>
            </a:xfrm>
            <a:custGeom>
              <a:avLst/>
              <a:gdLst/>
              <a:ahLst/>
              <a:cxnLst/>
              <a:rect l="l" t="t" r="r" b="b"/>
              <a:pathLst>
                <a:path w="767" h="1258" extrusionOk="0">
                  <a:moveTo>
                    <a:pt x="77" y="1"/>
                  </a:moveTo>
                  <a:cubicBezTo>
                    <a:pt x="37" y="1"/>
                    <a:pt x="0" y="43"/>
                    <a:pt x="17" y="85"/>
                  </a:cubicBezTo>
                  <a:cubicBezTo>
                    <a:pt x="231" y="478"/>
                    <a:pt x="434" y="847"/>
                    <a:pt x="648" y="1228"/>
                  </a:cubicBezTo>
                  <a:cubicBezTo>
                    <a:pt x="656" y="1248"/>
                    <a:pt x="674" y="1257"/>
                    <a:pt x="693" y="1257"/>
                  </a:cubicBezTo>
                  <a:cubicBezTo>
                    <a:pt x="728" y="1257"/>
                    <a:pt x="767" y="1223"/>
                    <a:pt x="743" y="1168"/>
                  </a:cubicBezTo>
                  <a:cubicBezTo>
                    <a:pt x="541" y="787"/>
                    <a:pt x="327" y="418"/>
                    <a:pt x="124" y="25"/>
                  </a:cubicBezTo>
                  <a:cubicBezTo>
                    <a:pt x="110" y="8"/>
                    <a:pt x="93" y="1"/>
                    <a:pt x="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8"/>
            <p:cNvSpPr/>
            <p:nvPr/>
          </p:nvSpPr>
          <p:spPr>
            <a:xfrm>
              <a:off x="1501825" y="1461900"/>
              <a:ext cx="19175" cy="31650"/>
            </a:xfrm>
            <a:custGeom>
              <a:avLst/>
              <a:gdLst/>
              <a:ahLst/>
              <a:cxnLst/>
              <a:rect l="l" t="t" r="r" b="b"/>
              <a:pathLst>
                <a:path w="767" h="1266" extrusionOk="0">
                  <a:moveTo>
                    <a:pt x="72" y="1"/>
                  </a:moveTo>
                  <a:cubicBezTo>
                    <a:pt x="33" y="1"/>
                    <a:pt x="0" y="44"/>
                    <a:pt x="16" y="93"/>
                  </a:cubicBezTo>
                  <a:cubicBezTo>
                    <a:pt x="231" y="486"/>
                    <a:pt x="433" y="855"/>
                    <a:pt x="647" y="1236"/>
                  </a:cubicBezTo>
                  <a:cubicBezTo>
                    <a:pt x="655" y="1256"/>
                    <a:pt x="673" y="1265"/>
                    <a:pt x="692" y="1265"/>
                  </a:cubicBezTo>
                  <a:cubicBezTo>
                    <a:pt x="728" y="1265"/>
                    <a:pt x="766" y="1231"/>
                    <a:pt x="743" y="1176"/>
                  </a:cubicBezTo>
                  <a:cubicBezTo>
                    <a:pt x="540" y="795"/>
                    <a:pt x="326" y="426"/>
                    <a:pt x="123" y="33"/>
                  </a:cubicBezTo>
                  <a:cubicBezTo>
                    <a:pt x="108" y="10"/>
                    <a:pt x="89" y="1"/>
                    <a:pt x="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8"/>
            <p:cNvSpPr/>
            <p:nvPr/>
          </p:nvSpPr>
          <p:spPr>
            <a:xfrm>
              <a:off x="1459700" y="1384425"/>
              <a:ext cx="20850" cy="30725"/>
            </a:xfrm>
            <a:custGeom>
              <a:avLst/>
              <a:gdLst/>
              <a:ahLst/>
              <a:cxnLst/>
              <a:rect l="l" t="t" r="r" b="b"/>
              <a:pathLst>
                <a:path w="834" h="1229" extrusionOk="0">
                  <a:moveTo>
                    <a:pt x="745" y="0"/>
                  </a:moveTo>
                  <a:cubicBezTo>
                    <a:pt x="728" y="0"/>
                    <a:pt x="712" y="7"/>
                    <a:pt x="701" y="25"/>
                  </a:cubicBezTo>
                  <a:lnTo>
                    <a:pt x="34" y="1144"/>
                  </a:lnTo>
                  <a:cubicBezTo>
                    <a:pt x="1" y="1186"/>
                    <a:pt x="44" y="1228"/>
                    <a:pt x="90" y="1228"/>
                  </a:cubicBezTo>
                  <a:cubicBezTo>
                    <a:pt x="109" y="1228"/>
                    <a:pt x="128" y="1221"/>
                    <a:pt x="142" y="1203"/>
                  </a:cubicBezTo>
                  <a:lnTo>
                    <a:pt x="808" y="84"/>
                  </a:lnTo>
                  <a:cubicBezTo>
                    <a:pt x="834" y="42"/>
                    <a:pt x="787" y="0"/>
                    <a:pt x="7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8"/>
            <p:cNvSpPr/>
            <p:nvPr/>
          </p:nvSpPr>
          <p:spPr>
            <a:xfrm>
              <a:off x="1373325" y="1280375"/>
              <a:ext cx="34600" cy="16150"/>
            </a:xfrm>
            <a:custGeom>
              <a:avLst/>
              <a:gdLst/>
              <a:ahLst/>
              <a:cxnLst/>
              <a:rect l="l" t="t" r="r" b="b"/>
              <a:pathLst>
                <a:path w="1384" h="646" extrusionOk="0">
                  <a:moveTo>
                    <a:pt x="98" y="0"/>
                  </a:moveTo>
                  <a:cubicBezTo>
                    <a:pt x="35" y="0"/>
                    <a:pt x="1" y="82"/>
                    <a:pt x="72" y="103"/>
                  </a:cubicBezTo>
                  <a:cubicBezTo>
                    <a:pt x="465" y="281"/>
                    <a:pt x="858" y="460"/>
                    <a:pt x="1263" y="639"/>
                  </a:cubicBezTo>
                  <a:cubicBezTo>
                    <a:pt x="1273" y="644"/>
                    <a:pt x="1283" y="646"/>
                    <a:pt x="1292" y="646"/>
                  </a:cubicBezTo>
                  <a:cubicBezTo>
                    <a:pt x="1348" y="646"/>
                    <a:pt x="1384" y="564"/>
                    <a:pt x="1322" y="543"/>
                  </a:cubicBezTo>
                  <a:cubicBezTo>
                    <a:pt x="918" y="365"/>
                    <a:pt x="525" y="186"/>
                    <a:pt x="132" y="8"/>
                  </a:cubicBezTo>
                  <a:cubicBezTo>
                    <a:pt x="120" y="3"/>
                    <a:pt x="109" y="0"/>
                    <a:pt x="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8"/>
            <p:cNvSpPr/>
            <p:nvPr/>
          </p:nvSpPr>
          <p:spPr>
            <a:xfrm>
              <a:off x="1397000" y="1473350"/>
              <a:ext cx="34400" cy="16350"/>
            </a:xfrm>
            <a:custGeom>
              <a:avLst/>
              <a:gdLst/>
              <a:ahLst/>
              <a:cxnLst/>
              <a:rect l="l" t="t" r="r" b="b"/>
              <a:pathLst>
                <a:path w="1376" h="654" extrusionOk="0">
                  <a:moveTo>
                    <a:pt x="96" y="0"/>
                  </a:moveTo>
                  <a:cubicBezTo>
                    <a:pt x="43" y="0"/>
                    <a:pt x="0" y="90"/>
                    <a:pt x="54" y="111"/>
                  </a:cubicBezTo>
                  <a:cubicBezTo>
                    <a:pt x="459" y="290"/>
                    <a:pt x="852" y="468"/>
                    <a:pt x="1245" y="647"/>
                  </a:cubicBezTo>
                  <a:cubicBezTo>
                    <a:pt x="1256" y="652"/>
                    <a:pt x="1267" y="654"/>
                    <a:pt x="1278" y="654"/>
                  </a:cubicBezTo>
                  <a:cubicBezTo>
                    <a:pt x="1342" y="654"/>
                    <a:pt x="1376" y="570"/>
                    <a:pt x="1304" y="540"/>
                  </a:cubicBezTo>
                  <a:cubicBezTo>
                    <a:pt x="911" y="361"/>
                    <a:pt x="518" y="182"/>
                    <a:pt x="113" y="4"/>
                  </a:cubicBezTo>
                  <a:cubicBezTo>
                    <a:pt x="108" y="1"/>
                    <a:pt x="102" y="0"/>
                    <a:pt x="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8"/>
            <p:cNvSpPr/>
            <p:nvPr/>
          </p:nvSpPr>
          <p:spPr>
            <a:xfrm>
              <a:off x="1319425" y="1478100"/>
              <a:ext cx="24800" cy="27975"/>
            </a:xfrm>
            <a:custGeom>
              <a:avLst/>
              <a:gdLst/>
              <a:ahLst/>
              <a:cxnLst/>
              <a:rect l="l" t="t" r="r" b="b"/>
              <a:pathLst>
                <a:path w="992" h="1119" extrusionOk="0">
                  <a:moveTo>
                    <a:pt x="912" y="1"/>
                  </a:moveTo>
                  <a:cubicBezTo>
                    <a:pt x="899" y="1"/>
                    <a:pt x="885" y="5"/>
                    <a:pt x="871" y="16"/>
                  </a:cubicBezTo>
                  <a:cubicBezTo>
                    <a:pt x="585" y="338"/>
                    <a:pt x="311" y="683"/>
                    <a:pt x="38" y="1004"/>
                  </a:cubicBezTo>
                  <a:cubicBezTo>
                    <a:pt x="0" y="1051"/>
                    <a:pt x="50" y="1119"/>
                    <a:pt x="90" y="1119"/>
                  </a:cubicBezTo>
                  <a:cubicBezTo>
                    <a:pt x="102" y="1119"/>
                    <a:pt x="113" y="1113"/>
                    <a:pt x="121" y="1100"/>
                  </a:cubicBezTo>
                  <a:cubicBezTo>
                    <a:pt x="407" y="766"/>
                    <a:pt x="680" y="433"/>
                    <a:pt x="954" y="100"/>
                  </a:cubicBezTo>
                  <a:cubicBezTo>
                    <a:pt x="991" y="54"/>
                    <a:pt x="957" y="1"/>
                    <a:pt x="9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8"/>
            <p:cNvSpPr/>
            <p:nvPr/>
          </p:nvSpPr>
          <p:spPr>
            <a:xfrm>
              <a:off x="1356000" y="1389125"/>
              <a:ext cx="13850" cy="33800"/>
            </a:xfrm>
            <a:custGeom>
              <a:avLst/>
              <a:gdLst/>
              <a:ahLst/>
              <a:cxnLst/>
              <a:rect l="l" t="t" r="r" b="b"/>
              <a:pathLst>
                <a:path w="554" h="1352" extrusionOk="0">
                  <a:moveTo>
                    <a:pt x="478" y="0"/>
                  </a:moveTo>
                  <a:cubicBezTo>
                    <a:pt x="457" y="0"/>
                    <a:pt x="436" y="12"/>
                    <a:pt x="432" y="39"/>
                  </a:cubicBezTo>
                  <a:cubicBezTo>
                    <a:pt x="301" y="456"/>
                    <a:pt x="170" y="861"/>
                    <a:pt x="15" y="1277"/>
                  </a:cubicBezTo>
                  <a:cubicBezTo>
                    <a:pt x="0" y="1321"/>
                    <a:pt x="31" y="1352"/>
                    <a:pt x="65" y="1352"/>
                  </a:cubicBezTo>
                  <a:cubicBezTo>
                    <a:pt x="86" y="1352"/>
                    <a:pt x="109" y="1340"/>
                    <a:pt x="122" y="1313"/>
                  </a:cubicBezTo>
                  <a:cubicBezTo>
                    <a:pt x="253" y="896"/>
                    <a:pt x="384" y="492"/>
                    <a:pt x="539" y="75"/>
                  </a:cubicBezTo>
                  <a:cubicBezTo>
                    <a:pt x="554" y="31"/>
                    <a:pt x="514" y="0"/>
                    <a:pt x="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8"/>
            <p:cNvSpPr/>
            <p:nvPr/>
          </p:nvSpPr>
          <p:spPr>
            <a:xfrm>
              <a:off x="1265275" y="1270425"/>
              <a:ext cx="22950" cy="22950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80" y="126"/>
                  </a:moveTo>
                  <a:cubicBezTo>
                    <a:pt x="653" y="126"/>
                    <a:pt x="822" y="239"/>
                    <a:pt x="822" y="465"/>
                  </a:cubicBezTo>
                  <a:cubicBezTo>
                    <a:pt x="822" y="685"/>
                    <a:pt x="653" y="796"/>
                    <a:pt x="480" y="796"/>
                  </a:cubicBezTo>
                  <a:cubicBezTo>
                    <a:pt x="307" y="796"/>
                    <a:pt x="132" y="685"/>
                    <a:pt x="120" y="465"/>
                  </a:cubicBezTo>
                  <a:cubicBezTo>
                    <a:pt x="132" y="239"/>
                    <a:pt x="307" y="126"/>
                    <a:pt x="480" y="126"/>
                  </a:cubicBezTo>
                  <a:close/>
                  <a:moveTo>
                    <a:pt x="457" y="0"/>
                  </a:moveTo>
                  <a:cubicBezTo>
                    <a:pt x="219" y="0"/>
                    <a:pt x="17" y="205"/>
                    <a:pt x="1" y="456"/>
                  </a:cubicBezTo>
                  <a:lnTo>
                    <a:pt x="1" y="456"/>
                  </a:lnTo>
                  <a:cubicBezTo>
                    <a:pt x="1" y="459"/>
                    <a:pt x="1" y="462"/>
                    <a:pt x="1" y="465"/>
                  </a:cubicBezTo>
                  <a:cubicBezTo>
                    <a:pt x="1" y="465"/>
                    <a:pt x="1" y="465"/>
                    <a:pt x="1" y="465"/>
                  </a:cubicBezTo>
                  <a:lnTo>
                    <a:pt x="1" y="465"/>
                  </a:lnTo>
                  <a:cubicBezTo>
                    <a:pt x="1" y="468"/>
                    <a:pt x="1" y="470"/>
                    <a:pt x="1" y="472"/>
                  </a:cubicBezTo>
                  <a:lnTo>
                    <a:pt x="1" y="472"/>
                  </a:lnTo>
                  <a:cubicBezTo>
                    <a:pt x="16" y="719"/>
                    <a:pt x="194" y="918"/>
                    <a:pt x="465" y="918"/>
                  </a:cubicBezTo>
                  <a:cubicBezTo>
                    <a:pt x="715" y="918"/>
                    <a:pt x="918" y="715"/>
                    <a:pt x="918" y="465"/>
                  </a:cubicBezTo>
                  <a:cubicBezTo>
                    <a:pt x="918" y="215"/>
                    <a:pt x="727" y="13"/>
                    <a:pt x="477" y="1"/>
                  </a:cubicBezTo>
                  <a:cubicBezTo>
                    <a:pt x="470" y="0"/>
                    <a:pt x="464" y="0"/>
                    <a:pt x="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8"/>
            <p:cNvSpPr/>
            <p:nvPr/>
          </p:nvSpPr>
          <p:spPr>
            <a:xfrm>
              <a:off x="1313200" y="1193025"/>
              <a:ext cx="23250" cy="22950"/>
            </a:xfrm>
            <a:custGeom>
              <a:avLst/>
              <a:gdLst/>
              <a:ahLst/>
              <a:cxnLst/>
              <a:rect l="l" t="t" r="r" b="b"/>
              <a:pathLst>
                <a:path w="930" h="918" extrusionOk="0">
                  <a:moveTo>
                    <a:pt x="484" y="126"/>
                  </a:moveTo>
                  <a:cubicBezTo>
                    <a:pt x="656" y="126"/>
                    <a:pt x="822" y="239"/>
                    <a:pt x="822" y="465"/>
                  </a:cubicBezTo>
                  <a:cubicBezTo>
                    <a:pt x="822" y="686"/>
                    <a:pt x="656" y="796"/>
                    <a:pt x="484" y="796"/>
                  </a:cubicBezTo>
                  <a:cubicBezTo>
                    <a:pt x="313" y="796"/>
                    <a:pt x="138" y="686"/>
                    <a:pt x="120" y="465"/>
                  </a:cubicBezTo>
                  <a:cubicBezTo>
                    <a:pt x="138" y="239"/>
                    <a:pt x="313" y="126"/>
                    <a:pt x="484" y="126"/>
                  </a:cubicBezTo>
                  <a:close/>
                  <a:moveTo>
                    <a:pt x="455" y="1"/>
                  </a:moveTo>
                  <a:cubicBezTo>
                    <a:pt x="207" y="1"/>
                    <a:pt x="16" y="195"/>
                    <a:pt x="1" y="457"/>
                  </a:cubicBezTo>
                  <a:lnTo>
                    <a:pt x="1" y="457"/>
                  </a:lnTo>
                  <a:cubicBezTo>
                    <a:pt x="1" y="460"/>
                    <a:pt x="1" y="463"/>
                    <a:pt x="1" y="465"/>
                  </a:cubicBezTo>
                  <a:cubicBezTo>
                    <a:pt x="1" y="465"/>
                    <a:pt x="1" y="465"/>
                    <a:pt x="1" y="465"/>
                  </a:cubicBezTo>
                  <a:lnTo>
                    <a:pt x="1" y="465"/>
                  </a:lnTo>
                  <a:cubicBezTo>
                    <a:pt x="1" y="468"/>
                    <a:pt x="1" y="471"/>
                    <a:pt x="1" y="473"/>
                  </a:cubicBezTo>
                  <a:lnTo>
                    <a:pt x="1" y="473"/>
                  </a:lnTo>
                  <a:cubicBezTo>
                    <a:pt x="16" y="719"/>
                    <a:pt x="194" y="918"/>
                    <a:pt x="465" y="918"/>
                  </a:cubicBezTo>
                  <a:cubicBezTo>
                    <a:pt x="715" y="918"/>
                    <a:pt x="929" y="716"/>
                    <a:pt x="929" y="465"/>
                  </a:cubicBezTo>
                  <a:cubicBezTo>
                    <a:pt x="929" y="227"/>
                    <a:pt x="727" y="13"/>
                    <a:pt x="477" y="1"/>
                  </a:cubicBezTo>
                  <a:cubicBezTo>
                    <a:pt x="470" y="1"/>
                    <a:pt x="462" y="1"/>
                    <a:pt x="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8"/>
            <p:cNvSpPr/>
            <p:nvPr/>
          </p:nvSpPr>
          <p:spPr>
            <a:xfrm>
              <a:off x="1414100" y="1232625"/>
              <a:ext cx="22950" cy="23250"/>
            </a:xfrm>
            <a:custGeom>
              <a:avLst/>
              <a:gdLst/>
              <a:ahLst/>
              <a:cxnLst/>
              <a:rect l="l" t="t" r="r" b="b"/>
              <a:pathLst>
                <a:path w="918" h="930" extrusionOk="0">
                  <a:moveTo>
                    <a:pt x="480" y="135"/>
                  </a:moveTo>
                  <a:cubicBezTo>
                    <a:pt x="653" y="135"/>
                    <a:pt x="823" y="245"/>
                    <a:pt x="823" y="465"/>
                  </a:cubicBezTo>
                  <a:cubicBezTo>
                    <a:pt x="823" y="691"/>
                    <a:pt x="653" y="804"/>
                    <a:pt x="480" y="804"/>
                  </a:cubicBezTo>
                  <a:cubicBezTo>
                    <a:pt x="308" y="804"/>
                    <a:pt x="132" y="691"/>
                    <a:pt x="120" y="465"/>
                  </a:cubicBezTo>
                  <a:cubicBezTo>
                    <a:pt x="132" y="245"/>
                    <a:pt x="308" y="135"/>
                    <a:pt x="480" y="135"/>
                  </a:cubicBezTo>
                  <a:close/>
                  <a:moveTo>
                    <a:pt x="458" y="0"/>
                  </a:moveTo>
                  <a:cubicBezTo>
                    <a:pt x="219" y="0"/>
                    <a:pt x="16" y="217"/>
                    <a:pt x="1" y="458"/>
                  </a:cubicBezTo>
                  <a:lnTo>
                    <a:pt x="1" y="458"/>
                  </a:lnTo>
                  <a:cubicBezTo>
                    <a:pt x="1" y="460"/>
                    <a:pt x="1" y="463"/>
                    <a:pt x="1" y="465"/>
                  </a:cubicBezTo>
                  <a:cubicBezTo>
                    <a:pt x="1" y="465"/>
                    <a:pt x="1" y="465"/>
                    <a:pt x="1" y="465"/>
                  </a:cubicBezTo>
                  <a:lnTo>
                    <a:pt x="1" y="465"/>
                  </a:lnTo>
                  <a:cubicBezTo>
                    <a:pt x="1" y="467"/>
                    <a:pt x="1" y="470"/>
                    <a:pt x="1" y="472"/>
                  </a:cubicBezTo>
                  <a:lnTo>
                    <a:pt x="1" y="472"/>
                  </a:lnTo>
                  <a:cubicBezTo>
                    <a:pt x="16" y="731"/>
                    <a:pt x="194" y="929"/>
                    <a:pt x="465" y="929"/>
                  </a:cubicBezTo>
                  <a:cubicBezTo>
                    <a:pt x="715" y="929"/>
                    <a:pt x="918" y="727"/>
                    <a:pt x="918" y="465"/>
                  </a:cubicBezTo>
                  <a:cubicBezTo>
                    <a:pt x="918" y="227"/>
                    <a:pt x="727" y="24"/>
                    <a:pt x="477" y="1"/>
                  </a:cubicBezTo>
                  <a:cubicBezTo>
                    <a:pt x="471" y="0"/>
                    <a:pt x="465" y="0"/>
                    <a:pt x="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8"/>
            <p:cNvSpPr/>
            <p:nvPr/>
          </p:nvSpPr>
          <p:spPr>
            <a:xfrm>
              <a:off x="1484350" y="1333525"/>
              <a:ext cx="23250" cy="23250"/>
            </a:xfrm>
            <a:custGeom>
              <a:avLst/>
              <a:gdLst/>
              <a:ahLst/>
              <a:cxnLst/>
              <a:rect l="l" t="t" r="r" b="b"/>
              <a:pathLst>
                <a:path w="930" h="930" extrusionOk="0">
                  <a:moveTo>
                    <a:pt x="485" y="135"/>
                  </a:moveTo>
                  <a:cubicBezTo>
                    <a:pt x="656" y="135"/>
                    <a:pt x="822" y="245"/>
                    <a:pt x="822" y="465"/>
                  </a:cubicBezTo>
                  <a:cubicBezTo>
                    <a:pt x="822" y="691"/>
                    <a:pt x="656" y="805"/>
                    <a:pt x="485" y="805"/>
                  </a:cubicBezTo>
                  <a:cubicBezTo>
                    <a:pt x="313" y="805"/>
                    <a:pt x="138" y="691"/>
                    <a:pt x="120" y="465"/>
                  </a:cubicBezTo>
                  <a:cubicBezTo>
                    <a:pt x="138" y="245"/>
                    <a:pt x="313" y="135"/>
                    <a:pt x="485" y="135"/>
                  </a:cubicBezTo>
                  <a:close/>
                  <a:moveTo>
                    <a:pt x="456" y="0"/>
                  </a:moveTo>
                  <a:cubicBezTo>
                    <a:pt x="207" y="0"/>
                    <a:pt x="16" y="207"/>
                    <a:pt x="1" y="459"/>
                  </a:cubicBezTo>
                  <a:lnTo>
                    <a:pt x="1" y="459"/>
                  </a:lnTo>
                  <a:cubicBezTo>
                    <a:pt x="1" y="461"/>
                    <a:pt x="1" y="463"/>
                    <a:pt x="1" y="465"/>
                  </a:cubicBezTo>
                  <a:cubicBezTo>
                    <a:pt x="1" y="465"/>
                    <a:pt x="1" y="465"/>
                    <a:pt x="1" y="465"/>
                  </a:cubicBezTo>
                  <a:lnTo>
                    <a:pt x="1" y="465"/>
                  </a:lnTo>
                  <a:cubicBezTo>
                    <a:pt x="1" y="468"/>
                    <a:pt x="1" y="470"/>
                    <a:pt x="1" y="473"/>
                  </a:cubicBezTo>
                  <a:lnTo>
                    <a:pt x="1" y="473"/>
                  </a:lnTo>
                  <a:cubicBezTo>
                    <a:pt x="16" y="719"/>
                    <a:pt x="194" y="930"/>
                    <a:pt x="465" y="930"/>
                  </a:cubicBezTo>
                  <a:cubicBezTo>
                    <a:pt x="715" y="930"/>
                    <a:pt x="930" y="715"/>
                    <a:pt x="930" y="465"/>
                  </a:cubicBezTo>
                  <a:cubicBezTo>
                    <a:pt x="930" y="227"/>
                    <a:pt x="727" y="25"/>
                    <a:pt x="477" y="1"/>
                  </a:cubicBezTo>
                  <a:cubicBezTo>
                    <a:pt x="470" y="1"/>
                    <a:pt x="463" y="0"/>
                    <a:pt x="4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8"/>
            <p:cNvSpPr/>
            <p:nvPr/>
          </p:nvSpPr>
          <p:spPr>
            <a:xfrm>
              <a:off x="1414100" y="1422825"/>
              <a:ext cx="22950" cy="23250"/>
            </a:xfrm>
            <a:custGeom>
              <a:avLst/>
              <a:gdLst/>
              <a:ahLst/>
              <a:cxnLst/>
              <a:rect l="l" t="t" r="r" b="b"/>
              <a:pathLst>
                <a:path w="918" h="930" extrusionOk="0">
                  <a:moveTo>
                    <a:pt x="480" y="135"/>
                  </a:moveTo>
                  <a:cubicBezTo>
                    <a:pt x="653" y="135"/>
                    <a:pt x="823" y="245"/>
                    <a:pt x="823" y="465"/>
                  </a:cubicBezTo>
                  <a:cubicBezTo>
                    <a:pt x="823" y="691"/>
                    <a:pt x="653" y="804"/>
                    <a:pt x="480" y="804"/>
                  </a:cubicBezTo>
                  <a:cubicBezTo>
                    <a:pt x="308" y="804"/>
                    <a:pt x="132" y="691"/>
                    <a:pt x="120" y="465"/>
                  </a:cubicBezTo>
                  <a:cubicBezTo>
                    <a:pt x="132" y="245"/>
                    <a:pt x="308" y="135"/>
                    <a:pt x="480" y="135"/>
                  </a:cubicBezTo>
                  <a:close/>
                  <a:moveTo>
                    <a:pt x="457" y="0"/>
                  </a:moveTo>
                  <a:cubicBezTo>
                    <a:pt x="218" y="0"/>
                    <a:pt x="16" y="207"/>
                    <a:pt x="1" y="459"/>
                  </a:cubicBezTo>
                  <a:lnTo>
                    <a:pt x="1" y="459"/>
                  </a:lnTo>
                  <a:cubicBezTo>
                    <a:pt x="1" y="461"/>
                    <a:pt x="1" y="463"/>
                    <a:pt x="1" y="465"/>
                  </a:cubicBezTo>
                  <a:cubicBezTo>
                    <a:pt x="1" y="465"/>
                    <a:pt x="1" y="465"/>
                    <a:pt x="1" y="465"/>
                  </a:cubicBezTo>
                  <a:lnTo>
                    <a:pt x="1" y="465"/>
                  </a:lnTo>
                  <a:cubicBezTo>
                    <a:pt x="1" y="468"/>
                    <a:pt x="1" y="470"/>
                    <a:pt x="1" y="472"/>
                  </a:cubicBezTo>
                  <a:lnTo>
                    <a:pt x="1" y="472"/>
                  </a:lnTo>
                  <a:cubicBezTo>
                    <a:pt x="16" y="719"/>
                    <a:pt x="194" y="929"/>
                    <a:pt x="465" y="929"/>
                  </a:cubicBezTo>
                  <a:cubicBezTo>
                    <a:pt x="715" y="929"/>
                    <a:pt x="918" y="715"/>
                    <a:pt x="918" y="465"/>
                  </a:cubicBezTo>
                  <a:cubicBezTo>
                    <a:pt x="918" y="227"/>
                    <a:pt x="727" y="25"/>
                    <a:pt x="477" y="1"/>
                  </a:cubicBezTo>
                  <a:cubicBezTo>
                    <a:pt x="471" y="0"/>
                    <a:pt x="464" y="0"/>
                    <a:pt x="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8"/>
            <p:cNvSpPr/>
            <p:nvPr/>
          </p:nvSpPr>
          <p:spPr>
            <a:xfrm>
              <a:off x="1309925" y="1436225"/>
              <a:ext cx="22950" cy="23250"/>
            </a:xfrm>
            <a:custGeom>
              <a:avLst/>
              <a:gdLst/>
              <a:ahLst/>
              <a:cxnLst/>
              <a:rect l="l" t="t" r="r" b="b"/>
              <a:pathLst>
                <a:path w="918" h="930" extrusionOk="0">
                  <a:moveTo>
                    <a:pt x="480" y="134"/>
                  </a:moveTo>
                  <a:cubicBezTo>
                    <a:pt x="653" y="134"/>
                    <a:pt x="822" y="245"/>
                    <a:pt x="822" y="465"/>
                  </a:cubicBezTo>
                  <a:cubicBezTo>
                    <a:pt x="822" y="691"/>
                    <a:pt x="653" y="804"/>
                    <a:pt x="480" y="804"/>
                  </a:cubicBezTo>
                  <a:cubicBezTo>
                    <a:pt x="307" y="804"/>
                    <a:pt x="132" y="691"/>
                    <a:pt x="120" y="465"/>
                  </a:cubicBezTo>
                  <a:cubicBezTo>
                    <a:pt x="132" y="245"/>
                    <a:pt x="307" y="134"/>
                    <a:pt x="480" y="134"/>
                  </a:cubicBezTo>
                  <a:close/>
                  <a:moveTo>
                    <a:pt x="456" y="0"/>
                  </a:moveTo>
                  <a:cubicBezTo>
                    <a:pt x="196" y="0"/>
                    <a:pt x="16" y="217"/>
                    <a:pt x="1" y="458"/>
                  </a:cubicBezTo>
                  <a:lnTo>
                    <a:pt x="1" y="458"/>
                  </a:lnTo>
                  <a:cubicBezTo>
                    <a:pt x="1" y="460"/>
                    <a:pt x="1" y="463"/>
                    <a:pt x="1" y="465"/>
                  </a:cubicBezTo>
                  <a:cubicBezTo>
                    <a:pt x="1" y="465"/>
                    <a:pt x="1" y="465"/>
                    <a:pt x="1" y="465"/>
                  </a:cubicBezTo>
                  <a:lnTo>
                    <a:pt x="1" y="465"/>
                  </a:lnTo>
                  <a:cubicBezTo>
                    <a:pt x="1" y="467"/>
                    <a:pt x="1" y="470"/>
                    <a:pt x="1" y="472"/>
                  </a:cubicBezTo>
                  <a:lnTo>
                    <a:pt x="1" y="472"/>
                  </a:lnTo>
                  <a:cubicBezTo>
                    <a:pt x="16" y="719"/>
                    <a:pt x="194" y="929"/>
                    <a:pt x="465" y="929"/>
                  </a:cubicBezTo>
                  <a:cubicBezTo>
                    <a:pt x="715" y="929"/>
                    <a:pt x="918" y="715"/>
                    <a:pt x="918" y="465"/>
                  </a:cubicBezTo>
                  <a:cubicBezTo>
                    <a:pt x="918" y="227"/>
                    <a:pt x="727" y="24"/>
                    <a:pt x="477" y="1"/>
                  </a:cubicBezTo>
                  <a:cubicBezTo>
                    <a:pt x="470" y="0"/>
                    <a:pt x="463" y="0"/>
                    <a:pt x="4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8"/>
            <p:cNvSpPr/>
            <p:nvPr/>
          </p:nvSpPr>
          <p:spPr>
            <a:xfrm>
              <a:off x="1382425" y="1504675"/>
              <a:ext cx="23075" cy="23250"/>
            </a:xfrm>
            <a:custGeom>
              <a:avLst/>
              <a:gdLst/>
              <a:ahLst/>
              <a:cxnLst/>
              <a:rect l="l" t="t" r="r" b="b"/>
              <a:pathLst>
                <a:path w="923" h="930" extrusionOk="0">
                  <a:moveTo>
                    <a:pt x="479" y="135"/>
                  </a:moveTo>
                  <a:cubicBezTo>
                    <a:pt x="649" y="135"/>
                    <a:pt x="816" y="245"/>
                    <a:pt x="816" y="465"/>
                  </a:cubicBezTo>
                  <a:cubicBezTo>
                    <a:pt x="816" y="692"/>
                    <a:pt x="649" y="805"/>
                    <a:pt x="479" y="805"/>
                  </a:cubicBezTo>
                  <a:cubicBezTo>
                    <a:pt x="310" y="805"/>
                    <a:pt x="137" y="692"/>
                    <a:pt x="125" y="465"/>
                  </a:cubicBezTo>
                  <a:cubicBezTo>
                    <a:pt x="137" y="245"/>
                    <a:pt x="310" y="135"/>
                    <a:pt x="479" y="135"/>
                  </a:cubicBezTo>
                  <a:close/>
                  <a:moveTo>
                    <a:pt x="460" y="0"/>
                  </a:moveTo>
                  <a:cubicBezTo>
                    <a:pt x="211" y="0"/>
                    <a:pt x="36" y="190"/>
                    <a:pt x="9" y="428"/>
                  </a:cubicBezTo>
                  <a:lnTo>
                    <a:pt x="9" y="428"/>
                  </a:lnTo>
                  <a:cubicBezTo>
                    <a:pt x="2" y="437"/>
                    <a:pt x="1" y="449"/>
                    <a:pt x="6" y="465"/>
                  </a:cubicBezTo>
                  <a:cubicBezTo>
                    <a:pt x="6" y="465"/>
                    <a:pt x="6" y="465"/>
                    <a:pt x="6" y="465"/>
                  </a:cubicBezTo>
                  <a:lnTo>
                    <a:pt x="6" y="465"/>
                  </a:lnTo>
                  <a:cubicBezTo>
                    <a:pt x="6" y="468"/>
                    <a:pt x="6" y="471"/>
                    <a:pt x="6" y="474"/>
                  </a:cubicBezTo>
                  <a:lnTo>
                    <a:pt x="6" y="474"/>
                  </a:lnTo>
                  <a:cubicBezTo>
                    <a:pt x="22" y="720"/>
                    <a:pt x="199" y="930"/>
                    <a:pt x="458" y="930"/>
                  </a:cubicBezTo>
                  <a:cubicBezTo>
                    <a:pt x="720" y="930"/>
                    <a:pt x="923" y="715"/>
                    <a:pt x="923" y="465"/>
                  </a:cubicBezTo>
                  <a:cubicBezTo>
                    <a:pt x="923" y="227"/>
                    <a:pt x="732" y="25"/>
                    <a:pt x="482" y="1"/>
                  </a:cubicBezTo>
                  <a:cubicBezTo>
                    <a:pt x="475" y="1"/>
                    <a:pt x="468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8"/>
            <p:cNvSpPr/>
            <p:nvPr/>
          </p:nvSpPr>
          <p:spPr>
            <a:xfrm>
              <a:off x="1460250" y="1488025"/>
              <a:ext cx="22950" cy="23225"/>
            </a:xfrm>
            <a:custGeom>
              <a:avLst/>
              <a:gdLst/>
              <a:ahLst/>
              <a:cxnLst/>
              <a:rect l="l" t="t" r="r" b="b"/>
              <a:pathLst>
                <a:path w="918" h="929" extrusionOk="0">
                  <a:moveTo>
                    <a:pt x="480" y="125"/>
                  </a:moveTo>
                  <a:cubicBezTo>
                    <a:pt x="652" y="125"/>
                    <a:pt x="822" y="238"/>
                    <a:pt x="822" y="465"/>
                  </a:cubicBezTo>
                  <a:cubicBezTo>
                    <a:pt x="822" y="685"/>
                    <a:pt x="652" y="795"/>
                    <a:pt x="480" y="795"/>
                  </a:cubicBezTo>
                  <a:cubicBezTo>
                    <a:pt x="307" y="795"/>
                    <a:pt x="131" y="685"/>
                    <a:pt x="120" y="465"/>
                  </a:cubicBezTo>
                  <a:cubicBezTo>
                    <a:pt x="131" y="238"/>
                    <a:pt x="307" y="125"/>
                    <a:pt x="480" y="125"/>
                  </a:cubicBezTo>
                  <a:close/>
                  <a:moveTo>
                    <a:pt x="477" y="0"/>
                  </a:moveTo>
                  <a:cubicBezTo>
                    <a:pt x="229" y="0"/>
                    <a:pt x="16" y="211"/>
                    <a:pt x="1" y="458"/>
                  </a:cubicBezTo>
                  <a:lnTo>
                    <a:pt x="1" y="458"/>
                  </a:lnTo>
                  <a:cubicBezTo>
                    <a:pt x="1" y="460"/>
                    <a:pt x="0" y="462"/>
                    <a:pt x="0" y="465"/>
                  </a:cubicBezTo>
                  <a:cubicBezTo>
                    <a:pt x="0" y="465"/>
                    <a:pt x="0" y="465"/>
                    <a:pt x="0" y="465"/>
                  </a:cubicBezTo>
                  <a:lnTo>
                    <a:pt x="0" y="465"/>
                  </a:lnTo>
                  <a:cubicBezTo>
                    <a:pt x="0" y="467"/>
                    <a:pt x="1" y="470"/>
                    <a:pt x="1" y="472"/>
                  </a:cubicBezTo>
                  <a:lnTo>
                    <a:pt x="1" y="472"/>
                  </a:lnTo>
                  <a:cubicBezTo>
                    <a:pt x="16" y="719"/>
                    <a:pt x="194" y="929"/>
                    <a:pt x="465" y="929"/>
                  </a:cubicBezTo>
                  <a:cubicBezTo>
                    <a:pt x="715" y="929"/>
                    <a:pt x="917" y="715"/>
                    <a:pt x="917" y="465"/>
                  </a:cubicBezTo>
                  <a:cubicBezTo>
                    <a:pt x="917" y="226"/>
                    <a:pt x="727" y="12"/>
                    <a:pt x="4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8"/>
            <p:cNvSpPr/>
            <p:nvPr/>
          </p:nvSpPr>
          <p:spPr>
            <a:xfrm>
              <a:off x="1512875" y="1418925"/>
              <a:ext cx="23300" cy="22975"/>
            </a:xfrm>
            <a:custGeom>
              <a:avLst/>
              <a:gdLst/>
              <a:ahLst/>
              <a:cxnLst/>
              <a:rect l="l" t="t" r="r" b="b"/>
              <a:pathLst>
                <a:path w="932" h="919" extrusionOk="0">
                  <a:moveTo>
                    <a:pt x="487" y="124"/>
                  </a:moveTo>
                  <a:cubicBezTo>
                    <a:pt x="658" y="124"/>
                    <a:pt x="824" y="234"/>
                    <a:pt x="824" y="454"/>
                  </a:cubicBezTo>
                  <a:cubicBezTo>
                    <a:pt x="824" y="681"/>
                    <a:pt x="658" y="794"/>
                    <a:pt x="487" y="794"/>
                  </a:cubicBezTo>
                  <a:cubicBezTo>
                    <a:pt x="315" y="794"/>
                    <a:pt x="140" y="681"/>
                    <a:pt x="122" y="454"/>
                  </a:cubicBezTo>
                  <a:cubicBezTo>
                    <a:pt x="140" y="234"/>
                    <a:pt x="315" y="124"/>
                    <a:pt x="487" y="124"/>
                  </a:cubicBezTo>
                  <a:close/>
                  <a:moveTo>
                    <a:pt x="440" y="0"/>
                  </a:moveTo>
                  <a:cubicBezTo>
                    <a:pt x="207" y="0"/>
                    <a:pt x="39" y="190"/>
                    <a:pt x="6" y="426"/>
                  </a:cubicBezTo>
                  <a:lnTo>
                    <a:pt x="6" y="426"/>
                  </a:lnTo>
                  <a:cubicBezTo>
                    <a:pt x="2" y="434"/>
                    <a:pt x="1" y="443"/>
                    <a:pt x="3" y="454"/>
                  </a:cubicBezTo>
                  <a:cubicBezTo>
                    <a:pt x="3" y="454"/>
                    <a:pt x="3" y="454"/>
                    <a:pt x="3" y="454"/>
                  </a:cubicBezTo>
                  <a:lnTo>
                    <a:pt x="3" y="454"/>
                  </a:lnTo>
                  <a:cubicBezTo>
                    <a:pt x="3" y="461"/>
                    <a:pt x="4" y="467"/>
                    <a:pt x="5" y="473"/>
                  </a:cubicBezTo>
                  <a:lnTo>
                    <a:pt x="5" y="473"/>
                  </a:lnTo>
                  <a:cubicBezTo>
                    <a:pt x="35" y="726"/>
                    <a:pt x="211" y="919"/>
                    <a:pt x="467" y="919"/>
                  </a:cubicBezTo>
                  <a:cubicBezTo>
                    <a:pt x="717" y="919"/>
                    <a:pt x="932" y="716"/>
                    <a:pt x="932" y="454"/>
                  </a:cubicBezTo>
                  <a:cubicBezTo>
                    <a:pt x="932" y="216"/>
                    <a:pt x="741" y="14"/>
                    <a:pt x="479" y="2"/>
                  </a:cubicBezTo>
                  <a:cubicBezTo>
                    <a:pt x="466" y="1"/>
                    <a:pt x="453" y="0"/>
                    <a:pt x="4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8"/>
            <p:cNvSpPr/>
            <p:nvPr/>
          </p:nvSpPr>
          <p:spPr>
            <a:xfrm>
              <a:off x="1392325" y="1335900"/>
              <a:ext cx="23300" cy="22950"/>
            </a:xfrm>
            <a:custGeom>
              <a:avLst/>
              <a:gdLst/>
              <a:ahLst/>
              <a:cxnLst/>
              <a:rect l="l" t="t" r="r" b="b"/>
              <a:pathLst>
                <a:path w="932" h="918" extrusionOk="0">
                  <a:moveTo>
                    <a:pt x="487" y="126"/>
                  </a:moveTo>
                  <a:cubicBezTo>
                    <a:pt x="658" y="126"/>
                    <a:pt x="824" y="239"/>
                    <a:pt x="824" y="465"/>
                  </a:cubicBezTo>
                  <a:cubicBezTo>
                    <a:pt x="824" y="686"/>
                    <a:pt x="658" y="796"/>
                    <a:pt x="487" y="796"/>
                  </a:cubicBezTo>
                  <a:cubicBezTo>
                    <a:pt x="315" y="796"/>
                    <a:pt x="140" y="686"/>
                    <a:pt x="122" y="465"/>
                  </a:cubicBezTo>
                  <a:cubicBezTo>
                    <a:pt x="140" y="239"/>
                    <a:pt x="315" y="126"/>
                    <a:pt x="487" y="126"/>
                  </a:cubicBezTo>
                  <a:close/>
                  <a:moveTo>
                    <a:pt x="457" y="1"/>
                  </a:moveTo>
                  <a:cubicBezTo>
                    <a:pt x="218" y="1"/>
                    <a:pt x="42" y="182"/>
                    <a:pt x="7" y="430"/>
                  </a:cubicBezTo>
                  <a:lnTo>
                    <a:pt x="7" y="430"/>
                  </a:lnTo>
                  <a:cubicBezTo>
                    <a:pt x="3" y="440"/>
                    <a:pt x="1" y="451"/>
                    <a:pt x="3" y="465"/>
                  </a:cubicBezTo>
                  <a:cubicBezTo>
                    <a:pt x="3" y="465"/>
                    <a:pt x="3" y="465"/>
                    <a:pt x="3" y="465"/>
                  </a:cubicBezTo>
                  <a:lnTo>
                    <a:pt x="3" y="465"/>
                  </a:lnTo>
                  <a:cubicBezTo>
                    <a:pt x="3" y="470"/>
                    <a:pt x="3" y="475"/>
                    <a:pt x="4" y="479"/>
                  </a:cubicBezTo>
                  <a:lnTo>
                    <a:pt x="4" y="479"/>
                  </a:lnTo>
                  <a:cubicBezTo>
                    <a:pt x="33" y="723"/>
                    <a:pt x="210" y="918"/>
                    <a:pt x="467" y="918"/>
                  </a:cubicBezTo>
                  <a:cubicBezTo>
                    <a:pt x="717" y="918"/>
                    <a:pt x="932" y="716"/>
                    <a:pt x="932" y="465"/>
                  </a:cubicBezTo>
                  <a:cubicBezTo>
                    <a:pt x="932" y="227"/>
                    <a:pt x="741" y="13"/>
                    <a:pt x="479" y="1"/>
                  </a:cubicBezTo>
                  <a:cubicBezTo>
                    <a:pt x="472" y="1"/>
                    <a:pt x="464" y="1"/>
                    <a:pt x="4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8"/>
            <p:cNvSpPr/>
            <p:nvPr/>
          </p:nvSpPr>
          <p:spPr>
            <a:xfrm>
              <a:off x="1330775" y="1286800"/>
              <a:ext cx="22925" cy="22950"/>
            </a:xfrm>
            <a:custGeom>
              <a:avLst/>
              <a:gdLst/>
              <a:ahLst/>
              <a:cxnLst/>
              <a:rect l="l" t="t" r="r" b="b"/>
              <a:pathLst>
                <a:path w="917" h="918" extrusionOk="0">
                  <a:moveTo>
                    <a:pt x="479" y="123"/>
                  </a:moveTo>
                  <a:cubicBezTo>
                    <a:pt x="652" y="123"/>
                    <a:pt x="822" y="233"/>
                    <a:pt x="822" y="453"/>
                  </a:cubicBezTo>
                  <a:cubicBezTo>
                    <a:pt x="822" y="679"/>
                    <a:pt x="652" y="792"/>
                    <a:pt x="479" y="792"/>
                  </a:cubicBezTo>
                  <a:cubicBezTo>
                    <a:pt x="307" y="792"/>
                    <a:pt x="131" y="679"/>
                    <a:pt x="119" y="453"/>
                  </a:cubicBezTo>
                  <a:cubicBezTo>
                    <a:pt x="131" y="233"/>
                    <a:pt x="307" y="123"/>
                    <a:pt x="479" y="123"/>
                  </a:cubicBezTo>
                  <a:close/>
                  <a:moveTo>
                    <a:pt x="476" y="1"/>
                  </a:moveTo>
                  <a:cubicBezTo>
                    <a:pt x="205" y="1"/>
                    <a:pt x="16" y="199"/>
                    <a:pt x="1" y="446"/>
                  </a:cubicBezTo>
                  <a:lnTo>
                    <a:pt x="1" y="446"/>
                  </a:lnTo>
                  <a:cubicBezTo>
                    <a:pt x="0" y="448"/>
                    <a:pt x="0" y="450"/>
                    <a:pt x="0" y="453"/>
                  </a:cubicBezTo>
                  <a:cubicBezTo>
                    <a:pt x="0" y="453"/>
                    <a:pt x="0" y="453"/>
                    <a:pt x="0" y="453"/>
                  </a:cubicBezTo>
                  <a:lnTo>
                    <a:pt x="0" y="453"/>
                  </a:lnTo>
                  <a:cubicBezTo>
                    <a:pt x="0" y="456"/>
                    <a:pt x="0" y="460"/>
                    <a:pt x="1" y="463"/>
                  </a:cubicBezTo>
                  <a:lnTo>
                    <a:pt x="1" y="463"/>
                  </a:lnTo>
                  <a:cubicBezTo>
                    <a:pt x="17" y="720"/>
                    <a:pt x="194" y="917"/>
                    <a:pt x="465" y="917"/>
                  </a:cubicBezTo>
                  <a:cubicBezTo>
                    <a:pt x="715" y="917"/>
                    <a:pt x="917" y="715"/>
                    <a:pt x="917" y="453"/>
                  </a:cubicBezTo>
                  <a:cubicBezTo>
                    <a:pt x="917" y="215"/>
                    <a:pt x="727" y="13"/>
                    <a:pt x="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8"/>
            <p:cNvSpPr/>
            <p:nvPr/>
          </p:nvSpPr>
          <p:spPr>
            <a:xfrm>
              <a:off x="1277500" y="677000"/>
              <a:ext cx="111925" cy="78800"/>
            </a:xfrm>
            <a:custGeom>
              <a:avLst/>
              <a:gdLst/>
              <a:ahLst/>
              <a:cxnLst/>
              <a:rect l="l" t="t" r="r" b="b"/>
              <a:pathLst>
                <a:path w="4477" h="3152" extrusionOk="0">
                  <a:moveTo>
                    <a:pt x="1090" y="0"/>
                  </a:moveTo>
                  <a:cubicBezTo>
                    <a:pt x="942" y="0"/>
                    <a:pt x="794" y="70"/>
                    <a:pt x="655" y="247"/>
                  </a:cubicBezTo>
                  <a:cubicBezTo>
                    <a:pt x="0" y="1080"/>
                    <a:pt x="2131" y="3152"/>
                    <a:pt x="2131" y="3152"/>
                  </a:cubicBezTo>
                  <a:cubicBezTo>
                    <a:pt x="2131" y="3152"/>
                    <a:pt x="4477" y="723"/>
                    <a:pt x="3679" y="247"/>
                  </a:cubicBezTo>
                  <a:cubicBezTo>
                    <a:pt x="3548" y="167"/>
                    <a:pt x="3419" y="134"/>
                    <a:pt x="3295" y="134"/>
                  </a:cubicBezTo>
                  <a:cubicBezTo>
                    <a:pt x="2675" y="134"/>
                    <a:pt x="2179" y="961"/>
                    <a:pt x="2179" y="961"/>
                  </a:cubicBezTo>
                  <a:cubicBezTo>
                    <a:pt x="2179" y="961"/>
                    <a:pt x="1639" y="0"/>
                    <a:pt x="1090" y="0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1" name="Google Shape;2741;p71"/>
          <p:cNvGrpSpPr/>
          <p:nvPr/>
        </p:nvGrpSpPr>
        <p:grpSpPr>
          <a:xfrm>
            <a:off x="633273" y="597462"/>
            <a:ext cx="3231496" cy="4118362"/>
            <a:chOff x="-7144" y="368425"/>
            <a:chExt cx="3172176" cy="4042762"/>
          </a:xfrm>
        </p:grpSpPr>
        <p:sp>
          <p:nvSpPr>
            <p:cNvPr id="2742" name="Google Shape;2742;p71"/>
            <p:cNvSpPr/>
            <p:nvPr/>
          </p:nvSpPr>
          <p:spPr>
            <a:xfrm>
              <a:off x="2357191" y="2463942"/>
              <a:ext cx="13617" cy="108307"/>
            </a:xfrm>
            <a:custGeom>
              <a:avLst/>
              <a:gdLst/>
              <a:ahLst/>
              <a:cxnLst/>
              <a:rect l="l" t="t" r="r" b="b"/>
              <a:pathLst>
                <a:path w="108" h="859" extrusionOk="0">
                  <a:moveTo>
                    <a:pt x="42" y="1"/>
                  </a:moveTo>
                  <a:cubicBezTo>
                    <a:pt x="21" y="1"/>
                    <a:pt x="1" y="13"/>
                    <a:pt x="1" y="37"/>
                  </a:cubicBezTo>
                  <a:cubicBezTo>
                    <a:pt x="24" y="299"/>
                    <a:pt x="24" y="560"/>
                    <a:pt x="36" y="822"/>
                  </a:cubicBezTo>
                  <a:cubicBezTo>
                    <a:pt x="36" y="846"/>
                    <a:pt x="54" y="858"/>
                    <a:pt x="72" y="858"/>
                  </a:cubicBezTo>
                  <a:cubicBezTo>
                    <a:pt x="90" y="858"/>
                    <a:pt x="108" y="846"/>
                    <a:pt x="108" y="822"/>
                  </a:cubicBezTo>
                  <a:cubicBezTo>
                    <a:pt x="96" y="560"/>
                    <a:pt x="96" y="299"/>
                    <a:pt x="84" y="37"/>
                  </a:cubicBezTo>
                  <a:cubicBezTo>
                    <a:pt x="84" y="13"/>
                    <a:pt x="63" y="1"/>
                    <a:pt x="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71"/>
            <p:cNvSpPr/>
            <p:nvPr/>
          </p:nvSpPr>
          <p:spPr>
            <a:xfrm>
              <a:off x="-7144" y="2085690"/>
              <a:ext cx="3097026" cy="2200940"/>
            </a:xfrm>
            <a:custGeom>
              <a:avLst/>
              <a:gdLst/>
              <a:ahLst/>
              <a:cxnLst/>
              <a:rect l="l" t="t" r="r" b="b"/>
              <a:pathLst>
                <a:path w="24563" h="17456" extrusionOk="0">
                  <a:moveTo>
                    <a:pt x="11633" y="1"/>
                  </a:moveTo>
                  <a:cubicBezTo>
                    <a:pt x="5441" y="965"/>
                    <a:pt x="1834" y="5644"/>
                    <a:pt x="691" y="11180"/>
                  </a:cubicBezTo>
                  <a:cubicBezTo>
                    <a:pt x="0" y="14490"/>
                    <a:pt x="1012" y="16491"/>
                    <a:pt x="2643" y="17455"/>
                  </a:cubicBezTo>
                  <a:lnTo>
                    <a:pt x="21920" y="17455"/>
                  </a:lnTo>
                  <a:cubicBezTo>
                    <a:pt x="23551" y="16503"/>
                    <a:pt x="24563" y="14502"/>
                    <a:pt x="23872" y="11180"/>
                  </a:cubicBezTo>
                  <a:cubicBezTo>
                    <a:pt x="22729" y="5644"/>
                    <a:pt x="19134" y="965"/>
                    <a:pt x="129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71"/>
            <p:cNvSpPr/>
            <p:nvPr/>
          </p:nvSpPr>
          <p:spPr>
            <a:xfrm>
              <a:off x="-7144" y="2079638"/>
              <a:ext cx="3092613" cy="2212918"/>
            </a:xfrm>
            <a:custGeom>
              <a:avLst/>
              <a:gdLst/>
              <a:ahLst/>
              <a:cxnLst/>
              <a:rect l="l" t="t" r="r" b="b"/>
              <a:pathLst>
                <a:path w="24528" h="17551" extrusionOk="0">
                  <a:moveTo>
                    <a:pt x="12942" y="96"/>
                  </a:moveTo>
                  <a:cubicBezTo>
                    <a:pt x="18574" y="989"/>
                    <a:pt x="22551" y="5049"/>
                    <a:pt x="23837" y="11240"/>
                  </a:cubicBezTo>
                  <a:cubicBezTo>
                    <a:pt x="24432" y="14169"/>
                    <a:pt x="23741" y="16372"/>
                    <a:pt x="21908" y="17467"/>
                  </a:cubicBezTo>
                  <a:lnTo>
                    <a:pt x="2643" y="17467"/>
                  </a:lnTo>
                  <a:cubicBezTo>
                    <a:pt x="810" y="16372"/>
                    <a:pt x="119" y="14157"/>
                    <a:pt x="738" y="11240"/>
                  </a:cubicBezTo>
                  <a:cubicBezTo>
                    <a:pt x="2012" y="5037"/>
                    <a:pt x="5989" y="977"/>
                    <a:pt x="11633" y="96"/>
                  </a:cubicBezTo>
                  <a:close/>
                  <a:moveTo>
                    <a:pt x="11597" y="1"/>
                  </a:moveTo>
                  <a:cubicBezTo>
                    <a:pt x="8644" y="477"/>
                    <a:pt x="6168" y="1787"/>
                    <a:pt x="4215" y="3906"/>
                  </a:cubicBezTo>
                  <a:cubicBezTo>
                    <a:pt x="2465" y="5811"/>
                    <a:pt x="1227" y="8335"/>
                    <a:pt x="631" y="11228"/>
                  </a:cubicBezTo>
                  <a:cubicBezTo>
                    <a:pt x="0" y="14205"/>
                    <a:pt x="703" y="16431"/>
                    <a:pt x="2596" y="17551"/>
                  </a:cubicBezTo>
                  <a:lnTo>
                    <a:pt x="21943" y="17551"/>
                  </a:lnTo>
                  <a:cubicBezTo>
                    <a:pt x="23837" y="16431"/>
                    <a:pt x="24527" y="14193"/>
                    <a:pt x="23908" y="11228"/>
                  </a:cubicBezTo>
                  <a:cubicBezTo>
                    <a:pt x="23313" y="8359"/>
                    <a:pt x="22074" y="5811"/>
                    <a:pt x="20324" y="3906"/>
                  </a:cubicBezTo>
                  <a:cubicBezTo>
                    <a:pt x="18372" y="1775"/>
                    <a:pt x="15883" y="465"/>
                    <a:pt x="129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71"/>
            <p:cNvSpPr/>
            <p:nvPr/>
          </p:nvSpPr>
          <p:spPr>
            <a:xfrm>
              <a:off x="112889" y="4055250"/>
              <a:ext cx="75273" cy="301847"/>
            </a:xfrm>
            <a:custGeom>
              <a:avLst/>
              <a:gdLst/>
              <a:ahLst/>
              <a:cxnLst/>
              <a:rect l="l" t="t" r="r" b="b"/>
              <a:pathLst>
                <a:path w="597" h="2394" extrusionOk="0">
                  <a:moveTo>
                    <a:pt x="501" y="0"/>
                  </a:moveTo>
                  <a:lnTo>
                    <a:pt x="1" y="2370"/>
                  </a:lnTo>
                  <a:lnTo>
                    <a:pt x="84" y="2394"/>
                  </a:lnTo>
                  <a:lnTo>
                    <a:pt x="596" y="24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71"/>
            <p:cNvSpPr/>
            <p:nvPr/>
          </p:nvSpPr>
          <p:spPr>
            <a:xfrm>
              <a:off x="175931" y="4067228"/>
              <a:ext cx="75273" cy="301847"/>
            </a:xfrm>
            <a:custGeom>
              <a:avLst/>
              <a:gdLst/>
              <a:ahLst/>
              <a:cxnLst/>
              <a:rect l="l" t="t" r="r" b="b"/>
              <a:pathLst>
                <a:path w="597" h="2394" extrusionOk="0">
                  <a:moveTo>
                    <a:pt x="513" y="1"/>
                  </a:moveTo>
                  <a:lnTo>
                    <a:pt x="1" y="2382"/>
                  </a:lnTo>
                  <a:lnTo>
                    <a:pt x="84" y="2394"/>
                  </a:lnTo>
                  <a:lnTo>
                    <a:pt x="596" y="25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71"/>
            <p:cNvSpPr/>
            <p:nvPr/>
          </p:nvSpPr>
          <p:spPr>
            <a:xfrm>
              <a:off x="237460" y="4083745"/>
              <a:ext cx="76786" cy="300334"/>
            </a:xfrm>
            <a:custGeom>
              <a:avLst/>
              <a:gdLst/>
              <a:ahLst/>
              <a:cxnLst/>
              <a:rect l="l" t="t" r="r" b="b"/>
              <a:pathLst>
                <a:path w="609" h="2382" extrusionOk="0">
                  <a:moveTo>
                    <a:pt x="513" y="1"/>
                  </a:moveTo>
                  <a:lnTo>
                    <a:pt x="1" y="2370"/>
                  </a:lnTo>
                  <a:lnTo>
                    <a:pt x="96" y="2382"/>
                  </a:lnTo>
                  <a:lnTo>
                    <a:pt x="608" y="13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71"/>
            <p:cNvSpPr/>
            <p:nvPr/>
          </p:nvSpPr>
          <p:spPr>
            <a:xfrm>
              <a:off x="365184" y="4109340"/>
              <a:ext cx="75147" cy="301847"/>
            </a:xfrm>
            <a:custGeom>
              <a:avLst/>
              <a:gdLst/>
              <a:ahLst/>
              <a:cxnLst/>
              <a:rect l="l" t="t" r="r" b="b"/>
              <a:pathLst>
                <a:path w="596" h="2394" extrusionOk="0">
                  <a:moveTo>
                    <a:pt x="512" y="0"/>
                  </a:moveTo>
                  <a:lnTo>
                    <a:pt x="0" y="2381"/>
                  </a:lnTo>
                  <a:lnTo>
                    <a:pt x="83" y="2393"/>
                  </a:lnTo>
                  <a:lnTo>
                    <a:pt x="595" y="24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FAF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71"/>
            <p:cNvSpPr/>
            <p:nvPr/>
          </p:nvSpPr>
          <p:spPr>
            <a:xfrm>
              <a:off x="2123808" y="2765157"/>
              <a:ext cx="107046" cy="33917"/>
            </a:xfrm>
            <a:custGeom>
              <a:avLst/>
              <a:gdLst/>
              <a:ahLst/>
              <a:cxnLst/>
              <a:rect l="l" t="t" r="r" b="b"/>
              <a:pathLst>
                <a:path w="849" h="269" extrusionOk="0">
                  <a:moveTo>
                    <a:pt x="38" y="1"/>
                  </a:moveTo>
                  <a:cubicBezTo>
                    <a:pt x="4" y="1"/>
                    <a:pt x="0" y="66"/>
                    <a:pt x="42" y="76"/>
                  </a:cubicBezTo>
                  <a:cubicBezTo>
                    <a:pt x="292" y="136"/>
                    <a:pt x="542" y="207"/>
                    <a:pt x="804" y="267"/>
                  </a:cubicBezTo>
                  <a:cubicBezTo>
                    <a:pt x="806" y="268"/>
                    <a:pt x="807" y="268"/>
                    <a:pt x="809" y="268"/>
                  </a:cubicBezTo>
                  <a:cubicBezTo>
                    <a:pt x="831" y="268"/>
                    <a:pt x="849" y="207"/>
                    <a:pt x="816" y="196"/>
                  </a:cubicBezTo>
                  <a:cubicBezTo>
                    <a:pt x="554" y="136"/>
                    <a:pt x="304" y="65"/>
                    <a:pt x="54" y="5"/>
                  </a:cubicBezTo>
                  <a:cubicBezTo>
                    <a:pt x="48" y="2"/>
                    <a:pt x="43" y="1"/>
                    <a:pt x="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71"/>
            <p:cNvSpPr/>
            <p:nvPr/>
          </p:nvSpPr>
          <p:spPr>
            <a:xfrm>
              <a:off x="734989" y="2858081"/>
              <a:ext cx="32026" cy="105533"/>
            </a:xfrm>
            <a:custGeom>
              <a:avLst/>
              <a:gdLst/>
              <a:ahLst/>
              <a:cxnLst/>
              <a:rect l="l" t="t" r="r" b="b"/>
              <a:pathLst>
                <a:path w="254" h="837" extrusionOk="0">
                  <a:moveTo>
                    <a:pt x="203" y="0"/>
                  </a:moveTo>
                  <a:cubicBezTo>
                    <a:pt x="190" y="0"/>
                    <a:pt x="179" y="6"/>
                    <a:pt x="175" y="18"/>
                  </a:cubicBezTo>
                  <a:cubicBezTo>
                    <a:pt x="115" y="280"/>
                    <a:pt x="67" y="542"/>
                    <a:pt x="8" y="792"/>
                  </a:cubicBezTo>
                  <a:cubicBezTo>
                    <a:pt x="1" y="821"/>
                    <a:pt x="24" y="837"/>
                    <a:pt x="49" y="837"/>
                  </a:cubicBezTo>
                  <a:cubicBezTo>
                    <a:pt x="65" y="837"/>
                    <a:pt x="82" y="830"/>
                    <a:pt x="91" y="816"/>
                  </a:cubicBezTo>
                  <a:cubicBezTo>
                    <a:pt x="151" y="554"/>
                    <a:pt x="186" y="292"/>
                    <a:pt x="246" y="42"/>
                  </a:cubicBezTo>
                  <a:cubicBezTo>
                    <a:pt x="254" y="19"/>
                    <a:pt x="226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71"/>
            <p:cNvSpPr/>
            <p:nvPr/>
          </p:nvSpPr>
          <p:spPr>
            <a:xfrm>
              <a:off x="1067347" y="2257417"/>
              <a:ext cx="73381" cy="87377"/>
            </a:xfrm>
            <a:custGeom>
              <a:avLst/>
              <a:gdLst/>
              <a:ahLst/>
              <a:cxnLst/>
              <a:rect l="l" t="t" r="r" b="b"/>
              <a:pathLst>
                <a:path w="582" h="693" extrusionOk="0">
                  <a:moveTo>
                    <a:pt x="539" y="0"/>
                  </a:moveTo>
                  <a:cubicBezTo>
                    <a:pt x="531" y="0"/>
                    <a:pt x="523" y="2"/>
                    <a:pt x="515" y="8"/>
                  </a:cubicBezTo>
                  <a:lnTo>
                    <a:pt x="27" y="639"/>
                  </a:lnTo>
                  <a:cubicBezTo>
                    <a:pt x="1" y="656"/>
                    <a:pt x="19" y="692"/>
                    <a:pt x="45" y="692"/>
                  </a:cubicBezTo>
                  <a:cubicBezTo>
                    <a:pt x="54" y="692"/>
                    <a:pt x="65" y="687"/>
                    <a:pt x="75" y="674"/>
                  </a:cubicBezTo>
                  <a:lnTo>
                    <a:pt x="563" y="55"/>
                  </a:lnTo>
                  <a:cubicBezTo>
                    <a:pt x="581" y="28"/>
                    <a:pt x="564" y="0"/>
                    <a:pt x="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71"/>
            <p:cNvSpPr/>
            <p:nvPr/>
          </p:nvSpPr>
          <p:spPr>
            <a:xfrm>
              <a:off x="1246261" y="2545015"/>
              <a:ext cx="111333" cy="21182"/>
            </a:xfrm>
            <a:custGeom>
              <a:avLst/>
              <a:gdLst/>
              <a:ahLst/>
              <a:cxnLst/>
              <a:rect l="l" t="t" r="r" b="b"/>
              <a:pathLst>
                <a:path w="883" h="168" extrusionOk="0">
                  <a:moveTo>
                    <a:pt x="49" y="1"/>
                  </a:moveTo>
                  <a:cubicBezTo>
                    <a:pt x="1" y="1"/>
                    <a:pt x="1" y="60"/>
                    <a:pt x="49" y="84"/>
                  </a:cubicBezTo>
                  <a:cubicBezTo>
                    <a:pt x="322" y="108"/>
                    <a:pt x="572" y="144"/>
                    <a:pt x="834" y="167"/>
                  </a:cubicBezTo>
                  <a:cubicBezTo>
                    <a:pt x="882" y="167"/>
                    <a:pt x="882" y="96"/>
                    <a:pt x="834" y="96"/>
                  </a:cubicBezTo>
                  <a:cubicBezTo>
                    <a:pt x="572" y="60"/>
                    <a:pt x="322" y="37"/>
                    <a:pt x="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71"/>
            <p:cNvSpPr/>
            <p:nvPr/>
          </p:nvSpPr>
          <p:spPr>
            <a:xfrm>
              <a:off x="1470061" y="2653069"/>
              <a:ext cx="83468" cy="78803"/>
            </a:xfrm>
            <a:custGeom>
              <a:avLst/>
              <a:gdLst/>
              <a:ahLst/>
              <a:cxnLst/>
              <a:rect l="l" t="t" r="r" b="b"/>
              <a:pathLst>
                <a:path w="662" h="625" extrusionOk="0">
                  <a:moveTo>
                    <a:pt x="48" y="0"/>
                  </a:moveTo>
                  <a:cubicBezTo>
                    <a:pt x="24" y="0"/>
                    <a:pt x="0" y="31"/>
                    <a:pt x="36" y="49"/>
                  </a:cubicBezTo>
                  <a:cubicBezTo>
                    <a:pt x="226" y="239"/>
                    <a:pt x="405" y="430"/>
                    <a:pt x="595" y="608"/>
                  </a:cubicBezTo>
                  <a:cubicBezTo>
                    <a:pt x="604" y="620"/>
                    <a:pt x="612" y="624"/>
                    <a:pt x="620" y="624"/>
                  </a:cubicBezTo>
                  <a:cubicBezTo>
                    <a:pt x="645" y="624"/>
                    <a:pt x="661" y="579"/>
                    <a:pt x="643" y="561"/>
                  </a:cubicBezTo>
                  <a:cubicBezTo>
                    <a:pt x="452" y="382"/>
                    <a:pt x="274" y="192"/>
                    <a:pt x="71" y="13"/>
                  </a:cubicBezTo>
                  <a:cubicBezTo>
                    <a:pt x="65" y="4"/>
                    <a:pt x="57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71"/>
            <p:cNvSpPr/>
            <p:nvPr/>
          </p:nvSpPr>
          <p:spPr>
            <a:xfrm>
              <a:off x="1666626" y="2939784"/>
              <a:ext cx="84603" cy="78425"/>
            </a:xfrm>
            <a:custGeom>
              <a:avLst/>
              <a:gdLst/>
              <a:ahLst/>
              <a:cxnLst/>
              <a:rect l="l" t="t" r="r" b="b"/>
              <a:pathLst>
                <a:path w="671" h="622" extrusionOk="0">
                  <a:moveTo>
                    <a:pt x="55" y="0"/>
                  </a:moveTo>
                  <a:cubicBezTo>
                    <a:pt x="25" y="0"/>
                    <a:pt x="1" y="34"/>
                    <a:pt x="36" y="61"/>
                  </a:cubicBezTo>
                  <a:cubicBezTo>
                    <a:pt x="227" y="239"/>
                    <a:pt x="406" y="430"/>
                    <a:pt x="596" y="608"/>
                  </a:cubicBezTo>
                  <a:cubicBezTo>
                    <a:pt x="599" y="617"/>
                    <a:pt x="606" y="621"/>
                    <a:pt x="614" y="621"/>
                  </a:cubicBezTo>
                  <a:cubicBezTo>
                    <a:pt x="637" y="621"/>
                    <a:pt x="670" y="588"/>
                    <a:pt x="644" y="561"/>
                  </a:cubicBezTo>
                  <a:cubicBezTo>
                    <a:pt x="453" y="382"/>
                    <a:pt x="275" y="192"/>
                    <a:pt x="84" y="13"/>
                  </a:cubicBezTo>
                  <a:cubicBezTo>
                    <a:pt x="75" y="4"/>
                    <a:pt x="65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71"/>
            <p:cNvSpPr/>
            <p:nvPr/>
          </p:nvSpPr>
          <p:spPr>
            <a:xfrm>
              <a:off x="2389846" y="2729602"/>
              <a:ext cx="81577" cy="81451"/>
            </a:xfrm>
            <a:custGeom>
              <a:avLst/>
              <a:gdLst/>
              <a:ahLst/>
              <a:cxnLst/>
              <a:rect l="l" t="t" r="r" b="b"/>
              <a:pathLst>
                <a:path w="647" h="646" extrusionOk="0">
                  <a:moveTo>
                    <a:pt x="47" y="1"/>
                  </a:moveTo>
                  <a:cubicBezTo>
                    <a:pt x="21" y="1"/>
                    <a:pt x="1" y="34"/>
                    <a:pt x="27" y="61"/>
                  </a:cubicBezTo>
                  <a:lnTo>
                    <a:pt x="563" y="632"/>
                  </a:lnTo>
                  <a:cubicBezTo>
                    <a:pt x="572" y="641"/>
                    <a:pt x="583" y="645"/>
                    <a:pt x="593" y="645"/>
                  </a:cubicBezTo>
                  <a:cubicBezTo>
                    <a:pt x="622" y="645"/>
                    <a:pt x="646" y="614"/>
                    <a:pt x="611" y="597"/>
                  </a:cubicBezTo>
                  <a:lnTo>
                    <a:pt x="75" y="13"/>
                  </a:lnTo>
                  <a:cubicBezTo>
                    <a:pt x="66" y="4"/>
                    <a:pt x="56" y="1"/>
                    <a:pt x="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71"/>
            <p:cNvSpPr/>
            <p:nvPr/>
          </p:nvSpPr>
          <p:spPr>
            <a:xfrm>
              <a:off x="2362234" y="3010895"/>
              <a:ext cx="51695" cy="98598"/>
            </a:xfrm>
            <a:custGeom>
              <a:avLst/>
              <a:gdLst/>
              <a:ahLst/>
              <a:cxnLst/>
              <a:rect l="l" t="t" r="r" b="b"/>
              <a:pathLst>
                <a:path w="410" h="782" extrusionOk="0">
                  <a:moveTo>
                    <a:pt x="363" y="0"/>
                  </a:moveTo>
                  <a:cubicBezTo>
                    <a:pt x="354" y="0"/>
                    <a:pt x="345" y="6"/>
                    <a:pt x="342" y="21"/>
                  </a:cubicBezTo>
                  <a:cubicBezTo>
                    <a:pt x="234" y="259"/>
                    <a:pt x="115" y="497"/>
                    <a:pt x="8" y="723"/>
                  </a:cubicBezTo>
                  <a:cubicBezTo>
                    <a:pt x="0" y="755"/>
                    <a:pt x="24" y="781"/>
                    <a:pt x="44" y="781"/>
                  </a:cubicBezTo>
                  <a:cubicBezTo>
                    <a:pt x="55" y="781"/>
                    <a:pt x="64" y="775"/>
                    <a:pt x="68" y="759"/>
                  </a:cubicBezTo>
                  <a:cubicBezTo>
                    <a:pt x="175" y="521"/>
                    <a:pt x="294" y="282"/>
                    <a:pt x="401" y="44"/>
                  </a:cubicBezTo>
                  <a:cubicBezTo>
                    <a:pt x="409" y="28"/>
                    <a:pt x="384" y="0"/>
                    <a:pt x="3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71"/>
            <p:cNvSpPr/>
            <p:nvPr/>
          </p:nvSpPr>
          <p:spPr>
            <a:xfrm>
              <a:off x="2594355" y="2933858"/>
              <a:ext cx="111207" cy="21182"/>
            </a:xfrm>
            <a:custGeom>
              <a:avLst/>
              <a:gdLst/>
              <a:ahLst/>
              <a:cxnLst/>
              <a:rect l="l" t="t" r="r" b="b"/>
              <a:pathLst>
                <a:path w="882" h="168" extrusionOk="0">
                  <a:moveTo>
                    <a:pt x="48" y="1"/>
                  </a:moveTo>
                  <a:cubicBezTo>
                    <a:pt x="1" y="1"/>
                    <a:pt x="1" y="60"/>
                    <a:pt x="48" y="72"/>
                  </a:cubicBezTo>
                  <a:cubicBezTo>
                    <a:pt x="310" y="108"/>
                    <a:pt x="560" y="131"/>
                    <a:pt x="834" y="167"/>
                  </a:cubicBezTo>
                  <a:cubicBezTo>
                    <a:pt x="882" y="167"/>
                    <a:pt x="882" y="96"/>
                    <a:pt x="834" y="96"/>
                  </a:cubicBezTo>
                  <a:cubicBezTo>
                    <a:pt x="560" y="60"/>
                    <a:pt x="310" y="36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71"/>
            <p:cNvSpPr/>
            <p:nvPr/>
          </p:nvSpPr>
          <p:spPr>
            <a:xfrm>
              <a:off x="2612007" y="3140888"/>
              <a:ext cx="77668" cy="83594"/>
            </a:xfrm>
            <a:custGeom>
              <a:avLst/>
              <a:gdLst/>
              <a:ahLst/>
              <a:cxnLst/>
              <a:rect l="l" t="t" r="r" b="b"/>
              <a:pathLst>
                <a:path w="616" h="663" extrusionOk="0">
                  <a:moveTo>
                    <a:pt x="42" y="1"/>
                  </a:moveTo>
                  <a:cubicBezTo>
                    <a:pt x="20" y="1"/>
                    <a:pt x="1" y="32"/>
                    <a:pt x="27" y="49"/>
                  </a:cubicBezTo>
                  <a:cubicBezTo>
                    <a:pt x="206" y="252"/>
                    <a:pt x="361" y="454"/>
                    <a:pt x="539" y="656"/>
                  </a:cubicBezTo>
                  <a:cubicBezTo>
                    <a:pt x="542" y="661"/>
                    <a:pt x="546" y="663"/>
                    <a:pt x="552" y="663"/>
                  </a:cubicBezTo>
                  <a:cubicBezTo>
                    <a:pt x="575" y="663"/>
                    <a:pt x="616" y="628"/>
                    <a:pt x="587" y="609"/>
                  </a:cubicBezTo>
                  <a:cubicBezTo>
                    <a:pt x="408" y="418"/>
                    <a:pt x="242" y="204"/>
                    <a:pt x="63" y="13"/>
                  </a:cubicBezTo>
                  <a:cubicBezTo>
                    <a:pt x="57" y="4"/>
                    <a:pt x="49" y="1"/>
                    <a:pt x="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71"/>
            <p:cNvSpPr/>
            <p:nvPr/>
          </p:nvSpPr>
          <p:spPr>
            <a:xfrm>
              <a:off x="2841355" y="3282985"/>
              <a:ext cx="102507" cy="49047"/>
            </a:xfrm>
            <a:custGeom>
              <a:avLst/>
              <a:gdLst/>
              <a:ahLst/>
              <a:cxnLst/>
              <a:rect l="l" t="t" r="r" b="b"/>
              <a:pathLst>
                <a:path w="813" h="389" extrusionOk="0">
                  <a:moveTo>
                    <a:pt x="45" y="0"/>
                  </a:moveTo>
                  <a:cubicBezTo>
                    <a:pt x="12" y="0"/>
                    <a:pt x="0" y="45"/>
                    <a:pt x="30" y="65"/>
                  </a:cubicBezTo>
                  <a:cubicBezTo>
                    <a:pt x="268" y="160"/>
                    <a:pt x="506" y="280"/>
                    <a:pt x="745" y="387"/>
                  </a:cubicBezTo>
                  <a:cubicBezTo>
                    <a:pt x="748" y="388"/>
                    <a:pt x="751" y="388"/>
                    <a:pt x="754" y="388"/>
                  </a:cubicBezTo>
                  <a:cubicBezTo>
                    <a:pt x="786" y="388"/>
                    <a:pt x="813" y="338"/>
                    <a:pt x="780" y="327"/>
                  </a:cubicBezTo>
                  <a:cubicBezTo>
                    <a:pt x="542" y="220"/>
                    <a:pt x="304" y="101"/>
                    <a:pt x="66" y="6"/>
                  </a:cubicBezTo>
                  <a:cubicBezTo>
                    <a:pt x="58" y="2"/>
                    <a:pt x="51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71"/>
            <p:cNvSpPr/>
            <p:nvPr/>
          </p:nvSpPr>
          <p:spPr>
            <a:xfrm>
              <a:off x="2837572" y="3478667"/>
              <a:ext cx="89520" cy="70229"/>
            </a:xfrm>
            <a:custGeom>
              <a:avLst/>
              <a:gdLst/>
              <a:ahLst/>
              <a:cxnLst/>
              <a:rect l="l" t="t" r="r" b="b"/>
              <a:pathLst>
                <a:path w="710" h="557" extrusionOk="0">
                  <a:moveTo>
                    <a:pt x="55" y="1"/>
                  </a:moveTo>
                  <a:cubicBezTo>
                    <a:pt x="25" y="1"/>
                    <a:pt x="1" y="34"/>
                    <a:pt x="36" y="61"/>
                  </a:cubicBezTo>
                  <a:cubicBezTo>
                    <a:pt x="239" y="216"/>
                    <a:pt x="441" y="382"/>
                    <a:pt x="644" y="549"/>
                  </a:cubicBezTo>
                  <a:cubicBezTo>
                    <a:pt x="652" y="555"/>
                    <a:pt x="660" y="557"/>
                    <a:pt x="667" y="557"/>
                  </a:cubicBezTo>
                  <a:cubicBezTo>
                    <a:pt x="692" y="557"/>
                    <a:pt x="710" y="529"/>
                    <a:pt x="691" y="502"/>
                  </a:cubicBezTo>
                  <a:cubicBezTo>
                    <a:pt x="477" y="335"/>
                    <a:pt x="286" y="180"/>
                    <a:pt x="84" y="13"/>
                  </a:cubicBezTo>
                  <a:cubicBezTo>
                    <a:pt x="75" y="4"/>
                    <a:pt x="65" y="1"/>
                    <a:pt x="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71"/>
            <p:cNvSpPr/>
            <p:nvPr/>
          </p:nvSpPr>
          <p:spPr>
            <a:xfrm>
              <a:off x="2606459" y="3389147"/>
              <a:ext cx="61782" cy="95699"/>
            </a:xfrm>
            <a:custGeom>
              <a:avLst/>
              <a:gdLst/>
              <a:ahLst/>
              <a:cxnLst/>
              <a:rect l="l" t="t" r="r" b="b"/>
              <a:pathLst>
                <a:path w="490" h="759" extrusionOk="0">
                  <a:moveTo>
                    <a:pt x="440" y="1"/>
                  </a:moveTo>
                  <a:cubicBezTo>
                    <a:pt x="429" y="1"/>
                    <a:pt x="416" y="7"/>
                    <a:pt x="405" y="21"/>
                  </a:cubicBezTo>
                  <a:cubicBezTo>
                    <a:pt x="274" y="247"/>
                    <a:pt x="155" y="485"/>
                    <a:pt x="24" y="711"/>
                  </a:cubicBezTo>
                  <a:cubicBezTo>
                    <a:pt x="0" y="735"/>
                    <a:pt x="23" y="758"/>
                    <a:pt x="48" y="758"/>
                  </a:cubicBezTo>
                  <a:cubicBezTo>
                    <a:pt x="61" y="758"/>
                    <a:pt x="75" y="752"/>
                    <a:pt x="83" y="735"/>
                  </a:cubicBezTo>
                  <a:cubicBezTo>
                    <a:pt x="214" y="509"/>
                    <a:pt x="333" y="271"/>
                    <a:pt x="464" y="57"/>
                  </a:cubicBezTo>
                  <a:cubicBezTo>
                    <a:pt x="489" y="32"/>
                    <a:pt x="468" y="1"/>
                    <a:pt x="4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71"/>
            <p:cNvSpPr/>
            <p:nvPr/>
          </p:nvSpPr>
          <p:spPr>
            <a:xfrm>
              <a:off x="1394915" y="2961975"/>
              <a:ext cx="31017" cy="106037"/>
            </a:xfrm>
            <a:custGeom>
              <a:avLst/>
              <a:gdLst/>
              <a:ahLst/>
              <a:cxnLst/>
              <a:rect l="l" t="t" r="r" b="b"/>
              <a:pathLst>
                <a:path w="246" h="841" extrusionOk="0">
                  <a:moveTo>
                    <a:pt x="201" y="1"/>
                  </a:moveTo>
                  <a:cubicBezTo>
                    <a:pt x="186" y="1"/>
                    <a:pt x="172" y="8"/>
                    <a:pt x="167" y="28"/>
                  </a:cubicBezTo>
                  <a:cubicBezTo>
                    <a:pt x="108" y="278"/>
                    <a:pt x="48" y="551"/>
                    <a:pt x="1" y="801"/>
                  </a:cubicBezTo>
                  <a:cubicBezTo>
                    <a:pt x="1" y="823"/>
                    <a:pt x="22" y="840"/>
                    <a:pt x="42" y="840"/>
                  </a:cubicBezTo>
                  <a:cubicBezTo>
                    <a:pt x="55" y="840"/>
                    <a:pt x="67" y="832"/>
                    <a:pt x="72" y="813"/>
                  </a:cubicBezTo>
                  <a:cubicBezTo>
                    <a:pt x="132" y="563"/>
                    <a:pt x="191" y="301"/>
                    <a:pt x="239" y="39"/>
                  </a:cubicBezTo>
                  <a:cubicBezTo>
                    <a:pt x="246" y="18"/>
                    <a:pt x="223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71"/>
            <p:cNvSpPr/>
            <p:nvPr/>
          </p:nvSpPr>
          <p:spPr>
            <a:xfrm>
              <a:off x="1568911" y="3158035"/>
              <a:ext cx="73003" cy="87125"/>
            </a:xfrm>
            <a:custGeom>
              <a:avLst/>
              <a:gdLst/>
              <a:ahLst/>
              <a:cxnLst/>
              <a:rect l="l" t="t" r="r" b="b"/>
              <a:pathLst>
                <a:path w="579" h="691" extrusionOk="0">
                  <a:moveTo>
                    <a:pt x="530" y="0"/>
                  </a:moveTo>
                  <a:cubicBezTo>
                    <a:pt x="519" y="0"/>
                    <a:pt x="509" y="6"/>
                    <a:pt x="502" y="20"/>
                  </a:cubicBezTo>
                  <a:cubicBezTo>
                    <a:pt x="335" y="235"/>
                    <a:pt x="169" y="437"/>
                    <a:pt x="26" y="651"/>
                  </a:cubicBezTo>
                  <a:cubicBezTo>
                    <a:pt x="1" y="668"/>
                    <a:pt x="22" y="690"/>
                    <a:pt x="49" y="690"/>
                  </a:cubicBezTo>
                  <a:cubicBezTo>
                    <a:pt x="61" y="690"/>
                    <a:pt x="74" y="686"/>
                    <a:pt x="85" y="675"/>
                  </a:cubicBezTo>
                  <a:cubicBezTo>
                    <a:pt x="240" y="473"/>
                    <a:pt x="407" y="258"/>
                    <a:pt x="561" y="56"/>
                  </a:cubicBezTo>
                  <a:cubicBezTo>
                    <a:pt x="578" y="31"/>
                    <a:pt x="554" y="0"/>
                    <a:pt x="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71"/>
            <p:cNvSpPr/>
            <p:nvPr/>
          </p:nvSpPr>
          <p:spPr>
            <a:xfrm>
              <a:off x="1222053" y="3328753"/>
              <a:ext cx="96959" cy="62286"/>
            </a:xfrm>
            <a:custGeom>
              <a:avLst/>
              <a:gdLst/>
              <a:ahLst/>
              <a:cxnLst/>
              <a:rect l="l" t="t" r="r" b="b"/>
              <a:pathLst>
                <a:path w="769" h="494" extrusionOk="0">
                  <a:moveTo>
                    <a:pt x="35" y="1"/>
                  </a:moveTo>
                  <a:cubicBezTo>
                    <a:pt x="7" y="1"/>
                    <a:pt x="1" y="43"/>
                    <a:pt x="38" y="71"/>
                  </a:cubicBezTo>
                  <a:cubicBezTo>
                    <a:pt x="253" y="202"/>
                    <a:pt x="479" y="357"/>
                    <a:pt x="705" y="488"/>
                  </a:cubicBezTo>
                  <a:cubicBezTo>
                    <a:pt x="713" y="492"/>
                    <a:pt x="720" y="494"/>
                    <a:pt x="726" y="494"/>
                  </a:cubicBezTo>
                  <a:cubicBezTo>
                    <a:pt x="758" y="494"/>
                    <a:pt x="769" y="448"/>
                    <a:pt x="729" y="428"/>
                  </a:cubicBezTo>
                  <a:cubicBezTo>
                    <a:pt x="514" y="298"/>
                    <a:pt x="288" y="143"/>
                    <a:pt x="62" y="12"/>
                  </a:cubicBezTo>
                  <a:cubicBezTo>
                    <a:pt x="52" y="4"/>
                    <a:pt x="42" y="1"/>
                    <a:pt x="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71"/>
            <p:cNvSpPr/>
            <p:nvPr/>
          </p:nvSpPr>
          <p:spPr>
            <a:xfrm>
              <a:off x="1611780" y="2469238"/>
              <a:ext cx="87251" cy="73886"/>
            </a:xfrm>
            <a:custGeom>
              <a:avLst/>
              <a:gdLst/>
              <a:ahLst/>
              <a:cxnLst/>
              <a:rect l="l" t="t" r="r" b="b"/>
              <a:pathLst>
                <a:path w="692" h="586" extrusionOk="0">
                  <a:moveTo>
                    <a:pt x="632" y="1"/>
                  </a:moveTo>
                  <a:cubicBezTo>
                    <a:pt x="626" y="1"/>
                    <a:pt x="620" y="3"/>
                    <a:pt x="614" y="6"/>
                  </a:cubicBezTo>
                  <a:cubicBezTo>
                    <a:pt x="424" y="185"/>
                    <a:pt x="210" y="352"/>
                    <a:pt x="19" y="530"/>
                  </a:cubicBezTo>
                  <a:cubicBezTo>
                    <a:pt x="1" y="558"/>
                    <a:pt x="25" y="586"/>
                    <a:pt x="48" y="586"/>
                  </a:cubicBezTo>
                  <a:cubicBezTo>
                    <a:pt x="55" y="586"/>
                    <a:pt x="61" y="583"/>
                    <a:pt x="67" y="578"/>
                  </a:cubicBezTo>
                  <a:cubicBezTo>
                    <a:pt x="257" y="399"/>
                    <a:pt x="471" y="233"/>
                    <a:pt x="662" y="54"/>
                  </a:cubicBezTo>
                  <a:cubicBezTo>
                    <a:pt x="692" y="44"/>
                    <a:pt x="663" y="1"/>
                    <a:pt x="6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71"/>
            <p:cNvSpPr/>
            <p:nvPr/>
          </p:nvSpPr>
          <p:spPr>
            <a:xfrm>
              <a:off x="1769511" y="2654834"/>
              <a:ext cx="88260" cy="73634"/>
            </a:xfrm>
            <a:custGeom>
              <a:avLst/>
              <a:gdLst/>
              <a:ahLst/>
              <a:cxnLst/>
              <a:rect l="l" t="t" r="r" b="b"/>
              <a:pathLst>
                <a:path w="700" h="584" extrusionOk="0">
                  <a:moveTo>
                    <a:pt x="636" y="1"/>
                  </a:moveTo>
                  <a:cubicBezTo>
                    <a:pt x="628" y="1"/>
                    <a:pt x="621" y="4"/>
                    <a:pt x="613" y="11"/>
                  </a:cubicBezTo>
                  <a:cubicBezTo>
                    <a:pt x="423" y="189"/>
                    <a:pt x="209" y="356"/>
                    <a:pt x="18" y="535"/>
                  </a:cubicBezTo>
                  <a:cubicBezTo>
                    <a:pt x="0" y="552"/>
                    <a:pt x="22" y="583"/>
                    <a:pt x="44" y="583"/>
                  </a:cubicBezTo>
                  <a:cubicBezTo>
                    <a:pt x="52" y="583"/>
                    <a:pt x="60" y="580"/>
                    <a:pt x="66" y="570"/>
                  </a:cubicBezTo>
                  <a:cubicBezTo>
                    <a:pt x="256" y="392"/>
                    <a:pt x="471" y="237"/>
                    <a:pt x="661" y="58"/>
                  </a:cubicBezTo>
                  <a:cubicBezTo>
                    <a:pt x="699" y="49"/>
                    <a:pt x="668" y="1"/>
                    <a:pt x="6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71"/>
            <p:cNvSpPr/>
            <p:nvPr/>
          </p:nvSpPr>
          <p:spPr>
            <a:xfrm>
              <a:off x="1827258" y="2244808"/>
              <a:ext cx="109694" cy="15130"/>
            </a:xfrm>
            <a:custGeom>
              <a:avLst/>
              <a:gdLst/>
              <a:ahLst/>
              <a:cxnLst/>
              <a:rect l="l" t="t" r="r" b="b"/>
              <a:pathLst>
                <a:path w="870" h="120" extrusionOk="0">
                  <a:moveTo>
                    <a:pt x="822" y="1"/>
                  </a:moveTo>
                  <a:cubicBezTo>
                    <a:pt x="560" y="24"/>
                    <a:pt x="310" y="36"/>
                    <a:pt x="36" y="48"/>
                  </a:cubicBezTo>
                  <a:cubicBezTo>
                    <a:pt x="1" y="48"/>
                    <a:pt x="1" y="120"/>
                    <a:pt x="36" y="120"/>
                  </a:cubicBezTo>
                  <a:cubicBezTo>
                    <a:pt x="310" y="108"/>
                    <a:pt x="560" y="96"/>
                    <a:pt x="822" y="84"/>
                  </a:cubicBezTo>
                  <a:cubicBezTo>
                    <a:pt x="870" y="84"/>
                    <a:pt x="870" y="1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71"/>
            <p:cNvSpPr/>
            <p:nvPr/>
          </p:nvSpPr>
          <p:spPr>
            <a:xfrm>
              <a:off x="1224827" y="2749271"/>
              <a:ext cx="92420" cy="67455"/>
            </a:xfrm>
            <a:custGeom>
              <a:avLst/>
              <a:gdLst/>
              <a:ahLst/>
              <a:cxnLst/>
              <a:rect l="l" t="t" r="r" b="b"/>
              <a:pathLst>
                <a:path w="733" h="535" extrusionOk="0">
                  <a:moveTo>
                    <a:pt x="689" y="1"/>
                  </a:moveTo>
                  <a:cubicBezTo>
                    <a:pt x="682" y="1"/>
                    <a:pt x="676" y="4"/>
                    <a:pt x="671" y="12"/>
                  </a:cubicBezTo>
                  <a:cubicBezTo>
                    <a:pt x="457" y="155"/>
                    <a:pt x="231" y="322"/>
                    <a:pt x="28" y="464"/>
                  </a:cubicBezTo>
                  <a:cubicBezTo>
                    <a:pt x="0" y="492"/>
                    <a:pt x="16" y="535"/>
                    <a:pt x="36" y="535"/>
                  </a:cubicBezTo>
                  <a:cubicBezTo>
                    <a:pt x="41" y="535"/>
                    <a:pt x="47" y="532"/>
                    <a:pt x="52" y="524"/>
                  </a:cubicBezTo>
                  <a:cubicBezTo>
                    <a:pt x="266" y="381"/>
                    <a:pt x="492" y="214"/>
                    <a:pt x="695" y="71"/>
                  </a:cubicBezTo>
                  <a:cubicBezTo>
                    <a:pt x="732" y="44"/>
                    <a:pt x="711" y="1"/>
                    <a:pt x="6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71"/>
            <p:cNvSpPr/>
            <p:nvPr/>
          </p:nvSpPr>
          <p:spPr>
            <a:xfrm>
              <a:off x="538550" y="2647773"/>
              <a:ext cx="89773" cy="71616"/>
            </a:xfrm>
            <a:custGeom>
              <a:avLst/>
              <a:gdLst/>
              <a:ahLst/>
              <a:cxnLst/>
              <a:rect l="l" t="t" r="r" b="b"/>
              <a:pathLst>
                <a:path w="712" h="568" extrusionOk="0">
                  <a:moveTo>
                    <a:pt x="647" y="1"/>
                  </a:moveTo>
                  <a:cubicBezTo>
                    <a:pt x="640" y="1"/>
                    <a:pt x="632" y="3"/>
                    <a:pt x="625" y="7"/>
                  </a:cubicBezTo>
                  <a:cubicBezTo>
                    <a:pt x="423" y="174"/>
                    <a:pt x="232" y="341"/>
                    <a:pt x="18" y="519"/>
                  </a:cubicBezTo>
                  <a:cubicBezTo>
                    <a:pt x="0" y="537"/>
                    <a:pt x="16" y="568"/>
                    <a:pt x="39" y="568"/>
                  </a:cubicBezTo>
                  <a:cubicBezTo>
                    <a:pt x="47" y="568"/>
                    <a:pt x="56" y="564"/>
                    <a:pt x="66" y="555"/>
                  </a:cubicBezTo>
                  <a:cubicBezTo>
                    <a:pt x="268" y="388"/>
                    <a:pt x="470" y="234"/>
                    <a:pt x="673" y="55"/>
                  </a:cubicBezTo>
                  <a:cubicBezTo>
                    <a:pt x="711" y="36"/>
                    <a:pt x="680" y="1"/>
                    <a:pt x="6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71"/>
            <p:cNvSpPr/>
            <p:nvPr/>
          </p:nvSpPr>
          <p:spPr>
            <a:xfrm>
              <a:off x="816187" y="2615496"/>
              <a:ext cx="79307" cy="81451"/>
            </a:xfrm>
            <a:custGeom>
              <a:avLst/>
              <a:gdLst/>
              <a:ahLst/>
              <a:cxnLst/>
              <a:rect l="l" t="t" r="r" b="b"/>
              <a:pathLst>
                <a:path w="629" h="646" extrusionOk="0">
                  <a:moveTo>
                    <a:pt x="40" y="0"/>
                  </a:moveTo>
                  <a:cubicBezTo>
                    <a:pt x="16" y="0"/>
                    <a:pt x="1" y="31"/>
                    <a:pt x="19" y="49"/>
                  </a:cubicBezTo>
                  <a:lnTo>
                    <a:pt x="554" y="632"/>
                  </a:lnTo>
                  <a:cubicBezTo>
                    <a:pt x="563" y="641"/>
                    <a:pt x="573" y="645"/>
                    <a:pt x="582" y="645"/>
                  </a:cubicBezTo>
                  <a:cubicBezTo>
                    <a:pt x="609" y="645"/>
                    <a:pt x="629" y="612"/>
                    <a:pt x="602" y="585"/>
                  </a:cubicBezTo>
                  <a:lnTo>
                    <a:pt x="66" y="13"/>
                  </a:lnTo>
                  <a:cubicBezTo>
                    <a:pt x="57" y="4"/>
                    <a:pt x="48" y="0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71"/>
            <p:cNvSpPr/>
            <p:nvPr/>
          </p:nvSpPr>
          <p:spPr>
            <a:xfrm>
              <a:off x="726037" y="2401783"/>
              <a:ext cx="90529" cy="69725"/>
            </a:xfrm>
            <a:custGeom>
              <a:avLst/>
              <a:gdLst/>
              <a:ahLst/>
              <a:cxnLst/>
              <a:rect l="l" t="t" r="r" b="b"/>
              <a:pathLst>
                <a:path w="718" h="553" extrusionOk="0">
                  <a:moveTo>
                    <a:pt x="678" y="0"/>
                  </a:moveTo>
                  <a:cubicBezTo>
                    <a:pt x="673" y="0"/>
                    <a:pt x="668" y="2"/>
                    <a:pt x="662" y="6"/>
                  </a:cubicBezTo>
                  <a:cubicBezTo>
                    <a:pt x="460" y="172"/>
                    <a:pt x="246" y="327"/>
                    <a:pt x="19" y="482"/>
                  </a:cubicBezTo>
                  <a:cubicBezTo>
                    <a:pt x="1" y="510"/>
                    <a:pt x="11" y="553"/>
                    <a:pt x="34" y="553"/>
                  </a:cubicBezTo>
                  <a:cubicBezTo>
                    <a:pt x="40" y="553"/>
                    <a:pt x="47" y="549"/>
                    <a:pt x="55" y="541"/>
                  </a:cubicBezTo>
                  <a:cubicBezTo>
                    <a:pt x="257" y="387"/>
                    <a:pt x="472" y="232"/>
                    <a:pt x="698" y="65"/>
                  </a:cubicBezTo>
                  <a:cubicBezTo>
                    <a:pt x="718" y="45"/>
                    <a:pt x="704" y="0"/>
                    <a:pt x="6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71"/>
            <p:cNvSpPr/>
            <p:nvPr/>
          </p:nvSpPr>
          <p:spPr>
            <a:xfrm>
              <a:off x="1435136" y="3916179"/>
              <a:ext cx="80820" cy="79938"/>
            </a:xfrm>
            <a:custGeom>
              <a:avLst/>
              <a:gdLst/>
              <a:ahLst/>
              <a:cxnLst/>
              <a:rect l="l" t="t" r="r" b="b"/>
              <a:pathLst>
                <a:path w="641" h="634" extrusionOk="0">
                  <a:moveTo>
                    <a:pt x="598" y="0"/>
                  </a:moveTo>
                  <a:cubicBezTo>
                    <a:pt x="591" y="0"/>
                    <a:pt x="583" y="3"/>
                    <a:pt x="575" y="8"/>
                  </a:cubicBezTo>
                  <a:cubicBezTo>
                    <a:pt x="396" y="199"/>
                    <a:pt x="206" y="377"/>
                    <a:pt x="27" y="580"/>
                  </a:cubicBezTo>
                  <a:cubicBezTo>
                    <a:pt x="1" y="597"/>
                    <a:pt x="19" y="633"/>
                    <a:pt x="40" y="633"/>
                  </a:cubicBezTo>
                  <a:cubicBezTo>
                    <a:pt x="48" y="633"/>
                    <a:pt x="56" y="628"/>
                    <a:pt x="63" y="615"/>
                  </a:cubicBezTo>
                  <a:cubicBezTo>
                    <a:pt x="253" y="425"/>
                    <a:pt x="444" y="246"/>
                    <a:pt x="622" y="56"/>
                  </a:cubicBezTo>
                  <a:cubicBezTo>
                    <a:pt x="641" y="28"/>
                    <a:pt x="623" y="0"/>
                    <a:pt x="5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71"/>
            <p:cNvSpPr/>
            <p:nvPr/>
          </p:nvSpPr>
          <p:spPr>
            <a:xfrm>
              <a:off x="1395545" y="3623286"/>
              <a:ext cx="30513" cy="105911"/>
            </a:xfrm>
            <a:custGeom>
              <a:avLst/>
              <a:gdLst/>
              <a:ahLst/>
              <a:cxnLst/>
              <a:rect l="l" t="t" r="r" b="b"/>
              <a:pathLst>
                <a:path w="242" h="840" extrusionOk="0">
                  <a:moveTo>
                    <a:pt x="195" y="1"/>
                  </a:moveTo>
                  <a:cubicBezTo>
                    <a:pt x="181" y="1"/>
                    <a:pt x="167" y="7"/>
                    <a:pt x="162" y="21"/>
                  </a:cubicBezTo>
                  <a:cubicBezTo>
                    <a:pt x="115" y="283"/>
                    <a:pt x="55" y="545"/>
                    <a:pt x="8" y="795"/>
                  </a:cubicBezTo>
                  <a:cubicBezTo>
                    <a:pt x="0" y="824"/>
                    <a:pt x="24" y="840"/>
                    <a:pt x="46" y="840"/>
                  </a:cubicBezTo>
                  <a:cubicBezTo>
                    <a:pt x="60" y="840"/>
                    <a:pt x="74" y="833"/>
                    <a:pt x="79" y="819"/>
                  </a:cubicBezTo>
                  <a:cubicBezTo>
                    <a:pt x="127" y="557"/>
                    <a:pt x="186" y="295"/>
                    <a:pt x="234" y="45"/>
                  </a:cubicBezTo>
                  <a:cubicBezTo>
                    <a:pt x="241" y="16"/>
                    <a:pt x="218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71"/>
            <p:cNvSpPr/>
            <p:nvPr/>
          </p:nvSpPr>
          <p:spPr>
            <a:xfrm>
              <a:off x="1845792" y="4043019"/>
              <a:ext cx="109190" cy="39339"/>
            </a:xfrm>
            <a:custGeom>
              <a:avLst/>
              <a:gdLst/>
              <a:ahLst/>
              <a:cxnLst/>
              <a:rect l="l" t="t" r="r" b="b"/>
              <a:pathLst>
                <a:path w="866" h="312" extrusionOk="0">
                  <a:moveTo>
                    <a:pt x="46" y="1"/>
                  </a:moveTo>
                  <a:cubicBezTo>
                    <a:pt x="7" y="1"/>
                    <a:pt x="0" y="63"/>
                    <a:pt x="44" y="74"/>
                  </a:cubicBezTo>
                  <a:cubicBezTo>
                    <a:pt x="294" y="145"/>
                    <a:pt x="544" y="240"/>
                    <a:pt x="806" y="312"/>
                  </a:cubicBezTo>
                  <a:cubicBezTo>
                    <a:pt x="842" y="312"/>
                    <a:pt x="866" y="252"/>
                    <a:pt x="818" y="240"/>
                  </a:cubicBezTo>
                  <a:cubicBezTo>
                    <a:pt x="568" y="169"/>
                    <a:pt x="306" y="74"/>
                    <a:pt x="56" y="2"/>
                  </a:cubicBezTo>
                  <a:cubicBezTo>
                    <a:pt x="52" y="1"/>
                    <a:pt x="49" y="1"/>
                    <a:pt x="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71"/>
            <p:cNvSpPr/>
            <p:nvPr/>
          </p:nvSpPr>
          <p:spPr>
            <a:xfrm>
              <a:off x="1138837" y="3844311"/>
              <a:ext cx="43373" cy="102633"/>
            </a:xfrm>
            <a:custGeom>
              <a:avLst/>
              <a:gdLst/>
              <a:ahLst/>
              <a:cxnLst/>
              <a:rect l="l" t="t" r="r" b="b"/>
              <a:pathLst>
                <a:path w="344" h="814" extrusionOk="0">
                  <a:moveTo>
                    <a:pt x="41" y="0"/>
                  </a:moveTo>
                  <a:cubicBezTo>
                    <a:pt x="21" y="0"/>
                    <a:pt x="1" y="16"/>
                    <a:pt x="8" y="42"/>
                  </a:cubicBezTo>
                  <a:cubicBezTo>
                    <a:pt x="91" y="292"/>
                    <a:pt x="186" y="530"/>
                    <a:pt x="258" y="792"/>
                  </a:cubicBezTo>
                  <a:cubicBezTo>
                    <a:pt x="267" y="807"/>
                    <a:pt x="284" y="813"/>
                    <a:pt x="299" y="813"/>
                  </a:cubicBezTo>
                  <a:cubicBezTo>
                    <a:pt x="323" y="813"/>
                    <a:pt x="344" y="797"/>
                    <a:pt x="329" y="769"/>
                  </a:cubicBezTo>
                  <a:cubicBezTo>
                    <a:pt x="246" y="519"/>
                    <a:pt x="151" y="280"/>
                    <a:pt x="79" y="30"/>
                  </a:cubicBezTo>
                  <a:cubicBezTo>
                    <a:pt x="74" y="10"/>
                    <a:pt x="57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71"/>
            <p:cNvSpPr/>
            <p:nvPr/>
          </p:nvSpPr>
          <p:spPr>
            <a:xfrm>
              <a:off x="1189775" y="4119553"/>
              <a:ext cx="105659" cy="50056"/>
            </a:xfrm>
            <a:custGeom>
              <a:avLst/>
              <a:gdLst/>
              <a:ahLst/>
              <a:cxnLst/>
              <a:rect l="l" t="t" r="r" b="b"/>
              <a:pathLst>
                <a:path w="838" h="397" extrusionOk="0">
                  <a:moveTo>
                    <a:pt x="768" y="1"/>
                  </a:moveTo>
                  <a:cubicBezTo>
                    <a:pt x="765" y="1"/>
                    <a:pt x="762" y="1"/>
                    <a:pt x="759" y="2"/>
                  </a:cubicBezTo>
                  <a:cubicBezTo>
                    <a:pt x="520" y="110"/>
                    <a:pt x="282" y="229"/>
                    <a:pt x="44" y="336"/>
                  </a:cubicBezTo>
                  <a:cubicBezTo>
                    <a:pt x="1" y="347"/>
                    <a:pt x="26" y="397"/>
                    <a:pt x="67" y="397"/>
                  </a:cubicBezTo>
                  <a:cubicBezTo>
                    <a:pt x="71" y="397"/>
                    <a:pt x="76" y="396"/>
                    <a:pt x="80" y="395"/>
                  </a:cubicBezTo>
                  <a:cubicBezTo>
                    <a:pt x="318" y="288"/>
                    <a:pt x="556" y="169"/>
                    <a:pt x="794" y="62"/>
                  </a:cubicBezTo>
                  <a:cubicBezTo>
                    <a:pt x="838" y="51"/>
                    <a:pt x="802" y="1"/>
                    <a:pt x="7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71"/>
            <p:cNvSpPr/>
            <p:nvPr/>
          </p:nvSpPr>
          <p:spPr>
            <a:xfrm>
              <a:off x="1598919" y="3473372"/>
              <a:ext cx="84225" cy="79812"/>
            </a:xfrm>
            <a:custGeom>
              <a:avLst/>
              <a:gdLst/>
              <a:ahLst/>
              <a:cxnLst/>
              <a:rect l="l" t="t" r="r" b="b"/>
              <a:pathLst>
                <a:path w="668" h="633" extrusionOk="0">
                  <a:moveTo>
                    <a:pt x="53" y="0"/>
                  </a:moveTo>
                  <a:cubicBezTo>
                    <a:pt x="28" y="0"/>
                    <a:pt x="1" y="28"/>
                    <a:pt x="38" y="55"/>
                  </a:cubicBezTo>
                  <a:cubicBezTo>
                    <a:pt x="216" y="246"/>
                    <a:pt x="407" y="424"/>
                    <a:pt x="585" y="615"/>
                  </a:cubicBezTo>
                  <a:cubicBezTo>
                    <a:pt x="595" y="628"/>
                    <a:pt x="606" y="633"/>
                    <a:pt x="617" y="633"/>
                  </a:cubicBezTo>
                  <a:cubicBezTo>
                    <a:pt x="645" y="633"/>
                    <a:pt x="668" y="597"/>
                    <a:pt x="633" y="579"/>
                  </a:cubicBezTo>
                  <a:cubicBezTo>
                    <a:pt x="454" y="377"/>
                    <a:pt x="252" y="198"/>
                    <a:pt x="73" y="8"/>
                  </a:cubicBezTo>
                  <a:cubicBezTo>
                    <a:pt x="68" y="2"/>
                    <a:pt x="61" y="0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71"/>
            <p:cNvSpPr/>
            <p:nvPr/>
          </p:nvSpPr>
          <p:spPr>
            <a:xfrm>
              <a:off x="407044" y="2902841"/>
              <a:ext cx="83090" cy="79938"/>
            </a:xfrm>
            <a:custGeom>
              <a:avLst/>
              <a:gdLst/>
              <a:ahLst/>
              <a:cxnLst/>
              <a:rect l="l" t="t" r="r" b="b"/>
              <a:pathLst>
                <a:path w="659" h="634" extrusionOk="0">
                  <a:moveTo>
                    <a:pt x="58" y="1"/>
                  </a:moveTo>
                  <a:cubicBezTo>
                    <a:pt x="28" y="1"/>
                    <a:pt x="0" y="28"/>
                    <a:pt x="37" y="56"/>
                  </a:cubicBezTo>
                  <a:cubicBezTo>
                    <a:pt x="216" y="247"/>
                    <a:pt x="406" y="425"/>
                    <a:pt x="585" y="616"/>
                  </a:cubicBezTo>
                  <a:cubicBezTo>
                    <a:pt x="594" y="629"/>
                    <a:pt x="605" y="634"/>
                    <a:pt x="615" y="634"/>
                  </a:cubicBezTo>
                  <a:cubicBezTo>
                    <a:pt x="640" y="634"/>
                    <a:pt x="658" y="597"/>
                    <a:pt x="632" y="580"/>
                  </a:cubicBezTo>
                  <a:cubicBezTo>
                    <a:pt x="454" y="377"/>
                    <a:pt x="263" y="199"/>
                    <a:pt x="85" y="8"/>
                  </a:cubicBezTo>
                  <a:cubicBezTo>
                    <a:pt x="77" y="3"/>
                    <a:pt x="67" y="1"/>
                    <a:pt x="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71"/>
            <p:cNvSpPr/>
            <p:nvPr/>
          </p:nvSpPr>
          <p:spPr>
            <a:xfrm>
              <a:off x="585831" y="3115293"/>
              <a:ext cx="110577" cy="34926"/>
            </a:xfrm>
            <a:custGeom>
              <a:avLst/>
              <a:gdLst/>
              <a:ahLst/>
              <a:cxnLst/>
              <a:rect l="l" t="t" r="r" b="b"/>
              <a:pathLst>
                <a:path w="877" h="277" extrusionOk="0">
                  <a:moveTo>
                    <a:pt x="818" y="1"/>
                  </a:moveTo>
                  <a:cubicBezTo>
                    <a:pt x="815" y="1"/>
                    <a:pt x="813" y="1"/>
                    <a:pt x="810" y="2"/>
                  </a:cubicBezTo>
                  <a:cubicBezTo>
                    <a:pt x="548" y="62"/>
                    <a:pt x="298" y="145"/>
                    <a:pt x="48" y="193"/>
                  </a:cubicBezTo>
                  <a:cubicBezTo>
                    <a:pt x="0" y="216"/>
                    <a:pt x="12" y="276"/>
                    <a:pt x="60" y="276"/>
                  </a:cubicBezTo>
                  <a:cubicBezTo>
                    <a:pt x="322" y="216"/>
                    <a:pt x="572" y="145"/>
                    <a:pt x="822" y="86"/>
                  </a:cubicBezTo>
                  <a:cubicBezTo>
                    <a:pt x="877" y="64"/>
                    <a:pt x="850" y="1"/>
                    <a:pt x="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71"/>
            <p:cNvSpPr/>
            <p:nvPr/>
          </p:nvSpPr>
          <p:spPr>
            <a:xfrm>
              <a:off x="1783759" y="3768534"/>
              <a:ext cx="23326" cy="108181"/>
            </a:xfrm>
            <a:custGeom>
              <a:avLst/>
              <a:gdLst/>
              <a:ahLst/>
              <a:cxnLst/>
              <a:rect l="l" t="t" r="r" b="b"/>
              <a:pathLst>
                <a:path w="185" h="858" extrusionOk="0">
                  <a:moveTo>
                    <a:pt x="36" y="0"/>
                  </a:moveTo>
                  <a:cubicBezTo>
                    <a:pt x="18" y="0"/>
                    <a:pt x="0" y="12"/>
                    <a:pt x="0" y="36"/>
                  </a:cubicBezTo>
                  <a:cubicBezTo>
                    <a:pt x="24" y="298"/>
                    <a:pt x="72" y="560"/>
                    <a:pt x="108" y="822"/>
                  </a:cubicBezTo>
                  <a:cubicBezTo>
                    <a:pt x="114" y="846"/>
                    <a:pt x="134" y="858"/>
                    <a:pt x="152" y="858"/>
                  </a:cubicBezTo>
                  <a:cubicBezTo>
                    <a:pt x="170" y="858"/>
                    <a:pt x="185" y="846"/>
                    <a:pt x="179" y="822"/>
                  </a:cubicBezTo>
                  <a:cubicBezTo>
                    <a:pt x="143" y="560"/>
                    <a:pt x="108" y="298"/>
                    <a:pt x="72" y="36"/>
                  </a:cubicBezTo>
                  <a:cubicBezTo>
                    <a:pt x="72" y="12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71"/>
            <p:cNvSpPr/>
            <p:nvPr/>
          </p:nvSpPr>
          <p:spPr>
            <a:xfrm>
              <a:off x="341102" y="3172157"/>
              <a:ext cx="23452" cy="107424"/>
            </a:xfrm>
            <a:custGeom>
              <a:avLst/>
              <a:gdLst/>
              <a:ahLst/>
              <a:cxnLst/>
              <a:rect l="l" t="t" r="r" b="b"/>
              <a:pathLst>
                <a:path w="186" h="852" extrusionOk="0">
                  <a:moveTo>
                    <a:pt x="36" y="1"/>
                  </a:moveTo>
                  <a:cubicBezTo>
                    <a:pt x="18" y="1"/>
                    <a:pt x="1" y="10"/>
                    <a:pt x="1" y="27"/>
                  </a:cubicBezTo>
                  <a:cubicBezTo>
                    <a:pt x="24" y="301"/>
                    <a:pt x="72" y="551"/>
                    <a:pt x="96" y="825"/>
                  </a:cubicBezTo>
                  <a:cubicBezTo>
                    <a:pt x="108" y="843"/>
                    <a:pt x="131" y="852"/>
                    <a:pt x="151" y="852"/>
                  </a:cubicBezTo>
                  <a:cubicBezTo>
                    <a:pt x="170" y="852"/>
                    <a:pt x="185" y="843"/>
                    <a:pt x="179" y="825"/>
                  </a:cubicBezTo>
                  <a:cubicBezTo>
                    <a:pt x="143" y="551"/>
                    <a:pt x="96" y="301"/>
                    <a:pt x="72" y="27"/>
                  </a:cubicBezTo>
                  <a:cubicBezTo>
                    <a:pt x="72" y="10"/>
                    <a:pt x="54" y="1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71"/>
            <p:cNvSpPr/>
            <p:nvPr/>
          </p:nvSpPr>
          <p:spPr>
            <a:xfrm>
              <a:off x="195978" y="3435042"/>
              <a:ext cx="107172" cy="47030"/>
            </a:xfrm>
            <a:custGeom>
              <a:avLst/>
              <a:gdLst/>
              <a:ahLst/>
              <a:cxnLst/>
              <a:rect l="l" t="t" r="r" b="b"/>
              <a:pathLst>
                <a:path w="850" h="373" extrusionOk="0">
                  <a:moveTo>
                    <a:pt x="780" y="1"/>
                  </a:moveTo>
                  <a:cubicBezTo>
                    <a:pt x="777" y="1"/>
                    <a:pt x="774" y="1"/>
                    <a:pt x="771" y="2"/>
                  </a:cubicBezTo>
                  <a:cubicBezTo>
                    <a:pt x="532" y="109"/>
                    <a:pt x="282" y="205"/>
                    <a:pt x="44" y="312"/>
                  </a:cubicBezTo>
                  <a:cubicBezTo>
                    <a:pt x="1" y="323"/>
                    <a:pt x="36" y="373"/>
                    <a:pt x="70" y="373"/>
                  </a:cubicBezTo>
                  <a:cubicBezTo>
                    <a:pt x="73" y="373"/>
                    <a:pt x="77" y="372"/>
                    <a:pt x="80" y="371"/>
                  </a:cubicBezTo>
                  <a:cubicBezTo>
                    <a:pt x="318" y="264"/>
                    <a:pt x="568" y="169"/>
                    <a:pt x="806" y="62"/>
                  </a:cubicBezTo>
                  <a:cubicBezTo>
                    <a:pt x="850" y="51"/>
                    <a:pt x="814" y="1"/>
                    <a:pt x="7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71"/>
            <p:cNvSpPr/>
            <p:nvPr/>
          </p:nvSpPr>
          <p:spPr>
            <a:xfrm>
              <a:off x="127388" y="3620007"/>
              <a:ext cx="90025" cy="69725"/>
            </a:xfrm>
            <a:custGeom>
              <a:avLst/>
              <a:gdLst/>
              <a:ahLst/>
              <a:cxnLst/>
              <a:rect l="l" t="t" r="r" b="b"/>
              <a:pathLst>
                <a:path w="714" h="553" extrusionOk="0">
                  <a:moveTo>
                    <a:pt x="36" y="1"/>
                  </a:moveTo>
                  <a:cubicBezTo>
                    <a:pt x="16" y="1"/>
                    <a:pt x="1" y="43"/>
                    <a:pt x="29" y="71"/>
                  </a:cubicBezTo>
                  <a:cubicBezTo>
                    <a:pt x="231" y="226"/>
                    <a:pt x="445" y="381"/>
                    <a:pt x="648" y="547"/>
                  </a:cubicBezTo>
                  <a:cubicBezTo>
                    <a:pt x="654" y="551"/>
                    <a:pt x="659" y="553"/>
                    <a:pt x="665" y="553"/>
                  </a:cubicBezTo>
                  <a:cubicBezTo>
                    <a:pt x="693" y="553"/>
                    <a:pt x="713" y="508"/>
                    <a:pt x="683" y="488"/>
                  </a:cubicBezTo>
                  <a:cubicBezTo>
                    <a:pt x="469" y="321"/>
                    <a:pt x="267" y="166"/>
                    <a:pt x="52" y="12"/>
                  </a:cubicBezTo>
                  <a:cubicBezTo>
                    <a:pt x="47" y="4"/>
                    <a:pt x="42" y="1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71"/>
            <p:cNvSpPr/>
            <p:nvPr/>
          </p:nvSpPr>
          <p:spPr>
            <a:xfrm>
              <a:off x="1643049" y="4136700"/>
              <a:ext cx="58882" cy="96833"/>
            </a:xfrm>
            <a:custGeom>
              <a:avLst/>
              <a:gdLst/>
              <a:ahLst/>
              <a:cxnLst/>
              <a:rect l="l" t="t" r="r" b="b"/>
              <a:pathLst>
                <a:path w="467" h="768" extrusionOk="0">
                  <a:moveTo>
                    <a:pt x="47" y="1"/>
                  </a:moveTo>
                  <a:cubicBezTo>
                    <a:pt x="27" y="1"/>
                    <a:pt x="1" y="29"/>
                    <a:pt x="9" y="45"/>
                  </a:cubicBezTo>
                  <a:cubicBezTo>
                    <a:pt x="128" y="283"/>
                    <a:pt x="271" y="509"/>
                    <a:pt x="390" y="748"/>
                  </a:cubicBezTo>
                  <a:cubicBezTo>
                    <a:pt x="394" y="762"/>
                    <a:pt x="403" y="768"/>
                    <a:pt x="413" y="768"/>
                  </a:cubicBezTo>
                  <a:cubicBezTo>
                    <a:pt x="436" y="768"/>
                    <a:pt x="466" y="737"/>
                    <a:pt x="450" y="712"/>
                  </a:cubicBezTo>
                  <a:cubicBezTo>
                    <a:pt x="331" y="474"/>
                    <a:pt x="188" y="259"/>
                    <a:pt x="69" y="21"/>
                  </a:cubicBezTo>
                  <a:cubicBezTo>
                    <a:pt x="65" y="6"/>
                    <a:pt x="57" y="1"/>
                    <a:pt x="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71"/>
            <p:cNvSpPr/>
            <p:nvPr/>
          </p:nvSpPr>
          <p:spPr>
            <a:xfrm>
              <a:off x="423687" y="3385743"/>
              <a:ext cx="109694" cy="13617"/>
            </a:xfrm>
            <a:custGeom>
              <a:avLst/>
              <a:gdLst/>
              <a:ahLst/>
              <a:cxnLst/>
              <a:rect l="l" t="t" r="r" b="b"/>
              <a:pathLst>
                <a:path w="870" h="108" extrusionOk="0">
                  <a:moveTo>
                    <a:pt x="834" y="0"/>
                  </a:moveTo>
                  <a:cubicBezTo>
                    <a:pt x="560" y="24"/>
                    <a:pt x="310" y="24"/>
                    <a:pt x="36" y="36"/>
                  </a:cubicBezTo>
                  <a:cubicBezTo>
                    <a:pt x="0" y="36"/>
                    <a:pt x="0" y="107"/>
                    <a:pt x="36" y="107"/>
                  </a:cubicBezTo>
                  <a:cubicBezTo>
                    <a:pt x="310" y="96"/>
                    <a:pt x="560" y="96"/>
                    <a:pt x="834" y="84"/>
                  </a:cubicBezTo>
                  <a:cubicBezTo>
                    <a:pt x="870" y="84"/>
                    <a:pt x="870" y="0"/>
                    <a:pt x="8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71"/>
            <p:cNvSpPr/>
            <p:nvPr/>
          </p:nvSpPr>
          <p:spPr>
            <a:xfrm>
              <a:off x="636895" y="2516393"/>
              <a:ext cx="78677" cy="69851"/>
            </a:xfrm>
            <a:custGeom>
              <a:avLst/>
              <a:gdLst/>
              <a:ahLst/>
              <a:cxnLst/>
              <a:rect l="l" t="t" r="r" b="b"/>
              <a:pathLst>
                <a:path w="624" h="554" extrusionOk="0">
                  <a:moveTo>
                    <a:pt x="302" y="61"/>
                  </a:moveTo>
                  <a:cubicBezTo>
                    <a:pt x="323" y="61"/>
                    <a:pt x="345" y="65"/>
                    <a:pt x="369" y="73"/>
                  </a:cubicBezTo>
                  <a:cubicBezTo>
                    <a:pt x="623" y="139"/>
                    <a:pt x="529" y="472"/>
                    <a:pt x="304" y="472"/>
                  </a:cubicBezTo>
                  <a:cubicBezTo>
                    <a:pt x="287" y="472"/>
                    <a:pt x="269" y="470"/>
                    <a:pt x="250" y="466"/>
                  </a:cubicBezTo>
                  <a:lnTo>
                    <a:pt x="250" y="466"/>
                  </a:lnTo>
                  <a:cubicBezTo>
                    <a:pt x="250" y="466"/>
                    <a:pt x="250" y="466"/>
                    <a:pt x="250" y="466"/>
                  </a:cubicBezTo>
                  <a:cubicBezTo>
                    <a:pt x="24" y="390"/>
                    <a:pt x="100" y="61"/>
                    <a:pt x="302" y="61"/>
                  </a:cubicBezTo>
                  <a:close/>
                  <a:moveTo>
                    <a:pt x="304" y="0"/>
                  </a:moveTo>
                  <a:cubicBezTo>
                    <a:pt x="180" y="0"/>
                    <a:pt x="67" y="79"/>
                    <a:pt x="48" y="204"/>
                  </a:cubicBezTo>
                  <a:cubicBezTo>
                    <a:pt x="0" y="347"/>
                    <a:pt x="95" y="502"/>
                    <a:pt x="238" y="549"/>
                  </a:cubicBezTo>
                  <a:cubicBezTo>
                    <a:pt x="258" y="552"/>
                    <a:pt x="277" y="554"/>
                    <a:pt x="296" y="554"/>
                  </a:cubicBezTo>
                  <a:cubicBezTo>
                    <a:pt x="430" y="554"/>
                    <a:pt x="552" y="482"/>
                    <a:pt x="583" y="347"/>
                  </a:cubicBezTo>
                  <a:cubicBezTo>
                    <a:pt x="619" y="204"/>
                    <a:pt x="536" y="37"/>
                    <a:pt x="393" y="13"/>
                  </a:cubicBezTo>
                  <a:cubicBezTo>
                    <a:pt x="364" y="4"/>
                    <a:pt x="334" y="0"/>
                    <a:pt x="304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71"/>
            <p:cNvSpPr/>
            <p:nvPr/>
          </p:nvSpPr>
          <p:spPr>
            <a:xfrm>
              <a:off x="1294299" y="2859216"/>
              <a:ext cx="78299" cy="69851"/>
            </a:xfrm>
            <a:custGeom>
              <a:avLst/>
              <a:gdLst/>
              <a:ahLst/>
              <a:cxnLst/>
              <a:rect l="l" t="t" r="r" b="b"/>
              <a:pathLst>
                <a:path w="621" h="554" extrusionOk="0">
                  <a:moveTo>
                    <a:pt x="311" y="60"/>
                  </a:moveTo>
                  <a:cubicBezTo>
                    <a:pt x="330" y="60"/>
                    <a:pt x="349" y="63"/>
                    <a:pt x="370" y="69"/>
                  </a:cubicBezTo>
                  <a:cubicBezTo>
                    <a:pt x="614" y="135"/>
                    <a:pt x="528" y="480"/>
                    <a:pt x="304" y="480"/>
                  </a:cubicBezTo>
                  <a:cubicBezTo>
                    <a:pt x="287" y="480"/>
                    <a:pt x="269" y="478"/>
                    <a:pt x="251" y="473"/>
                  </a:cubicBezTo>
                  <a:lnTo>
                    <a:pt x="251" y="473"/>
                  </a:lnTo>
                  <a:cubicBezTo>
                    <a:pt x="251" y="473"/>
                    <a:pt x="251" y="473"/>
                    <a:pt x="251" y="473"/>
                  </a:cubicBezTo>
                  <a:cubicBezTo>
                    <a:pt x="11" y="397"/>
                    <a:pt x="101" y="60"/>
                    <a:pt x="311" y="60"/>
                  </a:cubicBezTo>
                  <a:close/>
                  <a:moveTo>
                    <a:pt x="314" y="1"/>
                  </a:moveTo>
                  <a:cubicBezTo>
                    <a:pt x="191" y="1"/>
                    <a:pt x="67" y="81"/>
                    <a:pt x="37" y="212"/>
                  </a:cubicBezTo>
                  <a:cubicBezTo>
                    <a:pt x="1" y="354"/>
                    <a:pt x="84" y="509"/>
                    <a:pt x="239" y="545"/>
                  </a:cubicBezTo>
                  <a:cubicBezTo>
                    <a:pt x="239" y="545"/>
                    <a:pt x="239" y="545"/>
                    <a:pt x="239" y="545"/>
                  </a:cubicBezTo>
                  <a:lnTo>
                    <a:pt x="239" y="545"/>
                  </a:lnTo>
                  <a:cubicBezTo>
                    <a:pt x="244" y="548"/>
                    <a:pt x="248" y="549"/>
                    <a:pt x="251" y="549"/>
                  </a:cubicBezTo>
                  <a:cubicBezTo>
                    <a:pt x="253" y="549"/>
                    <a:pt x="254" y="549"/>
                    <a:pt x="256" y="549"/>
                  </a:cubicBezTo>
                  <a:lnTo>
                    <a:pt x="256" y="549"/>
                  </a:lnTo>
                  <a:cubicBezTo>
                    <a:pt x="275" y="552"/>
                    <a:pt x="294" y="554"/>
                    <a:pt x="313" y="554"/>
                  </a:cubicBezTo>
                  <a:cubicBezTo>
                    <a:pt x="434" y="554"/>
                    <a:pt x="553" y="483"/>
                    <a:pt x="572" y="354"/>
                  </a:cubicBezTo>
                  <a:cubicBezTo>
                    <a:pt x="620" y="212"/>
                    <a:pt x="537" y="45"/>
                    <a:pt x="382" y="9"/>
                  </a:cubicBezTo>
                  <a:cubicBezTo>
                    <a:pt x="360" y="4"/>
                    <a:pt x="337" y="1"/>
                    <a:pt x="314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71"/>
            <p:cNvSpPr/>
            <p:nvPr/>
          </p:nvSpPr>
          <p:spPr>
            <a:xfrm>
              <a:off x="1489478" y="2797183"/>
              <a:ext cx="78173" cy="70229"/>
            </a:xfrm>
            <a:custGeom>
              <a:avLst/>
              <a:gdLst/>
              <a:ahLst/>
              <a:cxnLst/>
              <a:rect l="l" t="t" r="r" b="b"/>
              <a:pathLst>
                <a:path w="620" h="557" extrusionOk="0">
                  <a:moveTo>
                    <a:pt x="309" y="64"/>
                  </a:moveTo>
                  <a:cubicBezTo>
                    <a:pt x="328" y="64"/>
                    <a:pt x="349" y="66"/>
                    <a:pt x="370" y="72"/>
                  </a:cubicBezTo>
                  <a:cubicBezTo>
                    <a:pt x="613" y="139"/>
                    <a:pt x="528" y="483"/>
                    <a:pt x="304" y="483"/>
                  </a:cubicBezTo>
                  <a:cubicBezTo>
                    <a:pt x="287" y="483"/>
                    <a:pt x="269" y="481"/>
                    <a:pt x="251" y="477"/>
                  </a:cubicBezTo>
                  <a:lnTo>
                    <a:pt x="251" y="477"/>
                  </a:lnTo>
                  <a:cubicBezTo>
                    <a:pt x="251" y="477"/>
                    <a:pt x="251" y="477"/>
                    <a:pt x="251" y="477"/>
                  </a:cubicBezTo>
                  <a:cubicBezTo>
                    <a:pt x="11" y="390"/>
                    <a:pt x="100" y="64"/>
                    <a:pt x="309" y="64"/>
                  </a:cubicBezTo>
                  <a:close/>
                  <a:moveTo>
                    <a:pt x="300" y="1"/>
                  </a:moveTo>
                  <a:cubicBezTo>
                    <a:pt x="176" y="1"/>
                    <a:pt x="66" y="86"/>
                    <a:pt x="37" y="203"/>
                  </a:cubicBezTo>
                  <a:cubicBezTo>
                    <a:pt x="1" y="358"/>
                    <a:pt x="84" y="501"/>
                    <a:pt x="227" y="549"/>
                  </a:cubicBezTo>
                  <a:cubicBezTo>
                    <a:pt x="251" y="554"/>
                    <a:pt x="276" y="557"/>
                    <a:pt x="300" y="557"/>
                  </a:cubicBezTo>
                  <a:cubicBezTo>
                    <a:pt x="430" y="557"/>
                    <a:pt x="552" y="479"/>
                    <a:pt x="572" y="358"/>
                  </a:cubicBezTo>
                  <a:cubicBezTo>
                    <a:pt x="620" y="203"/>
                    <a:pt x="525" y="49"/>
                    <a:pt x="382" y="13"/>
                  </a:cubicBezTo>
                  <a:cubicBezTo>
                    <a:pt x="354" y="5"/>
                    <a:pt x="327" y="1"/>
                    <a:pt x="300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71"/>
            <p:cNvSpPr/>
            <p:nvPr/>
          </p:nvSpPr>
          <p:spPr>
            <a:xfrm>
              <a:off x="1501582" y="3097389"/>
              <a:ext cx="79686" cy="70355"/>
            </a:xfrm>
            <a:custGeom>
              <a:avLst/>
              <a:gdLst/>
              <a:ahLst/>
              <a:cxnLst/>
              <a:rect l="l" t="t" r="r" b="b"/>
              <a:pathLst>
                <a:path w="632" h="558" extrusionOk="0">
                  <a:moveTo>
                    <a:pt x="318" y="64"/>
                  </a:moveTo>
                  <a:cubicBezTo>
                    <a:pt x="338" y="64"/>
                    <a:pt x="359" y="67"/>
                    <a:pt x="381" y="73"/>
                  </a:cubicBezTo>
                  <a:cubicBezTo>
                    <a:pt x="611" y="138"/>
                    <a:pt x="529" y="486"/>
                    <a:pt x="320" y="486"/>
                  </a:cubicBezTo>
                  <a:cubicBezTo>
                    <a:pt x="301" y="486"/>
                    <a:pt x="282" y="483"/>
                    <a:pt x="262" y="478"/>
                  </a:cubicBezTo>
                  <a:lnTo>
                    <a:pt x="262" y="478"/>
                  </a:lnTo>
                  <a:cubicBezTo>
                    <a:pt x="262" y="478"/>
                    <a:pt x="262" y="478"/>
                    <a:pt x="262" y="478"/>
                  </a:cubicBezTo>
                  <a:cubicBezTo>
                    <a:pt x="22" y="390"/>
                    <a:pt x="102" y="64"/>
                    <a:pt x="318" y="64"/>
                  </a:cubicBezTo>
                  <a:close/>
                  <a:moveTo>
                    <a:pt x="311" y="1"/>
                  </a:moveTo>
                  <a:cubicBezTo>
                    <a:pt x="187" y="1"/>
                    <a:pt x="77" y="86"/>
                    <a:pt x="48" y="204"/>
                  </a:cubicBezTo>
                  <a:cubicBezTo>
                    <a:pt x="0" y="358"/>
                    <a:pt x="95" y="501"/>
                    <a:pt x="238" y="549"/>
                  </a:cubicBezTo>
                  <a:cubicBezTo>
                    <a:pt x="238" y="549"/>
                    <a:pt x="238" y="549"/>
                    <a:pt x="238" y="549"/>
                  </a:cubicBezTo>
                  <a:lnTo>
                    <a:pt x="238" y="549"/>
                  </a:lnTo>
                  <a:cubicBezTo>
                    <a:pt x="240" y="550"/>
                    <a:pt x="242" y="550"/>
                    <a:pt x="244" y="550"/>
                  </a:cubicBezTo>
                  <a:lnTo>
                    <a:pt x="244" y="550"/>
                  </a:lnTo>
                  <a:cubicBezTo>
                    <a:pt x="266" y="555"/>
                    <a:pt x="289" y="557"/>
                    <a:pt x="311" y="557"/>
                  </a:cubicBezTo>
                  <a:cubicBezTo>
                    <a:pt x="441" y="557"/>
                    <a:pt x="563" y="479"/>
                    <a:pt x="583" y="358"/>
                  </a:cubicBezTo>
                  <a:cubicBezTo>
                    <a:pt x="631" y="204"/>
                    <a:pt x="536" y="49"/>
                    <a:pt x="393" y="13"/>
                  </a:cubicBezTo>
                  <a:cubicBezTo>
                    <a:pt x="366" y="5"/>
                    <a:pt x="338" y="1"/>
                    <a:pt x="311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71"/>
            <p:cNvSpPr/>
            <p:nvPr/>
          </p:nvSpPr>
          <p:spPr>
            <a:xfrm>
              <a:off x="1294299" y="3206830"/>
              <a:ext cx="78299" cy="69977"/>
            </a:xfrm>
            <a:custGeom>
              <a:avLst/>
              <a:gdLst/>
              <a:ahLst/>
              <a:cxnLst/>
              <a:rect l="l" t="t" r="r" b="b"/>
              <a:pathLst>
                <a:path w="621" h="555" extrusionOk="0">
                  <a:moveTo>
                    <a:pt x="302" y="62"/>
                  </a:moveTo>
                  <a:cubicBezTo>
                    <a:pt x="324" y="62"/>
                    <a:pt x="346" y="66"/>
                    <a:pt x="370" y="74"/>
                  </a:cubicBezTo>
                  <a:cubicBezTo>
                    <a:pt x="613" y="140"/>
                    <a:pt x="528" y="473"/>
                    <a:pt x="305" y="473"/>
                  </a:cubicBezTo>
                  <a:cubicBezTo>
                    <a:pt x="288" y="473"/>
                    <a:pt x="270" y="471"/>
                    <a:pt x="251" y="467"/>
                  </a:cubicBezTo>
                  <a:lnTo>
                    <a:pt x="251" y="467"/>
                  </a:lnTo>
                  <a:cubicBezTo>
                    <a:pt x="251" y="467"/>
                    <a:pt x="251" y="467"/>
                    <a:pt x="251" y="467"/>
                  </a:cubicBezTo>
                  <a:cubicBezTo>
                    <a:pt x="14" y="391"/>
                    <a:pt x="99" y="62"/>
                    <a:pt x="302" y="62"/>
                  </a:cubicBezTo>
                  <a:close/>
                  <a:moveTo>
                    <a:pt x="299" y="1"/>
                  </a:moveTo>
                  <a:cubicBezTo>
                    <a:pt x="180" y="1"/>
                    <a:pt x="66" y="79"/>
                    <a:pt x="37" y="205"/>
                  </a:cubicBezTo>
                  <a:cubicBezTo>
                    <a:pt x="1" y="348"/>
                    <a:pt x="84" y="503"/>
                    <a:pt x="239" y="550"/>
                  </a:cubicBezTo>
                  <a:cubicBezTo>
                    <a:pt x="239" y="550"/>
                    <a:pt x="239" y="550"/>
                    <a:pt x="239" y="550"/>
                  </a:cubicBezTo>
                  <a:lnTo>
                    <a:pt x="239" y="550"/>
                  </a:lnTo>
                  <a:cubicBezTo>
                    <a:pt x="242" y="551"/>
                    <a:pt x="244" y="551"/>
                    <a:pt x="247" y="551"/>
                  </a:cubicBezTo>
                  <a:cubicBezTo>
                    <a:pt x="247" y="551"/>
                    <a:pt x="247" y="551"/>
                    <a:pt x="248" y="551"/>
                  </a:cubicBezTo>
                  <a:lnTo>
                    <a:pt x="248" y="551"/>
                  </a:lnTo>
                  <a:cubicBezTo>
                    <a:pt x="263" y="554"/>
                    <a:pt x="278" y="555"/>
                    <a:pt x="294" y="555"/>
                  </a:cubicBezTo>
                  <a:cubicBezTo>
                    <a:pt x="422" y="555"/>
                    <a:pt x="552" y="483"/>
                    <a:pt x="572" y="348"/>
                  </a:cubicBezTo>
                  <a:cubicBezTo>
                    <a:pt x="620" y="205"/>
                    <a:pt x="537" y="38"/>
                    <a:pt x="382" y="14"/>
                  </a:cubicBezTo>
                  <a:cubicBezTo>
                    <a:pt x="355" y="5"/>
                    <a:pt x="327" y="1"/>
                    <a:pt x="299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71"/>
            <p:cNvSpPr/>
            <p:nvPr/>
          </p:nvSpPr>
          <p:spPr>
            <a:xfrm>
              <a:off x="1437027" y="3403647"/>
              <a:ext cx="78173" cy="69851"/>
            </a:xfrm>
            <a:custGeom>
              <a:avLst/>
              <a:gdLst/>
              <a:ahLst/>
              <a:cxnLst/>
              <a:rect l="l" t="t" r="r" b="b"/>
              <a:pathLst>
                <a:path w="620" h="554" extrusionOk="0">
                  <a:moveTo>
                    <a:pt x="309" y="64"/>
                  </a:moveTo>
                  <a:cubicBezTo>
                    <a:pt x="328" y="64"/>
                    <a:pt x="348" y="67"/>
                    <a:pt x="369" y="73"/>
                  </a:cubicBezTo>
                  <a:cubicBezTo>
                    <a:pt x="613" y="139"/>
                    <a:pt x="527" y="484"/>
                    <a:pt x="303" y="484"/>
                  </a:cubicBezTo>
                  <a:cubicBezTo>
                    <a:pt x="286" y="484"/>
                    <a:pt x="268" y="482"/>
                    <a:pt x="250" y="477"/>
                  </a:cubicBezTo>
                  <a:lnTo>
                    <a:pt x="250" y="477"/>
                  </a:lnTo>
                  <a:cubicBezTo>
                    <a:pt x="250" y="477"/>
                    <a:pt x="250" y="477"/>
                    <a:pt x="250" y="477"/>
                  </a:cubicBezTo>
                  <a:cubicBezTo>
                    <a:pt x="248" y="476"/>
                    <a:pt x="245" y="475"/>
                    <a:pt x="243" y="474"/>
                  </a:cubicBezTo>
                  <a:lnTo>
                    <a:pt x="243" y="474"/>
                  </a:lnTo>
                  <a:cubicBezTo>
                    <a:pt x="23" y="383"/>
                    <a:pt x="104" y="64"/>
                    <a:pt x="309" y="64"/>
                  </a:cubicBezTo>
                  <a:close/>
                  <a:moveTo>
                    <a:pt x="304" y="1"/>
                  </a:moveTo>
                  <a:cubicBezTo>
                    <a:pt x="183" y="1"/>
                    <a:pt x="65" y="86"/>
                    <a:pt x="36" y="204"/>
                  </a:cubicBezTo>
                  <a:cubicBezTo>
                    <a:pt x="0" y="357"/>
                    <a:pt x="82" y="498"/>
                    <a:pt x="233" y="547"/>
                  </a:cubicBezTo>
                  <a:lnTo>
                    <a:pt x="233" y="547"/>
                  </a:lnTo>
                  <a:cubicBezTo>
                    <a:pt x="235" y="548"/>
                    <a:pt x="236" y="548"/>
                    <a:pt x="238" y="549"/>
                  </a:cubicBezTo>
                  <a:cubicBezTo>
                    <a:pt x="238" y="549"/>
                    <a:pt x="238" y="549"/>
                    <a:pt x="238" y="549"/>
                  </a:cubicBezTo>
                  <a:lnTo>
                    <a:pt x="238" y="549"/>
                  </a:lnTo>
                  <a:cubicBezTo>
                    <a:pt x="241" y="550"/>
                    <a:pt x="244" y="550"/>
                    <a:pt x="246" y="550"/>
                  </a:cubicBezTo>
                  <a:cubicBezTo>
                    <a:pt x="246" y="550"/>
                    <a:pt x="247" y="550"/>
                    <a:pt x="247" y="550"/>
                  </a:cubicBezTo>
                  <a:lnTo>
                    <a:pt x="247" y="550"/>
                  </a:lnTo>
                  <a:cubicBezTo>
                    <a:pt x="262" y="552"/>
                    <a:pt x="278" y="553"/>
                    <a:pt x="293" y="553"/>
                  </a:cubicBezTo>
                  <a:cubicBezTo>
                    <a:pt x="421" y="553"/>
                    <a:pt x="551" y="483"/>
                    <a:pt x="572" y="358"/>
                  </a:cubicBezTo>
                  <a:cubicBezTo>
                    <a:pt x="619" y="204"/>
                    <a:pt x="536" y="37"/>
                    <a:pt x="381" y="13"/>
                  </a:cubicBezTo>
                  <a:cubicBezTo>
                    <a:pt x="356" y="5"/>
                    <a:pt x="330" y="1"/>
                    <a:pt x="304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71"/>
            <p:cNvSpPr/>
            <p:nvPr/>
          </p:nvSpPr>
          <p:spPr>
            <a:xfrm>
              <a:off x="1264291" y="3612190"/>
              <a:ext cx="78173" cy="69977"/>
            </a:xfrm>
            <a:custGeom>
              <a:avLst/>
              <a:gdLst/>
              <a:ahLst/>
              <a:cxnLst/>
              <a:rect l="l" t="t" r="r" b="b"/>
              <a:pathLst>
                <a:path w="620" h="555" extrusionOk="0">
                  <a:moveTo>
                    <a:pt x="302" y="62"/>
                  </a:moveTo>
                  <a:cubicBezTo>
                    <a:pt x="324" y="62"/>
                    <a:pt x="346" y="66"/>
                    <a:pt x="370" y="74"/>
                  </a:cubicBezTo>
                  <a:cubicBezTo>
                    <a:pt x="607" y="149"/>
                    <a:pt x="522" y="478"/>
                    <a:pt x="319" y="478"/>
                  </a:cubicBezTo>
                  <a:cubicBezTo>
                    <a:pt x="297" y="478"/>
                    <a:pt x="275" y="474"/>
                    <a:pt x="251" y="466"/>
                  </a:cubicBezTo>
                  <a:lnTo>
                    <a:pt x="251" y="466"/>
                  </a:lnTo>
                  <a:cubicBezTo>
                    <a:pt x="251" y="466"/>
                    <a:pt x="251" y="466"/>
                    <a:pt x="251" y="466"/>
                  </a:cubicBezTo>
                  <a:cubicBezTo>
                    <a:pt x="14" y="391"/>
                    <a:pt x="99" y="62"/>
                    <a:pt x="302" y="62"/>
                  </a:cubicBezTo>
                  <a:close/>
                  <a:moveTo>
                    <a:pt x="294" y="1"/>
                  </a:moveTo>
                  <a:cubicBezTo>
                    <a:pt x="173" y="1"/>
                    <a:pt x="65" y="79"/>
                    <a:pt x="37" y="205"/>
                  </a:cubicBezTo>
                  <a:cubicBezTo>
                    <a:pt x="1" y="347"/>
                    <a:pt x="84" y="502"/>
                    <a:pt x="227" y="550"/>
                  </a:cubicBezTo>
                  <a:cubicBezTo>
                    <a:pt x="227" y="550"/>
                    <a:pt x="227" y="550"/>
                    <a:pt x="227" y="550"/>
                  </a:cubicBezTo>
                  <a:lnTo>
                    <a:pt x="227" y="550"/>
                  </a:lnTo>
                  <a:cubicBezTo>
                    <a:pt x="230" y="551"/>
                    <a:pt x="232" y="551"/>
                    <a:pt x="235" y="551"/>
                  </a:cubicBezTo>
                  <a:cubicBezTo>
                    <a:pt x="236" y="551"/>
                    <a:pt x="236" y="551"/>
                    <a:pt x="236" y="551"/>
                  </a:cubicBezTo>
                  <a:lnTo>
                    <a:pt x="236" y="551"/>
                  </a:lnTo>
                  <a:cubicBezTo>
                    <a:pt x="253" y="553"/>
                    <a:pt x="269" y="554"/>
                    <a:pt x="286" y="554"/>
                  </a:cubicBezTo>
                  <a:cubicBezTo>
                    <a:pt x="422" y="554"/>
                    <a:pt x="552" y="483"/>
                    <a:pt x="572" y="347"/>
                  </a:cubicBezTo>
                  <a:cubicBezTo>
                    <a:pt x="620" y="205"/>
                    <a:pt x="525" y="38"/>
                    <a:pt x="382" y="14"/>
                  </a:cubicBezTo>
                  <a:cubicBezTo>
                    <a:pt x="352" y="5"/>
                    <a:pt x="323" y="1"/>
                    <a:pt x="294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71"/>
            <p:cNvSpPr/>
            <p:nvPr/>
          </p:nvSpPr>
          <p:spPr>
            <a:xfrm>
              <a:off x="1316364" y="3797723"/>
              <a:ext cx="78299" cy="69851"/>
            </a:xfrm>
            <a:custGeom>
              <a:avLst/>
              <a:gdLst/>
              <a:ahLst/>
              <a:cxnLst/>
              <a:rect l="l" t="t" r="r" b="b"/>
              <a:pathLst>
                <a:path w="621" h="554" extrusionOk="0">
                  <a:moveTo>
                    <a:pt x="311" y="59"/>
                  </a:moveTo>
                  <a:cubicBezTo>
                    <a:pt x="330" y="59"/>
                    <a:pt x="349" y="62"/>
                    <a:pt x="370" y="68"/>
                  </a:cubicBezTo>
                  <a:cubicBezTo>
                    <a:pt x="613" y="145"/>
                    <a:pt x="528" y="479"/>
                    <a:pt x="305" y="479"/>
                  </a:cubicBezTo>
                  <a:cubicBezTo>
                    <a:pt x="288" y="479"/>
                    <a:pt x="270" y="477"/>
                    <a:pt x="251" y="473"/>
                  </a:cubicBezTo>
                  <a:lnTo>
                    <a:pt x="251" y="473"/>
                  </a:lnTo>
                  <a:cubicBezTo>
                    <a:pt x="251" y="473"/>
                    <a:pt x="251" y="473"/>
                    <a:pt x="251" y="473"/>
                  </a:cubicBezTo>
                  <a:cubicBezTo>
                    <a:pt x="11" y="396"/>
                    <a:pt x="101" y="59"/>
                    <a:pt x="311" y="59"/>
                  </a:cubicBezTo>
                  <a:close/>
                  <a:moveTo>
                    <a:pt x="314" y="0"/>
                  </a:moveTo>
                  <a:cubicBezTo>
                    <a:pt x="191" y="0"/>
                    <a:pt x="67" y="80"/>
                    <a:pt x="37" y="211"/>
                  </a:cubicBezTo>
                  <a:cubicBezTo>
                    <a:pt x="1" y="354"/>
                    <a:pt x="84" y="508"/>
                    <a:pt x="239" y="544"/>
                  </a:cubicBezTo>
                  <a:cubicBezTo>
                    <a:pt x="263" y="550"/>
                    <a:pt x="288" y="553"/>
                    <a:pt x="313" y="553"/>
                  </a:cubicBezTo>
                  <a:cubicBezTo>
                    <a:pt x="434" y="553"/>
                    <a:pt x="553" y="482"/>
                    <a:pt x="572" y="354"/>
                  </a:cubicBezTo>
                  <a:cubicBezTo>
                    <a:pt x="620" y="211"/>
                    <a:pt x="537" y="44"/>
                    <a:pt x="382" y="8"/>
                  </a:cubicBezTo>
                  <a:cubicBezTo>
                    <a:pt x="360" y="3"/>
                    <a:pt x="337" y="0"/>
                    <a:pt x="314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71"/>
            <p:cNvSpPr/>
            <p:nvPr/>
          </p:nvSpPr>
          <p:spPr>
            <a:xfrm>
              <a:off x="1579628" y="3712931"/>
              <a:ext cx="78173" cy="70229"/>
            </a:xfrm>
            <a:custGeom>
              <a:avLst/>
              <a:gdLst/>
              <a:ahLst/>
              <a:cxnLst/>
              <a:rect l="l" t="t" r="r" b="b"/>
              <a:pathLst>
                <a:path w="620" h="557" extrusionOk="0">
                  <a:moveTo>
                    <a:pt x="309" y="63"/>
                  </a:moveTo>
                  <a:cubicBezTo>
                    <a:pt x="328" y="63"/>
                    <a:pt x="348" y="66"/>
                    <a:pt x="369" y="72"/>
                  </a:cubicBezTo>
                  <a:cubicBezTo>
                    <a:pt x="613" y="139"/>
                    <a:pt x="517" y="483"/>
                    <a:pt x="301" y="483"/>
                  </a:cubicBezTo>
                  <a:cubicBezTo>
                    <a:pt x="285" y="483"/>
                    <a:pt x="268" y="481"/>
                    <a:pt x="250" y="477"/>
                  </a:cubicBezTo>
                  <a:lnTo>
                    <a:pt x="250" y="477"/>
                  </a:lnTo>
                  <a:cubicBezTo>
                    <a:pt x="250" y="477"/>
                    <a:pt x="250" y="477"/>
                    <a:pt x="250" y="477"/>
                  </a:cubicBezTo>
                  <a:cubicBezTo>
                    <a:pt x="21" y="390"/>
                    <a:pt x="102" y="63"/>
                    <a:pt x="309" y="63"/>
                  </a:cubicBezTo>
                  <a:close/>
                  <a:moveTo>
                    <a:pt x="304" y="0"/>
                  </a:moveTo>
                  <a:cubicBezTo>
                    <a:pt x="183" y="0"/>
                    <a:pt x="65" y="86"/>
                    <a:pt x="36" y="203"/>
                  </a:cubicBezTo>
                  <a:cubicBezTo>
                    <a:pt x="1" y="356"/>
                    <a:pt x="81" y="497"/>
                    <a:pt x="233" y="547"/>
                  </a:cubicBezTo>
                  <a:lnTo>
                    <a:pt x="233" y="547"/>
                  </a:lnTo>
                  <a:cubicBezTo>
                    <a:pt x="234" y="547"/>
                    <a:pt x="236" y="548"/>
                    <a:pt x="238" y="549"/>
                  </a:cubicBezTo>
                  <a:cubicBezTo>
                    <a:pt x="261" y="554"/>
                    <a:pt x="283" y="557"/>
                    <a:pt x="306" y="557"/>
                  </a:cubicBezTo>
                  <a:cubicBezTo>
                    <a:pt x="430" y="557"/>
                    <a:pt x="552" y="479"/>
                    <a:pt x="572" y="358"/>
                  </a:cubicBezTo>
                  <a:cubicBezTo>
                    <a:pt x="619" y="203"/>
                    <a:pt x="536" y="48"/>
                    <a:pt x="381" y="13"/>
                  </a:cubicBezTo>
                  <a:cubicBezTo>
                    <a:pt x="356" y="4"/>
                    <a:pt x="330" y="0"/>
                    <a:pt x="304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71"/>
            <p:cNvSpPr/>
            <p:nvPr/>
          </p:nvSpPr>
          <p:spPr>
            <a:xfrm>
              <a:off x="1797250" y="3517753"/>
              <a:ext cx="78173" cy="70229"/>
            </a:xfrm>
            <a:custGeom>
              <a:avLst/>
              <a:gdLst/>
              <a:ahLst/>
              <a:cxnLst/>
              <a:rect l="l" t="t" r="r" b="b"/>
              <a:pathLst>
                <a:path w="620" h="557" extrusionOk="0">
                  <a:moveTo>
                    <a:pt x="309" y="64"/>
                  </a:moveTo>
                  <a:cubicBezTo>
                    <a:pt x="328" y="64"/>
                    <a:pt x="348" y="66"/>
                    <a:pt x="370" y="72"/>
                  </a:cubicBezTo>
                  <a:cubicBezTo>
                    <a:pt x="613" y="139"/>
                    <a:pt x="527" y="483"/>
                    <a:pt x="303" y="483"/>
                  </a:cubicBezTo>
                  <a:cubicBezTo>
                    <a:pt x="287" y="483"/>
                    <a:pt x="269" y="481"/>
                    <a:pt x="251" y="477"/>
                  </a:cubicBezTo>
                  <a:lnTo>
                    <a:pt x="251" y="477"/>
                  </a:lnTo>
                  <a:cubicBezTo>
                    <a:pt x="251" y="477"/>
                    <a:pt x="251" y="477"/>
                    <a:pt x="251" y="477"/>
                  </a:cubicBezTo>
                  <a:cubicBezTo>
                    <a:pt x="11" y="390"/>
                    <a:pt x="100" y="64"/>
                    <a:pt x="309" y="64"/>
                  </a:cubicBezTo>
                  <a:close/>
                  <a:moveTo>
                    <a:pt x="300" y="1"/>
                  </a:moveTo>
                  <a:cubicBezTo>
                    <a:pt x="176" y="1"/>
                    <a:pt x="66" y="86"/>
                    <a:pt x="36" y="203"/>
                  </a:cubicBezTo>
                  <a:cubicBezTo>
                    <a:pt x="1" y="358"/>
                    <a:pt x="84" y="501"/>
                    <a:pt x="227" y="549"/>
                  </a:cubicBezTo>
                  <a:cubicBezTo>
                    <a:pt x="251" y="554"/>
                    <a:pt x="275" y="557"/>
                    <a:pt x="300" y="557"/>
                  </a:cubicBezTo>
                  <a:cubicBezTo>
                    <a:pt x="430" y="557"/>
                    <a:pt x="552" y="479"/>
                    <a:pt x="572" y="358"/>
                  </a:cubicBezTo>
                  <a:cubicBezTo>
                    <a:pt x="620" y="203"/>
                    <a:pt x="524" y="49"/>
                    <a:pt x="382" y="13"/>
                  </a:cubicBezTo>
                  <a:cubicBezTo>
                    <a:pt x="354" y="5"/>
                    <a:pt x="327" y="1"/>
                    <a:pt x="300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71"/>
            <p:cNvSpPr/>
            <p:nvPr/>
          </p:nvSpPr>
          <p:spPr>
            <a:xfrm>
              <a:off x="1669653" y="3959047"/>
              <a:ext cx="78173" cy="69851"/>
            </a:xfrm>
            <a:custGeom>
              <a:avLst/>
              <a:gdLst/>
              <a:ahLst/>
              <a:cxnLst/>
              <a:rect l="l" t="t" r="r" b="b"/>
              <a:pathLst>
                <a:path w="620" h="554" extrusionOk="0">
                  <a:moveTo>
                    <a:pt x="309" y="64"/>
                  </a:moveTo>
                  <a:cubicBezTo>
                    <a:pt x="328" y="64"/>
                    <a:pt x="348" y="67"/>
                    <a:pt x="370" y="73"/>
                  </a:cubicBezTo>
                  <a:cubicBezTo>
                    <a:pt x="613" y="139"/>
                    <a:pt x="517" y="484"/>
                    <a:pt x="301" y="484"/>
                  </a:cubicBezTo>
                  <a:cubicBezTo>
                    <a:pt x="285" y="484"/>
                    <a:pt x="268" y="482"/>
                    <a:pt x="251" y="478"/>
                  </a:cubicBezTo>
                  <a:lnTo>
                    <a:pt x="251" y="478"/>
                  </a:lnTo>
                  <a:cubicBezTo>
                    <a:pt x="251" y="478"/>
                    <a:pt x="251" y="478"/>
                    <a:pt x="251" y="478"/>
                  </a:cubicBezTo>
                  <a:cubicBezTo>
                    <a:pt x="248" y="476"/>
                    <a:pt x="245" y="475"/>
                    <a:pt x="242" y="474"/>
                  </a:cubicBezTo>
                  <a:lnTo>
                    <a:pt x="242" y="474"/>
                  </a:lnTo>
                  <a:cubicBezTo>
                    <a:pt x="13" y="383"/>
                    <a:pt x="103" y="64"/>
                    <a:pt x="309" y="64"/>
                  </a:cubicBezTo>
                  <a:close/>
                  <a:moveTo>
                    <a:pt x="304" y="1"/>
                  </a:moveTo>
                  <a:cubicBezTo>
                    <a:pt x="184" y="1"/>
                    <a:pt x="66" y="86"/>
                    <a:pt x="36" y="204"/>
                  </a:cubicBezTo>
                  <a:cubicBezTo>
                    <a:pt x="1" y="357"/>
                    <a:pt x="82" y="499"/>
                    <a:pt x="234" y="548"/>
                  </a:cubicBezTo>
                  <a:lnTo>
                    <a:pt x="234" y="548"/>
                  </a:lnTo>
                  <a:cubicBezTo>
                    <a:pt x="235" y="548"/>
                    <a:pt x="237" y="549"/>
                    <a:pt x="239" y="549"/>
                  </a:cubicBezTo>
                  <a:cubicBezTo>
                    <a:pt x="257" y="552"/>
                    <a:pt x="275" y="554"/>
                    <a:pt x="294" y="554"/>
                  </a:cubicBezTo>
                  <a:cubicBezTo>
                    <a:pt x="422" y="554"/>
                    <a:pt x="551" y="483"/>
                    <a:pt x="572" y="359"/>
                  </a:cubicBezTo>
                  <a:cubicBezTo>
                    <a:pt x="620" y="204"/>
                    <a:pt x="536" y="37"/>
                    <a:pt x="382" y="13"/>
                  </a:cubicBezTo>
                  <a:cubicBezTo>
                    <a:pt x="356" y="5"/>
                    <a:pt x="330" y="1"/>
                    <a:pt x="304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71"/>
            <p:cNvSpPr/>
            <p:nvPr/>
          </p:nvSpPr>
          <p:spPr>
            <a:xfrm>
              <a:off x="1843901" y="4161791"/>
              <a:ext cx="78299" cy="69725"/>
            </a:xfrm>
            <a:custGeom>
              <a:avLst/>
              <a:gdLst/>
              <a:ahLst/>
              <a:cxnLst/>
              <a:rect l="l" t="t" r="r" b="b"/>
              <a:pathLst>
                <a:path w="621" h="553" extrusionOk="0">
                  <a:moveTo>
                    <a:pt x="308" y="63"/>
                  </a:moveTo>
                  <a:cubicBezTo>
                    <a:pt x="327" y="63"/>
                    <a:pt x="348" y="66"/>
                    <a:pt x="369" y="72"/>
                  </a:cubicBezTo>
                  <a:cubicBezTo>
                    <a:pt x="621" y="138"/>
                    <a:pt x="540" y="485"/>
                    <a:pt x="313" y="485"/>
                  </a:cubicBezTo>
                  <a:cubicBezTo>
                    <a:pt x="293" y="485"/>
                    <a:pt x="272" y="483"/>
                    <a:pt x="251" y="477"/>
                  </a:cubicBezTo>
                  <a:lnTo>
                    <a:pt x="251" y="477"/>
                  </a:lnTo>
                  <a:cubicBezTo>
                    <a:pt x="250" y="477"/>
                    <a:pt x="250" y="477"/>
                    <a:pt x="250" y="477"/>
                  </a:cubicBezTo>
                  <a:cubicBezTo>
                    <a:pt x="247" y="476"/>
                    <a:pt x="245" y="475"/>
                    <a:pt x="242" y="474"/>
                  </a:cubicBezTo>
                  <a:lnTo>
                    <a:pt x="242" y="474"/>
                  </a:lnTo>
                  <a:cubicBezTo>
                    <a:pt x="23" y="383"/>
                    <a:pt x="103" y="63"/>
                    <a:pt x="308" y="63"/>
                  </a:cubicBezTo>
                  <a:close/>
                  <a:moveTo>
                    <a:pt x="303" y="0"/>
                  </a:moveTo>
                  <a:cubicBezTo>
                    <a:pt x="183" y="0"/>
                    <a:pt x="67" y="86"/>
                    <a:pt x="47" y="203"/>
                  </a:cubicBezTo>
                  <a:cubicBezTo>
                    <a:pt x="0" y="356"/>
                    <a:pt x="81" y="498"/>
                    <a:pt x="233" y="547"/>
                  </a:cubicBezTo>
                  <a:lnTo>
                    <a:pt x="233" y="547"/>
                  </a:lnTo>
                  <a:cubicBezTo>
                    <a:pt x="234" y="548"/>
                    <a:pt x="236" y="548"/>
                    <a:pt x="238" y="549"/>
                  </a:cubicBezTo>
                  <a:cubicBezTo>
                    <a:pt x="238" y="549"/>
                    <a:pt x="238" y="549"/>
                    <a:pt x="238" y="549"/>
                  </a:cubicBezTo>
                  <a:lnTo>
                    <a:pt x="238" y="549"/>
                  </a:lnTo>
                  <a:cubicBezTo>
                    <a:pt x="241" y="549"/>
                    <a:pt x="244" y="550"/>
                    <a:pt x="246" y="550"/>
                  </a:cubicBezTo>
                  <a:lnTo>
                    <a:pt x="246" y="550"/>
                  </a:lnTo>
                  <a:cubicBezTo>
                    <a:pt x="262" y="552"/>
                    <a:pt x="277" y="553"/>
                    <a:pt x="293" y="553"/>
                  </a:cubicBezTo>
                  <a:cubicBezTo>
                    <a:pt x="421" y="553"/>
                    <a:pt x="550" y="483"/>
                    <a:pt x="571" y="358"/>
                  </a:cubicBezTo>
                  <a:cubicBezTo>
                    <a:pt x="619" y="203"/>
                    <a:pt x="535" y="37"/>
                    <a:pt x="381" y="13"/>
                  </a:cubicBezTo>
                  <a:cubicBezTo>
                    <a:pt x="355" y="4"/>
                    <a:pt x="329" y="0"/>
                    <a:pt x="303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71"/>
            <p:cNvSpPr/>
            <p:nvPr/>
          </p:nvSpPr>
          <p:spPr>
            <a:xfrm>
              <a:off x="1891813" y="3852380"/>
              <a:ext cx="79686" cy="69977"/>
            </a:xfrm>
            <a:custGeom>
              <a:avLst/>
              <a:gdLst/>
              <a:ahLst/>
              <a:cxnLst/>
              <a:rect l="l" t="t" r="r" b="b"/>
              <a:pathLst>
                <a:path w="632" h="555" extrusionOk="0">
                  <a:moveTo>
                    <a:pt x="302" y="62"/>
                  </a:moveTo>
                  <a:cubicBezTo>
                    <a:pt x="323" y="62"/>
                    <a:pt x="346" y="66"/>
                    <a:pt x="370" y="74"/>
                  </a:cubicBezTo>
                  <a:cubicBezTo>
                    <a:pt x="624" y="140"/>
                    <a:pt x="540" y="473"/>
                    <a:pt x="317" y="473"/>
                  </a:cubicBezTo>
                  <a:cubicBezTo>
                    <a:pt x="300" y="473"/>
                    <a:pt x="281" y="471"/>
                    <a:pt x="263" y="466"/>
                  </a:cubicBezTo>
                  <a:lnTo>
                    <a:pt x="263" y="466"/>
                  </a:lnTo>
                  <a:cubicBezTo>
                    <a:pt x="263" y="466"/>
                    <a:pt x="263" y="466"/>
                    <a:pt x="263" y="466"/>
                  </a:cubicBezTo>
                  <a:cubicBezTo>
                    <a:pt x="26" y="391"/>
                    <a:pt x="101" y="62"/>
                    <a:pt x="302" y="62"/>
                  </a:cubicBezTo>
                  <a:close/>
                  <a:moveTo>
                    <a:pt x="305" y="1"/>
                  </a:moveTo>
                  <a:cubicBezTo>
                    <a:pt x="181" y="1"/>
                    <a:pt x="68" y="79"/>
                    <a:pt x="48" y="205"/>
                  </a:cubicBezTo>
                  <a:cubicBezTo>
                    <a:pt x="1" y="347"/>
                    <a:pt x="96" y="502"/>
                    <a:pt x="239" y="550"/>
                  </a:cubicBezTo>
                  <a:cubicBezTo>
                    <a:pt x="258" y="553"/>
                    <a:pt x="278" y="554"/>
                    <a:pt x="298" y="554"/>
                  </a:cubicBezTo>
                  <a:cubicBezTo>
                    <a:pt x="433" y="554"/>
                    <a:pt x="563" y="483"/>
                    <a:pt x="584" y="347"/>
                  </a:cubicBezTo>
                  <a:cubicBezTo>
                    <a:pt x="632" y="205"/>
                    <a:pt x="536" y="38"/>
                    <a:pt x="394" y="14"/>
                  </a:cubicBezTo>
                  <a:cubicBezTo>
                    <a:pt x="364" y="5"/>
                    <a:pt x="334" y="1"/>
                    <a:pt x="305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71"/>
            <p:cNvSpPr/>
            <p:nvPr/>
          </p:nvSpPr>
          <p:spPr>
            <a:xfrm>
              <a:off x="1423536" y="4131783"/>
              <a:ext cx="78173" cy="69725"/>
            </a:xfrm>
            <a:custGeom>
              <a:avLst/>
              <a:gdLst/>
              <a:ahLst/>
              <a:cxnLst/>
              <a:rect l="l" t="t" r="r" b="b"/>
              <a:pathLst>
                <a:path w="620" h="553" extrusionOk="0">
                  <a:moveTo>
                    <a:pt x="302" y="61"/>
                  </a:moveTo>
                  <a:cubicBezTo>
                    <a:pt x="323" y="61"/>
                    <a:pt x="345" y="64"/>
                    <a:pt x="369" y="72"/>
                  </a:cubicBezTo>
                  <a:cubicBezTo>
                    <a:pt x="602" y="139"/>
                    <a:pt x="515" y="483"/>
                    <a:pt x="300" y="483"/>
                  </a:cubicBezTo>
                  <a:cubicBezTo>
                    <a:pt x="284" y="483"/>
                    <a:pt x="267" y="481"/>
                    <a:pt x="250" y="477"/>
                  </a:cubicBezTo>
                  <a:lnTo>
                    <a:pt x="250" y="477"/>
                  </a:lnTo>
                  <a:cubicBezTo>
                    <a:pt x="250" y="477"/>
                    <a:pt x="250" y="477"/>
                    <a:pt x="250" y="477"/>
                  </a:cubicBezTo>
                  <a:cubicBezTo>
                    <a:pt x="247" y="476"/>
                    <a:pt x="245" y="475"/>
                    <a:pt x="243" y="474"/>
                  </a:cubicBezTo>
                  <a:lnTo>
                    <a:pt x="243" y="474"/>
                  </a:lnTo>
                  <a:cubicBezTo>
                    <a:pt x="25" y="383"/>
                    <a:pt x="102" y="61"/>
                    <a:pt x="302" y="61"/>
                  </a:cubicBezTo>
                  <a:close/>
                  <a:moveTo>
                    <a:pt x="304" y="0"/>
                  </a:moveTo>
                  <a:cubicBezTo>
                    <a:pt x="183" y="0"/>
                    <a:pt x="67" y="86"/>
                    <a:pt x="48" y="203"/>
                  </a:cubicBezTo>
                  <a:cubicBezTo>
                    <a:pt x="0" y="356"/>
                    <a:pt x="82" y="498"/>
                    <a:pt x="233" y="547"/>
                  </a:cubicBezTo>
                  <a:lnTo>
                    <a:pt x="233" y="547"/>
                  </a:lnTo>
                  <a:cubicBezTo>
                    <a:pt x="235" y="547"/>
                    <a:pt x="236" y="548"/>
                    <a:pt x="238" y="548"/>
                  </a:cubicBezTo>
                  <a:cubicBezTo>
                    <a:pt x="256" y="551"/>
                    <a:pt x="275" y="553"/>
                    <a:pt x="293" y="553"/>
                  </a:cubicBezTo>
                  <a:cubicBezTo>
                    <a:pt x="421" y="553"/>
                    <a:pt x="551" y="483"/>
                    <a:pt x="571" y="358"/>
                  </a:cubicBezTo>
                  <a:cubicBezTo>
                    <a:pt x="619" y="203"/>
                    <a:pt x="536" y="36"/>
                    <a:pt x="381" y="13"/>
                  </a:cubicBezTo>
                  <a:cubicBezTo>
                    <a:pt x="356" y="4"/>
                    <a:pt x="330" y="0"/>
                    <a:pt x="304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71"/>
            <p:cNvSpPr/>
            <p:nvPr/>
          </p:nvSpPr>
          <p:spPr>
            <a:xfrm>
              <a:off x="1046670" y="4193312"/>
              <a:ext cx="78173" cy="70229"/>
            </a:xfrm>
            <a:custGeom>
              <a:avLst/>
              <a:gdLst/>
              <a:ahLst/>
              <a:cxnLst/>
              <a:rect l="l" t="t" r="r" b="b"/>
              <a:pathLst>
                <a:path w="620" h="557" extrusionOk="0">
                  <a:moveTo>
                    <a:pt x="309" y="63"/>
                  </a:moveTo>
                  <a:cubicBezTo>
                    <a:pt x="328" y="63"/>
                    <a:pt x="348" y="66"/>
                    <a:pt x="370" y="72"/>
                  </a:cubicBezTo>
                  <a:cubicBezTo>
                    <a:pt x="613" y="139"/>
                    <a:pt x="517" y="483"/>
                    <a:pt x="301" y="483"/>
                  </a:cubicBezTo>
                  <a:cubicBezTo>
                    <a:pt x="285" y="483"/>
                    <a:pt x="268" y="481"/>
                    <a:pt x="250" y="477"/>
                  </a:cubicBezTo>
                  <a:lnTo>
                    <a:pt x="250" y="477"/>
                  </a:lnTo>
                  <a:cubicBezTo>
                    <a:pt x="250" y="477"/>
                    <a:pt x="250" y="477"/>
                    <a:pt x="250" y="477"/>
                  </a:cubicBezTo>
                  <a:cubicBezTo>
                    <a:pt x="11" y="390"/>
                    <a:pt x="100" y="63"/>
                    <a:pt x="309" y="63"/>
                  </a:cubicBezTo>
                  <a:close/>
                  <a:moveTo>
                    <a:pt x="300" y="0"/>
                  </a:moveTo>
                  <a:cubicBezTo>
                    <a:pt x="176" y="0"/>
                    <a:pt x="66" y="86"/>
                    <a:pt x="36" y="203"/>
                  </a:cubicBezTo>
                  <a:cubicBezTo>
                    <a:pt x="0" y="358"/>
                    <a:pt x="84" y="501"/>
                    <a:pt x="227" y="549"/>
                  </a:cubicBezTo>
                  <a:cubicBezTo>
                    <a:pt x="251" y="554"/>
                    <a:pt x="275" y="557"/>
                    <a:pt x="299" y="557"/>
                  </a:cubicBezTo>
                  <a:cubicBezTo>
                    <a:pt x="430" y="557"/>
                    <a:pt x="552" y="479"/>
                    <a:pt x="572" y="358"/>
                  </a:cubicBezTo>
                  <a:cubicBezTo>
                    <a:pt x="620" y="203"/>
                    <a:pt x="524" y="48"/>
                    <a:pt x="381" y="13"/>
                  </a:cubicBezTo>
                  <a:cubicBezTo>
                    <a:pt x="354" y="4"/>
                    <a:pt x="327" y="0"/>
                    <a:pt x="300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71"/>
            <p:cNvSpPr/>
            <p:nvPr/>
          </p:nvSpPr>
          <p:spPr>
            <a:xfrm>
              <a:off x="1078191" y="3974178"/>
              <a:ext cx="78803" cy="69725"/>
            </a:xfrm>
            <a:custGeom>
              <a:avLst/>
              <a:gdLst/>
              <a:ahLst/>
              <a:cxnLst/>
              <a:rect l="l" t="t" r="r" b="b"/>
              <a:pathLst>
                <a:path w="625" h="553" extrusionOk="0">
                  <a:moveTo>
                    <a:pt x="309" y="63"/>
                  </a:moveTo>
                  <a:cubicBezTo>
                    <a:pt x="328" y="63"/>
                    <a:pt x="348" y="66"/>
                    <a:pt x="370" y="72"/>
                  </a:cubicBezTo>
                  <a:cubicBezTo>
                    <a:pt x="624" y="138"/>
                    <a:pt x="518" y="483"/>
                    <a:pt x="301" y="483"/>
                  </a:cubicBezTo>
                  <a:cubicBezTo>
                    <a:pt x="285" y="483"/>
                    <a:pt x="268" y="481"/>
                    <a:pt x="251" y="477"/>
                  </a:cubicBezTo>
                  <a:lnTo>
                    <a:pt x="251" y="477"/>
                  </a:lnTo>
                  <a:cubicBezTo>
                    <a:pt x="251" y="477"/>
                    <a:pt x="251" y="477"/>
                    <a:pt x="251" y="477"/>
                  </a:cubicBezTo>
                  <a:cubicBezTo>
                    <a:pt x="248" y="475"/>
                    <a:pt x="245" y="475"/>
                    <a:pt x="243" y="474"/>
                  </a:cubicBezTo>
                  <a:lnTo>
                    <a:pt x="243" y="474"/>
                  </a:lnTo>
                  <a:cubicBezTo>
                    <a:pt x="23" y="382"/>
                    <a:pt x="104" y="63"/>
                    <a:pt x="309" y="63"/>
                  </a:cubicBezTo>
                  <a:close/>
                  <a:moveTo>
                    <a:pt x="304" y="0"/>
                  </a:moveTo>
                  <a:cubicBezTo>
                    <a:pt x="184" y="0"/>
                    <a:pt x="68" y="85"/>
                    <a:pt x="48" y="203"/>
                  </a:cubicBezTo>
                  <a:cubicBezTo>
                    <a:pt x="1" y="356"/>
                    <a:pt x="82" y="498"/>
                    <a:pt x="234" y="547"/>
                  </a:cubicBezTo>
                  <a:lnTo>
                    <a:pt x="234" y="547"/>
                  </a:lnTo>
                  <a:cubicBezTo>
                    <a:pt x="235" y="547"/>
                    <a:pt x="237" y="548"/>
                    <a:pt x="239" y="548"/>
                  </a:cubicBezTo>
                  <a:cubicBezTo>
                    <a:pt x="257" y="551"/>
                    <a:pt x="275" y="553"/>
                    <a:pt x="294" y="553"/>
                  </a:cubicBezTo>
                  <a:cubicBezTo>
                    <a:pt x="422" y="553"/>
                    <a:pt x="551" y="482"/>
                    <a:pt x="572" y="358"/>
                  </a:cubicBezTo>
                  <a:cubicBezTo>
                    <a:pt x="620" y="203"/>
                    <a:pt x="536" y="36"/>
                    <a:pt x="381" y="12"/>
                  </a:cubicBezTo>
                  <a:cubicBezTo>
                    <a:pt x="356" y="4"/>
                    <a:pt x="330" y="0"/>
                    <a:pt x="304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71"/>
            <p:cNvSpPr/>
            <p:nvPr/>
          </p:nvSpPr>
          <p:spPr>
            <a:xfrm>
              <a:off x="1699787" y="3298619"/>
              <a:ext cx="78047" cy="69725"/>
            </a:xfrm>
            <a:custGeom>
              <a:avLst/>
              <a:gdLst/>
              <a:ahLst/>
              <a:cxnLst/>
              <a:rect l="l" t="t" r="r" b="b"/>
              <a:pathLst>
                <a:path w="619" h="553" extrusionOk="0">
                  <a:moveTo>
                    <a:pt x="308" y="63"/>
                  </a:moveTo>
                  <a:cubicBezTo>
                    <a:pt x="327" y="63"/>
                    <a:pt x="348" y="66"/>
                    <a:pt x="369" y="72"/>
                  </a:cubicBezTo>
                  <a:cubicBezTo>
                    <a:pt x="612" y="139"/>
                    <a:pt x="526" y="483"/>
                    <a:pt x="303" y="483"/>
                  </a:cubicBezTo>
                  <a:cubicBezTo>
                    <a:pt x="286" y="483"/>
                    <a:pt x="268" y="481"/>
                    <a:pt x="250" y="477"/>
                  </a:cubicBezTo>
                  <a:lnTo>
                    <a:pt x="250" y="477"/>
                  </a:lnTo>
                  <a:cubicBezTo>
                    <a:pt x="250" y="477"/>
                    <a:pt x="250" y="477"/>
                    <a:pt x="250" y="477"/>
                  </a:cubicBezTo>
                  <a:cubicBezTo>
                    <a:pt x="247" y="476"/>
                    <a:pt x="245" y="475"/>
                    <a:pt x="242" y="474"/>
                  </a:cubicBezTo>
                  <a:lnTo>
                    <a:pt x="242" y="474"/>
                  </a:lnTo>
                  <a:cubicBezTo>
                    <a:pt x="23" y="383"/>
                    <a:pt x="103" y="63"/>
                    <a:pt x="308" y="63"/>
                  </a:cubicBezTo>
                  <a:close/>
                  <a:moveTo>
                    <a:pt x="303" y="0"/>
                  </a:moveTo>
                  <a:cubicBezTo>
                    <a:pt x="183" y="0"/>
                    <a:pt x="65" y="86"/>
                    <a:pt x="35" y="203"/>
                  </a:cubicBezTo>
                  <a:cubicBezTo>
                    <a:pt x="0" y="356"/>
                    <a:pt x="81" y="498"/>
                    <a:pt x="233" y="547"/>
                  </a:cubicBezTo>
                  <a:lnTo>
                    <a:pt x="233" y="547"/>
                  </a:lnTo>
                  <a:cubicBezTo>
                    <a:pt x="234" y="547"/>
                    <a:pt x="236" y="548"/>
                    <a:pt x="238" y="548"/>
                  </a:cubicBezTo>
                  <a:cubicBezTo>
                    <a:pt x="238" y="548"/>
                    <a:pt x="238" y="548"/>
                    <a:pt x="238" y="548"/>
                  </a:cubicBezTo>
                  <a:lnTo>
                    <a:pt x="238" y="548"/>
                  </a:lnTo>
                  <a:cubicBezTo>
                    <a:pt x="241" y="549"/>
                    <a:pt x="243" y="550"/>
                    <a:pt x="246" y="550"/>
                  </a:cubicBezTo>
                  <a:cubicBezTo>
                    <a:pt x="246" y="550"/>
                    <a:pt x="246" y="550"/>
                    <a:pt x="246" y="550"/>
                  </a:cubicBezTo>
                  <a:lnTo>
                    <a:pt x="246" y="550"/>
                  </a:lnTo>
                  <a:cubicBezTo>
                    <a:pt x="262" y="552"/>
                    <a:pt x="277" y="553"/>
                    <a:pt x="293" y="553"/>
                  </a:cubicBezTo>
                  <a:cubicBezTo>
                    <a:pt x="421" y="553"/>
                    <a:pt x="550" y="483"/>
                    <a:pt x="571" y="358"/>
                  </a:cubicBezTo>
                  <a:cubicBezTo>
                    <a:pt x="619" y="203"/>
                    <a:pt x="535" y="36"/>
                    <a:pt x="381" y="13"/>
                  </a:cubicBezTo>
                  <a:cubicBezTo>
                    <a:pt x="355" y="4"/>
                    <a:pt x="329" y="0"/>
                    <a:pt x="303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71"/>
            <p:cNvSpPr/>
            <p:nvPr/>
          </p:nvSpPr>
          <p:spPr>
            <a:xfrm>
              <a:off x="2274605" y="2859216"/>
              <a:ext cx="79686" cy="69851"/>
            </a:xfrm>
            <a:custGeom>
              <a:avLst/>
              <a:gdLst/>
              <a:ahLst/>
              <a:cxnLst/>
              <a:rect l="l" t="t" r="r" b="b"/>
              <a:pathLst>
                <a:path w="632" h="554" extrusionOk="0">
                  <a:moveTo>
                    <a:pt x="311" y="60"/>
                  </a:moveTo>
                  <a:cubicBezTo>
                    <a:pt x="329" y="60"/>
                    <a:pt x="349" y="63"/>
                    <a:pt x="370" y="69"/>
                  </a:cubicBezTo>
                  <a:cubicBezTo>
                    <a:pt x="625" y="135"/>
                    <a:pt x="539" y="480"/>
                    <a:pt x="306" y="480"/>
                  </a:cubicBezTo>
                  <a:cubicBezTo>
                    <a:pt x="288" y="480"/>
                    <a:pt x="270" y="478"/>
                    <a:pt x="251" y="473"/>
                  </a:cubicBezTo>
                  <a:lnTo>
                    <a:pt x="251" y="473"/>
                  </a:lnTo>
                  <a:cubicBezTo>
                    <a:pt x="251" y="473"/>
                    <a:pt x="251" y="473"/>
                    <a:pt x="251" y="473"/>
                  </a:cubicBezTo>
                  <a:cubicBezTo>
                    <a:pt x="21" y="397"/>
                    <a:pt x="103" y="60"/>
                    <a:pt x="311" y="60"/>
                  </a:cubicBezTo>
                  <a:close/>
                  <a:moveTo>
                    <a:pt x="322" y="1"/>
                  </a:moveTo>
                  <a:cubicBezTo>
                    <a:pt x="191" y="1"/>
                    <a:pt x="69" y="81"/>
                    <a:pt x="48" y="212"/>
                  </a:cubicBezTo>
                  <a:cubicBezTo>
                    <a:pt x="1" y="354"/>
                    <a:pt x="96" y="509"/>
                    <a:pt x="239" y="545"/>
                  </a:cubicBezTo>
                  <a:cubicBezTo>
                    <a:pt x="239" y="545"/>
                    <a:pt x="239" y="545"/>
                    <a:pt x="239" y="545"/>
                  </a:cubicBezTo>
                  <a:lnTo>
                    <a:pt x="239" y="545"/>
                  </a:lnTo>
                  <a:cubicBezTo>
                    <a:pt x="245" y="548"/>
                    <a:pt x="250" y="549"/>
                    <a:pt x="255" y="549"/>
                  </a:cubicBezTo>
                  <a:cubicBezTo>
                    <a:pt x="256" y="549"/>
                    <a:pt x="257" y="549"/>
                    <a:pt x="259" y="549"/>
                  </a:cubicBezTo>
                  <a:lnTo>
                    <a:pt x="259" y="549"/>
                  </a:lnTo>
                  <a:cubicBezTo>
                    <a:pt x="278" y="552"/>
                    <a:pt x="298" y="554"/>
                    <a:pt x="317" y="554"/>
                  </a:cubicBezTo>
                  <a:cubicBezTo>
                    <a:pt x="443" y="554"/>
                    <a:pt x="555" y="483"/>
                    <a:pt x="584" y="354"/>
                  </a:cubicBezTo>
                  <a:cubicBezTo>
                    <a:pt x="632" y="212"/>
                    <a:pt x="537" y="45"/>
                    <a:pt x="394" y="9"/>
                  </a:cubicBezTo>
                  <a:cubicBezTo>
                    <a:pt x="370" y="4"/>
                    <a:pt x="345" y="1"/>
                    <a:pt x="322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71"/>
            <p:cNvSpPr/>
            <p:nvPr/>
          </p:nvSpPr>
          <p:spPr>
            <a:xfrm>
              <a:off x="2225180" y="2594566"/>
              <a:ext cx="78047" cy="70229"/>
            </a:xfrm>
            <a:custGeom>
              <a:avLst/>
              <a:gdLst/>
              <a:ahLst/>
              <a:cxnLst/>
              <a:rect l="l" t="t" r="r" b="b"/>
              <a:pathLst>
                <a:path w="619" h="557" extrusionOk="0">
                  <a:moveTo>
                    <a:pt x="308" y="63"/>
                  </a:moveTo>
                  <a:cubicBezTo>
                    <a:pt x="327" y="63"/>
                    <a:pt x="348" y="66"/>
                    <a:pt x="369" y="72"/>
                  </a:cubicBezTo>
                  <a:cubicBezTo>
                    <a:pt x="613" y="139"/>
                    <a:pt x="527" y="483"/>
                    <a:pt x="303" y="483"/>
                  </a:cubicBezTo>
                  <a:cubicBezTo>
                    <a:pt x="286" y="483"/>
                    <a:pt x="268" y="481"/>
                    <a:pt x="250" y="477"/>
                  </a:cubicBezTo>
                  <a:lnTo>
                    <a:pt x="250" y="477"/>
                  </a:lnTo>
                  <a:cubicBezTo>
                    <a:pt x="250" y="477"/>
                    <a:pt x="250" y="477"/>
                    <a:pt x="250" y="477"/>
                  </a:cubicBezTo>
                  <a:cubicBezTo>
                    <a:pt x="247" y="476"/>
                    <a:pt x="245" y="475"/>
                    <a:pt x="242" y="474"/>
                  </a:cubicBezTo>
                  <a:lnTo>
                    <a:pt x="242" y="474"/>
                  </a:lnTo>
                  <a:cubicBezTo>
                    <a:pt x="23" y="383"/>
                    <a:pt x="104" y="63"/>
                    <a:pt x="308" y="63"/>
                  </a:cubicBezTo>
                  <a:close/>
                  <a:moveTo>
                    <a:pt x="304" y="0"/>
                  </a:moveTo>
                  <a:cubicBezTo>
                    <a:pt x="183" y="0"/>
                    <a:pt x="65" y="86"/>
                    <a:pt x="36" y="203"/>
                  </a:cubicBezTo>
                  <a:cubicBezTo>
                    <a:pt x="0" y="356"/>
                    <a:pt x="81" y="498"/>
                    <a:pt x="233" y="547"/>
                  </a:cubicBezTo>
                  <a:lnTo>
                    <a:pt x="233" y="547"/>
                  </a:lnTo>
                  <a:cubicBezTo>
                    <a:pt x="235" y="547"/>
                    <a:pt x="236" y="548"/>
                    <a:pt x="238" y="548"/>
                  </a:cubicBezTo>
                  <a:cubicBezTo>
                    <a:pt x="238" y="548"/>
                    <a:pt x="238" y="548"/>
                    <a:pt x="238" y="548"/>
                  </a:cubicBezTo>
                  <a:lnTo>
                    <a:pt x="238" y="548"/>
                  </a:lnTo>
                  <a:cubicBezTo>
                    <a:pt x="239" y="549"/>
                    <a:pt x="241" y="549"/>
                    <a:pt x="242" y="549"/>
                  </a:cubicBezTo>
                  <a:lnTo>
                    <a:pt x="242" y="549"/>
                  </a:lnTo>
                  <a:cubicBezTo>
                    <a:pt x="263" y="554"/>
                    <a:pt x="285" y="557"/>
                    <a:pt x="306" y="557"/>
                  </a:cubicBezTo>
                  <a:cubicBezTo>
                    <a:pt x="429" y="557"/>
                    <a:pt x="551" y="478"/>
                    <a:pt x="571" y="358"/>
                  </a:cubicBezTo>
                  <a:cubicBezTo>
                    <a:pt x="619" y="203"/>
                    <a:pt x="536" y="48"/>
                    <a:pt x="381" y="13"/>
                  </a:cubicBezTo>
                  <a:cubicBezTo>
                    <a:pt x="356" y="4"/>
                    <a:pt x="329" y="0"/>
                    <a:pt x="304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71"/>
            <p:cNvSpPr/>
            <p:nvPr/>
          </p:nvSpPr>
          <p:spPr>
            <a:xfrm>
              <a:off x="2541904" y="2797183"/>
              <a:ext cx="78677" cy="70229"/>
            </a:xfrm>
            <a:custGeom>
              <a:avLst/>
              <a:gdLst/>
              <a:ahLst/>
              <a:cxnLst/>
              <a:rect l="l" t="t" r="r" b="b"/>
              <a:pathLst>
                <a:path w="624" h="557" extrusionOk="0">
                  <a:moveTo>
                    <a:pt x="309" y="64"/>
                  </a:moveTo>
                  <a:cubicBezTo>
                    <a:pt x="328" y="64"/>
                    <a:pt x="348" y="66"/>
                    <a:pt x="369" y="72"/>
                  </a:cubicBezTo>
                  <a:cubicBezTo>
                    <a:pt x="624" y="139"/>
                    <a:pt x="528" y="483"/>
                    <a:pt x="303" y="483"/>
                  </a:cubicBezTo>
                  <a:cubicBezTo>
                    <a:pt x="286" y="483"/>
                    <a:pt x="268" y="481"/>
                    <a:pt x="250" y="477"/>
                  </a:cubicBezTo>
                  <a:lnTo>
                    <a:pt x="250" y="477"/>
                  </a:lnTo>
                  <a:cubicBezTo>
                    <a:pt x="250" y="477"/>
                    <a:pt x="250" y="477"/>
                    <a:pt x="250" y="477"/>
                  </a:cubicBezTo>
                  <a:cubicBezTo>
                    <a:pt x="21" y="390"/>
                    <a:pt x="102" y="64"/>
                    <a:pt x="309" y="64"/>
                  </a:cubicBezTo>
                  <a:close/>
                  <a:moveTo>
                    <a:pt x="304" y="1"/>
                  </a:moveTo>
                  <a:cubicBezTo>
                    <a:pt x="184" y="1"/>
                    <a:pt x="67" y="86"/>
                    <a:pt x="48" y="203"/>
                  </a:cubicBezTo>
                  <a:cubicBezTo>
                    <a:pt x="1" y="356"/>
                    <a:pt x="81" y="498"/>
                    <a:pt x="233" y="547"/>
                  </a:cubicBezTo>
                  <a:lnTo>
                    <a:pt x="233" y="547"/>
                  </a:lnTo>
                  <a:cubicBezTo>
                    <a:pt x="234" y="548"/>
                    <a:pt x="236" y="548"/>
                    <a:pt x="238" y="549"/>
                  </a:cubicBezTo>
                  <a:cubicBezTo>
                    <a:pt x="260" y="554"/>
                    <a:pt x="283" y="557"/>
                    <a:pt x="306" y="557"/>
                  </a:cubicBezTo>
                  <a:cubicBezTo>
                    <a:pt x="430" y="557"/>
                    <a:pt x="551" y="479"/>
                    <a:pt x="572" y="358"/>
                  </a:cubicBezTo>
                  <a:cubicBezTo>
                    <a:pt x="619" y="203"/>
                    <a:pt x="536" y="49"/>
                    <a:pt x="381" y="13"/>
                  </a:cubicBezTo>
                  <a:cubicBezTo>
                    <a:pt x="356" y="5"/>
                    <a:pt x="330" y="1"/>
                    <a:pt x="304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71"/>
            <p:cNvSpPr/>
            <p:nvPr/>
          </p:nvSpPr>
          <p:spPr>
            <a:xfrm>
              <a:off x="2489327" y="3056790"/>
              <a:ext cx="78173" cy="69851"/>
            </a:xfrm>
            <a:custGeom>
              <a:avLst/>
              <a:gdLst/>
              <a:ahLst/>
              <a:cxnLst/>
              <a:rect l="l" t="t" r="r" b="b"/>
              <a:pathLst>
                <a:path w="620" h="554" extrusionOk="0">
                  <a:moveTo>
                    <a:pt x="310" y="53"/>
                  </a:moveTo>
                  <a:cubicBezTo>
                    <a:pt x="329" y="53"/>
                    <a:pt x="349" y="55"/>
                    <a:pt x="369" y="61"/>
                  </a:cubicBezTo>
                  <a:cubicBezTo>
                    <a:pt x="607" y="137"/>
                    <a:pt x="521" y="477"/>
                    <a:pt x="316" y="477"/>
                  </a:cubicBezTo>
                  <a:cubicBezTo>
                    <a:pt x="296" y="477"/>
                    <a:pt x="273" y="474"/>
                    <a:pt x="250" y="466"/>
                  </a:cubicBezTo>
                  <a:lnTo>
                    <a:pt x="250" y="466"/>
                  </a:lnTo>
                  <a:cubicBezTo>
                    <a:pt x="250" y="466"/>
                    <a:pt x="250" y="466"/>
                    <a:pt x="250" y="466"/>
                  </a:cubicBezTo>
                  <a:cubicBezTo>
                    <a:pt x="21" y="390"/>
                    <a:pt x="102" y="53"/>
                    <a:pt x="310" y="53"/>
                  </a:cubicBezTo>
                  <a:close/>
                  <a:moveTo>
                    <a:pt x="298" y="0"/>
                  </a:moveTo>
                  <a:cubicBezTo>
                    <a:pt x="180" y="0"/>
                    <a:pt x="67" y="79"/>
                    <a:pt x="48" y="204"/>
                  </a:cubicBezTo>
                  <a:cubicBezTo>
                    <a:pt x="0" y="347"/>
                    <a:pt x="84" y="502"/>
                    <a:pt x="238" y="550"/>
                  </a:cubicBezTo>
                  <a:cubicBezTo>
                    <a:pt x="238" y="550"/>
                    <a:pt x="238" y="550"/>
                    <a:pt x="238" y="550"/>
                  </a:cubicBezTo>
                  <a:lnTo>
                    <a:pt x="238" y="550"/>
                  </a:lnTo>
                  <a:cubicBezTo>
                    <a:pt x="240" y="550"/>
                    <a:pt x="242" y="551"/>
                    <a:pt x="244" y="551"/>
                  </a:cubicBezTo>
                  <a:cubicBezTo>
                    <a:pt x="245" y="551"/>
                    <a:pt x="245" y="551"/>
                    <a:pt x="246" y="551"/>
                  </a:cubicBezTo>
                  <a:lnTo>
                    <a:pt x="246" y="551"/>
                  </a:lnTo>
                  <a:cubicBezTo>
                    <a:pt x="262" y="553"/>
                    <a:pt x="277" y="554"/>
                    <a:pt x="293" y="554"/>
                  </a:cubicBezTo>
                  <a:cubicBezTo>
                    <a:pt x="421" y="554"/>
                    <a:pt x="553" y="482"/>
                    <a:pt x="584" y="347"/>
                  </a:cubicBezTo>
                  <a:cubicBezTo>
                    <a:pt x="619" y="204"/>
                    <a:pt x="536" y="38"/>
                    <a:pt x="381" y="14"/>
                  </a:cubicBezTo>
                  <a:cubicBezTo>
                    <a:pt x="354" y="5"/>
                    <a:pt x="326" y="0"/>
                    <a:pt x="298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71"/>
            <p:cNvSpPr/>
            <p:nvPr/>
          </p:nvSpPr>
          <p:spPr>
            <a:xfrm>
              <a:off x="2776169" y="3088437"/>
              <a:ext cx="78677" cy="69851"/>
            </a:xfrm>
            <a:custGeom>
              <a:avLst/>
              <a:gdLst/>
              <a:ahLst/>
              <a:cxnLst/>
              <a:rect l="l" t="t" r="r" b="b"/>
              <a:pathLst>
                <a:path w="624" h="554" extrusionOk="0">
                  <a:moveTo>
                    <a:pt x="308" y="63"/>
                  </a:moveTo>
                  <a:cubicBezTo>
                    <a:pt x="327" y="63"/>
                    <a:pt x="347" y="66"/>
                    <a:pt x="369" y="72"/>
                  </a:cubicBezTo>
                  <a:cubicBezTo>
                    <a:pt x="623" y="139"/>
                    <a:pt x="528" y="483"/>
                    <a:pt x="302" y="483"/>
                  </a:cubicBezTo>
                  <a:cubicBezTo>
                    <a:pt x="285" y="483"/>
                    <a:pt x="268" y="481"/>
                    <a:pt x="249" y="477"/>
                  </a:cubicBezTo>
                  <a:lnTo>
                    <a:pt x="249" y="477"/>
                  </a:lnTo>
                  <a:cubicBezTo>
                    <a:pt x="249" y="477"/>
                    <a:pt x="249" y="477"/>
                    <a:pt x="249" y="477"/>
                  </a:cubicBezTo>
                  <a:cubicBezTo>
                    <a:pt x="246" y="475"/>
                    <a:pt x="243" y="473"/>
                    <a:pt x="239" y="473"/>
                  </a:cubicBezTo>
                  <a:lnTo>
                    <a:pt x="239" y="473"/>
                  </a:lnTo>
                  <a:cubicBezTo>
                    <a:pt x="23" y="380"/>
                    <a:pt x="104" y="63"/>
                    <a:pt x="308" y="63"/>
                  </a:cubicBezTo>
                  <a:close/>
                  <a:moveTo>
                    <a:pt x="310" y="0"/>
                  </a:moveTo>
                  <a:cubicBezTo>
                    <a:pt x="183" y="0"/>
                    <a:pt x="67" y="86"/>
                    <a:pt x="47" y="203"/>
                  </a:cubicBezTo>
                  <a:cubicBezTo>
                    <a:pt x="0" y="356"/>
                    <a:pt x="92" y="497"/>
                    <a:pt x="231" y="546"/>
                  </a:cubicBezTo>
                  <a:lnTo>
                    <a:pt x="231" y="546"/>
                  </a:lnTo>
                  <a:cubicBezTo>
                    <a:pt x="233" y="547"/>
                    <a:pt x="235" y="548"/>
                    <a:pt x="238" y="549"/>
                  </a:cubicBezTo>
                  <a:cubicBezTo>
                    <a:pt x="257" y="552"/>
                    <a:pt x="277" y="553"/>
                    <a:pt x="296" y="553"/>
                  </a:cubicBezTo>
                  <a:cubicBezTo>
                    <a:pt x="430" y="553"/>
                    <a:pt x="552" y="483"/>
                    <a:pt x="583" y="358"/>
                  </a:cubicBezTo>
                  <a:cubicBezTo>
                    <a:pt x="619" y="203"/>
                    <a:pt x="535" y="37"/>
                    <a:pt x="392" y="13"/>
                  </a:cubicBezTo>
                  <a:cubicBezTo>
                    <a:pt x="365" y="4"/>
                    <a:pt x="337" y="0"/>
                    <a:pt x="310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71"/>
            <p:cNvSpPr/>
            <p:nvPr/>
          </p:nvSpPr>
          <p:spPr>
            <a:xfrm>
              <a:off x="2736957" y="3324592"/>
              <a:ext cx="78173" cy="69851"/>
            </a:xfrm>
            <a:custGeom>
              <a:avLst/>
              <a:gdLst/>
              <a:ahLst/>
              <a:cxnLst/>
              <a:rect l="l" t="t" r="r" b="b"/>
              <a:pathLst>
                <a:path w="620" h="554" extrusionOk="0">
                  <a:moveTo>
                    <a:pt x="311" y="60"/>
                  </a:moveTo>
                  <a:cubicBezTo>
                    <a:pt x="330" y="60"/>
                    <a:pt x="349" y="63"/>
                    <a:pt x="370" y="69"/>
                  </a:cubicBezTo>
                  <a:cubicBezTo>
                    <a:pt x="600" y="134"/>
                    <a:pt x="518" y="482"/>
                    <a:pt x="309" y="482"/>
                  </a:cubicBezTo>
                  <a:cubicBezTo>
                    <a:pt x="290" y="482"/>
                    <a:pt x="271" y="479"/>
                    <a:pt x="251" y="473"/>
                  </a:cubicBezTo>
                  <a:lnTo>
                    <a:pt x="251" y="473"/>
                  </a:lnTo>
                  <a:cubicBezTo>
                    <a:pt x="251" y="473"/>
                    <a:pt x="251" y="473"/>
                    <a:pt x="251" y="473"/>
                  </a:cubicBezTo>
                  <a:cubicBezTo>
                    <a:pt x="22" y="397"/>
                    <a:pt x="103" y="60"/>
                    <a:pt x="311" y="60"/>
                  </a:cubicBezTo>
                  <a:close/>
                  <a:moveTo>
                    <a:pt x="314" y="1"/>
                  </a:moveTo>
                  <a:cubicBezTo>
                    <a:pt x="191" y="1"/>
                    <a:pt x="69" y="81"/>
                    <a:pt x="49" y="211"/>
                  </a:cubicBezTo>
                  <a:cubicBezTo>
                    <a:pt x="1" y="354"/>
                    <a:pt x="84" y="509"/>
                    <a:pt x="239" y="545"/>
                  </a:cubicBezTo>
                  <a:cubicBezTo>
                    <a:pt x="239" y="545"/>
                    <a:pt x="239" y="545"/>
                    <a:pt x="239" y="545"/>
                  </a:cubicBezTo>
                  <a:lnTo>
                    <a:pt x="239" y="545"/>
                  </a:lnTo>
                  <a:cubicBezTo>
                    <a:pt x="242" y="548"/>
                    <a:pt x="245" y="549"/>
                    <a:pt x="248" y="549"/>
                  </a:cubicBezTo>
                  <a:cubicBezTo>
                    <a:pt x="249" y="549"/>
                    <a:pt x="251" y="549"/>
                    <a:pt x="252" y="548"/>
                  </a:cubicBezTo>
                  <a:lnTo>
                    <a:pt x="252" y="548"/>
                  </a:lnTo>
                  <a:cubicBezTo>
                    <a:pt x="272" y="552"/>
                    <a:pt x="293" y="554"/>
                    <a:pt x="313" y="554"/>
                  </a:cubicBezTo>
                  <a:cubicBezTo>
                    <a:pt x="434" y="554"/>
                    <a:pt x="553" y="483"/>
                    <a:pt x="572" y="354"/>
                  </a:cubicBezTo>
                  <a:cubicBezTo>
                    <a:pt x="620" y="211"/>
                    <a:pt x="537" y="45"/>
                    <a:pt x="382" y="9"/>
                  </a:cubicBezTo>
                  <a:cubicBezTo>
                    <a:pt x="360" y="4"/>
                    <a:pt x="337" y="1"/>
                    <a:pt x="314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71"/>
            <p:cNvSpPr/>
            <p:nvPr/>
          </p:nvSpPr>
          <p:spPr>
            <a:xfrm>
              <a:off x="2759526" y="3582182"/>
              <a:ext cx="78677" cy="69977"/>
            </a:xfrm>
            <a:custGeom>
              <a:avLst/>
              <a:gdLst/>
              <a:ahLst/>
              <a:cxnLst/>
              <a:rect l="l" t="t" r="r" b="b"/>
              <a:pathLst>
                <a:path w="624" h="555" extrusionOk="0">
                  <a:moveTo>
                    <a:pt x="302" y="62"/>
                  </a:moveTo>
                  <a:cubicBezTo>
                    <a:pt x="323" y="62"/>
                    <a:pt x="346" y="66"/>
                    <a:pt x="370" y="73"/>
                  </a:cubicBezTo>
                  <a:cubicBezTo>
                    <a:pt x="624" y="140"/>
                    <a:pt x="539" y="473"/>
                    <a:pt x="307" y="473"/>
                  </a:cubicBezTo>
                  <a:cubicBezTo>
                    <a:pt x="289" y="473"/>
                    <a:pt x="270" y="471"/>
                    <a:pt x="251" y="466"/>
                  </a:cubicBezTo>
                  <a:lnTo>
                    <a:pt x="251" y="466"/>
                  </a:lnTo>
                  <a:cubicBezTo>
                    <a:pt x="251" y="466"/>
                    <a:pt x="251" y="466"/>
                    <a:pt x="251" y="466"/>
                  </a:cubicBezTo>
                  <a:cubicBezTo>
                    <a:pt x="24" y="391"/>
                    <a:pt x="100" y="62"/>
                    <a:pt x="302" y="62"/>
                  </a:cubicBezTo>
                  <a:close/>
                  <a:moveTo>
                    <a:pt x="299" y="1"/>
                  </a:moveTo>
                  <a:cubicBezTo>
                    <a:pt x="180" y="1"/>
                    <a:pt x="67" y="79"/>
                    <a:pt x="48" y="204"/>
                  </a:cubicBezTo>
                  <a:cubicBezTo>
                    <a:pt x="0" y="347"/>
                    <a:pt x="84" y="502"/>
                    <a:pt x="239" y="550"/>
                  </a:cubicBezTo>
                  <a:cubicBezTo>
                    <a:pt x="239" y="550"/>
                    <a:pt x="239" y="550"/>
                    <a:pt x="239" y="550"/>
                  </a:cubicBezTo>
                  <a:lnTo>
                    <a:pt x="239" y="550"/>
                  </a:lnTo>
                  <a:cubicBezTo>
                    <a:pt x="241" y="551"/>
                    <a:pt x="244" y="551"/>
                    <a:pt x="247" y="551"/>
                  </a:cubicBezTo>
                  <a:cubicBezTo>
                    <a:pt x="247" y="551"/>
                    <a:pt x="247" y="551"/>
                    <a:pt x="247" y="551"/>
                  </a:cubicBezTo>
                  <a:lnTo>
                    <a:pt x="247" y="551"/>
                  </a:lnTo>
                  <a:cubicBezTo>
                    <a:pt x="262" y="553"/>
                    <a:pt x="278" y="554"/>
                    <a:pt x="293" y="554"/>
                  </a:cubicBezTo>
                  <a:cubicBezTo>
                    <a:pt x="421" y="554"/>
                    <a:pt x="551" y="483"/>
                    <a:pt x="572" y="347"/>
                  </a:cubicBezTo>
                  <a:cubicBezTo>
                    <a:pt x="620" y="204"/>
                    <a:pt x="536" y="38"/>
                    <a:pt x="381" y="14"/>
                  </a:cubicBezTo>
                  <a:cubicBezTo>
                    <a:pt x="354" y="5"/>
                    <a:pt x="326" y="1"/>
                    <a:pt x="299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71"/>
            <p:cNvSpPr/>
            <p:nvPr/>
          </p:nvSpPr>
          <p:spPr>
            <a:xfrm>
              <a:off x="2484788" y="3279580"/>
              <a:ext cx="79686" cy="69851"/>
            </a:xfrm>
            <a:custGeom>
              <a:avLst/>
              <a:gdLst/>
              <a:ahLst/>
              <a:cxnLst/>
              <a:rect l="l" t="t" r="r" b="b"/>
              <a:pathLst>
                <a:path w="632" h="554" extrusionOk="0">
                  <a:moveTo>
                    <a:pt x="311" y="60"/>
                  </a:moveTo>
                  <a:cubicBezTo>
                    <a:pt x="329" y="60"/>
                    <a:pt x="349" y="62"/>
                    <a:pt x="370" y="68"/>
                  </a:cubicBezTo>
                  <a:cubicBezTo>
                    <a:pt x="624" y="146"/>
                    <a:pt x="540" y="479"/>
                    <a:pt x="317" y="479"/>
                  </a:cubicBezTo>
                  <a:cubicBezTo>
                    <a:pt x="299" y="479"/>
                    <a:pt x="281" y="477"/>
                    <a:pt x="263" y="473"/>
                  </a:cubicBezTo>
                  <a:lnTo>
                    <a:pt x="263" y="473"/>
                  </a:lnTo>
                  <a:cubicBezTo>
                    <a:pt x="263" y="473"/>
                    <a:pt x="263" y="473"/>
                    <a:pt x="263" y="473"/>
                  </a:cubicBezTo>
                  <a:cubicBezTo>
                    <a:pt x="22" y="397"/>
                    <a:pt x="103" y="60"/>
                    <a:pt x="311" y="60"/>
                  </a:cubicBezTo>
                  <a:close/>
                  <a:moveTo>
                    <a:pt x="321" y="1"/>
                  </a:moveTo>
                  <a:cubicBezTo>
                    <a:pt x="191" y="1"/>
                    <a:pt x="68" y="80"/>
                    <a:pt x="48" y="211"/>
                  </a:cubicBezTo>
                  <a:cubicBezTo>
                    <a:pt x="1" y="354"/>
                    <a:pt x="96" y="509"/>
                    <a:pt x="239" y="545"/>
                  </a:cubicBezTo>
                  <a:cubicBezTo>
                    <a:pt x="265" y="551"/>
                    <a:pt x="292" y="554"/>
                    <a:pt x="318" y="554"/>
                  </a:cubicBezTo>
                  <a:cubicBezTo>
                    <a:pt x="446" y="554"/>
                    <a:pt x="564" y="483"/>
                    <a:pt x="584" y="354"/>
                  </a:cubicBezTo>
                  <a:cubicBezTo>
                    <a:pt x="632" y="211"/>
                    <a:pt x="536" y="45"/>
                    <a:pt x="394" y="9"/>
                  </a:cubicBezTo>
                  <a:cubicBezTo>
                    <a:pt x="370" y="3"/>
                    <a:pt x="345" y="1"/>
                    <a:pt x="321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71"/>
            <p:cNvSpPr/>
            <p:nvPr/>
          </p:nvSpPr>
          <p:spPr>
            <a:xfrm>
              <a:off x="1842262" y="2356393"/>
              <a:ext cx="78173" cy="69851"/>
            </a:xfrm>
            <a:custGeom>
              <a:avLst/>
              <a:gdLst/>
              <a:ahLst/>
              <a:cxnLst/>
              <a:rect l="l" t="t" r="r" b="b"/>
              <a:pathLst>
                <a:path w="620" h="554" extrusionOk="0">
                  <a:moveTo>
                    <a:pt x="311" y="59"/>
                  </a:moveTo>
                  <a:cubicBezTo>
                    <a:pt x="329" y="59"/>
                    <a:pt x="349" y="62"/>
                    <a:pt x="370" y="68"/>
                  </a:cubicBezTo>
                  <a:cubicBezTo>
                    <a:pt x="613" y="145"/>
                    <a:pt x="518" y="479"/>
                    <a:pt x="303" y="479"/>
                  </a:cubicBezTo>
                  <a:cubicBezTo>
                    <a:pt x="286" y="479"/>
                    <a:pt x="269" y="477"/>
                    <a:pt x="251" y="473"/>
                  </a:cubicBezTo>
                  <a:lnTo>
                    <a:pt x="251" y="473"/>
                  </a:lnTo>
                  <a:cubicBezTo>
                    <a:pt x="251" y="473"/>
                    <a:pt x="251" y="473"/>
                    <a:pt x="251" y="473"/>
                  </a:cubicBezTo>
                  <a:cubicBezTo>
                    <a:pt x="21" y="396"/>
                    <a:pt x="103" y="59"/>
                    <a:pt x="311" y="59"/>
                  </a:cubicBezTo>
                  <a:close/>
                  <a:moveTo>
                    <a:pt x="314" y="0"/>
                  </a:moveTo>
                  <a:cubicBezTo>
                    <a:pt x="190" y="0"/>
                    <a:pt x="67" y="80"/>
                    <a:pt x="36" y="211"/>
                  </a:cubicBezTo>
                  <a:cubicBezTo>
                    <a:pt x="1" y="354"/>
                    <a:pt x="84" y="509"/>
                    <a:pt x="239" y="544"/>
                  </a:cubicBezTo>
                  <a:cubicBezTo>
                    <a:pt x="263" y="550"/>
                    <a:pt x="288" y="553"/>
                    <a:pt x="313" y="553"/>
                  </a:cubicBezTo>
                  <a:cubicBezTo>
                    <a:pt x="434" y="553"/>
                    <a:pt x="552" y="482"/>
                    <a:pt x="572" y="354"/>
                  </a:cubicBezTo>
                  <a:cubicBezTo>
                    <a:pt x="620" y="211"/>
                    <a:pt x="537" y="44"/>
                    <a:pt x="382" y="9"/>
                  </a:cubicBezTo>
                  <a:cubicBezTo>
                    <a:pt x="360" y="3"/>
                    <a:pt x="337" y="0"/>
                    <a:pt x="314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71"/>
            <p:cNvSpPr/>
            <p:nvPr/>
          </p:nvSpPr>
          <p:spPr>
            <a:xfrm>
              <a:off x="1734208" y="2827191"/>
              <a:ext cx="79686" cy="70355"/>
            </a:xfrm>
            <a:custGeom>
              <a:avLst/>
              <a:gdLst/>
              <a:ahLst/>
              <a:cxnLst/>
              <a:rect l="l" t="t" r="r" b="b"/>
              <a:pathLst>
                <a:path w="632" h="558" extrusionOk="0">
                  <a:moveTo>
                    <a:pt x="309" y="64"/>
                  </a:moveTo>
                  <a:cubicBezTo>
                    <a:pt x="328" y="64"/>
                    <a:pt x="348" y="67"/>
                    <a:pt x="370" y="73"/>
                  </a:cubicBezTo>
                  <a:cubicBezTo>
                    <a:pt x="620" y="160"/>
                    <a:pt x="542" y="486"/>
                    <a:pt x="326" y="486"/>
                  </a:cubicBezTo>
                  <a:cubicBezTo>
                    <a:pt x="306" y="486"/>
                    <a:pt x="285" y="483"/>
                    <a:pt x="262" y="477"/>
                  </a:cubicBezTo>
                  <a:lnTo>
                    <a:pt x="262" y="477"/>
                  </a:lnTo>
                  <a:cubicBezTo>
                    <a:pt x="262" y="477"/>
                    <a:pt x="262" y="477"/>
                    <a:pt x="262" y="477"/>
                  </a:cubicBezTo>
                  <a:cubicBezTo>
                    <a:pt x="259" y="476"/>
                    <a:pt x="257" y="475"/>
                    <a:pt x="254" y="474"/>
                  </a:cubicBezTo>
                  <a:lnTo>
                    <a:pt x="254" y="474"/>
                  </a:lnTo>
                  <a:cubicBezTo>
                    <a:pt x="25" y="382"/>
                    <a:pt x="105" y="64"/>
                    <a:pt x="309" y="64"/>
                  </a:cubicBezTo>
                  <a:close/>
                  <a:moveTo>
                    <a:pt x="311" y="1"/>
                  </a:moveTo>
                  <a:cubicBezTo>
                    <a:pt x="184" y="1"/>
                    <a:pt x="68" y="86"/>
                    <a:pt x="48" y="204"/>
                  </a:cubicBezTo>
                  <a:cubicBezTo>
                    <a:pt x="1" y="358"/>
                    <a:pt x="96" y="501"/>
                    <a:pt x="239" y="549"/>
                  </a:cubicBezTo>
                  <a:cubicBezTo>
                    <a:pt x="239" y="549"/>
                    <a:pt x="239" y="549"/>
                    <a:pt x="239" y="549"/>
                  </a:cubicBezTo>
                  <a:lnTo>
                    <a:pt x="239" y="549"/>
                  </a:lnTo>
                  <a:cubicBezTo>
                    <a:pt x="239" y="549"/>
                    <a:pt x="240" y="549"/>
                    <a:pt x="241" y="549"/>
                  </a:cubicBezTo>
                  <a:lnTo>
                    <a:pt x="241" y="549"/>
                  </a:lnTo>
                  <a:cubicBezTo>
                    <a:pt x="264" y="555"/>
                    <a:pt x="288" y="557"/>
                    <a:pt x="311" y="557"/>
                  </a:cubicBezTo>
                  <a:cubicBezTo>
                    <a:pt x="442" y="557"/>
                    <a:pt x="564" y="479"/>
                    <a:pt x="584" y="358"/>
                  </a:cubicBezTo>
                  <a:cubicBezTo>
                    <a:pt x="632" y="204"/>
                    <a:pt x="536" y="49"/>
                    <a:pt x="393" y="13"/>
                  </a:cubicBezTo>
                  <a:cubicBezTo>
                    <a:pt x="366" y="5"/>
                    <a:pt x="338" y="1"/>
                    <a:pt x="311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71"/>
            <p:cNvSpPr/>
            <p:nvPr/>
          </p:nvSpPr>
          <p:spPr>
            <a:xfrm>
              <a:off x="1325947" y="2619026"/>
              <a:ext cx="78173" cy="69851"/>
            </a:xfrm>
            <a:custGeom>
              <a:avLst/>
              <a:gdLst/>
              <a:ahLst/>
              <a:cxnLst/>
              <a:rect l="l" t="t" r="r" b="b"/>
              <a:pathLst>
                <a:path w="620" h="554" extrusionOk="0">
                  <a:moveTo>
                    <a:pt x="310" y="60"/>
                  </a:moveTo>
                  <a:cubicBezTo>
                    <a:pt x="329" y="60"/>
                    <a:pt x="348" y="63"/>
                    <a:pt x="369" y="69"/>
                  </a:cubicBezTo>
                  <a:cubicBezTo>
                    <a:pt x="612" y="146"/>
                    <a:pt x="517" y="480"/>
                    <a:pt x="302" y="480"/>
                  </a:cubicBezTo>
                  <a:cubicBezTo>
                    <a:pt x="285" y="480"/>
                    <a:pt x="268" y="478"/>
                    <a:pt x="250" y="473"/>
                  </a:cubicBezTo>
                  <a:lnTo>
                    <a:pt x="250" y="473"/>
                  </a:lnTo>
                  <a:cubicBezTo>
                    <a:pt x="250" y="473"/>
                    <a:pt x="250" y="473"/>
                    <a:pt x="250" y="473"/>
                  </a:cubicBezTo>
                  <a:cubicBezTo>
                    <a:pt x="21" y="397"/>
                    <a:pt x="102" y="60"/>
                    <a:pt x="310" y="60"/>
                  </a:cubicBezTo>
                  <a:close/>
                  <a:moveTo>
                    <a:pt x="314" y="1"/>
                  </a:moveTo>
                  <a:cubicBezTo>
                    <a:pt x="190" y="1"/>
                    <a:pt x="68" y="81"/>
                    <a:pt x="48" y="212"/>
                  </a:cubicBezTo>
                  <a:cubicBezTo>
                    <a:pt x="0" y="354"/>
                    <a:pt x="83" y="509"/>
                    <a:pt x="238" y="545"/>
                  </a:cubicBezTo>
                  <a:cubicBezTo>
                    <a:pt x="262" y="551"/>
                    <a:pt x="287" y="554"/>
                    <a:pt x="312" y="554"/>
                  </a:cubicBezTo>
                  <a:cubicBezTo>
                    <a:pt x="434" y="554"/>
                    <a:pt x="554" y="483"/>
                    <a:pt x="583" y="354"/>
                  </a:cubicBezTo>
                  <a:cubicBezTo>
                    <a:pt x="619" y="212"/>
                    <a:pt x="536" y="45"/>
                    <a:pt x="381" y="9"/>
                  </a:cubicBezTo>
                  <a:cubicBezTo>
                    <a:pt x="359" y="4"/>
                    <a:pt x="336" y="1"/>
                    <a:pt x="314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71"/>
            <p:cNvSpPr/>
            <p:nvPr/>
          </p:nvSpPr>
          <p:spPr>
            <a:xfrm>
              <a:off x="1471448" y="2457890"/>
              <a:ext cx="79686" cy="69851"/>
            </a:xfrm>
            <a:custGeom>
              <a:avLst/>
              <a:gdLst/>
              <a:ahLst/>
              <a:cxnLst/>
              <a:rect l="l" t="t" r="r" b="b"/>
              <a:pathLst>
                <a:path w="632" h="554" extrusionOk="0">
                  <a:moveTo>
                    <a:pt x="309" y="64"/>
                  </a:moveTo>
                  <a:cubicBezTo>
                    <a:pt x="329" y="64"/>
                    <a:pt x="349" y="67"/>
                    <a:pt x="370" y="73"/>
                  </a:cubicBezTo>
                  <a:cubicBezTo>
                    <a:pt x="625" y="139"/>
                    <a:pt x="540" y="484"/>
                    <a:pt x="316" y="484"/>
                  </a:cubicBezTo>
                  <a:cubicBezTo>
                    <a:pt x="299" y="484"/>
                    <a:pt x="281" y="482"/>
                    <a:pt x="263" y="477"/>
                  </a:cubicBezTo>
                  <a:lnTo>
                    <a:pt x="263" y="477"/>
                  </a:lnTo>
                  <a:cubicBezTo>
                    <a:pt x="263" y="477"/>
                    <a:pt x="263" y="477"/>
                    <a:pt x="263" y="477"/>
                  </a:cubicBezTo>
                  <a:cubicBezTo>
                    <a:pt x="260" y="476"/>
                    <a:pt x="257" y="475"/>
                    <a:pt x="254" y="474"/>
                  </a:cubicBezTo>
                  <a:lnTo>
                    <a:pt x="254" y="474"/>
                  </a:lnTo>
                  <a:cubicBezTo>
                    <a:pt x="25" y="382"/>
                    <a:pt x="105" y="64"/>
                    <a:pt x="309" y="64"/>
                  </a:cubicBezTo>
                  <a:close/>
                  <a:moveTo>
                    <a:pt x="311" y="1"/>
                  </a:moveTo>
                  <a:cubicBezTo>
                    <a:pt x="184" y="1"/>
                    <a:pt x="68" y="86"/>
                    <a:pt x="49" y="204"/>
                  </a:cubicBezTo>
                  <a:cubicBezTo>
                    <a:pt x="1" y="358"/>
                    <a:pt x="96" y="501"/>
                    <a:pt x="239" y="549"/>
                  </a:cubicBezTo>
                  <a:cubicBezTo>
                    <a:pt x="239" y="549"/>
                    <a:pt x="239" y="549"/>
                    <a:pt x="239" y="549"/>
                  </a:cubicBezTo>
                  <a:lnTo>
                    <a:pt x="239" y="549"/>
                  </a:lnTo>
                  <a:cubicBezTo>
                    <a:pt x="242" y="550"/>
                    <a:pt x="245" y="550"/>
                    <a:pt x="248" y="550"/>
                  </a:cubicBezTo>
                  <a:lnTo>
                    <a:pt x="248" y="550"/>
                  </a:lnTo>
                  <a:cubicBezTo>
                    <a:pt x="265" y="552"/>
                    <a:pt x="282" y="553"/>
                    <a:pt x="298" y="553"/>
                  </a:cubicBezTo>
                  <a:cubicBezTo>
                    <a:pt x="434" y="553"/>
                    <a:pt x="564" y="483"/>
                    <a:pt x="584" y="358"/>
                  </a:cubicBezTo>
                  <a:cubicBezTo>
                    <a:pt x="632" y="204"/>
                    <a:pt x="537" y="37"/>
                    <a:pt x="394" y="13"/>
                  </a:cubicBezTo>
                  <a:cubicBezTo>
                    <a:pt x="366" y="5"/>
                    <a:pt x="339" y="1"/>
                    <a:pt x="311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71"/>
            <p:cNvSpPr/>
            <p:nvPr/>
          </p:nvSpPr>
          <p:spPr>
            <a:xfrm>
              <a:off x="1651622" y="2608057"/>
              <a:ext cx="79686" cy="69851"/>
            </a:xfrm>
            <a:custGeom>
              <a:avLst/>
              <a:gdLst/>
              <a:ahLst/>
              <a:cxnLst/>
              <a:rect l="l" t="t" r="r" b="b"/>
              <a:pathLst>
                <a:path w="632" h="554" extrusionOk="0">
                  <a:moveTo>
                    <a:pt x="318" y="63"/>
                  </a:moveTo>
                  <a:cubicBezTo>
                    <a:pt x="338" y="63"/>
                    <a:pt x="359" y="66"/>
                    <a:pt x="382" y="72"/>
                  </a:cubicBezTo>
                  <a:cubicBezTo>
                    <a:pt x="625" y="139"/>
                    <a:pt x="539" y="483"/>
                    <a:pt x="315" y="483"/>
                  </a:cubicBezTo>
                  <a:cubicBezTo>
                    <a:pt x="299" y="483"/>
                    <a:pt x="281" y="481"/>
                    <a:pt x="263" y="477"/>
                  </a:cubicBezTo>
                  <a:lnTo>
                    <a:pt x="263" y="477"/>
                  </a:lnTo>
                  <a:cubicBezTo>
                    <a:pt x="263" y="477"/>
                    <a:pt x="263" y="477"/>
                    <a:pt x="263" y="477"/>
                  </a:cubicBezTo>
                  <a:cubicBezTo>
                    <a:pt x="260" y="476"/>
                    <a:pt x="257" y="475"/>
                    <a:pt x="254" y="474"/>
                  </a:cubicBezTo>
                  <a:lnTo>
                    <a:pt x="254" y="474"/>
                  </a:lnTo>
                  <a:cubicBezTo>
                    <a:pt x="25" y="382"/>
                    <a:pt x="105" y="63"/>
                    <a:pt x="318" y="63"/>
                  </a:cubicBezTo>
                  <a:close/>
                  <a:moveTo>
                    <a:pt x="312" y="0"/>
                  </a:moveTo>
                  <a:cubicBezTo>
                    <a:pt x="188" y="0"/>
                    <a:pt x="78" y="86"/>
                    <a:pt x="48" y="203"/>
                  </a:cubicBezTo>
                  <a:cubicBezTo>
                    <a:pt x="1" y="358"/>
                    <a:pt x="96" y="501"/>
                    <a:pt x="239" y="549"/>
                  </a:cubicBezTo>
                  <a:cubicBezTo>
                    <a:pt x="258" y="552"/>
                    <a:pt x="278" y="553"/>
                    <a:pt x="298" y="553"/>
                  </a:cubicBezTo>
                  <a:cubicBezTo>
                    <a:pt x="434" y="553"/>
                    <a:pt x="563" y="483"/>
                    <a:pt x="584" y="358"/>
                  </a:cubicBezTo>
                  <a:cubicBezTo>
                    <a:pt x="632" y="203"/>
                    <a:pt x="536" y="37"/>
                    <a:pt x="394" y="13"/>
                  </a:cubicBezTo>
                  <a:cubicBezTo>
                    <a:pt x="366" y="4"/>
                    <a:pt x="339" y="0"/>
                    <a:pt x="312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71"/>
            <p:cNvSpPr/>
            <p:nvPr/>
          </p:nvSpPr>
          <p:spPr>
            <a:xfrm>
              <a:off x="1205788" y="2266243"/>
              <a:ext cx="78677" cy="69851"/>
            </a:xfrm>
            <a:custGeom>
              <a:avLst/>
              <a:gdLst/>
              <a:ahLst/>
              <a:cxnLst/>
              <a:rect l="l" t="t" r="r" b="b"/>
              <a:pathLst>
                <a:path w="624" h="554" extrusionOk="0">
                  <a:moveTo>
                    <a:pt x="309" y="60"/>
                  </a:moveTo>
                  <a:cubicBezTo>
                    <a:pt x="328" y="60"/>
                    <a:pt x="348" y="63"/>
                    <a:pt x="370" y="69"/>
                  </a:cubicBezTo>
                  <a:cubicBezTo>
                    <a:pt x="624" y="146"/>
                    <a:pt x="539" y="480"/>
                    <a:pt x="307" y="480"/>
                  </a:cubicBezTo>
                  <a:cubicBezTo>
                    <a:pt x="289" y="480"/>
                    <a:pt x="270" y="478"/>
                    <a:pt x="251" y="473"/>
                  </a:cubicBezTo>
                  <a:lnTo>
                    <a:pt x="251" y="473"/>
                  </a:lnTo>
                  <a:cubicBezTo>
                    <a:pt x="251" y="473"/>
                    <a:pt x="251" y="473"/>
                    <a:pt x="251" y="473"/>
                  </a:cubicBezTo>
                  <a:cubicBezTo>
                    <a:pt x="22" y="386"/>
                    <a:pt x="102" y="60"/>
                    <a:pt x="309" y="60"/>
                  </a:cubicBezTo>
                  <a:close/>
                  <a:moveTo>
                    <a:pt x="314" y="1"/>
                  </a:moveTo>
                  <a:cubicBezTo>
                    <a:pt x="190" y="1"/>
                    <a:pt x="68" y="81"/>
                    <a:pt x="48" y="212"/>
                  </a:cubicBezTo>
                  <a:cubicBezTo>
                    <a:pt x="1" y="354"/>
                    <a:pt x="84" y="509"/>
                    <a:pt x="239" y="545"/>
                  </a:cubicBezTo>
                  <a:cubicBezTo>
                    <a:pt x="239" y="545"/>
                    <a:pt x="239" y="545"/>
                    <a:pt x="239" y="545"/>
                  </a:cubicBezTo>
                  <a:lnTo>
                    <a:pt x="239" y="545"/>
                  </a:lnTo>
                  <a:cubicBezTo>
                    <a:pt x="245" y="548"/>
                    <a:pt x="250" y="549"/>
                    <a:pt x="255" y="549"/>
                  </a:cubicBezTo>
                  <a:cubicBezTo>
                    <a:pt x="256" y="549"/>
                    <a:pt x="257" y="549"/>
                    <a:pt x="258" y="549"/>
                  </a:cubicBezTo>
                  <a:lnTo>
                    <a:pt x="258" y="549"/>
                  </a:lnTo>
                  <a:cubicBezTo>
                    <a:pt x="276" y="552"/>
                    <a:pt x="294" y="554"/>
                    <a:pt x="313" y="554"/>
                  </a:cubicBezTo>
                  <a:cubicBezTo>
                    <a:pt x="434" y="554"/>
                    <a:pt x="552" y="483"/>
                    <a:pt x="572" y="354"/>
                  </a:cubicBezTo>
                  <a:cubicBezTo>
                    <a:pt x="620" y="212"/>
                    <a:pt x="536" y="45"/>
                    <a:pt x="382" y="9"/>
                  </a:cubicBezTo>
                  <a:cubicBezTo>
                    <a:pt x="359" y="4"/>
                    <a:pt x="337" y="1"/>
                    <a:pt x="314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71"/>
            <p:cNvSpPr/>
            <p:nvPr/>
          </p:nvSpPr>
          <p:spPr>
            <a:xfrm>
              <a:off x="863469" y="2827191"/>
              <a:ext cx="79686" cy="70355"/>
            </a:xfrm>
            <a:custGeom>
              <a:avLst/>
              <a:gdLst/>
              <a:ahLst/>
              <a:cxnLst/>
              <a:rect l="l" t="t" r="r" b="b"/>
              <a:pathLst>
                <a:path w="632" h="558" extrusionOk="0">
                  <a:moveTo>
                    <a:pt x="318" y="64"/>
                  </a:moveTo>
                  <a:cubicBezTo>
                    <a:pt x="338" y="64"/>
                    <a:pt x="360" y="67"/>
                    <a:pt x="382" y="73"/>
                  </a:cubicBezTo>
                  <a:cubicBezTo>
                    <a:pt x="622" y="160"/>
                    <a:pt x="532" y="486"/>
                    <a:pt x="324" y="486"/>
                  </a:cubicBezTo>
                  <a:cubicBezTo>
                    <a:pt x="304" y="486"/>
                    <a:pt x="284" y="483"/>
                    <a:pt x="263" y="477"/>
                  </a:cubicBezTo>
                  <a:lnTo>
                    <a:pt x="263" y="477"/>
                  </a:lnTo>
                  <a:cubicBezTo>
                    <a:pt x="263" y="477"/>
                    <a:pt x="263" y="477"/>
                    <a:pt x="263" y="477"/>
                  </a:cubicBezTo>
                  <a:cubicBezTo>
                    <a:pt x="260" y="476"/>
                    <a:pt x="257" y="475"/>
                    <a:pt x="254" y="474"/>
                  </a:cubicBezTo>
                  <a:lnTo>
                    <a:pt x="254" y="474"/>
                  </a:lnTo>
                  <a:cubicBezTo>
                    <a:pt x="25" y="382"/>
                    <a:pt x="105" y="64"/>
                    <a:pt x="318" y="64"/>
                  </a:cubicBezTo>
                  <a:close/>
                  <a:moveTo>
                    <a:pt x="312" y="1"/>
                  </a:moveTo>
                  <a:cubicBezTo>
                    <a:pt x="188" y="1"/>
                    <a:pt x="78" y="86"/>
                    <a:pt x="49" y="204"/>
                  </a:cubicBezTo>
                  <a:cubicBezTo>
                    <a:pt x="1" y="358"/>
                    <a:pt x="96" y="501"/>
                    <a:pt x="239" y="549"/>
                  </a:cubicBezTo>
                  <a:cubicBezTo>
                    <a:pt x="239" y="549"/>
                    <a:pt x="239" y="549"/>
                    <a:pt x="239" y="549"/>
                  </a:cubicBezTo>
                  <a:lnTo>
                    <a:pt x="239" y="549"/>
                  </a:lnTo>
                  <a:cubicBezTo>
                    <a:pt x="240" y="549"/>
                    <a:pt x="240" y="549"/>
                    <a:pt x="241" y="549"/>
                  </a:cubicBezTo>
                  <a:lnTo>
                    <a:pt x="241" y="549"/>
                  </a:lnTo>
                  <a:cubicBezTo>
                    <a:pt x="265" y="555"/>
                    <a:pt x="288" y="557"/>
                    <a:pt x="312" y="557"/>
                  </a:cubicBezTo>
                  <a:cubicBezTo>
                    <a:pt x="442" y="557"/>
                    <a:pt x="564" y="479"/>
                    <a:pt x="584" y="358"/>
                  </a:cubicBezTo>
                  <a:cubicBezTo>
                    <a:pt x="632" y="204"/>
                    <a:pt x="537" y="49"/>
                    <a:pt x="394" y="13"/>
                  </a:cubicBezTo>
                  <a:cubicBezTo>
                    <a:pt x="366" y="5"/>
                    <a:pt x="339" y="1"/>
                    <a:pt x="312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71"/>
            <p:cNvSpPr/>
            <p:nvPr/>
          </p:nvSpPr>
          <p:spPr>
            <a:xfrm>
              <a:off x="437178" y="2713085"/>
              <a:ext cx="79686" cy="69851"/>
            </a:xfrm>
            <a:custGeom>
              <a:avLst/>
              <a:gdLst/>
              <a:ahLst/>
              <a:cxnLst/>
              <a:rect l="l" t="t" r="r" b="b"/>
              <a:pathLst>
                <a:path w="632" h="554" extrusionOk="0">
                  <a:moveTo>
                    <a:pt x="321" y="64"/>
                  </a:moveTo>
                  <a:cubicBezTo>
                    <a:pt x="340" y="64"/>
                    <a:pt x="360" y="67"/>
                    <a:pt x="382" y="73"/>
                  </a:cubicBezTo>
                  <a:cubicBezTo>
                    <a:pt x="625" y="139"/>
                    <a:pt x="529" y="484"/>
                    <a:pt x="313" y="484"/>
                  </a:cubicBezTo>
                  <a:cubicBezTo>
                    <a:pt x="297" y="484"/>
                    <a:pt x="280" y="482"/>
                    <a:pt x="262" y="478"/>
                  </a:cubicBezTo>
                  <a:lnTo>
                    <a:pt x="262" y="478"/>
                  </a:lnTo>
                  <a:cubicBezTo>
                    <a:pt x="262" y="478"/>
                    <a:pt x="262" y="478"/>
                    <a:pt x="262" y="478"/>
                  </a:cubicBezTo>
                  <a:cubicBezTo>
                    <a:pt x="260" y="476"/>
                    <a:pt x="257" y="475"/>
                    <a:pt x="255" y="475"/>
                  </a:cubicBezTo>
                  <a:lnTo>
                    <a:pt x="255" y="475"/>
                  </a:lnTo>
                  <a:cubicBezTo>
                    <a:pt x="35" y="383"/>
                    <a:pt x="116" y="64"/>
                    <a:pt x="321" y="64"/>
                  </a:cubicBezTo>
                  <a:close/>
                  <a:moveTo>
                    <a:pt x="312" y="1"/>
                  </a:moveTo>
                  <a:cubicBezTo>
                    <a:pt x="188" y="1"/>
                    <a:pt x="78" y="86"/>
                    <a:pt x="48" y="204"/>
                  </a:cubicBezTo>
                  <a:cubicBezTo>
                    <a:pt x="1" y="358"/>
                    <a:pt x="96" y="501"/>
                    <a:pt x="239" y="549"/>
                  </a:cubicBezTo>
                  <a:cubicBezTo>
                    <a:pt x="258" y="552"/>
                    <a:pt x="278" y="554"/>
                    <a:pt x="298" y="554"/>
                  </a:cubicBezTo>
                  <a:cubicBezTo>
                    <a:pt x="433" y="554"/>
                    <a:pt x="563" y="483"/>
                    <a:pt x="584" y="358"/>
                  </a:cubicBezTo>
                  <a:cubicBezTo>
                    <a:pt x="632" y="204"/>
                    <a:pt x="536" y="37"/>
                    <a:pt x="393" y="13"/>
                  </a:cubicBezTo>
                  <a:cubicBezTo>
                    <a:pt x="366" y="5"/>
                    <a:pt x="339" y="1"/>
                    <a:pt x="312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71"/>
            <p:cNvSpPr/>
            <p:nvPr/>
          </p:nvSpPr>
          <p:spPr>
            <a:xfrm>
              <a:off x="459747" y="3199391"/>
              <a:ext cx="79686" cy="69977"/>
            </a:xfrm>
            <a:custGeom>
              <a:avLst/>
              <a:gdLst/>
              <a:ahLst/>
              <a:cxnLst/>
              <a:rect l="l" t="t" r="r" b="b"/>
              <a:pathLst>
                <a:path w="632" h="555" extrusionOk="0">
                  <a:moveTo>
                    <a:pt x="314" y="62"/>
                  </a:moveTo>
                  <a:cubicBezTo>
                    <a:pt x="335" y="62"/>
                    <a:pt x="357" y="65"/>
                    <a:pt x="381" y="73"/>
                  </a:cubicBezTo>
                  <a:cubicBezTo>
                    <a:pt x="624" y="140"/>
                    <a:pt x="539" y="473"/>
                    <a:pt x="316" y="473"/>
                  </a:cubicBezTo>
                  <a:cubicBezTo>
                    <a:pt x="299" y="473"/>
                    <a:pt x="281" y="471"/>
                    <a:pt x="262" y="466"/>
                  </a:cubicBezTo>
                  <a:lnTo>
                    <a:pt x="262" y="466"/>
                  </a:lnTo>
                  <a:cubicBezTo>
                    <a:pt x="262" y="466"/>
                    <a:pt x="262" y="466"/>
                    <a:pt x="262" y="466"/>
                  </a:cubicBezTo>
                  <a:cubicBezTo>
                    <a:pt x="36" y="391"/>
                    <a:pt x="112" y="62"/>
                    <a:pt x="314" y="62"/>
                  </a:cubicBezTo>
                  <a:close/>
                  <a:moveTo>
                    <a:pt x="306" y="0"/>
                  </a:moveTo>
                  <a:cubicBezTo>
                    <a:pt x="184" y="0"/>
                    <a:pt x="77" y="79"/>
                    <a:pt x="48" y="204"/>
                  </a:cubicBezTo>
                  <a:cubicBezTo>
                    <a:pt x="0" y="347"/>
                    <a:pt x="95" y="502"/>
                    <a:pt x="238" y="550"/>
                  </a:cubicBezTo>
                  <a:cubicBezTo>
                    <a:pt x="242" y="550"/>
                    <a:pt x="245" y="549"/>
                    <a:pt x="248" y="549"/>
                  </a:cubicBezTo>
                  <a:lnTo>
                    <a:pt x="248" y="549"/>
                  </a:lnTo>
                  <a:cubicBezTo>
                    <a:pt x="249" y="549"/>
                    <a:pt x="250" y="549"/>
                    <a:pt x="250" y="550"/>
                  </a:cubicBezTo>
                  <a:cubicBezTo>
                    <a:pt x="268" y="553"/>
                    <a:pt x="287" y="554"/>
                    <a:pt x="305" y="554"/>
                  </a:cubicBezTo>
                  <a:cubicBezTo>
                    <a:pt x="433" y="554"/>
                    <a:pt x="563" y="482"/>
                    <a:pt x="584" y="347"/>
                  </a:cubicBezTo>
                  <a:cubicBezTo>
                    <a:pt x="631" y="204"/>
                    <a:pt x="548" y="38"/>
                    <a:pt x="393" y="14"/>
                  </a:cubicBezTo>
                  <a:cubicBezTo>
                    <a:pt x="364" y="5"/>
                    <a:pt x="334" y="0"/>
                    <a:pt x="306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71"/>
            <p:cNvSpPr/>
            <p:nvPr/>
          </p:nvSpPr>
          <p:spPr>
            <a:xfrm>
              <a:off x="330637" y="3493797"/>
              <a:ext cx="79686" cy="69725"/>
            </a:xfrm>
            <a:custGeom>
              <a:avLst/>
              <a:gdLst/>
              <a:ahLst/>
              <a:cxnLst/>
              <a:rect l="l" t="t" r="r" b="b"/>
              <a:pathLst>
                <a:path w="632" h="553" extrusionOk="0">
                  <a:moveTo>
                    <a:pt x="311" y="60"/>
                  </a:moveTo>
                  <a:cubicBezTo>
                    <a:pt x="333" y="60"/>
                    <a:pt x="356" y="64"/>
                    <a:pt x="381" y="72"/>
                  </a:cubicBezTo>
                  <a:cubicBezTo>
                    <a:pt x="614" y="138"/>
                    <a:pt x="527" y="483"/>
                    <a:pt x="313" y="483"/>
                  </a:cubicBezTo>
                  <a:cubicBezTo>
                    <a:pt x="296" y="483"/>
                    <a:pt x="280" y="481"/>
                    <a:pt x="262" y="477"/>
                  </a:cubicBezTo>
                  <a:lnTo>
                    <a:pt x="262" y="477"/>
                  </a:lnTo>
                  <a:cubicBezTo>
                    <a:pt x="262" y="477"/>
                    <a:pt x="262" y="477"/>
                    <a:pt x="262" y="477"/>
                  </a:cubicBezTo>
                  <a:cubicBezTo>
                    <a:pt x="259" y="475"/>
                    <a:pt x="256" y="474"/>
                    <a:pt x="254" y="474"/>
                  </a:cubicBezTo>
                  <a:lnTo>
                    <a:pt x="254" y="474"/>
                  </a:lnTo>
                  <a:cubicBezTo>
                    <a:pt x="27" y="383"/>
                    <a:pt x="103" y="60"/>
                    <a:pt x="311" y="60"/>
                  </a:cubicBezTo>
                  <a:close/>
                  <a:moveTo>
                    <a:pt x="311" y="0"/>
                  </a:moveTo>
                  <a:cubicBezTo>
                    <a:pt x="184" y="0"/>
                    <a:pt x="67" y="85"/>
                    <a:pt x="48" y="203"/>
                  </a:cubicBezTo>
                  <a:cubicBezTo>
                    <a:pt x="0" y="358"/>
                    <a:pt x="95" y="501"/>
                    <a:pt x="238" y="548"/>
                  </a:cubicBezTo>
                  <a:cubicBezTo>
                    <a:pt x="258" y="551"/>
                    <a:pt x="278" y="553"/>
                    <a:pt x="298" y="553"/>
                  </a:cubicBezTo>
                  <a:cubicBezTo>
                    <a:pt x="433" y="553"/>
                    <a:pt x="563" y="482"/>
                    <a:pt x="584" y="358"/>
                  </a:cubicBezTo>
                  <a:cubicBezTo>
                    <a:pt x="631" y="203"/>
                    <a:pt x="536" y="36"/>
                    <a:pt x="393" y="12"/>
                  </a:cubicBezTo>
                  <a:cubicBezTo>
                    <a:pt x="366" y="4"/>
                    <a:pt x="338" y="0"/>
                    <a:pt x="311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71"/>
            <p:cNvSpPr/>
            <p:nvPr/>
          </p:nvSpPr>
          <p:spPr>
            <a:xfrm>
              <a:off x="192448" y="3219564"/>
              <a:ext cx="78425" cy="69851"/>
            </a:xfrm>
            <a:custGeom>
              <a:avLst/>
              <a:gdLst/>
              <a:ahLst/>
              <a:cxnLst/>
              <a:rect l="l" t="t" r="r" b="b"/>
              <a:pathLst>
                <a:path w="622" h="554" extrusionOk="0">
                  <a:moveTo>
                    <a:pt x="311" y="60"/>
                  </a:moveTo>
                  <a:cubicBezTo>
                    <a:pt x="329" y="60"/>
                    <a:pt x="349" y="62"/>
                    <a:pt x="370" y="68"/>
                  </a:cubicBezTo>
                  <a:cubicBezTo>
                    <a:pt x="621" y="145"/>
                    <a:pt x="542" y="482"/>
                    <a:pt x="315" y="482"/>
                  </a:cubicBezTo>
                  <a:cubicBezTo>
                    <a:pt x="295" y="482"/>
                    <a:pt x="274" y="479"/>
                    <a:pt x="252" y="473"/>
                  </a:cubicBezTo>
                  <a:lnTo>
                    <a:pt x="252" y="473"/>
                  </a:lnTo>
                  <a:cubicBezTo>
                    <a:pt x="251" y="473"/>
                    <a:pt x="251" y="473"/>
                    <a:pt x="251" y="473"/>
                  </a:cubicBezTo>
                  <a:cubicBezTo>
                    <a:pt x="21" y="396"/>
                    <a:pt x="103" y="60"/>
                    <a:pt x="311" y="60"/>
                  </a:cubicBezTo>
                  <a:close/>
                  <a:moveTo>
                    <a:pt x="314" y="0"/>
                  </a:moveTo>
                  <a:cubicBezTo>
                    <a:pt x="191" y="0"/>
                    <a:pt x="69" y="80"/>
                    <a:pt x="48" y="211"/>
                  </a:cubicBezTo>
                  <a:cubicBezTo>
                    <a:pt x="1" y="354"/>
                    <a:pt x="84" y="509"/>
                    <a:pt x="239" y="544"/>
                  </a:cubicBezTo>
                  <a:cubicBezTo>
                    <a:pt x="239" y="544"/>
                    <a:pt x="239" y="544"/>
                    <a:pt x="239" y="544"/>
                  </a:cubicBezTo>
                  <a:lnTo>
                    <a:pt x="239" y="544"/>
                  </a:lnTo>
                  <a:cubicBezTo>
                    <a:pt x="245" y="547"/>
                    <a:pt x="250" y="549"/>
                    <a:pt x="255" y="549"/>
                  </a:cubicBezTo>
                  <a:cubicBezTo>
                    <a:pt x="256" y="549"/>
                    <a:pt x="257" y="549"/>
                    <a:pt x="258" y="548"/>
                  </a:cubicBezTo>
                  <a:lnTo>
                    <a:pt x="258" y="548"/>
                  </a:lnTo>
                  <a:cubicBezTo>
                    <a:pt x="276" y="552"/>
                    <a:pt x="295" y="553"/>
                    <a:pt x="313" y="553"/>
                  </a:cubicBezTo>
                  <a:cubicBezTo>
                    <a:pt x="435" y="553"/>
                    <a:pt x="555" y="482"/>
                    <a:pt x="584" y="354"/>
                  </a:cubicBezTo>
                  <a:cubicBezTo>
                    <a:pt x="620" y="211"/>
                    <a:pt x="537" y="44"/>
                    <a:pt x="382" y="9"/>
                  </a:cubicBezTo>
                  <a:cubicBezTo>
                    <a:pt x="360" y="3"/>
                    <a:pt x="337" y="0"/>
                    <a:pt x="314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71"/>
            <p:cNvSpPr/>
            <p:nvPr/>
          </p:nvSpPr>
          <p:spPr>
            <a:xfrm>
              <a:off x="311093" y="3005852"/>
              <a:ext cx="78173" cy="69851"/>
            </a:xfrm>
            <a:custGeom>
              <a:avLst/>
              <a:gdLst/>
              <a:ahLst/>
              <a:cxnLst/>
              <a:rect l="l" t="t" r="r" b="b"/>
              <a:pathLst>
                <a:path w="620" h="554" extrusionOk="0">
                  <a:moveTo>
                    <a:pt x="302" y="61"/>
                  </a:moveTo>
                  <a:cubicBezTo>
                    <a:pt x="323" y="61"/>
                    <a:pt x="346" y="65"/>
                    <a:pt x="369" y="72"/>
                  </a:cubicBezTo>
                  <a:cubicBezTo>
                    <a:pt x="610" y="138"/>
                    <a:pt x="519" y="474"/>
                    <a:pt x="310" y="474"/>
                  </a:cubicBezTo>
                  <a:cubicBezTo>
                    <a:pt x="291" y="474"/>
                    <a:pt x="271" y="471"/>
                    <a:pt x="250" y="465"/>
                  </a:cubicBezTo>
                  <a:lnTo>
                    <a:pt x="250" y="465"/>
                  </a:lnTo>
                  <a:cubicBezTo>
                    <a:pt x="250" y="465"/>
                    <a:pt x="250" y="465"/>
                    <a:pt x="250" y="465"/>
                  </a:cubicBezTo>
                  <a:cubicBezTo>
                    <a:pt x="24" y="390"/>
                    <a:pt x="100" y="61"/>
                    <a:pt x="302" y="61"/>
                  </a:cubicBezTo>
                  <a:close/>
                  <a:moveTo>
                    <a:pt x="304" y="1"/>
                  </a:moveTo>
                  <a:cubicBezTo>
                    <a:pt x="184" y="1"/>
                    <a:pt x="65" y="86"/>
                    <a:pt x="36" y="203"/>
                  </a:cubicBezTo>
                  <a:cubicBezTo>
                    <a:pt x="0" y="358"/>
                    <a:pt x="84" y="501"/>
                    <a:pt x="239" y="549"/>
                  </a:cubicBezTo>
                  <a:cubicBezTo>
                    <a:pt x="257" y="552"/>
                    <a:pt x="275" y="553"/>
                    <a:pt x="294" y="553"/>
                  </a:cubicBezTo>
                  <a:cubicBezTo>
                    <a:pt x="421" y="553"/>
                    <a:pt x="551" y="483"/>
                    <a:pt x="572" y="358"/>
                  </a:cubicBezTo>
                  <a:cubicBezTo>
                    <a:pt x="620" y="203"/>
                    <a:pt x="536" y="37"/>
                    <a:pt x="381" y="13"/>
                  </a:cubicBezTo>
                  <a:cubicBezTo>
                    <a:pt x="356" y="4"/>
                    <a:pt x="330" y="1"/>
                    <a:pt x="304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71"/>
            <p:cNvSpPr/>
            <p:nvPr/>
          </p:nvSpPr>
          <p:spPr>
            <a:xfrm>
              <a:off x="560236" y="2911793"/>
              <a:ext cx="78803" cy="69851"/>
            </a:xfrm>
            <a:custGeom>
              <a:avLst/>
              <a:gdLst/>
              <a:ahLst/>
              <a:cxnLst/>
              <a:rect l="l" t="t" r="r" b="b"/>
              <a:pathLst>
                <a:path w="625" h="554" extrusionOk="0">
                  <a:moveTo>
                    <a:pt x="309" y="59"/>
                  </a:moveTo>
                  <a:cubicBezTo>
                    <a:pt x="328" y="59"/>
                    <a:pt x="349" y="62"/>
                    <a:pt x="370" y="68"/>
                  </a:cubicBezTo>
                  <a:cubicBezTo>
                    <a:pt x="624" y="146"/>
                    <a:pt x="519" y="479"/>
                    <a:pt x="303" y="479"/>
                  </a:cubicBezTo>
                  <a:cubicBezTo>
                    <a:pt x="286" y="479"/>
                    <a:pt x="269" y="477"/>
                    <a:pt x="251" y="473"/>
                  </a:cubicBezTo>
                  <a:lnTo>
                    <a:pt x="251" y="473"/>
                  </a:lnTo>
                  <a:cubicBezTo>
                    <a:pt x="251" y="473"/>
                    <a:pt x="251" y="473"/>
                    <a:pt x="251" y="473"/>
                  </a:cubicBezTo>
                  <a:cubicBezTo>
                    <a:pt x="22" y="386"/>
                    <a:pt x="102" y="59"/>
                    <a:pt x="309" y="59"/>
                  </a:cubicBezTo>
                  <a:close/>
                  <a:moveTo>
                    <a:pt x="314" y="1"/>
                  </a:moveTo>
                  <a:cubicBezTo>
                    <a:pt x="191" y="1"/>
                    <a:pt x="69" y="80"/>
                    <a:pt x="48" y="211"/>
                  </a:cubicBezTo>
                  <a:cubicBezTo>
                    <a:pt x="1" y="354"/>
                    <a:pt x="84" y="509"/>
                    <a:pt x="239" y="545"/>
                  </a:cubicBezTo>
                  <a:cubicBezTo>
                    <a:pt x="239" y="545"/>
                    <a:pt x="239" y="545"/>
                    <a:pt x="239" y="545"/>
                  </a:cubicBezTo>
                  <a:lnTo>
                    <a:pt x="239" y="545"/>
                  </a:lnTo>
                  <a:cubicBezTo>
                    <a:pt x="245" y="548"/>
                    <a:pt x="250" y="549"/>
                    <a:pt x="255" y="549"/>
                  </a:cubicBezTo>
                  <a:cubicBezTo>
                    <a:pt x="256" y="549"/>
                    <a:pt x="257" y="549"/>
                    <a:pt x="258" y="549"/>
                  </a:cubicBezTo>
                  <a:lnTo>
                    <a:pt x="258" y="549"/>
                  </a:lnTo>
                  <a:cubicBezTo>
                    <a:pt x="276" y="552"/>
                    <a:pt x="295" y="554"/>
                    <a:pt x="313" y="554"/>
                  </a:cubicBezTo>
                  <a:cubicBezTo>
                    <a:pt x="434" y="554"/>
                    <a:pt x="553" y="483"/>
                    <a:pt x="572" y="354"/>
                  </a:cubicBezTo>
                  <a:cubicBezTo>
                    <a:pt x="620" y="211"/>
                    <a:pt x="537" y="45"/>
                    <a:pt x="382" y="9"/>
                  </a:cubicBezTo>
                  <a:cubicBezTo>
                    <a:pt x="360" y="3"/>
                    <a:pt x="337" y="1"/>
                    <a:pt x="314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71"/>
            <p:cNvSpPr/>
            <p:nvPr/>
          </p:nvSpPr>
          <p:spPr>
            <a:xfrm>
              <a:off x="87420" y="3718857"/>
              <a:ext cx="78803" cy="69851"/>
            </a:xfrm>
            <a:custGeom>
              <a:avLst/>
              <a:gdLst/>
              <a:ahLst/>
              <a:cxnLst/>
              <a:rect l="l" t="t" r="r" b="b"/>
              <a:pathLst>
                <a:path w="625" h="554" extrusionOk="0">
                  <a:moveTo>
                    <a:pt x="302" y="61"/>
                  </a:moveTo>
                  <a:cubicBezTo>
                    <a:pt x="323" y="61"/>
                    <a:pt x="346" y="65"/>
                    <a:pt x="369" y="73"/>
                  </a:cubicBezTo>
                  <a:cubicBezTo>
                    <a:pt x="624" y="139"/>
                    <a:pt x="539" y="484"/>
                    <a:pt x="306" y="484"/>
                  </a:cubicBezTo>
                  <a:cubicBezTo>
                    <a:pt x="288" y="484"/>
                    <a:pt x="270" y="482"/>
                    <a:pt x="250" y="478"/>
                  </a:cubicBezTo>
                  <a:lnTo>
                    <a:pt x="250" y="478"/>
                  </a:lnTo>
                  <a:cubicBezTo>
                    <a:pt x="250" y="478"/>
                    <a:pt x="250" y="478"/>
                    <a:pt x="250" y="478"/>
                  </a:cubicBezTo>
                  <a:cubicBezTo>
                    <a:pt x="248" y="476"/>
                    <a:pt x="245" y="475"/>
                    <a:pt x="243" y="475"/>
                  </a:cubicBezTo>
                  <a:lnTo>
                    <a:pt x="243" y="475"/>
                  </a:lnTo>
                  <a:cubicBezTo>
                    <a:pt x="26" y="384"/>
                    <a:pt x="102" y="61"/>
                    <a:pt x="302" y="61"/>
                  </a:cubicBezTo>
                  <a:close/>
                  <a:moveTo>
                    <a:pt x="304" y="1"/>
                  </a:moveTo>
                  <a:cubicBezTo>
                    <a:pt x="184" y="1"/>
                    <a:pt x="65" y="86"/>
                    <a:pt x="36" y="204"/>
                  </a:cubicBezTo>
                  <a:cubicBezTo>
                    <a:pt x="1" y="357"/>
                    <a:pt x="82" y="499"/>
                    <a:pt x="234" y="548"/>
                  </a:cubicBezTo>
                  <a:lnTo>
                    <a:pt x="234" y="548"/>
                  </a:lnTo>
                  <a:cubicBezTo>
                    <a:pt x="235" y="548"/>
                    <a:pt x="237" y="549"/>
                    <a:pt x="238" y="549"/>
                  </a:cubicBezTo>
                  <a:cubicBezTo>
                    <a:pt x="238" y="549"/>
                    <a:pt x="238" y="549"/>
                    <a:pt x="238" y="549"/>
                  </a:cubicBezTo>
                  <a:lnTo>
                    <a:pt x="238" y="549"/>
                  </a:lnTo>
                  <a:cubicBezTo>
                    <a:pt x="241" y="550"/>
                    <a:pt x="244" y="550"/>
                    <a:pt x="247" y="550"/>
                  </a:cubicBezTo>
                  <a:lnTo>
                    <a:pt x="247" y="550"/>
                  </a:lnTo>
                  <a:cubicBezTo>
                    <a:pt x="262" y="553"/>
                    <a:pt x="278" y="554"/>
                    <a:pt x="294" y="554"/>
                  </a:cubicBezTo>
                  <a:cubicBezTo>
                    <a:pt x="422" y="554"/>
                    <a:pt x="553" y="483"/>
                    <a:pt x="584" y="359"/>
                  </a:cubicBezTo>
                  <a:cubicBezTo>
                    <a:pt x="619" y="204"/>
                    <a:pt x="536" y="37"/>
                    <a:pt x="381" y="13"/>
                  </a:cubicBezTo>
                  <a:cubicBezTo>
                    <a:pt x="356" y="5"/>
                    <a:pt x="330" y="1"/>
                    <a:pt x="304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71"/>
            <p:cNvSpPr/>
            <p:nvPr/>
          </p:nvSpPr>
          <p:spPr>
            <a:xfrm>
              <a:off x="711916" y="2681437"/>
              <a:ext cx="78677" cy="69977"/>
            </a:xfrm>
            <a:custGeom>
              <a:avLst/>
              <a:gdLst/>
              <a:ahLst/>
              <a:cxnLst/>
              <a:rect l="l" t="t" r="r" b="b"/>
              <a:pathLst>
                <a:path w="624" h="555" extrusionOk="0">
                  <a:moveTo>
                    <a:pt x="310" y="53"/>
                  </a:moveTo>
                  <a:cubicBezTo>
                    <a:pt x="329" y="53"/>
                    <a:pt x="349" y="56"/>
                    <a:pt x="369" y="62"/>
                  </a:cubicBezTo>
                  <a:cubicBezTo>
                    <a:pt x="624" y="139"/>
                    <a:pt x="539" y="473"/>
                    <a:pt x="307" y="473"/>
                  </a:cubicBezTo>
                  <a:cubicBezTo>
                    <a:pt x="289" y="473"/>
                    <a:pt x="270" y="471"/>
                    <a:pt x="250" y="467"/>
                  </a:cubicBezTo>
                  <a:lnTo>
                    <a:pt x="250" y="467"/>
                  </a:lnTo>
                  <a:cubicBezTo>
                    <a:pt x="250" y="467"/>
                    <a:pt x="250" y="467"/>
                    <a:pt x="250" y="467"/>
                  </a:cubicBezTo>
                  <a:cubicBezTo>
                    <a:pt x="21" y="390"/>
                    <a:pt x="102" y="53"/>
                    <a:pt x="310" y="53"/>
                  </a:cubicBezTo>
                  <a:close/>
                  <a:moveTo>
                    <a:pt x="305" y="1"/>
                  </a:moveTo>
                  <a:cubicBezTo>
                    <a:pt x="180" y="1"/>
                    <a:pt x="67" y="79"/>
                    <a:pt x="48" y="205"/>
                  </a:cubicBezTo>
                  <a:cubicBezTo>
                    <a:pt x="0" y="348"/>
                    <a:pt x="96" y="502"/>
                    <a:pt x="238" y="550"/>
                  </a:cubicBezTo>
                  <a:cubicBezTo>
                    <a:pt x="238" y="550"/>
                    <a:pt x="238" y="550"/>
                    <a:pt x="238" y="550"/>
                  </a:cubicBezTo>
                  <a:lnTo>
                    <a:pt x="238" y="550"/>
                  </a:lnTo>
                  <a:cubicBezTo>
                    <a:pt x="242" y="551"/>
                    <a:pt x="245" y="551"/>
                    <a:pt x="248" y="551"/>
                  </a:cubicBezTo>
                  <a:lnTo>
                    <a:pt x="248" y="551"/>
                  </a:lnTo>
                  <a:cubicBezTo>
                    <a:pt x="264" y="553"/>
                    <a:pt x="281" y="554"/>
                    <a:pt x="297" y="554"/>
                  </a:cubicBezTo>
                  <a:cubicBezTo>
                    <a:pt x="430" y="554"/>
                    <a:pt x="553" y="483"/>
                    <a:pt x="584" y="348"/>
                  </a:cubicBezTo>
                  <a:cubicBezTo>
                    <a:pt x="619" y="205"/>
                    <a:pt x="536" y="38"/>
                    <a:pt x="393" y="14"/>
                  </a:cubicBezTo>
                  <a:cubicBezTo>
                    <a:pt x="364" y="5"/>
                    <a:pt x="334" y="1"/>
                    <a:pt x="305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71"/>
            <p:cNvSpPr/>
            <p:nvPr/>
          </p:nvSpPr>
          <p:spPr>
            <a:xfrm>
              <a:off x="1229870" y="2014957"/>
              <a:ext cx="644042" cy="424654"/>
            </a:xfrm>
            <a:custGeom>
              <a:avLst/>
              <a:gdLst/>
              <a:ahLst/>
              <a:cxnLst/>
              <a:rect l="l" t="t" r="r" b="b"/>
              <a:pathLst>
                <a:path w="5108" h="3368" extrusionOk="0">
                  <a:moveTo>
                    <a:pt x="3229" y="1"/>
                  </a:moveTo>
                  <a:cubicBezTo>
                    <a:pt x="3076" y="1"/>
                    <a:pt x="2927" y="32"/>
                    <a:pt x="2786" y="97"/>
                  </a:cubicBezTo>
                  <a:cubicBezTo>
                    <a:pt x="2691" y="145"/>
                    <a:pt x="2607" y="192"/>
                    <a:pt x="2548" y="264"/>
                  </a:cubicBezTo>
                  <a:cubicBezTo>
                    <a:pt x="2453" y="192"/>
                    <a:pt x="2369" y="133"/>
                    <a:pt x="2262" y="85"/>
                  </a:cubicBezTo>
                  <a:cubicBezTo>
                    <a:pt x="2131" y="30"/>
                    <a:pt x="1992" y="4"/>
                    <a:pt x="1852" y="4"/>
                  </a:cubicBezTo>
                  <a:cubicBezTo>
                    <a:pt x="1270" y="4"/>
                    <a:pt x="657" y="458"/>
                    <a:pt x="369" y="1169"/>
                  </a:cubicBezTo>
                  <a:cubicBezTo>
                    <a:pt x="0" y="2050"/>
                    <a:pt x="262" y="3002"/>
                    <a:pt x="941" y="3288"/>
                  </a:cubicBezTo>
                  <a:cubicBezTo>
                    <a:pt x="1071" y="3342"/>
                    <a:pt x="1206" y="3367"/>
                    <a:pt x="1343" y="3367"/>
                  </a:cubicBezTo>
                  <a:cubicBezTo>
                    <a:pt x="1782" y="3367"/>
                    <a:pt x="2233" y="3105"/>
                    <a:pt x="2560" y="2669"/>
                  </a:cubicBezTo>
                  <a:cubicBezTo>
                    <a:pt x="2884" y="3099"/>
                    <a:pt x="3338" y="3354"/>
                    <a:pt x="3773" y="3354"/>
                  </a:cubicBezTo>
                  <a:cubicBezTo>
                    <a:pt x="3929" y="3354"/>
                    <a:pt x="4082" y="3321"/>
                    <a:pt x="4227" y="3252"/>
                  </a:cubicBezTo>
                  <a:cubicBezTo>
                    <a:pt x="4882" y="2931"/>
                    <a:pt x="5108" y="1978"/>
                    <a:pt x="4715" y="1109"/>
                  </a:cubicBezTo>
                  <a:cubicBezTo>
                    <a:pt x="4405" y="433"/>
                    <a:pt x="3798" y="1"/>
                    <a:pt x="3229" y="1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71"/>
            <p:cNvSpPr/>
            <p:nvPr/>
          </p:nvSpPr>
          <p:spPr>
            <a:xfrm>
              <a:off x="129395" y="4263676"/>
              <a:ext cx="3035637" cy="47025"/>
            </a:xfrm>
            <a:custGeom>
              <a:avLst/>
              <a:gdLst/>
              <a:ahLst/>
              <a:cxnLst/>
              <a:rect l="l" t="t" r="r" b="b"/>
              <a:pathLst>
                <a:path w="40840" h="289" extrusionOk="0">
                  <a:moveTo>
                    <a:pt x="727" y="0"/>
                  </a:moveTo>
                  <a:cubicBezTo>
                    <a:pt x="547" y="0"/>
                    <a:pt x="370" y="10"/>
                    <a:pt x="203" y="37"/>
                  </a:cubicBezTo>
                  <a:lnTo>
                    <a:pt x="132" y="37"/>
                  </a:lnTo>
                  <a:cubicBezTo>
                    <a:pt x="1" y="37"/>
                    <a:pt x="1" y="252"/>
                    <a:pt x="132" y="252"/>
                  </a:cubicBezTo>
                  <a:lnTo>
                    <a:pt x="39053" y="252"/>
                  </a:lnTo>
                  <a:cubicBezTo>
                    <a:pt x="39379" y="252"/>
                    <a:pt x="39752" y="289"/>
                    <a:pt x="40109" y="289"/>
                  </a:cubicBezTo>
                  <a:cubicBezTo>
                    <a:pt x="40288" y="289"/>
                    <a:pt x="40462" y="280"/>
                    <a:pt x="40625" y="252"/>
                  </a:cubicBezTo>
                  <a:lnTo>
                    <a:pt x="40708" y="252"/>
                  </a:lnTo>
                  <a:cubicBezTo>
                    <a:pt x="40839" y="252"/>
                    <a:pt x="40839" y="37"/>
                    <a:pt x="40708" y="37"/>
                  </a:cubicBezTo>
                  <a:lnTo>
                    <a:pt x="1787" y="37"/>
                  </a:lnTo>
                  <a:cubicBezTo>
                    <a:pt x="1461" y="37"/>
                    <a:pt x="1088" y="0"/>
                    <a:pt x="7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71"/>
            <p:cNvSpPr/>
            <p:nvPr/>
          </p:nvSpPr>
          <p:spPr>
            <a:xfrm>
              <a:off x="758441" y="462862"/>
              <a:ext cx="1468260" cy="1226681"/>
            </a:xfrm>
            <a:custGeom>
              <a:avLst/>
              <a:gdLst/>
              <a:ahLst/>
              <a:cxnLst/>
              <a:rect l="l" t="t" r="r" b="b"/>
              <a:pathLst>
                <a:path w="11645" h="9729" extrusionOk="0">
                  <a:moveTo>
                    <a:pt x="5823" y="1"/>
                  </a:moveTo>
                  <a:cubicBezTo>
                    <a:pt x="2608" y="1"/>
                    <a:pt x="0" y="2180"/>
                    <a:pt x="0" y="4859"/>
                  </a:cubicBezTo>
                  <a:cubicBezTo>
                    <a:pt x="0" y="7549"/>
                    <a:pt x="2608" y="9728"/>
                    <a:pt x="5823" y="9728"/>
                  </a:cubicBezTo>
                  <a:cubicBezTo>
                    <a:pt x="9037" y="9728"/>
                    <a:pt x="11645" y="7549"/>
                    <a:pt x="11645" y="4859"/>
                  </a:cubicBezTo>
                  <a:cubicBezTo>
                    <a:pt x="11645" y="2180"/>
                    <a:pt x="9037" y="1"/>
                    <a:pt x="5823" y="1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71"/>
            <p:cNvSpPr/>
            <p:nvPr/>
          </p:nvSpPr>
          <p:spPr>
            <a:xfrm>
              <a:off x="958032" y="706078"/>
              <a:ext cx="1041966" cy="1082188"/>
            </a:xfrm>
            <a:custGeom>
              <a:avLst/>
              <a:gdLst/>
              <a:ahLst/>
              <a:cxnLst/>
              <a:rect l="l" t="t" r="r" b="b"/>
              <a:pathLst>
                <a:path w="8264" h="8583" extrusionOk="0">
                  <a:moveTo>
                    <a:pt x="4204" y="1"/>
                  </a:moveTo>
                  <a:cubicBezTo>
                    <a:pt x="537" y="358"/>
                    <a:pt x="1" y="2584"/>
                    <a:pt x="61" y="3870"/>
                  </a:cubicBezTo>
                  <a:cubicBezTo>
                    <a:pt x="120" y="5168"/>
                    <a:pt x="1084" y="6656"/>
                    <a:pt x="1096" y="6704"/>
                  </a:cubicBezTo>
                  <a:cubicBezTo>
                    <a:pt x="1615" y="8225"/>
                    <a:pt x="3274" y="8582"/>
                    <a:pt x="4613" y="8582"/>
                  </a:cubicBezTo>
                  <a:cubicBezTo>
                    <a:pt x="5548" y="8582"/>
                    <a:pt x="6327" y="8408"/>
                    <a:pt x="6454" y="8335"/>
                  </a:cubicBezTo>
                  <a:cubicBezTo>
                    <a:pt x="6799" y="8156"/>
                    <a:pt x="8240" y="6371"/>
                    <a:pt x="8264" y="3239"/>
                  </a:cubicBezTo>
                  <a:cubicBezTo>
                    <a:pt x="8264" y="120"/>
                    <a:pt x="4204" y="1"/>
                    <a:pt x="42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71"/>
            <p:cNvSpPr/>
            <p:nvPr/>
          </p:nvSpPr>
          <p:spPr>
            <a:xfrm>
              <a:off x="1851340" y="1413158"/>
              <a:ext cx="229727" cy="225314"/>
            </a:xfrm>
            <a:custGeom>
              <a:avLst/>
              <a:gdLst/>
              <a:ahLst/>
              <a:cxnLst/>
              <a:rect l="l" t="t" r="r" b="b"/>
              <a:pathLst>
                <a:path w="1822" h="1787" extrusionOk="0">
                  <a:moveTo>
                    <a:pt x="941" y="1"/>
                  </a:moveTo>
                  <a:cubicBezTo>
                    <a:pt x="429" y="1"/>
                    <a:pt x="24" y="393"/>
                    <a:pt x="12" y="882"/>
                  </a:cubicBezTo>
                  <a:cubicBezTo>
                    <a:pt x="0" y="1382"/>
                    <a:pt x="405" y="1775"/>
                    <a:pt x="893" y="1786"/>
                  </a:cubicBezTo>
                  <a:cubicBezTo>
                    <a:pt x="1393" y="1786"/>
                    <a:pt x="1798" y="1405"/>
                    <a:pt x="1810" y="917"/>
                  </a:cubicBezTo>
                  <a:cubicBezTo>
                    <a:pt x="1822" y="429"/>
                    <a:pt x="1429" y="24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71"/>
            <p:cNvSpPr/>
            <p:nvPr/>
          </p:nvSpPr>
          <p:spPr>
            <a:xfrm>
              <a:off x="1846801" y="1408619"/>
              <a:ext cx="238805" cy="235905"/>
            </a:xfrm>
            <a:custGeom>
              <a:avLst/>
              <a:gdLst/>
              <a:ahLst/>
              <a:cxnLst/>
              <a:rect l="l" t="t" r="r" b="b"/>
              <a:pathLst>
                <a:path w="1894" h="1871" extrusionOk="0">
                  <a:moveTo>
                    <a:pt x="953" y="84"/>
                  </a:moveTo>
                  <a:lnTo>
                    <a:pt x="977" y="120"/>
                  </a:lnTo>
                  <a:cubicBezTo>
                    <a:pt x="1191" y="120"/>
                    <a:pt x="1405" y="203"/>
                    <a:pt x="1572" y="370"/>
                  </a:cubicBezTo>
                  <a:cubicBezTo>
                    <a:pt x="1727" y="537"/>
                    <a:pt x="1810" y="739"/>
                    <a:pt x="1810" y="965"/>
                  </a:cubicBezTo>
                  <a:cubicBezTo>
                    <a:pt x="1786" y="1418"/>
                    <a:pt x="1417" y="1787"/>
                    <a:pt x="953" y="1787"/>
                  </a:cubicBezTo>
                  <a:lnTo>
                    <a:pt x="941" y="1787"/>
                  </a:lnTo>
                  <a:cubicBezTo>
                    <a:pt x="465" y="1775"/>
                    <a:pt x="96" y="1382"/>
                    <a:pt x="108" y="918"/>
                  </a:cubicBezTo>
                  <a:cubicBezTo>
                    <a:pt x="120" y="703"/>
                    <a:pt x="215" y="477"/>
                    <a:pt x="381" y="322"/>
                  </a:cubicBezTo>
                  <a:cubicBezTo>
                    <a:pt x="524" y="179"/>
                    <a:pt x="739" y="84"/>
                    <a:pt x="953" y="84"/>
                  </a:cubicBezTo>
                  <a:close/>
                  <a:moveTo>
                    <a:pt x="977" y="1"/>
                  </a:moveTo>
                  <a:cubicBezTo>
                    <a:pt x="715" y="1"/>
                    <a:pt x="477" y="84"/>
                    <a:pt x="298" y="263"/>
                  </a:cubicBezTo>
                  <a:cubicBezTo>
                    <a:pt x="120" y="441"/>
                    <a:pt x="24" y="668"/>
                    <a:pt x="24" y="918"/>
                  </a:cubicBezTo>
                  <a:cubicBezTo>
                    <a:pt x="0" y="1430"/>
                    <a:pt x="417" y="1858"/>
                    <a:pt x="953" y="1870"/>
                  </a:cubicBezTo>
                  <a:cubicBezTo>
                    <a:pt x="1465" y="1870"/>
                    <a:pt x="1894" y="1453"/>
                    <a:pt x="1894" y="953"/>
                  </a:cubicBezTo>
                  <a:cubicBezTo>
                    <a:pt x="1894" y="703"/>
                    <a:pt x="1810" y="465"/>
                    <a:pt x="1632" y="287"/>
                  </a:cubicBezTo>
                  <a:cubicBezTo>
                    <a:pt x="1465" y="108"/>
                    <a:pt x="1227" y="1"/>
                    <a:pt x="9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71"/>
            <p:cNvSpPr/>
            <p:nvPr/>
          </p:nvSpPr>
          <p:spPr>
            <a:xfrm>
              <a:off x="1900891" y="1459935"/>
              <a:ext cx="93177" cy="83216"/>
            </a:xfrm>
            <a:custGeom>
              <a:avLst/>
              <a:gdLst/>
              <a:ahLst/>
              <a:cxnLst/>
              <a:rect l="l" t="t" r="r" b="b"/>
              <a:pathLst>
                <a:path w="739" h="660" extrusionOk="0">
                  <a:moveTo>
                    <a:pt x="540" y="1"/>
                  </a:moveTo>
                  <a:cubicBezTo>
                    <a:pt x="361" y="1"/>
                    <a:pt x="184" y="74"/>
                    <a:pt x="95" y="261"/>
                  </a:cubicBezTo>
                  <a:cubicBezTo>
                    <a:pt x="36" y="368"/>
                    <a:pt x="0" y="487"/>
                    <a:pt x="24" y="606"/>
                  </a:cubicBezTo>
                  <a:cubicBezTo>
                    <a:pt x="18" y="642"/>
                    <a:pt x="45" y="659"/>
                    <a:pt x="73" y="659"/>
                  </a:cubicBezTo>
                  <a:cubicBezTo>
                    <a:pt x="101" y="659"/>
                    <a:pt x="131" y="642"/>
                    <a:pt x="131" y="606"/>
                  </a:cubicBezTo>
                  <a:cubicBezTo>
                    <a:pt x="131" y="511"/>
                    <a:pt x="143" y="427"/>
                    <a:pt x="167" y="344"/>
                  </a:cubicBezTo>
                  <a:cubicBezTo>
                    <a:pt x="247" y="183"/>
                    <a:pt x="396" y="124"/>
                    <a:pt x="562" y="124"/>
                  </a:cubicBezTo>
                  <a:cubicBezTo>
                    <a:pt x="593" y="124"/>
                    <a:pt x="624" y="126"/>
                    <a:pt x="655" y="130"/>
                  </a:cubicBezTo>
                  <a:cubicBezTo>
                    <a:pt x="659" y="130"/>
                    <a:pt x="663" y="130"/>
                    <a:pt x="666" y="130"/>
                  </a:cubicBezTo>
                  <a:cubicBezTo>
                    <a:pt x="738" y="130"/>
                    <a:pt x="734" y="22"/>
                    <a:pt x="655" y="11"/>
                  </a:cubicBezTo>
                  <a:cubicBezTo>
                    <a:pt x="617" y="4"/>
                    <a:pt x="579" y="1"/>
                    <a:pt x="5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71"/>
            <p:cNvSpPr/>
            <p:nvPr/>
          </p:nvSpPr>
          <p:spPr>
            <a:xfrm>
              <a:off x="958032" y="1410132"/>
              <a:ext cx="231366" cy="225314"/>
            </a:xfrm>
            <a:custGeom>
              <a:avLst/>
              <a:gdLst/>
              <a:ahLst/>
              <a:cxnLst/>
              <a:rect l="l" t="t" r="r" b="b"/>
              <a:pathLst>
                <a:path w="1835" h="1787" extrusionOk="0">
                  <a:moveTo>
                    <a:pt x="920" y="0"/>
                  </a:moveTo>
                  <a:cubicBezTo>
                    <a:pt x="418" y="0"/>
                    <a:pt x="25" y="401"/>
                    <a:pt x="13" y="882"/>
                  </a:cubicBezTo>
                  <a:cubicBezTo>
                    <a:pt x="1" y="1370"/>
                    <a:pt x="406" y="1775"/>
                    <a:pt x="894" y="1787"/>
                  </a:cubicBezTo>
                  <a:cubicBezTo>
                    <a:pt x="901" y="1787"/>
                    <a:pt x="908" y="1787"/>
                    <a:pt x="916" y="1787"/>
                  </a:cubicBezTo>
                  <a:cubicBezTo>
                    <a:pt x="1394" y="1787"/>
                    <a:pt x="1799" y="1398"/>
                    <a:pt x="1811" y="906"/>
                  </a:cubicBezTo>
                  <a:cubicBezTo>
                    <a:pt x="1835" y="417"/>
                    <a:pt x="1430" y="13"/>
                    <a:pt x="942" y="1"/>
                  </a:cubicBezTo>
                  <a:cubicBezTo>
                    <a:pt x="934" y="1"/>
                    <a:pt x="927" y="0"/>
                    <a:pt x="9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71"/>
            <p:cNvSpPr/>
            <p:nvPr/>
          </p:nvSpPr>
          <p:spPr>
            <a:xfrm>
              <a:off x="953619" y="1404206"/>
              <a:ext cx="238805" cy="237292"/>
            </a:xfrm>
            <a:custGeom>
              <a:avLst/>
              <a:gdLst/>
              <a:ahLst/>
              <a:cxnLst/>
              <a:rect l="l" t="t" r="r" b="b"/>
              <a:pathLst>
                <a:path w="1894" h="1882" extrusionOk="0">
                  <a:moveTo>
                    <a:pt x="965" y="60"/>
                  </a:moveTo>
                  <a:cubicBezTo>
                    <a:pt x="1453" y="72"/>
                    <a:pt x="1822" y="464"/>
                    <a:pt x="1798" y="929"/>
                  </a:cubicBezTo>
                  <a:cubicBezTo>
                    <a:pt x="1786" y="1155"/>
                    <a:pt x="1703" y="1357"/>
                    <a:pt x="1536" y="1524"/>
                  </a:cubicBezTo>
                  <a:cubicBezTo>
                    <a:pt x="1369" y="1691"/>
                    <a:pt x="1155" y="1762"/>
                    <a:pt x="929" y="1762"/>
                  </a:cubicBezTo>
                  <a:cubicBezTo>
                    <a:pt x="703" y="1762"/>
                    <a:pt x="500" y="1667"/>
                    <a:pt x="334" y="1512"/>
                  </a:cubicBezTo>
                  <a:cubicBezTo>
                    <a:pt x="167" y="1345"/>
                    <a:pt x="96" y="1131"/>
                    <a:pt x="96" y="917"/>
                  </a:cubicBezTo>
                  <a:cubicBezTo>
                    <a:pt x="107" y="464"/>
                    <a:pt x="477" y="95"/>
                    <a:pt x="941" y="95"/>
                  </a:cubicBezTo>
                  <a:cubicBezTo>
                    <a:pt x="953" y="95"/>
                    <a:pt x="953" y="95"/>
                    <a:pt x="965" y="60"/>
                  </a:cubicBezTo>
                  <a:close/>
                  <a:moveTo>
                    <a:pt x="941" y="0"/>
                  </a:moveTo>
                  <a:cubicBezTo>
                    <a:pt x="441" y="0"/>
                    <a:pt x="24" y="417"/>
                    <a:pt x="0" y="929"/>
                  </a:cubicBezTo>
                  <a:cubicBezTo>
                    <a:pt x="0" y="1179"/>
                    <a:pt x="96" y="1417"/>
                    <a:pt x="274" y="1596"/>
                  </a:cubicBezTo>
                  <a:cubicBezTo>
                    <a:pt x="441" y="1774"/>
                    <a:pt x="679" y="1881"/>
                    <a:pt x="941" y="1881"/>
                  </a:cubicBezTo>
                  <a:cubicBezTo>
                    <a:pt x="1191" y="1881"/>
                    <a:pt x="1417" y="1786"/>
                    <a:pt x="1596" y="1607"/>
                  </a:cubicBezTo>
                  <a:cubicBezTo>
                    <a:pt x="1774" y="1429"/>
                    <a:pt x="1881" y="1215"/>
                    <a:pt x="1881" y="953"/>
                  </a:cubicBezTo>
                  <a:cubicBezTo>
                    <a:pt x="1893" y="453"/>
                    <a:pt x="1477" y="24"/>
                    <a:pt x="9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71"/>
            <p:cNvSpPr/>
            <p:nvPr/>
          </p:nvSpPr>
          <p:spPr>
            <a:xfrm>
              <a:off x="1054109" y="1462583"/>
              <a:ext cx="90277" cy="84729"/>
            </a:xfrm>
            <a:custGeom>
              <a:avLst/>
              <a:gdLst/>
              <a:ahLst/>
              <a:cxnLst/>
              <a:rect l="l" t="t" r="r" b="b"/>
              <a:pathLst>
                <a:path w="716" h="672" extrusionOk="0">
                  <a:moveTo>
                    <a:pt x="122" y="0"/>
                  </a:moveTo>
                  <a:cubicBezTo>
                    <a:pt x="106" y="0"/>
                    <a:pt x="89" y="1"/>
                    <a:pt x="72" y="1"/>
                  </a:cubicBezTo>
                  <a:cubicBezTo>
                    <a:pt x="1" y="1"/>
                    <a:pt x="1" y="120"/>
                    <a:pt x="72" y="120"/>
                  </a:cubicBezTo>
                  <a:cubicBezTo>
                    <a:pt x="88" y="120"/>
                    <a:pt x="103" y="119"/>
                    <a:pt x="119" y="119"/>
                  </a:cubicBezTo>
                  <a:cubicBezTo>
                    <a:pt x="297" y="119"/>
                    <a:pt x="483" y="183"/>
                    <a:pt x="549" y="359"/>
                  </a:cubicBezTo>
                  <a:cubicBezTo>
                    <a:pt x="572" y="430"/>
                    <a:pt x="596" y="525"/>
                    <a:pt x="596" y="609"/>
                  </a:cubicBezTo>
                  <a:cubicBezTo>
                    <a:pt x="578" y="650"/>
                    <a:pt x="599" y="671"/>
                    <a:pt x="626" y="671"/>
                  </a:cubicBezTo>
                  <a:cubicBezTo>
                    <a:pt x="653" y="671"/>
                    <a:pt x="686" y="650"/>
                    <a:pt x="692" y="609"/>
                  </a:cubicBezTo>
                  <a:cubicBezTo>
                    <a:pt x="715" y="490"/>
                    <a:pt x="680" y="371"/>
                    <a:pt x="632" y="275"/>
                  </a:cubicBezTo>
                  <a:cubicBezTo>
                    <a:pt x="543" y="76"/>
                    <a:pt x="341" y="0"/>
                    <a:pt x="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71"/>
            <p:cNvSpPr/>
            <p:nvPr/>
          </p:nvSpPr>
          <p:spPr>
            <a:xfrm>
              <a:off x="1381424" y="1734420"/>
              <a:ext cx="289869" cy="474584"/>
            </a:xfrm>
            <a:custGeom>
              <a:avLst/>
              <a:gdLst/>
              <a:ahLst/>
              <a:cxnLst/>
              <a:rect l="l" t="t" r="r" b="b"/>
              <a:pathLst>
                <a:path w="2299" h="3764" extrusionOk="0">
                  <a:moveTo>
                    <a:pt x="1332" y="0"/>
                  </a:moveTo>
                  <a:cubicBezTo>
                    <a:pt x="1325" y="0"/>
                    <a:pt x="1317" y="0"/>
                    <a:pt x="1310" y="0"/>
                  </a:cubicBezTo>
                  <a:lnTo>
                    <a:pt x="929" y="24"/>
                  </a:lnTo>
                  <a:cubicBezTo>
                    <a:pt x="417" y="24"/>
                    <a:pt x="1" y="453"/>
                    <a:pt x="12" y="953"/>
                  </a:cubicBezTo>
                  <a:lnTo>
                    <a:pt x="48" y="2858"/>
                  </a:lnTo>
                  <a:cubicBezTo>
                    <a:pt x="48" y="3356"/>
                    <a:pt x="454" y="3764"/>
                    <a:pt x="947" y="3764"/>
                  </a:cubicBezTo>
                  <a:cubicBezTo>
                    <a:pt x="961" y="3764"/>
                    <a:pt x="975" y="3763"/>
                    <a:pt x="989" y="3763"/>
                  </a:cubicBezTo>
                  <a:lnTo>
                    <a:pt x="1370" y="3751"/>
                  </a:lnTo>
                  <a:cubicBezTo>
                    <a:pt x="1882" y="3751"/>
                    <a:pt x="2298" y="3322"/>
                    <a:pt x="2275" y="2810"/>
                  </a:cubicBezTo>
                  <a:lnTo>
                    <a:pt x="2251" y="917"/>
                  </a:lnTo>
                  <a:cubicBezTo>
                    <a:pt x="2251" y="412"/>
                    <a:pt x="1834" y="0"/>
                    <a:pt x="13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71"/>
            <p:cNvSpPr/>
            <p:nvPr/>
          </p:nvSpPr>
          <p:spPr>
            <a:xfrm>
              <a:off x="1375372" y="1729755"/>
              <a:ext cx="301974" cy="485175"/>
            </a:xfrm>
            <a:custGeom>
              <a:avLst/>
              <a:gdLst/>
              <a:ahLst/>
              <a:cxnLst/>
              <a:rect l="l" t="t" r="r" b="b"/>
              <a:pathLst>
                <a:path w="2395" h="3848" extrusionOk="0">
                  <a:moveTo>
                    <a:pt x="1382" y="85"/>
                  </a:moveTo>
                  <a:cubicBezTo>
                    <a:pt x="1858" y="85"/>
                    <a:pt x="2239" y="466"/>
                    <a:pt x="2251" y="954"/>
                  </a:cubicBezTo>
                  <a:lnTo>
                    <a:pt x="2287" y="2859"/>
                  </a:lnTo>
                  <a:cubicBezTo>
                    <a:pt x="2287" y="3335"/>
                    <a:pt x="1894" y="3728"/>
                    <a:pt x="1418" y="3752"/>
                  </a:cubicBezTo>
                  <a:lnTo>
                    <a:pt x="1037" y="3764"/>
                  </a:lnTo>
                  <a:cubicBezTo>
                    <a:pt x="799" y="3764"/>
                    <a:pt x="572" y="3669"/>
                    <a:pt x="406" y="3514"/>
                  </a:cubicBezTo>
                  <a:cubicBezTo>
                    <a:pt x="251" y="3347"/>
                    <a:pt x="144" y="3133"/>
                    <a:pt x="144" y="2895"/>
                  </a:cubicBezTo>
                  <a:lnTo>
                    <a:pt x="108" y="990"/>
                  </a:lnTo>
                  <a:cubicBezTo>
                    <a:pt x="108" y="514"/>
                    <a:pt x="501" y="121"/>
                    <a:pt x="977" y="97"/>
                  </a:cubicBezTo>
                  <a:lnTo>
                    <a:pt x="1382" y="85"/>
                  </a:lnTo>
                  <a:close/>
                  <a:moveTo>
                    <a:pt x="1400" y="1"/>
                  </a:moveTo>
                  <a:cubicBezTo>
                    <a:pt x="1386" y="1"/>
                    <a:pt x="1372" y="1"/>
                    <a:pt x="1358" y="2"/>
                  </a:cubicBezTo>
                  <a:lnTo>
                    <a:pt x="977" y="14"/>
                  </a:lnTo>
                  <a:cubicBezTo>
                    <a:pt x="441" y="14"/>
                    <a:pt x="1" y="454"/>
                    <a:pt x="25" y="990"/>
                  </a:cubicBezTo>
                  <a:lnTo>
                    <a:pt x="49" y="2895"/>
                  </a:lnTo>
                  <a:cubicBezTo>
                    <a:pt x="49" y="3169"/>
                    <a:pt x="156" y="3407"/>
                    <a:pt x="346" y="3585"/>
                  </a:cubicBezTo>
                  <a:cubicBezTo>
                    <a:pt x="525" y="3764"/>
                    <a:pt x="763" y="3847"/>
                    <a:pt x="1025" y="3847"/>
                  </a:cubicBezTo>
                  <a:lnTo>
                    <a:pt x="1418" y="3836"/>
                  </a:lnTo>
                  <a:cubicBezTo>
                    <a:pt x="1954" y="3836"/>
                    <a:pt x="2394" y="3395"/>
                    <a:pt x="2370" y="2847"/>
                  </a:cubicBezTo>
                  <a:lnTo>
                    <a:pt x="2346" y="954"/>
                  </a:lnTo>
                  <a:cubicBezTo>
                    <a:pt x="2346" y="432"/>
                    <a:pt x="1917" y="1"/>
                    <a:pt x="14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71"/>
            <p:cNvSpPr/>
            <p:nvPr/>
          </p:nvSpPr>
          <p:spPr>
            <a:xfrm>
              <a:off x="1156237" y="916260"/>
              <a:ext cx="713263" cy="945890"/>
            </a:xfrm>
            <a:custGeom>
              <a:avLst/>
              <a:gdLst/>
              <a:ahLst/>
              <a:cxnLst/>
              <a:rect l="l" t="t" r="r" b="b"/>
              <a:pathLst>
                <a:path w="5657" h="7502" extrusionOk="0">
                  <a:moveTo>
                    <a:pt x="2072" y="1"/>
                  </a:moveTo>
                  <a:cubicBezTo>
                    <a:pt x="941" y="1"/>
                    <a:pt x="1" y="929"/>
                    <a:pt x="1" y="2072"/>
                  </a:cubicBezTo>
                  <a:lnTo>
                    <a:pt x="1" y="5430"/>
                  </a:lnTo>
                  <a:cubicBezTo>
                    <a:pt x="1" y="6573"/>
                    <a:pt x="929" y="7501"/>
                    <a:pt x="2072" y="7501"/>
                  </a:cubicBezTo>
                  <a:lnTo>
                    <a:pt x="3596" y="7501"/>
                  </a:lnTo>
                  <a:cubicBezTo>
                    <a:pt x="4727" y="7501"/>
                    <a:pt x="5656" y="6585"/>
                    <a:pt x="5656" y="5430"/>
                  </a:cubicBezTo>
                  <a:lnTo>
                    <a:pt x="5656" y="2072"/>
                  </a:lnTo>
                  <a:cubicBezTo>
                    <a:pt x="5656" y="941"/>
                    <a:pt x="4739" y="1"/>
                    <a:pt x="35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71"/>
            <p:cNvSpPr/>
            <p:nvPr/>
          </p:nvSpPr>
          <p:spPr>
            <a:xfrm>
              <a:off x="1148798" y="913234"/>
              <a:ext cx="726628" cy="956355"/>
            </a:xfrm>
            <a:custGeom>
              <a:avLst/>
              <a:gdLst/>
              <a:ahLst/>
              <a:cxnLst/>
              <a:rect l="l" t="t" r="r" b="b"/>
              <a:pathLst>
                <a:path w="5763" h="7585" extrusionOk="0">
                  <a:moveTo>
                    <a:pt x="3631" y="72"/>
                  </a:moveTo>
                  <a:cubicBezTo>
                    <a:pt x="4751" y="72"/>
                    <a:pt x="5656" y="977"/>
                    <a:pt x="5656" y="2096"/>
                  </a:cubicBezTo>
                  <a:lnTo>
                    <a:pt x="5656" y="5466"/>
                  </a:lnTo>
                  <a:cubicBezTo>
                    <a:pt x="5656" y="6573"/>
                    <a:pt x="4751" y="7490"/>
                    <a:pt x="3631" y="7490"/>
                  </a:cubicBezTo>
                  <a:lnTo>
                    <a:pt x="2119" y="7490"/>
                  </a:lnTo>
                  <a:cubicBezTo>
                    <a:pt x="1000" y="7490"/>
                    <a:pt x="95" y="6573"/>
                    <a:pt x="95" y="5466"/>
                  </a:cubicBezTo>
                  <a:lnTo>
                    <a:pt x="95" y="2096"/>
                  </a:lnTo>
                  <a:cubicBezTo>
                    <a:pt x="95" y="977"/>
                    <a:pt x="1000" y="72"/>
                    <a:pt x="2119" y="72"/>
                  </a:cubicBezTo>
                  <a:close/>
                  <a:moveTo>
                    <a:pt x="2119" y="1"/>
                  </a:moveTo>
                  <a:cubicBezTo>
                    <a:pt x="953" y="1"/>
                    <a:pt x="0" y="941"/>
                    <a:pt x="0" y="2108"/>
                  </a:cubicBezTo>
                  <a:lnTo>
                    <a:pt x="0" y="5478"/>
                  </a:lnTo>
                  <a:cubicBezTo>
                    <a:pt x="0" y="6633"/>
                    <a:pt x="941" y="7585"/>
                    <a:pt x="2119" y="7585"/>
                  </a:cubicBezTo>
                  <a:lnTo>
                    <a:pt x="3631" y="7585"/>
                  </a:lnTo>
                  <a:cubicBezTo>
                    <a:pt x="4810" y="7585"/>
                    <a:pt x="5763" y="6633"/>
                    <a:pt x="5751" y="5478"/>
                  </a:cubicBezTo>
                  <a:lnTo>
                    <a:pt x="5751" y="2108"/>
                  </a:lnTo>
                  <a:cubicBezTo>
                    <a:pt x="5751" y="953"/>
                    <a:pt x="4810" y="1"/>
                    <a:pt x="36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71"/>
            <p:cNvSpPr/>
            <p:nvPr/>
          </p:nvSpPr>
          <p:spPr>
            <a:xfrm>
              <a:off x="1471448" y="1314056"/>
              <a:ext cx="87251" cy="163784"/>
            </a:xfrm>
            <a:custGeom>
              <a:avLst/>
              <a:gdLst/>
              <a:ahLst/>
              <a:cxnLst/>
              <a:rect l="l" t="t" r="r" b="b"/>
              <a:pathLst>
                <a:path w="692" h="1299" extrusionOk="0">
                  <a:moveTo>
                    <a:pt x="322" y="1"/>
                  </a:moveTo>
                  <a:lnTo>
                    <a:pt x="1" y="1298"/>
                  </a:lnTo>
                  <a:lnTo>
                    <a:pt x="691" y="1287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71"/>
            <p:cNvSpPr/>
            <p:nvPr/>
          </p:nvSpPr>
          <p:spPr>
            <a:xfrm>
              <a:off x="1234914" y="1319225"/>
              <a:ext cx="104020" cy="83216"/>
            </a:xfrm>
            <a:custGeom>
              <a:avLst/>
              <a:gdLst/>
              <a:ahLst/>
              <a:cxnLst/>
              <a:rect l="l" t="t" r="r" b="b"/>
              <a:pathLst>
                <a:path w="825" h="660" extrusionOk="0">
                  <a:moveTo>
                    <a:pt x="416" y="1"/>
                  </a:moveTo>
                  <a:cubicBezTo>
                    <a:pt x="182" y="1"/>
                    <a:pt x="1" y="270"/>
                    <a:pt x="151" y="531"/>
                  </a:cubicBezTo>
                  <a:cubicBezTo>
                    <a:pt x="151" y="555"/>
                    <a:pt x="186" y="567"/>
                    <a:pt x="198" y="591"/>
                  </a:cubicBezTo>
                  <a:cubicBezTo>
                    <a:pt x="268" y="639"/>
                    <a:pt x="340" y="660"/>
                    <a:pt x="407" y="660"/>
                  </a:cubicBezTo>
                  <a:cubicBezTo>
                    <a:pt x="641" y="660"/>
                    <a:pt x="825" y="409"/>
                    <a:pt x="686" y="150"/>
                  </a:cubicBezTo>
                  <a:cubicBezTo>
                    <a:pt x="674" y="126"/>
                    <a:pt x="651" y="103"/>
                    <a:pt x="615" y="67"/>
                  </a:cubicBezTo>
                  <a:cubicBezTo>
                    <a:pt x="548" y="21"/>
                    <a:pt x="480" y="1"/>
                    <a:pt x="4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71"/>
            <p:cNvSpPr/>
            <p:nvPr/>
          </p:nvSpPr>
          <p:spPr>
            <a:xfrm>
              <a:off x="1678605" y="1319982"/>
              <a:ext cx="84225" cy="82838"/>
            </a:xfrm>
            <a:custGeom>
              <a:avLst/>
              <a:gdLst/>
              <a:ahLst/>
              <a:cxnLst/>
              <a:rect l="l" t="t" r="r" b="b"/>
              <a:pathLst>
                <a:path w="668" h="657" extrusionOk="0">
                  <a:moveTo>
                    <a:pt x="337" y="1"/>
                  </a:moveTo>
                  <a:cubicBezTo>
                    <a:pt x="167" y="1"/>
                    <a:pt x="13" y="139"/>
                    <a:pt x="13" y="311"/>
                  </a:cubicBezTo>
                  <a:cubicBezTo>
                    <a:pt x="1" y="489"/>
                    <a:pt x="144" y="656"/>
                    <a:pt x="322" y="656"/>
                  </a:cubicBezTo>
                  <a:cubicBezTo>
                    <a:pt x="329" y="657"/>
                    <a:pt x="336" y="657"/>
                    <a:pt x="343" y="657"/>
                  </a:cubicBezTo>
                  <a:cubicBezTo>
                    <a:pt x="514" y="657"/>
                    <a:pt x="668" y="518"/>
                    <a:pt x="668" y="347"/>
                  </a:cubicBezTo>
                  <a:cubicBezTo>
                    <a:pt x="668" y="168"/>
                    <a:pt x="537" y="13"/>
                    <a:pt x="358" y="1"/>
                  </a:cubicBezTo>
                  <a:cubicBezTo>
                    <a:pt x="351" y="1"/>
                    <a:pt x="344" y="1"/>
                    <a:pt x="3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71"/>
            <p:cNvSpPr/>
            <p:nvPr/>
          </p:nvSpPr>
          <p:spPr>
            <a:xfrm>
              <a:off x="1168215" y="1448966"/>
              <a:ext cx="187867" cy="180806"/>
            </a:xfrm>
            <a:custGeom>
              <a:avLst/>
              <a:gdLst/>
              <a:ahLst/>
              <a:cxnLst/>
              <a:rect l="l" t="t" r="r" b="b"/>
              <a:pathLst>
                <a:path w="1490" h="1434" extrusionOk="0">
                  <a:moveTo>
                    <a:pt x="753" y="1"/>
                  </a:moveTo>
                  <a:cubicBezTo>
                    <a:pt x="369" y="1"/>
                    <a:pt x="59" y="290"/>
                    <a:pt x="25" y="657"/>
                  </a:cubicBezTo>
                  <a:cubicBezTo>
                    <a:pt x="1" y="1062"/>
                    <a:pt x="299" y="1407"/>
                    <a:pt x="680" y="1431"/>
                  </a:cubicBezTo>
                  <a:cubicBezTo>
                    <a:pt x="702" y="1433"/>
                    <a:pt x="724" y="1434"/>
                    <a:pt x="745" y="1434"/>
                  </a:cubicBezTo>
                  <a:cubicBezTo>
                    <a:pt x="1121" y="1434"/>
                    <a:pt x="1431" y="1148"/>
                    <a:pt x="1453" y="776"/>
                  </a:cubicBezTo>
                  <a:cubicBezTo>
                    <a:pt x="1489" y="383"/>
                    <a:pt x="1191" y="38"/>
                    <a:pt x="799" y="2"/>
                  </a:cubicBezTo>
                  <a:cubicBezTo>
                    <a:pt x="783" y="1"/>
                    <a:pt x="768" y="1"/>
                    <a:pt x="753" y="1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71"/>
            <p:cNvSpPr/>
            <p:nvPr/>
          </p:nvSpPr>
          <p:spPr>
            <a:xfrm>
              <a:off x="1659188" y="1448966"/>
              <a:ext cx="187741" cy="180806"/>
            </a:xfrm>
            <a:custGeom>
              <a:avLst/>
              <a:gdLst/>
              <a:ahLst/>
              <a:cxnLst/>
              <a:rect l="l" t="t" r="r" b="b"/>
              <a:pathLst>
                <a:path w="1489" h="1434" extrusionOk="0">
                  <a:moveTo>
                    <a:pt x="764" y="1"/>
                  </a:moveTo>
                  <a:cubicBezTo>
                    <a:pt x="380" y="1"/>
                    <a:pt x="59" y="290"/>
                    <a:pt x="36" y="657"/>
                  </a:cubicBezTo>
                  <a:cubicBezTo>
                    <a:pt x="0" y="1062"/>
                    <a:pt x="298" y="1407"/>
                    <a:pt x="691" y="1431"/>
                  </a:cubicBezTo>
                  <a:cubicBezTo>
                    <a:pt x="713" y="1433"/>
                    <a:pt x="735" y="1434"/>
                    <a:pt x="756" y="1434"/>
                  </a:cubicBezTo>
                  <a:cubicBezTo>
                    <a:pt x="1131" y="1434"/>
                    <a:pt x="1431" y="1148"/>
                    <a:pt x="1465" y="776"/>
                  </a:cubicBezTo>
                  <a:cubicBezTo>
                    <a:pt x="1488" y="383"/>
                    <a:pt x="1191" y="38"/>
                    <a:pt x="810" y="2"/>
                  </a:cubicBezTo>
                  <a:cubicBezTo>
                    <a:pt x="795" y="1"/>
                    <a:pt x="779" y="1"/>
                    <a:pt x="764" y="1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71"/>
            <p:cNvSpPr/>
            <p:nvPr/>
          </p:nvSpPr>
          <p:spPr>
            <a:xfrm>
              <a:off x="1459470" y="1599258"/>
              <a:ext cx="138315" cy="63169"/>
            </a:xfrm>
            <a:custGeom>
              <a:avLst/>
              <a:gdLst/>
              <a:ahLst/>
              <a:cxnLst/>
              <a:rect l="l" t="t" r="r" b="b"/>
              <a:pathLst>
                <a:path w="1097" h="501" extrusionOk="0">
                  <a:moveTo>
                    <a:pt x="1" y="1"/>
                  </a:moveTo>
                  <a:cubicBezTo>
                    <a:pt x="24" y="287"/>
                    <a:pt x="263" y="501"/>
                    <a:pt x="548" y="501"/>
                  </a:cubicBezTo>
                  <a:cubicBezTo>
                    <a:pt x="834" y="501"/>
                    <a:pt x="1072" y="287"/>
                    <a:pt x="10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71"/>
            <p:cNvSpPr/>
            <p:nvPr/>
          </p:nvSpPr>
          <p:spPr>
            <a:xfrm>
              <a:off x="1450518" y="1591819"/>
              <a:ext cx="154706" cy="75147"/>
            </a:xfrm>
            <a:custGeom>
              <a:avLst/>
              <a:gdLst/>
              <a:ahLst/>
              <a:cxnLst/>
              <a:rect l="l" t="t" r="r" b="b"/>
              <a:pathLst>
                <a:path w="1227" h="596" extrusionOk="0">
                  <a:moveTo>
                    <a:pt x="1119" y="108"/>
                  </a:moveTo>
                  <a:cubicBezTo>
                    <a:pt x="1060" y="346"/>
                    <a:pt x="869" y="512"/>
                    <a:pt x="619" y="512"/>
                  </a:cubicBezTo>
                  <a:cubicBezTo>
                    <a:pt x="369" y="512"/>
                    <a:pt x="167" y="346"/>
                    <a:pt x="107" y="108"/>
                  </a:cubicBezTo>
                  <a:close/>
                  <a:moveTo>
                    <a:pt x="0" y="0"/>
                  </a:moveTo>
                  <a:lnTo>
                    <a:pt x="0" y="60"/>
                  </a:lnTo>
                  <a:cubicBezTo>
                    <a:pt x="48" y="369"/>
                    <a:pt x="298" y="596"/>
                    <a:pt x="619" y="596"/>
                  </a:cubicBezTo>
                  <a:cubicBezTo>
                    <a:pt x="917" y="596"/>
                    <a:pt x="1179" y="369"/>
                    <a:pt x="1227" y="60"/>
                  </a:cubicBezTo>
                  <a:lnTo>
                    <a:pt x="12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71"/>
            <p:cNvSpPr/>
            <p:nvPr/>
          </p:nvSpPr>
          <p:spPr>
            <a:xfrm>
              <a:off x="1204275" y="882470"/>
              <a:ext cx="574948" cy="193036"/>
            </a:xfrm>
            <a:custGeom>
              <a:avLst/>
              <a:gdLst/>
              <a:ahLst/>
              <a:cxnLst/>
              <a:rect l="l" t="t" r="r" b="b"/>
              <a:pathLst>
                <a:path w="4560" h="1531" extrusionOk="0">
                  <a:moveTo>
                    <a:pt x="2274" y="0"/>
                  </a:moveTo>
                  <a:cubicBezTo>
                    <a:pt x="1764" y="0"/>
                    <a:pt x="1232" y="53"/>
                    <a:pt x="965" y="78"/>
                  </a:cubicBezTo>
                  <a:cubicBezTo>
                    <a:pt x="441" y="138"/>
                    <a:pt x="1" y="1328"/>
                    <a:pt x="989" y="1531"/>
                  </a:cubicBezTo>
                  <a:cubicBezTo>
                    <a:pt x="989" y="1531"/>
                    <a:pt x="1911" y="1319"/>
                    <a:pt x="2802" y="1319"/>
                  </a:cubicBezTo>
                  <a:cubicBezTo>
                    <a:pt x="3126" y="1319"/>
                    <a:pt x="3445" y="1347"/>
                    <a:pt x="3715" y="1423"/>
                  </a:cubicBezTo>
                  <a:cubicBezTo>
                    <a:pt x="3814" y="1450"/>
                    <a:pt x="3895" y="1462"/>
                    <a:pt x="3960" y="1462"/>
                  </a:cubicBezTo>
                  <a:cubicBezTo>
                    <a:pt x="4559" y="1462"/>
                    <a:pt x="3800" y="420"/>
                    <a:pt x="3370" y="173"/>
                  </a:cubicBezTo>
                  <a:cubicBezTo>
                    <a:pt x="3148" y="40"/>
                    <a:pt x="2719" y="0"/>
                    <a:pt x="2274" y="0"/>
                  </a:cubicBezTo>
                  <a:close/>
                </a:path>
              </a:pathLst>
            </a:custGeom>
            <a:solidFill>
              <a:srgbClr val="645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71"/>
            <p:cNvSpPr/>
            <p:nvPr/>
          </p:nvSpPr>
          <p:spPr>
            <a:xfrm>
              <a:off x="1027127" y="779585"/>
              <a:ext cx="906929" cy="647194"/>
            </a:xfrm>
            <a:custGeom>
              <a:avLst/>
              <a:gdLst/>
              <a:ahLst/>
              <a:cxnLst/>
              <a:rect l="l" t="t" r="r" b="b"/>
              <a:pathLst>
                <a:path w="7193" h="5133" extrusionOk="0">
                  <a:moveTo>
                    <a:pt x="3638" y="1"/>
                  </a:moveTo>
                  <a:cubicBezTo>
                    <a:pt x="3465" y="1"/>
                    <a:pt x="3292" y="12"/>
                    <a:pt x="3120" y="37"/>
                  </a:cubicBezTo>
                  <a:cubicBezTo>
                    <a:pt x="1489" y="275"/>
                    <a:pt x="227" y="1597"/>
                    <a:pt x="108" y="2680"/>
                  </a:cubicBezTo>
                  <a:cubicBezTo>
                    <a:pt x="1" y="3763"/>
                    <a:pt x="1001" y="5133"/>
                    <a:pt x="1001" y="5133"/>
                  </a:cubicBezTo>
                  <a:lnTo>
                    <a:pt x="1013" y="4228"/>
                  </a:lnTo>
                  <a:lnTo>
                    <a:pt x="3251" y="3752"/>
                  </a:lnTo>
                  <a:cubicBezTo>
                    <a:pt x="3251" y="3752"/>
                    <a:pt x="2453" y="2597"/>
                    <a:pt x="2549" y="1585"/>
                  </a:cubicBezTo>
                  <a:cubicBezTo>
                    <a:pt x="2568" y="1346"/>
                    <a:pt x="2640" y="1255"/>
                    <a:pt x="2737" y="1255"/>
                  </a:cubicBezTo>
                  <a:cubicBezTo>
                    <a:pt x="3047" y="1255"/>
                    <a:pt x="3620" y="2180"/>
                    <a:pt x="3620" y="2180"/>
                  </a:cubicBezTo>
                  <a:cubicBezTo>
                    <a:pt x="3620" y="2180"/>
                    <a:pt x="4010" y="1031"/>
                    <a:pt x="4392" y="1031"/>
                  </a:cubicBezTo>
                  <a:cubicBezTo>
                    <a:pt x="4433" y="1031"/>
                    <a:pt x="4473" y="1044"/>
                    <a:pt x="4513" y="1073"/>
                  </a:cubicBezTo>
                  <a:cubicBezTo>
                    <a:pt x="4930" y="1370"/>
                    <a:pt x="4442" y="3763"/>
                    <a:pt x="4442" y="3763"/>
                  </a:cubicBezTo>
                  <a:lnTo>
                    <a:pt x="6728" y="3871"/>
                  </a:lnTo>
                  <a:lnTo>
                    <a:pt x="6775" y="4942"/>
                  </a:lnTo>
                  <a:cubicBezTo>
                    <a:pt x="6775" y="4942"/>
                    <a:pt x="7192" y="2097"/>
                    <a:pt x="6859" y="1442"/>
                  </a:cubicBezTo>
                  <a:cubicBezTo>
                    <a:pt x="6571" y="855"/>
                    <a:pt x="5126" y="1"/>
                    <a:pt x="3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71"/>
            <p:cNvSpPr/>
            <p:nvPr/>
          </p:nvSpPr>
          <p:spPr>
            <a:xfrm>
              <a:off x="812531" y="2085690"/>
              <a:ext cx="457941" cy="980437"/>
            </a:xfrm>
            <a:custGeom>
              <a:avLst/>
              <a:gdLst/>
              <a:ahLst/>
              <a:cxnLst/>
              <a:rect l="l" t="t" r="r" b="b"/>
              <a:pathLst>
                <a:path w="3632" h="7776" extrusionOk="0">
                  <a:moveTo>
                    <a:pt x="1997" y="0"/>
                  </a:moveTo>
                  <a:cubicBezTo>
                    <a:pt x="1864" y="0"/>
                    <a:pt x="1735" y="11"/>
                    <a:pt x="1512" y="346"/>
                  </a:cubicBezTo>
                  <a:lnTo>
                    <a:pt x="1238" y="751"/>
                  </a:lnTo>
                  <a:cubicBezTo>
                    <a:pt x="1238" y="751"/>
                    <a:pt x="1230" y="757"/>
                    <a:pt x="1212" y="757"/>
                  </a:cubicBezTo>
                  <a:cubicBezTo>
                    <a:pt x="1189" y="757"/>
                    <a:pt x="1150" y="745"/>
                    <a:pt x="1095" y="691"/>
                  </a:cubicBezTo>
                  <a:cubicBezTo>
                    <a:pt x="1001" y="586"/>
                    <a:pt x="842" y="407"/>
                    <a:pt x="642" y="407"/>
                  </a:cubicBezTo>
                  <a:cubicBezTo>
                    <a:pt x="615" y="407"/>
                    <a:pt x="588" y="410"/>
                    <a:pt x="560" y="417"/>
                  </a:cubicBezTo>
                  <a:cubicBezTo>
                    <a:pt x="322" y="477"/>
                    <a:pt x="298" y="774"/>
                    <a:pt x="298" y="822"/>
                  </a:cubicBezTo>
                  <a:cubicBezTo>
                    <a:pt x="298" y="870"/>
                    <a:pt x="345" y="1143"/>
                    <a:pt x="453" y="1346"/>
                  </a:cubicBezTo>
                  <a:cubicBezTo>
                    <a:pt x="560" y="1536"/>
                    <a:pt x="655" y="1703"/>
                    <a:pt x="679" y="1727"/>
                  </a:cubicBezTo>
                  <a:cubicBezTo>
                    <a:pt x="679" y="1763"/>
                    <a:pt x="226" y="2596"/>
                    <a:pt x="167" y="2727"/>
                  </a:cubicBezTo>
                  <a:cubicBezTo>
                    <a:pt x="107" y="2858"/>
                    <a:pt x="0" y="3072"/>
                    <a:pt x="119" y="3334"/>
                  </a:cubicBezTo>
                  <a:cubicBezTo>
                    <a:pt x="238" y="3608"/>
                    <a:pt x="1060" y="4453"/>
                    <a:pt x="1060" y="4453"/>
                  </a:cubicBezTo>
                  <a:cubicBezTo>
                    <a:pt x="1060" y="4453"/>
                    <a:pt x="1131" y="4477"/>
                    <a:pt x="1072" y="4882"/>
                  </a:cubicBezTo>
                  <a:cubicBezTo>
                    <a:pt x="1000" y="5287"/>
                    <a:pt x="631" y="7239"/>
                    <a:pt x="631" y="7239"/>
                  </a:cubicBezTo>
                  <a:lnTo>
                    <a:pt x="3143" y="7775"/>
                  </a:lnTo>
                  <a:cubicBezTo>
                    <a:pt x="3143" y="7775"/>
                    <a:pt x="3477" y="6168"/>
                    <a:pt x="3512" y="5763"/>
                  </a:cubicBezTo>
                  <a:cubicBezTo>
                    <a:pt x="3548" y="5370"/>
                    <a:pt x="3631" y="4572"/>
                    <a:pt x="3512" y="4382"/>
                  </a:cubicBezTo>
                  <a:cubicBezTo>
                    <a:pt x="3405" y="4203"/>
                    <a:pt x="3000" y="3799"/>
                    <a:pt x="3000" y="3799"/>
                  </a:cubicBezTo>
                  <a:cubicBezTo>
                    <a:pt x="3000" y="3799"/>
                    <a:pt x="2917" y="3644"/>
                    <a:pt x="2941" y="3572"/>
                  </a:cubicBezTo>
                  <a:cubicBezTo>
                    <a:pt x="2953" y="3501"/>
                    <a:pt x="2977" y="3489"/>
                    <a:pt x="2977" y="3489"/>
                  </a:cubicBezTo>
                  <a:cubicBezTo>
                    <a:pt x="2977" y="3489"/>
                    <a:pt x="3050" y="3405"/>
                    <a:pt x="3119" y="3405"/>
                  </a:cubicBezTo>
                  <a:cubicBezTo>
                    <a:pt x="3123" y="3405"/>
                    <a:pt x="3127" y="3405"/>
                    <a:pt x="3131" y="3406"/>
                  </a:cubicBezTo>
                  <a:cubicBezTo>
                    <a:pt x="3138" y="3408"/>
                    <a:pt x="3144" y="3409"/>
                    <a:pt x="3151" y="3409"/>
                  </a:cubicBezTo>
                  <a:cubicBezTo>
                    <a:pt x="3223" y="3409"/>
                    <a:pt x="3323" y="3305"/>
                    <a:pt x="3334" y="3251"/>
                  </a:cubicBezTo>
                  <a:cubicBezTo>
                    <a:pt x="3358" y="3168"/>
                    <a:pt x="3477" y="2727"/>
                    <a:pt x="3322" y="2608"/>
                  </a:cubicBezTo>
                  <a:cubicBezTo>
                    <a:pt x="3196" y="2492"/>
                    <a:pt x="3098" y="2451"/>
                    <a:pt x="3027" y="2451"/>
                  </a:cubicBezTo>
                  <a:cubicBezTo>
                    <a:pt x="3018" y="2451"/>
                    <a:pt x="3009" y="2452"/>
                    <a:pt x="3000" y="2453"/>
                  </a:cubicBezTo>
                  <a:cubicBezTo>
                    <a:pt x="2948" y="2468"/>
                    <a:pt x="2891" y="2507"/>
                    <a:pt x="2856" y="2507"/>
                  </a:cubicBezTo>
                  <a:cubicBezTo>
                    <a:pt x="2835" y="2507"/>
                    <a:pt x="2822" y="2493"/>
                    <a:pt x="2822" y="2453"/>
                  </a:cubicBezTo>
                  <a:cubicBezTo>
                    <a:pt x="2822" y="2358"/>
                    <a:pt x="2822" y="2072"/>
                    <a:pt x="2596" y="2025"/>
                  </a:cubicBezTo>
                  <a:cubicBezTo>
                    <a:pt x="2505" y="2006"/>
                    <a:pt x="2441" y="2000"/>
                    <a:pt x="2397" y="2000"/>
                  </a:cubicBezTo>
                  <a:cubicBezTo>
                    <a:pt x="2331" y="2000"/>
                    <a:pt x="2310" y="2013"/>
                    <a:pt x="2310" y="2013"/>
                  </a:cubicBezTo>
                  <a:cubicBezTo>
                    <a:pt x="2310" y="2013"/>
                    <a:pt x="2273" y="2031"/>
                    <a:pt x="2240" y="2031"/>
                  </a:cubicBezTo>
                  <a:cubicBezTo>
                    <a:pt x="2214" y="2031"/>
                    <a:pt x="2191" y="2019"/>
                    <a:pt x="2191" y="1977"/>
                  </a:cubicBezTo>
                  <a:cubicBezTo>
                    <a:pt x="2191" y="1905"/>
                    <a:pt x="2119" y="1703"/>
                    <a:pt x="1965" y="1679"/>
                  </a:cubicBezTo>
                  <a:cubicBezTo>
                    <a:pt x="1893" y="1667"/>
                    <a:pt x="1831" y="1664"/>
                    <a:pt x="1786" y="1664"/>
                  </a:cubicBezTo>
                  <a:cubicBezTo>
                    <a:pt x="1741" y="1664"/>
                    <a:pt x="1715" y="1667"/>
                    <a:pt x="1715" y="1667"/>
                  </a:cubicBezTo>
                  <a:cubicBezTo>
                    <a:pt x="1715" y="1667"/>
                    <a:pt x="1643" y="1667"/>
                    <a:pt x="1691" y="1584"/>
                  </a:cubicBezTo>
                  <a:cubicBezTo>
                    <a:pt x="1726" y="1489"/>
                    <a:pt x="2179" y="548"/>
                    <a:pt x="2191" y="405"/>
                  </a:cubicBezTo>
                  <a:cubicBezTo>
                    <a:pt x="2227" y="239"/>
                    <a:pt x="2179" y="1"/>
                    <a:pt x="2024" y="1"/>
                  </a:cubicBezTo>
                  <a:cubicBezTo>
                    <a:pt x="2015" y="1"/>
                    <a:pt x="2006" y="0"/>
                    <a:pt x="19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71"/>
            <p:cNvSpPr/>
            <p:nvPr/>
          </p:nvSpPr>
          <p:spPr>
            <a:xfrm>
              <a:off x="806479" y="2078125"/>
              <a:ext cx="474458" cy="992415"/>
            </a:xfrm>
            <a:custGeom>
              <a:avLst/>
              <a:gdLst/>
              <a:ahLst/>
              <a:cxnLst/>
              <a:rect l="l" t="t" r="r" b="b"/>
              <a:pathLst>
                <a:path w="3763" h="7871" extrusionOk="0">
                  <a:moveTo>
                    <a:pt x="2072" y="120"/>
                  </a:moveTo>
                  <a:cubicBezTo>
                    <a:pt x="2096" y="120"/>
                    <a:pt x="2120" y="132"/>
                    <a:pt x="2132" y="156"/>
                  </a:cubicBezTo>
                  <a:cubicBezTo>
                    <a:pt x="2179" y="227"/>
                    <a:pt x="2191" y="358"/>
                    <a:pt x="2179" y="465"/>
                  </a:cubicBezTo>
                  <a:cubicBezTo>
                    <a:pt x="2167" y="596"/>
                    <a:pt x="1751" y="1465"/>
                    <a:pt x="1679" y="1620"/>
                  </a:cubicBezTo>
                  <a:cubicBezTo>
                    <a:pt x="1655" y="1668"/>
                    <a:pt x="1655" y="1715"/>
                    <a:pt x="1679" y="1727"/>
                  </a:cubicBezTo>
                  <a:cubicBezTo>
                    <a:pt x="1691" y="1775"/>
                    <a:pt x="1751" y="1775"/>
                    <a:pt x="1751" y="1775"/>
                  </a:cubicBezTo>
                  <a:cubicBezTo>
                    <a:pt x="1751" y="1775"/>
                    <a:pt x="1834" y="1775"/>
                    <a:pt x="1989" y="1787"/>
                  </a:cubicBezTo>
                  <a:cubicBezTo>
                    <a:pt x="2108" y="1799"/>
                    <a:pt x="2167" y="1977"/>
                    <a:pt x="2167" y="2037"/>
                  </a:cubicBezTo>
                  <a:cubicBezTo>
                    <a:pt x="2167" y="2073"/>
                    <a:pt x="2179" y="2096"/>
                    <a:pt x="2215" y="2120"/>
                  </a:cubicBezTo>
                  <a:cubicBezTo>
                    <a:pt x="2225" y="2127"/>
                    <a:pt x="2240" y="2130"/>
                    <a:pt x="2256" y="2130"/>
                  </a:cubicBezTo>
                  <a:cubicBezTo>
                    <a:pt x="2294" y="2130"/>
                    <a:pt x="2341" y="2113"/>
                    <a:pt x="2358" y="2096"/>
                  </a:cubicBezTo>
                  <a:cubicBezTo>
                    <a:pt x="2358" y="2096"/>
                    <a:pt x="2373" y="2091"/>
                    <a:pt x="2411" y="2091"/>
                  </a:cubicBezTo>
                  <a:cubicBezTo>
                    <a:pt x="2450" y="2091"/>
                    <a:pt x="2513" y="2096"/>
                    <a:pt x="2608" y="2120"/>
                  </a:cubicBezTo>
                  <a:cubicBezTo>
                    <a:pt x="2775" y="2144"/>
                    <a:pt x="2787" y="2335"/>
                    <a:pt x="2787" y="2501"/>
                  </a:cubicBezTo>
                  <a:cubicBezTo>
                    <a:pt x="2775" y="2549"/>
                    <a:pt x="2787" y="2573"/>
                    <a:pt x="2822" y="2597"/>
                  </a:cubicBezTo>
                  <a:cubicBezTo>
                    <a:pt x="2836" y="2604"/>
                    <a:pt x="2850" y="2606"/>
                    <a:pt x="2864" y="2606"/>
                  </a:cubicBezTo>
                  <a:cubicBezTo>
                    <a:pt x="2897" y="2606"/>
                    <a:pt x="2928" y="2590"/>
                    <a:pt x="2953" y="2573"/>
                  </a:cubicBezTo>
                  <a:cubicBezTo>
                    <a:pt x="2965" y="2561"/>
                    <a:pt x="3001" y="2549"/>
                    <a:pt x="3013" y="2549"/>
                  </a:cubicBezTo>
                  <a:cubicBezTo>
                    <a:pt x="3021" y="2547"/>
                    <a:pt x="3031" y="2547"/>
                    <a:pt x="3040" y="2547"/>
                  </a:cubicBezTo>
                  <a:cubicBezTo>
                    <a:pt x="3110" y="2547"/>
                    <a:pt x="3206" y="2586"/>
                    <a:pt x="3310" y="2680"/>
                  </a:cubicBezTo>
                  <a:cubicBezTo>
                    <a:pt x="3382" y="2751"/>
                    <a:pt x="3382" y="2930"/>
                    <a:pt x="3322" y="3251"/>
                  </a:cubicBezTo>
                  <a:cubicBezTo>
                    <a:pt x="3310" y="3263"/>
                    <a:pt x="3310" y="3275"/>
                    <a:pt x="3310" y="3287"/>
                  </a:cubicBezTo>
                  <a:cubicBezTo>
                    <a:pt x="3310" y="3323"/>
                    <a:pt x="3263" y="3382"/>
                    <a:pt x="3227" y="3406"/>
                  </a:cubicBezTo>
                  <a:cubicBezTo>
                    <a:pt x="3215" y="3418"/>
                    <a:pt x="3179" y="3418"/>
                    <a:pt x="3179" y="3418"/>
                  </a:cubicBezTo>
                  <a:cubicBezTo>
                    <a:pt x="3173" y="3417"/>
                    <a:pt x="3167" y="3417"/>
                    <a:pt x="3160" y="3417"/>
                  </a:cubicBezTo>
                  <a:cubicBezTo>
                    <a:pt x="3082" y="3417"/>
                    <a:pt x="3000" y="3480"/>
                    <a:pt x="2989" y="3513"/>
                  </a:cubicBezTo>
                  <a:cubicBezTo>
                    <a:pt x="2965" y="3525"/>
                    <a:pt x="2941" y="3561"/>
                    <a:pt x="2929" y="3632"/>
                  </a:cubicBezTo>
                  <a:cubicBezTo>
                    <a:pt x="2917" y="3716"/>
                    <a:pt x="2965" y="3859"/>
                    <a:pt x="2989" y="3882"/>
                  </a:cubicBezTo>
                  <a:lnTo>
                    <a:pt x="3001" y="3906"/>
                  </a:lnTo>
                  <a:cubicBezTo>
                    <a:pt x="3001" y="3906"/>
                    <a:pt x="3406" y="4287"/>
                    <a:pt x="3513" y="4466"/>
                  </a:cubicBezTo>
                  <a:cubicBezTo>
                    <a:pt x="3608" y="4632"/>
                    <a:pt x="3537" y="5394"/>
                    <a:pt x="3513" y="5764"/>
                  </a:cubicBezTo>
                  <a:lnTo>
                    <a:pt x="3513" y="5823"/>
                  </a:lnTo>
                  <a:cubicBezTo>
                    <a:pt x="3477" y="6168"/>
                    <a:pt x="3215" y="7502"/>
                    <a:pt x="3156" y="7776"/>
                  </a:cubicBezTo>
                  <a:lnTo>
                    <a:pt x="727" y="7264"/>
                  </a:lnTo>
                  <a:cubicBezTo>
                    <a:pt x="786" y="6966"/>
                    <a:pt x="1096" y="5311"/>
                    <a:pt x="1167" y="4954"/>
                  </a:cubicBezTo>
                  <a:cubicBezTo>
                    <a:pt x="1215" y="4692"/>
                    <a:pt x="1203" y="4525"/>
                    <a:pt x="1143" y="4478"/>
                  </a:cubicBezTo>
                  <a:cubicBezTo>
                    <a:pt x="1084" y="4418"/>
                    <a:pt x="322" y="3632"/>
                    <a:pt x="215" y="3394"/>
                  </a:cubicBezTo>
                  <a:cubicBezTo>
                    <a:pt x="108" y="3144"/>
                    <a:pt x="203" y="2930"/>
                    <a:pt x="262" y="2835"/>
                  </a:cubicBezTo>
                  <a:cubicBezTo>
                    <a:pt x="286" y="2787"/>
                    <a:pt x="346" y="2656"/>
                    <a:pt x="441" y="2489"/>
                  </a:cubicBezTo>
                  <a:cubicBezTo>
                    <a:pt x="786" y="1835"/>
                    <a:pt x="786" y="1835"/>
                    <a:pt x="786" y="1799"/>
                  </a:cubicBezTo>
                  <a:cubicBezTo>
                    <a:pt x="762" y="1775"/>
                    <a:pt x="751" y="1739"/>
                    <a:pt x="691" y="1644"/>
                  </a:cubicBezTo>
                  <a:cubicBezTo>
                    <a:pt x="667" y="1584"/>
                    <a:pt x="608" y="1489"/>
                    <a:pt x="560" y="1406"/>
                  </a:cubicBezTo>
                  <a:cubicBezTo>
                    <a:pt x="453" y="1203"/>
                    <a:pt x="405" y="930"/>
                    <a:pt x="405" y="894"/>
                  </a:cubicBezTo>
                  <a:cubicBezTo>
                    <a:pt x="405" y="894"/>
                    <a:pt x="429" y="596"/>
                    <a:pt x="631" y="537"/>
                  </a:cubicBezTo>
                  <a:cubicBezTo>
                    <a:pt x="654" y="531"/>
                    <a:pt x="677" y="528"/>
                    <a:pt x="699" y="528"/>
                  </a:cubicBezTo>
                  <a:cubicBezTo>
                    <a:pt x="861" y="528"/>
                    <a:pt x="1004" y="671"/>
                    <a:pt x="1120" y="787"/>
                  </a:cubicBezTo>
                  <a:cubicBezTo>
                    <a:pt x="1179" y="846"/>
                    <a:pt x="1227" y="882"/>
                    <a:pt x="1274" y="882"/>
                  </a:cubicBezTo>
                  <a:cubicBezTo>
                    <a:pt x="1298" y="882"/>
                    <a:pt x="1322" y="870"/>
                    <a:pt x="1334" y="846"/>
                  </a:cubicBezTo>
                  <a:lnTo>
                    <a:pt x="1596" y="453"/>
                  </a:lnTo>
                  <a:cubicBezTo>
                    <a:pt x="1810" y="120"/>
                    <a:pt x="1929" y="120"/>
                    <a:pt x="2060" y="120"/>
                  </a:cubicBezTo>
                  <a:close/>
                  <a:moveTo>
                    <a:pt x="2084" y="1"/>
                  </a:moveTo>
                  <a:cubicBezTo>
                    <a:pt x="1917" y="1"/>
                    <a:pt x="1786" y="13"/>
                    <a:pt x="1524" y="370"/>
                  </a:cubicBezTo>
                  <a:cubicBezTo>
                    <a:pt x="1334" y="644"/>
                    <a:pt x="1274" y="727"/>
                    <a:pt x="1263" y="763"/>
                  </a:cubicBezTo>
                  <a:cubicBezTo>
                    <a:pt x="1251" y="763"/>
                    <a:pt x="1227" y="751"/>
                    <a:pt x="1191" y="703"/>
                  </a:cubicBezTo>
                  <a:cubicBezTo>
                    <a:pt x="1107" y="609"/>
                    <a:pt x="923" y="405"/>
                    <a:pt x="702" y="405"/>
                  </a:cubicBezTo>
                  <a:cubicBezTo>
                    <a:pt x="671" y="405"/>
                    <a:pt x="640" y="409"/>
                    <a:pt x="608" y="418"/>
                  </a:cubicBezTo>
                  <a:cubicBezTo>
                    <a:pt x="358" y="477"/>
                    <a:pt x="310" y="787"/>
                    <a:pt x="310" y="870"/>
                  </a:cubicBezTo>
                  <a:cubicBezTo>
                    <a:pt x="310" y="930"/>
                    <a:pt x="370" y="1203"/>
                    <a:pt x="477" y="1418"/>
                  </a:cubicBezTo>
                  <a:cubicBezTo>
                    <a:pt x="536" y="1525"/>
                    <a:pt x="572" y="1596"/>
                    <a:pt x="620" y="1668"/>
                  </a:cubicBezTo>
                  <a:cubicBezTo>
                    <a:pt x="631" y="1727"/>
                    <a:pt x="667" y="1775"/>
                    <a:pt x="679" y="1787"/>
                  </a:cubicBezTo>
                  <a:cubicBezTo>
                    <a:pt x="655" y="1858"/>
                    <a:pt x="477" y="2204"/>
                    <a:pt x="358" y="2430"/>
                  </a:cubicBezTo>
                  <a:cubicBezTo>
                    <a:pt x="262" y="2597"/>
                    <a:pt x="203" y="2727"/>
                    <a:pt x="179" y="2775"/>
                  </a:cubicBezTo>
                  <a:cubicBezTo>
                    <a:pt x="120" y="2870"/>
                    <a:pt x="0" y="3108"/>
                    <a:pt x="131" y="3406"/>
                  </a:cubicBezTo>
                  <a:cubicBezTo>
                    <a:pt x="250" y="3692"/>
                    <a:pt x="1048" y="4513"/>
                    <a:pt x="1084" y="4537"/>
                  </a:cubicBezTo>
                  <a:cubicBezTo>
                    <a:pt x="1096" y="4561"/>
                    <a:pt x="1132" y="4632"/>
                    <a:pt x="1084" y="4930"/>
                  </a:cubicBezTo>
                  <a:cubicBezTo>
                    <a:pt x="1024" y="5335"/>
                    <a:pt x="655" y="7264"/>
                    <a:pt x="655" y="7276"/>
                  </a:cubicBezTo>
                  <a:lnTo>
                    <a:pt x="631" y="7323"/>
                  </a:lnTo>
                  <a:lnTo>
                    <a:pt x="3239" y="7871"/>
                  </a:lnTo>
                  <a:lnTo>
                    <a:pt x="3298" y="7823"/>
                  </a:lnTo>
                  <a:cubicBezTo>
                    <a:pt x="3310" y="7752"/>
                    <a:pt x="3644" y="6204"/>
                    <a:pt x="3668" y="5823"/>
                  </a:cubicBezTo>
                  <a:lnTo>
                    <a:pt x="3668" y="5764"/>
                  </a:lnTo>
                  <a:cubicBezTo>
                    <a:pt x="3715" y="5192"/>
                    <a:pt x="3763" y="4585"/>
                    <a:pt x="3656" y="4406"/>
                  </a:cubicBezTo>
                  <a:cubicBezTo>
                    <a:pt x="3549" y="4228"/>
                    <a:pt x="3191" y="3870"/>
                    <a:pt x="3132" y="3823"/>
                  </a:cubicBezTo>
                  <a:cubicBezTo>
                    <a:pt x="3120" y="3763"/>
                    <a:pt x="3072" y="3680"/>
                    <a:pt x="3084" y="3632"/>
                  </a:cubicBezTo>
                  <a:cubicBezTo>
                    <a:pt x="3084" y="3585"/>
                    <a:pt x="3108" y="3573"/>
                    <a:pt x="3108" y="3573"/>
                  </a:cubicBezTo>
                  <a:lnTo>
                    <a:pt x="3120" y="3561"/>
                  </a:lnTo>
                  <a:cubicBezTo>
                    <a:pt x="3156" y="3525"/>
                    <a:pt x="3191" y="3501"/>
                    <a:pt x="3227" y="3501"/>
                  </a:cubicBezTo>
                  <a:cubicBezTo>
                    <a:pt x="3233" y="3504"/>
                    <a:pt x="3240" y="3506"/>
                    <a:pt x="3249" y="3506"/>
                  </a:cubicBezTo>
                  <a:cubicBezTo>
                    <a:pt x="3275" y="3506"/>
                    <a:pt x="3310" y="3492"/>
                    <a:pt x="3346" y="3466"/>
                  </a:cubicBezTo>
                  <a:cubicBezTo>
                    <a:pt x="3406" y="3418"/>
                    <a:pt x="3465" y="3347"/>
                    <a:pt x="3477" y="3287"/>
                  </a:cubicBezTo>
                  <a:cubicBezTo>
                    <a:pt x="3489" y="3275"/>
                    <a:pt x="3489" y="3263"/>
                    <a:pt x="3489" y="3251"/>
                  </a:cubicBezTo>
                  <a:cubicBezTo>
                    <a:pt x="3537" y="2989"/>
                    <a:pt x="3584" y="2716"/>
                    <a:pt x="3453" y="2597"/>
                  </a:cubicBezTo>
                  <a:cubicBezTo>
                    <a:pt x="3317" y="2470"/>
                    <a:pt x="3208" y="2428"/>
                    <a:pt x="3110" y="2428"/>
                  </a:cubicBezTo>
                  <a:cubicBezTo>
                    <a:pt x="3097" y="2428"/>
                    <a:pt x="3085" y="2428"/>
                    <a:pt x="3072" y="2430"/>
                  </a:cubicBezTo>
                  <a:cubicBezTo>
                    <a:pt x="3048" y="2430"/>
                    <a:pt x="3013" y="2442"/>
                    <a:pt x="2989" y="2454"/>
                  </a:cubicBezTo>
                  <a:cubicBezTo>
                    <a:pt x="2977" y="2454"/>
                    <a:pt x="2953" y="2477"/>
                    <a:pt x="2941" y="2477"/>
                  </a:cubicBezTo>
                  <a:lnTo>
                    <a:pt x="2941" y="2454"/>
                  </a:lnTo>
                  <a:cubicBezTo>
                    <a:pt x="2941" y="2335"/>
                    <a:pt x="2941" y="2037"/>
                    <a:pt x="2691" y="1977"/>
                  </a:cubicBezTo>
                  <a:cubicBezTo>
                    <a:pt x="2602" y="1963"/>
                    <a:pt x="2538" y="1959"/>
                    <a:pt x="2490" y="1959"/>
                  </a:cubicBezTo>
                  <a:cubicBezTo>
                    <a:pt x="2416" y="1959"/>
                    <a:pt x="2384" y="1970"/>
                    <a:pt x="2370" y="1977"/>
                  </a:cubicBezTo>
                  <a:cubicBezTo>
                    <a:pt x="2346" y="2001"/>
                    <a:pt x="2322" y="2001"/>
                    <a:pt x="2322" y="2001"/>
                  </a:cubicBezTo>
                  <a:cubicBezTo>
                    <a:pt x="2298" y="1906"/>
                    <a:pt x="2227" y="1680"/>
                    <a:pt x="2048" y="1656"/>
                  </a:cubicBezTo>
                  <a:cubicBezTo>
                    <a:pt x="1993" y="1652"/>
                    <a:pt x="1945" y="1651"/>
                    <a:pt x="1906" y="1651"/>
                  </a:cubicBezTo>
                  <a:cubicBezTo>
                    <a:pt x="1829" y="1651"/>
                    <a:pt x="1786" y="1656"/>
                    <a:pt x="1786" y="1656"/>
                  </a:cubicBezTo>
                  <a:lnTo>
                    <a:pt x="1786" y="1644"/>
                  </a:lnTo>
                  <a:cubicBezTo>
                    <a:pt x="1798" y="1644"/>
                    <a:pt x="2275" y="632"/>
                    <a:pt x="2298" y="453"/>
                  </a:cubicBezTo>
                  <a:cubicBezTo>
                    <a:pt x="2322" y="334"/>
                    <a:pt x="2298" y="156"/>
                    <a:pt x="2227" y="61"/>
                  </a:cubicBezTo>
                  <a:cubicBezTo>
                    <a:pt x="2203" y="13"/>
                    <a:pt x="2155" y="1"/>
                    <a:pt x="20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71"/>
            <p:cNvSpPr/>
            <p:nvPr/>
          </p:nvSpPr>
          <p:spPr>
            <a:xfrm>
              <a:off x="1010610" y="2287173"/>
              <a:ext cx="100742" cy="208419"/>
            </a:xfrm>
            <a:custGeom>
              <a:avLst/>
              <a:gdLst/>
              <a:ahLst/>
              <a:cxnLst/>
              <a:rect l="l" t="t" r="r" b="b"/>
              <a:pathLst>
                <a:path w="799" h="1653" extrusionOk="0">
                  <a:moveTo>
                    <a:pt x="258" y="1"/>
                  </a:moveTo>
                  <a:cubicBezTo>
                    <a:pt x="132" y="1"/>
                    <a:pt x="39" y="57"/>
                    <a:pt x="25" y="57"/>
                  </a:cubicBezTo>
                  <a:lnTo>
                    <a:pt x="72" y="129"/>
                  </a:lnTo>
                  <a:cubicBezTo>
                    <a:pt x="72" y="129"/>
                    <a:pt x="136" y="93"/>
                    <a:pt x="232" y="93"/>
                  </a:cubicBezTo>
                  <a:cubicBezTo>
                    <a:pt x="301" y="93"/>
                    <a:pt x="387" y="112"/>
                    <a:pt x="477" y="177"/>
                  </a:cubicBezTo>
                  <a:cubicBezTo>
                    <a:pt x="608" y="260"/>
                    <a:pt x="572" y="498"/>
                    <a:pt x="382" y="891"/>
                  </a:cubicBezTo>
                  <a:lnTo>
                    <a:pt x="370" y="915"/>
                  </a:lnTo>
                  <a:cubicBezTo>
                    <a:pt x="310" y="1034"/>
                    <a:pt x="1" y="1605"/>
                    <a:pt x="1" y="1605"/>
                  </a:cubicBezTo>
                  <a:lnTo>
                    <a:pt x="84" y="1653"/>
                  </a:lnTo>
                  <a:cubicBezTo>
                    <a:pt x="108" y="1617"/>
                    <a:pt x="406" y="1069"/>
                    <a:pt x="453" y="962"/>
                  </a:cubicBezTo>
                  <a:lnTo>
                    <a:pt x="477" y="939"/>
                  </a:lnTo>
                  <a:cubicBezTo>
                    <a:pt x="548" y="772"/>
                    <a:pt x="798" y="296"/>
                    <a:pt x="536" y="105"/>
                  </a:cubicBezTo>
                  <a:cubicBezTo>
                    <a:pt x="438" y="25"/>
                    <a:pt x="341" y="1"/>
                    <a:pt x="2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71"/>
            <p:cNvSpPr/>
            <p:nvPr/>
          </p:nvSpPr>
          <p:spPr>
            <a:xfrm>
              <a:off x="1078191" y="2327393"/>
              <a:ext cx="93177" cy="214723"/>
            </a:xfrm>
            <a:custGeom>
              <a:avLst/>
              <a:gdLst/>
              <a:ahLst/>
              <a:cxnLst/>
              <a:rect l="l" t="t" r="r" b="b"/>
              <a:pathLst>
                <a:path w="739" h="1703" extrusionOk="0">
                  <a:moveTo>
                    <a:pt x="310" y="1"/>
                  </a:moveTo>
                  <a:cubicBezTo>
                    <a:pt x="164" y="1"/>
                    <a:pt x="53" y="82"/>
                    <a:pt x="0" y="143"/>
                  </a:cubicBezTo>
                  <a:lnTo>
                    <a:pt x="72" y="191"/>
                  </a:lnTo>
                  <a:cubicBezTo>
                    <a:pt x="72" y="182"/>
                    <a:pt x="158" y="93"/>
                    <a:pt x="302" y="93"/>
                  </a:cubicBezTo>
                  <a:cubicBezTo>
                    <a:pt x="344" y="93"/>
                    <a:pt x="390" y="101"/>
                    <a:pt x="441" y="119"/>
                  </a:cubicBezTo>
                  <a:cubicBezTo>
                    <a:pt x="512" y="155"/>
                    <a:pt x="572" y="215"/>
                    <a:pt x="608" y="286"/>
                  </a:cubicBezTo>
                  <a:cubicBezTo>
                    <a:pt x="667" y="417"/>
                    <a:pt x="655" y="584"/>
                    <a:pt x="608" y="679"/>
                  </a:cubicBezTo>
                  <a:cubicBezTo>
                    <a:pt x="548" y="858"/>
                    <a:pt x="72" y="1643"/>
                    <a:pt x="72" y="1655"/>
                  </a:cubicBezTo>
                  <a:lnTo>
                    <a:pt x="143" y="1703"/>
                  </a:lnTo>
                  <a:cubicBezTo>
                    <a:pt x="179" y="1667"/>
                    <a:pt x="620" y="881"/>
                    <a:pt x="679" y="703"/>
                  </a:cubicBezTo>
                  <a:cubicBezTo>
                    <a:pt x="727" y="584"/>
                    <a:pt x="739" y="393"/>
                    <a:pt x="679" y="239"/>
                  </a:cubicBezTo>
                  <a:cubicBezTo>
                    <a:pt x="643" y="155"/>
                    <a:pt x="560" y="72"/>
                    <a:pt x="477" y="36"/>
                  </a:cubicBezTo>
                  <a:cubicBezTo>
                    <a:pt x="417" y="11"/>
                    <a:pt x="361" y="1"/>
                    <a:pt x="3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71"/>
            <p:cNvSpPr/>
            <p:nvPr/>
          </p:nvSpPr>
          <p:spPr>
            <a:xfrm>
              <a:off x="833461" y="2131837"/>
              <a:ext cx="130750" cy="171602"/>
            </a:xfrm>
            <a:custGeom>
              <a:avLst/>
              <a:gdLst/>
              <a:ahLst/>
              <a:cxnLst/>
              <a:rect l="l" t="t" r="r" b="b"/>
              <a:pathLst>
                <a:path w="1037" h="1361" extrusionOk="0">
                  <a:moveTo>
                    <a:pt x="469" y="1"/>
                  </a:moveTo>
                  <a:cubicBezTo>
                    <a:pt x="452" y="1"/>
                    <a:pt x="435" y="2"/>
                    <a:pt x="417" y="4"/>
                  </a:cubicBezTo>
                  <a:cubicBezTo>
                    <a:pt x="239" y="39"/>
                    <a:pt x="108" y="182"/>
                    <a:pt x="84" y="361"/>
                  </a:cubicBezTo>
                  <a:cubicBezTo>
                    <a:pt x="1" y="742"/>
                    <a:pt x="417" y="1337"/>
                    <a:pt x="441" y="1361"/>
                  </a:cubicBezTo>
                  <a:lnTo>
                    <a:pt x="525" y="1301"/>
                  </a:lnTo>
                  <a:cubicBezTo>
                    <a:pt x="525" y="1301"/>
                    <a:pt x="120" y="706"/>
                    <a:pt x="179" y="385"/>
                  </a:cubicBezTo>
                  <a:cubicBezTo>
                    <a:pt x="215" y="230"/>
                    <a:pt x="298" y="111"/>
                    <a:pt x="441" y="99"/>
                  </a:cubicBezTo>
                  <a:cubicBezTo>
                    <a:pt x="460" y="95"/>
                    <a:pt x="478" y="93"/>
                    <a:pt x="496" y="93"/>
                  </a:cubicBezTo>
                  <a:cubicBezTo>
                    <a:pt x="658" y="93"/>
                    <a:pt x="825" y="232"/>
                    <a:pt x="953" y="456"/>
                  </a:cubicBezTo>
                  <a:lnTo>
                    <a:pt x="1037" y="408"/>
                  </a:lnTo>
                  <a:cubicBezTo>
                    <a:pt x="883" y="134"/>
                    <a:pt x="678" y="1"/>
                    <a:pt x="4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71"/>
            <p:cNvSpPr/>
            <p:nvPr/>
          </p:nvSpPr>
          <p:spPr>
            <a:xfrm>
              <a:off x="1157750" y="2388670"/>
              <a:ext cx="102255" cy="137054"/>
            </a:xfrm>
            <a:custGeom>
              <a:avLst/>
              <a:gdLst/>
              <a:ahLst/>
              <a:cxnLst/>
              <a:rect l="l" t="t" r="r" b="b"/>
              <a:pathLst>
                <a:path w="811" h="1087" extrusionOk="0">
                  <a:moveTo>
                    <a:pt x="273" y="1"/>
                  </a:moveTo>
                  <a:cubicBezTo>
                    <a:pt x="236" y="1"/>
                    <a:pt x="200" y="10"/>
                    <a:pt x="167" y="26"/>
                  </a:cubicBezTo>
                  <a:cubicBezTo>
                    <a:pt x="48" y="86"/>
                    <a:pt x="1" y="205"/>
                    <a:pt x="1" y="205"/>
                  </a:cubicBezTo>
                  <a:lnTo>
                    <a:pt x="96" y="229"/>
                  </a:lnTo>
                  <a:cubicBezTo>
                    <a:pt x="96" y="229"/>
                    <a:pt x="131" y="145"/>
                    <a:pt x="203" y="110"/>
                  </a:cubicBezTo>
                  <a:cubicBezTo>
                    <a:pt x="220" y="105"/>
                    <a:pt x="239" y="103"/>
                    <a:pt x="259" y="103"/>
                  </a:cubicBezTo>
                  <a:cubicBezTo>
                    <a:pt x="294" y="103"/>
                    <a:pt x="332" y="111"/>
                    <a:pt x="370" y="134"/>
                  </a:cubicBezTo>
                  <a:cubicBezTo>
                    <a:pt x="560" y="205"/>
                    <a:pt x="727" y="336"/>
                    <a:pt x="608" y="753"/>
                  </a:cubicBezTo>
                  <a:cubicBezTo>
                    <a:pt x="560" y="872"/>
                    <a:pt x="501" y="943"/>
                    <a:pt x="441" y="979"/>
                  </a:cubicBezTo>
                  <a:cubicBezTo>
                    <a:pt x="423" y="985"/>
                    <a:pt x="405" y="987"/>
                    <a:pt x="387" y="987"/>
                  </a:cubicBezTo>
                  <a:cubicBezTo>
                    <a:pt x="333" y="987"/>
                    <a:pt x="286" y="967"/>
                    <a:pt x="286" y="967"/>
                  </a:cubicBezTo>
                  <a:lnTo>
                    <a:pt x="227" y="1038"/>
                  </a:lnTo>
                  <a:cubicBezTo>
                    <a:pt x="227" y="1038"/>
                    <a:pt x="286" y="1086"/>
                    <a:pt x="382" y="1086"/>
                  </a:cubicBezTo>
                  <a:cubicBezTo>
                    <a:pt x="393" y="1086"/>
                    <a:pt x="429" y="1062"/>
                    <a:pt x="477" y="1062"/>
                  </a:cubicBezTo>
                  <a:cubicBezTo>
                    <a:pt x="584" y="1038"/>
                    <a:pt x="667" y="943"/>
                    <a:pt x="703" y="776"/>
                  </a:cubicBezTo>
                  <a:cubicBezTo>
                    <a:pt x="810" y="407"/>
                    <a:pt x="727" y="169"/>
                    <a:pt x="405" y="38"/>
                  </a:cubicBezTo>
                  <a:cubicBezTo>
                    <a:pt x="361" y="13"/>
                    <a:pt x="316" y="1"/>
                    <a:pt x="2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71"/>
            <p:cNvSpPr/>
            <p:nvPr/>
          </p:nvSpPr>
          <p:spPr>
            <a:xfrm>
              <a:off x="791475" y="2077116"/>
              <a:ext cx="477484" cy="993424"/>
            </a:xfrm>
            <a:custGeom>
              <a:avLst/>
              <a:gdLst/>
              <a:ahLst/>
              <a:cxnLst/>
              <a:rect l="l" t="t" r="r" b="b"/>
              <a:pathLst>
                <a:path w="3787" h="7879" extrusionOk="0">
                  <a:moveTo>
                    <a:pt x="2128" y="0"/>
                  </a:moveTo>
                  <a:cubicBezTo>
                    <a:pt x="2096" y="0"/>
                    <a:pt x="2061" y="3"/>
                    <a:pt x="2024" y="9"/>
                  </a:cubicBezTo>
                  <a:cubicBezTo>
                    <a:pt x="1572" y="80"/>
                    <a:pt x="334" y="2616"/>
                    <a:pt x="203" y="2902"/>
                  </a:cubicBezTo>
                  <a:cubicBezTo>
                    <a:pt x="0" y="3355"/>
                    <a:pt x="512" y="3855"/>
                    <a:pt x="893" y="4224"/>
                  </a:cubicBezTo>
                  <a:cubicBezTo>
                    <a:pt x="1024" y="4367"/>
                    <a:pt x="1155" y="4486"/>
                    <a:pt x="1191" y="4569"/>
                  </a:cubicBezTo>
                  <a:cubicBezTo>
                    <a:pt x="1262" y="4748"/>
                    <a:pt x="965" y="6295"/>
                    <a:pt x="750" y="7284"/>
                  </a:cubicBezTo>
                  <a:lnTo>
                    <a:pt x="739" y="7331"/>
                  </a:lnTo>
                  <a:lnTo>
                    <a:pt x="3346" y="7879"/>
                  </a:lnTo>
                  <a:lnTo>
                    <a:pt x="3346" y="7819"/>
                  </a:lnTo>
                  <a:cubicBezTo>
                    <a:pt x="3346" y="7819"/>
                    <a:pt x="3548" y="7093"/>
                    <a:pt x="3668" y="6176"/>
                  </a:cubicBezTo>
                  <a:cubicBezTo>
                    <a:pt x="3787" y="5283"/>
                    <a:pt x="3787" y="4569"/>
                    <a:pt x="3691" y="4355"/>
                  </a:cubicBezTo>
                  <a:cubicBezTo>
                    <a:pt x="3644" y="4248"/>
                    <a:pt x="3513" y="4117"/>
                    <a:pt x="3394" y="3998"/>
                  </a:cubicBezTo>
                  <a:cubicBezTo>
                    <a:pt x="3287" y="3890"/>
                    <a:pt x="3132" y="3748"/>
                    <a:pt x="3132" y="3700"/>
                  </a:cubicBezTo>
                  <a:cubicBezTo>
                    <a:pt x="3132" y="3628"/>
                    <a:pt x="3298" y="3295"/>
                    <a:pt x="3394" y="3105"/>
                  </a:cubicBezTo>
                  <a:lnTo>
                    <a:pt x="3298" y="3057"/>
                  </a:lnTo>
                  <a:cubicBezTo>
                    <a:pt x="3251" y="3152"/>
                    <a:pt x="3048" y="3581"/>
                    <a:pt x="3048" y="3700"/>
                  </a:cubicBezTo>
                  <a:cubicBezTo>
                    <a:pt x="3048" y="3771"/>
                    <a:pt x="3156" y="3878"/>
                    <a:pt x="3334" y="4057"/>
                  </a:cubicBezTo>
                  <a:cubicBezTo>
                    <a:pt x="3429" y="4176"/>
                    <a:pt x="3572" y="4295"/>
                    <a:pt x="3608" y="4390"/>
                  </a:cubicBezTo>
                  <a:cubicBezTo>
                    <a:pt x="3691" y="4533"/>
                    <a:pt x="3715" y="5141"/>
                    <a:pt x="3584" y="6141"/>
                  </a:cubicBezTo>
                  <a:cubicBezTo>
                    <a:pt x="3477" y="6926"/>
                    <a:pt x="3310" y="7581"/>
                    <a:pt x="3275" y="7748"/>
                  </a:cubicBezTo>
                  <a:lnTo>
                    <a:pt x="846" y="7248"/>
                  </a:lnTo>
                  <a:cubicBezTo>
                    <a:pt x="929" y="6843"/>
                    <a:pt x="1370" y="4771"/>
                    <a:pt x="1274" y="4521"/>
                  </a:cubicBezTo>
                  <a:cubicBezTo>
                    <a:pt x="1251" y="4426"/>
                    <a:pt x="1108" y="4307"/>
                    <a:pt x="953" y="4152"/>
                  </a:cubicBezTo>
                  <a:cubicBezTo>
                    <a:pt x="596" y="3795"/>
                    <a:pt x="96" y="3331"/>
                    <a:pt x="274" y="2926"/>
                  </a:cubicBezTo>
                  <a:cubicBezTo>
                    <a:pt x="810" y="1807"/>
                    <a:pt x="1727" y="140"/>
                    <a:pt x="2024" y="104"/>
                  </a:cubicBezTo>
                  <a:cubicBezTo>
                    <a:pt x="2055" y="98"/>
                    <a:pt x="2084" y="95"/>
                    <a:pt x="2110" y="95"/>
                  </a:cubicBezTo>
                  <a:cubicBezTo>
                    <a:pt x="2184" y="95"/>
                    <a:pt x="2239" y="120"/>
                    <a:pt x="2274" y="164"/>
                  </a:cubicBezTo>
                  <a:cubicBezTo>
                    <a:pt x="2334" y="235"/>
                    <a:pt x="2322" y="426"/>
                    <a:pt x="2215" y="664"/>
                  </a:cubicBezTo>
                  <a:cubicBezTo>
                    <a:pt x="2048" y="1057"/>
                    <a:pt x="1155" y="2902"/>
                    <a:pt x="1143" y="2914"/>
                  </a:cubicBezTo>
                  <a:lnTo>
                    <a:pt x="1227" y="2962"/>
                  </a:lnTo>
                  <a:cubicBezTo>
                    <a:pt x="1251" y="2938"/>
                    <a:pt x="2155" y="1092"/>
                    <a:pt x="2322" y="711"/>
                  </a:cubicBezTo>
                  <a:cubicBezTo>
                    <a:pt x="2405" y="521"/>
                    <a:pt x="2477" y="247"/>
                    <a:pt x="2358" y="104"/>
                  </a:cubicBezTo>
                  <a:cubicBezTo>
                    <a:pt x="2312" y="31"/>
                    <a:pt x="2232" y="0"/>
                    <a:pt x="21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71"/>
            <p:cNvSpPr/>
            <p:nvPr/>
          </p:nvSpPr>
          <p:spPr>
            <a:xfrm>
              <a:off x="798914" y="2882794"/>
              <a:ext cx="462606" cy="298948"/>
            </a:xfrm>
            <a:custGeom>
              <a:avLst/>
              <a:gdLst/>
              <a:ahLst/>
              <a:cxnLst/>
              <a:rect l="l" t="t" r="r" b="b"/>
              <a:pathLst>
                <a:path w="3669" h="2371" extrusionOk="0">
                  <a:moveTo>
                    <a:pt x="715" y="1"/>
                  </a:moveTo>
                  <a:lnTo>
                    <a:pt x="1" y="1441"/>
                  </a:lnTo>
                  <a:lnTo>
                    <a:pt x="3454" y="2370"/>
                  </a:lnTo>
                  <a:lnTo>
                    <a:pt x="3668" y="584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71"/>
            <p:cNvSpPr/>
            <p:nvPr/>
          </p:nvSpPr>
          <p:spPr>
            <a:xfrm>
              <a:off x="139997" y="3014930"/>
              <a:ext cx="1148508" cy="1357935"/>
            </a:xfrm>
            <a:custGeom>
              <a:avLst/>
              <a:gdLst/>
              <a:ahLst/>
              <a:cxnLst/>
              <a:rect l="l" t="t" r="r" b="b"/>
              <a:pathLst>
                <a:path w="9109" h="10770" extrusionOk="0">
                  <a:moveTo>
                    <a:pt x="4763" y="0"/>
                  </a:moveTo>
                  <a:lnTo>
                    <a:pt x="1107" y="6037"/>
                  </a:lnTo>
                  <a:lnTo>
                    <a:pt x="0" y="8454"/>
                  </a:lnTo>
                  <a:cubicBezTo>
                    <a:pt x="859" y="10054"/>
                    <a:pt x="2456" y="10769"/>
                    <a:pt x="4172" y="10769"/>
                  </a:cubicBezTo>
                  <a:cubicBezTo>
                    <a:pt x="4525" y="10769"/>
                    <a:pt x="4882" y="10739"/>
                    <a:pt x="5239" y="10680"/>
                  </a:cubicBezTo>
                  <a:cubicBezTo>
                    <a:pt x="8513" y="10133"/>
                    <a:pt x="9108" y="917"/>
                    <a:pt x="9108" y="917"/>
                  </a:cubicBezTo>
                  <a:lnTo>
                    <a:pt x="47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71"/>
            <p:cNvSpPr/>
            <p:nvPr/>
          </p:nvSpPr>
          <p:spPr>
            <a:xfrm>
              <a:off x="129406" y="3007365"/>
              <a:ext cx="1162125" cy="1372309"/>
            </a:xfrm>
            <a:custGeom>
              <a:avLst/>
              <a:gdLst/>
              <a:ahLst/>
              <a:cxnLst/>
              <a:rect l="l" t="t" r="r" b="b"/>
              <a:pathLst>
                <a:path w="9217" h="10884" extrusionOk="0">
                  <a:moveTo>
                    <a:pt x="4858" y="120"/>
                  </a:moveTo>
                  <a:lnTo>
                    <a:pt x="9133" y="1025"/>
                  </a:lnTo>
                  <a:cubicBezTo>
                    <a:pt x="9085" y="1680"/>
                    <a:pt x="8395" y="10181"/>
                    <a:pt x="5311" y="10705"/>
                  </a:cubicBezTo>
                  <a:cubicBezTo>
                    <a:pt x="4945" y="10763"/>
                    <a:pt x="4589" y="10792"/>
                    <a:pt x="4244" y="10792"/>
                  </a:cubicBezTo>
                  <a:cubicBezTo>
                    <a:pt x="2424" y="10792"/>
                    <a:pt x="933" y="9986"/>
                    <a:pt x="132" y="8514"/>
                  </a:cubicBezTo>
                  <a:lnTo>
                    <a:pt x="1227" y="6133"/>
                  </a:lnTo>
                  <a:lnTo>
                    <a:pt x="4858" y="120"/>
                  </a:lnTo>
                  <a:close/>
                  <a:moveTo>
                    <a:pt x="4799" y="1"/>
                  </a:moveTo>
                  <a:lnTo>
                    <a:pt x="1120" y="6085"/>
                  </a:lnTo>
                  <a:lnTo>
                    <a:pt x="1" y="8514"/>
                  </a:lnTo>
                  <a:lnTo>
                    <a:pt x="25" y="8526"/>
                  </a:lnTo>
                  <a:cubicBezTo>
                    <a:pt x="846" y="10050"/>
                    <a:pt x="2358" y="10883"/>
                    <a:pt x="4204" y="10883"/>
                  </a:cubicBezTo>
                  <a:cubicBezTo>
                    <a:pt x="4561" y="10883"/>
                    <a:pt x="4930" y="10847"/>
                    <a:pt x="5311" y="10788"/>
                  </a:cubicBezTo>
                  <a:cubicBezTo>
                    <a:pt x="8597" y="10240"/>
                    <a:pt x="9192" y="1358"/>
                    <a:pt x="9216" y="977"/>
                  </a:cubicBezTo>
                  <a:lnTo>
                    <a:pt x="9216" y="942"/>
                  </a:lnTo>
                  <a:lnTo>
                    <a:pt x="47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71"/>
            <p:cNvSpPr/>
            <p:nvPr/>
          </p:nvSpPr>
          <p:spPr>
            <a:xfrm>
              <a:off x="656312" y="3145553"/>
              <a:ext cx="615673" cy="166684"/>
            </a:xfrm>
            <a:custGeom>
              <a:avLst/>
              <a:gdLst/>
              <a:ahLst/>
              <a:cxnLst/>
              <a:rect l="l" t="t" r="r" b="b"/>
              <a:pathLst>
                <a:path w="4883" h="1322" extrusionOk="0">
                  <a:moveTo>
                    <a:pt x="25" y="0"/>
                  </a:moveTo>
                  <a:lnTo>
                    <a:pt x="1" y="84"/>
                  </a:lnTo>
                  <a:lnTo>
                    <a:pt x="4859" y="1322"/>
                  </a:lnTo>
                  <a:lnTo>
                    <a:pt x="4882" y="123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71"/>
            <p:cNvSpPr/>
            <p:nvPr/>
          </p:nvSpPr>
          <p:spPr>
            <a:xfrm>
              <a:off x="123480" y="3008878"/>
              <a:ext cx="1170951" cy="1370796"/>
            </a:xfrm>
            <a:custGeom>
              <a:avLst/>
              <a:gdLst/>
              <a:ahLst/>
              <a:cxnLst/>
              <a:rect l="l" t="t" r="r" b="b"/>
              <a:pathLst>
                <a:path w="9287" h="10872" extrusionOk="0">
                  <a:moveTo>
                    <a:pt x="4858" y="1"/>
                  </a:moveTo>
                  <a:lnTo>
                    <a:pt x="1203" y="6073"/>
                  </a:lnTo>
                  <a:lnTo>
                    <a:pt x="1274" y="6121"/>
                  </a:lnTo>
                  <a:lnTo>
                    <a:pt x="4917" y="96"/>
                  </a:lnTo>
                  <a:lnTo>
                    <a:pt x="9192" y="1001"/>
                  </a:lnTo>
                  <a:cubicBezTo>
                    <a:pt x="9144" y="1656"/>
                    <a:pt x="8465" y="10157"/>
                    <a:pt x="5370" y="10669"/>
                  </a:cubicBezTo>
                  <a:cubicBezTo>
                    <a:pt x="5018" y="10728"/>
                    <a:pt x="4648" y="10761"/>
                    <a:pt x="4272" y="10761"/>
                  </a:cubicBezTo>
                  <a:cubicBezTo>
                    <a:pt x="2686" y="10761"/>
                    <a:pt x="988" y="10174"/>
                    <a:pt x="83" y="8490"/>
                  </a:cubicBezTo>
                  <a:lnTo>
                    <a:pt x="0" y="8526"/>
                  </a:lnTo>
                  <a:cubicBezTo>
                    <a:pt x="917" y="10252"/>
                    <a:pt x="2655" y="10871"/>
                    <a:pt x="4286" y="10871"/>
                  </a:cubicBezTo>
                  <a:cubicBezTo>
                    <a:pt x="4655" y="10871"/>
                    <a:pt x="5013" y="10835"/>
                    <a:pt x="5370" y="10788"/>
                  </a:cubicBezTo>
                  <a:cubicBezTo>
                    <a:pt x="8656" y="10240"/>
                    <a:pt x="9251" y="1358"/>
                    <a:pt x="9287" y="989"/>
                  </a:cubicBezTo>
                  <a:lnTo>
                    <a:pt x="9287" y="941"/>
                  </a:lnTo>
                  <a:lnTo>
                    <a:pt x="48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71"/>
            <p:cNvSpPr/>
            <p:nvPr/>
          </p:nvSpPr>
          <p:spPr>
            <a:xfrm>
              <a:off x="822366" y="3396712"/>
              <a:ext cx="78173" cy="82964"/>
            </a:xfrm>
            <a:custGeom>
              <a:avLst/>
              <a:gdLst/>
              <a:ahLst/>
              <a:cxnLst/>
              <a:rect l="l" t="t" r="r" b="b"/>
              <a:pathLst>
                <a:path w="620" h="658" extrusionOk="0">
                  <a:moveTo>
                    <a:pt x="35" y="1"/>
                  </a:moveTo>
                  <a:cubicBezTo>
                    <a:pt x="13" y="1"/>
                    <a:pt x="0" y="34"/>
                    <a:pt x="17" y="68"/>
                  </a:cubicBezTo>
                  <a:lnTo>
                    <a:pt x="553" y="651"/>
                  </a:lnTo>
                  <a:cubicBezTo>
                    <a:pt x="560" y="656"/>
                    <a:pt x="567" y="658"/>
                    <a:pt x="573" y="658"/>
                  </a:cubicBezTo>
                  <a:cubicBezTo>
                    <a:pt x="600" y="658"/>
                    <a:pt x="620" y="623"/>
                    <a:pt x="601" y="604"/>
                  </a:cubicBezTo>
                  <a:lnTo>
                    <a:pt x="65" y="20"/>
                  </a:lnTo>
                  <a:cubicBezTo>
                    <a:pt x="54" y="7"/>
                    <a:pt x="44" y="1"/>
                    <a:pt x="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71"/>
            <p:cNvSpPr/>
            <p:nvPr/>
          </p:nvSpPr>
          <p:spPr>
            <a:xfrm>
              <a:off x="874564" y="3728818"/>
              <a:ext cx="52704" cy="98725"/>
            </a:xfrm>
            <a:custGeom>
              <a:avLst/>
              <a:gdLst/>
              <a:ahLst/>
              <a:cxnLst/>
              <a:rect l="l" t="t" r="r" b="b"/>
              <a:pathLst>
                <a:path w="418" h="783" extrusionOk="0">
                  <a:moveTo>
                    <a:pt x="39" y="1"/>
                  </a:moveTo>
                  <a:cubicBezTo>
                    <a:pt x="19" y="1"/>
                    <a:pt x="0" y="22"/>
                    <a:pt x="8" y="53"/>
                  </a:cubicBezTo>
                  <a:cubicBezTo>
                    <a:pt x="127" y="292"/>
                    <a:pt x="234" y="530"/>
                    <a:pt x="342" y="768"/>
                  </a:cubicBezTo>
                  <a:cubicBezTo>
                    <a:pt x="348" y="778"/>
                    <a:pt x="359" y="783"/>
                    <a:pt x="369" y="783"/>
                  </a:cubicBezTo>
                  <a:cubicBezTo>
                    <a:pt x="393" y="783"/>
                    <a:pt x="418" y="757"/>
                    <a:pt x="401" y="732"/>
                  </a:cubicBezTo>
                  <a:cubicBezTo>
                    <a:pt x="294" y="494"/>
                    <a:pt x="187" y="256"/>
                    <a:pt x="68" y="18"/>
                  </a:cubicBezTo>
                  <a:cubicBezTo>
                    <a:pt x="60" y="6"/>
                    <a:pt x="49" y="1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71"/>
            <p:cNvSpPr/>
            <p:nvPr/>
          </p:nvSpPr>
          <p:spPr>
            <a:xfrm>
              <a:off x="642191" y="3270881"/>
              <a:ext cx="76786" cy="84225"/>
            </a:xfrm>
            <a:custGeom>
              <a:avLst/>
              <a:gdLst/>
              <a:ahLst/>
              <a:cxnLst/>
              <a:rect l="l" t="t" r="r" b="b"/>
              <a:pathLst>
                <a:path w="609" h="668" extrusionOk="0">
                  <a:moveTo>
                    <a:pt x="555" y="1"/>
                  </a:moveTo>
                  <a:cubicBezTo>
                    <a:pt x="550" y="1"/>
                    <a:pt x="545" y="3"/>
                    <a:pt x="541" y="6"/>
                  </a:cubicBezTo>
                  <a:cubicBezTo>
                    <a:pt x="363" y="197"/>
                    <a:pt x="196" y="411"/>
                    <a:pt x="18" y="602"/>
                  </a:cubicBezTo>
                  <a:cubicBezTo>
                    <a:pt x="0" y="628"/>
                    <a:pt x="15" y="667"/>
                    <a:pt x="38" y="667"/>
                  </a:cubicBezTo>
                  <a:cubicBezTo>
                    <a:pt x="46" y="667"/>
                    <a:pt x="56" y="662"/>
                    <a:pt x="65" y="649"/>
                  </a:cubicBezTo>
                  <a:cubicBezTo>
                    <a:pt x="244" y="459"/>
                    <a:pt x="399" y="245"/>
                    <a:pt x="589" y="54"/>
                  </a:cubicBezTo>
                  <a:cubicBezTo>
                    <a:pt x="609" y="44"/>
                    <a:pt x="579" y="1"/>
                    <a:pt x="5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71"/>
            <p:cNvSpPr/>
            <p:nvPr/>
          </p:nvSpPr>
          <p:spPr>
            <a:xfrm>
              <a:off x="1080334" y="3369857"/>
              <a:ext cx="43878" cy="102381"/>
            </a:xfrm>
            <a:custGeom>
              <a:avLst/>
              <a:gdLst/>
              <a:ahLst/>
              <a:cxnLst/>
              <a:rect l="l" t="t" r="r" b="b"/>
              <a:pathLst>
                <a:path w="348" h="812" extrusionOk="0">
                  <a:moveTo>
                    <a:pt x="38" y="1"/>
                  </a:moveTo>
                  <a:cubicBezTo>
                    <a:pt x="16" y="1"/>
                    <a:pt x="1" y="16"/>
                    <a:pt x="7" y="43"/>
                  </a:cubicBezTo>
                  <a:cubicBezTo>
                    <a:pt x="103" y="293"/>
                    <a:pt x="174" y="543"/>
                    <a:pt x="269" y="781"/>
                  </a:cubicBezTo>
                  <a:cubicBezTo>
                    <a:pt x="274" y="802"/>
                    <a:pt x="291" y="811"/>
                    <a:pt x="307" y="811"/>
                  </a:cubicBezTo>
                  <a:cubicBezTo>
                    <a:pt x="328" y="811"/>
                    <a:pt x="347" y="796"/>
                    <a:pt x="341" y="769"/>
                  </a:cubicBezTo>
                  <a:cubicBezTo>
                    <a:pt x="245" y="519"/>
                    <a:pt x="174" y="269"/>
                    <a:pt x="91" y="31"/>
                  </a:cubicBezTo>
                  <a:cubicBezTo>
                    <a:pt x="75" y="10"/>
                    <a:pt x="55" y="1"/>
                    <a:pt x="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71"/>
            <p:cNvSpPr/>
            <p:nvPr/>
          </p:nvSpPr>
          <p:spPr>
            <a:xfrm>
              <a:off x="1065708" y="3642576"/>
              <a:ext cx="90025" cy="67455"/>
            </a:xfrm>
            <a:custGeom>
              <a:avLst/>
              <a:gdLst/>
              <a:ahLst/>
              <a:cxnLst/>
              <a:rect l="l" t="t" r="r" b="b"/>
              <a:pathLst>
                <a:path w="714" h="535" extrusionOk="0">
                  <a:moveTo>
                    <a:pt x="680" y="0"/>
                  </a:moveTo>
                  <a:cubicBezTo>
                    <a:pt x="674" y="0"/>
                    <a:pt x="667" y="3"/>
                    <a:pt x="659" y="11"/>
                  </a:cubicBezTo>
                  <a:cubicBezTo>
                    <a:pt x="457" y="154"/>
                    <a:pt x="230" y="321"/>
                    <a:pt x="28" y="464"/>
                  </a:cubicBezTo>
                  <a:cubicBezTo>
                    <a:pt x="0" y="492"/>
                    <a:pt x="16" y="534"/>
                    <a:pt x="36" y="534"/>
                  </a:cubicBezTo>
                  <a:cubicBezTo>
                    <a:pt x="41" y="534"/>
                    <a:pt x="47" y="531"/>
                    <a:pt x="52" y="523"/>
                  </a:cubicBezTo>
                  <a:cubicBezTo>
                    <a:pt x="266" y="380"/>
                    <a:pt x="480" y="214"/>
                    <a:pt x="695" y="71"/>
                  </a:cubicBezTo>
                  <a:cubicBezTo>
                    <a:pt x="713" y="43"/>
                    <a:pt x="703" y="0"/>
                    <a:pt x="6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71"/>
            <p:cNvSpPr/>
            <p:nvPr/>
          </p:nvSpPr>
          <p:spPr>
            <a:xfrm>
              <a:off x="1024857" y="3891466"/>
              <a:ext cx="76912" cy="83720"/>
            </a:xfrm>
            <a:custGeom>
              <a:avLst/>
              <a:gdLst/>
              <a:ahLst/>
              <a:cxnLst/>
              <a:rect l="l" t="t" r="r" b="b"/>
              <a:pathLst>
                <a:path w="610" h="664" extrusionOk="0">
                  <a:moveTo>
                    <a:pt x="40" y="1"/>
                  </a:moveTo>
                  <a:cubicBezTo>
                    <a:pt x="16" y="1"/>
                    <a:pt x="1" y="34"/>
                    <a:pt x="19" y="61"/>
                  </a:cubicBezTo>
                  <a:cubicBezTo>
                    <a:pt x="197" y="252"/>
                    <a:pt x="364" y="454"/>
                    <a:pt x="543" y="657"/>
                  </a:cubicBezTo>
                  <a:cubicBezTo>
                    <a:pt x="545" y="661"/>
                    <a:pt x="549" y="663"/>
                    <a:pt x="554" y="663"/>
                  </a:cubicBezTo>
                  <a:cubicBezTo>
                    <a:pt x="574" y="663"/>
                    <a:pt x="609" y="628"/>
                    <a:pt x="590" y="609"/>
                  </a:cubicBezTo>
                  <a:cubicBezTo>
                    <a:pt x="400" y="418"/>
                    <a:pt x="245" y="204"/>
                    <a:pt x="66" y="14"/>
                  </a:cubicBezTo>
                  <a:cubicBezTo>
                    <a:pt x="57" y="5"/>
                    <a:pt x="48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71"/>
            <p:cNvSpPr/>
            <p:nvPr/>
          </p:nvSpPr>
          <p:spPr>
            <a:xfrm>
              <a:off x="505768" y="3598447"/>
              <a:ext cx="57243" cy="96581"/>
            </a:xfrm>
            <a:custGeom>
              <a:avLst/>
              <a:gdLst/>
              <a:ahLst/>
              <a:cxnLst/>
              <a:rect l="l" t="t" r="r" b="b"/>
              <a:pathLst>
                <a:path w="454" h="766" extrusionOk="0">
                  <a:moveTo>
                    <a:pt x="406" y="1"/>
                  </a:moveTo>
                  <a:cubicBezTo>
                    <a:pt x="397" y="1"/>
                    <a:pt x="389" y="5"/>
                    <a:pt x="385" y="16"/>
                  </a:cubicBezTo>
                  <a:cubicBezTo>
                    <a:pt x="266" y="254"/>
                    <a:pt x="135" y="480"/>
                    <a:pt x="16" y="718"/>
                  </a:cubicBezTo>
                  <a:cubicBezTo>
                    <a:pt x="1" y="742"/>
                    <a:pt x="21" y="765"/>
                    <a:pt x="43" y="765"/>
                  </a:cubicBezTo>
                  <a:cubicBezTo>
                    <a:pt x="55" y="765"/>
                    <a:pt x="67" y="759"/>
                    <a:pt x="76" y="742"/>
                  </a:cubicBezTo>
                  <a:cubicBezTo>
                    <a:pt x="195" y="504"/>
                    <a:pt x="326" y="278"/>
                    <a:pt x="445" y="40"/>
                  </a:cubicBezTo>
                  <a:cubicBezTo>
                    <a:pt x="453" y="23"/>
                    <a:pt x="427" y="1"/>
                    <a:pt x="4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71"/>
            <p:cNvSpPr/>
            <p:nvPr/>
          </p:nvSpPr>
          <p:spPr>
            <a:xfrm>
              <a:off x="322063" y="4104422"/>
              <a:ext cx="58756" cy="97212"/>
            </a:xfrm>
            <a:custGeom>
              <a:avLst/>
              <a:gdLst/>
              <a:ahLst/>
              <a:cxnLst/>
              <a:rect l="l" t="t" r="r" b="b"/>
              <a:pathLst>
                <a:path w="466" h="771" extrusionOk="0">
                  <a:moveTo>
                    <a:pt x="417" y="0"/>
                  </a:moveTo>
                  <a:cubicBezTo>
                    <a:pt x="407" y="0"/>
                    <a:pt x="397" y="5"/>
                    <a:pt x="390" y="15"/>
                  </a:cubicBezTo>
                  <a:cubicBezTo>
                    <a:pt x="271" y="253"/>
                    <a:pt x="128" y="480"/>
                    <a:pt x="9" y="718"/>
                  </a:cubicBezTo>
                  <a:cubicBezTo>
                    <a:pt x="1" y="750"/>
                    <a:pt x="25" y="771"/>
                    <a:pt x="45" y="771"/>
                  </a:cubicBezTo>
                  <a:cubicBezTo>
                    <a:pt x="55" y="771"/>
                    <a:pt x="64" y="765"/>
                    <a:pt x="68" y="753"/>
                  </a:cubicBezTo>
                  <a:cubicBezTo>
                    <a:pt x="187" y="515"/>
                    <a:pt x="330" y="289"/>
                    <a:pt x="449" y="51"/>
                  </a:cubicBezTo>
                  <a:cubicBezTo>
                    <a:pt x="466" y="26"/>
                    <a:pt x="441" y="0"/>
                    <a:pt x="4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71"/>
            <p:cNvSpPr/>
            <p:nvPr/>
          </p:nvSpPr>
          <p:spPr>
            <a:xfrm>
              <a:off x="446760" y="3867763"/>
              <a:ext cx="61277" cy="95572"/>
            </a:xfrm>
            <a:custGeom>
              <a:avLst/>
              <a:gdLst/>
              <a:ahLst/>
              <a:cxnLst/>
              <a:rect l="l" t="t" r="r" b="b"/>
              <a:pathLst>
                <a:path w="486" h="758" extrusionOk="0">
                  <a:moveTo>
                    <a:pt x="43" y="0"/>
                  </a:moveTo>
                  <a:cubicBezTo>
                    <a:pt x="23" y="0"/>
                    <a:pt x="0" y="23"/>
                    <a:pt x="8" y="47"/>
                  </a:cubicBezTo>
                  <a:cubicBezTo>
                    <a:pt x="139" y="273"/>
                    <a:pt x="270" y="499"/>
                    <a:pt x="413" y="737"/>
                  </a:cubicBezTo>
                  <a:cubicBezTo>
                    <a:pt x="420" y="752"/>
                    <a:pt x="430" y="757"/>
                    <a:pt x="440" y="757"/>
                  </a:cubicBezTo>
                  <a:cubicBezTo>
                    <a:pt x="464" y="757"/>
                    <a:pt x="485" y="727"/>
                    <a:pt x="460" y="702"/>
                  </a:cubicBezTo>
                  <a:cubicBezTo>
                    <a:pt x="329" y="487"/>
                    <a:pt x="198" y="261"/>
                    <a:pt x="67" y="23"/>
                  </a:cubicBezTo>
                  <a:cubicBezTo>
                    <a:pt x="63" y="7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71"/>
            <p:cNvSpPr/>
            <p:nvPr/>
          </p:nvSpPr>
          <p:spPr>
            <a:xfrm>
              <a:off x="669299" y="3547635"/>
              <a:ext cx="103894" cy="49047"/>
            </a:xfrm>
            <a:custGeom>
              <a:avLst/>
              <a:gdLst/>
              <a:ahLst/>
              <a:cxnLst/>
              <a:rect l="l" t="t" r="r" b="b"/>
              <a:pathLst>
                <a:path w="824" h="389" extrusionOk="0">
                  <a:moveTo>
                    <a:pt x="767" y="1"/>
                  </a:moveTo>
                  <a:cubicBezTo>
                    <a:pt x="763" y="1"/>
                    <a:pt x="759" y="1"/>
                    <a:pt x="755" y="2"/>
                  </a:cubicBezTo>
                  <a:cubicBezTo>
                    <a:pt x="517" y="109"/>
                    <a:pt x="279" y="205"/>
                    <a:pt x="41" y="324"/>
                  </a:cubicBezTo>
                  <a:cubicBezTo>
                    <a:pt x="1" y="344"/>
                    <a:pt x="28" y="389"/>
                    <a:pt x="59" y="389"/>
                  </a:cubicBezTo>
                  <a:cubicBezTo>
                    <a:pt x="65" y="389"/>
                    <a:pt x="71" y="387"/>
                    <a:pt x="76" y="383"/>
                  </a:cubicBezTo>
                  <a:cubicBezTo>
                    <a:pt x="315" y="288"/>
                    <a:pt x="553" y="181"/>
                    <a:pt x="791" y="62"/>
                  </a:cubicBezTo>
                  <a:cubicBezTo>
                    <a:pt x="823" y="51"/>
                    <a:pt x="806" y="1"/>
                    <a:pt x="7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71"/>
            <p:cNvSpPr/>
            <p:nvPr/>
          </p:nvSpPr>
          <p:spPr>
            <a:xfrm>
              <a:off x="598818" y="4140609"/>
              <a:ext cx="103642" cy="49047"/>
            </a:xfrm>
            <a:custGeom>
              <a:avLst/>
              <a:gdLst/>
              <a:ahLst/>
              <a:cxnLst/>
              <a:rect l="l" t="t" r="r" b="b"/>
              <a:pathLst>
                <a:path w="822" h="389" extrusionOk="0">
                  <a:moveTo>
                    <a:pt x="752" y="1"/>
                  </a:moveTo>
                  <a:cubicBezTo>
                    <a:pt x="749" y="1"/>
                    <a:pt x="746" y="1"/>
                    <a:pt x="743" y="2"/>
                  </a:cubicBezTo>
                  <a:cubicBezTo>
                    <a:pt x="504" y="109"/>
                    <a:pt x="266" y="205"/>
                    <a:pt x="40" y="324"/>
                  </a:cubicBezTo>
                  <a:cubicBezTo>
                    <a:pt x="0" y="344"/>
                    <a:pt x="27" y="389"/>
                    <a:pt x="51" y="389"/>
                  </a:cubicBezTo>
                  <a:cubicBezTo>
                    <a:pt x="56" y="389"/>
                    <a:pt x="60" y="387"/>
                    <a:pt x="64" y="383"/>
                  </a:cubicBezTo>
                  <a:cubicBezTo>
                    <a:pt x="302" y="288"/>
                    <a:pt x="540" y="181"/>
                    <a:pt x="778" y="62"/>
                  </a:cubicBezTo>
                  <a:cubicBezTo>
                    <a:pt x="822" y="51"/>
                    <a:pt x="786" y="1"/>
                    <a:pt x="7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71"/>
            <p:cNvSpPr/>
            <p:nvPr/>
          </p:nvSpPr>
          <p:spPr>
            <a:xfrm>
              <a:off x="863217" y="4152713"/>
              <a:ext cx="74642" cy="86116"/>
            </a:xfrm>
            <a:custGeom>
              <a:avLst/>
              <a:gdLst/>
              <a:ahLst/>
              <a:cxnLst/>
              <a:rect l="l" t="t" r="r" b="b"/>
              <a:pathLst>
                <a:path w="592" h="683" extrusionOk="0">
                  <a:moveTo>
                    <a:pt x="41" y="0"/>
                  </a:moveTo>
                  <a:cubicBezTo>
                    <a:pt x="20" y="0"/>
                    <a:pt x="0" y="31"/>
                    <a:pt x="27" y="49"/>
                  </a:cubicBezTo>
                  <a:cubicBezTo>
                    <a:pt x="181" y="263"/>
                    <a:pt x="360" y="454"/>
                    <a:pt x="527" y="668"/>
                  </a:cubicBezTo>
                  <a:cubicBezTo>
                    <a:pt x="537" y="678"/>
                    <a:pt x="547" y="683"/>
                    <a:pt x="556" y="683"/>
                  </a:cubicBezTo>
                  <a:cubicBezTo>
                    <a:pt x="578" y="683"/>
                    <a:pt x="591" y="655"/>
                    <a:pt x="574" y="621"/>
                  </a:cubicBezTo>
                  <a:cubicBezTo>
                    <a:pt x="408" y="406"/>
                    <a:pt x="229" y="216"/>
                    <a:pt x="62" y="13"/>
                  </a:cubicBezTo>
                  <a:cubicBezTo>
                    <a:pt x="56" y="4"/>
                    <a:pt x="49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71"/>
            <p:cNvSpPr/>
            <p:nvPr/>
          </p:nvSpPr>
          <p:spPr>
            <a:xfrm>
              <a:off x="783784" y="3881758"/>
              <a:ext cx="44130" cy="102633"/>
            </a:xfrm>
            <a:custGeom>
              <a:avLst/>
              <a:gdLst/>
              <a:ahLst/>
              <a:cxnLst/>
              <a:rect l="l" t="t" r="r" b="b"/>
              <a:pathLst>
                <a:path w="350" h="814" extrusionOk="0">
                  <a:moveTo>
                    <a:pt x="43" y="1"/>
                  </a:moveTo>
                  <a:cubicBezTo>
                    <a:pt x="21" y="1"/>
                    <a:pt x="0" y="16"/>
                    <a:pt x="14" y="43"/>
                  </a:cubicBezTo>
                  <a:cubicBezTo>
                    <a:pt x="97" y="293"/>
                    <a:pt x="169" y="555"/>
                    <a:pt x="264" y="793"/>
                  </a:cubicBezTo>
                  <a:cubicBezTo>
                    <a:pt x="268" y="807"/>
                    <a:pt x="284" y="814"/>
                    <a:pt x="300" y="814"/>
                  </a:cubicBezTo>
                  <a:cubicBezTo>
                    <a:pt x="325" y="814"/>
                    <a:pt x="350" y="798"/>
                    <a:pt x="335" y="769"/>
                  </a:cubicBezTo>
                  <a:cubicBezTo>
                    <a:pt x="252" y="519"/>
                    <a:pt x="169" y="269"/>
                    <a:pt x="85" y="31"/>
                  </a:cubicBezTo>
                  <a:cubicBezTo>
                    <a:pt x="80" y="10"/>
                    <a:pt x="61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71"/>
            <p:cNvSpPr/>
            <p:nvPr/>
          </p:nvSpPr>
          <p:spPr>
            <a:xfrm>
              <a:off x="1034692" y="3517879"/>
              <a:ext cx="70608" cy="70986"/>
            </a:xfrm>
            <a:custGeom>
              <a:avLst/>
              <a:gdLst/>
              <a:ahLst/>
              <a:cxnLst/>
              <a:rect l="l" t="t" r="r" b="b"/>
              <a:pathLst>
                <a:path w="560" h="563" extrusionOk="0">
                  <a:moveTo>
                    <a:pt x="268" y="76"/>
                  </a:moveTo>
                  <a:cubicBezTo>
                    <a:pt x="373" y="76"/>
                    <a:pt x="482" y="147"/>
                    <a:pt x="488" y="286"/>
                  </a:cubicBezTo>
                  <a:cubicBezTo>
                    <a:pt x="482" y="417"/>
                    <a:pt x="378" y="482"/>
                    <a:pt x="276" y="482"/>
                  </a:cubicBezTo>
                  <a:cubicBezTo>
                    <a:pt x="173" y="482"/>
                    <a:pt x="72" y="417"/>
                    <a:pt x="72" y="286"/>
                  </a:cubicBezTo>
                  <a:cubicBezTo>
                    <a:pt x="66" y="144"/>
                    <a:pt x="165" y="76"/>
                    <a:pt x="268" y="76"/>
                  </a:cubicBezTo>
                  <a:close/>
                  <a:moveTo>
                    <a:pt x="286" y="0"/>
                  </a:moveTo>
                  <a:cubicBezTo>
                    <a:pt x="131" y="0"/>
                    <a:pt x="0" y="131"/>
                    <a:pt x="0" y="286"/>
                  </a:cubicBezTo>
                  <a:cubicBezTo>
                    <a:pt x="0" y="429"/>
                    <a:pt x="119" y="548"/>
                    <a:pt x="262" y="560"/>
                  </a:cubicBezTo>
                  <a:cubicBezTo>
                    <a:pt x="274" y="561"/>
                    <a:pt x="287" y="562"/>
                    <a:pt x="298" y="562"/>
                  </a:cubicBezTo>
                  <a:cubicBezTo>
                    <a:pt x="444" y="562"/>
                    <a:pt x="547" y="432"/>
                    <a:pt x="559" y="290"/>
                  </a:cubicBezTo>
                  <a:lnTo>
                    <a:pt x="559" y="290"/>
                  </a:lnTo>
                  <a:cubicBezTo>
                    <a:pt x="560" y="289"/>
                    <a:pt x="560" y="287"/>
                    <a:pt x="560" y="286"/>
                  </a:cubicBezTo>
                  <a:lnTo>
                    <a:pt x="560" y="286"/>
                  </a:lnTo>
                  <a:cubicBezTo>
                    <a:pt x="560" y="286"/>
                    <a:pt x="560" y="286"/>
                    <a:pt x="560" y="286"/>
                  </a:cubicBezTo>
                  <a:cubicBezTo>
                    <a:pt x="560" y="283"/>
                    <a:pt x="560" y="281"/>
                    <a:pt x="559" y="278"/>
                  </a:cubicBezTo>
                  <a:lnTo>
                    <a:pt x="559" y="278"/>
                  </a:lnTo>
                  <a:cubicBezTo>
                    <a:pt x="545" y="127"/>
                    <a:pt x="450" y="0"/>
                    <a:pt x="286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71"/>
            <p:cNvSpPr/>
            <p:nvPr/>
          </p:nvSpPr>
          <p:spPr>
            <a:xfrm>
              <a:off x="889064" y="3279076"/>
              <a:ext cx="70608" cy="72373"/>
            </a:xfrm>
            <a:custGeom>
              <a:avLst/>
              <a:gdLst/>
              <a:ahLst/>
              <a:cxnLst/>
              <a:rect l="l" t="t" r="r" b="b"/>
              <a:pathLst>
                <a:path w="560" h="574" extrusionOk="0">
                  <a:moveTo>
                    <a:pt x="271" y="81"/>
                  </a:moveTo>
                  <a:cubicBezTo>
                    <a:pt x="375" y="81"/>
                    <a:pt x="482" y="150"/>
                    <a:pt x="488" y="287"/>
                  </a:cubicBezTo>
                  <a:cubicBezTo>
                    <a:pt x="482" y="418"/>
                    <a:pt x="378" y="483"/>
                    <a:pt x="276" y="483"/>
                  </a:cubicBezTo>
                  <a:cubicBezTo>
                    <a:pt x="173" y="483"/>
                    <a:pt x="72" y="418"/>
                    <a:pt x="72" y="287"/>
                  </a:cubicBezTo>
                  <a:cubicBezTo>
                    <a:pt x="66" y="150"/>
                    <a:pt x="167" y="81"/>
                    <a:pt x="271" y="81"/>
                  </a:cubicBezTo>
                  <a:close/>
                  <a:moveTo>
                    <a:pt x="274" y="1"/>
                  </a:moveTo>
                  <a:cubicBezTo>
                    <a:pt x="131" y="1"/>
                    <a:pt x="0" y="132"/>
                    <a:pt x="0" y="287"/>
                  </a:cubicBezTo>
                  <a:cubicBezTo>
                    <a:pt x="0" y="430"/>
                    <a:pt x="119" y="549"/>
                    <a:pt x="262" y="572"/>
                  </a:cubicBezTo>
                  <a:cubicBezTo>
                    <a:pt x="269" y="573"/>
                    <a:pt x="276" y="573"/>
                    <a:pt x="283" y="573"/>
                  </a:cubicBezTo>
                  <a:cubicBezTo>
                    <a:pt x="436" y="573"/>
                    <a:pt x="545" y="450"/>
                    <a:pt x="559" y="294"/>
                  </a:cubicBezTo>
                  <a:lnTo>
                    <a:pt x="559" y="294"/>
                  </a:lnTo>
                  <a:cubicBezTo>
                    <a:pt x="560" y="292"/>
                    <a:pt x="560" y="289"/>
                    <a:pt x="560" y="287"/>
                  </a:cubicBezTo>
                  <a:lnTo>
                    <a:pt x="560" y="287"/>
                  </a:lnTo>
                  <a:cubicBezTo>
                    <a:pt x="560" y="287"/>
                    <a:pt x="560" y="287"/>
                    <a:pt x="560" y="287"/>
                  </a:cubicBezTo>
                  <a:cubicBezTo>
                    <a:pt x="548" y="132"/>
                    <a:pt x="441" y="1"/>
                    <a:pt x="274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71"/>
            <p:cNvSpPr/>
            <p:nvPr/>
          </p:nvSpPr>
          <p:spPr>
            <a:xfrm>
              <a:off x="578266" y="3400747"/>
              <a:ext cx="72247" cy="72247"/>
            </a:xfrm>
            <a:custGeom>
              <a:avLst/>
              <a:gdLst/>
              <a:ahLst/>
              <a:cxnLst/>
              <a:rect l="l" t="t" r="r" b="b"/>
              <a:pathLst>
                <a:path w="573" h="573" extrusionOk="0">
                  <a:moveTo>
                    <a:pt x="275" y="90"/>
                  </a:moveTo>
                  <a:cubicBezTo>
                    <a:pt x="379" y="90"/>
                    <a:pt x="489" y="155"/>
                    <a:pt x="501" y="286"/>
                  </a:cubicBezTo>
                  <a:cubicBezTo>
                    <a:pt x="489" y="423"/>
                    <a:pt x="385" y="491"/>
                    <a:pt x="283" y="491"/>
                  </a:cubicBezTo>
                  <a:cubicBezTo>
                    <a:pt x="182" y="491"/>
                    <a:pt x="84" y="423"/>
                    <a:pt x="84" y="286"/>
                  </a:cubicBezTo>
                  <a:cubicBezTo>
                    <a:pt x="72" y="155"/>
                    <a:pt x="170" y="90"/>
                    <a:pt x="275" y="90"/>
                  </a:cubicBezTo>
                  <a:close/>
                  <a:moveTo>
                    <a:pt x="286" y="0"/>
                  </a:moveTo>
                  <a:cubicBezTo>
                    <a:pt x="144" y="0"/>
                    <a:pt x="1" y="143"/>
                    <a:pt x="1" y="286"/>
                  </a:cubicBezTo>
                  <a:cubicBezTo>
                    <a:pt x="1" y="441"/>
                    <a:pt x="120" y="560"/>
                    <a:pt x="275" y="572"/>
                  </a:cubicBezTo>
                  <a:cubicBezTo>
                    <a:pt x="282" y="572"/>
                    <a:pt x="289" y="573"/>
                    <a:pt x="295" y="573"/>
                  </a:cubicBezTo>
                  <a:cubicBezTo>
                    <a:pt x="449" y="573"/>
                    <a:pt x="557" y="450"/>
                    <a:pt x="572" y="293"/>
                  </a:cubicBezTo>
                  <a:lnTo>
                    <a:pt x="572" y="293"/>
                  </a:lnTo>
                  <a:cubicBezTo>
                    <a:pt x="572" y="291"/>
                    <a:pt x="572" y="289"/>
                    <a:pt x="572" y="286"/>
                  </a:cubicBezTo>
                  <a:lnTo>
                    <a:pt x="572" y="286"/>
                  </a:lnTo>
                  <a:cubicBezTo>
                    <a:pt x="572" y="286"/>
                    <a:pt x="572" y="286"/>
                    <a:pt x="572" y="286"/>
                  </a:cubicBezTo>
                  <a:cubicBezTo>
                    <a:pt x="560" y="143"/>
                    <a:pt x="453" y="0"/>
                    <a:pt x="286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71"/>
            <p:cNvSpPr/>
            <p:nvPr/>
          </p:nvSpPr>
          <p:spPr>
            <a:xfrm>
              <a:off x="363671" y="3711418"/>
              <a:ext cx="70608" cy="70860"/>
            </a:xfrm>
            <a:custGeom>
              <a:avLst/>
              <a:gdLst/>
              <a:ahLst/>
              <a:cxnLst/>
              <a:rect l="l" t="t" r="r" b="b"/>
              <a:pathLst>
                <a:path w="560" h="562" extrusionOk="0">
                  <a:moveTo>
                    <a:pt x="275" y="78"/>
                  </a:moveTo>
                  <a:cubicBezTo>
                    <a:pt x="378" y="78"/>
                    <a:pt x="482" y="144"/>
                    <a:pt x="488" y="275"/>
                  </a:cubicBezTo>
                  <a:cubicBezTo>
                    <a:pt x="482" y="412"/>
                    <a:pt x="378" y="480"/>
                    <a:pt x="275" y="480"/>
                  </a:cubicBezTo>
                  <a:cubicBezTo>
                    <a:pt x="173" y="480"/>
                    <a:pt x="72" y="412"/>
                    <a:pt x="72" y="275"/>
                  </a:cubicBezTo>
                  <a:cubicBezTo>
                    <a:pt x="72" y="144"/>
                    <a:pt x="173" y="78"/>
                    <a:pt x="275" y="78"/>
                  </a:cubicBezTo>
                  <a:close/>
                  <a:moveTo>
                    <a:pt x="274" y="1"/>
                  </a:moveTo>
                  <a:cubicBezTo>
                    <a:pt x="131" y="1"/>
                    <a:pt x="0" y="132"/>
                    <a:pt x="0" y="275"/>
                  </a:cubicBezTo>
                  <a:cubicBezTo>
                    <a:pt x="0" y="430"/>
                    <a:pt x="119" y="549"/>
                    <a:pt x="262" y="561"/>
                  </a:cubicBezTo>
                  <a:cubicBezTo>
                    <a:pt x="269" y="561"/>
                    <a:pt x="276" y="561"/>
                    <a:pt x="283" y="561"/>
                  </a:cubicBezTo>
                  <a:cubicBezTo>
                    <a:pt x="436" y="561"/>
                    <a:pt x="545" y="438"/>
                    <a:pt x="559" y="282"/>
                  </a:cubicBezTo>
                  <a:lnTo>
                    <a:pt x="559" y="282"/>
                  </a:lnTo>
                  <a:cubicBezTo>
                    <a:pt x="559" y="280"/>
                    <a:pt x="560" y="277"/>
                    <a:pt x="560" y="275"/>
                  </a:cubicBezTo>
                  <a:lnTo>
                    <a:pt x="560" y="275"/>
                  </a:lnTo>
                  <a:cubicBezTo>
                    <a:pt x="560" y="275"/>
                    <a:pt x="560" y="275"/>
                    <a:pt x="560" y="275"/>
                  </a:cubicBezTo>
                  <a:cubicBezTo>
                    <a:pt x="560" y="273"/>
                    <a:pt x="560" y="272"/>
                    <a:pt x="559" y="270"/>
                  </a:cubicBezTo>
                  <a:lnTo>
                    <a:pt x="559" y="270"/>
                  </a:lnTo>
                  <a:cubicBezTo>
                    <a:pt x="545" y="129"/>
                    <a:pt x="439" y="1"/>
                    <a:pt x="274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71"/>
            <p:cNvSpPr/>
            <p:nvPr/>
          </p:nvSpPr>
          <p:spPr>
            <a:xfrm>
              <a:off x="578266" y="3984643"/>
              <a:ext cx="72247" cy="72373"/>
            </a:xfrm>
            <a:custGeom>
              <a:avLst/>
              <a:gdLst/>
              <a:ahLst/>
              <a:cxnLst/>
              <a:rect l="l" t="t" r="r" b="b"/>
              <a:pathLst>
                <a:path w="573" h="574" extrusionOk="0">
                  <a:moveTo>
                    <a:pt x="275" y="81"/>
                  </a:moveTo>
                  <a:cubicBezTo>
                    <a:pt x="379" y="81"/>
                    <a:pt x="489" y="150"/>
                    <a:pt x="501" y="287"/>
                  </a:cubicBezTo>
                  <a:cubicBezTo>
                    <a:pt x="489" y="418"/>
                    <a:pt x="385" y="483"/>
                    <a:pt x="283" y="483"/>
                  </a:cubicBezTo>
                  <a:cubicBezTo>
                    <a:pt x="182" y="483"/>
                    <a:pt x="84" y="418"/>
                    <a:pt x="84" y="287"/>
                  </a:cubicBezTo>
                  <a:cubicBezTo>
                    <a:pt x="72" y="150"/>
                    <a:pt x="170" y="81"/>
                    <a:pt x="275" y="81"/>
                  </a:cubicBezTo>
                  <a:close/>
                  <a:moveTo>
                    <a:pt x="286" y="1"/>
                  </a:moveTo>
                  <a:cubicBezTo>
                    <a:pt x="144" y="1"/>
                    <a:pt x="1" y="132"/>
                    <a:pt x="1" y="287"/>
                  </a:cubicBezTo>
                  <a:cubicBezTo>
                    <a:pt x="1" y="430"/>
                    <a:pt x="120" y="549"/>
                    <a:pt x="275" y="572"/>
                  </a:cubicBezTo>
                  <a:cubicBezTo>
                    <a:pt x="282" y="573"/>
                    <a:pt x="289" y="573"/>
                    <a:pt x="295" y="573"/>
                  </a:cubicBezTo>
                  <a:cubicBezTo>
                    <a:pt x="449" y="573"/>
                    <a:pt x="557" y="450"/>
                    <a:pt x="572" y="294"/>
                  </a:cubicBezTo>
                  <a:lnTo>
                    <a:pt x="572" y="294"/>
                  </a:lnTo>
                  <a:cubicBezTo>
                    <a:pt x="572" y="292"/>
                    <a:pt x="572" y="289"/>
                    <a:pt x="572" y="287"/>
                  </a:cubicBezTo>
                  <a:lnTo>
                    <a:pt x="572" y="287"/>
                  </a:lnTo>
                  <a:cubicBezTo>
                    <a:pt x="572" y="287"/>
                    <a:pt x="572" y="287"/>
                    <a:pt x="572" y="287"/>
                  </a:cubicBezTo>
                  <a:cubicBezTo>
                    <a:pt x="560" y="132"/>
                    <a:pt x="453" y="1"/>
                    <a:pt x="286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71"/>
            <p:cNvSpPr/>
            <p:nvPr/>
          </p:nvSpPr>
          <p:spPr>
            <a:xfrm>
              <a:off x="898016" y="4026755"/>
              <a:ext cx="70734" cy="70734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276" y="78"/>
                  </a:moveTo>
                  <a:cubicBezTo>
                    <a:pt x="379" y="78"/>
                    <a:pt x="483" y="143"/>
                    <a:pt x="489" y="274"/>
                  </a:cubicBezTo>
                  <a:cubicBezTo>
                    <a:pt x="483" y="411"/>
                    <a:pt x="379" y="479"/>
                    <a:pt x="276" y="479"/>
                  </a:cubicBezTo>
                  <a:cubicBezTo>
                    <a:pt x="173" y="479"/>
                    <a:pt x="72" y="411"/>
                    <a:pt x="72" y="274"/>
                  </a:cubicBezTo>
                  <a:cubicBezTo>
                    <a:pt x="72" y="143"/>
                    <a:pt x="173" y="78"/>
                    <a:pt x="276" y="78"/>
                  </a:cubicBezTo>
                  <a:close/>
                  <a:moveTo>
                    <a:pt x="286" y="0"/>
                  </a:moveTo>
                  <a:cubicBezTo>
                    <a:pt x="132" y="0"/>
                    <a:pt x="1" y="131"/>
                    <a:pt x="1" y="274"/>
                  </a:cubicBezTo>
                  <a:cubicBezTo>
                    <a:pt x="1" y="429"/>
                    <a:pt x="120" y="548"/>
                    <a:pt x="263" y="560"/>
                  </a:cubicBezTo>
                  <a:cubicBezTo>
                    <a:pt x="270" y="560"/>
                    <a:pt x="277" y="561"/>
                    <a:pt x="284" y="561"/>
                  </a:cubicBezTo>
                  <a:cubicBezTo>
                    <a:pt x="437" y="561"/>
                    <a:pt x="546" y="438"/>
                    <a:pt x="560" y="281"/>
                  </a:cubicBezTo>
                  <a:lnTo>
                    <a:pt x="560" y="281"/>
                  </a:lnTo>
                  <a:cubicBezTo>
                    <a:pt x="560" y="279"/>
                    <a:pt x="560" y="277"/>
                    <a:pt x="560" y="274"/>
                  </a:cubicBezTo>
                  <a:lnTo>
                    <a:pt x="560" y="274"/>
                  </a:lnTo>
                  <a:cubicBezTo>
                    <a:pt x="560" y="274"/>
                    <a:pt x="560" y="274"/>
                    <a:pt x="560" y="274"/>
                  </a:cubicBezTo>
                  <a:cubicBezTo>
                    <a:pt x="560" y="273"/>
                    <a:pt x="560" y="271"/>
                    <a:pt x="560" y="270"/>
                  </a:cubicBezTo>
                  <a:lnTo>
                    <a:pt x="560" y="270"/>
                  </a:lnTo>
                  <a:cubicBezTo>
                    <a:pt x="546" y="128"/>
                    <a:pt x="440" y="0"/>
                    <a:pt x="286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71"/>
            <p:cNvSpPr/>
            <p:nvPr/>
          </p:nvSpPr>
          <p:spPr>
            <a:xfrm>
              <a:off x="675856" y="4233911"/>
              <a:ext cx="72247" cy="72247"/>
            </a:xfrm>
            <a:custGeom>
              <a:avLst/>
              <a:gdLst/>
              <a:ahLst/>
              <a:cxnLst/>
              <a:rect l="l" t="t" r="r" b="b"/>
              <a:pathLst>
                <a:path w="573" h="573" extrusionOk="0">
                  <a:moveTo>
                    <a:pt x="283" y="90"/>
                  </a:moveTo>
                  <a:cubicBezTo>
                    <a:pt x="385" y="90"/>
                    <a:pt x="489" y="155"/>
                    <a:pt x="501" y="286"/>
                  </a:cubicBezTo>
                  <a:cubicBezTo>
                    <a:pt x="489" y="423"/>
                    <a:pt x="385" y="491"/>
                    <a:pt x="283" y="491"/>
                  </a:cubicBezTo>
                  <a:cubicBezTo>
                    <a:pt x="182" y="491"/>
                    <a:pt x="84" y="423"/>
                    <a:pt x="84" y="286"/>
                  </a:cubicBezTo>
                  <a:cubicBezTo>
                    <a:pt x="84" y="155"/>
                    <a:pt x="182" y="90"/>
                    <a:pt x="283" y="90"/>
                  </a:cubicBezTo>
                  <a:close/>
                  <a:moveTo>
                    <a:pt x="286" y="0"/>
                  </a:moveTo>
                  <a:cubicBezTo>
                    <a:pt x="143" y="0"/>
                    <a:pt x="1" y="143"/>
                    <a:pt x="1" y="286"/>
                  </a:cubicBezTo>
                  <a:cubicBezTo>
                    <a:pt x="1" y="441"/>
                    <a:pt x="120" y="560"/>
                    <a:pt x="274" y="572"/>
                  </a:cubicBezTo>
                  <a:cubicBezTo>
                    <a:pt x="281" y="572"/>
                    <a:pt x="288" y="573"/>
                    <a:pt x="295" y="573"/>
                  </a:cubicBezTo>
                  <a:cubicBezTo>
                    <a:pt x="449" y="573"/>
                    <a:pt x="557" y="449"/>
                    <a:pt x="572" y="293"/>
                  </a:cubicBezTo>
                  <a:lnTo>
                    <a:pt x="572" y="293"/>
                  </a:lnTo>
                  <a:cubicBezTo>
                    <a:pt x="572" y="291"/>
                    <a:pt x="572" y="289"/>
                    <a:pt x="572" y="286"/>
                  </a:cubicBezTo>
                  <a:lnTo>
                    <a:pt x="572" y="286"/>
                  </a:lnTo>
                  <a:cubicBezTo>
                    <a:pt x="572" y="286"/>
                    <a:pt x="572" y="286"/>
                    <a:pt x="572" y="286"/>
                  </a:cubicBezTo>
                  <a:cubicBezTo>
                    <a:pt x="572" y="283"/>
                    <a:pt x="572" y="280"/>
                    <a:pt x="571" y="278"/>
                  </a:cubicBezTo>
                  <a:lnTo>
                    <a:pt x="571" y="278"/>
                  </a:lnTo>
                  <a:cubicBezTo>
                    <a:pt x="556" y="138"/>
                    <a:pt x="450" y="0"/>
                    <a:pt x="286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71"/>
            <p:cNvSpPr/>
            <p:nvPr/>
          </p:nvSpPr>
          <p:spPr>
            <a:xfrm>
              <a:off x="435665" y="4185873"/>
              <a:ext cx="72247" cy="70986"/>
            </a:xfrm>
            <a:custGeom>
              <a:avLst/>
              <a:gdLst/>
              <a:ahLst/>
              <a:cxnLst/>
              <a:rect l="l" t="t" r="r" b="b"/>
              <a:pathLst>
                <a:path w="573" h="563" extrusionOk="0">
                  <a:moveTo>
                    <a:pt x="283" y="72"/>
                  </a:moveTo>
                  <a:cubicBezTo>
                    <a:pt x="385" y="72"/>
                    <a:pt x="489" y="143"/>
                    <a:pt x="501" y="286"/>
                  </a:cubicBezTo>
                  <a:cubicBezTo>
                    <a:pt x="489" y="417"/>
                    <a:pt x="385" y="483"/>
                    <a:pt x="283" y="483"/>
                  </a:cubicBezTo>
                  <a:cubicBezTo>
                    <a:pt x="182" y="483"/>
                    <a:pt x="84" y="417"/>
                    <a:pt x="84" y="286"/>
                  </a:cubicBezTo>
                  <a:cubicBezTo>
                    <a:pt x="84" y="143"/>
                    <a:pt x="182" y="72"/>
                    <a:pt x="283" y="72"/>
                  </a:cubicBezTo>
                  <a:close/>
                  <a:moveTo>
                    <a:pt x="286" y="0"/>
                  </a:moveTo>
                  <a:cubicBezTo>
                    <a:pt x="143" y="0"/>
                    <a:pt x="1" y="131"/>
                    <a:pt x="1" y="286"/>
                  </a:cubicBezTo>
                  <a:cubicBezTo>
                    <a:pt x="1" y="429"/>
                    <a:pt x="120" y="548"/>
                    <a:pt x="274" y="560"/>
                  </a:cubicBezTo>
                  <a:cubicBezTo>
                    <a:pt x="287" y="562"/>
                    <a:pt x="299" y="563"/>
                    <a:pt x="311" y="563"/>
                  </a:cubicBezTo>
                  <a:cubicBezTo>
                    <a:pt x="457" y="563"/>
                    <a:pt x="559" y="432"/>
                    <a:pt x="572" y="290"/>
                  </a:cubicBezTo>
                  <a:lnTo>
                    <a:pt x="572" y="290"/>
                  </a:lnTo>
                  <a:cubicBezTo>
                    <a:pt x="572" y="289"/>
                    <a:pt x="572" y="288"/>
                    <a:pt x="572" y="286"/>
                  </a:cubicBezTo>
                  <a:lnTo>
                    <a:pt x="572" y="286"/>
                  </a:lnTo>
                  <a:cubicBezTo>
                    <a:pt x="572" y="286"/>
                    <a:pt x="572" y="286"/>
                    <a:pt x="572" y="286"/>
                  </a:cubicBezTo>
                  <a:cubicBezTo>
                    <a:pt x="572" y="278"/>
                    <a:pt x="571" y="271"/>
                    <a:pt x="568" y="265"/>
                  </a:cubicBezTo>
                  <a:lnTo>
                    <a:pt x="568" y="265"/>
                  </a:lnTo>
                  <a:cubicBezTo>
                    <a:pt x="539" y="119"/>
                    <a:pt x="445" y="0"/>
                    <a:pt x="286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71"/>
            <p:cNvSpPr/>
            <p:nvPr/>
          </p:nvSpPr>
          <p:spPr>
            <a:xfrm>
              <a:off x="275033" y="3971152"/>
              <a:ext cx="70734" cy="72247"/>
            </a:xfrm>
            <a:custGeom>
              <a:avLst/>
              <a:gdLst/>
              <a:ahLst/>
              <a:cxnLst/>
              <a:rect l="l" t="t" r="r" b="b"/>
              <a:pathLst>
                <a:path w="561" h="573" extrusionOk="0">
                  <a:moveTo>
                    <a:pt x="276" y="90"/>
                  </a:moveTo>
                  <a:cubicBezTo>
                    <a:pt x="379" y="90"/>
                    <a:pt x="483" y="156"/>
                    <a:pt x="489" y="286"/>
                  </a:cubicBezTo>
                  <a:cubicBezTo>
                    <a:pt x="483" y="423"/>
                    <a:pt x="379" y="492"/>
                    <a:pt x="276" y="492"/>
                  </a:cubicBezTo>
                  <a:cubicBezTo>
                    <a:pt x="173" y="492"/>
                    <a:pt x="72" y="423"/>
                    <a:pt x="72" y="286"/>
                  </a:cubicBezTo>
                  <a:cubicBezTo>
                    <a:pt x="72" y="156"/>
                    <a:pt x="173" y="90"/>
                    <a:pt x="276" y="90"/>
                  </a:cubicBezTo>
                  <a:close/>
                  <a:moveTo>
                    <a:pt x="286" y="1"/>
                  </a:moveTo>
                  <a:cubicBezTo>
                    <a:pt x="132" y="1"/>
                    <a:pt x="1" y="144"/>
                    <a:pt x="1" y="286"/>
                  </a:cubicBezTo>
                  <a:cubicBezTo>
                    <a:pt x="1" y="441"/>
                    <a:pt x="120" y="560"/>
                    <a:pt x="263" y="572"/>
                  </a:cubicBezTo>
                  <a:cubicBezTo>
                    <a:pt x="270" y="573"/>
                    <a:pt x="277" y="573"/>
                    <a:pt x="283" y="573"/>
                  </a:cubicBezTo>
                  <a:cubicBezTo>
                    <a:pt x="437" y="573"/>
                    <a:pt x="546" y="450"/>
                    <a:pt x="560" y="294"/>
                  </a:cubicBezTo>
                  <a:lnTo>
                    <a:pt x="560" y="294"/>
                  </a:lnTo>
                  <a:cubicBezTo>
                    <a:pt x="560" y="291"/>
                    <a:pt x="560" y="289"/>
                    <a:pt x="560" y="286"/>
                  </a:cubicBezTo>
                  <a:lnTo>
                    <a:pt x="560" y="286"/>
                  </a:lnTo>
                  <a:cubicBezTo>
                    <a:pt x="560" y="286"/>
                    <a:pt x="560" y="286"/>
                    <a:pt x="560" y="286"/>
                  </a:cubicBezTo>
                  <a:cubicBezTo>
                    <a:pt x="560" y="283"/>
                    <a:pt x="560" y="281"/>
                    <a:pt x="559" y="278"/>
                  </a:cubicBezTo>
                  <a:lnTo>
                    <a:pt x="559" y="278"/>
                  </a:lnTo>
                  <a:cubicBezTo>
                    <a:pt x="544" y="138"/>
                    <a:pt x="438" y="1"/>
                    <a:pt x="286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71"/>
            <p:cNvSpPr/>
            <p:nvPr/>
          </p:nvSpPr>
          <p:spPr>
            <a:xfrm>
              <a:off x="644334" y="3718983"/>
              <a:ext cx="72247" cy="70734"/>
            </a:xfrm>
            <a:custGeom>
              <a:avLst/>
              <a:gdLst/>
              <a:ahLst/>
              <a:cxnLst/>
              <a:rect l="l" t="t" r="r" b="b"/>
              <a:pathLst>
                <a:path w="573" h="561" extrusionOk="0">
                  <a:moveTo>
                    <a:pt x="276" y="69"/>
                  </a:moveTo>
                  <a:cubicBezTo>
                    <a:pt x="379" y="69"/>
                    <a:pt x="483" y="137"/>
                    <a:pt x="489" y="274"/>
                  </a:cubicBezTo>
                  <a:cubicBezTo>
                    <a:pt x="483" y="411"/>
                    <a:pt x="379" y="480"/>
                    <a:pt x="276" y="480"/>
                  </a:cubicBezTo>
                  <a:cubicBezTo>
                    <a:pt x="173" y="480"/>
                    <a:pt x="72" y="411"/>
                    <a:pt x="72" y="274"/>
                  </a:cubicBezTo>
                  <a:cubicBezTo>
                    <a:pt x="72" y="137"/>
                    <a:pt x="173" y="69"/>
                    <a:pt x="276" y="69"/>
                  </a:cubicBezTo>
                  <a:close/>
                  <a:moveTo>
                    <a:pt x="286" y="0"/>
                  </a:moveTo>
                  <a:cubicBezTo>
                    <a:pt x="132" y="0"/>
                    <a:pt x="1" y="131"/>
                    <a:pt x="1" y="274"/>
                  </a:cubicBezTo>
                  <a:cubicBezTo>
                    <a:pt x="1" y="429"/>
                    <a:pt x="120" y="548"/>
                    <a:pt x="274" y="560"/>
                  </a:cubicBezTo>
                  <a:cubicBezTo>
                    <a:pt x="281" y="561"/>
                    <a:pt x="287" y="561"/>
                    <a:pt x="294" y="561"/>
                  </a:cubicBezTo>
                  <a:cubicBezTo>
                    <a:pt x="436" y="561"/>
                    <a:pt x="544" y="440"/>
                    <a:pt x="570" y="286"/>
                  </a:cubicBezTo>
                  <a:lnTo>
                    <a:pt x="570" y="286"/>
                  </a:lnTo>
                  <a:cubicBezTo>
                    <a:pt x="571" y="282"/>
                    <a:pt x="572" y="278"/>
                    <a:pt x="572" y="274"/>
                  </a:cubicBezTo>
                  <a:lnTo>
                    <a:pt x="572" y="274"/>
                  </a:lnTo>
                  <a:cubicBezTo>
                    <a:pt x="572" y="274"/>
                    <a:pt x="572" y="274"/>
                    <a:pt x="572" y="274"/>
                  </a:cubicBezTo>
                  <a:cubicBezTo>
                    <a:pt x="572" y="267"/>
                    <a:pt x="571" y="260"/>
                    <a:pt x="568" y="254"/>
                  </a:cubicBezTo>
                  <a:lnTo>
                    <a:pt x="568" y="254"/>
                  </a:lnTo>
                  <a:cubicBezTo>
                    <a:pt x="539" y="119"/>
                    <a:pt x="445" y="0"/>
                    <a:pt x="286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71"/>
            <p:cNvSpPr/>
            <p:nvPr/>
          </p:nvSpPr>
          <p:spPr>
            <a:xfrm>
              <a:off x="833461" y="3568817"/>
              <a:ext cx="72247" cy="70860"/>
            </a:xfrm>
            <a:custGeom>
              <a:avLst/>
              <a:gdLst/>
              <a:ahLst/>
              <a:cxnLst/>
              <a:rect l="l" t="t" r="r" b="b"/>
              <a:pathLst>
                <a:path w="573" h="562" extrusionOk="0">
                  <a:moveTo>
                    <a:pt x="276" y="74"/>
                  </a:moveTo>
                  <a:cubicBezTo>
                    <a:pt x="379" y="74"/>
                    <a:pt x="489" y="142"/>
                    <a:pt x="501" y="275"/>
                  </a:cubicBezTo>
                  <a:cubicBezTo>
                    <a:pt x="489" y="412"/>
                    <a:pt x="385" y="480"/>
                    <a:pt x="284" y="480"/>
                  </a:cubicBezTo>
                  <a:cubicBezTo>
                    <a:pt x="182" y="480"/>
                    <a:pt x="84" y="412"/>
                    <a:pt x="84" y="275"/>
                  </a:cubicBezTo>
                  <a:cubicBezTo>
                    <a:pt x="78" y="139"/>
                    <a:pt x="174" y="74"/>
                    <a:pt x="276" y="74"/>
                  </a:cubicBezTo>
                  <a:close/>
                  <a:moveTo>
                    <a:pt x="287" y="1"/>
                  </a:moveTo>
                  <a:cubicBezTo>
                    <a:pt x="144" y="1"/>
                    <a:pt x="1" y="132"/>
                    <a:pt x="1" y="275"/>
                  </a:cubicBezTo>
                  <a:cubicBezTo>
                    <a:pt x="1" y="429"/>
                    <a:pt x="120" y="549"/>
                    <a:pt x="275" y="560"/>
                  </a:cubicBezTo>
                  <a:cubicBezTo>
                    <a:pt x="282" y="561"/>
                    <a:pt x="289" y="561"/>
                    <a:pt x="296" y="561"/>
                  </a:cubicBezTo>
                  <a:cubicBezTo>
                    <a:pt x="449" y="561"/>
                    <a:pt x="558" y="438"/>
                    <a:pt x="572" y="282"/>
                  </a:cubicBezTo>
                  <a:lnTo>
                    <a:pt x="572" y="282"/>
                  </a:lnTo>
                  <a:cubicBezTo>
                    <a:pt x="572" y="280"/>
                    <a:pt x="572" y="277"/>
                    <a:pt x="572" y="275"/>
                  </a:cubicBezTo>
                  <a:lnTo>
                    <a:pt x="572" y="275"/>
                  </a:lnTo>
                  <a:cubicBezTo>
                    <a:pt x="572" y="275"/>
                    <a:pt x="572" y="275"/>
                    <a:pt x="572" y="275"/>
                  </a:cubicBezTo>
                  <a:cubicBezTo>
                    <a:pt x="572" y="273"/>
                    <a:pt x="572" y="272"/>
                    <a:pt x="572" y="270"/>
                  </a:cubicBezTo>
                  <a:lnTo>
                    <a:pt x="572" y="270"/>
                  </a:lnTo>
                  <a:cubicBezTo>
                    <a:pt x="558" y="129"/>
                    <a:pt x="451" y="1"/>
                    <a:pt x="287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71"/>
            <p:cNvSpPr/>
            <p:nvPr/>
          </p:nvSpPr>
          <p:spPr>
            <a:xfrm>
              <a:off x="1812254" y="2085690"/>
              <a:ext cx="458067" cy="980437"/>
            </a:xfrm>
            <a:custGeom>
              <a:avLst/>
              <a:gdLst/>
              <a:ahLst/>
              <a:cxnLst/>
              <a:rect l="l" t="t" r="r" b="b"/>
              <a:pathLst>
                <a:path w="3633" h="7776" extrusionOk="0">
                  <a:moveTo>
                    <a:pt x="1635" y="0"/>
                  </a:moveTo>
                  <a:cubicBezTo>
                    <a:pt x="1626" y="0"/>
                    <a:pt x="1617" y="1"/>
                    <a:pt x="1608" y="1"/>
                  </a:cubicBezTo>
                  <a:cubicBezTo>
                    <a:pt x="1453" y="1"/>
                    <a:pt x="1406" y="239"/>
                    <a:pt x="1441" y="405"/>
                  </a:cubicBezTo>
                  <a:cubicBezTo>
                    <a:pt x="1453" y="548"/>
                    <a:pt x="1906" y="1501"/>
                    <a:pt x="1941" y="1584"/>
                  </a:cubicBezTo>
                  <a:cubicBezTo>
                    <a:pt x="1989" y="1667"/>
                    <a:pt x="1918" y="1667"/>
                    <a:pt x="1918" y="1667"/>
                  </a:cubicBezTo>
                  <a:cubicBezTo>
                    <a:pt x="1918" y="1667"/>
                    <a:pt x="1891" y="1664"/>
                    <a:pt x="1846" y="1664"/>
                  </a:cubicBezTo>
                  <a:cubicBezTo>
                    <a:pt x="1801" y="1664"/>
                    <a:pt x="1739" y="1667"/>
                    <a:pt x="1668" y="1679"/>
                  </a:cubicBezTo>
                  <a:cubicBezTo>
                    <a:pt x="1513" y="1703"/>
                    <a:pt x="1441" y="1905"/>
                    <a:pt x="1441" y="1977"/>
                  </a:cubicBezTo>
                  <a:cubicBezTo>
                    <a:pt x="1441" y="2019"/>
                    <a:pt x="1418" y="2031"/>
                    <a:pt x="1392" y="2031"/>
                  </a:cubicBezTo>
                  <a:cubicBezTo>
                    <a:pt x="1359" y="2031"/>
                    <a:pt x="1322" y="2013"/>
                    <a:pt x="1322" y="2013"/>
                  </a:cubicBezTo>
                  <a:cubicBezTo>
                    <a:pt x="1322" y="2013"/>
                    <a:pt x="1301" y="2000"/>
                    <a:pt x="1235" y="2000"/>
                  </a:cubicBezTo>
                  <a:cubicBezTo>
                    <a:pt x="1191" y="2000"/>
                    <a:pt x="1127" y="2006"/>
                    <a:pt x="1036" y="2025"/>
                  </a:cubicBezTo>
                  <a:cubicBezTo>
                    <a:pt x="810" y="2072"/>
                    <a:pt x="810" y="2358"/>
                    <a:pt x="810" y="2453"/>
                  </a:cubicBezTo>
                  <a:cubicBezTo>
                    <a:pt x="810" y="2493"/>
                    <a:pt x="797" y="2507"/>
                    <a:pt x="776" y="2507"/>
                  </a:cubicBezTo>
                  <a:cubicBezTo>
                    <a:pt x="741" y="2507"/>
                    <a:pt x="684" y="2468"/>
                    <a:pt x="632" y="2453"/>
                  </a:cubicBezTo>
                  <a:cubicBezTo>
                    <a:pt x="625" y="2452"/>
                    <a:pt x="617" y="2451"/>
                    <a:pt x="609" y="2451"/>
                  </a:cubicBezTo>
                  <a:cubicBezTo>
                    <a:pt x="539" y="2451"/>
                    <a:pt x="439" y="2501"/>
                    <a:pt x="310" y="2608"/>
                  </a:cubicBezTo>
                  <a:cubicBezTo>
                    <a:pt x="155" y="2727"/>
                    <a:pt x="274" y="3168"/>
                    <a:pt x="298" y="3251"/>
                  </a:cubicBezTo>
                  <a:cubicBezTo>
                    <a:pt x="309" y="3305"/>
                    <a:pt x="409" y="3409"/>
                    <a:pt x="481" y="3409"/>
                  </a:cubicBezTo>
                  <a:cubicBezTo>
                    <a:pt x="488" y="3409"/>
                    <a:pt x="494" y="3408"/>
                    <a:pt x="501" y="3406"/>
                  </a:cubicBezTo>
                  <a:cubicBezTo>
                    <a:pt x="505" y="3405"/>
                    <a:pt x="509" y="3405"/>
                    <a:pt x="513" y="3405"/>
                  </a:cubicBezTo>
                  <a:cubicBezTo>
                    <a:pt x="582" y="3405"/>
                    <a:pt x="655" y="3489"/>
                    <a:pt x="655" y="3489"/>
                  </a:cubicBezTo>
                  <a:cubicBezTo>
                    <a:pt x="655" y="3489"/>
                    <a:pt x="679" y="3501"/>
                    <a:pt x="691" y="3572"/>
                  </a:cubicBezTo>
                  <a:cubicBezTo>
                    <a:pt x="715" y="3644"/>
                    <a:pt x="632" y="3799"/>
                    <a:pt x="632" y="3799"/>
                  </a:cubicBezTo>
                  <a:cubicBezTo>
                    <a:pt x="632" y="3799"/>
                    <a:pt x="239" y="4203"/>
                    <a:pt x="120" y="4382"/>
                  </a:cubicBezTo>
                  <a:cubicBezTo>
                    <a:pt x="1" y="4572"/>
                    <a:pt x="84" y="5370"/>
                    <a:pt x="120" y="5763"/>
                  </a:cubicBezTo>
                  <a:cubicBezTo>
                    <a:pt x="155" y="6168"/>
                    <a:pt x="489" y="7775"/>
                    <a:pt x="489" y="7775"/>
                  </a:cubicBezTo>
                  <a:lnTo>
                    <a:pt x="3001" y="7239"/>
                  </a:lnTo>
                  <a:cubicBezTo>
                    <a:pt x="3001" y="7239"/>
                    <a:pt x="2632" y="5287"/>
                    <a:pt x="2560" y="4882"/>
                  </a:cubicBezTo>
                  <a:cubicBezTo>
                    <a:pt x="2501" y="4477"/>
                    <a:pt x="2572" y="4453"/>
                    <a:pt x="2572" y="4453"/>
                  </a:cubicBezTo>
                  <a:cubicBezTo>
                    <a:pt x="2572" y="4453"/>
                    <a:pt x="3394" y="3608"/>
                    <a:pt x="3513" y="3334"/>
                  </a:cubicBezTo>
                  <a:cubicBezTo>
                    <a:pt x="3632" y="3072"/>
                    <a:pt x="3525" y="2858"/>
                    <a:pt x="3465" y="2727"/>
                  </a:cubicBezTo>
                  <a:cubicBezTo>
                    <a:pt x="3406" y="2596"/>
                    <a:pt x="2953" y="1763"/>
                    <a:pt x="2953" y="1727"/>
                  </a:cubicBezTo>
                  <a:cubicBezTo>
                    <a:pt x="2977" y="1703"/>
                    <a:pt x="3072" y="1536"/>
                    <a:pt x="3180" y="1346"/>
                  </a:cubicBezTo>
                  <a:cubicBezTo>
                    <a:pt x="3287" y="1143"/>
                    <a:pt x="3334" y="870"/>
                    <a:pt x="3334" y="822"/>
                  </a:cubicBezTo>
                  <a:cubicBezTo>
                    <a:pt x="3334" y="774"/>
                    <a:pt x="3311" y="477"/>
                    <a:pt x="3072" y="417"/>
                  </a:cubicBezTo>
                  <a:cubicBezTo>
                    <a:pt x="3044" y="410"/>
                    <a:pt x="3017" y="407"/>
                    <a:pt x="2990" y="407"/>
                  </a:cubicBezTo>
                  <a:cubicBezTo>
                    <a:pt x="2790" y="407"/>
                    <a:pt x="2631" y="586"/>
                    <a:pt x="2537" y="691"/>
                  </a:cubicBezTo>
                  <a:cubicBezTo>
                    <a:pt x="2482" y="745"/>
                    <a:pt x="2443" y="757"/>
                    <a:pt x="2420" y="757"/>
                  </a:cubicBezTo>
                  <a:cubicBezTo>
                    <a:pt x="2403" y="757"/>
                    <a:pt x="2394" y="751"/>
                    <a:pt x="2394" y="751"/>
                  </a:cubicBezTo>
                  <a:lnTo>
                    <a:pt x="2120" y="346"/>
                  </a:lnTo>
                  <a:cubicBezTo>
                    <a:pt x="1897" y="11"/>
                    <a:pt x="1768" y="0"/>
                    <a:pt x="16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71"/>
            <p:cNvSpPr/>
            <p:nvPr/>
          </p:nvSpPr>
          <p:spPr>
            <a:xfrm>
              <a:off x="1807715" y="2076738"/>
              <a:ext cx="467019" cy="993802"/>
            </a:xfrm>
            <a:custGeom>
              <a:avLst/>
              <a:gdLst/>
              <a:ahLst/>
              <a:cxnLst/>
              <a:rect l="l" t="t" r="r" b="b"/>
              <a:pathLst>
                <a:path w="3704" h="7882" extrusionOk="0">
                  <a:moveTo>
                    <a:pt x="1668" y="131"/>
                  </a:moveTo>
                  <a:cubicBezTo>
                    <a:pt x="1799" y="131"/>
                    <a:pt x="1906" y="131"/>
                    <a:pt x="2132" y="464"/>
                  </a:cubicBezTo>
                  <a:cubicBezTo>
                    <a:pt x="2370" y="798"/>
                    <a:pt x="2394" y="845"/>
                    <a:pt x="2394" y="857"/>
                  </a:cubicBezTo>
                  <a:cubicBezTo>
                    <a:pt x="2394" y="881"/>
                    <a:pt x="2430" y="893"/>
                    <a:pt x="2454" y="893"/>
                  </a:cubicBezTo>
                  <a:cubicBezTo>
                    <a:pt x="2501" y="893"/>
                    <a:pt x="2549" y="857"/>
                    <a:pt x="2608" y="798"/>
                  </a:cubicBezTo>
                  <a:cubicBezTo>
                    <a:pt x="2723" y="673"/>
                    <a:pt x="2865" y="539"/>
                    <a:pt x="3026" y="539"/>
                  </a:cubicBezTo>
                  <a:cubicBezTo>
                    <a:pt x="3049" y="539"/>
                    <a:pt x="3073" y="542"/>
                    <a:pt x="3097" y="548"/>
                  </a:cubicBezTo>
                  <a:cubicBezTo>
                    <a:pt x="3311" y="607"/>
                    <a:pt x="3323" y="905"/>
                    <a:pt x="3323" y="905"/>
                  </a:cubicBezTo>
                  <a:cubicBezTo>
                    <a:pt x="3323" y="953"/>
                    <a:pt x="3275" y="1238"/>
                    <a:pt x="3168" y="1417"/>
                  </a:cubicBezTo>
                  <a:cubicBezTo>
                    <a:pt x="3132" y="1500"/>
                    <a:pt x="3085" y="1595"/>
                    <a:pt x="3037" y="1655"/>
                  </a:cubicBezTo>
                  <a:cubicBezTo>
                    <a:pt x="2966" y="1750"/>
                    <a:pt x="2954" y="1786"/>
                    <a:pt x="2954" y="1810"/>
                  </a:cubicBezTo>
                  <a:cubicBezTo>
                    <a:pt x="2954" y="1846"/>
                    <a:pt x="2954" y="1846"/>
                    <a:pt x="3287" y="2500"/>
                  </a:cubicBezTo>
                  <a:cubicBezTo>
                    <a:pt x="3382" y="2667"/>
                    <a:pt x="3442" y="2798"/>
                    <a:pt x="3466" y="2846"/>
                  </a:cubicBezTo>
                  <a:cubicBezTo>
                    <a:pt x="3525" y="2941"/>
                    <a:pt x="3620" y="3155"/>
                    <a:pt x="3513" y="3405"/>
                  </a:cubicBezTo>
                  <a:cubicBezTo>
                    <a:pt x="3406" y="3643"/>
                    <a:pt x="2656" y="4429"/>
                    <a:pt x="2596" y="4489"/>
                  </a:cubicBezTo>
                  <a:cubicBezTo>
                    <a:pt x="2525" y="4536"/>
                    <a:pt x="2513" y="4691"/>
                    <a:pt x="2561" y="4965"/>
                  </a:cubicBezTo>
                  <a:cubicBezTo>
                    <a:pt x="2608" y="5322"/>
                    <a:pt x="2918" y="6977"/>
                    <a:pt x="2977" y="7275"/>
                  </a:cubicBezTo>
                  <a:lnTo>
                    <a:pt x="549" y="7787"/>
                  </a:lnTo>
                  <a:cubicBezTo>
                    <a:pt x="489" y="7513"/>
                    <a:pt x="227" y="6167"/>
                    <a:pt x="191" y="5834"/>
                  </a:cubicBezTo>
                  <a:lnTo>
                    <a:pt x="191" y="5775"/>
                  </a:lnTo>
                  <a:cubicBezTo>
                    <a:pt x="168" y="5405"/>
                    <a:pt x="84" y="4643"/>
                    <a:pt x="191" y="4477"/>
                  </a:cubicBezTo>
                  <a:cubicBezTo>
                    <a:pt x="299" y="4298"/>
                    <a:pt x="703" y="3917"/>
                    <a:pt x="703" y="3917"/>
                  </a:cubicBezTo>
                  <a:lnTo>
                    <a:pt x="715" y="3893"/>
                  </a:lnTo>
                  <a:cubicBezTo>
                    <a:pt x="727" y="3870"/>
                    <a:pt x="787" y="3727"/>
                    <a:pt x="775" y="3643"/>
                  </a:cubicBezTo>
                  <a:cubicBezTo>
                    <a:pt x="763" y="3572"/>
                    <a:pt x="727" y="3536"/>
                    <a:pt x="715" y="3524"/>
                  </a:cubicBezTo>
                  <a:cubicBezTo>
                    <a:pt x="704" y="3502"/>
                    <a:pt x="620" y="3428"/>
                    <a:pt x="561" y="3428"/>
                  </a:cubicBezTo>
                  <a:cubicBezTo>
                    <a:pt x="557" y="3428"/>
                    <a:pt x="553" y="3428"/>
                    <a:pt x="549" y="3429"/>
                  </a:cubicBezTo>
                  <a:cubicBezTo>
                    <a:pt x="549" y="3429"/>
                    <a:pt x="537" y="3429"/>
                    <a:pt x="513" y="3417"/>
                  </a:cubicBezTo>
                  <a:cubicBezTo>
                    <a:pt x="465" y="3370"/>
                    <a:pt x="418" y="3334"/>
                    <a:pt x="418" y="3298"/>
                  </a:cubicBezTo>
                  <a:cubicBezTo>
                    <a:pt x="418" y="3286"/>
                    <a:pt x="406" y="3274"/>
                    <a:pt x="406" y="3262"/>
                  </a:cubicBezTo>
                  <a:cubicBezTo>
                    <a:pt x="346" y="2941"/>
                    <a:pt x="346" y="2750"/>
                    <a:pt x="418" y="2691"/>
                  </a:cubicBezTo>
                  <a:cubicBezTo>
                    <a:pt x="522" y="2597"/>
                    <a:pt x="618" y="2558"/>
                    <a:pt x="688" y="2558"/>
                  </a:cubicBezTo>
                  <a:cubicBezTo>
                    <a:pt x="697" y="2558"/>
                    <a:pt x="707" y="2558"/>
                    <a:pt x="715" y="2560"/>
                  </a:cubicBezTo>
                  <a:cubicBezTo>
                    <a:pt x="727" y="2572"/>
                    <a:pt x="751" y="2572"/>
                    <a:pt x="775" y="2584"/>
                  </a:cubicBezTo>
                  <a:cubicBezTo>
                    <a:pt x="808" y="2601"/>
                    <a:pt x="842" y="2617"/>
                    <a:pt x="872" y="2617"/>
                  </a:cubicBezTo>
                  <a:cubicBezTo>
                    <a:pt x="884" y="2617"/>
                    <a:pt x="895" y="2615"/>
                    <a:pt x="906" y="2608"/>
                  </a:cubicBezTo>
                  <a:cubicBezTo>
                    <a:pt x="930" y="2584"/>
                    <a:pt x="942" y="2560"/>
                    <a:pt x="942" y="2512"/>
                  </a:cubicBezTo>
                  <a:cubicBezTo>
                    <a:pt x="942" y="2346"/>
                    <a:pt x="953" y="2155"/>
                    <a:pt x="1120" y="2131"/>
                  </a:cubicBezTo>
                  <a:cubicBezTo>
                    <a:pt x="1215" y="2107"/>
                    <a:pt x="1278" y="2102"/>
                    <a:pt x="1317" y="2102"/>
                  </a:cubicBezTo>
                  <a:cubicBezTo>
                    <a:pt x="1355" y="2102"/>
                    <a:pt x="1370" y="2107"/>
                    <a:pt x="1370" y="2107"/>
                  </a:cubicBezTo>
                  <a:cubicBezTo>
                    <a:pt x="1395" y="2124"/>
                    <a:pt x="1439" y="2141"/>
                    <a:pt x="1478" y="2141"/>
                  </a:cubicBezTo>
                  <a:cubicBezTo>
                    <a:pt x="1495" y="2141"/>
                    <a:pt x="1511" y="2138"/>
                    <a:pt x="1525" y="2131"/>
                  </a:cubicBezTo>
                  <a:cubicBezTo>
                    <a:pt x="1549" y="2107"/>
                    <a:pt x="1561" y="2084"/>
                    <a:pt x="1561" y="2048"/>
                  </a:cubicBezTo>
                  <a:cubicBezTo>
                    <a:pt x="1561" y="1988"/>
                    <a:pt x="1608" y="1810"/>
                    <a:pt x="1739" y="1798"/>
                  </a:cubicBezTo>
                  <a:cubicBezTo>
                    <a:pt x="1817" y="1786"/>
                    <a:pt x="1876" y="1783"/>
                    <a:pt x="1916" y="1783"/>
                  </a:cubicBezTo>
                  <a:cubicBezTo>
                    <a:pt x="1957" y="1783"/>
                    <a:pt x="1977" y="1786"/>
                    <a:pt x="1977" y="1786"/>
                  </a:cubicBezTo>
                  <a:cubicBezTo>
                    <a:pt x="1977" y="1786"/>
                    <a:pt x="2025" y="1786"/>
                    <a:pt x="2061" y="1738"/>
                  </a:cubicBezTo>
                  <a:cubicBezTo>
                    <a:pt x="2073" y="1726"/>
                    <a:pt x="2085" y="1679"/>
                    <a:pt x="2061" y="1631"/>
                  </a:cubicBezTo>
                  <a:cubicBezTo>
                    <a:pt x="1977" y="1476"/>
                    <a:pt x="1584" y="607"/>
                    <a:pt x="1549" y="476"/>
                  </a:cubicBezTo>
                  <a:cubicBezTo>
                    <a:pt x="1525" y="369"/>
                    <a:pt x="1537" y="226"/>
                    <a:pt x="1596" y="167"/>
                  </a:cubicBezTo>
                  <a:cubicBezTo>
                    <a:pt x="1608" y="143"/>
                    <a:pt x="1620" y="131"/>
                    <a:pt x="1656" y="131"/>
                  </a:cubicBezTo>
                  <a:close/>
                  <a:moveTo>
                    <a:pt x="1620" y="0"/>
                  </a:moveTo>
                  <a:cubicBezTo>
                    <a:pt x="1573" y="0"/>
                    <a:pt x="1525" y="12"/>
                    <a:pt x="1489" y="60"/>
                  </a:cubicBezTo>
                  <a:cubicBezTo>
                    <a:pt x="1418" y="143"/>
                    <a:pt x="1394" y="322"/>
                    <a:pt x="1418" y="441"/>
                  </a:cubicBezTo>
                  <a:cubicBezTo>
                    <a:pt x="1442" y="607"/>
                    <a:pt x="1930" y="1619"/>
                    <a:pt x="1930" y="1631"/>
                  </a:cubicBezTo>
                  <a:lnTo>
                    <a:pt x="1930" y="1655"/>
                  </a:lnTo>
                  <a:cubicBezTo>
                    <a:pt x="1918" y="1655"/>
                    <a:pt x="1811" y="1655"/>
                    <a:pt x="1680" y="1667"/>
                  </a:cubicBezTo>
                  <a:cubicBezTo>
                    <a:pt x="1501" y="1691"/>
                    <a:pt x="1430" y="1917"/>
                    <a:pt x="1430" y="2012"/>
                  </a:cubicBezTo>
                  <a:cubicBezTo>
                    <a:pt x="1418" y="2012"/>
                    <a:pt x="1382" y="2012"/>
                    <a:pt x="1370" y="1988"/>
                  </a:cubicBezTo>
                  <a:cubicBezTo>
                    <a:pt x="1363" y="1981"/>
                    <a:pt x="1329" y="1970"/>
                    <a:pt x="1256" y="1970"/>
                  </a:cubicBezTo>
                  <a:cubicBezTo>
                    <a:pt x="1209" y="1970"/>
                    <a:pt x="1145" y="1974"/>
                    <a:pt x="1061" y="1988"/>
                  </a:cubicBezTo>
                  <a:cubicBezTo>
                    <a:pt x="799" y="2048"/>
                    <a:pt x="799" y="2369"/>
                    <a:pt x="799" y="2488"/>
                  </a:cubicBezTo>
                  <a:cubicBezTo>
                    <a:pt x="787" y="2488"/>
                    <a:pt x="775" y="2465"/>
                    <a:pt x="763" y="2465"/>
                  </a:cubicBezTo>
                  <a:cubicBezTo>
                    <a:pt x="727" y="2453"/>
                    <a:pt x="703" y="2441"/>
                    <a:pt x="668" y="2441"/>
                  </a:cubicBezTo>
                  <a:cubicBezTo>
                    <a:pt x="659" y="2440"/>
                    <a:pt x="650" y="2439"/>
                    <a:pt x="640" y="2439"/>
                  </a:cubicBezTo>
                  <a:cubicBezTo>
                    <a:pt x="540" y="2439"/>
                    <a:pt x="429" y="2498"/>
                    <a:pt x="299" y="2608"/>
                  </a:cubicBezTo>
                  <a:cubicBezTo>
                    <a:pt x="168" y="2727"/>
                    <a:pt x="203" y="3024"/>
                    <a:pt x="251" y="3262"/>
                  </a:cubicBezTo>
                  <a:cubicBezTo>
                    <a:pt x="263" y="3286"/>
                    <a:pt x="263" y="3286"/>
                    <a:pt x="263" y="3298"/>
                  </a:cubicBezTo>
                  <a:cubicBezTo>
                    <a:pt x="287" y="3381"/>
                    <a:pt x="346" y="3441"/>
                    <a:pt x="406" y="3477"/>
                  </a:cubicBezTo>
                  <a:cubicBezTo>
                    <a:pt x="433" y="3503"/>
                    <a:pt x="466" y="3517"/>
                    <a:pt x="496" y="3517"/>
                  </a:cubicBezTo>
                  <a:cubicBezTo>
                    <a:pt x="506" y="3517"/>
                    <a:pt x="516" y="3515"/>
                    <a:pt x="525" y="3512"/>
                  </a:cubicBezTo>
                  <a:cubicBezTo>
                    <a:pt x="549" y="3512"/>
                    <a:pt x="596" y="3536"/>
                    <a:pt x="620" y="3572"/>
                  </a:cubicBezTo>
                  <a:lnTo>
                    <a:pt x="644" y="3584"/>
                  </a:lnTo>
                  <a:cubicBezTo>
                    <a:pt x="644" y="3584"/>
                    <a:pt x="656" y="3596"/>
                    <a:pt x="668" y="3643"/>
                  </a:cubicBezTo>
                  <a:cubicBezTo>
                    <a:pt x="680" y="3691"/>
                    <a:pt x="656" y="3774"/>
                    <a:pt x="632" y="3834"/>
                  </a:cubicBezTo>
                  <a:cubicBezTo>
                    <a:pt x="572" y="3881"/>
                    <a:pt x="215" y="4239"/>
                    <a:pt x="108" y="4417"/>
                  </a:cubicBezTo>
                  <a:cubicBezTo>
                    <a:pt x="1" y="4596"/>
                    <a:pt x="49" y="5203"/>
                    <a:pt x="84" y="5775"/>
                  </a:cubicBezTo>
                  <a:lnTo>
                    <a:pt x="84" y="5834"/>
                  </a:lnTo>
                  <a:cubicBezTo>
                    <a:pt x="132" y="6215"/>
                    <a:pt x="441" y="7787"/>
                    <a:pt x="465" y="7846"/>
                  </a:cubicBezTo>
                  <a:lnTo>
                    <a:pt x="477" y="7882"/>
                  </a:lnTo>
                  <a:lnTo>
                    <a:pt x="3085" y="7322"/>
                  </a:lnTo>
                  <a:lnTo>
                    <a:pt x="3061" y="7275"/>
                  </a:lnTo>
                  <a:cubicBezTo>
                    <a:pt x="3049" y="7263"/>
                    <a:pt x="2692" y="5322"/>
                    <a:pt x="2632" y="4929"/>
                  </a:cubicBezTo>
                  <a:cubicBezTo>
                    <a:pt x="2608" y="4632"/>
                    <a:pt x="2620" y="4548"/>
                    <a:pt x="2632" y="4536"/>
                  </a:cubicBezTo>
                  <a:cubicBezTo>
                    <a:pt x="2668" y="4489"/>
                    <a:pt x="3466" y="3679"/>
                    <a:pt x="3585" y="3405"/>
                  </a:cubicBezTo>
                  <a:cubicBezTo>
                    <a:pt x="3704" y="3108"/>
                    <a:pt x="3609" y="2881"/>
                    <a:pt x="3549" y="2762"/>
                  </a:cubicBezTo>
                  <a:cubicBezTo>
                    <a:pt x="3513" y="2727"/>
                    <a:pt x="3454" y="2584"/>
                    <a:pt x="3358" y="2429"/>
                  </a:cubicBezTo>
                  <a:cubicBezTo>
                    <a:pt x="3239" y="2191"/>
                    <a:pt x="3061" y="1857"/>
                    <a:pt x="3037" y="1786"/>
                  </a:cubicBezTo>
                  <a:cubicBezTo>
                    <a:pt x="3037" y="1750"/>
                    <a:pt x="3061" y="1715"/>
                    <a:pt x="3097" y="1667"/>
                  </a:cubicBezTo>
                  <a:cubicBezTo>
                    <a:pt x="3144" y="1595"/>
                    <a:pt x="3204" y="1500"/>
                    <a:pt x="3239" y="1417"/>
                  </a:cubicBezTo>
                  <a:cubicBezTo>
                    <a:pt x="3358" y="1203"/>
                    <a:pt x="3406" y="905"/>
                    <a:pt x="3406" y="857"/>
                  </a:cubicBezTo>
                  <a:cubicBezTo>
                    <a:pt x="3406" y="786"/>
                    <a:pt x="3358" y="476"/>
                    <a:pt x="3108" y="417"/>
                  </a:cubicBezTo>
                  <a:cubicBezTo>
                    <a:pt x="3081" y="411"/>
                    <a:pt x="3054" y="408"/>
                    <a:pt x="3028" y="408"/>
                  </a:cubicBezTo>
                  <a:cubicBezTo>
                    <a:pt x="2801" y="408"/>
                    <a:pt x="2610" y="617"/>
                    <a:pt x="2525" y="703"/>
                  </a:cubicBezTo>
                  <a:cubicBezTo>
                    <a:pt x="2489" y="738"/>
                    <a:pt x="2466" y="762"/>
                    <a:pt x="2454" y="762"/>
                  </a:cubicBezTo>
                  <a:cubicBezTo>
                    <a:pt x="2430" y="726"/>
                    <a:pt x="2370" y="643"/>
                    <a:pt x="2192" y="369"/>
                  </a:cubicBezTo>
                  <a:cubicBezTo>
                    <a:pt x="1930" y="0"/>
                    <a:pt x="1787" y="0"/>
                    <a:pt x="16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71"/>
            <p:cNvSpPr/>
            <p:nvPr/>
          </p:nvSpPr>
          <p:spPr>
            <a:xfrm>
              <a:off x="1971372" y="2286920"/>
              <a:ext cx="100742" cy="208671"/>
            </a:xfrm>
            <a:custGeom>
              <a:avLst/>
              <a:gdLst/>
              <a:ahLst/>
              <a:cxnLst/>
              <a:rect l="l" t="t" r="r" b="b"/>
              <a:pathLst>
                <a:path w="799" h="1655" extrusionOk="0">
                  <a:moveTo>
                    <a:pt x="549" y="0"/>
                  </a:moveTo>
                  <a:cubicBezTo>
                    <a:pt x="466" y="0"/>
                    <a:pt x="367" y="23"/>
                    <a:pt x="263" y="95"/>
                  </a:cubicBezTo>
                  <a:cubicBezTo>
                    <a:pt x="1" y="298"/>
                    <a:pt x="251" y="774"/>
                    <a:pt x="322" y="929"/>
                  </a:cubicBezTo>
                  <a:lnTo>
                    <a:pt x="346" y="964"/>
                  </a:lnTo>
                  <a:cubicBezTo>
                    <a:pt x="406" y="1071"/>
                    <a:pt x="703" y="1619"/>
                    <a:pt x="715" y="1655"/>
                  </a:cubicBezTo>
                  <a:lnTo>
                    <a:pt x="798" y="1607"/>
                  </a:lnTo>
                  <a:cubicBezTo>
                    <a:pt x="787" y="1607"/>
                    <a:pt x="489" y="1036"/>
                    <a:pt x="429" y="917"/>
                  </a:cubicBezTo>
                  <a:lnTo>
                    <a:pt x="417" y="893"/>
                  </a:lnTo>
                  <a:cubicBezTo>
                    <a:pt x="227" y="500"/>
                    <a:pt x="191" y="262"/>
                    <a:pt x="322" y="179"/>
                  </a:cubicBezTo>
                  <a:cubicBezTo>
                    <a:pt x="410" y="110"/>
                    <a:pt x="493" y="90"/>
                    <a:pt x="560" y="90"/>
                  </a:cubicBezTo>
                  <a:cubicBezTo>
                    <a:pt x="655" y="90"/>
                    <a:pt x="720" y="131"/>
                    <a:pt x="727" y="131"/>
                  </a:cubicBezTo>
                  <a:lnTo>
                    <a:pt x="775" y="59"/>
                  </a:lnTo>
                  <a:cubicBezTo>
                    <a:pt x="775" y="59"/>
                    <a:pt x="683" y="0"/>
                    <a:pt x="5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71"/>
            <p:cNvSpPr/>
            <p:nvPr/>
          </p:nvSpPr>
          <p:spPr>
            <a:xfrm>
              <a:off x="1906817" y="2329159"/>
              <a:ext cx="96203" cy="212958"/>
            </a:xfrm>
            <a:custGeom>
              <a:avLst/>
              <a:gdLst/>
              <a:ahLst/>
              <a:cxnLst/>
              <a:rect l="l" t="t" r="r" b="b"/>
              <a:pathLst>
                <a:path w="763" h="1689" extrusionOk="0">
                  <a:moveTo>
                    <a:pt x="448" y="1"/>
                  </a:moveTo>
                  <a:cubicBezTo>
                    <a:pt x="397" y="1"/>
                    <a:pt x="343" y="10"/>
                    <a:pt x="286" y="34"/>
                  </a:cubicBezTo>
                  <a:cubicBezTo>
                    <a:pt x="191" y="58"/>
                    <a:pt x="120" y="141"/>
                    <a:pt x="84" y="236"/>
                  </a:cubicBezTo>
                  <a:cubicBezTo>
                    <a:pt x="1" y="403"/>
                    <a:pt x="36" y="582"/>
                    <a:pt x="84" y="701"/>
                  </a:cubicBezTo>
                  <a:cubicBezTo>
                    <a:pt x="156" y="867"/>
                    <a:pt x="620" y="1653"/>
                    <a:pt x="632" y="1689"/>
                  </a:cubicBezTo>
                  <a:lnTo>
                    <a:pt x="691" y="1653"/>
                  </a:lnTo>
                  <a:cubicBezTo>
                    <a:pt x="691" y="1641"/>
                    <a:pt x="227" y="844"/>
                    <a:pt x="156" y="677"/>
                  </a:cubicBezTo>
                  <a:cubicBezTo>
                    <a:pt x="120" y="570"/>
                    <a:pt x="108" y="403"/>
                    <a:pt x="156" y="284"/>
                  </a:cubicBezTo>
                  <a:cubicBezTo>
                    <a:pt x="203" y="213"/>
                    <a:pt x="239" y="153"/>
                    <a:pt x="322" y="129"/>
                  </a:cubicBezTo>
                  <a:cubicBezTo>
                    <a:pt x="367" y="108"/>
                    <a:pt x="410" y="100"/>
                    <a:pt x="450" y="100"/>
                  </a:cubicBezTo>
                  <a:cubicBezTo>
                    <a:pt x="590" y="100"/>
                    <a:pt x="691" y="201"/>
                    <a:pt x="691" y="201"/>
                  </a:cubicBezTo>
                  <a:lnTo>
                    <a:pt x="763" y="141"/>
                  </a:lnTo>
                  <a:cubicBezTo>
                    <a:pt x="718" y="88"/>
                    <a:pt x="600" y="1"/>
                    <a:pt x="4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71"/>
            <p:cNvSpPr/>
            <p:nvPr/>
          </p:nvSpPr>
          <p:spPr>
            <a:xfrm>
              <a:off x="2121539" y="2131585"/>
              <a:ext cx="127724" cy="171854"/>
            </a:xfrm>
            <a:custGeom>
              <a:avLst/>
              <a:gdLst/>
              <a:ahLst/>
              <a:cxnLst/>
              <a:rect l="l" t="t" r="r" b="b"/>
              <a:pathLst>
                <a:path w="1013" h="1363" extrusionOk="0">
                  <a:moveTo>
                    <a:pt x="543" y="0"/>
                  </a:moveTo>
                  <a:cubicBezTo>
                    <a:pt x="350" y="0"/>
                    <a:pt x="161" y="143"/>
                    <a:pt x="0" y="410"/>
                  </a:cubicBezTo>
                  <a:lnTo>
                    <a:pt x="72" y="458"/>
                  </a:lnTo>
                  <a:cubicBezTo>
                    <a:pt x="200" y="234"/>
                    <a:pt x="376" y="95"/>
                    <a:pt x="540" y="95"/>
                  </a:cubicBezTo>
                  <a:cubicBezTo>
                    <a:pt x="559" y="95"/>
                    <a:pt x="577" y="97"/>
                    <a:pt x="596" y="101"/>
                  </a:cubicBezTo>
                  <a:cubicBezTo>
                    <a:pt x="715" y="125"/>
                    <a:pt x="810" y="232"/>
                    <a:pt x="846" y="387"/>
                  </a:cubicBezTo>
                  <a:cubicBezTo>
                    <a:pt x="905" y="720"/>
                    <a:pt x="500" y="1303"/>
                    <a:pt x="500" y="1303"/>
                  </a:cubicBezTo>
                  <a:lnTo>
                    <a:pt x="572" y="1363"/>
                  </a:lnTo>
                  <a:cubicBezTo>
                    <a:pt x="596" y="1351"/>
                    <a:pt x="1012" y="756"/>
                    <a:pt x="953" y="363"/>
                  </a:cubicBezTo>
                  <a:cubicBezTo>
                    <a:pt x="905" y="172"/>
                    <a:pt x="774" y="41"/>
                    <a:pt x="608" y="6"/>
                  </a:cubicBezTo>
                  <a:cubicBezTo>
                    <a:pt x="586" y="2"/>
                    <a:pt x="564" y="0"/>
                    <a:pt x="5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71"/>
            <p:cNvSpPr/>
            <p:nvPr/>
          </p:nvSpPr>
          <p:spPr>
            <a:xfrm>
              <a:off x="1824232" y="2389175"/>
              <a:ext cx="103768" cy="136550"/>
            </a:xfrm>
            <a:custGeom>
              <a:avLst/>
              <a:gdLst/>
              <a:ahLst/>
              <a:cxnLst/>
              <a:rect l="l" t="t" r="r" b="b"/>
              <a:pathLst>
                <a:path w="823" h="1083" extrusionOk="0">
                  <a:moveTo>
                    <a:pt x="564" y="1"/>
                  </a:moveTo>
                  <a:cubicBezTo>
                    <a:pt x="520" y="1"/>
                    <a:pt x="473" y="14"/>
                    <a:pt x="418" y="34"/>
                  </a:cubicBezTo>
                  <a:cubicBezTo>
                    <a:pt x="108" y="165"/>
                    <a:pt x="1" y="403"/>
                    <a:pt x="120" y="784"/>
                  </a:cubicBezTo>
                  <a:cubicBezTo>
                    <a:pt x="179" y="927"/>
                    <a:pt x="239" y="1034"/>
                    <a:pt x="346" y="1058"/>
                  </a:cubicBezTo>
                  <a:cubicBezTo>
                    <a:pt x="382" y="1082"/>
                    <a:pt x="394" y="1082"/>
                    <a:pt x="418" y="1082"/>
                  </a:cubicBezTo>
                  <a:cubicBezTo>
                    <a:pt x="513" y="1082"/>
                    <a:pt x="572" y="1034"/>
                    <a:pt x="584" y="1034"/>
                  </a:cubicBezTo>
                  <a:lnTo>
                    <a:pt x="537" y="963"/>
                  </a:lnTo>
                  <a:cubicBezTo>
                    <a:pt x="537" y="963"/>
                    <a:pt x="496" y="983"/>
                    <a:pt x="446" y="983"/>
                  </a:cubicBezTo>
                  <a:cubicBezTo>
                    <a:pt x="430" y="983"/>
                    <a:pt x="412" y="981"/>
                    <a:pt x="394" y="975"/>
                  </a:cubicBezTo>
                  <a:cubicBezTo>
                    <a:pt x="310" y="963"/>
                    <a:pt x="275" y="868"/>
                    <a:pt x="227" y="749"/>
                  </a:cubicBezTo>
                  <a:cubicBezTo>
                    <a:pt x="108" y="344"/>
                    <a:pt x="275" y="201"/>
                    <a:pt x="465" y="130"/>
                  </a:cubicBezTo>
                  <a:cubicBezTo>
                    <a:pt x="503" y="107"/>
                    <a:pt x="541" y="99"/>
                    <a:pt x="575" y="99"/>
                  </a:cubicBezTo>
                  <a:cubicBezTo>
                    <a:pt x="595" y="99"/>
                    <a:pt x="614" y="101"/>
                    <a:pt x="632" y="106"/>
                  </a:cubicBezTo>
                  <a:cubicBezTo>
                    <a:pt x="703" y="141"/>
                    <a:pt x="739" y="225"/>
                    <a:pt x="739" y="225"/>
                  </a:cubicBezTo>
                  <a:lnTo>
                    <a:pt x="822" y="201"/>
                  </a:lnTo>
                  <a:cubicBezTo>
                    <a:pt x="811" y="189"/>
                    <a:pt x="775" y="58"/>
                    <a:pt x="656" y="22"/>
                  </a:cubicBezTo>
                  <a:cubicBezTo>
                    <a:pt x="626" y="7"/>
                    <a:pt x="596" y="1"/>
                    <a:pt x="5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71"/>
            <p:cNvSpPr/>
            <p:nvPr/>
          </p:nvSpPr>
          <p:spPr>
            <a:xfrm>
              <a:off x="1812254" y="2078629"/>
              <a:ext cx="477484" cy="991911"/>
            </a:xfrm>
            <a:custGeom>
              <a:avLst/>
              <a:gdLst/>
              <a:ahLst/>
              <a:cxnLst/>
              <a:rect l="l" t="t" r="r" b="b"/>
              <a:pathLst>
                <a:path w="3787" h="7867" extrusionOk="0">
                  <a:moveTo>
                    <a:pt x="1659" y="0"/>
                  </a:moveTo>
                  <a:cubicBezTo>
                    <a:pt x="1555" y="0"/>
                    <a:pt x="1475" y="31"/>
                    <a:pt x="1429" y="104"/>
                  </a:cubicBezTo>
                  <a:cubicBezTo>
                    <a:pt x="1310" y="247"/>
                    <a:pt x="1382" y="521"/>
                    <a:pt x="1465" y="711"/>
                  </a:cubicBezTo>
                  <a:cubicBezTo>
                    <a:pt x="1644" y="1092"/>
                    <a:pt x="2537" y="2938"/>
                    <a:pt x="2560" y="2962"/>
                  </a:cubicBezTo>
                  <a:lnTo>
                    <a:pt x="2644" y="2914"/>
                  </a:lnTo>
                  <a:cubicBezTo>
                    <a:pt x="2644" y="2902"/>
                    <a:pt x="1739" y="1057"/>
                    <a:pt x="1572" y="664"/>
                  </a:cubicBezTo>
                  <a:cubicBezTo>
                    <a:pt x="1465" y="426"/>
                    <a:pt x="1453" y="247"/>
                    <a:pt x="1513" y="164"/>
                  </a:cubicBezTo>
                  <a:cubicBezTo>
                    <a:pt x="1548" y="120"/>
                    <a:pt x="1603" y="95"/>
                    <a:pt x="1678" y="95"/>
                  </a:cubicBezTo>
                  <a:cubicBezTo>
                    <a:pt x="1704" y="95"/>
                    <a:pt x="1732" y="98"/>
                    <a:pt x="1763" y="104"/>
                  </a:cubicBezTo>
                  <a:cubicBezTo>
                    <a:pt x="2060" y="140"/>
                    <a:pt x="2977" y="1819"/>
                    <a:pt x="3513" y="2926"/>
                  </a:cubicBezTo>
                  <a:cubicBezTo>
                    <a:pt x="3692" y="3331"/>
                    <a:pt x="3192" y="3807"/>
                    <a:pt x="2834" y="4152"/>
                  </a:cubicBezTo>
                  <a:cubicBezTo>
                    <a:pt x="2680" y="4319"/>
                    <a:pt x="2537" y="4438"/>
                    <a:pt x="2513" y="4521"/>
                  </a:cubicBezTo>
                  <a:cubicBezTo>
                    <a:pt x="2418" y="4771"/>
                    <a:pt x="2858" y="6843"/>
                    <a:pt x="2941" y="7248"/>
                  </a:cubicBezTo>
                  <a:lnTo>
                    <a:pt x="513" y="7748"/>
                  </a:lnTo>
                  <a:cubicBezTo>
                    <a:pt x="477" y="7569"/>
                    <a:pt x="310" y="6926"/>
                    <a:pt x="203" y="6141"/>
                  </a:cubicBezTo>
                  <a:cubicBezTo>
                    <a:pt x="72" y="5164"/>
                    <a:pt x="84" y="4557"/>
                    <a:pt x="179" y="4390"/>
                  </a:cubicBezTo>
                  <a:cubicBezTo>
                    <a:pt x="215" y="4295"/>
                    <a:pt x="334" y="4176"/>
                    <a:pt x="453" y="4057"/>
                  </a:cubicBezTo>
                  <a:cubicBezTo>
                    <a:pt x="632" y="3878"/>
                    <a:pt x="739" y="3783"/>
                    <a:pt x="739" y="3700"/>
                  </a:cubicBezTo>
                  <a:cubicBezTo>
                    <a:pt x="739" y="3581"/>
                    <a:pt x="525" y="3152"/>
                    <a:pt x="489" y="3069"/>
                  </a:cubicBezTo>
                  <a:lnTo>
                    <a:pt x="394" y="3104"/>
                  </a:lnTo>
                  <a:cubicBezTo>
                    <a:pt x="501" y="3307"/>
                    <a:pt x="644" y="3628"/>
                    <a:pt x="644" y="3700"/>
                  </a:cubicBezTo>
                  <a:cubicBezTo>
                    <a:pt x="644" y="3747"/>
                    <a:pt x="501" y="3902"/>
                    <a:pt x="394" y="3997"/>
                  </a:cubicBezTo>
                  <a:cubicBezTo>
                    <a:pt x="274" y="4140"/>
                    <a:pt x="144" y="4247"/>
                    <a:pt x="96" y="4355"/>
                  </a:cubicBezTo>
                  <a:cubicBezTo>
                    <a:pt x="1" y="4569"/>
                    <a:pt x="1" y="5283"/>
                    <a:pt x="108" y="6176"/>
                  </a:cubicBezTo>
                  <a:cubicBezTo>
                    <a:pt x="239" y="7081"/>
                    <a:pt x="441" y="7807"/>
                    <a:pt x="441" y="7831"/>
                  </a:cubicBezTo>
                  <a:lnTo>
                    <a:pt x="453" y="7867"/>
                  </a:lnTo>
                  <a:lnTo>
                    <a:pt x="3049" y="7331"/>
                  </a:lnTo>
                  <a:lnTo>
                    <a:pt x="3037" y="7284"/>
                  </a:lnTo>
                  <a:cubicBezTo>
                    <a:pt x="2822" y="6295"/>
                    <a:pt x="2537" y="4748"/>
                    <a:pt x="2596" y="4569"/>
                  </a:cubicBezTo>
                  <a:cubicBezTo>
                    <a:pt x="2632" y="4486"/>
                    <a:pt x="2763" y="4355"/>
                    <a:pt x="2894" y="4224"/>
                  </a:cubicBezTo>
                  <a:cubicBezTo>
                    <a:pt x="3275" y="3866"/>
                    <a:pt x="3787" y="3355"/>
                    <a:pt x="3584" y="2902"/>
                  </a:cubicBezTo>
                  <a:cubicBezTo>
                    <a:pt x="3453" y="2604"/>
                    <a:pt x="2215" y="80"/>
                    <a:pt x="1763" y="9"/>
                  </a:cubicBezTo>
                  <a:cubicBezTo>
                    <a:pt x="1726" y="3"/>
                    <a:pt x="1692" y="0"/>
                    <a:pt x="16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71"/>
            <p:cNvSpPr/>
            <p:nvPr/>
          </p:nvSpPr>
          <p:spPr>
            <a:xfrm>
              <a:off x="1821332" y="2882794"/>
              <a:ext cx="463993" cy="298948"/>
            </a:xfrm>
            <a:custGeom>
              <a:avLst/>
              <a:gdLst/>
              <a:ahLst/>
              <a:cxnLst/>
              <a:rect l="l" t="t" r="r" b="b"/>
              <a:pathLst>
                <a:path w="3680" h="2371" extrusionOk="0">
                  <a:moveTo>
                    <a:pt x="2953" y="1"/>
                  </a:moveTo>
                  <a:lnTo>
                    <a:pt x="0" y="584"/>
                  </a:lnTo>
                  <a:lnTo>
                    <a:pt x="226" y="2370"/>
                  </a:lnTo>
                  <a:lnTo>
                    <a:pt x="3679" y="1441"/>
                  </a:lnTo>
                  <a:lnTo>
                    <a:pt x="2953" y="1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71"/>
            <p:cNvSpPr/>
            <p:nvPr/>
          </p:nvSpPr>
          <p:spPr>
            <a:xfrm>
              <a:off x="1797250" y="3014930"/>
              <a:ext cx="1141069" cy="1357935"/>
            </a:xfrm>
            <a:custGeom>
              <a:avLst/>
              <a:gdLst/>
              <a:ahLst/>
              <a:cxnLst/>
              <a:rect l="l" t="t" r="r" b="b"/>
              <a:pathLst>
                <a:path w="9050" h="10770" extrusionOk="0">
                  <a:moveTo>
                    <a:pt x="4346" y="0"/>
                  </a:moveTo>
                  <a:lnTo>
                    <a:pt x="1" y="917"/>
                  </a:lnTo>
                  <a:cubicBezTo>
                    <a:pt x="1" y="917"/>
                    <a:pt x="596" y="10133"/>
                    <a:pt x="3870" y="10680"/>
                  </a:cubicBezTo>
                  <a:cubicBezTo>
                    <a:pt x="4225" y="10739"/>
                    <a:pt x="4579" y="10769"/>
                    <a:pt x="4927" y="10769"/>
                  </a:cubicBezTo>
                  <a:cubicBezTo>
                    <a:pt x="6622" y="10769"/>
                    <a:pt x="8180" y="10054"/>
                    <a:pt x="9049" y="8454"/>
                  </a:cubicBezTo>
                  <a:lnTo>
                    <a:pt x="7990" y="6037"/>
                  </a:lnTo>
                  <a:lnTo>
                    <a:pt x="43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71"/>
            <p:cNvSpPr/>
            <p:nvPr/>
          </p:nvSpPr>
          <p:spPr>
            <a:xfrm>
              <a:off x="1789811" y="3007365"/>
              <a:ext cx="1151534" cy="1372309"/>
            </a:xfrm>
            <a:custGeom>
              <a:avLst/>
              <a:gdLst/>
              <a:ahLst/>
              <a:cxnLst/>
              <a:rect l="l" t="t" r="r" b="b"/>
              <a:pathLst>
                <a:path w="9133" h="10884" extrusionOk="0">
                  <a:moveTo>
                    <a:pt x="4370" y="108"/>
                  </a:moveTo>
                  <a:lnTo>
                    <a:pt x="8001" y="6121"/>
                  </a:lnTo>
                  <a:lnTo>
                    <a:pt x="9049" y="8502"/>
                  </a:lnTo>
                  <a:cubicBezTo>
                    <a:pt x="8251" y="9967"/>
                    <a:pt x="6786" y="10773"/>
                    <a:pt x="5003" y="10773"/>
                  </a:cubicBezTo>
                  <a:cubicBezTo>
                    <a:pt x="4656" y="10773"/>
                    <a:pt x="4297" y="10743"/>
                    <a:pt x="3929" y="10681"/>
                  </a:cubicBezTo>
                  <a:cubicBezTo>
                    <a:pt x="822" y="10181"/>
                    <a:pt x="143" y="1680"/>
                    <a:pt x="95" y="1013"/>
                  </a:cubicBezTo>
                  <a:lnTo>
                    <a:pt x="4370" y="108"/>
                  </a:lnTo>
                  <a:close/>
                  <a:moveTo>
                    <a:pt x="4417" y="1"/>
                  </a:moveTo>
                  <a:lnTo>
                    <a:pt x="0" y="942"/>
                  </a:lnTo>
                  <a:lnTo>
                    <a:pt x="0" y="977"/>
                  </a:lnTo>
                  <a:cubicBezTo>
                    <a:pt x="24" y="1358"/>
                    <a:pt x="631" y="10240"/>
                    <a:pt x="3905" y="10788"/>
                  </a:cubicBezTo>
                  <a:cubicBezTo>
                    <a:pt x="4286" y="10847"/>
                    <a:pt x="4655" y="10883"/>
                    <a:pt x="4989" y="10883"/>
                  </a:cubicBezTo>
                  <a:cubicBezTo>
                    <a:pt x="6822" y="10883"/>
                    <a:pt x="8334" y="10050"/>
                    <a:pt x="9120" y="8514"/>
                  </a:cubicBezTo>
                  <a:lnTo>
                    <a:pt x="9132" y="8502"/>
                  </a:lnTo>
                  <a:lnTo>
                    <a:pt x="8072" y="6073"/>
                  </a:lnTo>
                  <a:lnTo>
                    <a:pt x="44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71"/>
            <p:cNvSpPr/>
            <p:nvPr/>
          </p:nvSpPr>
          <p:spPr>
            <a:xfrm>
              <a:off x="1809228" y="3145553"/>
              <a:ext cx="617186" cy="165171"/>
            </a:xfrm>
            <a:custGeom>
              <a:avLst/>
              <a:gdLst/>
              <a:ahLst/>
              <a:cxnLst/>
              <a:rect l="l" t="t" r="r" b="b"/>
              <a:pathLst>
                <a:path w="4895" h="1310" extrusionOk="0">
                  <a:moveTo>
                    <a:pt x="4870" y="0"/>
                  </a:moveTo>
                  <a:lnTo>
                    <a:pt x="1" y="1227"/>
                  </a:lnTo>
                  <a:lnTo>
                    <a:pt x="25" y="1310"/>
                  </a:lnTo>
                  <a:lnTo>
                    <a:pt x="4894" y="84"/>
                  </a:lnTo>
                  <a:lnTo>
                    <a:pt x="48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71"/>
            <p:cNvSpPr/>
            <p:nvPr/>
          </p:nvSpPr>
          <p:spPr>
            <a:xfrm>
              <a:off x="1789811" y="3007365"/>
              <a:ext cx="1172464" cy="1372309"/>
            </a:xfrm>
            <a:custGeom>
              <a:avLst/>
              <a:gdLst/>
              <a:ahLst/>
              <a:cxnLst/>
              <a:rect l="l" t="t" r="r" b="b"/>
              <a:pathLst>
                <a:path w="9299" h="10884" extrusionOk="0">
                  <a:moveTo>
                    <a:pt x="4417" y="1"/>
                  </a:moveTo>
                  <a:lnTo>
                    <a:pt x="0" y="942"/>
                  </a:lnTo>
                  <a:lnTo>
                    <a:pt x="0" y="977"/>
                  </a:lnTo>
                  <a:cubicBezTo>
                    <a:pt x="24" y="1358"/>
                    <a:pt x="631" y="10240"/>
                    <a:pt x="3905" y="10788"/>
                  </a:cubicBezTo>
                  <a:cubicBezTo>
                    <a:pt x="4251" y="10847"/>
                    <a:pt x="4620" y="10883"/>
                    <a:pt x="4989" y="10883"/>
                  </a:cubicBezTo>
                  <a:cubicBezTo>
                    <a:pt x="6620" y="10883"/>
                    <a:pt x="8358" y="10264"/>
                    <a:pt x="9299" y="8538"/>
                  </a:cubicBezTo>
                  <a:lnTo>
                    <a:pt x="9204" y="8502"/>
                  </a:lnTo>
                  <a:cubicBezTo>
                    <a:pt x="8306" y="10191"/>
                    <a:pt x="6587" y="10769"/>
                    <a:pt x="5005" y="10769"/>
                  </a:cubicBezTo>
                  <a:cubicBezTo>
                    <a:pt x="4635" y="10769"/>
                    <a:pt x="4272" y="10737"/>
                    <a:pt x="3929" y="10681"/>
                  </a:cubicBezTo>
                  <a:cubicBezTo>
                    <a:pt x="833" y="10181"/>
                    <a:pt x="143" y="1680"/>
                    <a:pt x="95" y="1013"/>
                  </a:cubicBezTo>
                  <a:lnTo>
                    <a:pt x="4370" y="108"/>
                  </a:lnTo>
                  <a:lnTo>
                    <a:pt x="8001" y="6121"/>
                  </a:lnTo>
                  <a:lnTo>
                    <a:pt x="8072" y="6073"/>
                  </a:lnTo>
                  <a:lnTo>
                    <a:pt x="44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71"/>
            <p:cNvSpPr/>
            <p:nvPr/>
          </p:nvSpPr>
          <p:spPr>
            <a:xfrm>
              <a:off x="2182438" y="3396082"/>
              <a:ext cx="79181" cy="82081"/>
            </a:xfrm>
            <a:custGeom>
              <a:avLst/>
              <a:gdLst/>
              <a:ahLst/>
              <a:cxnLst/>
              <a:rect l="l" t="t" r="r" b="b"/>
              <a:pathLst>
                <a:path w="628" h="651" extrusionOk="0">
                  <a:moveTo>
                    <a:pt x="581" y="1"/>
                  </a:moveTo>
                  <a:cubicBezTo>
                    <a:pt x="572" y="1"/>
                    <a:pt x="562" y="5"/>
                    <a:pt x="553" y="14"/>
                  </a:cubicBezTo>
                  <a:lnTo>
                    <a:pt x="17" y="597"/>
                  </a:lnTo>
                  <a:cubicBezTo>
                    <a:pt x="0" y="614"/>
                    <a:pt x="21" y="651"/>
                    <a:pt x="42" y="651"/>
                  </a:cubicBezTo>
                  <a:cubicBezTo>
                    <a:pt x="50" y="651"/>
                    <a:pt x="59" y="646"/>
                    <a:pt x="65" y="633"/>
                  </a:cubicBezTo>
                  <a:lnTo>
                    <a:pt x="601" y="61"/>
                  </a:lnTo>
                  <a:cubicBezTo>
                    <a:pt x="628" y="34"/>
                    <a:pt x="607" y="1"/>
                    <a:pt x="5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71"/>
            <p:cNvSpPr/>
            <p:nvPr/>
          </p:nvSpPr>
          <p:spPr>
            <a:xfrm>
              <a:off x="2792560" y="3861584"/>
              <a:ext cx="111207" cy="18282"/>
            </a:xfrm>
            <a:custGeom>
              <a:avLst/>
              <a:gdLst/>
              <a:ahLst/>
              <a:cxnLst/>
              <a:rect l="l" t="t" r="r" b="b"/>
              <a:pathLst>
                <a:path w="882" h="145" extrusionOk="0">
                  <a:moveTo>
                    <a:pt x="48" y="1"/>
                  </a:moveTo>
                  <a:cubicBezTo>
                    <a:pt x="0" y="1"/>
                    <a:pt x="0" y="60"/>
                    <a:pt x="48" y="72"/>
                  </a:cubicBezTo>
                  <a:cubicBezTo>
                    <a:pt x="310" y="96"/>
                    <a:pt x="572" y="120"/>
                    <a:pt x="834" y="143"/>
                  </a:cubicBezTo>
                  <a:cubicBezTo>
                    <a:pt x="837" y="144"/>
                    <a:pt x="841" y="145"/>
                    <a:pt x="844" y="145"/>
                  </a:cubicBezTo>
                  <a:cubicBezTo>
                    <a:pt x="881" y="145"/>
                    <a:pt x="878" y="83"/>
                    <a:pt x="834" y="72"/>
                  </a:cubicBezTo>
                  <a:cubicBezTo>
                    <a:pt x="572" y="36"/>
                    <a:pt x="310" y="24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71"/>
            <p:cNvSpPr/>
            <p:nvPr/>
          </p:nvSpPr>
          <p:spPr>
            <a:xfrm>
              <a:off x="2155582" y="3728314"/>
              <a:ext cx="53838" cy="98094"/>
            </a:xfrm>
            <a:custGeom>
              <a:avLst/>
              <a:gdLst/>
              <a:ahLst/>
              <a:cxnLst/>
              <a:rect l="l" t="t" r="r" b="b"/>
              <a:pathLst>
                <a:path w="427" h="778" extrusionOk="0">
                  <a:moveTo>
                    <a:pt x="375" y="0"/>
                  </a:moveTo>
                  <a:cubicBezTo>
                    <a:pt x="366" y="0"/>
                    <a:pt x="356" y="3"/>
                    <a:pt x="349" y="10"/>
                  </a:cubicBezTo>
                  <a:cubicBezTo>
                    <a:pt x="230" y="248"/>
                    <a:pt x="135" y="486"/>
                    <a:pt x="16" y="724"/>
                  </a:cubicBezTo>
                  <a:cubicBezTo>
                    <a:pt x="0" y="756"/>
                    <a:pt x="21" y="777"/>
                    <a:pt x="44" y="777"/>
                  </a:cubicBezTo>
                  <a:cubicBezTo>
                    <a:pt x="56" y="777"/>
                    <a:pt x="68" y="772"/>
                    <a:pt x="76" y="760"/>
                  </a:cubicBezTo>
                  <a:cubicBezTo>
                    <a:pt x="195" y="522"/>
                    <a:pt x="290" y="284"/>
                    <a:pt x="409" y="46"/>
                  </a:cubicBezTo>
                  <a:cubicBezTo>
                    <a:pt x="426" y="20"/>
                    <a:pt x="400" y="0"/>
                    <a:pt x="3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71"/>
            <p:cNvSpPr/>
            <p:nvPr/>
          </p:nvSpPr>
          <p:spPr>
            <a:xfrm>
              <a:off x="2362360" y="3271763"/>
              <a:ext cx="76786" cy="84099"/>
            </a:xfrm>
            <a:custGeom>
              <a:avLst/>
              <a:gdLst/>
              <a:ahLst/>
              <a:cxnLst/>
              <a:rect l="l" t="t" r="r" b="b"/>
              <a:pathLst>
                <a:path w="609" h="667" extrusionOk="0">
                  <a:moveTo>
                    <a:pt x="53" y="0"/>
                  </a:moveTo>
                  <a:cubicBezTo>
                    <a:pt x="33" y="0"/>
                    <a:pt x="1" y="40"/>
                    <a:pt x="19" y="59"/>
                  </a:cubicBezTo>
                  <a:cubicBezTo>
                    <a:pt x="198" y="249"/>
                    <a:pt x="364" y="464"/>
                    <a:pt x="543" y="654"/>
                  </a:cubicBezTo>
                  <a:cubicBezTo>
                    <a:pt x="552" y="663"/>
                    <a:pt x="561" y="667"/>
                    <a:pt x="569" y="667"/>
                  </a:cubicBezTo>
                  <a:cubicBezTo>
                    <a:pt x="593" y="667"/>
                    <a:pt x="608" y="633"/>
                    <a:pt x="591" y="607"/>
                  </a:cubicBezTo>
                  <a:cubicBezTo>
                    <a:pt x="412" y="416"/>
                    <a:pt x="245" y="214"/>
                    <a:pt x="67" y="11"/>
                  </a:cubicBezTo>
                  <a:cubicBezTo>
                    <a:pt x="64" y="3"/>
                    <a:pt x="59" y="0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71"/>
            <p:cNvSpPr/>
            <p:nvPr/>
          </p:nvSpPr>
          <p:spPr>
            <a:xfrm>
              <a:off x="1960655" y="3369857"/>
              <a:ext cx="42365" cy="102381"/>
            </a:xfrm>
            <a:custGeom>
              <a:avLst/>
              <a:gdLst/>
              <a:ahLst/>
              <a:cxnLst/>
              <a:rect l="l" t="t" r="r" b="b"/>
              <a:pathLst>
                <a:path w="336" h="812" extrusionOk="0">
                  <a:moveTo>
                    <a:pt x="293" y="1"/>
                  </a:moveTo>
                  <a:cubicBezTo>
                    <a:pt x="278" y="1"/>
                    <a:pt x="264" y="10"/>
                    <a:pt x="264" y="31"/>
                  </a:cubicBezTo>
                  <a:cubicBezTo>
                    <a:pt x="169" y="281"/>
                    <a:pt x="98" y="531"/>
                    <a:pt x="14" y="769"/>
                  </a:cubicBezTo>
                  <a:cubicBezTo>
                    <a:pt x="1" y="796"/>
                    <a:pt x="18" y="811"/>
                    <a:pt x="39" y="811"/>
                  </a:cubicBezTo>
                  <a:cubicBezTo>
                    <a:pt x="56" y="811"/>
                    <a:pt x="75" y="802"/>
                    <a:pt x="86" y="781"/>
                  </a:cubicBezTo>
                  <a:cubicBezTo>
                    <a:pt x="169" y="531"/>
                    <a:pt x="252" y="281"/>
                    <a:pt x="336" y="43"/>
                  </a:cubicBezTo>
                  <a:cubicBezTo>
                    <a:pt x="336" y="16"/>
                    <a:pt x="313" y="1"/>
                    <a:pt x="2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71"/>
            <p:cNvSpPr/>
            <p:nvPr/>
          </p:nvSpPr>
          <p:spPr>
            <a:xfrm>
              <a:off x="1925856" y="3642576"/>
              <a:ext cx="92672" cy="67455"/>
            </a:xfrm>
            <a:custGeom>
              <a:avLst/>
              <a:gdLst/>
              <a:ahLst/>
              <a:cxnLst/>
              <a:rect l="l" t="t" r="r" b="b"/>
              <a:pathLst>
                <a:path w="735" h="535" extrusionOk="0">
                  <a:moveTo>
                    <a:pt x="42" y="0"/>
                  </a:moveTo>
                  <a:cubicBezTo>
                    <a:pt x="16" y="0"/>
                    <a:pt x="0" y="43"/>
                    <a:pt x="28" y="71"/>
                  </a:cubicBezTo>
                  <a:cubicBezTo>
                    <a:pt x="243" y="214"/>
                    <a:pt x="469" y="380"/>
                    <a:pt x="671" y="523"/>
                  </a:cubicBezTo>
                  <a:cubicBezTo>
                    <a:pt x="679" y="531"/>
                    <a:pt x="687" y="534"/>
                    <a:pt x="694" y="534"/>
                  </a:cubicBezTo>
                  <a:cubicBezTo>
                    <a:pt x="719" y="534"/>
                    <a:pt x="735" y="492"/>
                    <a:pt x="707" y="464"/>
                  </a:cubicBezTo>
                  <a:cubicBezTo>
                    <a:pt x="493" y="321"/>
                    <a:pt x="266" y="154"/>
                    <a:pt x="64" y="11"/>
                  </a:cubicBezTo>
                  <a:cubicBezTo>
                    <a:pt x="56" y="3"/>
                    <a:pt x="49" y="0"/>
                    <a:pt x="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71"/>
            <p:cNvSpPr/>
            <p:nvPr/>
          </p:nvSpPr>
          <p:spPr>
            <a:xfrm>
              <a:off x="1981585" y="3890836"/>
              <a:ext cx="78803" cy="84351"/>
            </a:xfrm>
            <a:custGeom>
              <a:avLst/>
              <a:gdLst/>
              <a:ahLst/>
              <a:cxnLst/>
              <a:rect l="l" t="t" r="r" b="b"/>
              <a:pathLst>
                <a:path w="625" h="669" extrusionOk="0">
                  <a:moveTo>
                    <a:pt x="585" y="1"/>
                  </a:moveTo>
                  <a:cubicBezTo>
                    <a:pt x="577" y="1"/>
                    <a:pt x="569" y="6"/>
                    <a:pt x="563" y="19"/>
                  </a:cubicBezTo>
                  <a:cubicBezTo>
                    <a:pt x="384" y="209"/>
                    <a:pt x="217" y="423"/>
                    <a:pt x="39" y="614"/>
                  </a:cubicBezTo>
                  <a:cubicBezTo>
                    <a:pt x="0" y="633"/>
                    <a:pt x="32" y="668"/>
                    <a:pt x="64" y="668"/>
                  </a:cubicBezTo>
                  <a:cubicBezTo>
                    <a:pt x="72" y="668"/>
                    <a:pt x="80" y="666"/>
                    <a:pt x="86" y="662"/>
                  </a:cubicBezTo>
                  <a:cubicBezTo>
                    <a:pt x="265" y="459"/>
                    <a:pt x="420" y="257"/>
                    <a:pt x="598" y="66"/>
                  </a:cubicBezTo>
                  <a:cubicBezTo>
                    <a:pt x="625" y="40"/>
                    <a:pt x="606" y="1"/>
                    <a:pt x="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71"/>
            <p:cNvSpPr/>
            <p:nvPr/>
          </p:nvSpPr>
          <p:spPr>
            <a:xfrm>
              <a:off x="2519839" y="3599077"/>
              <a:ext cx="58251" cy="97085"/>
            </a:xfrm>
            <a:custGeom>
              <a:avLst/>
              <a:gdLst/>
              <a:ahLst/>
              <a:cxnLst/>
              <a:rect l="l" t="t" r="r" b="b"/>
              <a:pathLst>
                <a:path w="462" h="770" extrusionOk="0">
                  <a:moveTo>
                    <a:pt x="45" y="0"/>
                  </a:moveTo>
                  <a:cubicBezTo>
                    <a:pt x="24" y="0"/>
                    <a:pt x="0" y="27"/>
                    <a:pt x="8" y="59"/>
                  </a:cubicBezTo>
                  <a:cubicBezTo>
                    <a:pt x="127" y="297"/>
                    <a:pt x="258" y="511"/>
                    <a:pt x="377" y="749"/>
                  </a:cubicBezTo>
                  <a:cubicBezTo>
                    <a:pt x="385" y="764"/>
                    <a:pt x="397" y="769"/>
                    <a:pt x="409" y="769"/>
                  </a:cubicBezTo>
                  <a:cubicBezTo>
                    <a:pt x="435" y="769"/>
                    <a:pt x="462" y="742"/>
                    <a:pt x="437" y="725"/>
                  </a:cubicBezTo>
                  <a:cubicBezTo>
                    <a:pt x="318" y="487"/>
                    <a:pt x="187" y="261"/>
                    <a:pt x="68" y="23"/>
                  </a:cubicBezTo>
                  <a:cubicBezTo>
                    <a:pt x="64" y="7"/>
                    <a:pt x="55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71"/>
            <p:cNvSpPr/>
            <p:nvPr/>
          </p:nvSpPr>
          <p:spPr>
            <a:xfrm>
              <a:off x="2701401" y="4104422"/>
              <a:ext cx="58377" cy="96959"/>
            </a:xfrm>
            <a:custGeom>
              <a:avLst/>
              <a:gdLst/>
              <a:ahLst/>
              <a:cxnLst/>
              <a:rect l="l" t="t" r="r" b="b"/>
              <a:pathLst>
                <a:path w="463" h="769" extrusionOk="0">
                  <a:moveTo>
                    <a:pt x="49" y="0"/>
                  </a:moveTo>
                  <a:cubicBezTo>
                    <a:pt x="28" y="0"/>
                    <a:pt x="1" y="26"/>
                    <a:pt x="9" y="51"/>
                  </a:cubicBezTo>
                  <a:cubicBezTo>
                    <a:pt x="128" y="289"/>
                    <a:pt x="271" y="515"/>
                    <a:pt x="390" y="753"/>
                  </a:cubicBezTo>
                  <a:cubicBezTo>
                    <a:pt x="394" y="764"/>
                    <a:pt x="402" y="768"/>
                    <a:pt x="412" y="768"/>
                  </a:cubicBezTo>
                  <a:cubicBezTo>
                    <a:pt x="435" y="768"/>
                    <a:pt x="463" y="743"/>
                    <a:pt x="438" y="718"/>
                  </a:cubicBezTo>
                  <a:cubicBezTo>
                    <a:pt x="331" y="480"/>
                    <a:pt x="188" y="253"/>
                    <a:pt x="69" y="15"/>
                  </a:cubicBezTo>
                  <a:cubicBezTo>
                    <a:pt x="65" y="5"/>
                    <a:pt x="58" y="0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71"/>
            <p:cNvSpPr/>
            <p:nvPr/>
          </p:nvSpPr>
          <p:spPr>
            <a:xfrm>
              <a:off x="2572921" y="3867132"/>
              <a:ext cx="63799" cy="94312"/>
            </a:xfrm>
            <a:custGeom>
              <a:avLst/>
              <a:gdLst/>
              <a:ahLst/>
              <a:cxnLst/>
              <a:rect l="l" t="t" r="r" b="b"/>
              <a:pathLst>
                <a:path w="506" h="748" extrusionOk="0">
                  <a:moveTo>
                    <a:pt x="457" y="1"/>
                  </a:moveTo>
                  <a:cubicBezTo>
                    <a:pt x="445" y="1"/>
                    <a:pt x="432" y="5"/>
                    <a:pt x="421" y="16"/>
                  </a:cubicBezTo>
                  <a:cubicBezTo>
                    <a:pt x="290" y="230"/>
                    <a:pt x="159" y="457"/>
                    <a:pt x="16" y="695"/>
                  </a:cubicBezTo>
                  <a:cubicBezTo>
                    <a:pt x="0" y="727"/>
                    <a:pt x="27" y="748"/>
                    <a:pt x="50" y="748"/>
                  </a:cubicBezTo>
                  <a:cubicBezTo>
                    <a:pt x="61" y="748"/>
                    <a:pt x="72" y="742"/>
                    <a:pt x="76" y="730"/>
                  </a:cubicBezTo>
                  <a:cubicBezTo>
                    <a:pt x="207" y="504"/>
                    <a:pt x="349" y="278"/>
                    <a:pt x="480" y="40"/>
                  </a:cubicBezTo>
                  <a:cubicBezTo>
                    <a:pt x="505" y="23"/>
                    <a:pt x="484" y="1"/>
                    <a:pt x="4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71"/>
            <p:cNvSpPr/>
            <p:nvPr/>
          </p:nvSpPr>
          <p:spPr>
            <a:xfrm>
              <a:off x="2309405" y="3547635"/>
              <a:ext cx="102507" cy="49047"/>
            </a:xfrm>
            <a:custGeom>
              <a:avLst/>
              <a:gdLst/>
              <a:ahLst/>
              <a:cxnLst/>
              <a:rect l="l" t="t" r="r" b="b"/>
              <a:pathLst>
                <a:path w="813" h="389" extrusionOk="0">
                  <a:moveTo>
                    <a:pt x="49" y="1"/>
                  </a:moveTo>
                  <a:cubicBezTo>
                    <a:pt x="19" y="1"/>
                    <a:pt x="1" y="51"/>
                    <a:pt x="22" y="62"/>
                  </a:cubicBezTo>
                  <a:cubicBezTo>
                    <a:pt x="261" y="169"/>
                    <a:pt x="499" y="264"/>
                    <a:pt x="737" y="383"/>
                  </a:cubicBezTo>
                  <a:cubicBezTo>
                    <a:pt x="744" y="387"/>
                    <a:pt x="752" y="389"/>
                    <a:pt x="759" y="389"/>
                  </a:cubicBezTo>
                  <a:cubicBezTo>
                    <a:pt x="794" y="389"/>
                    <a:pt x="812" y="344"/>
                    <a:pt x="773" y="324"/>
                  </a:cubicBezTo>
                  <a:cubicBezTo>
                    <a:pt x="534" y="228"/>
                    <a:pt x="296" y="121"/>
                    <a:pt x="58" y="2"/>
                  </a:cubicBezTo>
                  <a:cubicBezTo>
                    <a:pt x="55" y="1"/>
                    <a:pt x="52" y="1"/>
                    <a:pt x="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71"/>
            <p:cNvSpPr/>
            <p:nvPr/>
          </p:nvSpPr>
          <p:spPr>
            <a:xfrm>
              <a:off x="2380264" y="4140609"/>
              <a:ext cx="103894" cy="49047"/>
            </a:xfrm>
            <a:custGeom>
              <a:avLst/>
              <a:gdLst/>
              <a:ahLst/>
              <a:cxnLst/>
              <a:rect l="l" t="t" r="r" b="b"/>
              <a:pathLst>
                <a:path w="824" h="389" extrusionOk="0">
                  <a:moveTo>
                    <a:pt x="67" y="1"/>
                  </a:moveTo>
                  <a:cubicBezTo>
                    <a:pt x="26" y="1"/>
                    <a:pt x="0" y="51"/>
                    <a:pt x="44" y="62"/>
                  </a:cubicBezTo>
                  <a:cubicBezTo>
                    <a:pt x="282" y="169"/>
                    <a:pt x="520" y="264"/>
                    <a:pt x="758" y="383"/>
                  </a:cubicBezTo>
                  <a:cubicBezTo>
                    <a:pt x="766" y="387"/>
                    <a:pt x="773" y="389"/>
                    <a:pt x="779" y="389"/>
                  </a:cubicBezTo>
                  <a:cubicBezTo>
                    <a:pt x="812" y="389"/>
                    <a:pt x="824" y="344"/>
                    <a:pt x="794" y="324"/>
                  </a:cubicBezTo>
                  <a:cubicBezTo>
                    <a:pt x="556" y="228"/>
                    <a:pt x="306" y="121"/>
                    <a:pt x="80" y="2"/>
                  </a:cubicBezTo>
                  <a:cubicBezTo>
                    <a:pt x="75" y="1"/>
                    <a:pt x="71" y="1"/>
                    <a:pt x="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71"/>
            <p:cNvSpPr/>
            <p:nvPr/>
          </p:nvSpPr>
          <p:spPr>
            <a:xfrm>
              <a:off x="2143604" y="4153595"/>
              <a:ext cx="76281" cy="85864"/>
            </a:xfrm>
            <a:custGeom>
              <a:avLst/>
              <a:gdLst/>
              <a:ahLst/>
              <a:cxnLst/>
              <a:rect l="l" t="t" r="r" b="b"/>
              <a:pathLst>
                <a:path w="605" h="681" extrusionOk="0">
                  <a:moveTo>
                    <a:pt x="562" y="0"/>
                  </a:moveTo>
                  <a:cubicBezTo>
                    <a:pt x="554" y="0"/>
                    <a:pt x="546" y="6"/>
                    <a:pt x="540" y="18"/>
                  </a:cubicBezTo>
                  <a:cubicBezTo>
                    <a:pt x="373" y="221"/>
                    <a:pt x="194" y="423"/>
                    <a:pt x="28" y="625"/>
                  </a:cubicBezTo>
                  <a:cubicBezTo>
                    <a:pt x="0" y="653"/>
                    <a:pt x="30" y="681"/>
                    <a:pt x="55" y="681"/>
                  </a:cubicBezTo>
                  <a:cubicBezTo>
                    <a:pt x="63" y="681"/>
                    <a:pt x="70" y="678"/>
                    <a:pt x="75" y="673"/>
                  </a:cubicBezTo>
                  <a:cubicBezTo>
                    <a:pt x="242" y="459"/>
                    <a:pt x="421" y="268"/>
                    <a:pt x="587" y="66"/>
                  </a:cubicBezTo>
                  <a:cubicBezTo>
                    <a:pt x="605" y="40"/>
                    <a:pt x="584" y="0"/>
                    <a:pt x="5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71"/>
            <p:cNvSpPr/>
            <p:nvPr/>
          </p:nvSpPr>
          <p:spPr>
            <a:xfrm>
              <a:off x="2255062" y="3881758"/>
              <a:ext cx="41608" cy="102633"/>
            </a:xfrm>
            <a:custGeom>
              <a:avLst/>
              <a:gdLst/>
              <a:ahLst/>
              <a:cxnLst/>
              <a:rect l="l" t="t" r="r" b="b"/>
              <a:pathLst>
                <a:path w="330" h="814" extrusionOk="0">
                  <a:moveTo>
                    <a:pt x="289" y="1"/>
                  </a:moveTo>
                  <a:cubicBezTo>
                    <a:pt x="273" y="1"/>
                    <a:pt x="256" y="10"/>
                    <a:pt x="251" y="31"/>
                  </a:cubicBezTo>
                  <a:cubicBezTo>
                    <a:pt x="156" y="281"/>
                    <a:pt x="84" y="531"/>
                    <a:pt x="1" y="769"/>
                  </a:cubicBezTo>
                  <a:cubicBezTo>
                    <a:pt x="1" y="798"/>
                    <a:pt x="23" y="814"/>
                    <a:pt x="43" y="814"/>
                  </a:cubicBezTo>
                  <a:cubicBezTo>
                    <a:pt x="56" y="814"/>
                    <a:pt x="68" y="807"/>
                    <a:pt x="72" y="793"/>
                  </a:cubicBezTo>
                  <a:cubicBezTo>
                    <a:pt x="156" y="531"/>
                    <a:pt x="239" y="281"/>
                    <a:pt x="322" y="43"/>
                  </a:cubicBezTo>
                  <a:cubicBezTo>
                    <a:pt x="329" y="16"/>
                    <a:pt x="310" y="1"/>
                    <a:pt x="2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71"/>
            <p:cNvSpPr/>
            <p:nvPr/>
          </p:nvSpPr>
          <p:spPr>
            <a:xfrm>
              <a:off x="1977424" y="3517753"/>
              <a:ext cx="70608" cy="70734"/>
            </a:xfrm>
            <a:custGeom>
              <a:avLst/>
              <a:gdLst/>
              <a:ahLst/>
              <a:cxnLst/>
              <a:rect l="l" t="t" r="r" b="b"/>
              <a:pathLst>
                <a:path w="560" h="561" extrusionOk="0">
                  <a:moveTo>
                    <a:pt x="285" y="81"/>
                  </a:moveTo>
                  <a:cubicBezTo>
                    <a:pt x="387" y="81"/>
                    <a:pt x="488" y="150"/>
                    <a:pt x="488" y="287"/>
                  </a:cubicBezTo>
                  <a:cubicBezTo>
                    <a:pt x="488" y="418"/>
                    <a:pt x="387" y="483"/>
                    <a:pt x="285" y="483"/>
                  </a:cubicBezTo>
                  <a:cubicBezTo>
                    <a:pt x="182" y="483"/>
                    <a:pt x="78" y="418"/>
                    <a:pt x="72" y="287"/>
                  </a:cubicBezTo>
                  <a:cubicBezTo>
                    <a:pt x="78" y="150"/>
                    <a:pt x="182" y="81"/>
                    <a:pt x="285" y="81"/>
                  </a:cubicBezTo>
                  <a:close/>
                  <a:moveTo>
                    <a:pt x="277" y="0"/>
                  </a:moveTo>
                  <a:cubicBezTo>
                    <a:pt x="124" y="0"/>
                    <a:pt x="15" y="123"/>
                    <a:pt x="1" y="280"/>
                  </a:cubicBezTo>
                  <a:lnTo>
                    <a:pt x="1" y="280"/>
                  </a:lnTo>
                  <a:cubicBezTo>
                    <a:pt x="1" y="282"/>
                    <a:pt x="0" y="284"/>
                    <a:pt x="0" y="287"/>
                  </a:cubicBezTo>
                  <a:cubicBezTo>
                    <a:pt x="0" y="287"/>
                    <a:pt x="0" y="287"/>
                    <a:pt x="0" y="287"/>
                  </a:cubicBezTo>
                  <a:lnTo>
                    <a:pt x="0" y="287"/>
                  </a:lnTo>
                  <a:cubicBezTo>
                    <a:pt x="0" y="288"/>
                    <a:pt x="0" y="290"/>
                    <a:pt x="1" y="291"/>
                  </a:cubicBezTo>
                  <a:lnTo>
                    <a:pt x="1" y="291"/>
                  </a:lnTo>
                  <a:cubicBezTo>
                    <a:pt x="15" y="432"/>
                    <a:pt x="121" y="561"/>
                    <a:pt x="274" y="561"/>
                  </a:cubicBezTo>
                  <a:cubicBezTo>
                    <a:pt x="429" y="561"/>
                    <a:pt x="560" y="430"/>
                    <a:pt x="560" y="287"/>
                  </a:cubicBezTo>
                  <a:cubicBezTo>
                    <a:pt x="560" y="132"/>
                    <a:pt x="441" y="13"/>
                    <a:pt x="298" y="1"/>
                  </a:cubicBezTo>
                  <a:cubicBezTo>
                    <a:pt x="291" y="1"/>
                    <a:pt x="284" y="0"/>
                    <a:pt x="277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71"/>
            <p:cNvSpPr/>
            <p:nvPr/>
          </p:nvSpPr>
          <p:spPr>
            <a:xfrm>
              <a:off x="2124313" y="3279076"/>
              <a:ext cx="72373" cy="72247"/>
            </a:xfrm>
            <a:custGeom>
              <a:avLst/>
              <a:gdLst/>
              <a:ahLst/>
              <a:cxnLst/>
              <a:rect l="l" t="t" r="r" b="b"/>
              <a:pathLst>
                <a:path w="574" h="573" extrusionOk="0">
                  <a:moveTo>
                    <a:pt x="298" y="81"/>
                  </a:moveTo>
                  <a:cubicBezTo>
                    <a:pt x="401" y="81"/>
                    <a:pt x="502" y="150"/>
                    <a:pt x="502" y="287"/>
                  </a:cubicBezTo>
                  <a:cubicBezTo>
                    <a:pt x="502" y="418"/>
                    <a:pt x="401" y="483"/>
                    <a:pt x="298" y="483"/>
                  </a:cubicBezTo>
                  <a:cubicBezTo>
                    <a:pt x="196" y="483"/>
                    <a:pt x="91" y="418"/>
                    <a:pt x="85" y="287"/>
                  </a:cubicBezTo>
                  <a:cubicBezTo>
                    <a:pt x="91" y="150"/>
                    <a:pt x="196" y="81"/>
                    <a:pt x="298" y="81"/>
                  </a:cubicBezTo>
                  <a:close/>
                  <a:moveTo>
                    <a:pt x="300" y="1"/>
                  </a:moveTo>
                  <a:cubicBezTo>
                    <a:pt x="129" y="1"/>
                    <a:pt x="12" y="110"/>
                    <a:pt x="3" y="266"/>
                  </a:cubicBezTo>
                  <a:lnTo>
                    <a:pt x="3" y="266"/>
                  </a:lnTo>
                  <a:cubicBezTo>
                    <a:pt x="1" y="272"/>
                    <a:pt x="0" y="278"/>
                    <a:pt x="2" y="287"/>
                  </a:cubicBezTo>
                  <a:cubicBezTo>
                    <a:pt x="2" y="287"/>
                    <a:pt x="2" y="287"/>
                    <a:pt x="2" y="287"/>
                  </a:cubicBezTo>
                  <a:lnTo>
                    <a:pt x="2" y="287"/>
                  </a:lnTo>
                  <a:cubicBezTo>
                    <a:pt x="2" y="291"/>
                    <a:pt x="3" y="296"/>
                    <a:pt x="4" y="300"/>
                  </a:cubicBezTo>
                  <a:lnTo>
                    <a:pt x="4" y="300"/>
                  </a:lnTo>
                  <a:cubicBezTo>
                    <a:pt x="32" y="438"/>
                    <a:pt x="126" y="572"/>
                    <a:pt x="288" y="572"/>
                  </a:cubicBezTo>
                  <a:cubicBezTo>
                    <a:pt x="443" y="572"/>
                    <a:pt x="574" y="430"/>
                    <a:pt x="574" y="287"/>
                  </a:cubicBezTo>
                  <a:cubicBezTo>
                    <a:pt x="574" y="132"/>
                    <a:pt x="455" y="13"/>
                    <a:pt x="300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71"/>
            <p:cNvSpPr/>
            <p:nvPr/>
          </p:nvSpPr>
          <p:spPr>
            <a:xfrm>
              <a:off x="2434354" y="3400747"/>
              <a:ext cx="71616" cy="72121"/>
            </a:xfrm>
            <a:custGeom>
              <a:avLst/>
              <a:gdLst/>
              <a:ahLst/>
              <a:cxnLst/>
              <a:rect l="l" t="t" r="r" b="b"/>
              <a:pathLst>
                <a:path w="568" h="572" extrusionOk="0">
                  <a:moveTo>
                    <a:pt x="292" y="90"/>
                  </a:moveTo>
                  <a:cubicBezTo>
                    <a:pt x="395" y="90"/>
                    <a:pt x="496" y="155"/>
                    <a:pt x="496" y="286"/>
                  </a:cubicBezTo>
                  <a:cubicBezTo>
                    <a:pt x="496" y="423"/>
                    <a:pt x="395" y="491"/>
                    <a:pt x="292" y="491"/>
                  </a:cubicBezTo>
                  <a:cubicBezTo>
                    <a:pt x="189" y="491"/>
                    <a:pt x="85" y="423"/>
                    <a:pt x="79" y="286"/>
                  </a:cubicBezTo>
                  <a:cubicBezTo>
                    <a:pt x="85" y="155"/>
                    <a:pt x="189" y="90"/>
                    <a:pt x="292" y="90"/>
                  </a:cubicBezTo>
                  <a:close/>
                  <a:moveTo>
                    <a:pt x="305" y="0"/>
                  </a:moveTo>
                  <a:cubicBezTo>
                    <a:pt x="139" y="0"/>
                    <a:pt x="24" y="124"/>
                    <a:pt x="9" y="257"/>
                  </a:cubicBezTo>
                  <a:lnTo>
                    <a:pt x="9" y="257"/>
                  </a:lnTo>
                  <a:cubicBezTo>
                    <a:pt x="3" y="263"/>
                    <a:pt x="1" y="273"/>
                    <a:pt x="8" y="286"/>
                  </a:cubicBezTo>
                  <a:cubicBezTo>
                    <a:pt x="8" y="286"/>
                    <a:pt x="8" y="286"/>
                    <a:pt x="8" y="286"/>
                  </a:cubicBezTo>
                  <a:lnTo>
                    <a:pt x="8" y="286"/>
                  </a:lnTo>
                  <a:cubicBezTo>
                    <a:pt x="8" y="289"/>
                    <a:pt x="8" y="291"/>
                    <a:pt x="8" y="294"/>
                  </a:cubicBezTo>
                  <a:lnTo>
                    <a:pt x="8" y="294"/>
                  </a:lnTo>
                  <a:cubicBezTo>
                    <a:pt x="23" y="445"/>
                    <a:pt x="129" y="572"/>
                    <a:pt x="282" y="572"/>
                  </a:cubicBezTo>
                  <a:cubicBezTo>
                    <a:pt x="436" y="572"/>
                    <a:pt x="567" y="441"/>
                    <a:pt x="567" y="286"/>
                  </a:cubicBezTo>
                  <a:cubicBezTo>
                    <a:pt x="567" y="143"/>
                    <a:pt x="448" y="24"/>
                    <a:pt x="305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71"/>
            <p:cNvSpPr/>
            <p:nvPr/>
          </p:nvSpPr>
          <p:spPr>
            <a:xfrm>
              <a:off x="2648445" y="3711418"/>
              <a:ext cx="70608" cy="70734"/>
            </a:xfrm>
            <a:custGeom>
              <a:avLst/>
              <a:gdLst/>
              <a:ahLst/>
              <a:cxnLst/>
              <a:rect l="l" t="t" r="r" b="b"/>
              <a:pathLst>
                <a:path w="560" h="561" extrusionOk="0">
                  <a:moveTo>
                    <a:pt x="289" y="78"/>
                  </a:moveTo>
                  <a:cubicBezTo>
                    <a:pt x="390" y="78"/>
                    <a:pt x="489" y="144"/>
                    <a:pt x="489" y="275"/>
                  </a:cubicBezTo>
                  <a:cubicBezTo>
                    <a:pt x="489" y="412"/>
                    <a:pt x="387" y="480"/>
                    <a:pt x="285" y="480"/>
                  </a:cubicBezTo>
                  <a:cubicBezTo>
                    <a:pt x="182" y="480"/>
                    <a:pt x="78" y="412"/>
                    <a:pt x="72" y="275"/>
                  </a:cubicBezTo>
                  <a:cubicBezTo>
                    <a:pt x="84" y="144"/>
                    <a:pt x="188" y="78"/>
                    <a:pt x="289" y="78"/>
                  </a:cubicBezTo>
                  <a:close/>
                  <a:moveTo>
                    <a:pt x="298" y="1"/>
                  </a:moveTo>
                  <a:cubicBezTo>
                    <a:pt x="133" y="1"/>
                    <a:pt x="14" y="118"/>
                    <a:pt x="1" y="271"/>
                  </a:cubicBezTo>
                  <a:lnTo>
                    <a:pt x="1" y="271"/>
                  </a:lnTo>
                  <a:cubicBezTo>
                    <a:pt x="1" y="272"/>
                    <a:pt x="0" y="273"/>
                    <a:pt x="0" y="275"/>
                  </a:cubicBezTo>
                  <a:cubicBezTo>
                    <a:pt x="0" y="275"/>
                    <a:pt x="0" y="275"/>
                    <a:pt x="0" y="275"/>
                  </a:cubicBezTo>
                  <a:lnTo>
                    <a:pt x="0" y="275"/>
                  </a:lnTo>
                  <a:cubicBezTo>
                    <a:pt x="0" y="278"/>
                    <a:pt x="1" y="280"/>
                    <a:pt x="1" y="282"/>
                  </a:cubicBezTo>
                  <a:lnTo>
                    <a:pt x="1" y="282"/>
                  </a:lnTo>
                  <a:cubicBezTo>
                    <a:pt x="16" y="434"/>
                    <a:pt x="122" y="561"/>
                    <a:pt x="286" y="561"/>
                  </a:cubicBezTo>
                  <a:cubicBezTo>
                    <a:pt x="429" y="561"/>
                    <a:pt x="560" y="430"/>
                    <a:pt x="560" y="275"/>
                  </a:cubicBezTo>
                  <a:cubicBezTo>
                    <a:pt x="560" y="132"/>
                    <a:pt x="453" y="13"/>
                    <a:pt x="298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71"/>
            <p:cNvSpPr/>
            <p:nvPr/>
          </p:nvSpPr>
          <p:spPr>
            <a:xfrm>
              <a:off x="2434480" y="3984643"/>
              <a:ext cx="71490" cy="72247"/>
            </a:xfrm>
            <a:custGeom>
              <a:avLst/>
              <a:gdLst/>
              <a:ahLst/>
              <a:cxnLst/>
              <a:rect l="l" t="t" r="r" b="b"/>
              <a:pathLst>
                <a:path w="567" h="573" extrusionOk="0">
                  <a:moveTo>
                    <a:pt x="291" y="81"/>
                  </a:moveTo>
                  <a:cubicBezTo>
                    <a:pt x="394" y="81"/>
                    <a:pt x="495" y="150"/>
                    <a:pt x="495" y="287"/>
                  </a:cubicBezTo>
                  <a:cubicBezTo>
                    <a:pt x="495" y="418"/>
                    <a:pt x="394" y="483"/>
                    <a:pt x="291" y="483"/>
                  </a:cubicBezTo>
                  <a:cubicBezTo>
                    <a:pt x="188" y="483"/>
                    <a:pt x="84" y="418"/>
                    <a:pt x="78" y="287"/>
                  </a:cubicBezTo>
                  <a:cubicBezTo>
                    <a:pt x="84" y="150"/>
                    <a:pt x="188" y="81"/>
                    <a:pt x="291" y="81"/>
                  </a:cubicBezTo>
                  <a:close/>
                  <a:moveTo>
                    <a:pt x="282" y="0"/>
                  </a:moveTo>
                  <a:cubicBezTo>
                    <a:pt x="126" y="0"/>
                    <a:pt x="20" y="112"/>
                    <a:pt x="8" y="258"/>
                  </a:cubicBezTo>
                  <a:lnTo>
                    <a:pt x="8" y="258"/>
                  </a:lnTo>
                  <a:cubicBezTo>
                    <a:pt x="2" y="264"/>
                    <a:pt x="0" y="273"/>
                    <a:pt x="7" y="287"/>
                  </a:cubicBezTo>
                  <a:cubicBezTo>
                    <a:pt x="7" y="287"/>
                    <a:pt x="7" y="287"/>
                    <a:pt x="7" y="287"/>
                  </a:cubicBezTo>
                  <a:lnTo>
                    <a:pt x="7" y="287"/>
                  </a:lnTo>
                  <a:cubicBezTo>
                    <a:pt x="7" y="290"/>
                    <a:pt x="7" y="292"/>
                    <a:pt x="8" y="295"/>
                  </a:cubicBezTo>
                  <a:lnTo>
                    <a:pt x="8" y="295"/>
                  </a:lnTo>
                  <a:cubicBezTo>
                    <a:pt x="23" y="435"/>
                    <a:pt x="129" y="572"/>
                    <a:pt x="281" y="572"/>
                  </a:cubicBezTo>
                  <a:cubicBezTo>
                    <a:pt x="435" y="572"/>
                    <a:pt x="566" y="430"/>
                    <a:pt x="566" y="287"/>
                  </a:cubicBezTo>
                  <a:cubicBezTo>
                    <a:pt x="566" y="132"/>
                    <a:pt x="447" y="13"/>
                    <a:pt x="304" y="1"/>
                  </a:cubicBezTo>
                  <a:cubicBezTo>
                    <a:pt x="297" y="0"/>
                    <a:pt x="289" y="0"/>
                    <a:pt x="282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71"/>
            <p:cNvSpPr/>
            <p:nvPr/>
          </p:nvSpPr>
          <p:spPr>
            <a:xfrm>
              <a:off x="2113974" y="4026755"/>
              <a:ext cx="70734" cy="70608"/>
            </a:xfrm>
            <a:custGeom>
              <a:avLst/>
              <a:gdLst/>
              <a:ahLst/>
              <a:cxnLst/>
              <a:rect l="l" t="t" r="r" b="b"/>
              <a:pathLst>
                <a:path w="561" h="560" extrusionOk="0">
                  <a:moveTo>
                    <a:pt x="285" y="78"/>
                  </a:moveTo>
                  <a:cubicBezTo>
                    <a:pt x="388" y="78"/>
                    <a:pt x="489" y="143"/>
                    <a:pt x="489" y="274"/>
                  </a:cubicBezTo>
                  <a:cubicBezTo>
                    <a:pt x="489" y="411"/>
                    <a:pt x="388" y="479"/>
                    <a:pt x="285" y="479"/>
                  </a:cubicBezTo>
                  <a:cubicBezTo>
                    <a:pt x="182" y="479"/>
                    <a:pt x="78" y="411"/>
                    <a:pt x="72" y="274"/>
                  </a:cubicBezTo>
                  <a:cubicBezTo>
                    <a:pt x="78" y="143"/>
                    <a:pt x="182" y="78"/>
                    <a:pt x="285" y="78"/>
                  </a:cubicBezTo>
                  <a:close/>
                  <a:moveTo>
                    <a:pt x="298" y="0"/>
                  </a:moveTo>
                  <a:cubicBezTo>
                    <a:pt x="133" y="0"/>
                    <a:pt x="15" y="117"/>
                    <a:pt x="1" y="270"/>
                  </a:cubicBezTo>
                  <a:lnTo>
                    <a:pt x="1" y="270"/>
                  </a:lnTo>
                  <a:cubicBezTo>
                    <a:pt x="1" y="271"/>
                    <a:pt x="1" y="273"/>
                    <a:pt x="1" y="274"/>
                  </a:cubicBezTo>
                  <a:cubicBezTo>
                    <a:pt x="1" y="274"/>
                    <a:pt x="1" y="274"/>
                    <a:pt x="1" y="274"/>
                  </a:cubicBezTo>
                  <a:lnTo>
                    <a:pt x="1" y="274"/>
                  </a:lnTo>
                  <a:cubicBezTo>
                    <a:pt x="1" y="277"/>
                    <a:pt x="1" y="279"/>
                    <a:pt x="1" y="282"/>
                  </a:cubicBezTo>
                  <a:lnTo>
                    <a:pt x="1" y="282"/>
                  </a:lnTo>
                  <a:cubicBezTo>
                    <a:pt x="16" y="433"/>
                    <a:pt x="123" y="560"/>
                    <a:pt x="287" y="560"/>
                  </a:cubicBezTo>
                  <a:cubicBezTo>
                    <a:pt x="429" y="560"/>
                    <a:pt x="560" y="429"/>
                    <a:pt x="560" y="274"/>
                  </a:cubicBezTo>
                  <a:cubicBezTo>
                    <a:pt x="560" y="131"/>
                    <a:pt x="441" y="12"/>
                    <a:pt x="298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71"/>
            <p:cNvSpPr/>
            <p:nvPr/>
          </p:nvSpPr>
          <p:spPr>
            <a:xfrm>
              <a:off x="2334748" y="4233911"/>
              <a:ext cx="72121" cy="72121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289" y="90"/>
                  </a:moveTo>
                  <a:cubicBezTo>
                    <a:pt x="390" y="90"/>
                    <a:pt x="488" y="155"/>
                    <a:pt x="488" y="286"/>
                  </a:cubicBezTo>
                  <a:cubicBezTo>
                    <a:pt x="488" y="423"/>
                    <a:pt x="390" y="491"/>
                    <a:pt x="289" y="491"/>
                  </a:cubicBezTo>
                  <a:cubicBezTo>
                    <a:pt x="188" y="491"/>
                    <a:pt x="83" y="423"/>
                    <a:pt x="71" y="286"/>
                  </a:cubicBezTo>
                  <a:cubicBezTo>
                    <a:pt x="83" y="155"/>
                    <a:pt x="188" y="90"/>
                    <a:pt x="289" y="90"/>
                  </a:cubicBezTo>
                  <a:close/>
                  <a:moveTo>
                    <a:pt x="298" y="0"/>
                  </a:moveTo>
                  <a:cubicBezTo>
                    <a:pt x="148" y="0"/>
                    <a:pt x="32" y="133"/>
                    <a:pt x="3" y="271"/>
                  </a:cubicBezTo>
                  <a:lnTo>
                    <a:pt x="3" y="271"/>
                  </a:lnTo>
                  <a:cubicBezTo>
                    <a:pt x="1" y="275"/>
                    <a:pt x="0" y="280"/>
                    <a:pt x="0" y="286"/>
                  </a:cubicBezTo>
                  <a:cubicBezTo>
                    <a:pt x="0" y="286"/>
                    <a:pt x="0" y="286"/>
                    <a:pt x="0" y="286"/>
                  </a:cubicBezTo>
                  <a:lnTo>
                    <a:pt x="0" y="286"/>
                  </a:lnTo>
                  <a:cubicBezTo>
                    <a:pt x="0" y="291"/>
                    <a:pt x="1" y="296"/>
                    <a:pt x="2" y="300"/>
                  </a:cubicBezTo>
                  <a:lnTo>
                    <a:pt x="2" y="300"/>
                  </a:lnTo>
                  <a:cubicBezTo>
                    <a:pt x="30" y="449"/>
                    <a:pt x="124" y="572"/>
                    <a:pt x="286" y="572"/>
                  </a:cubicBezTo>
                  <a:cubicBezTo>
                    <a:pt x="429" y="572"/>
                    <a:pt x="572" y="441"/>
                    <a:pt x="572" y="286"/>
                  </a:cubicBezTo>
                  <a:cubicBezTo>
                    <a:pt x="572" y="143"/>
                    <a:pt x="452" y="24"/>
                    <a:pt x="298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71"/>
            <p:cNvSpPr/>
            <p:nvPr/>
          </p:nvSpPr>
          <p:spPr>
            <a:xfrm>
              <a:off x="2574938" y="4185747"/>
              <a:ext cx="72121" cy="70734"/>
            </a:xfrm>
            <a:custGeom>
              <a:avLst/>
              <a:gdLst/>
              <a:ahLst/>
              <a:cxnLst/>
              <a:rect l="l" t="t" r="r" b="b"/>
              <a:pathLst>
                <a:path w="572" h="561" extrusionOk="0">
                  <a:moveTo>
                    <a:pt x="296" y="82"/>
                  </a:moveTo>
                  <a:cubicBezTo>
                    <a:pt x="399" y="82"/>
                    <a:pt x="500" y="150"/>
                    <a:pt x="500" y="287"/>
                  </a:cubicBezTo>
                  <a:cubicBezTo>
                    <a:pt x="500" y="418"/>
                    <a:pt x="399" y="484"/>
                    <a:pt x="296" y="484"/>
                  </a:cubicBezTo>
                  <a:cubicBezTo>
                    <a:pt x="193" y="484"/>
                    <a:pt x="89" y="418"/>
                    <a:pt x="83" y="287"/>
                  </a:cubicBezTo>
                  <a:cubicBezTo>
                    <a:pt x="89" y="150"/>
                    <a:pt x="193" y="82"/>
                    <a:pt x="296" y="82"/>
                  </a:cubicBezTo>
                  <a:close/>
                  <a:moveTo>
                    <a:pt x="278" y="1"/>
                  </a:moveTo>
                  <a:cubicBezTo>
                    <a:pt x="131" y="1"/>
                    <a:pt x="0" y="127"/>
                    <a:pt x="0" y="287"/>
                  </a:cubicBezTo>
                  <a:cubicBezTo>
                    <a:pt x="0" y="287"/>
                    <a:pt x="0" y="287"/>
                    <a:pt x="0" y="287"/>
                  </a:cubicBezTo>
                  <a:lnTo>
                    <a:pt x="0" y="287"/>
                  </a:lnTo>
                  <a:cubicBezTo>
                    <a:pt x="0" y="290"/>
                    <a:pt x="0" y="292"/>
                    <a:pt x="1" y="294"/>
                  </a:cubicBezTo>
                  <a:lnTo>
                    <a:pt x="1" y="294"/>
                  </a:lnTo>
                  <a:cubicBezTo>
                    <a:pt x="27" y="434"/>
                    <a:pt x="122" y="561"/>
                    <a:pt x="286" y="561"/>
                  </a:cubicBezTo>
                  <a:cubicBezTo>
                    <a:pt x="441" y="561"/>
                    <a:pt x="572" y="430"/>
                    <a:pt x="572" y="287"/>
                  </a:cubicBezTo>
                  <a:cubicBezTo>
                    <a:pt x="572" y="132"/>
                    <a:pt x="452" y="13"/>
                    <a:pt x="298" y="1"/>
                  </a:cubicBezTo>
                  <a:cubicBezTo>
                    <a:pt x="291" y="1"/>
                    <a:pt x="285" y="1"/>
                    <a:pt x="278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71"/>
            <p:cNvSpPr/>
            <p:nvPr/>
          </p:nvSpPr>
          <p:spPr>
            <a:xfrm>
              <a:off x="2736957" y="3971152"/>
              <a:ext cx="70734" cy="72247"/>
            </a:xfrm>
            <a:custGeom>
              <a:avLst/>
              <a:gdLst/>
              <a:ahLst/>
              <a:cxnLst/>
              <a:rect l="l" t="t" r="r" b="b"/>
              <a:pathLst>
                <a:path w="561" h="573" extrusionOk="0">
                  <a:moveTo>
                    <a:pt x="285" y="90"/>
                  </a:moveTo>
                  <a:cubicBezTo>
                    <a:pt x="388" y="90"/>
                    <a:pt x="489" y="156"/>
                    <a:pt x="489" y="286"/>
                  </a:cubicBezTo>
                  <a:cubicBezTo>
                    <a:pt x="489" y="423"/>
                    <a:pt x="388" y="492"/>
                    <a:pt x="285" y="492"/>
                  </a:cubicBezTo>
                  <a:cubicBezTo>
                    <a:pt x="182" y="492"/>
                    <a:pt x="78" y="423"/>
                    <a:pt x="72" y="286"/>
                  </a:cubicBezTo>
                  <a:cubicBezTo>
                    <a:pt x="78" y="156"/>
                    <a:pt x="182" y="90"/>
                    <a:pt x="285" y="90"/>
                  </a:cubicBezTo>
                  <a:close/>
                  <a:moveTo>
                    <a:pt x="299" y="1"/>
                  </a:moveTo>
                  <a:cubicBezTo>
                    <a:pt x="132" y="1"/>
                    <a:pt x="1" y="144"/>
                    <a:pt x="1" y="286"/>
                  </a:cubicBezTo>
                  <a:cubicBezTo>
                    <a:pt x="1" y="286"/>
                    <a:pt x="1" y="286"/>
                    <a:pt x="1" y="286"/>
                  </a:cubicBezTo>
                  <a:lnTo>
                    <a:pt x="1" y="286"/>
                  </a:lnTo>
                  <a:cubicBezTo>
                    <a:pt x="1" y="289"/>
                    <a:pt x="1" y="292"/>
                    <a:pt x="2" y="294"/>
                  </a:cubicBezTo>
                  <a:lnTo>
                    <a:pt x="2" y="294"/>
                  </a:lnTo>
                  <a:cubicBezTo>
                    <a:pt x="16" y="446"/>
                    <a:pt x="123" y="572"/>
                    <a:pt x="287" y="572"/>
                  </a:cubicBezTo>
                  <a:cubicBezTo>
                    <a:pt x="430" y="572"/>
                    <a:pt x="560" y="441"/>
                    <a:pt x="560" y="286"/>
                  </a:cubicBezTo>
                  <a:cubicBezTo>
                    <a:pt x="560" y="144"/>
                    <a:pt x="441" y="25"/>
                    <a:pt x="299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71"/>
            <p:cNvSpPr/>
            <p:nvPr/>
          </p:nvSpPr>
          <p:spPr>
            <a:xfrm>
              <a:off x="2367656" y="3718605"/>
              <a:ext cx="70734" cy="71112"/>
            </a:xfrm>
            <a:custGeom>
              <a:avLst/>
              <a:gdLst/>
              <a:ahLst/>
              <a:cxnLst/>
              <a:rect l="l" t="t" r="r" b="b"/>
              <a:pathLst>
                <a:path w="561" h="564" extrusionOk="0">
                  <a:moveTo>
                    <a:pt x="285" y="81"/>
                  </a:moveTo>
                  <a:cubicBezTo>
                    <a:pt x="388" y="81"/>
                    <a:pt x="489" y="146"/>
                    <a:pt x="489" y="277"/>
                  </a:cubicBezTo>
                  <a:cubicBezTo>
                    <a:pt x="489" y="414"/>
                    <a:pt x="388" y="483"/>
                    <a:pt x="285" y="483"/>
                  </a:cubicBezTo>
                  <a:cubicBezTo>
                    <a:pt x="183" y="483"/>
                    <a:pt x="78" y="414"/>
                    <a:pt x="72" y="277"/>
                  </a:cubicBezTo>
                  <a:cubicBezTo>
                    <a:pt x="78" y="146"/>
                    <a:pt x="183" y="81"/>
                    <a:pt x="285" y="81"/>
                  </a:cubicBezTo>
                  <a:close/>
                  <a:moveTo>
                    <a:pt x="262" y="1"/>
                  </a:moveTo>
                  <a:cubicBezTo>
                    <a:pt x="113" y="1"/>
                    <a:pt x="1" y="134"/>
                    <a:pt x="1" y="277"/>
                  </a:cubicBezTo>
                  <a:cubicBezTo>
                    <a:pt x="1" y="277"/>
                    <a:pt x="1" y="277"/>
                    <a:pt x="1" y="277"/>
                  </a:cubicBezTo>
                  <a:lnTo>
                    <a:pt x="1" y="277"/>
                  </a:lnTo>
                  <a:cubicBezTo>
                    <a:pt x="1" y="280"/>
                    <a:pt x="1" y="283"/>
                    <a:pt x="2" y="285"/>
                  </a:cubicBezTo>
                  <a:lnTo>
                    <a:pt x="2" y="285"/>
                  </a:lnTo>
                  <a:cubicBezTo>
                    <a:pt x="16" y="436"/>
                    <a:pt x="111" y="563"/>
                    <a:pt x="275" y="563"/>
                  </a:cubicBezTo>
                  <a:cubicBezTo>
                    <a:pt x="430" y="563"/>
                    <a:pt x="561" y="432"/>
                    <a:pt x="561" y="277"/>
                  </a:cubicBezTo>
                  <a:cubicBezTo>
                    <a:pt x="561" y="134"/>
                    <a:pt x="441" y="15"/>
                    <a:pt x="299" y="3"/>
                  </a:cubicBezTo>
                  <a:cubicBezTo>
                    <a:pt x="286" y="2"/>
                    <a:pt x="274" y="1"/>
                    <a:pt x="262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71"/>
            <p:cNvSpPr/>
            <p:nvPr/>
          </p:nvSpPr>
          <p:spPr>
            <a:xfrm>
              <a:off x="2177016" y="3568565"/>
              <a:ext cx="72247" cy="70986"/>
            </a:xfrm>
            <a:custGeom>
              <a:avLst/>
              <a:gdLst/>
              <a:ahLst/>
              <a:cxnLst/>
              <a:rect l="l" t="t" r="r" b="b"/>
              <a:pathLst>
                <a:path w="573" h="563" extrusionOk="0">
                  <a:moveTo>
                    <a:pt x="291" y="80"/>
                  </a:moveTo>
                  <a:cubicBezTo>
                    <a:pt x="391" y="80"/>
                    <a:pt x="489" y="146"/>
                    <a:pt x="489" y="277"/>
                  </a:cubicBezTo>
                  <a:cubicBezTo>
                    <a:pt x="489" y="414"/>
                    <a:pt x="391" y="482"/>
                    <a:pt x="291" y="482"/>
                  </a:cubicBezTo>
                  <a:cubicBezTo>
                    <a:pt x="191" y="482"/>
                    <a:pt x="90" y="414"/>
                    <a:pt x="84" y="277"/>
                  </a:cubicBezTo>
                  <a:cubicBezTo>
                    <a:pt x="90" y="146"/>
                    <a:pt x="191" y="80"/>
                    <a:pt x="291" y="80"/>
                  </a:cubicBezTo>
                  <a:close/>
                  <a:moveTo>
                    <a:pt x="263" y="0"/>
                  </a:moveTo>
                  <a:cubicBezTo>
                    <a:pt x="119" y="0"/>
                    <a:pt x="26" y="129"/>
                    <a:pt x="2" y="270"/>
                  </a:cubicBezTo>
                  <a:lnTo>
                    <a:pt x="2" y="270"/>
                  </a:lnTo>
                  <a:cubicBezTo>
                    <a:pt x="1" y="272"/>
                    <a:pt x="1" y="274"/>
                    <a:pt x="1" y="277"/>
                  </a:cubicBezTo>
                  <a:cubicBezTo>
                    <a:pt x="1" y="277"/>
                    <a:pt x="1" y="277"/>
                    <a:pt x="1" y="277"/>
                  </a:cubicBezTo>
                  <a:lnTo>
                    <a:pt x="1" y="277"/>
                  </a:lnTo>
                  <a:cubicBezTo>
                    <a:pt x="1" y="281"/>
                    <a:pt x="2" y="285"/>
                    <a:pt x="3" y="289"/>
                  </a:cubicBezTo>
                  <a:lnTo>
                    <a:pt x="3" y="289"/>
                  </a:lnTo>
                  <a:cubicBezTo>
                    <a:pt x="30" y="438"/>
                    <a:pt x="124" y="562"/>
                    <a:pt x="287" y="562"/>
                  </a:cubicBezTo>
                  <a:cubicBezTo>
                    <a:pt x="429" y="562"/>
                    <a:pt x="572" y="431"/>
                    <a:pt x="572" y="277"/>
                  </a:cubicBezTo>
                  <a:cubicBezTo>
                    <a:pt x="572" y="134"/>
                    <a:pt x="453" y="15"/>
                    <a:pt x="299" y="3"/>
                  </a:cubicBezTo>
                  <a:cubicBezTo>
                    <a:pt x="286" y="1"/>
                    <a:pt x="274" y="0"/>
                    <a:pt x="263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71"/>
            <p:cNvSpPr/>
            <p:nvPr/>
          </p:nvSpPr>
          <p:spPr>
            <a:xfrm>
              <a:off x="2019411" y="1656248"/>
              <a:ext cx="500053" cy="328956"/>
            </a:xfrm>
            <a:custGeom>
              <a:avLst/>
              <a:gdLst/>
              <a:ahLst/>
              <a:cxnLst/>
              <a:rect l="l" t="t" r="r" b="b"/>
              <a:pathLst>
                <a:path w="3966" h="2609" extrusionOk="0">
                  <a:moveTo>
                    <a:pt x="1249" y="1"/>
                  </a:moveTo>
                  <a:cubicBezTo>
                    <a:pt x="1078" y="1"/>
                    <a:pt x="904" y="73"/>
                    <a:pt x="739" y="263"/>
                  </a:cubicBezTo>
                  <a:cubicBezTo>
                    <a:pt x="1" y="1121"/>
                    <a:pt x="1977" y="2609"/>
                    <a:pt x="1977" y="2609"/>
                  </a:cubicBezTo>
                  <a:cubicBezTo>
                    <a:pt x="2275" y="2430"/>
                    <a:pt x="3965" y="835"/>
                    <a:pt x="3358" y="466"/>
                  </a:cubicBezTo>
                  <a:cubicBezTo>
                    <a:pt x="3219" y="380"/>
                    <a:pt x="3088" y="347"/>
                    <a:pt x="2970" y="347"/>
                  </a:cubicBezTo>
                  <a:cubicBezTo>
                    <a:pt x="2563" y="347"/>
                    <a:pt x="2299" y="740"/>
                    <a:pt x="2299" y="740"/>
                  </a:cubicBezTo>
                  <a:cubicBezTo>
                    <a:pt x="2299" y="740"/>
                    <a:pt x="1795" y="1"/>
                    <a:pt x="1249" y="1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71"/>
            <p:cNvSpPr/>
            <p:nvPr/>
          </p:nvSpPr>
          <p:spPr>
            <a:xfrm>
              <a:off x="2364756" y="1904633"/>
              <a:ext cx="222288" cy="160128"/>
            </a:xfrm>
            <a:custGeom>
              <a:avLst/>
              <a:gdLst/>
              <a:ahLst/>
              <a:cxnLst/>
              <a:rect l="l" t="t" r="r" b="b"/>
              <a:pathLst>
                <a:path w="1763" h="1270" extrusionOk="0">
                  <a:moveTo>
                    <a:pt x="444" y="1"/>
                  </a:moveTo>
                  <a:cubicBezTo>
                    <a:pt x="393" y="1"/>
                    <a:pt x="340" y="23"/>
                    <a:pt x="286" y="79"/>
                  </a:cubicBezTo>
                  <a:cubicBezTo>
                    <a:pt x="0" y="377"/>
                    <a:pt x="750" y="1270"/>
                    <a:pt x="750" y="1270"/>
                  </a:cubicBezTo>
                  <a:cubicBezTo>
                    <a:pt x="750" y="1270"/>
                    <a:pt x="1762" y="424"/>
                    <a:pt x="1465" y="222"/>
                  </a:cubicBezTo>
                  <a:cubicBezTo>
                    <a:pt x="1405" y="175"/>
                    <a:pt x="1343" y="156"/>
                    <a:pt x="1283" y="156"/>
                  </a:cubicBezTo>
                  <a:cubicBezTo>
                    <a:pt x="1054" y="156"/>
                    <a:pt x="845" y="424"/>
                    <a:pt x="845" y="424"/>
                  </a:cubicBezTo>
                  <a:cubicBezTo>
                    <a:pt x="845" y="424"/>
                    <a:pt x="665" y="1"/>
                    <a:pt x="444" y="1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71"/>
            <p:cNvSpPr/>
            <p:nvPr/>
          </p:nvSpPr>
          <p:spPr>
            <a:xfrm>
              <a:off x="800427" y="1784349"/>
              <a:ext cx="360477" cy="263896"/>
            </a:xfrm>
            <a:custGeom>
              <a:avLst/>
              <a:gdLst/>
              <a:ahLst/>
              <a:cxnLst/>
              <a:rect l="l" t="t" r="r" b="b"/>
              <a:pathLst>
                <a:path w="2859" h="2093" extrusionOk="0">
                  <a:moveTo>
                    <a:pt x="2169" y="1"/>
                  </a:moveTo>
                  <a:cubicBezTo>
                    <a:pt x="1716" y="1"/>
                    <a:pt x="1549" y="652"/>
                    <a:pt x="1549" y="652"/>
                  </a:cubicBezTo>
                  <a:cubicBezTo>
                    <a:pt x="1549" y="652"/>
                    <a:pt x="1126" y="77"/>
                    <a:pt x="760" y="77"/>
                  </a:cubicBezTo>
                  <a:cubicBezTo>
                    <a:pt x="658" y="77"/>
                    <a:pt x="560" y="121"/>
                    <a:pt x="477" y="235"/>
                  </a:cubicBezTo>
                  <a:cubicBezTo>
                    <a:pt x="1" y="878"/>
                    <a:pt x="1572" y="2093"/>
                    <a:pt x="1572" y="2093"/>
                  </a:cubicBezTo>
                  <a:cubicBezTo>
                    <a:pt x="1775" y="1902"/>
                    <a:pt x="2858" y="224"/>
                    <a:pt x="2311" y="21"/>
                  </a:cubicBezTo>
                  <a:cubicBezTo>
                    <a:pt x="2260" y="7"/>
                    <a:pt x="2213" y="1"/>
                    <a:pt x="2169" y="1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71"/>
            <p:cNvSpPr/>
            <p:nvPr/>
          </p:nvSpPr>
          <p:spPr>
            <a:xfrm>
              <a:off x="377162" y="2087834"/>
              <a:ext cx="372329" cy="215605"/>
            </a:xfrm>
            <a:custGeom>
              <a:avLst/>
              <a:gdLst/>
              <a:ahLst/>
              <a:cxnLst/>
              <a:rect l="l" t="t" r="r" b="b"/>
              <a:pathLst>
                <a:path w="2953" h="1710" extrusionOk="0">
                  <a:moveTo>
                    <a:pt x="1985" y="1"/>
                  </a:moveTo>
                  <a:cubicBezTo>
                    <a:pt x="1643" y="1"/>
                    <a:pt x="1477" y="519"/>
                    <a:pt x="1477" y="519"/>
                  </a:cubicBezTo>
                  <a:cubicBezTo>
                    <a:pt x="1477" y="519"/>
                    <a:pt x="1172" y="32"/>
                    <a:pt x="855" y="32"/>
                  </a:cubicBezTo>
                  <a:cubicBezTo>
                    <a:pt x="776" y="32"/>
                    <a:pt x="696" y="62"/>
                    <a:pt x="619" y="138"/>
                  </a:cubicBezTo>
                  <a:cubicBezTo>
                    <a:pt x="0" y="710"/>
                    <a:pt x="1465" y="1710"/>
                    <a:pt x="1465" y="1710"/>
                  </a:cubicBezTo>
                  <a:cubicBezTo>
                    <a:pt x="1631" y="1567"/>
                    <a:pt x="2953" y="376"/>
                    <a:pt x="2131" y="31"/>
                  </a:cubicBezTo>
                  <a:cubicBezTo>
                    <a:pt x="2079" y="10"/>
                    <a:pt x="2031" y="1"/>
                    <a:pt x="1985" y="1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71"/>
            <p:cNvSpPr/>
            <p:nvPr/>
          </p:nvSpPr>
          <p:spPr>
            <a:xfrm>
              <a:off x="576753" y="1527894"/>
              <a:ext cx="217875" cy="152563"/>
            </a:xfrm>
            <a:custGeom>
              <a:avLst/>
              <a:gdLst/>
              <a:ahLst/>
              <a:cxnLst/>
              <a:rect l="l" t="t" r="r" b="b"/>
              <a:pathLst>
                <a:path w="1728" h="1210" extrusionOk="0">
                  <a:moveTo>
                    <a:pt x="1291" y="0"/>
                  </a:moveTo>
                  <a:cubicBezTo>
                    <a:pt x="1040" y="0"/>
                    <a:pt x="846" y="353"/>
                    <a:pt x="846" y="353"/>
                  </a:cubicBezTo>
                  <a:cubicBezTo>
                    <a:pt x="846" y="353"/>
                    <a:pt x="626" y="5"/>
                    <a:pt x="417" y="5"/>
                  </a:cubicBezTo>
                  <a:cubicBezTo>
                    <a:pt x="354" y="5"/>
                    <a:pt x="293" y="36"/>
                    <a:pt x="239" y="114"/>
                  </a:cubicBezTo>
                  <a:cubicBezTo>
                    <a:pt x="1" y="448"/>
                    <a:pt x="882" y="1210"/>
                    <a:pt x="882" y="1210"/>
                  </a:cubicBezTo>
                  <a:cubicBezTo>
                    <a:pt x="882" y="1210"/>
                    <a:pt x="1727" y="210"/>
                    <a:pt x="1418" y="31"/>
                  </a:cubicBezTo>
                  <a:cubicBezTo>
                    <a:pt x="1374" y="9"/>
                    <a:pt x="1332" y="0"/>
                    <a:pt x="1291" y="0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71"/>
            <p:cNvSpPr/>
            <p:nvPr/>
          </p:nvSpPr>
          <p:spPr>
            <a:xfrm>
              <a:off x="2113974" y="368425"/>
              <a:ext cx="315465" cy="222162"/>
            </a:xfrm>
            <a:custGeom>
              <a:avLst/>
              <a:gdLst/>
              <a:ahLst/>
              <a:cxnLst/>
              <a:rect l="l" t="t" r="r" b="b"/>
              <a:pathLst>
                <a:path w="2502" h="1762" extrusionOk="0">
                  <a:moveTo>
                    <a:pt x="617" y="0"/>
                  </a:moveTo>
                  <a:cubicBezTo>
                    <a:pt x="534" y="0"/>
                    <a:pt x="449" y="40"/>
                    <a:pt x="370" y="143"/>
                  </a:cubicBezTo>
                  <a:cubicBezTo>
                    <a:pt x="1" y="595"/>
                    <a:pt x="1191" y="1762"/>
                    <a:pt x="1191" y="1762"/>
                  </a:cubicBezTo>
                  <a:cubicBezTo>
                    <a:pt x="1191" y="1762"/>
                    <a:pt x="2501" y="405"/>
                    <a:pt x="2072" y="143"/>
                  </a:cubicBezTo>
                  <a:cubicBezTo>
                    <a:pt x="1997" y="99"/>
                    <a:pt x="1923" y="81"/>
                    <a:pt x="1852" y="81"/>
                  </a:cubicBezTo>
                  <a:cubicBezTo>
                    <a:pt x="1496" y="81"/>
                    <a:pt x="1215" y="536"/>
                    <a:pt x="1215" y="536"/>
                  </a:cubicBezTo>
                  <a:cubicBezTo>
                    <a:pt x="1215" y="536"/>
                    <a:pt x="922" y="0"/>
                    <a:pt x="617" y="0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8" name="Google Shape;2928;p71"/>
          <p:cNvSpPr txBox="1">
            <a:spLocks noGrp="1"/>
          </p:cNvSpPr>
          <p:nvPr>
            <p:ph type="title"/>
          </p:nvPr>
        </p:nvSpPr>
        <p:spPr>
          <a:xfrm>
            <a:off x="3497000" y="450150"/>
            <a:ext cx="48033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accent1"/>
                </a:solidFill>
              </a:rPr>
              <a:t>¡GRACIAS!</a:t>
            </a:r>
            <a:endParaRPr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39"/>
          <p:cNvSpPr txBox="1">
            <a:spLocks noGrp="1"/>
          </p:cNvSpPr>
          <p:nvPr>
            <p:ph type="body" idx="1"/>
          </p:nvPr>
        </p:nvSpPr>
        <p:spPr>
          <a:xfrm>
            <a:off x="715100" y="1409692"/>
            <a:ext cx="7715700" cy="919066"/>
          </a:xfrm>
          <a:prstGeom prst="rect">
            <a:avLst/>
          </a:prstGeom>
        </p:spPr>
        <p:txBody>
          <a:bodyPr spcFirstLastPara="1" wrap="square" lIns="0" tIns="182875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Se entiende por contaminación acústica la presencia en el ambiente de ruidos o vibraciones, cualquiera que sea el emisor acústico que los origine, que impliquen molestia, riesgo o daño para las personas, para el desarrollo de sus actividades o para los bienes de cualquier naturaleza, o que causen efectos significativos sobre el medio ambiente.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851" name="Google Shape;851;p39"/>
          <p:cNvSpPr txBox="1">
            <a:spLocks noGrp="1"/>
          </p:cNvSpPr>
          <p:nvPr>
            <p:ph type="title"/>
          </p:nvPr>
        </p:nvSpPr>
        <p:spPr>
          <a:xfrm>
            <a:off x="701600" y="665341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500" dirty="0">
                <a:solidFill>
                  <a:schemeClr val="accent1"/>
                </a:solidFill>
              </a:rPr>
              <a:t>¿Qué es la contaminación auditiva?</a:t>
            </a:r>
            <a:endParaRPr sz="3500" dirty="0">
              <a:solidFill>
                <a:schemeClr val="accent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22630AF-7ADE-497B-8335-F5822D0C0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454" y="2571750"/>
            <a:ext cx="3267489" cy="2505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41"/>
          <p:cNvSpPr txBox="1">
            <a:spLocks noGrp="1"/>
          </p:cNvSpPr>
          <p:nvPr>
            <p:ph type="title"/>
          </p:nvPr>
        </p:nvSpPr>
        <p:spPr>
          <a:xfrm rot="-21921">
            <a:off x="1192802" y="2745691"/>
            <a:ext cx="6758392" cy="7413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dk2"/>
                </a:solidFill>
              </a:rPr>
              <a:t>que se derivan de este problema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875" name="Google Shape;875;p41"/>
          <p:cNvSpPr txBox="1">
            <a:spLocks noGrp="1"/>
          </p:cNvSpPr>
          <p:nvPr>
            <p:ph type="title" idx="2"/>
          </p:nvPr>
        </p:nvSpPr>
        <p:spPr>
          <a:xfrm rot="-21855">
            <a:off x="1858587" y="1660790"/>
            <a:ext cx="5426821" cy="7413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Enfermedades</a:t>
            </a:r>
            <a:endParaRPr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40"/>
          <p:cNvSpPr txBox="1">
            <a:spLocks noGrp="1"/>
          </p:cNvSpPr>
          <p:nvPr>
            <p:ph type="subTitle" idx="14"/>
          </p:nvPr>
        </p:nvSpPr>
        <p:spPr>
          <a:xfrm>
            <a:off x="1536545" y="3737012"/>
            <a:ext cx="2753908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dirty="0"/>
              <a:t>Se  ha demostrado que un ruido intenso y constante cambiando con algunos medicamentos  tienen un daño mayor en el sistema nervioso.</a:t>
            </a:r>
            <a:endParaRPr dirty="0"/>
          </a:p>
        </p:txBody>
      </p:sp>
      <p:sp>
        <p:nvSpPr>
          <p:cNvPr id="858" name="Google Shape;858;p40"/>
          <p:cNvSpPr txBox="1">
            <a:spLocks noGrp="1"/>
          </p:cNvSpPr>
          <p:nvPr>
            <p:ph type="title"/>
          </p:nvPr>
        </p:nvSpPr>
        <p:spPr>
          <a:xfrm>
            <a:off x="10457" y="1145782"/>
            <a:ext cx="181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Estrés</a:t>
            </a:r>
            <a:endParaRPr sz="1800" dirty="0"/>
          </a:p>
        </p:txBody>
      </p:sp>
      <p:sp>
        <p:nvSpPr>
          <p:cNvPr id="859" name="Google Shape;859;p40"/>
          <p:cNvSpPr txBox="1">
            <a:spLocks noGrp="1"/>
          </p:cNvSpPr>
          <p:nvPr>
            <p:ph type="subTitle" idx="1"/>
          </p:nvPr>
        </p:nvSpPr>
        <p:spPr>
          <a:xfrm>
            <a:off x="108877" y="1532644"/>
            <a:ext cx="18144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El ruido afecta en sistema fisiológico en su totalidad e impide que sustancias importantes vuelvan a su nivel normal</a:t>
            </a:r>
            <a:endParaRPr dirty="0"/>
          </a:p>
        </p:txBody>
      </p:sp>
      <p:sp>
        <p:nvSpPr>
          <p:cNvPr id="860" name="Google Shape;860;p40"/>
          <p:cNvSpPr txBox="1">
            <a:spLocks noGrp="1"/>
          </p:cNvSpPr>
          <p:nvPr>
            <p:ph type="title" idx="2"/>
          </p:nvPr>
        </p:nvSpPr>
        <p:spPr>
          <a:xfrm>
            <a:off x="6521787" y="1305070"/>
            <a:ext cx="181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Acúfenos</a:t>
            </a:r>
            <a:endParaRPr sz="1800" dirty="0"/>
          </a:p>
        </p:txBody>
      </p:sp>
      <p:sp>
        <p:nvSpPr>
          <p:cNvPr id="861" name="Google Shape;861;p40"/>
          <p:cNvSpPr txBox="1">
            <a:spLocks noGrp="1"/>
          </p:cNvSpPr>
          <p:nvPr>
            <p:ph type="subTitle" idx="3"/>
          </p:nvPr>
        </p:nvSpPr>
        <p:spPr>
          <a:xfrm>
            <a:off x="6521878" y="1632082"/>
            <a:ext cx="18144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Sensación de zumbido en los oidos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2" name="Google Shape;862;p40"/>
          <p:cNvSpPr txBox="1">
            <a:spLocks noGrp="1"/>
          </p:cNvSpPr>
          <p:nvPr>
            <p:ph type="title" idx="4"/>
          </p:nvPr>
        </p:nvSpPr>
        <p:spPr>
          <a:xfrm>
            <a:off x="3530572" y="743430"/>
            <a:ext cx="2082856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Perdida auditiva</a:t>
            </a:r>
            <a:endParaRPr sz="1800" dirty="0"/>
          </a:p>
        </p:txBody>
      </p:sp>
      <p:sp>
        <p:nvSpPr>
          <p:cNvPr id="863" name="Google Shape;863;p40"/>
          <p:cNvSpPr txBox="1">
            <a:spLocks noGrp="1"/>
          </p:cNvSpPr>
          <p:nvPr>
            <p:ph type="subTitle" idx="5"/>
          </p:nvPr>
        </p:nvSpPr>
        <p:spPr>
          <a:xfrm>
            <a:off x="3664800" y="1127290"/>
            <a:ext cx="18144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Esta puede ir desde el daño auditivo hasta la perdida auditiva irreversible</a:t>
            </a:r>
            <a:endParaRPr dirty="0"/>
          </a:p>
        </p:txBody>
      </p:sp>
      <p:sp>
        <p:nvSpPr>
          <p:cNvPr id="864" name="Google Shape;864;p40"/>
          <p:cNvSpPr txBox="1">
            <a:spLocks noGrp="1"/>
          </p:cNvSpPr>
          <p:nvPr>
            <p:ph type="title" idx="7"/>
          </p:nvPr>
        </p:nvSpPr>
        <p:spPr>
          <a:xfrm>
            <a:off x="3664801" y="477358"/>
            <a:ext cx="18144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02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865" name="Google Shape;865;p40"/>
          <p:cNvSpPr txBox="1">
            <a:spLocks noGrp="1"/>
          </p:cNvSpPr>
          <p:nvPr>
            <p:ph type="title" idx="6"/>
          </p:nvPr>
        </p:nvSpPr>
        <p:spPr>
          <a:xfrm>
            <a:off x="10457" y="898720"/>
            <a:ext cx="18144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01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866" name="Google Shape;866;p40"/>
          <p:cNvSpPr txBox="1">
            <a:spLocks noGrp="1"/>
          </p:cNvSpPr>
          <p:nvPr>
            <p:ph type="title" idx="9"/>
          </p:nvPr>
        </p:nvSpPr>
        <p:spPr>
          <a:xfrm>
            <a:off x="1443203" y="3331902"/>
            <a:ext cx="2940592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Daños al sistema nervioso</a:t>
            </a:r>
            <a:endParaRPr dirty="0"/>
          </a:p>
        </p:txBody>
      </p:sp>
      <p:sp>
        <p:nvSpPr>
          <p:cNvPr id="867" name="Google Shape;867;p40"/>
          <p:cNvSpPr txBox="1">
            <a:spLocks noGrp="1"/>
          </p:cNvSpPr>
          <p:nvPr>
            <p:ph type="title" idx="8"/>
          </p:nvPr>
        </p:nvSpPr>
        <p:spPr>
          <a:xfrm>
            <a:off x="6521873" y="1054720"/>
            <a:ext cx="18144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03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869" name="Google Shape;869;p40"/>
          <p:cNvSpPr txBox="1">
            <a:spLocks noGrp="1"/>
          </p:cNvSpPr>
          <p:nvPr>
            <p:ph type="title" idx="15"/>
          </p:nvPr>
        </p:nvSpPr>
        <p:spPr>
          <a:xfrm>
            <a:off x="2006299" y="3066592"/>
            <a:ext cx="18144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04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17" name="Google Shape;857;p40">
            <a:extLst>
              <a:ext uri="{FF2B5EF4-FFF2-40B4-BE49-F238E27FC236}">
                <a16:creationId xmlns:a16="http://schemas.microsoft.com/office/drawing/2014/main" id="{C06AE19F-27B5-4105-B85F-9C03BB90F1FB}"/>
              </a:ext>
            </a:extLst>
          </p:cNvPr>
          <p:cNvSpPr txBox="1">
            <a:spLocks/>
          </p:cNvSpPr>
          <p:nvPr/>
        </p:nvSpPr>
        <p:spPr>
          <a:xfrm>
            <a:off x="5058207" y="3669710"/>
            <a:ext cx="2727348" cy="6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Las personas que constantemente se exponent a un </a:t>
            </a:r>
            <a:r>
              <a:rPr lang="es-MX" dirty="0"/>
              <a:t>ruido</a:t>
            </a:r>
            <a:r>
              <a:rPr lang="en-US" dirty="0"/>
              <a:t> de 50/55 </a:t>
            </a:r>
            <a:r>
              <a:rPr lang="en-US" dirty="0" err="1"/>
              <a:t>decibeles</a:t>
            </a:r>
            <a:r>
              <a:rPr lang="en-US" dirty="0"/>
              <a:t> </a:t>
            </a:r>
            <a:r>
              <a:rPr lang="en-US" dirty="0" err="1"/>
              <a:t>demuestran</a:t>
            </a:r>
            <a:r>
              <a:rPr lang="en-US" dirty="0"/>
              <a:t> </a:t>
            </a:r>
            <a:r>
              <a:rPr lang="en-US" dirty="0" err="1"/>
              <a:t>sintomas</a:t>
            </a:r>
            <a:r>
              <a:rPr lang="en-US" dirty="0"/>
              <a:t> de </a:t>
            </a:r>
            <a:r>
              <a:rPr lang="en-US" dirty="0" err="1"/>
              <a:t>depresion</a:t>
            </a:r>
            <a:r>
              <a:rPr lang="en-US" dirty="0"/>
              <a:t> gradual.</a:t>
            </a:r>
          </a:p>
        </p:txBody>
      </p:sp>
      <p:sp>
        <p:nvSpPr>
          <p:cNvPr id="18" name="Google Shape;866;p40">
            <a:extLst>
              <a:ext uri="{FF2B5EF4-FFF2-40B4-BE49-F238E27FC236}">
                <a16:creationId xmlns:a16="http://schemas.microsoft.com/office/drawing/2014/main" id="{868A598D-4314-4625-B9C4-E9DFD6D3BF34}"/>
              </a:ext>
            </a:extLst>
          </p:cNvPr>
          <p:cNvSpPr txBox="1">
            <a:spLocks/>
          </p:cNvSpPr>
          <p:nvPr/>
        </p:nvSpPr>
        <p:spPr>
          <a:xfrm>
            <a:off x="5488133" y="3358445"/>
            <a:ext cx="18675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Black"/>
              <a:buNone/>
              <a:defRPr sz="18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Black"/>
              <a:buNone/>
              <a:defRPr sz="18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Black"/>
              <a:buNone/>
              <a:defRPr sz="18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Black"/>
              <a:buNone/>
              <a:defRPr sz="18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Black"/>
              <a:buNone/>
              <a:defRPr sz="18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Black"/>
              <a:buNone/>
              <a:defRPr sz="18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Black"/>
              <a:buNone/>
              <a:defRPr sz="18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Black"/>
              <a:buNone/>
              <a:defRPr sz="18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Black"/>
              <a:buNone/>
              <a:defRPr sz="18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9pPr>
          </a:lstStyle>
          <a:p>
            <a:r>
              <a:rPr lang="es-MX" dirty="0"/>
              <a:t>Depresión</a:t>
            </a:r>
          </a:p>
        </p:txBody>
      </p:sp>
      <p:sp>
        <p:nvSpPr>
          <p:cNvPr id="19" name="Google Shape;869;p40">
            <a:extLst>
              <a:ext uri="{FF2B5EF4-FFF2-40B4-BE49-F238E27FC236}">
                <a16:creationId xmlns:a16="http://schemas.microsoft.com/office/drawing/2014/main" id="{6757AFFA-23B1-41EC-9840-376CA3078034}"/>
              </a:ext>
            </a:extLst>
          </p:cNvPr>
          <p:cNvSpPr txBox="1">
            <a:spLocks/>
          </p:cNvSpPr>
          <p:nvPr/>
        </p:nvSpPr>
        <p:spPr>
          <a:xfrm>
            <a:off x="5514681" y="3108070"/>
            <a:ext cx="18144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9pPr>
          </a:lstStyle>
          <a:p>
            <a:r>
              <a:rPr lang="en" dirty="0">
                <a:solidFill>
                  <a:schemeClr val="dk2"/>
                </a:solidFill>
              </a:rPr>
              <a:t>05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ED834E4-B67A-441E-B96B-A55C810A3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173" y="2113531"/>
            <a:ext cx="1330484" cy="13304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42"/>
          <p:cNvSpPr txBox="1">
            <a:spLocks noGrp="1"/>
          </p:cNvSpPr>
          <p:nvPr>
            <p:ph type="subTitle" idx="1"/>
          </p:nvPr>
        </p:nvSpPr>
        <p:spPr>
          <a:xfrm>
            <a:off x="4917900" y="2287114"/>
            <a:ext cx="4226100" cy="21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P</a:t>
            </a:r>
            <a:r>
              <a:rPr lang="es-MX" sz="4000" dirty="0"/>
              <a:t>a</a:t>
            </a:r>
            <a:r>
              <a:rPr lang="en" sz="4000" dirty="0"/>
              <a:t>rtes del oido que pueden ser dañadas</a:t>
            </a:r>
            <a:endParaRPr sz="4000" dirty="0"/>
          </a:p>
          <a:p>
            <a:pPr marL="0" lvl="0" indent="0" algn="r" rtl="0">
              <a:spcBef>
                <a:spcPts val="1600"/>
              </a:spcBef>
              <a:spcAft>
                <a:spcPts val="1600"/>
              </a:spcAft>
              <a:buNone/>
            </a:pPr>
            <a:endParaRPr sz="2700" dirty="0"/>
          </a:p>
        </p:txBody>
      </p:sp>
      <p:sp>
        <p:nvSpPr>
          <p:cNvPr id="883" name="Google Shape;883;p42"/>
          <p:cNvSpPr/>
          <p:nvPr/>
        </p:nvSpPr>
        <p:spPr>
          <a:xfrm>
            <a:off x="3677558" y="3688398"/>
            <a:ext cx="47662" cy="42833"/>
          </a:xfrm>
          <a:custGeom>
            <a:avLst/>
            <a:gdLst/>
            <a:ahLst/>
            <a:cxnLst/>
            <a:rect l="l" t="t" r="r" b="b"/>
            <a:pathLst>
              <a:path w="987" h="887" extrusionOk="0">
                <a:moveTo>
                  <a:pt x="473" y="115"/>
                </a:moveTo>
                <a:cubicBezTo>
                  <a:pt x="507" y="115"/>
                  <a:pt x="543" y="121"/>
                  <a:pt x="582" y="133"/>
                </a:cubicBezTo>
                <a:cubicBezTo>
                  <a:pt x="968" y="244"/>
                  <a:pt x="832" y="775"/>
                  <a:pt x="478" y="775"/>
                </a:cubicBezTo>
                <a:cubicBezTo>
                  <a:pt x="450" y="775"/>
                  <a:pt x="421" y="771"/>
                  <a:pt x="391" y="764"/>
                </a:cubicBezTo>
                <a:lnTo>
                  <a:pt x="391" y="764"/>
                </a:lnTo>
                <a:cubicBezTo>
                  <a:pt x="391" y="764"/>
                  <a:pt x="391" y="764"/>
                  <a:pt x="391" y="764"/>
                </a:cubicBezTo>
                <a:cubicBezTo>
                  <a:pt x="35" y="635"/>
                  <a:pt x="148" y="115"/>
                  <a:pt x="473" y="115"/>
                </a:cubicBezTo>
                <a:close/>
                <a:moveTo>
                  <a:pt x="506" y="0"/>
                </a:moveTo>
                <a:cubicBezTo>
                  <a:pt x="315" y="0"/>
                  <a:pt x="129" y="124"/>
                  <a:pt x="70" y="324"/>
                </a:cubicBezTo>
                <a:cubicBezTo>
                  <a:pt x="1" y="554"/>
                  <a:pt x="132" y="773"/>
                  <a:pt x="345" y="863"/>
                </a:cubicBezTo>
                <a:lnTo>
                  <a:pt x="345" y="863"/>
                </a:lnTo>
                <a:cubicBezTo>
                  <a:pt x="351" y="867"/>
                  <a:pt x="358" y="870"/>
                  <a:pt x="367" y="872"/>
                </a:cubicBezTo>
                <a:cubicBezTo>
                  <a:pt x="367" y="872"/>
                  <a:pt x="367" y="872"/>
                  <a:pt x="367" y="872"/>
                </a:cubicBezTo>
                <a:lnTo>
                  <a:pt x="367" y="872"/>
                </a:lnTo>
                <a:cubicBezTo>
                  <a:pt x="372" y="873"/>
                  <a:pt x="376" y="874"/>
                  <a:pt x="380" y="875"/>
                </a:cubicBezTo>
                <a:lnTo>
                  <a:pt x="380" y="875"/>
                </a:lnTo>
                <a:cubicBezTo>
                  <a:pt x="416" y="883"/>
                  <a:pt x="453" y="887"/>
                  <a:pt x="489" y="887"/>
                </a:cubicBezTo>
                <a:cubicBezTo>
                  <a:pt x="682" y="887"/>
                  <a:pt x="856" y="771"/>
                  <a:pt x="915" y="574"/>
                </a:cubicBezTo>
                <a:cubicBezTo>
                  <a:pt x="986" y="336"/>
                  <a:pt x="855" y="86"/>
                  <a:pt x="617" y="14"/>
                </a:cubicBezTo>
                <a:cubicBezTo>
                  <a:pt x="581" y="5"/>
                  <a:pt x="543" y="0"/>
                  <a:pt x="506" y="0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7ADADBB-9E3E-4CED-B3D9-6C3BF80F5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09" y="810078"/>
            <a:ext cx="4131691" cy="38365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46"/>
          <p:cNvSpPr txBox="1">
            <a:spLocks noGrp="1"/>
          </p:cNvSpPr>
          <p:nvPr>
            <p:ph type="title"/>
          </p:nvPr>
        </p:nvSpPr>
        <p:spPr>
          <a:xfrm>
            <a:off x="673910" y="279057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C</a:t>
            </a:r>
            <a:r>
              <a:rPr lang="es-ES" sz="3500" dirty="0"/>
              <a:t>ausas de las enfermedades de la contaminación auditiva</a:t>
            </a:r>
            <a:endParaRPr sz="3500" dirty="0"/>
          </a:p>
        </p:txBody>
      </p:sp>
      <p:sp>
        <p:nvSpPr>
          <p:cNvPr id="1501" name="Google Shape;1501;p46"/>
          <p:cNvSpPr txBox="1">
            <a:spLocks noGrp="1"/>
          </p:cNvSpPr>
          <p:nvPr>
            <p:ph type="title" idx="2"/>
          </p:nvPr>
        </p:nvSpPr>
        <p:spPr>
          <a:xfrm>
            <a:off x="155452" y="1387588"/>
            <a:ext cx="2782099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 Tráfico automovilístico</a:t>
            </a:r>
            <a:endParaRPr dirty="0"/>
          </a:p>
        </p:txBody>
      </p:sp>
      <p:sp>
        <p:nvSpPr>
          <p:cNvPr id="1502" name="Google Shape;1502;p46"/>
          <p:cNvSpPr txBox="1">
            <a:spLocks noGrp="1"/>
          </p:cNvSpPr>
          <p:nvPr>
            <p:ph type="subTitle" idx="1"/>
          </p:nvPr>
        </p:nvSpPr>
        <p:spPr>
          <a:xfrm>
            <a:off x="390273" y="1866691"/>
            <a:ext cx="2446661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El principal foco de ruido en las ciudades es el generado por los automóviles. </a:t>
            </a:r>
            <a:endParaRPr dirty="0"/>
          </a:p>
        </p:txBody>
      </p:sp>
      <p:sp>
        <p:nvSpPr>
          <p:cNvPr id="1503" name="Google Shape;1503;p46"/>
          <p:cNvSpPr txBox="1">
            <a:spLocks noGrp="1"/>
          </p:cNvSpPr>
          <p:nvPr>
            <p:ph type="title" idx="3"/>
          </p:nvPr>
        </p:nvSpPr>
        <p:spPr>
          <a:xfrm>
            <a:off x="1447624" y="2401699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 Tráfico aéreo</a:t>
            </a:r>
            <a:endParaRPr dirty="0"/>
          </a:p>
        </p:txBody>
      </p:sp>
      <p:sp>
        <p:nvSpPr>
          <p:cNvPr id="1504" name="Google Shape;1504;p46"/>
          <p:cNvSpPr txBox="1">
            <a:spLocks noGrp="1"/>
          </p:cNvSpPr>
          <p:nvPr>
            <p:ph type="subTitle" idx="4"/>
          </p:nvPr>
        </p:nvSpPr>
        <p:spPr>
          <a:xfrm>
            <a:off x="3750585" y="1705536"/>
            <a:ext cx="2782099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La construcción de un nuevo edificio, un nuevo parking o el reasfaltado de una acera provoca ruido. Por ejemplo, un martillo neumático suena a 110 dB.</a:t>
            </a:r>
            <a:endParaRPr dirty="0"/>
          </a:p>
        </p:txBody>
      </p:sp>
      <p:sp>
        <p:nvSpPr>
          <p:cNvPr id="1505" name="Google Shape;1505;p46"/>
          <p:cNvSpPr txBox="1">
            <a:spLocks noGrp="1"/>
          </p:cNvSpPr>
          <p:nvPr>
            <p:ph type="title" idx="5"/>
          </p:nvPr>
        </p:nvSpPr>
        <p:spPr>
          <a:xfrm>
            <a:off x="3477448" y="1245728"/>
            <a:ext cx="335878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 Obras de construcción</a:t>
            </a:r>
            <a:endParaRPr dirty="0"/>
          </a:p>
        </p:txBody>
      </p:sp>
      <p:sp>
        <p:nvSpPr>
          <p:cNvPr id="1506" name="Google Shape;1506;p46"/>
          <p:cNvSpPr txBox="1">
            <a:spLocks noGrp="1"/>
          </p:cNvSpPr>
          <p:nvPr>
            <p:ph type="subTitle" idx="6"/>
          </p:nvPr>
        </p:nvSpPr>
        <p:spPr>
          <a:xfrm>
            <a:off x="1256004" y="2844991"/>
            <a:ext cx="270944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Los aviones que sobrevuelan una ciudad son menos que los coches, pero su ruido es mayor: uno de estos aparatos produce 130 </a:t>
            </a:r>
            <a:r>
              <a:rPr lang="es-ES" dirty="0" err="1"/>
              <a:t>db</a:t>
            </a:r>
            <a:r>
              <a:rPr lang="es-ES" dirty="0"/>
              <a:t>.</a:t>
            </a:r>
            <a:r>
              <a:rPr lang="en" dirty="0"/>
              <a:t> </a:t>
            </a:r>
            <a:endParaRPr dirty="0"/>
          </a:p>
        </p:txBody>
      </p:sp>
      <p:sp>
        <p:nvSpPr>
          <p:cNvPr id="30" name="Google Shape;1503;p46">
            <a:extLst>
              <a:ext uri="{FF2B5EF4-FFF2-40B4-BE49-F238E27FC236}">
                <a16:creationId xmlns:a16="http://schemas.microsoft.com/office/drawing/2014/main" id="{0EF9F375-E7FF-4D63-8DBE-C1016D993DD9}"/>
              </a:ext>
            </a:extLst>
          </p:cNvPr>
          <p:cNvSpPr txBox="1">
            <a:spLocks/>
          </p:cNvSpPr>
          <p:nvPr/>
        </p:nvSpPr>
        <p:spPr>
          <a:xfrm>
            <a:off x="6601984" y="1664041"/>
            <a:ext cx="2326200" cy="6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Black"/>
              <a:buNone/>
              <a:defRPr sz="1800" b="0" i="0" u="none" strike="noStrike" cap="none">
                <a:solidFill>
                  <a:schemeClr val="dk2"/>
                </a:solidFill>
                <a:latin typeface="Barlow Black"/>
                <a:ea typeface="Barlow Black"/>
                <a:cs typeface="Barlow Black"/>
                <a:sym typeface="Barlow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Black"/>
              <a:buNone/>
              <a:defRPr sz="1800" b="0" i="0" u="none" strike="noStrike" cap="none">
                <a:solidFill>
                  <a:schemeClr val="dk2"/>
                </a:solidFill>
                <a:latin typeface="Barlow Black"/>
                <a:ea typeface="Barlow Black"/>
                <a:cs typeface="Barlow Black"/>
                <a:sym typeface="Barlow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Black"/>
              <a:buNone/>
              <a:defRPr sz="1800" b="0" i="0" u="none" strike="noStrike" cap="none">
                <a:solidFill>
                  <a:schemeClr val="dk2"/>
                </a:solidFill>
                <a:latin typeface="Barlow Black"/>
                <a:ea typeface="Barlow Black"/>
                <a:cs typeface="Barlow Black"/>
                <a:sym typeface="Barlow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Black"/>
              <a:buNone/>
              <a:defRPr sz="1800" b="0" i="0" u="none" strike="noStrike" cap="none">
                <a:solidFill>
                  <a:schemeClr val="dk2"/>
                </a:solidFill>
                <a:latin typeface="Barlow Black"/>
                <a:ea typeface="Barlow Black"/>
                <a:cs typeface="Barlow Black"/>
                <a:sym typeface="Barlow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Black"/>
              <a:buNone/>
              <a:defRPr sz="1800" b="0" i="0" u="none" strike="noStrike" cap="none">
                <a:solidFill>
                  <a:schemeClr val="dk2"/>
                </a:solidFill>
                <a:latin typeface="Barlow Black"/>
                <a:ea typeface="Barlow Black"/>
                <a:cs typeface="Barlow Black"/>
                <a:sym typeface="Barlow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Black"/>
              <a:buNone/>
              <a:defRPr sz="1800" b="0" i="0" u="none" strike="noStrike" cap="none">
                <a:solidFill>
                  <a:schemeClr val="dk2"/>
                </a:solidFill>
                <a:latin typeface="Barlow Black"/>
                <a:ea typeface="Barlow Black"/>
                <a:cs typeface="Barlow Black"/>
                <a:sym typeface="Barlow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Black"/>
              <a:buNone/>
              <a:defRPr sz="1800" b="0" i="0" u="none" strike="noStrike" cap="none">
                <a:solidFill>
                  <a:schemeClr val="dk2"/>
                </a:solidFill>
                <a:latin typeface="Barlow Black"/>
                <a:ea typeface="Barlow Black"/>
                <a:cs typeface="Barlow Black"/>
                <a:sym typeface="Barlow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Black"/>
              <a:buNone/>
              <a:defRPr sz="1800" b="0" i="0" u="none" strike="noStrike" cap="none">
                <a:solidFill>
                  <a:schemeClr val="dk2"/>
                </a:solidFill>
                <a:latin typeface="Barlow Black"/>
                <a:ea typeface="Barlow Black"/>
                <a:cs typeface="Barlow Black"/>
                <a:sym typeface="Barlow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Black"/>
              <a:buNone/>
              <a:defRPr sz="1800" b="0" i="0" u="none" strike="noStrike" cap="none">
                <a:solidFill>
                  <a:schemeClr val="dk2"/>
                </a:solidFill>
                <a:latin typeface="Barlow Black"/>
                <a:ea typeface="Barlow Black"/>
                <a:cs typeface="Barlow Black"/>
                <a:sym typeface="Barlow Black"/>
              </a:defRPr>
            </a:lvl9pPr>
          </a:lstStyle>
          <a:p>
            <a:r>
              <a:rPr lang="es-MX" dirty="0"/>
              <a:t>Animales</a:t>
            </a:r>
          </a:p>
        </p:txBody>
      </p:sp>
      <p:sp>
        <p:nvSpPr>
          <p:cNvPr id="31" name="Google Shape;1504;p46">
            <a:extLst>
              <a:ext uri="{FF2B5EF4-FFF2-40B4-BE49-F238E27FC236}">
                <a16:creationId xmlns:a16="http://schemas.microsoft.com/office/drawing/2014/main" id="{BF4E38F8-72FC-40CF-888C-10272CE03BAE}"/>
              </a:ext>
            </a:extLst>
          </p:cNvPr>
          <p:cNvSpPr txBox="1">
            <a:spLocks/>
          </p:cNvSpPr>
          <p:nvPr/>
        </p:nvSpPr>
        <p:spPr>
          <a:xfrm>
            <a:off x="6350950" y="2173734"/>
            <a:ext cx="2828267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indent="0"/>
            <a:r>
              <a:rPr lang="es-ES" dirty="0"/>
              <a:t>El ruido que generan los animales puede pasar desapercibido, pero los ladridos y aullidos de un perro, por ejemplo, pueden rondar los 60-80 </a:t>
            </a:r>
            <a:r>
              <a:rPr lang="es-ES" dirty="0" err="1"/>
              <a:t>db</a:t>
            </a:r>
            <a:r>
              <a:rPr lang="es-ES" dirty="0"/>
              <a:t>.</a:t>
            </a:r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BA987F6-70E1-4406-9773-27434EF13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444" y="3160284"/>
            <a:ext cx="2385506" cy="15903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43"/>
          <p:cNvSpPr txBox="1">
            <a:spLocks noGrp="1"/>
          </p:cNvSpPr>
          <p:nvPr>
            <p:ph type="title"/>
          </p:nvPr>
        </p:nvSpPr>
        <p:spPr>
          <a:xfrm>
            <a:off x="209126" y="289217"/>
            <a:ext cx="9465707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/>
              <a:t>¿SE PUEDEN PREVENIR LAS ENFERMEDADES AUDITIVAS A CAUSA DEL RUIDO?</a:t>
            </a:r>
            <a:endParaRPr sz="3200" dirty="0"/>
          </a:p>
        </p:txBody>
      </p:sp>
      <p:sp>
        <p:nvSpPr>
          <p:cNvPr id="977" name="Google Shape;977;p43"/>
          <p:cNvSpPr txBox="1">
            <a:spLocks noGrp="1"/>
          </p:cNvSpPr>
          <p:nvPr>
            <p:ph type="subTitle" idx="1"/>
          </p:nvPr>
        </p:nvSpPr>
        <p:spPr>
          <a:xfrm>
            <a:off x="420342" y="1284262"/>
            <a:ext cx="5296594" cy="18601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1800" dirty="0"/>
              <a:t>La pérdida de audición inducida por el ruido es el único tipo de pérdida de audición que es totalmente prevenible. </a:t>
            </a:r>
            <a:endParaRPr sz="1800" dirty="0"/>
          </a:p>
        </p:txBody>
      </p:sp>
      <p:sp>
        <p:nvSpPr>
          <p:cNvPr id="978" name="Google Shape;978;p43"/>
          <p:cNvSpPr/>
          <p:nvPr/>
        </p:nvSpPr>
        <p:spPr>
          <a:xfrm>
            <a:off x="5242741" y="4355954"/>
            <a:ext cx="50531" cy="199911"/>
          </a:xfrm>
          <a:custGeom>
            <a:avLst/>
            <a:gdLst/>
            <a:ahLst/>
            <a:cxnLst/>
            <a:rect l="l" t="t" r="r" b="b"/>
            <a:pathLst>
              <a:path w="548" h="2168" extrusionOk="0">
                <a:moveTo>
                  <a:pt x="465" y="1"/>
                </a:moveTo>
                <a:lnTo>
                  <a:pt x="0" y="2156"/>
                </a:lnTo>
                <a:lnTo>
                  <a:pt x="84" y="2168"/>
                </a:lnTo>
                <a:lnTo>
                  <a:pt x="548" y="13"/>
                </a:lnTo>
                <a:lnTo>
                  <a:pt x="4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43"/>
          <p:cNvSpPr/>
          <p:nvPr/>
        </p:nvSpPr>
        <p:spPr>
          <a:xfrm>
            <a:off x="5282207" y="4352727"/>
            <a:ext cx="56156" cy="220751"/>
          </a:xfrm>
          <a:custGeom>
            <a:avLst/>
            <a:gdLst/>
            <a:ahLst/>
            <a:cxnLst/>
            <a:rect l="l" t="t" r="r" b="b"/>
            <a:pathLst>
              <a:path w="609" h="2394" extrusionOk="0">
                <a:moveTo>
                  <a:pt x="513" y="0"/>
                </a:moveTo>
                <a:lnTo>
                  <a:pt x="1" y="2369"/>
                </a:lnTo>
                <a:lnTo>
                  <a:pt x="96" y="2393"/>
                </a:lnTo>
                <a:lnTo>
                  <a:pt x="608" y="24"/>
                </a:lnTo>
                <a:lnTo>
                  <a:pt x="5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43"/>
          <p:cNvSpPr/>
          <p:nvPr/>
        </p:nvSpPr>
        <p:spPr>
          <a:xfrm>
            <a:off x="5328313" y="4363700"/>
            <a:ext cx="56156" cy="219644"/>
          </a:xfrm>
          <a:custGeom>
            <a:avLst/>
            <a:gdLst/>
            <a:ahLst/>
            <a:cxnLst/>
            <a:rect l="l" t="t" r="r" b="b"/>
            <a:pathLst>
              <a:path w="609" h="2382" extrusionOk="0">
                <a:moveTo>
                  <a:pt x="513" y="0"/>
                </a:moveTo>
                <a:lnTo>
                  <a:pt x="1" y="2369"/>
                </a:lnTo>
                <a:lnTo>
                  <a:pt x="96" y="2381"/>
                </a:lnTo>
                <a:lnTo>
                  <a:pt x="608" y="12"/>
                </a:lnTo>
                <a:lnTo>
                  <a:pt x="5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43"/>
          <p:cNvSpPr/>
          <p:nvPr/>
        </p:nvSpPr>
        <p:spPr>
          <a:xfrm>
            <a:off x="5375525" y="4373567"/>
            <a:ext cx="55049" cy="220751"/>
          </a:xfrm>
          <a:custGeom>
            <a:avLst/>
            <a:gdLst/>
            <a:ahLst/>
            <a:cxnLst/>
            <a:rect l="l" t="t" r="r" b="b"/>
            <a:pathLst>
              <a:path w="597" h="2394" extrusionOk="0">
                <a:moveTo>
                  <a:pt x="513" y="0"/>
                </a:moveTo>
                <a:lnTo>
                  <a:pt x="1" y="2370"/>
                </a:lnTo>
                <a:lnTo>
                  <a:pt x="84" y="2393"/>
                </a:lnTo>
                <a:lnTo>
                  <a:pt x="596" y="12"/>
                </a:lnTo>
                <a:lnTo>
                  <a:pt x="5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2" name="Google Shape;982;p43"/>
          <p:cNvGrpSpPr/>
          <p:nvPr/>
        </p:nvGrpSpPr>
        <p:grpSpPr>
          <a:xfrm>
            <a:off x="5242741" y="2086654"/>
            <a:ext cx="3765856" cy="2997318"/>
            <a:chOff x="4861725" y="1895575"/>
            <a:chExt cx="3765856" cy="2997318"/>
          </a:xfrm>
        </p:grpSpPr>
        <p:sp>
          <p:nvSpPr>
            <p:cNvPr id="983" name="Google Shape;983;p43"/>
            <p:cNvSpPr/>
            <p:nvPr/>
          </p:nvSpPr>
          <p:spPr>
            <a:xfrm>
              <a:off x="6042672" y="3724584"/>
              <a:ext cx="214573" cy="175844"/>
            </a:xfrm>
            <a:custGeom>
              <a:avLst/>
              <a:gdLst/>
              <a:ahLst/>
              <a:cxnLst/>
              <a:rect l="l" t="t" r="r" b="b"/>
              <a:pathLst>
                <a:path w="2327" h="1907" extrusionOk="0">
                  <a:moveTo>
                    <a:pt x="1563" y="0"/>
                  </a:moveTo>
                  <a:cubicBezTo>
                    <a:pt x="1202" y="0"/>
                    <a:pt x="934" y="395"/>
                    <a:pt x="934" y="395"/>
                  </a:cubicBezTo>
                  <a:cubicBezTo>
                    <a:pt x="934" y="395"/>
                    <a:pt x="911" y="393"/>
                    <a:pt x="872" y="393"/>
                  </a:cubicBezTo>
                  <a:cubicBezTo>
                    <a:pt x="664" y="393"/>
                    <a:pt x="0" y="444"/>
                    <a:pt x="41" y="1097"/>
                  </a:cubicBezTo>
                  <a:cubicBezTo>
                    <a:pt x="76" y="1871"/>
                    <a:pt x="1207" y="1907"/>
                    <a:pt x="1243" y="1907"/>
                  </a:cubicBezTo>
                  <a:cubicBezTo>
                    <a:pt x="2327" y="1847"/>
                    <a:pt x="2219" y="264"/>
                    <a:pt x="1779" y="49"/>
                  </a:cubicBezTo>
                  <a:cubicBezTo>
                    <a:pt x="1704" y="15"/>
                    <a:pt x="1632" y="0"/>
                    <a:pt x="1563" y="0"/>
                  </a:cubicBezTo>
                  <a:close/>
                </a:path>
              </a:pathLst>
            </a:custGeom>
            <a:solidFill>
              <a:srgbClr val="FAF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3"/>
            <p:cNvSpPr/>
            <p:nvPr/>
          </p:nvSpPr>
          <p:spPr>
            <a:xfrm>
              <a:off x="6108695" y="3704205"/>
              <a:ext cx="36331" cy="99034"/>
            </a:xfrm>
            <a:custGeom>
              <a:avLst/>
              <a:gdLst/>
              <a:ahLst/>
              <a:cxnLst/>
              <a:rect l="l" t="t" r="r" b="b"/>
              <a:pathLst>
                <a:path w="394" h="1074" extrusionOk="0">
                  <a:moveTo>
                    <a:pt x="98" y="1"/>
                  </a:moveTo>
                  <a:cubicBezTo>
                    <a:pt x="52" y="1"/>
                    <a:pt x="0" y="39"/>
                    <a:pt x="15" y="92"/>
                  </a:cubicBezTo>
                  <a:lnTo>
                    <a:pt x="241" y="1032"/>
                  </a:lnTo>
                  <a:cubicBezTo>
                    <a:pt x="255" y="1060"/>
                    <a:pt x="284" y="1074"/>
                    <a:pt x="312" y="1074"/>
                  </a:cubicBezTo>
                  <a:cubicBezTo>
                    <a:pt x="354" y="1074"/>
                    <a:pt x="394" y="1042"/>
                    <a:pt x="372" y="985"/>
                  </a:cubicBezTo>
                  <a:lnTo>
                    <a:pt x="158" y="44"/>
                  </a:lnTo>
                  <a:cubicBezTo>
                    <a:pt x="149" y="13"/>
                    <a:pt x="124" y="1"/>
                    <a:pt x="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3"/>
            <p:cNvSpPr/>
            <p:nvPr/>
          </p:nvSpPr>
          <p:spPr>
            <a:xfrm>
              <a:off x="6010122" y="3708263"/>
              <a:ext cx="113142" cy="54957"/>
            </a:xfrm>
            <a:custGeom>
              <a:avLst/>
              <a:gdLst/>
              <a:ahLst/>
              <a:cxnLst/>
              <a:rect l="l" t="t" r="r" b="b"/>
              <a:pathLst>
                <a:path w="1227" h="596" extrusionOk="0">
                  <a:moveTo>
                    <a:pt x="608" y="0"/>
                  </a:moveTo>
                  <a:cubicBezTo>
                    <a:pt x="275" y="0"/>
                    <a:pt x="1" y="143"/>
                    <a:pt x="1" y="298"/>
                  </a:cubicBezTo>
                  <a:cubicBezTo>
                    <a:pt x="1" y="464"/>
                    <a:pt x="286" y="595"/>
                    <a:pt x="608" y="595"/>
                  </a:cubicBezTo>
                  <a:cubicBezTo>
                    <a:pt x="953" y="595"/>
                    <a:pt x="1227" y="464"/>
                    <a:pt x="1227" y="298"/>
                  </a:cubicBezTo>
                  <a:cubicBezTo>
                    <a:pt x="1227" y="143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A6A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3"/>
            <p:cNvSpPr/>
            <p:nvPr/>
          </p:nvSpPr>
          <p:spPr>
            <a:xfrm>
              <a:off x="6019988" y="1895575"/>
              <a:ext cx="803795" cy="803241"/>
            </a:xfrm>
            <a:custGeom>
              <a:avLst/>
              <a:gdLst/>
              <a:ahLst/>
              <a:cxnLst/>
              <a:rect l="l" t="t" r="r" b="b"/>
              <a:pathLst>
                <a:path w="8717" h="8711" extrusionOk="0">
                  <a:moveTo>
                    <a:pt x="4082" y="0"/>
                  </a:moveTo>
                  <a:cubicBezTo>
                    <a:pt x="914" y="0"/>
                    <a:pt x="199" y="2288"/>
                    <a:pt x="120" y="3513"/>
                  </a:cubicBezTo>
                  <a:cubicBezTo>
                    <a:pt x="1" y="5168"/>
                    <a:pt x="668" y="6252"/>
                    <a:pt x="787" y="6514"/>
                  </a:cubicBezTo>
                  <a:cubicBezTo>
                    <a:pt x="1604" y="8367"/>
                    <a:pt x="3879" y="8711"/>
                    <a:pt x="5155" y="8711"/>
                  </a:cubicBezTo>
                  <a:cubicBezTo>
                    <a:pt x="5608" y="8711"/>
                    <a:pt x="5935" y="8667"/>
                    <a:pt x="6025" y="8633"/>
                  </a:cubicBezTo>
                  <a:cubicBezTo>
                    <a:pt x="6371" y="8502"/>
                    <a:pt x="8061" y="7085"/>
                    <a:pt x="8395" y="3954"/>
                  </a:cubicBezTo>
                  <a:cubicBezTo>
                    <a:pt x="8716" y="858"/>
                    <a:pt x="5966" y="132"/>
                    <a:pt x="4668" y="25"/>
                  </a:cubicBezTo>
                  <a:cubicBezTo>
                    <a:pt x="4464" y="8"/>
                    <a:pt x="4269" y="0"/>
                    <a:pt x="4082" y="0"/>
                  </a:cubicBezTo>
                  <a:close/>
                </a:path>
              </a:pathLst>
            </a:custGeom>
            <a:solidFill>
              <a:srgbClr val="00D7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3"/>
            <p:cNvSpPr/>
            <p:nvPr/>
          </p:nvSpPr>
          <p:spPr>
            <a:xfrm>
              <a:off x="6652372" y="2452254"/>
              <a:ext cx="164779" cy="164779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894" y="0"/>
                  </a:moveTo>
                  <a:cubicBezTo>
                    <a:pt x="406" y="0"/>
                    <a:pt x="1" y="405"/>
                    <a:pt x="1" y="893"/>
                  </a:cubicBezTo>
                  <a:cubicBezTo>
                    <a:pt x="1" y="1393"/>
                    <a:pt x="406" y="1786"/>
                    <a:pt x="894" y="1786"/>
                  </a:cubicBezTo>
                  <a:cubicBezTo>
                    <a:pt x="1382" y="1786"/>
                    <a:pt x="1787" y="1393"/>
                    <a:pt x="1787" y="893"/>
                  </a:cubicBezTo>
                  <a:cubicBezTo>
                    <a:pt x="1787" y="405"/>
                    <a:pt x="1382" y="0"/>
                    <a:pt x="8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3"/>
            <p:cNvSpPr/>
            <p:nvPr/>
          </p:nvSpPr>
          <p:spPr>
            <a:xfrm>
              <a:off x="6644718" y="2448105"/>
              <a:ext cx="183406" cy="173263"/>
            </a:xfrm>
            <a:custGeom>
              <a:avLst/>
              <a:gdLst/>
              <a:ahLst/>
              <a:cxnLst/>
              <a:rect l="l" t="t" r="r" b="b"/>
              <a:pathLst>
                <a:path w="1989" h="1879" extrusionOk="0">
                  <a:moveTo>
                    <a:pt x="977" y="93"/>
                  </a:moveTo>
                  <a:cubicBezTo>
                    <a:pt x="1024" y="93"/>
                    <a:pt x="1048" y="93"/>
                    <a:pt x="1084" y="117"/>
                  </a:cubicBezTo>
                  <a:cubicBezTo>
                    <a:pt x="1560" y="176"/>
                    <a:pt x="1882" y="581"/>
                    <a:pt x="1822" y="1045"/>
                  </a:cubicBezTo>
                  <a:cubicBezTo>
                    <a:pt x="1798" y="1272"/>
                    <a:pt x="1679" y="1474"/>
                    <a:pt x="1501" y="1617"/>
                  </a:cubicBezTo>
                  <a:cubicBezTo>
                    <a:pt x="1356" y="1723"/>
                    <a:pt x="1181" y="1782"/>
                    <a:pt x="1000" y="1782"/>
                  </a:cubicBezTo>
                  <a:cubicBezTo>
                    <a:pt x="957" y="1782"/>
                    <a:pt x="913" y="1779"/>
                    <a:pt x="870" y="1772"/>
                  </a:cubicBezTo>
                  <a:cubicBezTo>
                    <a:pt x="393" y="1712"/>
                    <a:pt x="72" y="1307"/>
                    <a:pt x="131" y="843"/>
                  </a:cubicBezTo>
                  <a:cubicBezTo>
                    <a:pt x="155" y="617"/>
                    <a:pt x="274" y="414"/>
                    <a:pt x="453" y="272"/>
                  </a:cubicBezTo>
                  <a:cubicBezTo>
                    <a:pt x="608" y="152"/>
                    <a:pt x="786" y="93"/>
                    <a:pt x="977" y="93"/>
                  </a:cubicBezTo>
                  <a:close/>
                  <a:moveTo>
                    <a:pt x="981" y="1"/>
                  </a:moveTo>
                  <a:cubicBezTo>
                    <a:pt x="774" y="1"/>
                    <a:pt x="575" y="72"/>
                    <a:pt x="417" y="200"/>
                  </a:cubicBezTo>
                  <a:cubicBezTo>
                    <a:pt x="215" y="343"/>
                    <a:pt x="84" y="569"/>
                    <a:pt x="60" y="819"/>
                  </a:cubicBezTo>
                  <a:cubicBezTo>
                    <a:pt x="0" y="1331"/>
                    <a:pt x="358" y="1807"/>
                    <a:pt x="870" y="1867"/>
                  </a:cubicBezTo>
                  <a:cubicBezTo>
                    <a:pt x="917" y="1879"/>
                    <a:pt x="953" y="1879"/>
                    <a:pt x="989" y="1879"/>
                  </a:cubicBezTo>
                  <a:cubicBezTo>
                    <a:pt x="1203" y="1879"/>
                    <a:pt x="1394" y="1807"/>
                    <a:pt x="1572" y="1676"/>
                  </a:cubicBezTo>
                  <a:cubicBezTo>
                    <a:pt x="1763" y="1522"/>
                    <a:pt x="1905" y="1307"/>
                    <a:pt x="1929" y="1045"/>
                  </a:cubicBezTo>
                  <a:cubicBezTo>
                    <a:pt x="1989" y="545"/>
                    <a:pt x="1632" y="69"/>
                    <a:pt x="1108" y="10"/>
                  </a:cubicBezTo>
                  <a:cubicBezTo>
                    <a:pt x="1065" y="4"/>
                    <a:pt x="1023" y="1"/>
                    <a:pt x="9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3"/>
            <p:cNvSpPr/>
            <p:nvPr/>
          </p:nvSpPr>
          <p:spPr>
            <a:xfrm>
              <a:off x="6684277" y="2488309"/>
              <a:ext cx="72200" cy="57170"/>
            </a:xfrm>
            <a:custGeom>
              <a:avLst/>
              <a:gdLst/>
              <a:ahLst/>
              <a:cxnLst/>
              <a:rect l="l" t="t" r="r" b="b"/>
              <a:pathLst>
                <a:path w="783" h="620" extrusionOk="0">
                  <a:moveTo>
                    <a:pt x="547" y="0"/>
                  </a:moveTo>
                  <a:cubicBezTo>
                    <a:pt x="378" y="0"/>
                    <a:pt x="218" y="49"/>
                    <a:pt x="119" y="193"/>
                  </a:cubicBezTo>
                  <a:cubicBezTo>
                    <a:pt x="48" y="300"/>
                    <a:pt x="12" y="419"/>
                    <a:pt x="0" y="538"/>
                  </a:cubicBezTo>
                  <a:cubicBezTo>
                    <a:pt x="0" y="593"/>
                    <a:pt x="32" y="620"/>
                    <a:pt x="62" y="620"/>
                  </a:cubicBezTo>
                  <a:cubicBezTo>
                    <a:pt x="91" y="620"/>
                    <a:pt x="119" y="596"/>
                    <a:pt x="119" y="550"/>
                  </a:cubicBezTo>
                  <a:cubicBezTo>
                    <a:pt x="119" y="478"/>
                    <a:pt x="143" y="383"/>
                    <a:pt x="191" y="312"/>
                  </a:cubicBezTo>
                  <a:cubicBezTo>
                    <a:pt x="272" y="176"/>
                    <a:pt x="402" y="116"/>
                    <a:pt x="543" y="116"/>
                  </a:cubicBezTo>
                  <a:cubicBezTo>
                    <a:pt x="588" y="116"/>
                    <a:pt x="633" y="122"/>
                    <a:pt x="679" y="133"/>
                  </a:cubicBezTo>
                  <a:cubicBezTo>
                    <a:pt x="683" y="134"/>
                    <a:pt x="687" y="134"/>
                    <a:pt x="690" y="134"/>
                  </a:cubicBezTo>
                  <a:cubicBezTo>
                    <a:pt x="764" y="134"/>
                    <a:pt x="783" y="25"/>
                    <a:pt x="714" y="14"/>
                  </a:cubicBezTo>
                  <a:cubicBezTo>
                    <a:pt x="659" y="5"/>
                    <a:pt x="603" y="0"/>
                    <a:pt x="5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3"/>
            <p:cNvSpPr/>
            <p:nvPr/>
          </p:nvSpPr>
          <p:spPr>
            <a:xfrm>
              <a:off x="5994722" y="2384663"/>
              <a:ext cx="174738" cy="164871"/>
            </a:xfrm>
            <a:custGeom>
              <a:avLst/>
              <a:gdLst/>
              <a:ahLst/>
              <a:cxnLst/>
              <a:rect l="l" t="t" r="r" b="b"/>
              <a:pathLst>
                <a:path w="1895" h="1788" extrusionOk="0">
                  <a:moveTo>
                    <a:pt x="951" y="0"/>
                  </a:moveTo>
                  <a:cubicBezTo>
                    <a:pt x="507" y="0"/>
                    <a:pt x="116" y="330"/>
                    <a:pt x="61" y="781"/>
                  </a:cubicBezTo>
                  <a:cubicBezTo>
                    <a:pt x="1" y="1269"/>
                    <a:pt x="346" y="1722"/>
                    <a:pt x="834" y="1781"/>
                  </a:cubicBezTo>
                  <a:cubicBezTo>
                    <a:pt x="872" y="1786"/>
                    <a:pt x="909" y="1788"/>
                    <a:pt x="946" y="1788"/>
                  </a:cubicBezTo>
                  <a:cubicBezTo>
                    <a:pt x="1399" y="1788"/>
                    <a:pt x="1779" y="1459"/>
                    <a:pt x="1835" y="1007"/>
                  </a:cubicBezTo>
                  <a:cubicBezTo>
                    <a:pt x="1894" y="519"/>
                    <a:pt x="1549" y="67"/>
                    <a:pt x="1061" y="7"/>
                  </a:cubicBezTo>
                  <a:cubicBezTo>
                    <a:pt x="1024" y="3"/>
                    <a:pt x="987" y="0"/>
                    <a:pt x="9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3"/>
            <p:cNvSpPr/>
            <p:nvPr/>
          </p:nvSpPr>
          <p:spPr>
            <a:xfrm>
              <a:off x="5991495" y="2379407"/>
              <a:ext cx="183406" cy="173908"/>
            </a:xfrm>
            <a:custGeom>
              <a:avLst/>
              <a:gdLst/>
              <a:ahLst/>
              <a:cxnLst/>
              <a:rect l="l" t="t" r="r" b="b"/>
              <a:pathLst>
                <a:path w="1989" h="1886" extrusionOk="0">
                  <a:moveTo>
                    <a:pt x="988" y="100"/>
                  </a:moveTo>
                  <a:cubicBezTo>
                    <a:pt x="1024" y="100"/>
                    <a:pt x="1072" y="112"/>
                    <a:pt x="1096" y="112"/>
                  </a:cubicBezTo>
                  <a:cubicBezTo>
                    <a:pt x="1572" y="171"/>
                    <a:pt x="1905" y="588"/>
                    <a:pt x="1846" y="1052"/>
                  </a:cubicBezTo>
                  <a:cubicBezTo>
                    <a:pt x="1810" y="1267"/>
                    <a:pt x="1691" y="1481"/>
                    <a:pt x="1512" y="1612"/>
                  </a:cubicBezTo>
                  <a:cubicBezTo>
                    <a:pt x="1365" y="1720"/>
                    <a:pt x="1185" y="1788"/>
                    <a:pt x="1005" y="1788"/>
                  </a:cubicBezTo>
                  <a:cubicBezTo>
                    <a:pt x="968" y="1788"/>
                    <a:pt x="930" y="1785"/>
                    <a:pt x="893" y="1779"/>
                  </a:cubicBezTo>
                  <a:cubicBezTo>
                    <a:pt x="417" y="1719"/>
                    <a:pt x="84" y="1302"/>
                    <a:pt x="143" y="838"/>
                  </a:cubicBezTo>
                  <a:cubicBezTo>
                    <a:pt x="179" y="624"/>
                    <a:pt x="298" y="409"/>
                    <a:pt x="477" y="278"/>
                  </a:cubicBezTo>
                  <a:cubicBezTo>
                    <a:pt x="619" y="159"/>
                    <a:pt x="798" y="100"/>
                    <a:pt x="988" y="100"/>
                  </a:cubicBezTo>
                  <a:close/>
                  <a:moveTo>
                    <a:pt x="1012" y="0"/>
                  </a:moveTo>
                  <a:cubicBezTo>
                    <a:pt x="795" y="0"/>
                    <a:pt x="583" y="70"/>
                    <a:pt x="417" y="195"/>
                  </a:cubicBezTo>
                  <a:cubicBezTo>
                    <a:pt x="215" y="350"/>
                    <a:pt x="84" y="576"/>
                    <a:pt x="60" y="826"/>
                  </a:cubicBezTo>
                  <a:cubicBezTo>
                    <a:pt x="0" y="1326"/>
                    <a:pt x="357" y="1814"/>
                    <a:pt x="869" y="1862"/>
                  </a:cubicBezTo>
                  <a:cubicBezTo>
                    <a:pt x="917" y="1886"/>
                    <a:pt x="953" y="1886"/>
                    <a:pt x="988" y="1886"/>
                  </a:cubicBezTo>
                  <a:cubicBezTo>
                    <a:pt x="1203" y="1886"/>
                    <a:pt x="1405" y="1814"/>
                    <a:pt x="1572" y="1671"/>
                  </a:cubicBezTo>
                  <a:cubicBezTo>
                    <a:pt x="1762" y="1529"/>
                    <a:pt x="1905" y="1302"/>
                    <a:pt x="1929" y="1052"/>
                  </a:cubicBezTo>
                  <a:cubicBezTo>
                    <a:pt x="1989" y="540"/>
                    <a:pt x="1631" y="64"/>
                    <a:pt x="1108" y="5"/>
                  </a:cubicBezTo>
                  <a:cubicBezTo>
                    <a:pt x="1076" y="1"/>
                    <a:pt x="1044" y="0"/>
                    <a:pt x="10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3"/>
            <p:cNvSpPr/>
            <p:nvPr/>
          </p:nvSpPr>
          <p:spPr>
            <a:xfrm>
              <a:off x="6071626" y="2421455"/>
              <a:ext cx="60490" cy="67037"/>
            </a:xfrm>
            <a:custGeom>
              <a:avLst/>
              <a:gdLst/>
              <a:ahLst/>
              <a:cxnLst/>
              <a:rect l="l" t="t" r="r" b="b"/>
              <a:pathLst>
                <a:path w="656" h="727" extrusionOk="0">
                  <a:moveTo>
                    <a:pt x="84" y="1"/>
                  </a:moveTo>
                  <a:cubicBezTo>
                    <a:pt x="0" y="1"/>
                    <a:pt x="0" y="120"/>
                    <a:pt x="84" y="120"/>
                  </a:cubicBezTo>
                  <a:cubicBezTo>
                    <a:pt x="274" y="120"/>
                    <a:pt x="465" y="203"/>
                    <a:pt x="524" y="394"/>
                  </a:cubicBezTo>
                  <a:cubicBezTo>
                    <a:pt x="536" y="477"/>
                    <a:pt x="560" y="572"/>
                    <a:pt x="536" y="632"/>
                  </a:cubicBezTo>
                  <a:cubicBezTo>
                    <a:pt x="529" y="690"/>
                    <a:pt x="566" y="726"/>
                    <a:pt x="599" y="726"/>
                  </a:cubicBezTo>
                  <a:cubicBezTo>
                    <a:pt x="620" y="726"/>
                    <a:pt x="639" y="712"/>
                    <a:pt x="643" y="680"/>
                  </a:cubicBezTo>
                  <a:cubicBezTo>
                    <a:pt x="655" y="561"/>
                    <a:pt x="655" y="441"/>
                    <a:pt x="620" y="322"/>
                  </a:cubicBezTo>
                  <a:cubicBezTo>
                    <a:pt x="524" y="108"/>
                    <a:pt x="298" y="13"/>
                    <a:pt x="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3"/>
            <p:cNvSpPr/>
            <p:nvPr/>
          </p:nvSpPr>
          <p:spPr>
            <a:xfrm>
              <a:off x="6267022" y="2652813"/>
              <a:ext cx="229603" cy="347724"/>
            </a:xfrm>
            <a:custGeom>
              <a:avLst/>
              <a:gdLst/>
              <a:ahLst/>
              <a:cxnLst/>
              <a:rect l="l" t="t" r="r" b="b"/>
              <a:pathLst>
                <a:path w="2490" h="3771" extrusionOk="0">
                  <a:moveTo>
                    <a:pt x="1121" y="0"/>
                  </a:moveTo>
                  <a:cubicBezTo>
                    <a:pt x="654" y="0"/>
                    <a:pt x="248" y="377"/>
                    <a:pt x="203" y="850"/>
                  </a:cubicBezTo>
                  <a:lnTo>
                    <a:pt x="48" y="2743"/>
                  </a:lnTo>
                  <a:cubicBezTo>
                    <a:pt x="1" y="3255"/>
                    <a:pt x="382" y="3695"/>
                    <a:pt x="894" y="3743"/>
                  </a:cubicBezTo>
                  <a:lnTo>
                    <a:pt x="1275" y="3767"/>
                  </a:lnTo>
                  <a:cubicBezTo>
                    <a:pt x="1303" y="3769"/>
                    <a:pt x="1331" y="3770"/>
                    <a:pt x="1359" y="3770"/>
                  </a:cubicBezTo>
                  <a:cubicBezTo>
                    <a:pt x="1834" y="3770"/>
                    <a:pt x="2230" y="3394"/>
                    <a:pt x="2275" y="2921"/>
                  </a:cubicBezTo>
                  <a:lnTo>
                    <a:pt x="2442" y="1028"/>
                  </a:lnTo>
                  <a:cubicBezTo>
                    <a:pt x="2489" y="528"/>
                    <a:pt x="2096" y="76"/>
                    <a:pt x="1596" y="28"/>
                  </a:cubicBezTo>
                  <a:lnTo>
                    <a:pt x="1203" y="4"/>
                  </a:lnTo>
                  <a:cubicBezTo>
                    <a:pt x="1176" y="2"/>
                    <a:pt x="1148" y="0"/>
                    <a:pt x="11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3"/>
            <p:cNvSpPr/>
            <p:nvPr/>
          </p:nvSpPr>
          <p:spPr>
            <a:xfrm>
              <a:off x="6261581" y="2648387"/>
              <a:ext cx="238271" cy="356207"/>
            </a:xfrm>
            <a:custGeom>
              <a:avLst/>
              <a:gdLst/>
              <a:ahLst/>
              <a:cxnLst/>
              <a:rect l="l" t="t" r="r" b="b"/>
              <a:pathLst>
                <a:path w="2584" h="3863" extrusionOk="0">
                  <a:moveTo>
                    <a:pt x="1250" y="88"/>
                  </a:moveTo>
                  <a:lnTo>
                    <a:pt x="1631" y="112"/>
                  </a:lnTo>
                  <a:cubicBezTo>
                    <a:pt x="2131" y="159"/>
                    <a:pt x="2489" y="588"/>
                    <a:pt x="2441" y="1064"/>
                  </a:cubicBezTo>
                  <a:lnTo>
                    <a:pt x="2274" y="2957"/>
                  </a:lnTo>
                  <a:cubicBezTo>
                    <a:pt x="2239" y="3195"/>
                    <a:pt x="2143" y="3398"/>
                    <a:pt x="1965" y="3553"/>
                  </a:cubicBezTo>
                  <a:cubicBezTo>
                    <a:pt x="1806" y="3679"/>
                    <a:pt x="1611" y="3759"/>
                    <a:pt x="1403" y="3759"/>
                  </a:cubicBezTo>
                  <a:cubicBezTo>
                    <a:pt x="1376" y="3759"/>
                    <a:pt x="1349" y="3758"/>
                    <a:pt x="1322" y="3755"/>
                  </a:cubicBezTo>
                  <a:lnTo>
                    <a:pt x="929" y="3731"/>
                  </a:lnTo>
                  <a:cubicBezTo>
                    <a:pt x="441" y="3684"/>
                    <a:pt x="84" y="3255"/>
                    <a:pt x="131" y="2779"/>
                  </a:cubicBezTo>
                  <a:lnTo>
                    <a:pt x="298" y="886"/>
                  </a:lnTo>
                  <a:cubicBezTo>
                    <a:pt x="322" y="647"/>
                    <a:pt x="429" y="433"/>
                    <a:pt x="607" y="290"/>
                  </a:cubicBezTo>
                  <a:cubicBezTo>
                    <a:pt x="774" y="159"/>
                    <a:pt x="965" y="88"/>
                    <a:pt x="1179" y="88"/>
                  </a:cubicBezTo>
                  <a:close/>
                  <a:moveTo>
                    <a:pt x="1174" y="1"/>
                  </a:moveTo>
                  <a:cubicBezTo>
                    <a:pt x="942" y="1"/>
                    <a:pt x="717" y="83"/>
                    <a:pt x="548" y="231"/>
                  </a:cubicBezTo>
                  <a:cubicBezTo>
                    <a:pt x="357" y="397"/>
                    <a:pt x="226" y="636"/>
                    <a:pt x="203" y="886"/>
                  </a:cubicBezTo>
                  <a:lnTo>
                    <a:pt x="48" y="2779"/>
                  </a:lnTo>
                  <a:cubicBezTo>
                    <a:pt x="0" y="3314"/>
                    <a:pt x="393" y="3791"/>
                    <a:pt x="941" y="3826"/>
                  </a:cubicBezTo>
                  <a:lnTo>
                    <a:pt x="1322" y="3862"/>
                  </a:lnTo>
                  <a:lnTo>
                    <a:pt x="1417" y="3862"/>
                  </a:lnTo>
                  <a:cubicBezTo>
                    <a:pt x="1631" y="3862"/>
                    <a:pt x="1858" y="3779"/>
                    <a:pt x="2036" y="3636"/>
                  </a:cubicBezTo>
                  <a:cubicBezTo>
                    <a:pt x="2227" y="3469"/>
                    <a:pt x="2370" y="3243"/>
                    <a:pt x="2381" y="2981"/>
                  </a:cubicBezTo>
                  <a:lnTo>
                    <a:pt x="2548" y="1088"/>
                  </a:lnTo>
                  <a:cubicBezTo>
                    <a:pt x="2584" y="552"/>
                    <a:pt x="2191" y="76"/>
                    <a:pt x="1655" y="40"/>
                  </a:cubicBezTo>
                  <a:lnTo>
                    <a:pt x="1262" y="5"/>
                  </a:lnTo>
                  <a:cubicBezTo>
                    <a:pt x="1233" y="2"/>
                    <a:pt x="1203" y="1"/>
                    <a:pt x="11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3"/>
            <p:cNvSpPr/>
            <p:nvPr/>
          </p:nvSpPr>
          <p:spPr>
            <a:xfrm>
              <a:off x="6128705" y="2048277"/>
              <a:ext cx="573177" cy="705868"/>
            </a:xfrm>
            <a:custGeom>
              <a:avLst/>
              <a:gdLst/>
              <a:ahLst/>
              <a:cxnLst/>
              <a:rect l="l" t="t" r="r" b="b"/>
              <a:pathLst>
                <a:path w="6216" h="7655" extrusionOk="0">
                  <a:moveTo>
                    <a:pt x="2524" y="0"/>
                  </a:moveTo>
                  <a:cubicBezTo>
                    <a:pt x="1479" y="0"/>
                    <a:pt x="564" y="798"/>
                    <a:pt x="453" y="1857"/>
                  </a:cubicBezTo>
                  <a:lnTo>
                    <a:pt x="120" y="5203"/>
                  </a:lnTo>
                  <a:cubicBezTo>
                    <a:pt x="1" y="6334"/>
                    <a:pt x="834" y="7370"/>
                    <a:pt x="1965" y="7489"/>
                  </a:cubicBezTo>
                  <a:lnTo>
                    <a:pt x="3477" y="7644"/>
                  </a:lnTo>
                  <a:cubicBezTo>
                    <a:pt x="3549" y="7651"/>
                    <a:pt x="3621" y="7655"/>
                    <a:pt x="3692" y="7655"/>
                  </a:cubicBezTo>
                  <a:cubicBezTo>
                    <a:pt x="4735" y="7655"/>
                    <a:pt x="5640" y="6857"/>
                    <a:pt x="5751" y="5798"/>
                  </a:cubicBezTo>
                  <a:lnTo>
                    <a:pt x="6097" y="2453"/>
                  </a:lnTo>
                  <a:cubicBezTo>
                    <a:pt x="6216" y="1321"/>
                    <a:pt x="5382" y="297"/>
                    <a:pt x="4251" y="178"/>
                  </a:cubicBezTo>
                  <a:lnTo>
                    <a:pt x="2739" y="12"/>
                  </a:lnTo>
                  <a:cubicBezTo>
                    <a:pt x="2667" y="4"/>
                    <a:pt x="2595" y="0"/>
                    <a:pt x="2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3"/>
            <p:cNvSpPr/>
            <p:nvPr/>
          </p:nvSpPr>
          <p:spPr>
            <a:xfrm>
              <a:off x="6128705" y="2043851"/>
              <a:ext cx="572071" cy="714812"/>
            </a:xfrm>
            <a:custGeom>
              <a:avLst/>
              <a:gdLst/>
              <a:ahLst/>
              <a:cxnLst/>
              <a:rect l="l" t="t" r="r" b="b"/>
              <a:pathLst>
                <a:path w="6204" h="7752" extrusionOk="0">
                  <a:moveTo>
                    <a:pt x="2525" y="107"/>
                  </a:moveTo>
                  <a:cubicBezTo>
                    <a:pt x="2584" y="107"/>
                    <a:pt x="2656" y="107"/>
                    <a:pt x="2727" y="119"/>
                  </a:cubicBezTo>
                  <a:lnTo>
                    <a:pt x="4251" y="286"/>
                  </a:lnTo>
                  <a:cubicBezTo>
                    <a:pt x="4787" y="345"/>
                    <a:pt x="5263" y="607"/>
                    <a:pt x="5608" y="1024"/>
                  </a:cubicBezTo>
                  <a:cubicBezTo>
                    <a:pt x="5942" y="1465"/>
                    <a:pt x="6108" y="1977"/>
                    <a:pt x="6049" y="2512"/>
                  </a:cubicBezTo>
                  <a:lnTo>
                    <a:pt x="5704" y="5870"/>
                  </a:lnTo>
                  <a:cubicBezTo>
                    <a:pt x="5656" y="6406"/>
                    <a:pt x="5382" y="6882"/>
                    <a:pt x="4965" y="7215"/>
                  </a:cubicBezTo>
                  <a:cubicBezTo>
                    <a:pt x="4594" y="7515"/>
                    <a:pt x="4151" y="7680"/>
                    <a:pt x="3691" y="7680"/>
                  </a:cubicBezTo>
                  <a:cubicBezTo>
                    <a:pt x="3620" y="7680"/>
                    <a:pt x="3549" y="7676"/>
                    <a:pt x="3477" y="7668"/>
                  </a:cubicBezTo>
                  <a:lnTo>
                    <a:pt x="1965" y="7501"/>
                  </a:lnTo>
                  <a:cubicBezTo>
                    <a:pt x="1417" y="7442"/>
                    <a:pt x="941" y="7180"/>
                    <a:pt x="608" y="6763"/>
                  </a:cubicBezTo>
                  <a:cubicBezTo>
                    <a:pt x="262" y="6322"/>
                    <a:pt x="96" y="5810"/>
                    <a:pt x="155" y="5275"/>
                  </a:cubicBezTo>
                  <a:lnTo>
                    <a:pt x="501" y="1917"/>
                  </a:lnTo>
                  <a:cubicBezTo>
                    <a:pt x="560" y="1381"/>
                    <a:pt x="822" y="905"/>
                    <a:pt x="1239" y="572"/>
                  </a:cubicBezTo>
                  <a:cubicBezTo>
                    <a:pt x="1620" y="274"/>
                    <a:pt x="2060" y="107"/>
                    <a:pt x="2525" y="107"/>
                  </a:cubicBezTo>
                  <a:close/>
                  <a:moveTo>
                    <a:pt x="2497" y="0"/>
                  </a:moveTo>
                  <a:cubicBezTo>
                    <a:pt x="2023" y="0"/>
                    <a:pt x="1560" y="167"/>
                    <a:pt x="1167" y="476"/>
                  </a:cubicBezTo>
                  <a:cubicBezTo>
                    <a:pt x="727" y="834"/>
                    <a:pt x="453" y="1334"/>
                    <a:pt x="393" y="1905"/>
                  </a:cubicBezTo>
                  <a:lnTo>
                    <a:pt x="48" y="5251"/>
                  </a:lnTo>
                  <a:cubicBezTo>
                    <a:pt x="1" y="5799"/>
                    <a:pt x="155" y="6358"/>
                    <a:pt x="513" y="6799"/>
                  </a:cubicBezTo>
                  <a:cubicBezTo>
                    <a:pt x="870" y="7251"/>
                    <a:pt x="1382" y="7513"/>
                    <a:pt x="1941" y="7573"/>
                  </a:cubicBezTo>
                  <a:lnTo>
                    <a:pt x="3465" y="7739"/>
                  </a:lnTo>
                  <a:cubicBezTo>
                    <a:pt x="3537" y="7751"/>
                    <a:pt x="3608" y="7751"/>
                    <a:pt x="3691" y="7751"/>
                  </a:cubicBezTo>
                  <a:cubicBezTo>
                    <a:pt x="4180" y="7751"/>
                    <a:pt x="4644" y="7584"/>
                    <a:pt x="5025" y="7275"/>
                  </a:cubicBezTo>
                  <a:cubicBezTo>
                    <a:pt x="5477" y="6918"/>
                    <a:pt x="5739" y="6418"/>
                    <a:pt x="5799" y="5846"/>
                  </a:cubicBezTo>
                  <a:lnTo>
                    <a:pt x="6144" y="2501"/>
                  </a:lnTo>
                  <a:cubicBezTo>
                    <a:pt x="6204" y="1953"/>
                    <a:pt x="6037" y="1405"/>
                    <a:pt x="5680" y="953"/>
                  </a:cubicBezTo>
                  <a:cubicBezTo>
                    <a:pt x="5323" y="512"/>
                    <a:pt x="4823" y="238"/>
                    <a:pt x="4251" y="179"/>
                  </a:cubicBezTo>
                  <a:lnTo>
                    <a:pt x="2715" y="12"/>
                  </a:lnTo>
                  <a:cubicBezTo>
                    <a:pt x="2642" y="4"/>
                    <a:pt x="2570" y="0"/>
                    <a:pt x="2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3"/>
            <p:cNvSpPr/>
            <p:nvPr/>
          </p:nvSpPr>
          <p:spPr>
            <a:xfrm>
              <a:off x="6376845" y="2349070"/>
              <a:ext cx="62611" cy="119689"/>
            </a:xfrm>
            <a:custGeom>
              <a:avLst/>
              <a:gdLst/>
              <a:ahLst/>
              <a:cxnLst/>
              <a:rect l="l" t="t" r="r" b="b"/>
              <a:pathLst>
                <a:path w="679" h="1298" extrusionOk="0">
                  <a:moveTo>
                    <a:pt x="441" y="0"/>
                  </a:moveTo>
                  <a:lnTo>
                    <a:pt x="0" y="1250"/>
                  </a:lnTo>
                  <a:lnTo>
                    <a:pt x="679" y="1298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3"/>
            <p:cNvSpPr/>
            <p:nvPr/>
          </p:nvSpPr>
          <p:spPr>
            <a:xfrm>
              <a:off x="6212709" y="2336713"/>
              <a:ext cx="75151" cy="60674"/>
            </a:xfrm>
            <a:custGeom>
              <a:avLst/>
              <a:gdLst/>
              <a:ahLst/>
              <a:cxnLst/>
              <a:rect l="l" t="t" r="r" b="b"/>
              <a:pathLst>
                <a:path w="815" h="658" extrusionOk="0">
                  <a:moveTo>
                    <a:pt x="418" y="1"/>
                  </a:moveTo>
                  <a:cubicBezTo>
                    <a:pt x="190" y="1"/>
                    <a:pt x="0" y="235"/>
                    <a:pt x="125" y="503"/>
                  </a:cubicBezTo>
                  <a:cubicBezTo>
                    <a:pt x="137" y="515"/>
                    <a:pt x="161" y="539"/>
                    <a:pt x="173" y="563"/>
                  </a:cubicBezTo>
                  <a:cubicBezTo>
                    <a:pt x="248" y="629"/>
                    <a:pt x="331" y="657"/>
                    <a:pt x="409" y="657"/>
                  </a:cubicBezTo>
                  <a:cubicBezTo>
                    <a:pt x="629" y="657"/>
                    <a:pt x="814" y="433"/>
                    <a:pt x="709" y="170"/>
                  </a:cubicBezTo>
                  <a:cubicBezTo>
                    <a:pt x="697" y="134"/>
                    <a:pt x="673" y="98"/>
                    <a:pt x="649" y="87"/>
                  </a:cubicBezTo>
                  <a:cubicBezTo>
                    <a:pt x="575" y="27"/>
                    <a:pt x="494" y="1"/>
                    <a:pt x="4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3"/>
            <p:cNvSpPr/>
            <p:nvPr/>
          </p:nvSpPr>
          <p:spPr>
            <a:xfrm>
              <a:off x="6532774" y="2368526"/>
              <a:ext cx="65930" cy="61320"/>
            </a:xfrm>
            <a:custGeom>
              <a:avLst/>
              <a:gdLst/>
              <a:ahLst/>
              <a:cxnLst/>
              <a:rect l="l" t="t" r="r" b="b"/>
              <a:pathLst>
                <a:path w="715" h="665" extrusionOk="0">
                  <a:moveTo>
                    <a:pt x="363" y="1"/>
                  </a:moveTo>
                  <a:cubicBezTo>
                    <a:pt x="201" y="1"/>
                    <a:pt x="58" y="125"/>
                    <a:pt x="36" y="289"/>
                  </a:cubicBezTo>
                  <a:cubicBezTo>
                    <a:pt x="0" y="468"/>
                    <a:pt x="143" y="634"/>
                    <a:pt x="322" y="658"/>
                  </a:cubicBezTo>
                  <a:cubicBezTo>
                    <a:pt x="341" y="662"/>
                    <a:pt x="361" y="664"/>
                    <a:pt x="380" y="664"/>
                  </a:cubicBezTo>
                  <a:cubicBezTo>
                    <a:pt x="533" y="664"/>
                    <a:pt x="659" y="543"/>
                    <a:pt x="691" y="384"/>
                  </a:cubicBezTo>
                  <a:cubicBezTo>
                    <a:pt x="714" y="194"/>
                    <a:pt x="595" y="39"/>
                    <a:pt x="405" y="3"/>
                  </a:cubicBezTo>
                  <a:cubicBezTo>
                    <a:pt x="391" y="2"/>
                    <a:pt x="377" y="1"/>
                    <a:pt x="3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3"/>
            <p:cNvSpPr/>
            <p:nvPr/>
          </p:nvSpPr>
          <p:spPr>
            <a:xfrm>
              <a:off x="6147332" y="2427265"/>
              <a:ext cx="142833" cy="132321"/>
            </a:xfrm>
            <a:custGeom>
              <a:avLst/>
              <a:gdLst/>
              <a:ahLst/>
              <a:cxnLst/>
              <a:rect l="l" t="t" r="r" b="b"/>
              <a:pathLst>
                <a:path w="1549" h="1435" extrusionOk="0">
                  <a:moveTo>
                    <a:pt x="781" y="1"/>
                  </a:moveTo>
                  <a:cubicBezTo>
                    <a:pt x="441" y="1"/>
                    <a:pt x="125" y="239"/>
                    <a:pt x="60" y="593"/>
                  </a:cubicBezTo>
                  <a:cubicBezTo>
                    <a:pt x="1" y="974"/>
                    <a:pt x="251" y="1343"/>
                    <a:pt x="644" y="1426"/>
                  </a:cubicBezTo>
                  <a:cubicBezTo>
                    <a:pt x="682" y="1432"/>
                    <a:pt x="719" y="1435"/>
                    <a:pt x="756" y="1435"/>
                  </a:cubicBezTo>
                  <a:cubicBezTo>
                    <a:pt x="1097" y="1435"/>
                    <a:pt x="1413" y="1197"/>
                    <a:pt x="1477" y="843"/>
                  </a:cubicBezTo>
                  <a:cubicBezTo>
                    <a:pt x="1549" y="450"/>
                    <a:pt x="1299" y="81"/>
                    <a:pt x="894" y="9"/>
                  </a:cubicBezTo>
                  <a:cubicBezTo>
                    <a:pt x="856" y="4"/>
                    <a:pt x="819" y="1"/>
                    <a:pt x="781" y="1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3"/>
            <p:cNvSpPr/>
            <p:nvPr/>
          </p:nvSpPr>
          <p:spPr>
            <a:xfrm>
              <a:off x="6505295" y="2464610"/>
              <a:ext cx="142833" cy="132321"/>
            </a:xfrm>
            <a:custGeom>
              <a:avLst/>
              <a:gdLst/>
              <a:ahLst/>
              <a:cxnLst/>
              <a:rect l="l" t="t" r="r" b="b"/>
              <a:pathLst>
                <a:path w="1549" h="1435" extrusionOk="0">
                  <a:moveTo>
                    <a:pt x="781" y="0"/>
                  </a:moveTo>
                  <a:cubicBezTo>
                    <a:pt x="442" y="0"/>
                    <a:pt x="135" y="239"/>
                    <a:pt x="60" y="593"/>
                  </a:cubicBezTo>
                  <a:cubicBezTo>
                    <a:pt x="0" y="974"/>
                    <a:pt x="262" y="1343"/>
                    <a:pt x="643" y="1426"/>
                  </a:cubicBezTo>
                  <a:cubicBezTo>
                    <a:pt x="681" y="1432"/>
                    <a:pt x="718" y="1434"/>
                    <a:pt x="755" y="1434"/>
                  </a:cubicBezTo>
                  <a:cubicBezTo>
                    <a:pt x="1104" y="1434"/>
                    <a:pt x="1412" y="1187"/>
                    <a:pt x="1477" y="843"/>
                  </a:cubicBezTo>
                  <a:cubicBezTo>
                    <a:pt x="1548" y="450"/>
                    <a:pt x="1298" y="81"/>
                    <a:pt x="893" y="9"/>
                  </a:cubicBezTo>
                  <a:cubicBezTo>
                    <a:pt x="856" y="3"/>
                    <a:pt x="818" y="0"/>
                    <a:pt x="781" y="0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3"/>
            <p:cNvSpPr/>
            <p:nvPr/>
          </p:nvSpPr>
          <p:spPr>
            <a:xfrm>
              <a:off x="6350473" y="2545111"/>
              <a:ext cx="117383" cy="62795"/>
            </a:xfrm>
            <a:custGeom>
              <a:avLst/>
              <a:gdLst/>
              <a:ahLst/>
              <a:cxnLst/>
              <a:rect l="l" t="t" r="r" b="b"/>
              <a:pathLst>
                <a:path w="1273" h="681" extrusionOk="0">
                  <a:moveTo>
                    <a:pt x="73" y="1"/>
                  </a:moveTo>
                  <a:cubicBezTo>
                    <a:pt x="36" y="1"/>
                    <a:pt x="1" y="22"/>
                    <a:pt x="1" y="65"/>
                  </a:cubicBezTo>
                  <a:cubicBezTo>
                    <a:pt x="33" y="466"/>
                    <a:pt x="339" y="681"/>
                    <a:pt x="645" y="681"/>
                  </a:cubicBezTo>
                  <a:cubicBezTo>
                    <a:pt x="902" y="681"/>
                    <a:pt x="1158" y="529"/>
                    <a:pt x="1251" y="208"/>
                  </a:cubicBezTo>
                  <a:cubicBezTo>
                    <a:pt x="1272" y="150"/>
                    <a:pt x="1229" y="119"/>
                    <a:pt x="1185" y="119"/>
                  </a:cubicBezTo>
                  <a:cubicBezTo>
                    <a:pt x="1157" y="119"/>
                    <a:pt x="1129" y="132"/>
                    <a:pt x="1120" y="160"/>
                  </a:cubicBezTo>
                  <a:cubicBezTo>
                    <a:pt x="1043" y="408"/>
                    <a:pt x="838" y="529"/>
                    <a:pt x="637" y="529"/>
                  </a:cubicBezTo>
                  <a:cubicBezTo>
                    <a:pt x="403" y="529"/>
                    <a:pt x="175" y="366"/>
                    <a:pt x="155" y="53"/>
                  </a:cubicBezTo>
                  <a:cubicBezTo>
                    <a:pt x="144" y="19"/>
                    <a:pt x="108" y="1"/>
                    <a:pt x="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3"/>
            <p:cNvSpPr/>
            <p:nvPr/>
          </p:nvSpPr>
          <p:spPr>
            <a:xfrm>
              <a:off x="6087026" y="1960861"/>
              <a:ext cx="698306" cy="426656"/>
            </a:xfrm>
            <a:custGeom>
              <a:avLst/>
              <a:gdLst/>
              <a:ahLst/>
              <a:cxnLst/>
              <a:rect l="l" t="t" r="r" b="b"/>
              <a:pathLst>
                <a:path w="7573" h="4627" extrusionOk="0">
                  <a:moveTo>
                    <a:pt x="3267" y="0"/>
                  </a:moveTo>
                  <a:cubicBezTo>
                    <a:pt x="2787" y="0"/>
                    <a:pt x="2316" y="89"/>
                    <a:pt x="1893" y="293"/>
                  </a:cubicBezTo>
                  <a:cubicBezTo>
                    <a:pt x="119" y="1138"/>
                    <a:pt x="0" y="3198"/>
                    <a:pt x="405" y="4067"/>
                  </a:cubicBezTo>
                  <a:lnTo>
                    <a:pt x="1846" y="3805"/>
                  </a:lnTo>
                  <a:lnTo>
                    <a:pt x="2358" y="2186"/>
                  </a:lnTo>
                  <a:lnTo>
                    <a:pt x="2191" y="4032"/>
                  </a:lnTo>
                  <a:cubicBezTo>
                    <a:pt x="2191" y="4032"/>
                    <a:pt x="2905" y="3043"/>
                    <a:pt x="3227" y="2103"/>
                  </a:cubicBezTo>
                  <a:lnTo>
                    <a:pt x="3227" y="2103"/>
                  </a:lnTo>
                  <a:cubicBezTo>
                    <a:pt x="3227" y="2103"/>
                    <a:pt x="2965" y="3555"/>
                    <a:pt x="2608" y="4091"/>
                  </a:cubicBezTo>
                  <a:cubicBezTo>
                    <a:pt x="2608" y="4091"/>
                    <a:pt x="3548" y="3555"/>
                    <a:pt x="3929" y="2329"/>
                  </a:cubicBezTo>
                  <a:lnTo>
                    <a:pt x="3929" y="2329"/>
                  </a:lnTo>
                  <a:cubicBezTo>
                    <a:pt x="3929" y="2329"/>
                    <a:pt x="3655" y="3591"/>
                    <a:pt x="3286" y="4163"/>
                  </a:cubicBezTo>
                  <a:cubicBezTo>
                    <a:pt x="3286" y="4163"/>
                    <a:pt x="4072" y="3377"/>
                    <a:pt x="4536" y="2627"/>
                  </a:cubicBezTo>
                  <a:lnTo>
                    <a:pt x="4536" y="2627"/>
                  </a:lnTo>
                  <a:lnTo>
                    <a:pt x="4227" y="3793"/>
                  </a:lnTo>
                  <a:lnTo>
                    <a:pt x="6715" y="4627"/>
                  </a:lnTo>
                  <a:cubicBezTo>
                    <a:pt x="6715" y="4627"/>
                    <a:pt x="7572" y="2900"/>
                    <a:pt x="6894" y="1734"/>
                  </a:cubicBezTo>
                  <a:cubicBezTo>
                    <a:pt x="6370" y="867"/>
                    <a:pt x="4772" y="0"/>
                    <a:pt x="3267" y="0"/>
                  </a:cubicBezTo>
                  <a:close/>
                </a:path>
              </a:pathLst>
            </a:custGeom>
            <a:solidFill>
              <a:srgbClr val="00D7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3"/>
            <p:cNvSpPr/>
            <p:nvPr/>
          </p:nvSpPr>
          <p:spPr>
            <a:xfrm>
              <a:off x="5384377" y="2922070"/>
              <a:ext cx="2560303" cy="944323"/>
            </a:xfrm>
            <a:custGeom>
              <a:avLst/>
              <a:gdLst/>
              <a:ahLst/>
              <a:cxnLst/>
              <a:rect l="l" t="t" r="r" b="b"/>
              <a:pathLst>
                <a:path w="27766" h="10241" extrusionOk="0">
                  <a:moveTo>
                    <a:pt x="9360" y="1"/>
                  </a:moveTo>
                  <a:cubicBezTo>
                    <a:pt x="8186" y="1"/>
                    <a:pt x="6447" y="197"/>
                    <a:pt x="4751" y="1120"/>
                  </a:cubicBezTo>
                  <a:cubicBezTo>
                    <a:pt x="2929" y="2097"/>
                    <a:pt x="0" y="5168"/>
                    <a:pt x="0" y="5168"/>
                  </a:cubicBezTo>
                  <a:cubicBezTo>
                    <a:pt x="0" y="5168"/>
                    <a:pt x="15205" y="10241"/>
                    <a:pt x="16603" y="10241"/>
                  </a:cubicBezTo>
                  <a:cubicBezTo>
                    <a:pt x="16609" y="10241"/>
                    <a:pt x="16615" y="10241"/>
                    <a:pt x="16621" y="10241"/>
                  </a:cubicBezTo>
                  <a:cubicBezTo>
                    <a:pt x="17907" y="10193"/>
                    <a:pt x="27765" y="7621"/>
                    <a:pt x="20646" y="3978"/>
                  </a:cubicBezTo>
                  <a:cubicBezTo>
                    <a:pt x="13514" y="335"/>
                    <a:pt x="10787" y="108"/>
                    <a:pt x="10787" y="108"/>
                  </a:cubicBezTo>
                  <a:cubicBezTo>
                    <a:pt x="10787" y="108"/>
                    <a:pt x="10229" y="1"/>
                    <a:pt x="93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3"/>
            <p:cNvSpPr/>
            <p:nvPr/>
          </p:nvSpPr>
          <p:spPr>
            <a:xfrm>
              <a:off x="5374419" y="2914417"/>
              <a:ext cx="2168410" cy="954189"/>
            </a:xfrm>
            <a:custGeom>
              <a:avLst/>
              <a:gdLst/>
              <a:ahLst/>
              <a:cxnLst/>
              <a:rect l="l" t="t" r="r" b="b"/>
              <a:pathLst>
                <a:path w="23516" h="10348" extrusionOk="0">
                  <a:moveTo>
                    <a:pt x="9501" y="118"/>
                  </a:moveTo>
                  <a:cubicBezTo>
                    <a:pt x="10336" y="118"/>
                    <a:pt x="10873" y="215"/>
                    <a:pt x="10883" y="215"/>
                  </a:cubicBezTo>
                  <a:cubicBezTo>
                    <a:pt x="10919" y="215"/>
                    <a:pt x="13681" y="489"/>
                    <a:pt x="20718" y="4073"/>
                  </a:cubicBezTo>
                  <a:cubicBezTo>
                    <a:pt x="22599" y="5025"/>
                    <a:pt x="23444" y="5990"/>
                    <a:pt x="23242" y="6918"/>
                  </a:cubicBezTo>
                  <a:cubicBezTo>
                    <a:pt x="22801" y="8919"/>
                    <a:pt x="17646" y="10228"/>
                    <a:pt x="16729" y="10264"/>
                  </a:cubicBezTo>
                  <a:lnTo>
                    <a:pt x="16717" y="10264"/>
                  </a:lnTo>
                  <a:cubicBezTo>
                    <a:pt x="15372" y="10264"/>
                    <a:pt x="1311" y="5585"/>
                    <a:pt x="180" y="5216"/>
                  </a:cubicBezTo>
                  <a:cubicBezTo>
                    <a:pt x="584" y="4799"/>
                    <a:pt x="3216" y="2144"/>
                    <a:pt x="4859" y="1227"/>
                  </a:cubicBezTo>
                  <a:cubicBezTo>
                    <a:pt x="6569" y="309"/>
                    <a:pt x="8329" y="118"/>
                    <a:pt x="9501" y="118"/>
                  </a:cubicBezTo>
                  <a:close/>
                  <a:moveTo>
                    <a:pt x="9502" y="0"/>
                  </a:moveTo>
                  <a:cubicBezTo>
                    <a:pt x="8320" y="0"/>
                    <a:pt x="6541" y="192"/>
                    <a:pt x="4811" y="1120"/>
                  </a:cubicBezTo>
                  <a:cubicBezTo>
                    <a:pt x="3013" y="2108"/>
                    <a:pt x="72" y="5156"/>
                    <a:pt x="49" y="5192"/>
                  </a:cubicBezTo>
                  <a:lnTo>
                    <a:pt x="1" y="5251"/>
                  </a:lnTo>
                  <a:lnTo>
                    <a:pt x="72" y="5275"/>
                  </a:lnTo>
                  <a:cubicBezTo>
                    <a:pt x="703" y="5490"/>
                    <a:pt x="15324" y="10347"/>
                    <a:pt x="16717" y="10347"/>
                  </a:cubicBezTo>
                  <a:cubicBezTo>
                    <a:pt x="16729" y="10347"/>
                    <a:pt x="16729" y="10347"/>
                    <a:pt x="16717" y="10324"/>
                  </a:cubicBezTo>
                  <a:cubicBezTo>
                    <a:pt x="17670" y="10300"/>
                    <a:pt x="22849" y="9002"/>
                    <a:pt x="23313" y="6918"/>
                  </a:cubicBezTo>
                  <a:cubicBezTo>
                    <a:pt x="23516" y="5930"/>
                    <a:pt x="22670" y="4954"/>
                    <a:pt x="20754" y="3966"/>
                  </a:cubicBezTo>
                  <a:cubicBezTo>
                    <a:pt x="13681" y="370"/>
                    <a:pt x="10907" y="96"/>
                    <a:pt x="10883" y="96"/>
                  </a:cubicBezTo>
                  <a:cubicBezTo>
                    <a:pt x="10873" y="96"/>
                    <a:pt x="10337" y="0"/>
                    <a:pt x="95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3"/>
            <p:cNvSpPr/>
            <p:nvPr/>
          </p:nvSpPr>
          <p:spPr>
            <a:xfrm>
              <a:off x="5307473" y="4539362"/>
              <a:ext cx="883925" cy="227298"/>
            </a:xfrm>
            <a:custGeom>
              <a:avLst/>
              <a:gdLst/>
              <a:ahLst/>
              <a:cxnLst/>
              <a:rect l="l" t="t" r="r" b="b"/>
              <a:pathLst>
                <a:path w="9586" h="2465" extrusionOk="0">
                  <a:moveTo>
                    <a:pt x="536" y="0"/>
                  </a:moveTo>
                  <a:lnTo>
                    <a:pt x="1" y="2465"/>
                  </a:lnTo>
                  <a:lnTo>
                    <a:pt x="9514" y="2465"/>
                  </a:lnTo>
                  <a:lnTo>
                    <a:pt x="9585" y="1667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645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3"/>
            <p:cNvSpPr/>
            <p:nvPr/>
          </p:nvSpPr>
          <p:spPr>
            <a:xfrm>
              <a:off x="5222916" y="4351989"/>
              <a:ext cx="1627138" cy="537215"/>
            </a:xfrm>
            <a:custGeom>
              <a:avLst/>
              <a:gdLst/>
              <a:ahLst/>
              <a:cxnLst/>
              <a:rect l="l" t="t" r="r" b="b"/>
              <a:pathLst>
                <a:path w="17646" h="5826" extrusionOk="0">
                  <a:moveTo>
                    <a:pt x="1019" y="0"/>
                  </a:moveTo>
                  <a:cubicBezTo>
                    <a:pt x="668" y="0"/>
                    <a:pt x="357" y="244"/>
                    <a:pt x="275" y="603"/>
                  </a:cubicBezTo>
                  <a:lnTo>
                    <a:pt x="84" y="1496"/>
                  </a:lnTo>
                  <a:cubicBezTo>
                    <a:pt x="1" y="1913"/>
                    <a:pt x="251" y="2306"/>
                    <a:pt x="668" y="2401"/>
                  </a:cubicBezTo>
                  <a:lnTo>
                    <a:pt x="16467" y="5806"/>
                  </a:lnTo>
                  <a:cubicBezTo>
                    <a:pt x="16523" y="5819"/>
                    <a:pt x="16579" y="5825"/>
                    <a:pt x="16634" y="5825"/>
                  </a:cubicBezTo>
                  <a:cubicBezTo>
                    <a:pt x="16987" y="5825"/>
                    <a:pt x="17298" y="5573"/>
                    <a:pt x="17360" y="5223"/>
                  </a:cubicBezTo>
                  <a:lnTo>
                    <a:pt x="17563" y="4330"/>
                  </a:lnTo>
                  <a:cubicBezTo>
                    <a:pt x="17646" y="3913"/>
                    <a:pt x="17396" y="3520"/>
                    <a:pt x="16979" y="3425"/>
                  </a:cubicBezTo>
                  <a:lnTo>
                    <a:pt x="1192" y="20"/>
                  </a:lnTo>
                  <a:cubicBezTo>
                    <a:pt x="1134" y="7"/>
                    <a:pt x="1076" y="0"/>
                    <a:pt x="1019" y="0"/>
                  </a:cubicBezTo>
                  <a:close/>
                </a:path>
              </a:pathLst>
            </a:custGeom>
            <a:solidFill>
              <a:srgbClr val="645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3"/>
            <p:cNvSpPr/>
            <p:nvPr/>
          </p:nvSpPr>
          <p:spPr>
            <a:xfrm>
              <a:off x="5421631" y="4383433"/>
              <a:ext cx="55049" cy="220751"/>
            </a:xfrm>
            <a:custGeom>
              <a:avLst/>
              <a:gdLst/>
              <a:ahLst/>
              <a:cxnLst/>
              <a:rect l="l" t="t" r="r" b="b"/>
              <a:pathLst>
                <a:path w="597" h="2394" extrusionOk="0">
                  <a:moveTo>
                    <a:pt x="513" y="0"/>
                  </a:moveTo>
                  <a:lnTo>
                    <a:pt x="1" y="2370"/>
                  </a:lnTo>
                  <a:lnTo>
                    <a:pt x="84" y="2394"/>
                  </a:lnTo>
                  <a:lnTo>
                    <a:pt x="596" y="24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3"/>
            <p:cNvSpPr/>
            <p:nvPr/>
          </p:nvSpPr>
          <p:spPr>
            <a:xfrm>
              <a:off x="5467736" y="4392193"/>
              <a:ext cx="55049" cy="220751"/>
            </a:xfrm>
            <a:custGeom>
              <a:avLst/>
              <a:gdLst/>
              <a:ahLst/>
              <a:cxnLst/>
              <a:rect l="l" t="t" r="r" b="b"/>
              <a:pathLst>
                <a:path w="597" h="2394" extrusionOk="0">
                  <a:moveTo>
                    <a:pt x="513" y="1"/>
                  </a:moveTo>
                  <a:lnTo>
                    <a:pt x="1" y="2382"/>
                  </a:lnTo>
                  <a:lnTo>
                    <a:pt x="84" y="2394"/>
                  </a:lnTo>
                  <a:lnTo>
                    <a:pt x="596" y="24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3"/>
            <p:cNvSpPr/>
            <p:nvPr/>
          </p:nvSpPr>
          <p:spPr>
            <a:xfrm>
              <a:off x="5513934" y="4403166"/>
              <a:ext cx="54957" cy="220751"/>
            </a:xfrm>
            <a:custGeom>
              <a:avLst/>
              <a:gdLst/>
              <a:ahLst/>
              <a:cxnLst/>
              <a:rect l="l" t="t" r="r" b="b"/>
              <a:pathLst>
                <a:path w="596" h="2394" extrusionOk="0">
                  <a:moveTo>
                    <a:pt x="512" y="1"/>
                  </a:moveTo>
                  <a:lnTo>
                    <a:pt x="0" y="2370"/>
                  </a:lnTo>
                  <a:lnTo>
                    <a:pt x="83" y="2394"/>
                  </a:lnTo>
                  <a:lnTo>
                    <a:pt x="595" y="13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3"/>
            <p:cNvSpPr/>
            <p:nvPr/>
          </p:nvSpPr>
          <p:spPr>
            <a:xfrm>
              <a:off x="5560039" y="4414139"/>
              <a:ext cx="56064" cy="220751"/>
            </a:xfrm>
            <a:custGeom>
              <a:avLst/>
              <a:gdLst/>
              <a:ahLst/>
              <a:cxnLst/>
              <a:rect l="l" t="t" r="r" b="b"/>
              <a:pathLst>
                <a:path w="608" h="2394" extrusionOk="0">
                  <a:moveTo>
                    <a:pt x="512" y="1"/>
                  </a:moveTo>
                  <a:lnTo>
                    <a:pt x="0" y="2382"/>
                  </a:lnTo>
                  <a:lnTo>
                    <a:pt x="95" y="2394"/>
                  </a:lnTo>
                  <a:lnTo>
                    <a:pt x="607" y="25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3"/>
            <p:cNvSpPr/>
            <p:nvPr/>
          </p:nvSpPr>
          <p:spPr>
            <a:xfrm>
              <a:off x="5606145" y="4424006"/>
              <a:ext cx="56064" cy="219736"/>
            </a:xfrm>
            <a:custGeom>
              <a:avLst/>
              <a:gdLst/>
              <a:ahLst/>
              <a:cxnLst/>
              <a:rect l="l" t="t" r="r" b="b"/>
              <a:pathLst>
                <a:path w="608" h="2383" extrusionOk="0">
                  <a:moveTo>
                    <a:pt x="512" y="1"/>
                  </a:moveTo>
                  <a:lnTo>
                    <a:pt x="0" y="2370"/>
                  </a:lnTo>
                  <a:lnTo>
                    <a:pt x="95" y="2382"/>
                  </a:lnTo>
                  <a:lnTo>
                    <a:pt x="607" y="13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3"/>
            <p:cNvSpPr/>
            <p:nvPr/>
          </p:nvSpPr>
          <p:spPr>
            <a:xfrm>
              <a:off x="5653357" y="4432858"/>
              <a:ext cx="54957" cy="219644"/>
            </a:xfrm>
            <a:custGeom>
              <a:avLst/>
              <a:gdLst/>
              <a:ahLst/>
              <a:cxnLst/>
              <a:rect l="l" t="t" r="r" b="b"/>
              <a:pathLst>
                <a:path w="596" h="2382" extrusionOk="0">
                  <a:moveTo>
                    <a:pt x="512" y="0"/>
                  </a:moveTo>
                  <a:lnTo>
                    <a:pt x="0" y="2370"/>
                  </a:lnTo>
                  <a:lnTo>
                    <a:pt x="83" y="2381"/>
                  </a:lnTo>
                  <a:lnTo>
                    <a:pt x="595" y="12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3"/>
            <p:cNvSpPr/>
            <p:nvPr/>
          </p:nvSpPr>
          <p:spPr>
            <a:xfrm>
              <a:off x="5701676" y="4443831"/>
              <a:ext cx="54957" cy="219644"/>
            </a:xfrm>
            <a:custGeom>
              <a:avLst/>
              <a:gdLst/>
              <a:ahLst/>
              <a:cxnLst/>
              <a:rect l="l" t="t" r="r" b="b"/>
              <a:pathLst>
                <a:path w="596" h="2382" extrusionOk="0">
                  <a:moveTo>
                    <a:pt x="500" y="0"/>
                  </a:moveTo>
                  <a:lnTo>
                    <a:pt x="0" y="2370"/>
                  </a:lnTo>
                  <a:lnTo>
                    <a:pt x="83" y="2381"/>
                  </a:lnTo>
                  <a:lnTo>
                    <a:pt x="595" y="12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3"/>
            <p:cNvSpPr/>
            <p:nvPr/>
          </p:nvSpPr>
          <p:spPr>
            <a:xfrm>
              <a:off x="5745568" y="4454805"/>
              <a:ext cx="54957" cy="219644"/>
            </a:xfrm>
            <a:custGeom>
              <a:avLst/>
              <a:gdLst/>
              <a:ahLst/>
              <a:cxnLst/>
              <a:rect l="l" t="t" r="r" b="b"/>
              <a:pathLst>
                <a:path w="596" h="2382" extrusionOk="0">
                  <a:moveTo>
                    <a:pt x="512" y="0"/>
                  </a:moveTo>
                  <a:lnTo>
                    <a:pt x="0" y="2370"/>
                  </a:lnTo>
                  <a:lnTo>
                    <a:pt x="84" y="2382"/>
                  </a:lnTo>
                  <a:lnTo>
                    <a:pt x="596" y="12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3"/>
            <p:cNvSpPr/>
            <p:nvPr/>
          </p:nvSpPr>
          <p:spPr>
            <a:xfrm>
              <a:off x="5791674" y="4463565"/>
              <a:ext cx="54957" cy="219644"/>
            </a:xfrm>
            <a:custGeom>
              <a:avLst/>
              <a:gdLst/>
              <a:ahLst/>
              <a:cxnLst/>
              <a:rect l="l" t="t" r="r" b="b"/>
              <a:pathLst>
                <a:path w="596" h="2382" extrusionOk="0">
                  <a:moveTo>
                    <a:pt x="512" y="1"/>
                  </a:moveTo>
                  <a:lnTo>
                    <a:pt x="0" y="2370"/>
                  </a:lnTo>
                  <a:lnTo>
                    <a:pt x="84" y="2382"/>
                  </a:lnTo>
                  <a:lnTo>
                    <a:pt x="596" y="12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3"/>
            <p:cNvSpPr/>
            <p:nvPr/>
          </p:nvSpPr>
          <p:spPr>
            <a:xfrm>
              <a:off x="5837779" y="4473431"/>
              <a:ext cx="54957" cy="220751"/>
            </a:xfrm>
            <a:custGeom>
              <a:avLst/>
              <a:gdLst/>
              <a:ahLst/>
              <a:cxnLst/>
              <a:rect l="l" t="t" r="r" b="b"/>
              <a:pathLst>
                <a:path w="596" h="2394" extrusionOk="0">
                  <a:moveTo>
                    <a:pt x="512" y="1"/>
                  </a:moveTo>
                  <a:lnTo>
                    <a:pt x="0" y="2370"/>
                  </a:lnTo>
                  <a:lnTo>
                    <a:pt x="84" y="2394"/>
                  </a:lnTo>
                  <a:lnTo>
                    <a:pt x="596" y="25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3"/>
            <p:cNvSpPr/>
            <p:nvPr/>
          </p:nvSpPr>
          <p:spPr>
            <a:xfrm>
              <a:off x="5886098" y="4483298"/>
              <a:ext cx="54957" cy="219736"/>
            </a:xfrm>
            <a:custGeom>
              <a:avLst/>
              <a:gdLst/>
              <a:ahLst/>
              <a:cxnLst/>
              <a:rect l="l" t="t" r="r" b="b"/>
              <a:pathLst>
                <a:path w="596" h="2383" extrusionOk="0">
                  <a:moveTo>
                    <a:pt x="512" y="1"/>
                  </a:moveTo>
                  <a:lnTo>
                    <a:pt x="0" y="2370"/>
                  </a:lnTo>
                  <a:lnTo>
                    <a:pt x="84" y="2382"/>
                  </a:lnTo>
                  <a:lnTo>
                    <a:pt x="596" y="13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3"/>
            <p:cNvSpPr/>
            <p:nvPr/>
          </p:nvSpPr>
          <p:spPr>
            <a:xfrm>
              <a:off x="5932203" y="4494271"/>
              <a:ext cx="54957" cy="220843"/>
            </a:xfrm>
            <a:custGeom>
              <a:avLst/>
              <a:gdLst/>
              <a:ahLst/>
              <a:cxnLst/>
              <a:rect l="l" t="t" r="r" b="b"/>
              <a:pathLst>
                <a:path w="596" h="2395" extrusionOk="0">
                  <a:moveTo>
                    <a:pt x="512" y="1"/>
                  </a:moveTo>
                  <a:lnTo>
                    <a:pt x="0" y="2370"/>
                  </a:lnTo>
                  <a:lnTo>
                    <a:pt x="84" y="2394"/>
                  </a:lnTo>
                  <a:lnTo>
                    <a:pt x="596" y="25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3"/>
            <p:cNvSpPr/>
            <p:nvPr/>
          </p:nvSpPr>
          <p:spPr>
            <a:xfrm>
              <a:off x="5978309" y="4503123"/>
              <a:ext cx="54957" cy="220751"/>
            </a:xfrm>
            <a:custGeom>
              <a:avLst/>
              <a:gdLst/>
              <a:ahLst/>
              <a:cxnLst/>
              <a:rect l="l" t="t" r="r" b="b"/>
              <a:pathLst>
                <a:path w="596" h="2394" extrusionOk="0">
                  <a:moveTo>
                    <a:pt x="512" y="0"/>
                  </a:moveTo>
                  <a:lnTo>
                    <a:pt x="0" y="2370"/>
                  </a:lnTo>
                  <a:lnTo>
                    <a:pt x="84" y="2393"/>
                  </a:lnTo>
                  <a:lnTo>
                    <a:pt x="596" y="24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3"/>
            <p:cNvSpPr/>
            <p:nvPr/>
          </p:nvSpPr>
          <p:spPr>
            <a:xfrm>
              <a:off x="6024414" y="4514096"/>
              <a:ext cx="56064" cy="220751"/>
            </a:xfrm>
            <a:custGeom>
              <a:avLst/>
              <a:gdLst/>
              <a:ahLst/>
              <a:cxnLst/>
              <a:rect l="l" t="t" r="r" b="b"/>
              <a:pathLst>
                <a:path w="608" h="2394" extrusionOk="0">
                  <a:moveTo>
                    <a:pt x="512" y="0"/>
                  </a:moveTo>
                  <a:lnTo>
                    <a:pt x="0" y="2370"/>
                  </a:lnTo>
                  <a:lnTo>
                    <a:pt x="96" y="2393"/>
                  </a:lnTo>
                  <a:lnTo>
                    <a:pt x="608" y="12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3"/>
            <p:cNvSpPr/>
            <p:nvPr/>
          </p:nvSpPr>
          <p:spPr>
            <a:xfrm>
              <a:off x="6071626" y="4522856"/>
              <a:ext cx="54957" cy="220751"/>
            </a:xfrm>
            <a:custGeom>
              <a:avLst/>
              <a:gdLst/>
              <a:ahLst/>
              <a:cxnLst/>
              <a:rect l="l" t="t" r="r" b="b"/>
              <a:pathLst>
                <a:path w="596" h="2394" extrusionOk="0">
                  <a:moveTo>
                    <a:pt x="512" y="0"/>
                  </a:moveTo>
                  <a:lnTo>
                    <a:pt x="0" y="2370"/>
                  </a:lnTo>
                  <a:lnTo>
                    <a:pt x="84" y="2394"/>
                  </a:lnTo>
                  <a:lnTo>
                    <a:pt x="596" y="24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3"/>
            <p:cNvSpPr/>
            <p:nvPr/>
          </p:nvSpPr>
          <p:spPr>
            <a:xfrm>
              <a:off x="6116625" y="4533830"/>
              <a:ext cx="54957" cy="220751"/>
            </a:xfrm>
            <a:custGeom>
              <a:avLst/>
              <a:gdLst/>
              <a:ahLst/>
              <a:cxnLst/>
              <a:rect l="l" t="t" r="r" b="b"/>
              <a:pathLst>
                <a:path w="596" h="2394" extrusionOk="0">
                  <a:moveTo>
                    <a:pt x="513" y="1"/>
                  </a:moveTo>
                  <a:lnTo>
                    <a:pt x="1" y="2370"/>
                  </a:lnTo>
                  <a:lnTo>
                    <a:pt x="96" y="2394"/>
                  </a:lnTo>
                  <a:lnTo>
                    <a:pt x="596" y="24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3"/>
            <p:cNvSpPr/>
            <p:nvPr/>
          </p:nvSpPr>
          <p:spPr>
            <a:xfrm>
              <a:off x="6162731" y="4542590"/>
              <a:ext cx="56064" cy="220751"/>
            </a:xfrm>
            <a:custGeom>
              <a:avLst/>
              <a:gdLst/>
              <a:ahLst/>
              <a:cxnLst/>
              <a:rect l="l" t="t" r="r" b="b"/>
              <a:pathLst>
                <a:path w="608" h="2394" extrusionOk="0">
                  <a:moveTo>
                    <a:pt x="513" y="1"/>
                  </a:moveTo>
                  <a:lnTo>
                    <a:pt x="1" y="2382"/>
                  </a:lnTo>
                  <a:lnTo>
                    <a:pt x="96" y="2394"/>
                  </a:lnTo>
                  <a:lnTo>
                    <a:pt x="608" y="25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3"/>
            <p:cNvSpPr/>
            <p:nvPr/>
          </p:nvSpPr>
          <p:spPr>
            <a:xfrm>
              <a:off x="6209943" y="4553563"/>
              <a:ext cx="54957" cy="220751"/>
            </a:xfrm>
            <a:custGeom>
              <a:avLst/>
              <a:gdLst/>
              <a:ahLst/>
              <a:cxnLst/>
              <a:rect l="l" t="t" r="r" b="b"/>
              <a:pathLst>
                <a:path w="596" h="2394" extrusionOk="0">
                  <a:moveTo>
                    <a:pt x="513" y="1"/>
                  </a:moveTo>
                  <a:lnTo>
                    <a:pt x="1" y="2370"/>
                  </a:lnTo>
                  <a:lnTo>
                    <a:pt x="84" y="2394"/>
                  </a:lnTo>
                  <a:lnTo>
                    <a:pt x="596" y="25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3"/>
            <p:cNvSpPr/>
            <p:nvPr/>
          </p:nvSpPr>
          <p:spPr>
            <a:xfrm>
              <a:off x="6256049" y="4562415"/>
              <a:ext cx="54957" cy="220751"/>
            </a:xfrm>
            <a:custGeom>
              <a:avLst/>
              <a:gdLst/>
              <a:ahLst/>
              <a:cxnLst/>
              <a:rect l="l" t="t" r="r" b="b"/>
              <a:pathLst>
                <a:path w="596" h="2394" extrusionOk="0">
                  <a:moveTo>
                    <a:pt x="513" y="0"/>
                  </a:moveTo>
                  <a:lnTo>
                    <a:pt x="1" y="2369"/>
                  </a:lnTo>
                  <a:lnTo>
                    <a:pt x="84" y="2393"/>
                  </a:lnTo>
                  <a:lnTo>
                    <a:pt x="596" y="24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3"/>
            <p:cNvSpPr/>
            <p:nvPr/>
          </p:nvSpPr>
          <p:spPr>
            <a:xfrm>
              <a:off x="6302154" y="4574495"/>
              <a:ext cx="55049" cy="219644"/>
            </a:xfrm>
            <a:custGeom>
              <a:avLst/>
              <a:gdLst/>
              <a:ahLst/>
              <a:cxnLst/>
              <a:rect l="l" t="t" r="r" b="b"/>
              <a:pathLst>
                <a:path w="597" h="2382" extrusionOk="0">
                  <a:moveTo>
                    <a:pt x="513" y="0"/>
                  </a:moveTo>
                  <a:lnTo>
                    <a:pt x="1" y="2369"/>
                  </a:lnTo>
                  <a:lnTo>
                    <a:pt x="84" y="2381"/>
                  </a:lnTo>
                  <a:lnTo>
                    <a:pt x="596" y="12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3"/>
            <p:cNvSpPr/>
            <p:nvPr/>
          </p:nvSpPr>
          <p:spPr>
            <a:xfrm>
              <a:off x="6348260" y="4583255"/>
              <a:ext cx="55049" cy="219644"/>
            </a:xfrm>
            <a:custGeom>
              <a:avLst/>
              <a:gdLst/>
              <a:ahLst/>
              <a:cxnLst/>
              <a:rect l="l" t="t" r="r" b="b"/>
              <a:pathLst>
                <a:path w="597" h="2382" extrusionOk="0">
                  <a:moveTo>
                    <a:pt x="513" y="0"/>
                  </a:moveTo>
                  <a:lnTo>
                    <a:pt x="1" y="2370"/>
                  </a:lnTo>
                  <a:lnTo>
                    <a:pt x="84" y="2382"/>
                  </a:lnTo>
                  <a:lnTo>
                    <a:pt x="596" y="12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3"/>
            <p:cNvSpPr/>
            <p:nvPr/>
          </p:nvSpPr>
          <p:spPr>
            <a:xfrm>
              <a:off x="6395472" y="4593121"/>
              <a:ext cx="55049" cy="220751"/>
            </a:xfrm>
            <a:custGeom>
              <a:avLst/>
              <a:gdLst/>
              <a:ahLst/>
              <a:cxnLst/>
              <a:rect l="l" t="t" r="r" b="b"/>
              <a:pathLst>
                <a:path w="597" h="2394" extrusionOk="0">
                  <a:moveTo>
                    <a:pt x="501" y="0"/>
                  </a:moveTo>
                  <a:lnTo>
                    <a:pt x="1" y="2370"/>
                  </a:lnTo>
                  <a:lnTo>
                    <a:pt x="84" y="2394"/>
                  </a:lnTo>
                  <a:lnTo>
                    <a:pt x="596" y="24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3"/>
            <p:cNvSpPr/>
            <p:nvPr/>
          </p:nvSpPr>
          <p:spPr>
            <a:xfrm>
              <a:off x="6441577" y="4601881"/>
              <a:ext cx="55049" cy="220751"/>
            </a:xfrm>
            <a:custGeom>
              <a:avLst/>
              <a:gdLst/>
              <a:ahLst/>
              <a:cxnLst/>
              <a:rect l="l" t="t" r="r" b="b"/>
              <a:pathLst>
                <a:path w="597" h="2394" extrusionOk="0">
                  <a:moveTo>
                    <a:pt x="513" y="1"/>
                  </a:moveTo>
                  <a:lnTo>
                    <a:pt x="1" y="2382"/>
                  </a:lnTo>
                  <a:lnTo>
                    <a:pt x="84" y="2394"/>
                  </a:lnTo>
                  <a:lnTo>
                    <a:pt x="596" y="25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3"/>
            <p:cNvSpPr/>
            <p:nvPr/>
          </p:nvSpPr>
          <p:spPr>
            <a:xfrm>
              <a:off x="6486576" y="4613961"/>
              <a:ext cx="56156" cy="219644"/>
            </a:xfrm>
            <a:custGeom>
              <a:avLst/>
              <a:gdLst/>
              <a:ahLst/>
              <a:cxnLst/>
              <a:rect l="l" t="t" r="r" b="b"/>
              <a:pathLst>
                <a:path w="609" h="2382" extrusionOk="0">
                  <a:moveTo>
                    <a:pt x="513" y="1"/>
                  </a:moveTo>
                  <a:lnTo>
                    <a:pt x="1" y="2370"/>
                  </a:lnTo>
                  <a:lnTo>
                    <a:pt x="96" y="2382"/>
                  </a:lnTo>
                  <a:lnTo>
                    <a:pt x="608" y="13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3"/>
            <p:cNvSpPr/>
            <p:nvPr/>
          </p:nvSpPr>
          <p:spPr>
            <a:xfrm>
              <a:off x="6533788" y="4623828"/>
              <a:ext cx="55049" cy="220751"/>
            </a:xfrm>
            <a:custGeom>
              <a:avLst/>
              <a:gdLst/>
              <a:ahLst/>
              <a:cxnLst/>
              <a:rect l="l" t="t" r="r" b="b"/>
              <a:pathLst>
                <a:path w="597" h="2394" extrusionOk="0">
                  <a:moveTo>
                    <a:pt x="513" y="1"/>
                  </a:moveTo>
                  <a:lnTo>
                    <a:pt x="1" y="2370"/>
                  </a:lnTo>
                  <a:lnTo>
                    <a:pt x="84" y="2394"/>
                  </a:lnTo>
                  <a:lnTo>
                    <a:pt x="596" y="25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FAF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3"/>
            <p:cNvSpPr/>
            <p:nvPr/>
          </p:nvSpPr>
          <p:spPr>
            <a:xfrm>
              <a:off x="6579986" y="4632680"/>
              <a:ext cx="54957" cy="220751"/>
            </a:xfrm>
            <a:custGeom>
              <a:avLst/>
              <a:gdLst/>
              <a:ahLst/>
              <a:cxnLst/>
              <a:rect l="l" t="t" r="r" b="b"/>
              <a:pathLst>
                <a:path w="596" h="2394" extrusionOk="0">
                  <a:moveTo>
                    <a:pt x="512" y="0"/>
                  </a:moveTo>
                  <a:lnTo>
                    <a:pt x="0" y="2381"/>
                  </a:lnTo>
                  <a:lnTo>
                    <a:pt x="83" y="2393"/>
                  </a:lnTo>
                  <a:lnTo>
                    <a:pt x="595" y="24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FAF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3"/>
            <p:cNvSpPr/>
            <p:nvPr/>
          </p:nvSpPr>
          <p:spPr>
            <a:xfrm>
              <a:off x="6626092" y="4643653"/>
              <a:ext cx="54957" cy="220751"/>
            </a:xfrm>
            <a:custGeom>
              <a:avLst/>
              <a:gdLst/>
              <a:ahLst/>
              <a:cxnLst/>
              <a:rect l="l" t="t" r="r" b="b"/>
              <a:pathLst>
                <a:path w="596" h="2394" extrusionOk="0">
                  <a:moveTo>
                    <a:pt x="512" y="0"/>
                  </a:moveTo>
                  <a:lnTo>
                    <a:pt x="0" y="2369"/>
                  </a:lnTo>
                  <a:lnTo>
                    <a:pt x="83" y="2393"/>
                  </a:lnTo>
                  <a:lnTo>
                    <a:pt x="595" y="12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FAF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3"/>
            <p:cNvSpPr/>
            <p:nvPr/>
          </p:nvSpPr>
          <p:spPr>
            <a:xfrm>
              <a:off x="6672197" y="4653520"/>
              <a:ext cx="54957" cy="220751"/>
            </a:xfrm>
            <a:custGeom>
              <a:avLst/>
              <a:gdLst/>
              <a:ahLst/>
              <a:cxnLst/>
              <a:rect l="l" t="t" r="r" b="b"/>
              <a:pathLst>
                <a:path w="596" h="2394" extrusionOk="0">
                  <a:moveTo>
                    <a:pt x="512" y="0"/>
                  </a:moveTo>
                  <a:lnTo>
                    <a:pt x="0" y="2370"/>
                  </a:lnTo>
                  <a:lnTo>
                    <a:pt x="83" y="2393"/>
                  </a:lnTo>
                  <a:lnTo>
                    <a:pt x="595" y="24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FAF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3"/>
            <p:cNvSpPr/>
            <p:nvPr/>
          </p:nvSpPr>
          <p:spPr>
            <a:xfrm>
              <a:off x="6719409" y="4664493"/>
              <a:ext cx="54957" cy="219644"/>
            </a:xfrm>
            <a:custGeom>
              <a:avLst/>
              <a:gdLst/>
              <a:ahLst/>
              <a:cxnLst/>
              <a:rect l="l" t="t" r="r" b="b"/>
              <a:pathLst>
                <a:path w="596" h="2382" extrusionOk="0">
                  <a:moveTo>
                    <a:pt x="512" y="0"/>
                  </a:moveTo>
                  <a:lnTo>
                    <a:pt x="0" y="2370"/>
                  </a:lnTo>
                  <a:lnTo>
                    <a:pt x="83" y="2382"/>
                  </a:lnTo>
                  <a:lnTo>
                    <a:pt x="595" y="12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FAF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3"/>
            <p:cNvSpPr/>
            <p:nvPr/>
          </p:nvSpPr>
          <p:spPr>
            <a:xfrm>
              <a:off x="6766621" y="4677679"/>
              <a:ext cx="53851" cy="210884"/>
            </a:xfrm>
            <a:custGeom>
              <a:avLst/>
              <a:gdLst/>
              <a:ahLst/>
              <a:cxnLst/>
              <a:rect l="l" t="t" r="r" b="b"/>
              <a:pathLst>
                <a:path w="584" h="2287" extrusionOk="0">
                  <a:moveTo>
                    <a:pt x="488" y="0"/>
                  </a:moveTo>
                  <a:lnTo>
                    <a:pt x="0" y="2274"/>
                  </a:lnTo>
                  <a:lnTo>
                    <a:pt x="83" y="2286"/>
                  </a:lnTo>
                  <a:lnTo>
                    <a:pt x="583" y="24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rgbClr val="FAF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3"/>
            <p:cNvSpPr/>
            <p:nvPr/>
          </p:nvSpPr>
          <p:spPr>
            <a:xfrm>
              <a:off x="5220795" y="4347010"/>
              <a:ext cx="1635898" cy="545883"/>
            </a:xfrm>
            <a:custGeom>
              <a:avLst/>
              <a:gdLst/>
              <a:ahLst/>
              <a:cxnLst/>
              <a:rect l="l" t="t" r="r" b="b"/>
              <a:pathLst>
                <a:path w="17741" h="5920" extrusionOk="0">
                  <a:moveTo>
                    <a:pt x="1048" y="98"/>
                  </a:moveTo>
                  <a:cubicBezTo>
                    <a:pt x="1095" y="98"/>
                    <a:pt x="1131" y="98"/>
                    <a:pt x="1191" y="110"/>
                  </a:cubicBezTo>
                  <a:lnTo>
                    <a:pt x="17002" y="3527"/>
                  </a:lnTo>
                  <a:cubicBezTo>
                    <a:pt x="17383" y="3610"/>
                    <a:pt x="17645" y="3979"/>
                    <a:pt x="17550" y="4372"/>
                  </a:cubicBezTo>
                  <a:lnTo>
                    <a:pt x="17359" y="5265"/>
                  </a:lnTo>
                  <a:cubicBezTo>
                    <a:pt x="17312" y="5444"/>
                    <a:pt x="17205" y="5610"/>
                    <a:pt x="17050" y="5706"/>
                  </a:cubicBezTo>
                  <a:cubicBezTo>
                    <a:pt x="16927" y="5785"/>
                    <a:pt x="16791" y="5831"/>
                    <a:pt x="16657" y="5831"/>
                  </a:cubicBezTo>
                  <a:cubicBezTo>
                    <a:pt x="16609" y="5831"/>
                    <a:pt x="16561" y="5825"/>
                    <a:pt x="16514" y="5813"/>
                  </a:cubicBezTo>
                  <a:lnTo>
                    <a:pt x="703" y="2408"/>
                  </a:lnTo>
                  <a:cubicBezTo>
                    <a:pt x="524" y="2360"/>
                    <a:pt x="357" y="2265"/>
                    <a:pt x="262" y="2098"/>
                  </a:cubicBezTo>
                  <a:cubicBezTo>
                    <a:pt x="155" y="1931"/>
                    <a:pt x="107" y="1741"/>
                    <a:pt x="155" y="1562"/>
                  </a:cubicBezTo>
                  <a:lnTo>
                    <a:pt x="345" y="669"/>
                  </a:lnTo>
                  <a:cubicBezTo>
                    <a:pt x="417" y="324"/>
                    <a:pt x="714" y="98"/>
                    <a:pt x="1048" y="98"/>
                  </a:cubicBezTo>
                  <a:close/>
                  <a:moveTo>
                    <a:pt x="1040" y="1"/>
                  </a:moveTo>
                  <a:cubicBezTo>
                    <a:pt x="890" y="1"/>
                    <a:pt x="746" y="49"/>
                    <a:pt x="619" y="133"/>
                  </a:cubicBezTo>
                  <a:cubicBezTo>
                    <a:pt x="417" y="253"/>
                    <a:pt x="298" y="431"/>
                    <a:pt x="262" y="634"/>
                  </a:cubicBezTo>
                  <a:lnTo>
                    <a:pt x="60" y="1526"/>
                  </a:lnTo>
                  <a:cubicBezTo>
                    <a:pt x="0" y="1741"/>
                    <a:pt x="48" y="1967"/>
                    <a:pt x="167" y="2146"/>
                  </a:cubicBezTo>
                  <a:cubicBezTo>
                    <a:pt x="286" y="2336"/>
                    <a:pt x="464" y="2455"/>
                    <a:pt x="679" y="2503"/>
                  </a:cubicBezTo>
                  <a:lnTo>
                    <a:pt x="16478" y="5908"/>
                  </a:lnTo>
                  <a:cubicBezTo>
                    <a:pt x="16538" y="5920"/>
                    <a:pt x="16597" y="5920"/>
                    <a:pt x="16657" y="5920"/>
                  </a:cubicBezTo>
                  <a:cubicBezTo>
                    <a:pt x="16812" y="5920"/>
                    <a:pt x="16955" y="5872"/>
                    <a:pt x="17109" y="5789"/>
                  </a:cubicBezTo>
                  <a:cubicBezTo>
                    <a:pt x="17300" y="5670"/>
                    <a:pt x="17419" y="5491"/>
                    <a:pt x="17467" y="5277"/>
                  </a:cubicBezTo>
                  <a:lnTo>
                    <a:pt x="17657" y="4384"/>
                  </a:lnTo>
                  <a:cubicBezTo>
                    <a:pt x="17740" y="3955"/>
                    <a:pt x="17467" y="3527"/>
                    <a:pt x="17026" y="3431"/>
                  </a:cubicBezTo>
                  <a:lnTo>
                    <a:pt x="1226" y="26"/>
                  </a:lnTo>
                  <a:cubicBezTo>
                    <a:pt x="1164" y="9"/>
                    <a:pt x="1101" y="1"/>
                    <a:pt x="10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3"/>
            <p:cNvSpPr/>
            <p:nvPr/>
          </p:nvSpPr>
          <p:spPr>
            <a:xfrm>
              <a:off x="5230661" y="2927326"/>
              <a:ext cx="1668171" cy="1815154"/>
            </a:xfrm>
            <a:custGeom>
              <a:avLst/>
              <a:gdLst/>
              <a:ahLst/>
              <a:cxnLst/>
              <a:rect l="l" t="t" r="r" b="b"/>
              <a:pathLst>
                <a:path w="18091" h="19685" extrusionOk="0">
                  <a:moveTo>
                    <a:pt x="11440" y="1"/>
                  </a:moveTo>
                  <a:cubicBezTo>
                    <a:pt x="7576" y="1"/>
                    <a:pt x="5451" y="4321"/>
                    <a:pt x="3513" y="7445"/>
                  </a:cubicBezTo>
                  <a:cubicBezTo>
                    <a:pt x="1667" y="10422"/>
                    <a:pt x="0" y="15910"/>
                    <a:pt x="0" y="15910"/>
                  </a:cubicBezTo>
                  <a:lnTo>
                    <a:pt x="17371" y="19530"/>
                  </a:lnTo>
                  <a:cubicBezTo>
                    <a:pt x="17371" y="19530"/>
                    <a:pt x="17437" y="19684"/>
                    <a:pt x="17529" y="19684"/>
                  </a:cubicBezTo>
                  <a:cubicBezTo>
                    <a:pt x="17741" y="19684"/>
                    <a:pt x="18091" y="18852"/>
                    <a:pt x="18074" y="13327"/>
                  </a:cubicBezTo>
                  <a:cubicBezTo>
                    <a:pt x="18038" y="5421"/>
                    <a:pt x="17336" y="897"/>
                    <a:pt x="12335" y="75"/>
                  </a:cubicBezTo>
                  <a:cubicBezTo>
                    <a:pt x="12027" y="25"/>
                    <a:pt x="11728" y="1"/>
                    <a:pt x="114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3"/>
            <p:cNvSpPr/>
            <p:nvPr/>
          </p:nvSpPr>
          <p:spPr>
            <a:xfrm>
              <a:off x="5225129" y="2925021"/>
              <a:ext cx="1677669" cy="1824098"/>
            </a:xfrm>
            <a:custGeom>
              <a:avLst/>
              <a:gdLst/>
              <a:ahLst/>
              <a:cxnLst/>
              <a:rect l="l" t="t" r="r" b="b"/>
              <a:pathLst>
                <a:path w="18194" h="19782" extrusionOk="0">
                  <a:moveTo>
                    <a:pt x="11487" y="74"/>
                  </a:moveTo>
                  <a:cubicBezTo>
                    <a:pt x="11776" y="74"/>
                    <a:pt x="12074" y="98"/>
                    <a:pt x="12383" y="148"/>
                  </a:cubicBezTo>
                  <a:cubicBezTo>
                    <a:pt x="17193" y="922"/>
                    <a:pt x="18051" y="5029"/>
                    <a:pt x="18086" y="13352"/>
                  </a:cubicBezTo>
                  <a:cubicBezTo>
                    <a:pt x="18110" y="19114"/>
                    <a:pt x="17729" y="19626"/>
                    <a:pt x="17610" y="19662"/>
                  </a:cubicBezTo>
                  <a:cubicBezTo>
                    <a:pt x="17607" y="19663"/>
                    <a:pt x="17604" y="19663"/>
                    <a:pt x="17601" y="19663"/>
                  </a:cubicBezTo>
                  <a:cubicBezTo>
                    <a:pt x="17555" y="19663"/>
                    <a:pt x="17502" y="19588"/>
                    <a:pt x="17491" y="19543"/>
                  </a:cubicBezTo>
                  <a:lnTo>
                    <a:pt x="17479" y="19507"/>
                  </a:lnTo>
                  <a:lnTo>
                    <a:pt x="120" y="15912"/>
                  </a:lnTo>
                  <a:cubicBezTo>
                    <a:pt x="298" y="15340"/>
                    <a:pt x="1882" y="10280"/>
                    <a:pt x="3608" y="7482"/>
                  </a:cubicBezTo>
                  <a:cubicBezTo>
                    <a:pt x="3811" y="7149"/>
                    <a:pt x="4025" y="6803"/>
                    <a:pt x="4239" y="6434"/>
                  </a:cubicBezTo>
                  <a:cubicBezTo>
                    <a:pt x="6040" y="3436"/>
                    <a:pt x="8064" y="74"/>
                    <a:pt x="11487" y="74"/>
                  </a:cubicBezTo>
                  <a:close/>
                  <a:moveTo>
                    <a:pt x="11479" y="0"/>
                  </a:moveTo>
                  <a:cubicBezTo>
                    <a:pt x="8021" y="0"/>
                    <a:pt x="5978" y="3381"/>
                    <a:pt x="4168" y="6399"/>
                  </a:cubicBezTo>
                  <a:cubicBezTo>
                    <a:pt x="3942" y="6768"/>
                    <a:pt x="3739" y="7113"/>
                    <a:pt x="3525" y="7458"/>
                  </a:cubicBezTo>
                  <a:cubicBezTo>
                    <a:pt x="1703" y="10399"/>
                    <a:pt x="36" y="15876"/>
                    <a:pt x="13" y="15935"/>
                  </a:cubicBezTo>
                  <a:lnTo>
                    <a:pt x="1" y="15983"/>
                  </a:lnTo>
                  <a:lnTo>
                    <a:pt x="17396" y="19603"/>
                  </a:lnTo>
                  <a:cubicBezTo>
                    <a:pt x="17431" y="19662"/>
                    <a:pt x="17491" y="19769"/>
                    <a:pt x="17586" y="19769"/>
                  </a:cubicBezTo>
                  <a:cubicBezTo>
                    <a:pt x="17600" y="19769"/>
                    <a:pt x="17606" y="19761"/>
                    <a:pt x="17610" y="19761"/>
                  </a:cubicBezTo>
                  <a:cubicBezTo>
                    <a:pt x="17614" y="19761"/>
                    <a:pt x="17617" y="19766"/>
                    <a:pt x="17622" y="19781"/>
                  </a:cubicBezTo>
                  <a:cubicBezTo>
                    <a:pt x="18015" y="19710"/>
                    <a:pt x="18193" y="17543"/>
                    <a:pt x="18170" y="13376"/>
                  </a:cubicBezTo>
                  <a:cubicBezTo>
                    <a:pt x="18146" y="9423"/>
                    <a:pt x="17967" y="6327"/>
                    <a:pt x="17158" y="4077"/>
                  </a:cubicBezTo>
                  <a:cubicBezTo>
                    <a:pt x="16324" y="1743"/>
                    <a:pt x="14812" y="457"/>
                    <a:pt x="12395" y="76"/>
                  </a:cubicBezTo>
                  <a:cubicBezTo>
                    <a:pt x="12079" y="25"/>
                    <a:pt x="11774" y="0"/>
                    <a:pt x="114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3"/>
            <p:cNvSpPr/>
            <p:nvPr/>
          </p:nvSpPr>
          <p:spPr>
            <a:xfrm>
              <a:off x="5225129" y="2925021"/>
              <a:ext cx="1677669" cy="1824098"/>
            </a:xfrm>
            <a:custGeom>
              <a:avLst/>
              <a:gdLst/>
              <a:ahLst/>
              <a:cxnLst/>
              <a:rect l="l" t="t" r="r" b="b"/>
              <a:pathLst>
                <a:path w="18194" h="19782" extrusionOk="0">
                  <a:moveTo>
                    <a:pt x="11487" y="74"/>
                  </a:moveTo>
                  <a:cubicBezTo>
                    <a:pt x="11776" y="74"/>
                    <a:pt x="12074" y="98"/>
                    <a:pt x="12383" y="148"/>
                  </a:cubicBezTo>
                  <a:cubicBezTo>
                    <a:pt x="17193" y="922"/>
                    <a:pt x="18051" y="5029"/>
                    <a:pt x="18086" y="13352"/>
                  </a:cubicBezTo>
                  <a:cubicBezTo>
                    <a:pt x="18110" y="19114"/>
                    <a:pt x="17729" y="19626"/>
                    <a:pt x="17610" y="19662"/>
                  </a:cubicBezTo>
                  <a:cubicBezTo>
                    <a:pt x="17607" y="19663"/>
                    <a:pt x="17604" y="19663"/>
                    <a:pt x="17601" y="19663"/>
                  </a:cubicBezTo>
                  <a:cubicBezTo>
                    <a:pt x="17555" y="19663"/>
                    <a:pt x="17502" y="19588"/>
                    <a:pt x="17491" y="19543"/>
                  </a:cubicBezTo>
                  <a:lnTo>
                    <a:pt x="17479" y="19507"/>
                  </a:lnTo>
                  <a:lnTo>
                    <a:pt x="120" y="15912"/>
                  </a:lnTo>
                  <a:cubicBezTo>
                    <a:pt x="298" y="15340"/>
                    <a:pt x="1882" y="10280"/>
                    <a:pt x="3608" y="7482"/>
                  </a:cubicBezTo>
                  <a:cubicBezTo>
                    <a:pt x="3811" y="7149"/>
                    <a:pt x="4025" y="6803"/>
                    <a:pt x="4239" y="6434"/>
                  </a:cubicBezTo>
                  <a:cubicBezTo>
                    <a:pt x="6040" y="3436"/>
                    <a:pt x="8064" y="74"/>
                    <a:pt x="11487" y="74"/>
                  </a:cubicBezTo>
                  <a:close/>
                  <a:moveTo>
                    <a:pt x="11479" y="0"/>
                  </a:moveTo>
                  <a:cubicBezTo>
                    <a:pt x="8021" y="0"/>
                    <a:pt x="5978" y="3381"/>
                    <a:pt x="4168" y="6399"/>
                  </a:cubicBezTo>
                  <a:cubicBezTo>
                    <a:pt x="3942" y="6768"/>
                    <a:pt x="3739" y="7113"/>
                    <a:pt x="3525" y="7458"/>
                  </a:cubicBezTo>
                  <a:cubicBezTo>
                    <a:pt x="1703" y="10399"/>
                    <a:pt x="36" y="15876"/>
                    <a:pt x="13" y="15935"/>
                  </a:cubicBezTo>
                  <a:lnTo>
                    <a:pt x="1" y="15983"/>
                  </a:lnTo>
                  <a:lnTo>
                    <a:pt x="17396" y="19603"/>
                  </a:lnTo>
                  <a:cubicBezTo>
                    <a:pt x="17431" y="19662"/>
                    <a:pt x="17491" y="19769"/>
                    <a:pt x="17586" y="19769"/>
                  </a:cubicBezTo>
                  <a:cubicBezTo>
                    <a:pt x="17600" y="19769"/>
                    <a:pt x="17606" y="19761"/>
                    <a:pt x="17610" y="19761"/>
                  </a:cubicBezTo>
                  <a:cubicBezTo>
                    <a:pt x="17614" y="19761"/>
                    <a:pt x="17617" y="19766"/>
                    <a:pt x="17622" y="19781"/>
                  </a:cubicBezTo>
                  <a:cubicBezTo>
                    <a:pt x="18015" y="19710"/>
                    <a:pt x="18193" y="17543"/>
                    <a:pt x="18170" y="13376"/>
                  </a:cubicBezTo>
                  <a:cubicBezTo>
                    <a:pt x="18146" y="9423"/>
                    <a:pt x="17967" y="6327"/>
                    <a:pt x="17158" y="4077"/>
                  </a:cubicBezTo>
                  <a:cubicBezTo>
                    <a:pt x="16324" y="1743"/>
                    <a:pt x="14812" y="457"/>
                    <a:pt x="12395" y="76"/>
                  </a:cubicBezTo>
                  <a:cubicBezTo>
                    <a:pt x="12079" y="25"/>
                    <a:pt x="11774" y="0"/>
                    <a:pt x="114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3"/>
            <p:cNvSpPr/>
            <p:nvPr/>
          </p:nvSpPr>
          <p:spPr>
            <a:xfrm>
              <a:off x="6194544" y="2832902"/>
              <a:ext cx="348185" cy="202585"/>
            </a:xfrm>
            <a:custGeom>
              <a:avLst/>
              <a:gdLst/>
              <a:ahLst/>
              <a:cxnLst/>
              <a:rect l="l" t="t" r="r" b="b"/>
              <a:pathLst>
                <a:path w="3776" h="2197" extrusionOk="0">
                  <a:moveTo>
                    <a:pt x="675" y="0"/>
                  </a:moveTo>
                  <a:cubicBezTo>
                    <a:pt x="391" y="0"/>
                    <a:pt x="142" y="216"/>
                    <a:pt x="120" y="504"/>
                  </a:cubicBezTo>
                  <a:lnTo>
                    <a:pt x="25" y="1302"/>
                  </a:lnTo>
                  <a:cubicBezTo>
                    <a:pt x="1" y="1611"/>
                    <a:pt x="215" y="1897"/>
                    <a:pt x="537" y="1921"/>
                  </a:cubicBezTo>
                  <a:lnTo>
                    <a:pt x="3037" y="2195"/>
                  </a:lnTo>
                  <a:cubicBezTo>
                    <a:pt x="3052" y="2196"/>
                    <a:pt x="3067" y="2196"/>
                    <a:pt x="3082" y="2196"/>
                  </a:cubicBezTo>
                  <a:cubicBezTo>
                    <a:pt x="3374" y="2196"/>
                    <a:pt x="3633" y="1977"/>
                    <a:pt x="3656" y="1683"/>
                  </a:cubicBezTo>
                  <a:lnTo>
                    <a:pt x="3751" y="897"/>
                  </a:lnTo>
                  <a:cubicBezTo>
                    <a:pt x="3775" y="587"/>
                    <a:pt x="3549" y="301"/>
                    <a:pt x="3239" y="266"/>
                  </a:cubicBezTo>
                  <a:lnTo>
                    <a:pt x="739" y="4"/>
                  </a:lnTo>
                  <a:cubicBezTo>
                    <a:pt x="717" y="1"/>
                    <a:pt x="696" y="0"/>
                    <a:pt x="675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3"/>
            <p:cNvSpPr/>
            <p:nvPr/>
          </p:nvSpPr>
          <p:spPr>
            <a:xfrm>
              <a:off x="6215476" y="2837605"/>
              <a:ext cx="27479" cy="168099"/>
            </a:xfrm>
            <a:custGeom>
              <a:avLst/>
              <a:gdLst/>
              <a:ahLst/>
              <a:cxnLst/>
              <a:rect l="l" t="t" r="r" b="b"/>
              <a:pathLst>
                <a:path w="298" h="1823" extrusionOk="0">
                  <a:moveTo>
                    <a:pt x="203" y="0"/>
                  </a:moveTo>
                  <a:lnTo>
                    <a:pt x="0" y="1810"/>
                  </a:lnTo>
                  <a:lnTo>
                    <a:pt x="83" y="1822"/>
                  </a:lnTo>
                  <a:lnTo>
                    <a:pt x="298" y="12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3"/>
            <p:cNvSpPr/>
            <p:nvPr/>
          </p:nvSpPr>
          <p:spPr>
            <a:xfrm>
              <a:off x="6250608" y="2837605"/>
              <a:ext cx="27479" cy="173539"/>
            </a:xfrm>
            <a:custGeom>
              <a:avLst/>
              <a:gdLst/>
              <a:ahLst/>
              <a:cxnLst/>
              <a:rect l="l" t="t" r="r" b="b"/>
              <a:pathLst>
                <a:path w="298" h="1882" extrusionOk="0">
                  <a:moveTo>
                    <a:pt x="214" y="0"/>
                  </a:moveTo>
                  <a:lnTo>
                    <a:pt x="0" y="1870"/>
                  </a:lnTo>
                  <a:lnTo>
                    <a:pt x="83" y="1882"/>
                  </a:lnTo>
                  <a:lnTo>
                    <a:pt x="298" y="12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3"/>
            <p:cNvSpPr/>
            <p:nvPr/>
          </p:nvSpPr>
          <p:spPr>
            <a:xfrm>
              <a:off x="6284634" y="2838711"/>
              <a:ext cx="28585" cy="176859"/>
            </a:xfrm>
            <a:custGeom>
              <a:avLst/>
              <a:gdLst/>
              <a:ahLst/>
              <a:cxnLst/>
              <a:rect l="l" t="t" r="r" b="b"/>
              <a:pathLst>
                <a:path w="310" h="1918" extrusionOk="0">
                  <a:moveTo>
                    <a:pt x="226" y="0"/>
                  </a:moveTo>
                  <a:lnTo>
                    <a:pt x="0" y="1905"/>
                  </a:lnTo>
                  <a:lnTo>
                    <a:pt x="84" y="1917"/>
                  </a:lnTo>
                  <a:lnTo>
                    <a:pt x="310" y="1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3"/>
            <p:cNvSpPr/>
            <p:nvPr/>
          </p:nvSpPr>
          <p:spPr>
            <a:xfrm>
              <a:off x="6314234" y="2843045"/>
              <a:ext cx="28677" cy="175752"/>
            </a:xfrm>
            <a:custGeom>
              <a:avLst/>
              <a:gdLst/>
              <a:ahLst/>
              <a:cxnLst/>
              <a:rect l="l" t="t" r="r" b="b"/>
              <a:pathLst>
                <a:path w="311" h="1906" extrusionOk="0">
                  <a:moveTo>
                    <a:pt x="215" y="1"/>
                  </a:moveTo>
                  <a:lnTo>
                    <a:pt x="1" y="1894"/>
                  </a:lnTo>
                  <a:lnTo>
                    <a:pt x="84" y="1906"/>
                  </a:lnTo>
                  <a:lnTo>
                    <a:pt x="310" y="13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3"/>
            <p:cNvSpPr/>
            <p:nvPr/>
          </p:nvSpPr>
          <p:spPr>
            <a:xfrm>
              <a:off x="6345032" y="2845258"/>
              <a:ext cx="28585" cy="176859"/>
            </a:xfrm>
            <a:custGeom>
              <a:avLst/>
              <a:gdLst/>
              <a:ahLst/>
              <a:cxnLst/>
              <a:rect l="l" t="t" r="r" b="b"/>
              <a:pathLst>
                <a:path w="310" h="1918" extrusionOk="0">
                  <a:moveTo>
                    <a:pt x="214" y="1"/>
                  </a:moveTo>
                  <a:lnTo>
                    <a:pt x="0" y="1918"/>
                  </a:lnTo>
                  <a:lnTo>
                    <a:pt x="83" y="1918"/>
                  </a:lnTo>
                  <a:lnTo>
                    <a:pt x="310" y="13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3"/>
            <p:cNvSpPr/>
            <p:nvPr/>
          </p:nvSpPr>
          <p:spPr>
            <a:xfrm>
              <a:off x="6374632" y="2849684"/>
              <a:ext cx="28677" cy="176859"/>
            </a:xfrm>
            <a:custGeom>
              <a:avLst/>
              <a:gdLst/>
              <a:ahLst/>
              <a:cxnLst/>
              <a:rect l="l" t="t" r="r" b="b"/>
              <a:pathLst>
                <a:path w="311" h="1918" extrusionOk="0">
                  <a:moveTo>
                    <a:pt x="227" y="0"/>
                  </a:moveTo>
                  <a:lnTo>
                    <a:pt x="1" y="1905"/>
                  </a:lnTo>
                  <a:lnTo>
                    <a:pt x="96" y="1917"/>
                  </a:lnTo>
                  <a:lnTo>
                    <a:pt x="310" y="12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3"/>
            <p:cNvSpPr/>
            <p:nvPr/>
          </p:nvSpPr>
          <p:spPr>
            <a:xfrm>
              <a:off x="6405338" y="2851897"/>
              <a:ext cx="28677" cy="176859"/>
            </a:xfrm>
            <a:custGeom>
              <a:avLst/>
              <a:gdLst/>
              <a:ahLst/>
              <a:cxnLst/>
              <a:rect l="l" t="t" r="r" b="b"/>
              <a:pathLst>
                <a:path w="311" h="1918" extrusionOk="0">
                  <a:moveTo>
                    <a:pt x="227" y="0"/>
                  </a:moveTo>
                  <a:lnTo>
                    <a:pt x="1" y="1905"/>
                  </a:lnTo>
                  <a:lnTo>
                    <a:pt x="96" y="1917"/>
                  </a:lnTo>
                  <a:lnTo>
                    <a:pt x="310" y="12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3"/>
            <p:cNvSpPr/>
            <p:nvPr/>
          </p:nvSpPr>
          <p:spPr>
            <a:xfrm>
              <a:off x="6439456" y="2855125"/>
              <a:ext cx="28585" cy="175752"/>
            </a:xfrm>
            <a:custGeom>
              <a:avLst/>
              <a:gdLst/>
              <a:ahLst/>
              <a:cxnLst/>
              <a:rect l="l" t="t" r="r" b="b"/>
              <a:pathLst>
                <a:path w="310" h="1906" extrusionOk="0">
                  <a:moveTo>
                    <a:pt x="226" y="1"/>
                  </a:moveTo>
                  <a:lnTo>
                    <a:pt x="0" y="1894"/>
                  </a:lnTo>
                  <a:lnTo>
                    <a:pt x="95" y="1906"/>
                  </a:lnTo>
                  <a:lnTo>
                    <a:pt x="310" y="13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3"/>
            <p:cNvSpPr/>
            <p:nvPr/>
          </p:nvSpPr>
          <p:spPr>
            <a:xfrm>
              <a:off x="6470163" y="2857338"/>
              <a:ext cx="30798" cy="176859"/>
            </a:xfrm>
            <a:custGeom>
              <a:avLst/>
              <a:gdLst/>
              <a:ahLst/>
              <a:cxnLst/>
              <a:rect l="l" t="t" r="r" b="b"/>
              <a:pathLst>
                <a:path w="334" h="1918" extrusionOk="0">
                  <a:moveTo>
                    <a:pt x="239" y="1"/>
                  </a:moveTo>
                  <a:lnTo>
                    <a:pt x="0" y="1906"/>
                  </a:lnTo>
                  <a:lnTo>
                    <a:pt x="84" y="1918"/>
                  </a:lnTo>
                  <a:lnTo>
                    <a:pt x="334" y="13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3"/>
            <p:cNvSpPr/>
            <p:nvPr/>
          </p:nvSpPr>
          <p:spPr>
            <a:xfrm>
              <a:off x="6497642" y="2865084"/>
              <a:ext cx="27479" cy="168007"/>
            </a:xfrm>
            <a:custGeom>
              <a:avLst/>
              <a:gdLst/>
              <a:ahLst/>
              <a:cxnLst/>
              <a:rect l="l" t="t" r="r" b="b"/>
              <a:pathLst>
                <a:path w="298" h="1822" extrusionOk="0">
                  <a:moveTo>
                    <a:pt x="214" y="0"/>
                  </a:moveTo>
                  <a:lnTo>
                    <a:pt x="0" y="1810"/>
                  </a:lnTo>
                  <a:lnTo>
                    <a:pt x="95" y="1822"/>
                  </a:lnTo>
                  <a:lnTo>
                    <a:pt x="298" y="12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3"/>
            <p:cNvSpPr/>
            <p:nvPr/>
          </p:nvSpPr>
          <p:spPr>
            <a:xfrm>
              <a:off x="6190210" y="2828660"/>
              <a:ext cx="356853" cy="209962"/>
            </a:xfrm>
            <a:custGeom>
              <a:avLst/>
              <a:gdLst/>
              <a:ahLst/>
              <a:cxnLst/>
              <a:rect l="l" t="t" r="r" b="b"/>
              <a:pathLst>
                <a:path w="3870" h="2277" extrusionOk="0">
                  <a:moveTo>
                    <a:pt x="719" y="91"/>
                  </a:moveTo>
                  <a:cubicBezTo>
                    <a:pt x="741" y="91"/>
                    <a:pt x="764" y="93"/>
                    <a:pt x="786" y="97"/>
                  </a:cubicBezTo>
                  <a:lnTo>
                    <a:pt x="3286" y="359"/>
                  </a:lnTo>
                  <a:cubicBezTo>
                    <a:pt x="3572" y="395"/>
                    <a:pt x="3775" y="645"/>
                    <a:pt x="3751" y="931"/>
                  </a:cubicBezTo>
                  <a:lnTo>
                    <a:pt x="3656" y="1717"/>
                  </a:lnTo>
                  <a:cubicBezTo>
                    <a:pt x="3633" y="1987"/>
                    <a:pt x="3408" y="2183"/>
                    <a:pt x="3141" y="2183"/>
                  </a:cubicBezTo>
                  <a:cubicBezTo>
                    <a:pt x="3126" y="2183"/>
                    <a:pt x="3111" y="2182"/>
                    <a:pt x="3096" y="2181"/>
                  </a:cubicBezTo>
                  <a:lnTo>
                    <a:pt x="572" y="1907"/>
                  </a:lnTo>
                  <a:cubicBezTo>
                    <a:pt x="298" y="1883"/>
                    <a:pt x="84" y="1621"/>
                    <a:pt x="119" y="1348"/>
                  </a:cubicBezTo>
                  <a:lnTo>
                    <a:pt x="203" y="550"/>
                  </a:lnTo>
                  <a:cubicBezTo>
                    <a:pt x="227" y="419"/>
                    <a:pt x="298" y="300"/>
                    <a:pt x="405" y="216"/>
                  </a:cubicBezTo>
                  <a:cubicBezTo>
                    <a:pt x="504" y="138"/>
                    <a:pt x="611" y="91"/>
                    <a:pt x="719" y="91"/>
                  </a:cubicBezTo>
                  <a:close/>
                  <a:moveTo>
                    <a:pt x="736" y="0"/>
                  </a:moveTo>
                  <a:cubicBezTo>
                    <a:pt x="591" y="0"/>
                    <a:pt x="463" y="48"/>
                    <a:pt x="346" y="133"/>
                  </a:cubicBezTo>
                  <a:cubicBezTo>
                    <a:pt x="203" y="240"/>
                    <a:pt x="131" y="395"/>
                    <a:pt x="119" y="550"/>
                  </a:cubicBezTo>
                  <a:lnTo>
                    <a:pt x="24" y="1348"/>
                  </a:lnTo>
                  <a:cubicBezTo>
                    <a:pt x="0" y="1669"/>
                    <a:pt x="238" y="1979"/>
                    <a:pt x="584" y="2014"/>
                  </a:cubicBezTo>
                  <a:lnTo>
                    <a:pt x="3084" y="2276"/>
                  </a:lnTo>
                  <a:lnTo>
                    <a:pt x="3144" y="2276"/>
                  </a:lnTo>
                  <a:cubicBezTo>
                    <a:pt x="3453" y="2276"/>
                    <a:pt x="3715" y="2038"/>
                    <a:pt x="3751" y="1729"/>
                  </a:cubicBezTo>
                  <a:lnTo>
                    <a:pt x="3834" y="943"/>
                  </a:lnTo>
                  <a:cubicBezTo>
                    <a:pt x="3870" y="609"/>
                    <a:pt x="3632" y="300"/>
                    <a:pt x="3286" y="276"/>
                  </a:cubicBezTo>
                  <a:lnTo>
                    <a:pt x="786" y="2"/>
                  </a:lnTo>
                  <a:cubicBezTo>
                    <a:pt x="769" y="1"/>
                    <a:pt x="753" y="0"/>
                    <a:pt x="7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3"/>
            <p:cNvSpPr/>
            <p:nvPr/>
          </p:nvSpPr>
          <p:spPr>
            <a:xfrm>
              <a:off x="5725558" y="2343353"/>
              <a:ext cx="106779" cy="137485"/>
            </a:xfrm>
            <a:custGeom>
              <a:avLst/>
              <a:gdLst/>
              <a:ahLst/>
              <a:cxnLst/>
              <a:rect l="l" t="t" r="r" b="b"/>
              <a:pathLst>
                <a:path w="1158" h="1491" extrusionOk="0">
                  <a:moveTo>
                    <a:pt x="518" y="1"/>
                  </a:moveTo>
                  <a:cubicBezTo>
                    <a:pt x="238" y="1"/>
                    <a:pt x="0" y="211"/>
                    <a:pt x="170" y="538"/>
                  </a:cubicBezTo>
                  <a:cubicBezTo>
                    <a:pt x="348" y="872"/>
                    <a:pt x="443" y="1467"/>
                    <a:pt x="443" y="1467"/>
                  </a:cubicBezTo>
                  <a:cubicBezTo>
                    <a:pt x="446" y="1484"/>
                    <a:pt x="455" y="1491"/>
                    <a:pt x="469" y="1491"/>
                  </a:cubicBezTo>
                  <a:cubicBezTo>
                    <a:pt x="597" y="1491"/>
                    <a:pt x="1158" y="872"/>
                    <a:pt x="1158" y="872"/>
                  </a:cubicBezTo>
                  <a:cubicBezTo>
                    <a:pt x="1158" y="872"/>
                    <a:pt x="860" y="26"/>
                    <a:pt x="563" y="3"/>
                  </a:cubicBezTo>
                  <a:cubicBezTo>
                    <a:pt x="547" y="1"/>
                    <a:pt x="532" y="1"/>
                    <a:pt x="5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3"/>
            <p:cNvSpPr/>
            <p:nvPr/>
          </p:nvSpPr>
          <p:spPr>
            <a:xfrm>
              <a:off x="5729062" y="2340125"/>
              <a:ext cx="106595" cy="146245"/>
            </a:xfrm>
            <a:custGeom>
              <a:avLst/>
              <a:gdLst/>
              <a:ahLst/>
              <a:cxnLst/>
              <a:rect l="l" t="t" r="r" b="b"/>
              <a:pathLst>
                <a:path w="1156" h="1586" extrusionOk="0">
                  <a:moveTo>
                    <a:pt x="513" y="73"/>
                  </a:moveTo>
                  <a:cubicBezTo>
                    <a:pt x="727" y="97"/>
                    <a:pt x="965" y="657"/>
                    <a:pt x="1060" y="895"/>
                  </a:cubicBezTo>
                  <a:cubicBezTo>
                    <a:pt x="810" y="1157"/>
                    <a:pt x="536" y="1431"/>
                    <a:pt x="441" y="1478"/>
                  </a:cubicBezTo>
                  <a:cubicBezTo>
                    <a:pt x="417" y="1359"/>
                    <a:pt x="322" y="847"/>
                    <a:pt x="167" y="538"/>
                  </a:cubicBezTo>
                  <a:cubicBezTo>
                    <a:pt x="96" y="407"/>
                    <a:pt x="84" y="300"/>
                    <a:pt x="144" y="204"/>
                  </a:cubicBezTo>
                  <a:cubicBezTo>
                    <a:pt x="203" y="121"/>
                    <a:pt x="322" y="73"/>
                    <a:pt x="465" y="73"/>
                  </a:cubicBezTo>
                  <a:close/>
                  <a:moveTo>
                    <a:pt x="472" y="1"/>
                  </a:moveTo>
                  <a:cubicBezTo>
                    <a:pt x="300" y="1"/>
                    <a:pt x="160" y="70"/>
                    <a:pt x="72" y="180"/>
                  </a:cubicBezTo>
                  <a:cubicBezTo>
                    <a:pt x="1" y="288"/>
                    <a:pt x="1" y="431"/>
                    <a:pt x="84" y="597"/>
                  </a:cubicBezTo>
                  <a:cubicBezTo>
                    <a:pt x="263" y="931"/>
                    <a:pt x="358" y="1526"/>
                    <a:pt x="358" y="1526"/>
                  </a:cubicBezTo>
                  <a:cubicBezTo>
                    <a:pt x="358" y="1550"/>
                    <a:pt x="370" y="1562"/>
                    <a:pt x="405" y="1585"/>
                  </a:cubicBezTo>
                  <a:lnTo>
                    <a:pt x="417" y="1585"/>
                  </a:lnTo>
                  <a:cubicBezTo>
                    <a:pt x="548" y="1585"/>
                    <a:pt x="882" y="1240"/>
                    <a:pt x="1144" y="954"/>
                  </a:cubicBezTo>
                  <a:lnTo>
                    <a:pt x="1156" y="942"/>
                  </a:lnTo>
                  <a:lnTo>
                    <a:pt x="1144" y="907"/>
                  </a:lnTo>
                  <a:cubicBezTo>
                    <a:pt x="1108" y="823"/>
                    <a:pt x="846" y="38"/>
                    <a:pt x="513" y="2"/>
                  </a:cubicBezTo>
                  <a:cubicBezTo>
                    <a:pt x="499" y="1"/>
                    <a:pt x="485" y="1"/>
                    <a:pt x="4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3"/>
            <p:cNvSpPr/>
            <p:nvPr/>
          </p:nvSpPr>
          <p:spPr>
            <a:xfrm>
              <a:off x="5687383" y="2376272"/>
              <a:ext cx="340439" cy="653492"/>
            </a:xfrm>
            <a:custGeom>
              <a:avLst/>
              <a:gdLst/>
              <a:ahLst/>
              <a:cxnLst/>
              <a:rect l="l" t="t" r="r" b="b"/>
              <a:pathLst>
                <a:path w="3692" h="7087" extrusionOk="0">
                  <a:moveTo>
                    <a:pt x="2768" y="0"/>
                  </a:moveTo>
                  <a:cubicBezTo>
                    <a:pt x="2666" y="0"/>
                    <a:pt x="2544" y="42"/>
                    <a:pt x="2417" y="74"/>
                  </a:cubicBezTo>
                  <a:cubicBezTo>
                    <a:pt x="2215" y="122"/>
                    <a:pt x="1346" y="479"/>
                    <a:pt x="1227" y="515"/>
                  </a:cubicBezTo>
                  <a:cubicBezTo>
                    <a:pt x="1108" y="562"/>
                    <a:pt x="1108" y="598"/>
                    <a:pt x="822" y="931"/>
                  </a:cubicBezTo>
                  <a:cubicBezTo>
                    <a:pt x="560" y="1277"/>
                    <a:pt x="179" y="2027"/>
                    <a:pt x="95" y="2241"/>
                  </a:cubicBezTo>
                  <a:cubicBezTo>
                    <a:pt x="0" y="2467"/>
                    <a:pt x="215" y="2777"/>
                    <a:pt x="215" y="2777"/>
                  </a:cubicBezTo>
                  <a:lnTo>
                    <a:pt x="1298" y="4372"/>
                  </a:lnTo>
                  <a:lnTo>
                    <a:pt x="393" y="5837"/>
                  </a:lnTo>
                  <a:lnTo>
                    <a:pt x="2370" y="7087"/>
                  </a:lnTo>
                  <a:cubicBezTo>
                    <a:pt x="2370" y="7087"/>
                    <a:pt x="3560" y="5099"/>
                    <a:pt x="3620" y="4920"/>
                  </a:cubicBezTo>
                  <a:cubicBezTo>
                    <a:pt x="3679" y="4765"/>
                    <a:pt x="3691" y="4468"/>
                    <a:pt x="3596" y="4253"/>
                  </a:cubicBezTo>
                  <a:cubicBezTo>
                    <a:pt x="3489" y="4027"/>
                    <a:pt x="3096" y="3634"/>
                    <a:pt x="3024" y="3456"/>
                  </a:cubicBezTo>
                  <a:cubicBezTo>
                    <a:pt x="2953" y="3253"/>
                    <a:pt x="3013" y="2979"/>
                    <a:pt x="3048" y="2920"/>
                  </a:cubicBezTo>
                  <a:cubicBezTo>
                    <a:pt x="3075" y="2887"/>
                    <a:pt x="3097" y="2879"/>
                    <a:pt x="3112" y="2879"/>
                  </a:cubicBezTo>
                  <a:cubicBezTo>
                    <a:pt x="3125" y="2879"/>
                    <a:pt x="3132" y="2884"/>
                    <a:pt x="3132" y="2884"/>
                  </a:cubicBezTo>
                  <a:cubicBezTo>
                    <a:pt x="3132" y="2884"/>
                    <a:pt x="3243" y="3051"/>
                    <a:pt x="3369" y="3051"/>
                  </a:cubicBezTo>
                  <a:cubicBezTo>
                    <a:pt x="3373" y="3051"/>
                    <a:pt x="3377" y="3051"/>
                    <a:pt x="3382" y="3051"/>
                  </a:cubicBezTo>
                  <a:cubicBezTo>
                    <a:pt x="3513" y="3039"/>
                    <a:pt x="3596" y="2896"/>
                    <a:pt x="3620" y="2801"/>
                  </a:cubicBezTo>
                  <a:cubicBezTo>
                    <a:pt x="3644" y="2706"/>
                    <a:pt x="3596" y="2408"/>
                    <a:pt x="3477" y="2217"/>
                  </a:cubicBezTo>
                  <a:cubicBezTo>
                    <a:pt x="3363" y="2065"/>
                    <a:pt x="3187" y="2034"/>
                    <a:pt x="3085" y="2034"/>
                  </a:cubicBezTo>
                  <a:cubicBezTo>
                    <a:pt x="3060" y="2034"/>
                    <a:pt x="3039" y="2036"/>
                    <a:pt x="3024" y="2039"/>
                  </a:cubicBezTo>
                  <a:cubicBezTo>
                    <a:pt x="3015" y="2040"/>
                    <a:pt x="3007" y="2041"/>
                    <a:pt x="2999" y="2041"/>
                  </a:cubicBezTo>
                  <a:cubicBezTo>
                    <a:pt x="2936" y="2041"/>
                    <a:pt x="2917" y="2003"/>
                    <a:pt x="2917" y="2003"/>
                  </a:cubicBezTo>
                  <a:lnTo>
                    <a:pt x="2953" y="1908"/>
                  </a:lnTo>
                  <a:cubicBezTo>
                    <a:pt x="2953" y="1908"/>
                    <a:pt x="2953" y="1789"/>
                    <a:pt x="2905" y="1670"/>
                  </a:cubicBezTo>
                  <a:cubicBezTo>
                    <a:pt x="2863" y="1574"/>
                    <a:pt x="2658" y="1487"/>
                    <a:pt x="2547" y="1487"/>
                  </a:cubicBezTo>
                  <a:cubicBezTo>
                    <a:pt x="2534" y="1487"/>
                    <a:pt x="2522" y="1489"/>
                    <a:pt x="2512" y="1491"/>
                  </a:cubicBezTo>
                  <a:cubicBezTo>
                    <a:pt x="2506" y="1492"/>
                    <a:pt x="2500" y="1492"/>
                    <a:pt x="2495" y="1492"/>
                  </a:cubicBezTo>
                  <a:cubicBezTo>
                    <a:pt x="2429" y="1492"/>
                    <a:pt x="2429" y="1432"/>
                    <a:pt x="2429" y="1432"/>
                  </a:cubicBezTo>
                  <a:cubicBezTo>
                    <a:pt x="2429" y="1432"/>
                    <a:pt x="2441" y="1360"/>
                    <a:pt x="2441" y="1265"/>
                  </a:cubicBezTo>
                  <a:cubicBezTo>
                    <a:pt x="2441" y="1158"/>
                    <a:pt x="2381" y="1146"/>
                    <a:pt x="2262" y="1074"/>
                  </a:cubicBezTo>
                  <a:cubicBezTo>
                    <a:pt x="2155" y="991"/>
                    <a:pt x="2143" y="979"/>
                    <a:pt x="2143" y="979"/>
                  </a:cubicBezTo>
                  <a:cubicBezTo>
                    <a:pt x="2143" y="979"/>
                    <a:pt x="2358" y="908"/>
                    <a:pt x="2536" y="836"/>
                  </a:cubicBezTo>
                  <a:cubicBezTo>
                    <a:pt x="2715" y="741"/>
                    <a:pt x="2858" y="610"/>
                    <a:pt x="2965" y="455"/>
                  </a:cubicBezTo>
                  <a:cubicBezTo>
                    <a:pt x="3072" y="312"/>
                    <a:pt x="3024" y="134"/>
                    <a:pt x="2905" y="39"/>
                  </a:cubicBezTo>
                  <a:cubicBezTo>
                    <a:pt x="2866" y="11"/>
                    <a:pt x="2819" y="0"/>
                    <a:pt x="2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3"/>
            <p:cNvSpPr/>
            <p:nvPr/>
          </p:nvSpPr>
          <p:spPr>
            <a:xfrm>
              <a:off x="5681850" y="2372676"/>
              <a:ext cx="349199" cy="664834"/>
            </a:xfrm>
            <a:custGeom>
              <a:avLst/>
              <a:gdLst/>
              <a:ahLst/>
              <a:cxnLst/>
              <a:rect l="l" t="t" r="r" b="b"/>
              <a:pathLst>
                <a:path w="3787" h="7210" extrusionOk="0">
                  <a:moveTo>
                    <a:pt x="2802" y="93"/>
                  </a:moveTo>
                  <a:cubicBezTo>
                    <a:pt x="2843" y="93"/>
                    <a:pt x="2878" y="102"/>
                    <a:pt x="2906" y="125"/>
                  </a:cubicBezTo>
                  <a:cubicBezTo>
                    <a:pt x="3001" y="197"/>
                    <a:pt x="3061" y="339"/>
                    <a:pt x="2965" y="482"/>
                  </a:cubicBezTo>
                  <a:cubicBezTo>
                    <a:pt x="2882" y="637"/>
                    <a:pt x="2715" y="756"/>
                    <a:pt x="2549" y="828"/>
                  </a:cubicBezTo>
                  <a:cubicBezTo>
                    <a:pt x="2370" y="899"/>
                    <a:pt x="2168" y="970"/>
                    <a:pt x="2168" y="970"/>
                  </a:cubicBezTo>
                  <a:lnTo>
                    <a:pt x="2108" y="1006"/>
                  </a:lnTo>
                  <a:lnTo>
                    <a:pt x="2144" y="1054"/>
                  </a:lnTo>
                  <a:cubicBezTo>
                    <a:pt x="2168" y="1066"/>
                    <a:pt x="2227" y="1113"/>
                    <a:pt x="2287" y="1149"/>
                  </a:cubicBezTo>
                  <a:cubicBezTo>
                    <a:pt x="2311" y="1173"/>
                    <a:pt x="2346" y="1185"/>
                    <a:pt x="2358" y="1197"/>
                  </a:cubicBezTo>
                  <a:cubicBezTo>
                    <a:pt x="2430" y="1244"/>
                    <a:pt x="2441" y="1256"/>
                    <a:pt x="2441" y="1304"/>
                  </a:cubicBezTo>
                  <a:cubicBezTo>
                    <a:pt x="2441" y="1387"/>
                    <a:pt x="2430" y="1447"/>
                    <a:pt x="2430" y="1447"/>
                  </a:cubicBezTo>
                  <a:cubicBezTo>
                    <a:pt x="2430" y="1447"/>
                    <a:pt x="2441" y="1494"/>
                    <a:pt x="2477" y="1530"/>
                  </a:cubicBezTo>
                  <a:cubicBezTo>
                    <a:pt x="2489" y="1554"/>
                    <a:pt x="2537" y="1554"/>
                    <a:pt x="2584" y="1554"/>
                  </a:cubicBezTo>
                  <a:cubicBezTo>
                    <a:pt x="2590" y="1553"/>
                    <a:pt x="2596" y="1553"/>
                    <a:pt x="2602" y="1553"/>
                  </a:cubicBezTo>
                  <a:cubicBezTo>
                    <a:pt x="2688" y="1553"/>
                    <a:pt x="2884" y="1620"/>
                    <a:pt x="2906" y="1709"/>
                  </a:cubicBezTo>
                  <a:cubicBezTo>
                    <a:pt x="2942" y="1792"/>
                    <a:pt x="2942" y="1899"/>
                    <a:pt x="2942" y="1923"/>
                  </a:cubicBezTo>
                  <a:lnTo>
                    <a:pt x="2906" y="2042"/>
                  </a:lnTo>
                  <a:lnTo>
                    <a:pt x="2918" y="2066"/>
                  </a:lnTo>
                  <a:cubicBezTo>
                    <a:pt x="2918" y="2066"/>
                    <a:pt x="2951" y="2107"/>
                    <a:pt x="3024" y="2107"/>
                  </a:cubicBezTo>
                  <a:cubicBezTo>
                    <a:pt x="3038" y="2107"/>
                    <a:pt x="3055" y="2106"/>
                    <a:pt x="3073" y="2102"/>
                  </a:cubicBezTo>
                  <a:cubicBezTo>
                    <a:pt x="3082" y="2102"/>
                    <a:pt x="3098" y="2101"/>
                    <a:pt x="3119" y="2101"/>
                  </a:cubicBezTo>
                  <a:cubicBezTo>
                    <a:pt x="3202" y="2101"/>
                    <a:pt x="3358" y="2116"/>
                    <a:pt x="3454" y="2268"/>
                  </a:cubicBezTo>
                  <a:cubicBezTo>
                    <a:pt x="3573" y="2459"/>
                    <a:pt x="3620" y="2745"/>
                    <a:pt x="3596" y="2816"/>
                  </a:cubicBezTo>
                  <a:cubicBezTo>
                    <a:pt x="3549" y="2971"/>
                    <a:pt x="3489" y="3042"/>
                    <a:pt x="3394" y="3042"/>
                  </a:cubicBezTo>
                  <a:cubicBezTo>
                    <a:pt x="3299" y="3042"/>
                    <a:pt x="3192" y="2911"/>
                    <a:pt x="3192" y="2911"/>
                  </a:cubicBezTo>
                  <a:lnTo>
                    <a:pt x="3180" y="2899"/>
                  </a:lnTo>
                  <a:cubicBezTo>
                    <a:pt x="3156" y="2899"/>
                    <a:pt x="3144" y="2875"/>
                    <a:pt x="3120" y="2875"/>
                  </a:cubicBezTo>
                  <a:cubicBezTo>
                    <a:pt x="3084" y="2899"/>
                    <a:pt x="3073" y="2911"/>
                    <a:pt x="3037" y="2935"/>
                  </a:cubicBezTo>
                  <a:cubicBezTo>
                    <a:pt x="2977" y="3018"/>
                    <a:pt x="2918" y="3316"/>
                    <a:pt x="3001" y="3518"/>
                  </a:cubicBezTo>
                  <a:cubicBezTo>
                    <a:pt x="3037" y="3626"/>
                    <a:pt x="3156" y="3768"/>
                    <a:pt x="3299" y="3935"/>
                  </a:cubicBezTo>
                  <a:cubicBezTo>
                    <a:pt x="3406" y="4090"/>
                    <a:pt x="3537" y="4221"/>
                    <a:pt x="3573" y="4328"/>
                  </a:cubicBezTo>
                  <a:cubicBezTo>
                    <a:pt x="3680" y="4530"/>
                    <a:pt x="3668" y="4804"/>
                    <a:pt x="3608" y="4959"/>
                  </a:cubicBezTo>
                  <a:cubicBezTo>
                    <a:pt x="3561" y="5102"/>
                    <a:pt x="2727" y="6495"/>
                    <a:pt x="2382" y="7078"/>
                  </a:cubicBezTo>
                  <a:lnTo>
                    <a:pt x="525" y="5852"/>
                  </a:lnTo>
                  <a:lnTo>
                    <a:pt x="1406" y="4459"/>
                  </a:lnTo>
                  <a:lnTo>
                    <a:pt x="298" y="2840"/>
                  </a:lnTo>
                  <a:cubicBezTo>
                    <a:pt x="298" y="2840"/>
                    <a:pt x="108" y="2542"/>
                    <a:pt x="179" y="2340"/>
                  </a:cubicBezTo>
                  <a:cubicBezTo>
                    <a:pt x="286" y="2102"/>
                    <a:pt x="644" y="1363"/>
                    <a:pt x="917" y="1030"/>
                  </a:cubicBezTo>
                  <a:lnTo>
                    <a:pt x="1013" y="899"/>
                  </a:lnTo>
                  <a:cubicBezTo>
                    <a:pt x="1179" y="673"/>
                    <a:pt x="1191" y="661"/>
                    <a:pt x="1287" y="613"/>
                  </a:cubicBezTo>
                  <a:cubicBezTo>
                    <a:pt x="1394" y="578"/>
                    <a:pt x="2263" y="220"/>
                    <a:pt x="2465" y="173"/>
                  </a:cubicBezTo>
                  <a:cubicBezTo>
                    <a:pt x="2489" y="161"/>
                    <a:pt x="2537" y="161"/>
                    <a:pt x="2561" y="137"/>
                  </a:cubicBezTo>
                  <a:cubicBezTo>
                    <a:pt x="2655" y="115"/>
                    <a:pt x="2737" y="93"/>
                    <a:pt x="2802" y="93"/>
                  </a:cubicBezTo>
                  <a:close/>
                  <a:moveTo>
                    <a:pt x="2823" y="1"/>
                  </a:moveTo>
                  <a:cubicBezTo>
                    <a:pt x="2742" y="1"/>
                    <a:pt x="2653" y="27"/>
                    <a:pt x="2561" y="54"/>
                  </a:cubicBezTo>
                  <a:cubicBezTo>
                    <a:pt x="2537" y="66"/>
                    <a:pt x="2489" y="66"/>
                    <a:pt x="2465" y="78"/>
                  </a:cubicBezTo>
                  <a:cubicBezTo>
                    <a:pt x="2263" y="125"/>
                    <a:pt x="1370" y="482"/>
                    <a:pt x="1275" y="530"/>
                  </a:cubicBezTo>
                  <a:cubicBezTo>
                    <a:pt x="1168" y="578"/>
                    <a:pt x="1132" y="601"/>
                    <a:pt x="953" y="828"/>
                  </a:cubicBezTo>
                  <a:lnTo>
                    <a:pt x="858" y="959"/>
                  </a:lnTo>
                  <a:cubicBezTo>
                    <a:pt x="560" y="1328"/>
                    <a:pt x="179" y="2102"/>
                    <a:pt x="108" y="2280"/>
                  </a:cubicBezTo>
                  <a:cubicBezTo>
                    <a:pt x="1" y="2518"/>
                    <a:pt x="215" y="2852"/>
                    <a:pt x="227" y="2864"/>
                  </a:cubicBezTo>
                  <a:lnTo>
                    <a:pt x="1298" y="4423"/>
                  </a:lnTo>
                  <a:lnTo>
                    <a:pt x="394" y="5888"/>
                  </a:lnTo>
                  <a:lnTo>
                    <a:pt x="2406" y="7209"/>
                  </a:lnTo>
                  <a:lnTo>
                    <a:pt x="2453" y="7186"/>
                  </a:lnTo>
                  <a:cubicBezTo>
                    <a:pt x="2501" y="7090"/>
                    <a:pt x="3644" y="5185"/>
                    <a:pt x="3704" y="5007"/>
                  </a:cubicBezTo>
                  <a:cubicBezTo>
                    <a:pt x="3763" y="4816"/>
                    <a:pt x="3787" y="4519"/>
                    <a:pt x="3680" y="4292"/>
                  </a:cubicBezTo>
                  <a:cubicBezTo>
                    <a:pt x="3620" y="4185"/>
                    <a:pt x="3501" y="4042"/>
                    <a:pt x="3382" y="3888"/>
                  </a:cubicBezTo>
                  <a:cubicBezTo>
                    <a:pt x="3263" y="3745"/>
                    <a:pt x="3132" y="3590"/>
                    <a:pt x="3096" y="3507"/>
                  </a:cubicBezTo>
                  <a:cubicBezTo>
                    <a:pt x="3037" y="3340"/>
                    <a:pt x="3096" y="3078"/>
                    <a:pt x="3132" y="3030"/>
                  </a:cubicBezTo>
                  <a:lnTo>
                    <a:pt x="3144" y="3018"/>
                  </a:lnTo>
                  <a:cubicBezTo>
                    <a:pt x="3168" y="3054"/>
                    <a:pt x="3275" y="3173"/>
                    <a:pt x="3430" y="3173"/>
                  </a:cubicBezTo>
                  <a:cubicBezTo>
                    <a:pt x="3620" y="3161"/>
                    <a:pt x="3680" y="2971"/>
                    <a:pt x="3704" y="2899"/>
                  </a:cubicBezTo>
                  <a:cubicBezTo>
                    <a:pt x="3751" y="2780"/>
                    <a:pt x="3692" y="2483"/>
                    <a:pt x="3561" y="2268"/>
                  </a:cubicBezTo>
                  <a:cubicBezTo>
                    <a:pt x="3452" y="2100"/>
                    <a:pt x="3283" y="2069"/>
                    <a:pt x="3173" y="2069"/>
                  </a:cubicBezTo>
                  <a:cubicBezTo>
                    <a:pt x="3126" y="2069"/>
                    <a:pt x="3090" y="2074"/>
                    <a:pt x="3073" y="2078"/>
                  </a:cubicBezTo>
                  <a:lnTo>
                    <a:pt x="3025" y="2078"/>
                  </a:lnTo>
                  <a:lnTo>
                    <a:pt x="3037" y="2006"/>
                  </a:lnTo>
                  <a:lnTo>
                    <a:pt x="3037" y="1983"/>
                  </a:lnTo>
                  <a:cubicBezTo>
                    <a:pt x="3037" y="1983"/>
                    <a:pt x="3037" y="1852"/>
                    <a:pt x="2989" y="1732"/>
                  </a:cubicBezTo>
                  <a:cubicBezTo>
                    <a:pt x="2955" y="1598"/>
                    <a:pt x="2710" y="1505"/>
                    <a:pt x="2582" y="1505"/>
                  </a:cubicBezTo>
                  <a:cubicBezTo>
                    <a:pt x="2574" y="1505"/>
                    <a:pt x="2567" y="1506"/>
                    <a:pt x="2561" y="1506"/>
                  </a:cubicBezTo>
                  <a:lnTo>
                    <a:pt x="2537" y="1506"/>
                  </a:lnTo>
                  <a:cubicBezTo>
                    <a:pt x="2537" y="1482"/>
                    <a:pt x="2549" y="1435"/>
                    <a:pt x="2549" y="1340"/>
                  </a:cubicBezTo>
                  <a:cubicBezTo>
                    <a:pt x="2549" y="1244"/>
                    <a:pt x="2489" y="1197"/>
                    <a:pt x="2418" y="1149"/>
                  </a:cubicBezTo>
                  <a:cubicBezTo>
                    <a:pt x="2394" y="1137"/>
                    <a:pt x="2382" y="1125"/>
                    <a:pt x="2358" y="1113"/>
                  </a:cubicBezTo>
                  <a:cubicBezTo>
                    <a:pt x="2322" y="1090"/>
                    <a:pt x="2311" y="1078"/>
                    <a:pt x="2299" y="1066"/>
                  </a:cubicBezTo>
                  <a:cubicBezTo>
                    <a:pt x="2370" y="1030"/>
                    <a:pt x="2489" y="994"/>
                    <a:pt x="2608" y="947"/>
                  </a:cubicBezTo>
                  <a:cubicBezTo>
                    <a:pt x="2799" y="875"/>
                    <a:pt x="2965" y="720"/>
                    <a:pt x="3073" y="554"/>
                  </a:cubicBezTo>
                  <a:cubicBezTo>
                    <a:pt x="3180" y="375"/>
                    <a:pt x="3144" y="185"/>
                    <a:pt x="3001" y="66"/>
                  </a:cubicBezTo>
                  <a:cubicBezTo>
                    <a:pt x="2948" y="18"/>
                    <a:pt x="2888" y="1"/>
                    <a:pt x="28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3"/>
            <p:cNvSpPr/>
            <p:nvPr/>
          </p:nvSpPr>
          <p:spPr>
            <a:xfrm>
              <a:off x="5839992" y="2468207"/>
              <a:ext cx="91196" cy="140067"/>
            </a:xfrm>
            <a:custGeom>
              <a:avLst/>
              <a:gdLst/>
              <a:ahLst/>
              <a:cxnLst/>
              <a:rect l="l" t="t" r="r" b="b"/>
              <a:pathLst>
                <a:path w="989" h="1519" extrusionOk="0">
                  <a:moveTo>
                    <a:pt x="402" y="1"/>
                  </a:moveTo>
                  <a:cubicBezTo>
                    <a:pt x="363" y="1"/>
                    <a:pt x="338" y="6"/>
                    <a:pt x="334" y="6"/>
                  </a:cubicBezTo>
                  <a:lnTo>
                    <a:pt x="357" y="101"/>
                  </a:lnTo>
                  <a:cubicBezTo>
                    <a:pt x="357" y="101"/>
                    <a:pt x="382" y="94"/>
                    <a:pt x="421" y="94"/>
                  </a:cubicBezTo>
                  <a:cubicBezTo>
                    <a:pt x="484" y="94"/>
                    <a:pt x="588" y="113"/>
                    <a:pt x="691" y="208"/>
                  </a:cubicBezTo>
                  <a:cubicBezTo>
                    <a:pt x="822" y="339"/>
                    <a:pt x="631" y="637"/>
                    <a:pt x="536" y="732"/>
                  </a:cubicBezTo>
                  <a:cubicBezTo>
                    <a:pt x="476" y="792"/>
                    <a:pt x="12" y="1423"/>
                    <a:pt x="0" y="1458"/>
                  </a:cubicBezTo>
                  <a:lnTo>
                    <a:pt x="72" y="1518"/>
                  </a:lnTo>
                  <a:cubicBezTo>
                    <a:pt x="238" y="1280"/>
                    <a:pt x="572" y="827"/>
                    <a:pt x="596" y="804"/>
                  </a:cubicBezTo>
                  <a:cubicBezTo>
                    <a:pt x="607" y="804"/>
                    <a:pt x="988" y="363"/>
                    <a:pt x="750" y="149"/>
                  </a:cubicBezTo>
                  <a:cubicBezTo>
                    <a:pt x="615" y="22"/>
                    <a:pt x="480" y="1"/>
                    <a:pt x="4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3"/>
            <p:cNvSpPr/>
            <p:nvPr/>
          </p:nvSpPr>
          <p:spPr>
            <a:xfrm>
              <a:off x="5899284" y="2511638"/>
              <a:ext cx="68143" cy="134995"/>
            </a:xfrm>
            <a:custGeom>
              <a:avLst/>
              <a:gdLst/>
              <a:ahLst/>
              <a:cxnLst/>
              <a:rect l="l" t="t" r="r" b="b"/>
              <a:pathLst>
                <a:path w="739" h="1464" extrusionOk="0">
                  <a:moveTo>
                    <a:pt x="238" y="1"/>
                  </a:moveTo>
                  <a:cubicBezTo>
                    <a:pt x="145" y="1"/>
                    <a:pt x="78" y="23"/>
                    <a:pt x="72" y="23"/>
                  </a:cubicBezTo>
                  <a:lnTo>
                    <a:pt x="107" y="106"/>
                  </a:lnTo>
                  <a:cubicBezTo>
                    <a:pt x="107" y="106"/>
                    <a:pt x="158" y="92"/>
                    <a:pt x="231" y="92"/>
                  </a:cubicBezTo>
                  <a:cubicBezTo>
                    <a:pt x="304" y="92"/>
                    <a:pt x="399" y="106"/>
                    <a:pt x="488" y="166"/>
                  </a:cubicBezTo>
                  <a:cubicBezTo>
                    <a:pt x="679" y="321"/>
                    <a:pt x="536" y="630"/>
                    <a:pt x="524" y="654"/>
                  </a:cubicBezTo>
                  <a:cubicBezTo>
                    <a:pt x="441" y="809"/>
                    <a:pt x="0" y="1404"/>
                    <a:pt x="0" y="1404"/>
                  </a:cubicBezTo>
                  <a:lnTo>
                    <a:pt x="72" y="1464"/>
                  </a:lnTo>
                  <a:cubicBezTo>
                    <a:pt x="83" y="1428"/>
                    <a:pt x="524" y="857"/>
                    <a:pt x="595" y="702"/>
                  </a:cubicBezTo>
                  <a:cubicBezTo>
                    <a:pt x="703" y="511"/>
                    <a:pt x="738" y="237"/>
                    <a:pt x="536" y="95"/>
                  </a:cubicBezTo>
                  <a:cubicBezTo>
                    <a:pt x="433" y="20"/>
                    <a:pt x="324" y="1"/>
                    <a:pt x="2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3"/>
            <p:cNvSpPr/>
            <p:nvPr/>
          </p:nvSpPr>
          <p:spPr>
            <a:xfrm>
              <a:off x="5953043" y="2561248"/>
              <a:ext cx="79116" cy="101892"/>
            </a:xfrm>
            <a:custGeom>
              <a:avLst/>
              <a:gdLst/>
              <a:ahLst/>
              <a:cxnLst/>
              <a:rect l="l" t="t" r="r" b="b"/>
              <a:pathLst>
                <a:path w="858" h="1105" extrusionOk="0">
                  <a:moveTo>
                    <a:pt x="252" y="1"/>
                  </a:moveTo>
                  <a:cubicBezTo>
                    <a:pt x="118" y="1"/>
                    <a:pt x="7" y="45"/>
                    <a:pt x="1" y="45"/>
                  </a:cubicBezTo>
                  <a:lnTo>
                    <a:pt x="24" y="128"/>
                  </a:lnTo>
                  <a:cubicBezTo>
                    <a:pt x="24" y="128"/>
                    <a:pt x="118" y="97"/>
                    <a:pt x="229" y="97"/>
                  </a:cubicBezTo>
                  <a:cubicBezTo>
                    <a:pt x="312" y="97"/>
                    <a:pt x="405" y="114"/>
                    <a:pt x="477" y="176"/>
                  </a:cubicBezTo>
                  <a:cubicBezTo>
                    <a:pt x="632" y="342"/>
                    <a:pt x="727" y="771"/>
                    <a:pt x="620" y="902"/>
                  </a:cubicBezTo>
                  <a:cubicBezTo>
                    <a:pt x="568" y="975"/>
                    <a:pt x="497" y="1011"/>
                    <a:pt x="425" y="1011"/>
                  </a:cubicBezTo>
                  <a:cubicBezTo>
                    <a:pt x="414" y="1011"/>
                    <a:pt x="404" y="1011"/>
                    <a:pt x="393" y="1009"/>
                  </a:cubicBezTo>
                  <a:cubicBezTo>
                    <a:pt x="322" y="997"/>
                    <a:pt x="262" y="926"/>
                    <a:pt x="215" y="819"/>
                  </a:cubicBezTo>
                  <a:lnTo>
                    <a:pt x="132" y="842"/>
                  </a:lnTo>
                  <a:cubicBezTo>
                    <a:pt x="203" y="1045"/>
                    <a:pt x="310" y="1081"/>
                    <a:pt x="382" y="1104"/>
                  </a:cubicBezTo>
                  <a:lnTo>
                    <a:pt x="429" y="1104"/>
                  </a:lnTo>
                  <a:cubicBezTo>
                    <a:pt x="513" y="1104"/>
                    <a:pt x="620" y="1057"/>
                    <a:pt x="715" y="961"/>
                  </a:cubicBezTo>
                  <a:cubicBezTo>
                    <a:pt x="858" y="783"/>
                    <a:pt x="739" y="295"/>
                    <a:pt x="548" y="104"/>
                  </a:cubicBezTo>
                  <a:cubicBezTo>
                    <a:pt x="458" y="24"/>
                    <a:pt x="349" y="1"/>
                    <a:pt x="2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3"/>
            <p:cNvSpPr/>
            <p:nvPr/>
          </p:nvSpPr>
          <p:spPr>
            <a:xfrm>
              <a:off x="5686276" y="2372307"/>
              <a:ext cx="355746" cy="665203"/>
            </a:xfrm>
            <a:custGeom>
              <a:avLst/>
              <a:gdLst/>
              <a:ahLst/>
              <a:cxnLst/>
              <a:rect l="l" t="t" r="r" b="b"/>
              <a:pathLst>
                <a:path w="3858" h="7214" extrusionOk="0">
                  <a:moveTo>
                    <a:pt x="2784" y="0"/>
                  </a:moveTo>
                  <a:cubicBezTo>
                    <a:pt x="2378" y="0"/>
                    <a:pt x="1250" y="493"/>
                    <a:pt x="1143" y="546"/>
                  </a:cubicBezTo>
                  <a:cubicBezTo>
                    <a:pt x="929" y="665"/>
                    <a:pt x="0" y="2141"/>
                    <a:pt x="12" y="2463"/>
                  </a:cubicBezTo>
                  <a:cubicBezTo>
                    <a:pt x="36" y="2760"/>
                    <a:pt x="1060" y="4177"/>
                    <a:pt x="1250" y="4427"/>
                  </a:cubicBezTo>
                  <a:lnTo>
                    <a:pt x="346" y="5892"/>
                  </a:lnTo>
                  <a:lnTo>
                    <a:pt x="2358" y="7213"/>
                  </a:lnTo>
                  <a:lnTo>
                    <a:pt x="2417" y="7166"/>
                  </a:lnTo>
                  <a:cubicBezTo>
                    <a:pt x="2453" y="7106"/>
                    <a:pt x="3358" y="5785"/>
                    <a:pt x="3608" y="5177"/>
                  </a:cubicBezTo>
                  <a:cubicBezTo>
                    <a:pt x="3858" y="4546"/>
                    <a:pt x="3667" y="4249"/>
                    <a:pt x="3346" y="3880"/>
                  </a:cubicBezTo>
                  <a:cubicBezTo>
                    <a:pt x="3060" y="3558"/>
                    <a:pt x="2977" y="3439"/>
                    <a:pt x="3036" y="3153"/>
                  </a:cubicBezTo>
                  <a:cubicBezTo>
                    <a:pt x="3096" y="2856"/>
                    <a:pt x="3310" y="2689"/>
                    <a:pt x="3310" y="2689"/>
                  </a:cubicBezTo>
                  <a:lnTo>
                    <a:pt x="3251" y="2618"/>
                  </a:lnTo>
                  <a:cubicBezTo>
                    <a:pt x="3227" y="2618"/>
                    <a:pt x="2989" y="2796"/>
                    <a:pt x="2929" y="3118"/>
                  </a:cubicBezTo>
                  <a:cubicBezTo>
                    <a:pt x="2858" y="3451"/>
                    <a:pt x="2977" y="3594"/>
                    <a:pt x="3275" y="3939"/>
                  </a:cubicBezTo>
                  <a:cubicBezTo>
                    <a:pt x="3572" y="4296"/>
                    <a:pt x="3751" y="4570"/>
                    <a:pt x="3513" y="5142"/>
                  </a:cubicBezTo>
                  <a:cubicBezTo>
                    <a:pt x="3286" y="5677"/>
                    <a:pt x="2501" y="6856"/>
                    <a:pt x="2358" y="7082"/>
                  </a:cubicBezTo>
                  <a:lnTo>
                    <a:pt x="488" y="5856"/>
                  </a:lnTo>
                  <a:lnTo>
                    <a:pt x="1381" y="4415"/>
                  </a:lnTo>
                  <a:lnTo>
                    <a:pt x="1370" y="4392"/>
                  </a:lnTo>
                  <a:cubicBezTo>
                    <a:pt x="881" y="3713"/>
                    <a:pt x="131" y="2665"/>
                    <a:pt x="131" y="2451"/>
                  </a:cubicBezTo>
                  <a:cubicBezTo>
                    <a:pt x="131" y="2153"/>
                    <a:pt x="1024" y="724"/>
                    <a:pt x="1227" y="617"/>
                  </a:cubicBezTo>
                  <a:cubicBezTo>
                    <a:pt x="1515" y="478"/>
                    <a:pt x="2486" y="89"/>
                    <a:pt x="2793" y="89"/>
                  </a:cubicBezTo>
                  <a:cubicBezTo>
                    <a:pt x="2828" y="89"/>
                    <a:pt x="2854" y="94"/>
                    <a:pt x="2870" y="105"/>
                  </a:cubicBezTo>
                  <a:cubicBezTo>
                    <a:pt x="2929" y="141"/>
                    <a:pt x="2977" y="224"/>
                    <a:pt x="2977" y="308"/>
                  </a:cubicBezTo>
                  <a:cubicBezTo>
                    <a:pt x="2977" y="463"/>
                    <a:pt x="2905" y="605"/>
                    <a:pt x="2786" y="701"/>
                  </a:cubicBezTo>
                  <a:cubicBezTo>
                    <a:pt x="2655" y="784"/>
                    <a:pt x="2417" y="879"/>
                    <a:pt x="2191" y="963"/>
                  </a:cubicBezTo>
                  <a:cubicBezTo>
                    <a:pt x="1953" y="1058"/>
                    <a:pt x="1798" y="1117"/>
                    <a:pt x="1762" y="1177"/>
                  </a:cubicBezTo>
                  <a:cubicBezTo>
                    <a:pt x="1667" y="1272"/>
                    <a:pt x="1131" y="2070"/>
                    <a:pt x="1108" y="2094"/>
                  </a:cubicBezTo>
                  <a:lnTo>
                    <a:pt x="1179" y="2153"/>
                  </a:lnTo>
                  <a:cubicBezTo>
                    <a:pt x="1191" y="2141"/>
                    <a:pt x="1739" y="1332"/>
                    <a:pt x="1834" y="1236"/>
                  </a:cubicBezTo>
                  <a:cubicBezTo>
                    <a:pt x="1858" y="1189"/>
                    <a:pt x="2060" y="1117"/>
                    <a:pt x="2215" y="1058"/>
                  </a:cubicBezTo>
                  <a:cubicBezTo>
                    <a:pt x="2441" y="963"/>
                    <a:pt x="2691" y="879"/>
                    <a:pt x="2834" y="772"/>
                  </a:cubicBezTo>
                  <a:cubicBezTo>
                    <a:pt x="2977" y="653"/>
                    <a:pt x="3072" y="486"/>
                    <a:pt x="3048" y="308"/>
                  </a:cubicBezTo>
                  <a:cubicBezTo>
                    <a:pt x="3036" y="189"/>
                    <a:pt x="2977" y="82"/>
                    <a:pt x="2894" y="22"/>
                  </a:cubicBezTo>
                  <a:cubicBezTo>
                    <a:pt x="2869" y="7"/>
                    <a:pt x="2831" y="0"/>
                    <a:pt x="27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3"/>
            <p:cNvSpPr/>
            <p:nvPr/>
          </p:nvSpPr>
          <p:spPr>
            <a:xfrm>
              <a:off x="5612692" y="2836590"/>
              <a:ext cx="382118" cy="315450"/>
            </a:xfrm>
            <a:custGeom>
              <a:avLst/>
              <a:gdLst/>
              <a:ahLst/>
              <a:cxnLst/>
              <a:rect l="l" t="t" r="r" b="b"/>
              <a:pathLst>
                <a:path w="4144" h="3421" extrusionOk="0">
                  <a:moveTo>
                    <a:pt x="1172" y="1"/>
                  </a:moveTo>
                  <a:cubicBezTo>
                    <a:pt x="996" y="1"/>
                    <a:pt x="826" y="83"/>
                    <a:pt x="715" y="238"/>
                  </a:cubicBezTo>
                  <a:lnTo>
                    <a:pt x="179" y="1023"/>
                  </a:lnTo>
                  <a:cubicBezTo>
                    <a:pt x="1" y="1273"/>
                    <a:pt x="72" y="1619"/>
                    <a:pt x="322" y="1774"/>
                  </a:cubicBezTo>
                  <a:lnTo>
                    <a:pt x="2656" y="3321"/>
                  </a:lnTo>
                  <a:cubicBezTo>
                    <a:pt x="2755" y="3389"/>
                    <a:pt x="2864" y="3421"/>
                    <a:pt x="2971" y="3421"/>
                  </a:cubicBezTo>
                  <a:cubicBezTo>
                    <a:pt x="3147" y="3421"/>
                    <a:pt x="3318" y="3334"/>
                    <a:pt x="3430" y="3178"/>
                  </a:cubicBezTo>
                  <a:lnTo>
                    <a:pt x="3965" y="2405"/>
                  </a:lnTo>
                  <a:cubicBezTo>
                    <a:pt x="4144" y="2143"/>
                    <a:pt x="4073" y="1809"/>
                    <a:pt x="3823" y="1643"/>
                  </a:cubicBezTo>
                  <a:lnTo>
                    <a:pt x="1489" y="95"/>
                  </a:lnTo>
                  <a:cubicBezTo>
                    <a:pt x="1389" y="31"/>
                    <a:pt x="1280" y="1"/>
                    <a:pt x="1172" y="1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3"/>
            <p:cNvSpPr/>
            <p:nvPr/>
          </p:nvSpPr>
          <p:spPr>
            <a:xfrm>
              <a:off x="5621452" y="2837605"/>
              <a:ext cx="109914" cy="150487"/>
            </a:xfrm>
            <a:custGeom>
              <a:avLst/>
              <a:gdLst/>
              <a:ahLst/>
              <a:cxnLst/>
              <a:rect l="l" t="t" r="r" b="b"/>
              <a:pathLst>
                <a:path w="1192" h="1632" extrusionOk="0">
                  <a:moveTo>
                    <a:pt x="1120" y="0"/>
                  </a:moveTo>
                  <a:lnTo>
                    <a:pt x="1" y="1584"/>
                  </a:lnTo>
                  <a:lnTo>
                    <a:pt x="84" y="1632"/>
                  </a:lnTo>
                  <a:lnTo>
                    <a:pt x="1191" y="48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3"/>
            <p:cNvSpPr/>
            <p:nvPr/>
          </p:nvSpPr>
          <p:spPr>
            <a:xfrm>
              <a:off x="5653357" y="2855125"/>
              <a:ext cx="112035" cy="154913"/>
            </a:xfrm>
            <a:custGeom>
              <a:avLst/>
              <a:gdLst/>
              <a:ahLst/>
              <a:cxnLst/>
              <a:rect l="l" t="t" r="r" b="b"/>
              <a:pathLst>
                <a:path w="1215" h="1680" extrusionOk="0">
                  <a:moveTo>
                    <a:pt x="1143" y="1"/>
                  </a:moveTo>
                  <a:lnTo>
                    <a:pt x="0" y="1632"/>
                  </a:lnTo>
                  <a:lnTo>
                    <a:pt x="72" y="1680"/>
                  </a:lnTo>
                  <a:lnTo>
                    <a:pt x="1215" y="49"/>
                  </a:lnTo>
                  <a:lnTo>
                    <a:pt x="11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3"/>
            <p:cNvSpPr/>
            <p:nvPr/>
          </p:nvSpPr>
          <p:spPr>
            <a:xfrm>
              <a:off x="5681850" y="2874950"/>
              <a:ext cx="114248" cy="158140"/>
            </a:xfrm>
            <a:custGeom>
              <a:avLst/>
              <a:gdLst/>
              <a:ahLst/>
              <a:cxnLst/>
              <a:rect l="l" t="t" r="r" b="b"/>
              <a:pathLst>
                <a:path w="1239" h="1715" extrusionOk="0">
                  <a:moveTo>
                    <a:pt x="1168" y="0"/>
                  </a:moveTo>
                  <a:lnTo>
                    <a:pt x="1" y="1667"/>
                  </a:lnTo>
                  <a:lnTo>
                    <a:pt x="72" y="1715"/>
                  </a:lnTo>
                  <a:lnTo>
                    <a:pt x="1239" y="48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3"/>
            <p:cNvSpPr/>
            <p:nvPr/>
          </p:nvSpPr>
          <p:spPr>
            <a:xfrm>
              <a:off x="5708223" y="2893577"/>
              <a:ext cx="114248" cy="157126"/>
            </a:xfrm>
            <a:custGeom>
              <a:avLst/>
              <a:gdLst/>
              <a:ahLst/>
              <a:cxnLst/>
              <a:rect l="l" t="t" r="r" b="b"/>
              <a:pathLst>
                <a:path w="1239" h="1704" extrusionOk="0">
                  <a:moveTo>
                    <a:pt x="1167" y="1"/>
                  </a:moveTo>
                  <a:lnTo>
                    <a:pt x="0" y="1656"/>
                  </a:lnTo>
                  <a:lnTo>
                    <a:pt x="84" y="1703"/>
                  </a:lnTo>
                  <a:lnTo>
                    <a:pt x="1239" y="48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3"/>
            <p:cNvSpPr/>
            <p:nvPr/>
          </p:nvSpPr>
          <p:spPr>
            <a:xfrm>
              <a:off x="5736808" y="2910083"/>
              <a:ext cx="114248" cy="159247"/>
            </a:xfrm>
            <a:custGeom>
              <a:avLst/>
              <a:gdLst/>
              <a:ahLst/>
              <a:cxnLst/>
              <a:rect l="l" t="t" r="r" b="b"/>
              <a:pathLst>
                <a:path w="1239" h="1727" extrusionOk="0">
                  <a:moveTo>
                    <a:pt x="1167" y="0"/>
                  </a:moveTo>
                  <a:lnTo>
                    <a:pt x="0" y="1679"/>
                  </a:lnTo>
                  <a:lnTo>
                    <a:pt x="71" y="1727"/>
                  </a:lnTo>
                  <a:lnTo>
                    <a:pt x="1238" y="60"/>
                  </a:lnTo>
                  <a:lnTo>
                    <a:pt x="1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3"/>
            <p:cNvSpPr/>
            <p:nvPr/>
          </p:nvSpPr>
          <p:spPr>
            <a:xfrm>
              <a:off x="5763088" y="2927603"/>
              <a:ext cx="115355" cy="159339"/>
            </a:xfrm>
            <a:custGeom>
              <a:avLst/>
              <a:gdLst/>
              <a:ahLst/>
              <a:cxnLst/>
              <a:rect l="l" t="t" r="r" b="b"/>
              <a:pathLst>
                <a:path w="1251" h="1728" extrusionOk="0">
                  <a:moveTo>
                    <a:pt x="1168" y="1"/>
                  </a:moveTo>
                  <a:lnTo>
                    <a:pt x="1" y="1668"/>
                  </a:lnTo>
                  <a:lnTo>
                    <a:pt x="72" y="1727"/>
                  </a:lnTo>
                  <a:lnTo>
                    <a:pt x="1251" y="60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3"/>
            <p:cNvSpPr/>
            <p:nvPr/>
          </p:nvSpPr>
          <p:spPr>
            <a:xfrm>
              <a:off x="5792780" y="2947428"/>
              <a:ext cx="114248" cy="158140"/>
            </a:xfrm>
            <a:custGeom>
              <a:avLst/>
              <a:gdLst/>
              <a:ahLst/>
              <a:cxnLst/>
              <a:rect l="l" t="t" r="r" b="b"/>
              <a:pathLst>
                <a:path w="1239" h="1715" extrusionOk="0">
                  <a:moveTo>
                    <a:pt x="1167" y="0"/>
                  </a:moveTo>
                  <a:lnTo>
                    <a:pt x="0" y="1667"/>
                  </a:lnTo>
                  <a:lnTo>
                    <a:pt x="72" y="1715"/>
                  </a:lnTo>
                  <a:lnTo>
                    <a:pt x="1238" y="48"/>
                  </a:lnTo>
                  <a:lnTo>
                    <a:pt x="1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3"/>
            <p:cNvSpPr/>
            <p:nvPr/>
          </p:nvSpPr>
          <p:spPr>
            <a:xfrm>
              <a:off x="5824593" y="2967161"/>
              <a:ext cx="113142" cy="157034"/>
            </a:xfrm>
            <a:custGeom>
              <a:avLst/>
              <a:gdLst/>
              <a:ahLst/>
              <a:cxnLst/>
              <a:rect l="l" t="t" r="r" b="b"/>
              <a:pathLst>
                <a:path w="1227" h="1703" extrusionOk="0">
                  <a:moveTo>
                    <a:pt x="1155" y="0"/>
                  </a:moveTo>
                  <a:lnTo>
                    <a:pt x="1" y="1655"/>
                  </a:lnTo>
                  <a:lnTo>
                    <a:pt x="72" y="1703"/>
                  </a:lnTo>
                  <a:lnTo>
                    <a:pt x="1227" y="48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3"/>
            <p:cNvSpPr/>
            <p:nvPr/>
          </p:nvSpPr>
          <p:spPr>
            <a:xfrm>
              <a:off x="5850965" y="2985788"/>
              <a:ext cx="116461" cy="158232"/>
            </a:xfrm>
            <a:custGeom>
              <a:avLst/>
              <a:gdLst/>
              <a:ahLst/>
              <a:cxnLst/>
              <a:rect l="l" t="t" r="r" b="b"/>
              <a:pathLst>
                <a:path w="1263" h="1716" extrusionOk="0">
                  <a:moveTo>
                    <a:pt x="1191" y="1"/>
                  </a:moveTo>
                  <a:lnTo>
                    <a:pt x="0" y="1656"/>
                  </a:lnTo>
                  <a:lnTo>
                    <a:pt x="72" y="1715"/>
                  </a:lnTo>
                  <a:lnTo>
                    <a:pt x="1262" y="48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3"/>
            <p:cNvSpPr/>
            <p:nvPr/>
          </p:nvSpPr>
          <p:spPr>
            <a:xfrm>
              <a:off x="5877338" y="3004507"/>
              <a:ext cx="108716" cy="150487"/>
            </a:xfrm>
            <a:custGeom>
              <a:avLst/>
              <a:gdLst/>
              <a:ahLst/>
              <a:cxnLst/>
              <a:rect l="l" t="t" r="r" b="b"/>
              <a:pathLst>
                <a:path w="1179" h="1632" extrusionOk="0">
                  <a:moveTo>
                    <a:pt x="1107" y="0"/>
                  </a:moveTo>
                  <a:lnTo>
                    <a:pt x="0" y="1584"/>
                  </a:lnTo>
                  <a:lnTo>
                    <a:pt x="71" y="1631"/>
                  </a:lnTo>
                  <a:lnTo>
                    <a:pt x="1179" y="48"/>
                  </a:lnTo>
                  <a:lnTo>
                    <a:pt x="1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3"/>
            <p:cNvSpPr/>
            <p:nvPr/>
          </p:nvSpPr>
          <p:spPr>
            <a:xfrm>
              <a:off x="5613798" y="2831888"/>
              <a:ext cx="378891" cy="325317"/>
            </a:xfrm>
            <a:custGeom>
              <a:avLst/>
              <a:gdLst/>
              <a:ahLst/>
              <a:cxnLst/>
              <a:rect l="l" t="t" r="r" b="b"/>
              <a:pathLst>
                <a:path w="4109" h="3528" extrusionOk="0">
                  <a:moveTo>
                    <a:pt x="1144" y="98"/>
                  </a:moveTo>
                  <a:cubicBezTo>
                    <a:pt x="1251" y="98"/>
                    <a:pt x="1334" y="134"/>
                    <a:pt x="1429" y="193"/>
                  </a:cubicBezTo>
                  <a:lnTo>
                    <a:pt x="3763" y="1741"/>
                  </a:lnTo>
                  <a:cubicBezTo>
                    <a:pt x="3882" y="1813"/>
                    <a:pt x="3953" y="1932"/>
                    <a:pt x="3989" y="2063"/>
                  </a:cubicBezTo>
                  <a:cubicBezTo>
                    <a:pt x="4013" y="2206"/>
                    <a:pt x="3989" y="2337"/>
                    <a:pt x="3918" y="2444"/>
                  </a:cubicBezTo>
                  <a:lnTo>
                    <a:pt x="3382" y="3218"/>
                  </a:lnTo>
                  <a:cubicBezTo>
                    <a:pt x="3277" y="3353"/>
                    <a:pt x="3115" y="3426"/>
                    <a:pt x="2949" y="3426"/>
                  </a:cubicBezTo>
                  <a:cubicBezTo>
                    <a:pt x="2853" y="3426"/>
                    <a:pt x="2755" y="3401"/>
                    <a:pt x="2668" y="3349"/>
                  </a:cubicBezTo>
                  <a:lnTo>
                    <a:pt x="322" y="1801"/>
                  </a:lnTo>
                  <a:cubicBezTo>
                    <a:pt x="203" y="1729"/>
                    <a:pt x="131" y="1610"/>
                    <a:pt x="108" y="1467"/>
                  </a:cubicBezTo>
                  <a:cubicBezTo>
                    <a:pt x="72" y="1336"/>
                    <a:pt x="108" y="1205"/>
                    <a:pt x="179" y="1098"/>
                  </a:cubicBezTo>
                  <a:lnTo>
                    <a:pt x="715" y="324"/>
                  </a:lnTo>
                  <a:cubicBezTo>
                    <a:pt x="822" y="181"/>
                    <a:pt x="977" y="98"/>
                    <a:pt x="1144" y="98"/>
                  </a:cubicBezTo>
                  <a:close/>
                  <a:moveTo>
                    <a:pt x="1156" y="0"/>
                  </a:moveTo>
                  <a:cubicBezTo>
                    <a:pt x="961" y="0"/>
                    <a:pt x="768" y="92"/>
                    <a:pt x="655" y="265"/>
                  </a:cubicBezTo>
                  <a:lnTo>
                    <a:pt x="120" y="1039"/>
                  </a:lnTo>
                  <a:cubicBezTo>
                    <a:pt x="24" y="1170"/>
                    <a:pt x="1" y="1336"/>
                    <a:pt x="24" y="1479"/>
                  </a:cubicBezTo>
                  <a:cubicBezTo>
                    <a:pt x="60" y="1646"/>
                    <a:pt x="143" y="1777"/>
                    <a:pt x="286" y="1872"/>
                  </a:cubicBezTo>
                  <a:lnTo>
                    <a:pt x="2620" y="3420"/>
                  </a:lnTo>
                  <a:cubicBezTo>
                    <a:pt x="2727" y="3491"/>
                    <a:pt x="2846" y="3527"/>
                    <a:pt x="2965" y="3527"/>
                  </a:cubicBezTo>
                  <a:cubicBezTo>
                    <a:pt x="3156" y="3527"/>
                    <a:pt x="3334" y="3432"/>
                    <a:pt x="3453" y="3253"/>
                  </a:cubicBezTo>
                  <a:lnTo>
                    <a:pt x="3989" y="2479"/>
                  </a:lnTo>
                  <a:cubicBezTo>
                    <a:pt x="4072" y="2348"/>
                    <a:pt x="4108" y="2182"/>
                    <a:pt x="4072" y="2039"/>
                  </a:cubicBezTo>
                  <a:cubicBezTo>
                    <a:pt x="4049" y="1872"/>
                    <a:pt x="3953" y="1741"/>
                    <a:pt x="3822" y="1646"/>
                  </a:cubicBezTo>
                  <a:lnTo>
                    <a:pt x="1489" y="98"/>
                  </a:lnTo>
                  <a:cubicBezTo>
                    <a:pt x="1387" y="32"/>
                    <a:pt x="1271" y="0"/>
                    <a:pt x="11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3"/>
            <p:cNvSpPr/>
            <p:nvPr/>
          </p:nvSpPr>
          <p:spPr>
            <a:xfrm>
              <a:off x="4897964" y="2912296"/>
              <a:ext cx="1066132" cy="1282364"/>
            </a:xfrm>
            <a:custGeom>
              <a:avLst/>
              <a:gdLst/>
              <a:ahLst/>
              <a:cxnLst/>
              <a:rect l="l" t="t" r="r" b="b"/>
              <a:pathLst>
                <a:path w="11562" h="13907" extrusionOk="0">
                  <a:moveTo>
                    <a:pt x="7704" y="0"/>
                  </a:moveTo>
                  <a:cubicBezTo>
                    <a:pt x="7704" y="0"/>
                    <a:pt x="1322" y="6668"/>
                    <a:pt x="846" y="7846"/>
                  </a:cubicBezTo>
                  <a:cubicBezTo>
                    <a:pt x="322" y="9132"/>
                    <a:pt x="1" y="12049"/>
                    <a:pt x="2108" y="13323"/>
                  </a:cubicBezTo>
                  <a:cubicBezTo>
                    <a:pt x="2782" y="13735"/>
                    <a:pt x="3522" y="13906"/>
                    <a:pt x="4247" y="13906"/>
                  </a:cubicBezTo>
                  <a:cubicBezTo>
                    <a:pt x="5957" y="13906"/>
                    <a:pt x="7591" y="12953"/>
                    <a:pt x="8109" y="11942"/>
                  </a:cubicBezTo>
                  <a:cubicBezTo>
                    <a:pt x="8835" y="10501"/>
                    <a:pt x="11562" y="2405"/>
                    <a:pt x="11562" y="2405"/>
                  </a:cubicBezTo>
                  <a:lnTo>
                    <a:pt x="77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3"/>
            <p:cNvSpPr/>
            <p:nvPr/>
          </p:nvSpPr>
          <p:spPr>
            <a:xfrm>
              <a:off x="4891417" y="2906763"/>
              <a:ext cx="1074892" cy="1293430"/>
            </a:xfrm>
            <a:custGeom>
              <a:avLst/>
              <a:gdLst/>
              <a:ahLst/>
              <a:cxnLst/>
              <a:rect l="l" t="t" r="r" b="b"/>
              <a:pathLst>
                <a:path w="11657" h="14027" extrusionOk="0">
                  <a:moveTo>
                    <a:pt x="7775" y="120"/>
                  </a:moveTo>
                  <a:lnTo>
                    <a:pt x="11585" y="2489"/>
                  </a:lnTo>
                  <a:cubicBezTo>
                    <a:pt x="11371" y="3072"/>
                    <a:pt x="8847" y="10609"/>
                    <a:pt x="8144" y="11990"/>
                  </a:cubicBezTo>
                  <a:cubicBezTo>
                    <a:pt x="7763" y="12716"/>
                    <a:pt x="6787" y="13395"/>
                    <a:pt x="5679" y="13728"/>
                  </a:cubicBezTo>
                  <a:cubicBezTo>
                    <a:pt x="5218" y="13859"/>
                    <a:pt x="4761" y="13924"/>
                    <a:pt x="4319" y="13924"/>
                  </a:cubicBezTo>
                  <a:cubicBezTo>
                    <a:pt x="3552" y="13924"/>
                    <a:pt x="2830" y="13728"/>
                    <a:pt x="2203" y="13335"/>
                  </a:cubicBezTo>
                  <a:cubicBezTo>
                    <a:pt x="119" y="12073"/>
                    <a:pt x="465" y="9144"/>
                    <a:pt x="953" y="7918"/>
                  </a:cubicBezTo>
                  <a:cubicBezTo>
                    <a:pt x="1405" y="6811"/>
                    <a:pt x="7323" y="596"/>
                    <a:pt x="7775" y="120"/>
                  </a:cubicBezTo>
                  <a:close/>
                  <a:moveTo>
                    <a:pt x="7739" y="1"/>
                  </a:moveTo>
                  <a:lnTo>
                    <a:pt x="7715" y="36"/>
                  </a:lnTo>
                  <a:cubicBezTo>
                    <a:pt x="7465" y="298"/>
                    <a:pt x="1334" y="6728"/>
                    <a:pt x="857" y="7894"/>
                  </a:cubicBezTo>
                  <a:cubicBezTo>
                    <a:pt x="357" y="9133"/>
                    <a:pt x="0" y="12121"/>
                    <a:pt x="2143" y="13431"/>
                  </a:cubicBezTo>
                  <a:cubicBezTo>
                    <a:pt x="2798" y="13836"/>
                    <a:pt x="3536" y="14026"/>
                    <a:pt x="4322" y="14026"/>
                  </a:cubicBezTo>
                  <a:cubicBezTo>
                    <a:pt x="4763" y="14026"/>
                    <a:pt x="5227" y="13955"/>
                    <a:pt x="5679" y="13812"/>
                  </a:cubicBezTo>
                  <a:cubicBezTo>
                    <a:pt x="6822" y="13490"/>
                    <a:pt x="7799" y="12776"/>
                    <a:pt x="8192" y="12014"/>
                  </a:cubicBezTo>
                  <a:cubicBezTo>
                    <a:pt x="8918" y="10597"/>
                    <a:pt x="11609" y="2548"/>
                    <a:pt x="11645" y="2477"/>
                  </a:cubicBezTo>
                  <a:lnTo>
                    <a:pt x="11656" y="2441"/>
                  </a:lnTo>
                  <a:lnTo>
                    <a:pt x="7775" y="12"/>
                  </a:lnTo>
                  <a:lnTo>
                    <a:pt x="77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3"/>
            <p:cNvSpPr/>
            <p:nvPr/>
          </p:nvSpPr>
          <p:spPr>
            <a:xfrm>
              <a:off x="7949044" y="3369940"/>
              <a:ext cx="219644" cy="132137"/>
            </a:xfrm>
            <a:custGeom>
              <a:avLst/>
              <a:gdLst/>
              <a:ahLst/>
              <a:cxnLst/>
              <a:rect l="l" t="t" r="r" b="b"/>
              <a:pathLst>
                <a:path w="2382" h="1433" extrusionOk="0">
                  <a:moveTo>
                    <a:pt x="1085" y="0"/>
                  </a:moveTo>
                  <a:cubicBezTo>
                    <a:pt x="905" y="0"/>
                    <a:pt x="500" y="252"/>
                    <a:pt x="500" y="252"/>
                  </a:cubicBezTo>
                  <a:cubicBezTo>
                    <a:pt x="0" y="692"/>
                    <a:pt x="1179" y="1395"/>
                    <a:pt x="1429" y="1431"/>
                  </a:cubicBezTo>
                  <a:cubicBezTo>
                    <a:pt x="1435" y="1432"/>
                    <a:pt x="1442" y="1432"/>
                    <a:pt x="1449" y="1432"/>
                  </a:cubicBezTo>
                  <a:cubicBezTo>
                    <a:pt x="1693" y="1432"/>
                    <a:pt x="2147" y="843"/>
                    <a:pt x="2262" y="681"/>
                  </a:cubicBezTo>
                  <a:cubicBezTo>
                    <a:pt x="2381" y="514"/>
                    <a:pt x="2262" y="335"/>
                    <a:pt x="2191" y="276"/>
                  </a:cubicBezTo>
                  <a:cubicBezTo>
                    <a:pt x="2119" y="216"/>
                    <a:pt x="1786" y="192"/>
                    <a:pt x="1607" y="157"/>
                  </a:cubicBezTo>
                  <a:cubicBezTo>
                    <a:pt x="1417" y="133"/>
                    <a:pt x="1274" y="14"/>
                    <a:pt x="1107" y="2"/>
                  </a:cubicBezTo>
                  <a:cubicBezTo>
                    <a:pt x="1100" y="1"/>
                    <a:pt x="1093" y="0"/>
                    <a:pt x="10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3"/>
            <p:cNvSpPr/>
            <p:nvPr/>
          </p:nvSpPr>
          <p:spPr>
            <a:xfrm>
              <a:off x="7976430" y="3366712"/>
              <a:ext cx="192258" cy="140712"/>
            </a:xfrm>
            <a:custGeom>
              <a:avLst/>
              <a:gdLst/>
              <a:ahLst/>
              <a:cxnLst/>
              <a:rect l="l" t="t" r="r" b="b"/>
              <a:pathLst>
                <a:path w="2085" h="1526" extrusionOk="0">
                  <a:moveTo>
                    <a:pt x="764" y="103"/>
                  </a:moveTo>
                  <a:cubicBezTo>
                    <a:pt x="777" y="103"/>
                    <a:pt x="789" y="105"/>
                    <a:pt x="798" y="108"/>
                  </a:cubicBezTo>
                  <a:cubicBezTo>
                    <a:pt x="870" y="108"/>
                    <a:pt x="941" y="144"/>
                    <a:pt x="1037" y="180"/>
                  </a:cubicBezTo>
                  <a:cubicBezTo>
                    <a:pt x="1108" y="204"/>
                    <a:pt x="1191" y="251"/>
                    <a:pt x="1287" y="263"/>
                  </a:cubicBezTo>
                  <a:cubicBezTo>
                    <a:pt x="1346" y="287"/>
                    <a:pt x="1418" y="287"/>
                    <a:pt x="1489" y="299"/>
                  </a:cubicBezTo>
                  <a:cubicBezTo>
                    <a:pt x="1632" y="311"/>
                    <a:pt x="1811" y="346"/>
                    <a:pt x="1846" y="370"/>
                  </a:cubicBezTo>
                  <a:cubicBezTo>
                    <a:pt x="1882" y="382"/>
                    <a:pt x="1941" y="466"/>
                    <a:pt x="1953" y="549"/>
                  </a:cubicBezTo>
                  <a:cubicBezTo>
                    <a:pt x="1953" y="608"/>
                    <a:pt x="1941" y="656"/>
                    <a:pt x="1906" y="704"/>
                  </a:cubicBezTo>
                  <a:lnTo>
                    <a:pt x="1882" y="739"/>
                  </a:lnTo>
                  <a:cubicBezTo>
                    <a:pt x="1523" y="1215"/>
                    <a:pt x="1265" y="1430"/>
                    <a:pt x="1131" y="1430"/>
                  </a:cubicBezTo>
                  <a:cubicBezTo>
                    <a:pt x="1127" y="1430"/>
                    <a:pt x="1123" y="1430"/>
                    <a:pt x="1120" y="1430"/>
                  </a:cubicBezTo>
                  <a:cubicBezTo>
                    <a:pt x="977" y="1406"/>
                    <a:pt x="251" y="1013"/>
                    <a:pt x="144" y="632"/>
                  </a:cubicBezTo>
                  <a:cubicBezTo>
                    <a:pt x="108" y="513"/>
                    <a:pt x="144" y="418"/>
                    <a:pt x="227" y="335"/>
                  </a:cubicBezTo>
                  <a:cubicBezTo>
                    <a:pt x="377" y="238"/>
                    <a:pt x="643" y="103"/>
                    <a:pt x="764" y="103"/>
                  </a:cubicBezTo>
                  <a:close/>
                  <a:moveTo>
                    <a:pt x="810" y="1"/>
                  </a:moveTo>
                  <a:cubicBezTo>
                    <a:pt x="635" y="1"/>
                    <a:pt x="226" y="228"/>
                    <a:pt x="179" y="251"/>
                  </a:cubicBezTo>
                  <a:lnTo>
                    <a:pt x="167" y="251"/>
                  </a:lnTo>
                  <a:cubicBezTo>
                    <a:pt x="48" y="370"/>
                    <a:pt x="1" y="513"/>
                    <a:pt x="48" y="656"/>
                  </a:cubicBezTo>
                  <a:cubicBezTo>
                    <a:pt x="167" y="1061"/>
                    <a:pt x="894" y="1489"/>
                    <a:pt x="1108" y="1525"/>
                  </a:cubicBezTo>
                  <a:lnTo>
                    <a:pt x="1132" y="1525"/>
                  </a:lnTo>
                  <a:cubicBezTo>
                    <a:pt x="1358" y="1525"/>
                    <a:pt x="1668" y="1168"/>
                    <a:pt x="1977" y="823"/>
                  </a:cubicBezTo>
                  <a:lnTo>
                    <a:pt x="2013" y="775"/>
                  </a:lnTo>
                  <a:cubicBezTo>
                    <a:pt x="2061" y="716"/>
                    <a:pt x="2084" y="632"/>
                    <a:pt x="2072" y="549"/>
                  </a:cubicBezTo>
                  <a:cubicBezTo>
                    <a:pt x="2061" y="430"/>
                    <a:pt x="2001" y="346"/>
                    <a:pt x="1941" y="299"/>
                  </a:cubicBezTo>
                  <a:cubicBezTo>
                    <a:pt x="1882" y="251"/>
                    <a:pt x="1739" y="239"/>
                    <a:pt x="1537" y="216"/>
                  </a:cubicBezTo>
                  <a:cubicBezTo>
                    <a:pt x="1465" y="192"/>
                    <a:pt x="1382" y="192"/>
                    <a:pt x="1322" y="180"/>
                  </a:cubicBezTo>
                  <a:cubicBezTo>
                    <a:pt x="1251" y="168"/>
                    <a:pt x="1168" y="120"/>
                    <a:pt x="1084" y="85"/>
                  </a:cubicBezTo>
                  <a:cubicBezTo>
                    <a:pt x="1001" y="49"/>
                    <a:pt x="906" y="13"/>
                    <a:pt x="822" y="1"/>
                  </a:cubicBezTo>
                  <a:cubicBezTo>
                    <a:pt x="818" y="1"/>
                    <a:pt x="814" y="1"/>
                    <a:pt x="8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3"/>
            <p:cNvSpPr/>
            <p:nvPr/>
          </p:nvSpPr>
          <p:spPr>
            <a:xfrm>
              <a:off x="7912344" y="3309634"/>
              <a:ext cx="206919" cy="128910"/>
            </a:xfrm>
            <a:custGeom>
              <a:avLst/>
              <a:gdLst/>
              <a:ahLst/>
              <a:cxnLst/>
              <a:rect l="l" t="t" r="r" b="b"/>
              <a:pathLst>
                <a:path w="2244" h="1398" extrusionOk="0">
                  <a:moveTo>
                    <a:pt x="1763" y="0"/>
                  </a:moveTo>
                  <a:cubicBezTo>
                    <a:pt x="1331" y="0"/>
                    <a:pt x="434" y="501"/>
                    <a:pt x="434" y="501"/>
                  </a:cubicBezTo>
                  <a:cubicBezTo>
                    <a:pt x="1" y="786"/>
                    <a:pt x="680" y="1398"/>
                    <a:pt x="938" y="1398"/>
                  </a:cubicBezTo>
                  <a:cubicBezTo>
                    <a:pt x="949" y="1398"/>
                    <a:pt x="960" y="1397"/>
                    <a:pt x="970" y="1394"/>
                  </a:cubicBezTo>
                  <a:cubicBezTo>
                    <a:pt x="1184" y="1346"/>
                    <a:pt x="1720" y="894"/>
                    <a:pt x="1886" y="727"/>
                  </a:cubicBezTo>
                  <a:cubicBezTo>
                    <a:pt x="2053" y="561"/>
                    <a:pt x="2244" y="168"/>
                    <a:pt x="1898" y="25"/>
                  </a:cubicBezTo>
                  <a:cubicBezTo>
                    <a:pt x="1862" y="8"/>
                    <a:pt x="1816" y="0"/>
                    <a:pt x="17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3"/>
            <p:cNvSpPr/>
            <p:nvPr/>
          </p:nvSpPr>
          <p:spPr>
            <a:xfrm>
              <a:off x="7932538" y="3306406"/>
              <a:ext cx="180178" cy="137301"/>
            </a:xfrm>
            <a:custGeom>
              <a:avLst/>
              <a:gdLst/>
              <a:ahLst/>
              <a:cxnLst/>
              <a:rect l="l" t="t" r="r" b="b"/>
              <a:pathLst>
                <a:path w="1954" h="1489" extrusionOk="0">
                  <a:moveTo>
                    <a:pt x="1535" y="98"/>
                  </a:moveTo>
                  <a:cubicBezTo>
                    <a:pt x="1579" y="98"/>
                    <a:pt x="1616" y="105"/>
                    <a:pt x="1644" y="119"/>
                  </a:cubicBezTo>
                  <a:cubicBezTo>
                    <a:pt x="1751" y="155"/>
                    <a:pt x="1786" y="227"/>
                    <a:pt x="1810" y="298"/>
                  </a:cubicBezTo>
                  <a:cubicBezTo>
                    <a:pt x="1834" y="453"/>
                    <a:pt x="1727" y="643"/>
                    <a:pt x="1620" y="750"/>
                  </a:cubicBezTo>
                  <a:cubicBezTo>
                    <a:pt x="1441" y="929"/>
                    <a:pt x="929" y="1358"/>
                    <a:pt x="727" y="1405"/>
                  </a:cubicBezTo>
                  <a:cubicBezTo>
                    <a:pt x="722" y="1406"/>
                    <a:pt x="717" y="1407"/>
                    <a:pt x="712" y="1407"/>
                  </a:cubicBezTo>
                  <a:cubicBezTo>
                    <a:pt x="590" y="1407"/>
                    <a:pt x="258" y="1156"/>
                    <a:pt x="155" y="905"/>
                  </a:cubicBezTo>
                  <a:cubicBezTo>
                    <a:pt x="96" y="762"/>
                    <a:pt x="120" y="655"/>
                    <a:pt x="239" y="584"/>
                  </a:cubicBezTo>
                  <a:cubicBezTo>
                    <a:pt x="521" y="437"/>
                    <a:pt x="1216" y="98"/>
                    <a:pt x="1535" y="98"/>
                  </a:cubicBezTo>
                  <a:close/>
                  <a:moveTo>
                    <a:pt x="1570" y="1"/>
                  </a:moveTo>
                  <a:cubicBezTo>
                    <a:pt x="1134" y="1"/>
                    <a:pt x="297" y="448"/>
                    <a:pt x="191" y="500"/>
                  </a:cubicBezTo>
                  <a:cubicBezTo>
                    <a:pt x="48" y="596"/>
                    <a:pt x="1" y="762"/>
                    <a:pt x="84" y="941"/>
                  </a:cubicBezTo>
                  <a:cubicBezTo>
                    <a:pt x="179" y="1191"/>
                    <a:pt x="536" y="1489"/>
                    <a:pt x="727" y="1489"/>
                  </a:cubicBezTo>
                  <a:lnTo>
                    <a:pt x="763" y="1489"/>
                  </a:lnTo>
                  <a:cubicBezTo>
                    <a:pt x="1024" y="1441"/>
                    <a:pt x="1608" y="905"/>
                    <a:pt x="1715" y="798"/>
                  </a:cubicBezTo>
                  <a:cubicBezTo>
                    <a:pt x="1834" y="691"/>
                    <a:pt x="1953" y="465"/>
                    <a:pt x="1917" y="286"/>
                  </a:cubicBezTo>
                  <a:cubicBezTo>
                    <a:pt x="1906" y="167"/>
                    <a:pt x="1834" y="84"/>
                    <a:pt x="1715" y="24"/>
                  </a:cubicBezTo>
                  <a:cubicBezTo>
                    <a:pt x="1675" y="8"/>
                    <a:pt x="1626" y="1"/>
                    <a:pt x="15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3"/>
            <p:cNvSpPr/>
            <p:nvPr/>
          </p:nvSpPr>
          <p:spPr>
            <a:xfrm>
              <a:off x="6307687" y="3152690"/>
              <a:ext cx="2264954" cy="1609618"/>
            </a:xfrm>
            <a:custGeom>
              <a:avLst/>
              <a:gdLst/>
              <a:ahLst/>
              <a:cxnLst/>
              <a:rect l="l" t="t" r="r" b="b"/>
              <a:pathLst>
                <a:path w="24563" h="17456" extrusionOk="0">
                  <a:moveTo>
                    <a:pt x="11633" y="1"/>
                  </a:moveTo>
                  <a:cubicBezTo>
                    <a:pt x="5441" y="965"/>
                    <a:pt x="1834" y="5644"/>
                    <a:pt x="691" y="11180"/>
                  </a:cubicBezTo>
                  <a:cubicBezTo>
                    <a:pt x="0" y="14490"/>
                    <a:pt x="1012" y="16491"/>
                    <a:pt x="2643" y="17455"/>
                  </a:cubicBezTo>
                  <a:lnTo>
                    <a:pt x="21920" y="17455"/>
                  </a:lnTo>
                  <a:cubicBezTo>
                    <a:pt x="23551" y="16503"/>
                    <a:pt x="24563" y="14502"/>
                    <a:pt x="23872" y="11180"/>
                  </a:cubicBezTo>
                  <a:cubicBezTo>
                    <a:pt x="22729" y="5644"/>
                    <a:pt x="19134" y="965"/>
                    <a:pt x="129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3"/>
            <p:cNvSpPr/>
            <p:nvPr/>
          </p:nvSpPr>
          <p:spPr>
            <a:xfrm>
              <a:off x="6307687" y="3148264"/>
              <a:ext cx="2261727" cy="1618378"/>
            </a:xfrm>
            <a:custGeom>
              <a:avLst/>
              <a:gdLst/>
              <a:ahLst/>
              <a:cxnLst/>
              <a:rect l="l" t="t" r="r" b="b"/>
              <a:pathLst>
                <a:path w="24528" h="17551" extrusionOk="0">
                  <a:moveTo>
                    <a:pt x="12942" y="96"/>
                  </a:moveTo>
                  <a:cubicBezTo>
                    <a:pt x="18574" y="989"/>
                    <a:pt x="22551" y="5049"/>
                    <a:pt x="23837" y="11240"/>
                  </a:cubicBezTo>
                  <a:cubicBezTo>
                    <a:pt x="24432" y="14169"/>
                    <a:pt x="23741" y="16372"/>
                    <a:pt x="21908" y="17467"/>
                  </a:cubicBezTo>
                  <a:lnTo>
                    <a:pt x="2643" y="17467"/>
                  </a:lnTo>
                  <a:cubicBezTo>
                    <a:pt x="810" y="16372"/>
                    <a:pt x="119" y="14157"/>
                    <a:pt x="738" y="11240"/>
                  </a:cubicBezTo>
                  <a:cubicBezTo>
                    <a:pt x="2012" y="5037"/>
                    <a:pt x="5989" y="977"/>
                    <a:pt x="11633" y="96"/>
                  </a:cubicBezTo>
                  <a:close/>
                  <a:moveTo>
                    <a:pt x="11597" y="1"/>
                  </a:moveTo>
                  <a:cubicBezTo>
                    <a:pt x="8644" y="477"/>
                    <a:pt x="6168" y="1787"/>
                    <a:pt x="4215" y="3906"/>
                  </a:cubicBezTo>
                  <a:cubicBezTo>
                    <a:pt x="2465" y="5811"/>
                    <a:pt x="1227" y="8335"/>
                    <a:pt x="631" y="11228"/>
                  </a:cubicBezTo>
                  <a:cubicBezTo>
                    <a:pt x="0" y="14205"/>
                    <a:pt x="703" y="16431"/>
                    <a:pt x="2596" y="17551"/>
                  </a:cubicBezTo>
                  <a:lnTo>
                    <a:pt x="21943" y="17551"/>
                  </a:lnTo>
                  <a:cubicBezTo>
                    <a:pt x="23837" y="16431"/>
                    <a:pt x="24527" y="14193"/>
                    <a:pt x="23908" y="11228"/>
                  </a:cubicBezTo>
                  <a:cubicBezTo>
                    <a:pt x="23313" y="8359"/>
                    <a:pt x="22074" y="5811"/>
                    <a:pt x="20324" y="3906"/>
                  </a:cubicBezTo>
                  <a:cubicBezTo>
                    <a:pt x="18372" y="1775"/>
                    <a:pt x="15883" y="465"/>
                    <a:pt x="129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3"/>
            <p:cNvSpPr/>
            <p:nvPr/>
          </p:nvSpPr>
          <p:spPr>
            <a:xfrm>
              <a:off x="7866146" y="3649616"/>
              <a:ext cx="78286" cy="24804"/>
            </a:xfrm>
            <a:custGeom>
              <a:avLst/>
              <a:gdLst/>
              <a:ahLst/>
              <a:cxnLst/>
              <a:rect l="l" t="t" r="r" b="b"/>
              <a:pathLst>
                <a:path w="849" h="269" extrusionOk="0">
                  <a:moveTo>
                    <a:pt x="38" y="1"/>
                  </a:moveTo>
                  <a:cubicBezTo>
                    <a:pt x="4" y="1"/>
                    <a:pt x="0" y="66"/>
                    <a:pt x="42" y="76"/>
                  </a:cubicBezTo>
                  <a:cubicBezTo>
                    <a:pt x="292" y="136"/>
                    <a:pt x="542" y="207"/>
                    <a:pt x="804" y="267"/>
                  </a:cubicBezTo>
                  <a:cubicBezTo>
                    <a:pt x="806" y="268"/>
                    <a:pt x="807" y="268"/>
                    <a:pt x="809" y="268"/>
                  </a:cubicBezTo>
                  <a:cubicBezTo>
                    <a:pt x="831" y="268"/>
                    <a:pt x="849" y="207"/>
                    <a:pt x="816" y="196"/>
                  </a:cubicBezTo>
                  <a:cubicBezTo>
                    <a:pt x="554" y="136"/>
                    <a:pt x="304" y="65"/>
                    <a:pt x="54" y="5"/>
                  </a:cubicBezTo>
                  <a:cubicBezTo>
                    <a:pt x="48" y="2"/>
                    <a:pt x="43" y="1"/>
                    <a:pt x="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3"/>
            <p:cNvSpPr/>
            <p:nvPr/>
          </p:nvSpPr>
          <p:spPr>
            <a:xfrm>
              <a:off x="6850441" y="3717576"/>
              <a:ext cx="23421" cy="77180"/>
            </a:xfrm>
            <a:custGeom>
              <a:avLst/>
              <a:gdLst/>
              <a:ahLst/>
              <a:cxnLst/>
              <a:rect l="l" t="t" r="r" b="b"/>
              <a:pathLst>
                <a:path w="254" h="837" extrusionOk="0">
                  <a:moveTo>
                    <a:pt x="203" y="0"/>
                  </a:moveTo>
                  <a:cubicBezTo>
                    <a:pt x="190" y="0"/>
                    <a:pt x="179" y="6"/>
                    <a:pt x="175" y="18"/>
                  </a:cubicBezTo>
                  <a:cubicBezTo>
                    <a:pt x="115" y="280"/>
                    <a:pt x="67" y="542"/>
                    <a:pt x="8" y="792"/>
                  </a:cubicBezTo>
                  <a:cubicBezTo>
                    <a:pt x="1" y="821"/>
                    <a:pt x="24" y="837"/>
                    <a:pt x="49" y="837"/>
                  </a:cubicBezTo>
                  <a:cubicBezTo>
                    <a:pt x="65" y="837"/>
                    <a:pt x="82" y="830"/>
                    <a:pt x="91" y="816"/>
                  </a:cubicBezTo>
                  <a:cubicBezTo>
                    <a:pt x="151" y="554"/>
                    <a:pt x="186" y="292"/>
                    <a:pt x="246" y="42"/>
                  </a:cubicBezTo>
                  <a:cubicBezTo>
                    <a:pt x="254" y="19"/>
                    <a:pt x="226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3"/>
            <p:cNvSpPr/>
            <p:nvPr/>
          </p:nvSpPr>
          <p:spPr>
            <a:xfrm>
              <a:off x="7093509" y="3278282"/>
              <a:ext cx="53666" cy="63902"/>
            </a:xfrm>
            <a:custGeom>
              <a:avLst/>
              <a:gdLst/>
              <a:ahLst/>
              <a:cxnLst/>
              <a:rect l="l" t="t" r="r" b="b"/>
              <a:pathLst>
                <a:path w="582" h="693" extrusionOk="0">
                  <a:moveTo>
                    <a:pt x="539" y="0"/>
                  </a:moveTo>
                  <a:cubicBezTo>
                    <a:pt x="531" y="0"/>
                    <a:pt x="523" y="2"/>
                    <a:pt x="515" y="8"/>
                  </a:cubicBezTo>
                  <a:lnTo>
                    <a:pt x="27" y="639"/>
                  </a:lnTo>
                  <a:cubicBezTo>
                    <a:pt x="1" y="656"/>
                    <a:pt x="19" y="692"/>
                    <a:pt x="45" y="692"/>
                  </a:cubicBezTo>
                  <a:cubicBezTo>
                    <a:pt x="54" y="692"/>
                    <a:pt x="65" y="687"/>
                    <a:pt x="75" y="674"/>
                  </a:cubicBezTo>
                  <a:lnTo>
                    <a:pt x="563" y="55"/>
                  </a:lnTo>
                  <a:cubicBezTo>
                    <a:pt x="581" y="28"/>
                    <a:pt x="564" y="0"/>
                    <a:pt x="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3"/>
            <p:cNvSpPr/>
            <p:nvPr/>
          </p:nvSpPr>
          <p:spPr>
            <a:xfrm>
              <a:off x="7224357" y="3488616"/>
              <a:ext cx="81421" cy="15491"/>
            </a:xfrm>
            <a:custGeom>
              <a:avLst/>
              <a:gdLst/>
              <a:ahLst/>
              <a:cxnLst/>
              <a:rect l="l" t="t" r="r" b="b"/>
              <a:pathLst>
                <a:path w="883" h="168" extrusionOk="0">
                  <a:moveTo>
                    <a:pt x="49" y="1"/>
                  </a:moveTo>
                  <a:cubicBezTo>
                    <a:pt x="1" y="1"/>
                    <a:pt x="1" y="60"/>
                    <a:pt x="49" y="84"/>
                  </a:cubicBezTo>
                  <a:cubicBezTo>
                    <a:pt x="322" y="108"/>
                    <a:pt x="572" y="144"/>
                    <a:pt x="834" y="167"/>
                  </a:cubicBezTo>
                  <a:cubicBezTo>
                    <a:pt x="882" y="167"/>
                    <a:pt x="882" y="96"/>
                    <a:pt x="834" y="96"/>
                  </a:cubicBezTo>
                  <a:cubicBezTo>
                    <a:pt x="572" y="60"/>
                    <a:pt x="322" y="37"/>
                    <a:pt x="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3"/>
            <p:cNvSpPr/>
            <p:nvPr/>
          </p:nvSpPr>
          <p:spPr>
            <a:xfrm>
              <a:off x="7388032" y="3567641"/>
              <a:ext cx="61043" cy="57631"/>
            </a:xfrm>
            <a:custGeom>
              <a:avLst/>
              <a:gdLst/>
              <a:ahLst/>
              <a:cxnLst/>
              <a:rect l="l" t="t" r="r" b="b"/>
              <a:pathLst>
                <a:path w="662" h="625" extrusionOk="0">
                  <a:moveTo>
                    <a:pt x="48" y="0"/>
                  </a:moveTo>
                  <a:cubicBezTo>
                    <a:pt x="24" y="0"/>
                    <a:pt x="0" y="31"/>
                    <a:pt x="36" y="49"/>
                  </a:cubicBezTo>
                  <a:cubicBezTo>
                    <a:pt x="226" y="239"/>
                    <a:pt x="405" y="430"/>
                    <a:pt x="595" y="608"/>
                  </a:cubicBezTo>
                  <a:cubicBezTo>
                    <a:pt x="604" y="620"/>
                    <a:pt x="612" y="624"/>
                    <a:pt x="620" y="624"/>
                  </a:cubicBezTo>
                  <a:cubicBezTo>
                    <a:pt x="645" y="624"/>
                    <a:pt x="661" y="579"/>
                    <a:pt x="643" y="561"/>
                  </a:cubicBezTo>
                  <a:cubicBezTo>
                    <a:pt x="452" y="382"/>
                    <a:pt x="274" y="192"/>
                    <a:pt x="71" y="13"/>
                  </a:cubicBezTo>
                  <a:cubicBezTo>
                    <a:pt x="65" y="4"/>
                    <a:pt x="57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3"/>
            <p:cNvSpPr/>
            <p:nvPr/>
          </p:nvSpPr>
          <p:spPr>
            <a:xfrm>
              <a:off x="7531789" y="3777329"/>
              <a:ext cx="61873" cy="57355"/>
            </a:xfrm>
            <a:custGeom>
              <a:avLst/>
              <a:gdLst/>
              <a:ahLst/>
              <a:cxnLst/>
              <a:rect l="l" t="t" r="r" b="b"/>
              <a:pathLst>
                <a:path w="671" h="622" extrusionOk="0">
                  <a:moveTo>
                    <a:pt x="55" y="0"/>
                  </a:moveTo>
                  <a:cubicBezTo>
                    <a:pt x="25" y="0"/>
                    <a:pt x="1" y="34"/>
                    <a:pt x="36" y="61"/>
                  </a:cubicBezTo>
                  <a:cubicBezTo>
                    <a:pt x="227" y="239"/>
                    <a:pt x="406" y="430"/>
                    <a:pt x="596" y="608"/>
                  </a:cubicBezTo>
                  <a:cubicBezTo>
                    <a:pt x="599" y="617"/>
                    <a:pt x="606" y="621"/>
                    <a:pt x="614" y="621"/>
                  </a:cubicBezTo>
                  <a:cubicBezTo>
                    <a:pt x="637" y="621"/>
                    <a:pt x="670" y="588"/>
                    <a:pt x="644" y="561"/>
                  </a:cubicBezTo>
                  <a:cubicBezTo>
                    <a:pt x="453" y="382"/>
                    <a:pt x="275" y="192"/>
                    <a:pt x="84" y="13"/>
                  </a:cubicBezTo>
                  <a:cubicBezTo>
                    <a:pt x="75" y="4"/>
                    <a:pt x="65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3"/>
            <p:cNvSpPr/>
            <p:nvPr/>
          </p:nvSpPr>
          <p:spPr>
            <a:xfrm>
              <a:off x="8036829" y="3429324"/>
              <a:ext cx="9959" cy="79208"/>
            </a:xfrm>
            <a:custGeom>
              <a:avLst/>
              <a:gdLst/>
              <a:ahLst/>
              <a:cxnLst/>
              <a:rect l="l" t="t" r="r" b="b"/>
              <a:pathLst>
                <a:path w="108" h="859" extrusionOk="0">
                  <a:moveTo>
                    <a:pt x="42" y="1"/>
                  </a:moveTo>
                  <a:cubicBezTo>
                    <a:pt x="21" y="1"/>
                    <a:pt x="1" y="13"/>
                    <a:pt x="1" y="37"/>
                  </a:cubicBezTo>
                  <a:cubicBezTo>
                    <a:pt x="24" y="299"/>
                    <a:pt x="24" y="560"/>
                    <a:pt x="36" y="822"/>
                  </a:cubicBezTo>
                  <a:cubicBezTo>
                    <a:pt x="36" y="846"/>
                    <a:pt x="54" y="858"/>
                    <a:pt x="72" y="858"/>
                  </a:cubicBezTo>
                  <a:cubicBezTo>
                    <a:pt x="90" y="858"/>
                    <a:pt x="108" y="846"/>
                    <a:pt x="108" y="822"/>
                  </a:cubicBezTo>
                  <a:cubicBezTo>
                    <a:pt x="96" y="560"/>
                    <a:pt x="96" y="299"/>
                    <a:pt x="84" y="37"/>
                  </a:cubicBezTo>
                  <a:cubicBezTo>
                    <a:pt x="84" y="13"/>
                    <a:pt x="63" y="1"/>
                    <a:pt x="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3"/>
            <p:cNvSpPr/>
            <p:nvPr/>
          </p:nvSpPr>
          <p:spPr>
            <a:xfrm>
              <a:off x="8060711" y="3623613"/>
              <a:ext cx="59660" cy="59568"/>
            </a:xfrm>
            <a:custGeom>
              <a:avLst/>
              <a:gdLst/>
              <a:ahLst/>
              <a:cxnLst/>
              <a:rect l="l" t="t" r="r" b="b"/>
              <a:pathLst>
                <a:path w="647" h="646" extrusionOk="0">
                  <a:moveTo>
                    <a:pt x="47" y="1"/>
                  </a:moveTo>
                  <a:cubicBezTo>
                    <a:pt x="21" y="1"/>
                    <a:pt x="1" y="34"/>
                    <a:pt x="27" y="61"/>
                  </a:cubicBezTo>
                  <a:lnTo>
                    <a:pt x="563" y="632"/>
                  </a:lnTo>
                  <a:cubicBezTo>
                    <a:pt x="572" y="641"/>
                    <a:pt x="583" y="645"/>
                    <a:pt x="593" y="645"/>
                  </a:cubicBezTo>
                  <a:cubicBezTo>
                    <a:pt x="622" y="645"/>
                    <a:pt x="646" y="614"/>
                    <a:pt x="611" y="597"/>
                  </a:cubicBezTo>
                  <a:lnTo>
                    <a:pt x="75" y="13"/>
                  </a:lnTo>
                  <a:cubicBezTo>
                    <a:pt x="66" y="4"/>
                    <a:pt x="56" y="1"/>
                    <a:pt x="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3"/>
            <p:cNvSpPr/>
            <p:nvPr/>
          </p:nvSpPr>
          <p:spPr>
            <a:xfrm>
              <a:off x="8040517" y="3829336"/>
              <a:ext cx="37806" cy="72108"/>
            </a:xfrm>
            <a:custGeom>
              <a:avLst/>
              <a:gdLst/>
              <a:ahLst/>
              <a:cxnLst/>
              <a:rect l="l" t="t" r="r" b="b"/>
              <a:pathLst>
                <a:path w="410" h="782" extrusionOk="0">
                  <a:moveTo>
                    <a:pt x="363" y="0"/>
                  </a:moveTo>
                  <a:cubicBezTo>
                    <a:pt x="354" y="0"/>
                    <a:pt x="345" y="6"/>
                    <a:pt x="342" y="21"/>
                  </a:cubicBezTo>
                  <a:cubicBezTo>
                    <a:pt x="234" y="259"/>
                    <a:pt x="115" y="497"/>
                    <a:pt x="8" y="723"/>
                  </a:cubicBezTo>
                  <a:cubicBezTo>
                    <a:pt x="0" y="755"/>
                    <a:pt x="24" y="781"/>
                    <a:pt x="44" y="781"/>
                  </a:cubicBezTo>
                  <a:cubicBezTo>
                    <a:pt x="55" y="781"/>
                    <a:pt x="64" y="775"/>
                    <a:pt x="68" y="759"/>
                  </a:cubicBezTo>
                  <a:cubicBezTo>
                    <a:pt x="175" y="521"/>
                    <a:pt x="294" y="282"/>
                    <a:pt x="401" y="44"/>
                  </a:cubicBezTo>
                  <a:cubicBezTo>
                    <a:pt x="409" y="28"/>
                    <a:pt x="384" y="0"/>
                    <a:pt x="3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3"/>
            <p:cNvSpPr/>
            <p:nvPr/>
          </p:nvSpPr>
          <p:spPr>
            <a:xfrm>
              <a:off x="8210278" y="3772995"/>
              <a:ext cx="81329" cy="15491"/>
            </a:xfrm>
            <a:custGeom>
              <a:avLst/>
              <a:gdLst/>
              <a:ahLst/>
              <a:cxnLst/>
              <a:rect l="l" t="t" r="r" b="b"/>
              <a:pathLst>
                <a:path w="882" h="168" extrusionOk="0">
                  <a:moveTo>
                    <a:pt x="48" y="1"/>
                  </a:moveTo>
                  <a:cubicBezTo>
                    <a:pt x="1" y="1"/>
                    <a:pt x="1" y="60"/>
                    <a:pt x="48" y="72"/>
                  </a:cubicBezTo>
                  <a:cubicBezTo>
                    <a:pt x="310" y="108"/>
                    <a:pt x="560" y="131"/>
                    <a:pt x="834" y="167"/>
                  </a:cubicBezTo>
                  <a:cubicBezTo>
                    <a:pt x="882" y="167"/>
                    <a:pt x="882" y="96"/>
                    <a:pt x="834" y="96"/>
                  </a:cubicBezTo>
                  <a:cubicBezTo>
                    <a:pt x="560" y="60"/>
                    <a:pt x="310" y="36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3"/>
            <p:cNvSpPr/>
            <p:nvPr/>
          </p:nvSpPr>
          <p:spPr>
            <a:xfrm>
              <a:off x="8223187" y="3924406"/>
              <a:ext cx="56801" cy="61135"/>
            </a:xfrm>
            <a:custGeom>
              <a:avLst/>
              <a:gdLst/>
              <a:ahLst/>
              <a:cxnLst/>
              <a:rect l="l" t="t" r="r" b="b"/>
              <a:pathLst>
                <a:path w="616" h="663" extrusionOk="0">
                  <a:moveTo>
                    <a:pt x="42" y="1"/>
                  </a:moveTo>
                  <a:cubicBezTo>
                    <a:pt x="20" y="1"/>
                    <a:pt x="1" y="32"/>
                    <a:pt x="27" y="49"/>
                  </a:cubicBezTo>
                  <a:cubicBezTo>
                    <a:pt x="206" y="252"/>
                    <a:pt x="361" y="454"/>
                    <a:pt x="539" y="656"/>
                  </a:cubicBezTo>
                  <a:cubicBezTo>
                    <a:pt x="542" y="661"/>
                    <a:pt x="546" y="663"/>
                    <a:pt x="552" y="663"/>
                  </a:cubicBezTo>
                  <a:cubicBezTo>
                    <a:pt x="575" y="663"/>
                    <a:pt x="616" y="628"/>
                    <a:pt x="587" y="609"/>
                  </a:cubicBezTo>
                  <a:cubicBezTo>
                    <a:pt x="408" y="418"/>
                    <a:pt x="242" y="204"/>
                    <a:pt x="63" y="13"/>
                  </a:cubicBezTo>
                  <a:cubicBezTo>
                    <a:pt x="57" y="4"/>
                    <a:pt x="49" y="1"/>
                    <a:pt x="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3"/>
            <p:cNvSpPr/>
            <p:nvPr/>
          </p:nvSpPr>
          <p:spPr>
            <a:xfrm>
              <a:off x="8390919" y="4028328"/>
              <a:ext cx="74967" cy="35870"/>
            </a:xfrm>
            <a:custGeom>
              <a:avLst/>
              <a:gdLst/>
              <a:ahLst/>
              <a:cxnLst/>
              <a:rect l="l" t="t" r="r" b="b"/>
              <a:pathLst>
                <a:path w="813" h="389" extrusionOk="0">
                  <a:moveTo>
                    <a:pt x="45" y="0"/>
                  </a:moveTo>
                  <a:cubicBezTo>
                    <a:pt x="12" y="0"/>
                    <a:pt x="0" y="45"/>
                    <a:pt x="30" y="65"/>
                  </a:cubicBezTo>
                  <a:cubicBezTo>
                    <a:pt x="268" y="160"/>
                    <a:pt x="506" y="280"/>
                    <a:pt x="745" y="387"/>
                  </a:cubicBezTo>
                  <a:cubicBezTo>
                    <a:pt x="748" y="388"/>
                    <a:pt x="751" y="388"/>
                    <a:pt x="754" y="388"/>
                  </a:cubicBezTo>
                  <a:cubicBezTo>
                    <a:pt x="786" y="388"/>
                    <a:pt x="813" y="338"/>
                    <a:pt x="780" y="327"/>
                  </a:cubicBezTo>
                  <a:cubicBezTo>
                    <a:pt x="542" y="220"/>
                    <a:pt x="304" y="101"/>
                    <a:pt x="66" y="6"/>
                  </a:cubicBezTo>
                  <a:cubicBezTo>
                    <a:pt x="58" y="2"/>
                    <a:pt x="51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3"/>
            <p:cNvSpPr/>
            <p:nvPr/>
          </p:nvSpPr>
          <p:spPr>
            <a:xfrm>
              <a:off x="8388153" y="4171440"/>
              <a:ext cx="65469" cy="51361"/>
            </a:xfrm>
            <a:custGeom>
              <a:avLst/>
              <a:gdLst/>
              <a:ahLst/>
              <a:cxnLst/>
              <a:rect l="l" t="t" r="r" b="b"/>
              <a:pathLst>
                <a:path w="710" h="557" extrusionOk="0">
                  <a:moveTo>
                    <a:pt x="55" y="1"/>
                  </a:moveTo>
                  <a:cubicBezTo>
                    <a:pt x="25" y="1"/>
                    <a:pt x="1" y="34"/>
                    <a:pt x="36" y="61"/>
                  </a:cubicBezTo>
                  <a:cubicBezTo>
                    <a:pt x="239" y="216"/>
                    <a:pt x="441" y="382"/>
                    <a:pt x="644" y="549"/>
                  </a:cubicBezTo>
                  <a:cubicBezTo>
                    <a:pt x="652" y="555"/>
                    <a:pt x="660" y="557"/>
                    <a:pt x="667" y="557"/>
                  </a:cubicBezTo>
                  <a:cubicBezTo>
                    <a:pt x="692" y="557"/>
                    <a:pt x="710" y="529"/>
                    <a:pt x="691" y="502"/>
                  </a:cubicBezTo>
                  <a:cubicBezTo>
                    <a:pt x="477" y="335"/>
                    <a:pt x="286" y="180"/>
                    <a:pt x="84" y="13"/>
                  </a:cubicBezTo>
                  <a:cubicBezTo>
                    <a:pt x="75" y="4"/>
                    <a:pt x="65" y="1"/>
                    <a:pt x="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3"/>
            <p:cNvSpPr/>
            <p:nvPr/>
          </p:nvSpPr>
          <p:spPr>
            <a:xfrm>
              <a:off x="8219130" y="4105970"/>
              <a:ext cx="45183" cy="69987"/>
            </a:xfrm>
            <a:custGeom>
              <a:avLst/>
              <a:gdLst/>
              <a:ahLst/>
              <a:cxnLst/>
              <a:rect l="l" t="t" r="r" b="b"/>
              <a:pathLst>
                <a:path w="490" h="759" extrusionOk="0">
                  <a:moveTo>
                    <a:pt x="440" y="1"/>
                  </a:moveTo>
                  <a:cubicBezTo>
                    <a:pt x="429" y="1"/>
                    <a:pt x="416" y="7"/>
                    <a:pt x="405" y="21"/>
                  </a:cubicBezTo>
                  <a:cubicBezTo>
                    <a:pt x="274" y="247"/>
                    <a:pt x="155" y="485"/>
                    <a:pt x="24" y="711"/>
                  </a:cubicBezTo>
                  <a:cubicBezTo>
                    <a:pt x="0" y="735"/>
                    <a:pt x="23" y="758"/>
                    <a:pt x="48" y="758"/>
                  </a:cubicBezTo>
                  <a:cubicBezTo>
                    <a:pt x="61" y="758"/>
                    <a:pt x="75" y="752"/>
                    <a:pt x="83" y="735"/>
                  </a:cubicBezTo>
                  <a:cubicBezTo>
                    <a:pt x="214" y="509"/>
                    <a:pt x="333" y="271"/>
                    <a:pt x="464" y="57"/>
                  </a:cubicBezTo>
                  <a:cubicBezTo>
                    <a:pt x="489" y="32"/>
                    <a:pt x="468" y="1"/>
                    <a:pt x="4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3"/>
            <p:cNvSpPr/>
            <p:nvPr/>
          </p:nvSpPr>
          <p:spPr>
            <a:xfrm>
              <a:off x="7333074" y="3793558"/>
              <a:ext cx="22684" cy="77549"/>
            </a:xfrm>
            <a:custGeom>
              <a:avLst/>
              <a:gdLst/>
              <a:ahLst/>
              <a:cxnLst/>
              <a:rect l="l" t="t" r="r" b="b"/>
              <a:pathLst>
                <a:path w="246" h="841" extrusionOk="0">
                  <a:moveTo>
                    <a:pt x="201" y="1"/>
                  </a:moveTo>
                  <a:cubicBezTo>
                    <a:pt x="186" y="1"/>
                    <a:pt x="172" y="8"/>
                    <a:pt x="167" y="28"/>
                  </a:cubicBezTo>
                  <a:cubicBezTo>
                    <a:pt x="108" y="278"/>
                    <a:pt x="48" y="551"/>
                    <a:pt x="1" y="801"/>
                  </a:cubicBezTo>
                  <a:cubicBezTo>
                    <a:pt x="1" y="823"/>
                    <a:pt x="22" y="840"/>
                    <a:pt x="42" y="840"/>
                  </a:cubicBezTo>
                  <a:cubicBezTo>
                    <a:pt x="55" y="840"/>
                    <a:pt x="67" y="832"/>
                    <a:pt x="72" y="813"/>
                  </a:cubicBezTo>
                  <a:cubicBezTo>
                    <a:pt x="132" y="563"/>
                    <a:pt x="191" y="301"/>
                    <a:pt x="239" y="39"/>
                  </a:cubicBezTo>
                  <a:cubicBezTo>
                    <a:pt x="246" y="18"/>
                    <a:pt x="223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3"/>
            <p:cNvSpPr/>
            <p:nvPr/>
          </p:nvSpPr>
          <p:spPr>
            <a:xfrm>
              <a:off x="7460325" y="3936947"/>
              <a:ext cx="53390" cy="63717"/>
            </a:xfrm>
            <a:custGeom>
              <a:avLst/>
              <a:gdLst/>
              <a:ahLst/>
              <a:cxnLst/>
              <a:rect l="l" t="t" r="r" b="b"/>
              <a:pathLst>
                <a:path w="579" h="691" extrusionOk="0">
                  <a:moveTo>
                    <a:pt x="530" y="0"/>
                  </a:moveTo>
                  <a:cubicBezTo>
                    <a:pt x="519" y="0"/>
                    <a:pt x="509" y="6"/>
                    <a:pt x="502" y="20"/>
                  </a:cubicBezTo>
                  <a:cubicBezTo>
                    <a:pt x="335" y="235"/>
                    <a:pt x="169" y="437"/>
                    <a:pt x="26" y="651"/>
                  </a:cubicBezTo>
                  <a:cubicBezTo>
                    <a:pt x="1" y="668"/>
                    <a:pt x="22" y="690"/>
                    <a:pt x="49" y="690"/>
                  </a:cubicBezTo>
                  <a:cubicBezTo>
                    <a:pt x="61" y="690"/>
                    <a:pt x="74" y="686"/>
                    <a:pt x="85" y="675"/>
                  </a:cubicBezTo>
                  <a:cubicBezTo>
                    <a:pt x="240" y="473"/>
                    <a:pt x="407" y="258"/>
                    <a:pt x="561" y="56"/>
                  </a:cubicBezTo>
                  <a:cubicBezTo>
                    <a:pt x="578" y="31"/>
                    <a:pt x="554" y="0"/>
                    <a:pt x="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3"/>
            <p:cNvSpPr/>
            <p:nvPr/>
          </p:nvSpPr>
          <p:spPr>
            <a:xfrm>
              <a:off x="7206652" y="4061800"/>
              <a:ext cx="70909" cy="45552"/>
            </a:xfrm>
            <a:custGeom>
              <a:avLst/>
              <a:gdLst/>
              <a:ahLst/>
              <a:cxnLst/>
              <a:rect l="l" t="t" r="r" b="b"/>
              <a:pathLst>
                <a:path w="769" h="494" extrusionOk="0">
                  <a:moveTo>
                    <a:pt x="35" y="1"/>
                  </a:moveTo>
                  <a:cubicBezTo>
                    <a:pt x="7" y="1"/>
                    <a:pt x="1" y="43"/>
                    <a:pt x="38" y="71"/>
                  </a:cubicBezTo>
                  <a:cubicBezTo>
                    <a:pt x="253" y="202"/>
                    <a:pt x="479" y="357"/>
                    <a:pt x="705" y="488"/>
                  </a:cubicBezTo>
                  <a:cubicBezTo>
                    <a:pt x="713" y="492"/>
                    <a:pt x="720" y="494"/>
                    <a:pt x="726" y="494"/>
                  </a:cubicBezTo>
                  <a:cubicBezTo>
                    <a:pt x="758" y="494"/>
                    <a:pt x="769" y="448"/>
                    <a:pt x="729" y="428"/>
                  </a:cubicBezTo>
                  <a:cubicBezTo>
                    <a:pt x="514" y="298"/>
                    <a:pt x="288" y="143"/>
                    <a:pt x="62" y="12"/>
                  </a:cubicBezTo>
                  <a:cubicBezTo>
                    <a:pt x="52" y="4"/>
                    <a:pt x="42" y="1"/>
                    <a:pt x="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3"/>
            <p:cNvSpPr/>
            <p:nvPr/>
          </p:nvSpPr>
          <p:spPr>
            <a:xfrm>
              <a:off x="7491677" y="3433197"/>
              <a:ext cx="63809" cy="54035"/>
            </a:xfrm>
            <a:custGeom>
              <a:avLst/>
              <a:gdLst/>
              <a:ahLst/>
              <a:cxnLst/>
              <a:rect l="l" t="t" r="r" b="b"/>
              <a:pathLst>
                <a:path w="692" h="586" extrusionOk="0">
                  <a:moveTo>
                    <a:pt x="632" y="1"/>
                  </a:moveTo>
                  <a:cubicBezTo>
                    <a:pt x="626" y="1"/>
                    <a:pt x="620" y="3"/>
                    <a:pt x="614" y="6"/>
                  </a:cubicBezTo>
                  <a:cubicBezTo>
                    <a:pt x="424" y="185"/>
                    <a:pt x="210" y="352"/>
                    <a:pt x="19" y="530"/>
                  </a:cubicBezTo>
                  <a:cubicBezTo>
                    <a:pt x="1" y="558"/>
                    <a:pt x="25" y="586"/>
                    <a:pt x="48" y="586"/>
                  </a:cubicBezTo>
                  <a:cubicBezTo>
                    <a:pt x="55" y="586"/>
                    <a:pt x="61" y="583"/>
                    <a:pt x="67" y="578"/>
                  </a:cubicBezTo>
                  <a:cubicBezTo>
                    <a:pt x="257" y="399"/>
                    <a:pt x="471" y="233"/>
                    <a:pt x="662" y="54"/>
                  </a:cubicBezTo>
                  <a:cubicBezTo>
                    <a:pt x="692" y="44"/>
                    <a:pt x="663" y="1"/>
                    <a:pt x="6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3"/>
            <p:cNvSpPr/>
            <p:nvPr/>
          </p:nvSpPr>
          <p:spPr>
            <a:xfrm>
              <a:off x="7607033" y="3568932"/>
              <a:ext cx="64547" cy="53851"/>
            </a:xfrm>
            <a:custGeom>
              <a:avLst/>
              <a:gdLst/>
              <a:ahLst/>
              <a:cxnLst/>
              <a:rect l="l" t="t" r="r" b="b"/>
              <a:pathLst>
                <a:path w="700" h="584" extrusionOk="0">
                  <a:moveTo>
                    <a:pt x="636" y="1"/>
                  </a:moveTo>
                  <a:cubicBezTo>
                    <a:pt x="628" y="1"/>
                    <a:pt x="621" y="4"/>
                    <a:pt x="613" y="11"/>
                  </a:cubicBezTo>
                  <a:cubicBezTo>
                    <a:pt x="423" y="189"/>
                    <a:pt x="209" y="356"/>
                    <a:pt x="18" y="535"/>
                  </a:cubicBezTo>
                  <a:cubicBezTo>
                    <a:pt x="0" y="552"/>
                    <a:pt x="22" y="583"/>
                    <a:pt x="44" y="583"/>
                  </a:cubicBezTo>
                  <a:cubicBezTo>
                    <a:pt x="52" y="583"/>
                    <a:pt x="60" y="580"/>
                    <a:pt x="66" y="570"/>
                  </a:cubicBezTo>
                  <a:cubicBezTo>
                    <a:pt x="256" y="392"/>
                    <a:pt x="471" y="237"/>
                    <a:pt x="661" y="58"/>
                  </a:cubicBezTo>
                  <a:cubicBezTo>
                    <a:pt x="699" y="49"/>
                    <a:pt x="668" y="1"/>
                    <a:pt x="6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3"/>
            <p:cNvSpPr/>
            <p:nvPr/>
          </p:nvSpPr>
          <p:spPr>
            <a:xfrm>
              <a:off x="7649266" y="3269061"/>
              <a:ext cx="80223" cy="11065"/>
            </a:xfrm>
            <a:custGeom>
              <a:avLst/>
              <a:gdLst/>
              <a:ahLst/>
              <a:cxnLst/>
              <a:rect l="l" t="t" r="r" b="b"/>
              <a:pathLst>
                <a:path w="870" h="120" extrusionOk="0">
                  <a:moveTo>
                    <a:pt x="822" y="1"/>
                  </a:moveTo>
                  <a:cubicBezTo>
                    <a:pt x="560" y="24"/>
                    <a:pt x="310" y="36"/>
                    <a:pt x="36" y="48"/>
                  </a:cubicBezTo>
                  <a:cubicBezTo>
                    <a:pt x="1" y="48"/>
                    <a:pt x="1" y="120"/>
                    <a:pt x="36" y="120"/>
                  </a:cubicBezTo>
                  <a:cubicBezTo>
                    <a:pt x="310" y="108"/>
                    <a:pt x="560" y="96"/>
                    <a:pt x="822" y="84"/>
                  </a:cubicBezTo>
                  <a:cubicBezTo>
                    <a:pt x="870" y="84"/>
                    <a:pt x="870" y="1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3"/>
            <p:cNvSpPr/>
            <p:nvPr/>
          </p:nvSpPr>
          <p:spPr>
            <a:xfrm>
              <a:off x="7208681" y="3637998"/>
              <a:ext cx="67590" cy="49332"/>
            </a:xfrm>
            <a:custGeom>
              <a:avLst/>
              <a:gdLst/>
              <a:ahLst/>
              <a:cxnLst/>
              <a:rect l="l" t="t" r="r" b="b"/>
              <a:pathLst>
                <a:path w="733" h="535" extrusionOk="0">
                  <a:moveTo>
                    <a:pt x="689" y="1"/>
                  </a:moveTo>
                  <a:cubicBezTo>
                    <a:pt x="682" y="1"/>
                    <a:pt x="676" y="4"/>
                    <a:pt x="671" y="12"/>
                  </a:cubicBezTo>
                  <a:cubicBezTo>
                    <a:pt x="457" y="155"/>
                    <a:pt x="231" y="322"/>
                    <a:pt x="28" y="464"/>
                  </a:cubicBezTo>
                  <a:cubicBezTo>
                    <a:pt x="0" y="492"/>
                    <a:pt x="16" y="535"/>
                    <a:pt x="36" y="535"/>
                  </a:cubicBezTo>
                  <a:cubicBezTo>
                    <a:pt x="41" y="535"/>
                    <a:pt x="47" y="532"/>
                    <a:pt x="52" y="524"/>
                  </a:cubicBezTo>
                  <a:cubicBezTo>
                    <a:pt x="266" y="381"/>
                    <a:pt x="492" y="214"/>
                    <a:pt x="695" y="71"/>
                  </a:cubicBezTo>
                  <a:cubicBezTo>
                    <a:pt x="732" y="44"/>
                    <a:pt x="711" y="1"/>
                    <a:pt x="6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3"/>
            <p:cNvSpPr/>
            <p:nvPr/>
          </p:nvSpPr>
          <p:spPr>
            <a:xfrm>
              <a:off x="6706776" y="3563768"/>
              <a:ext cx="65654" cy="52375"/>
            </a:xfrm>
            <a:custGeom>
              <a:avLst/>
              <a:gdLst/>
              <a:ahLst/>
              <a:cxnLst/>
              <a:rect l="l" t="t" r="r" b="b"/>
              <a:pathLst>
                <a:path w="712" h="568" extrusionOk="0">
                  <a:moveTo>
                    <a:pt x="647" y="1"/>
                  </a:moveTo>
                  <a:cubicBezTo>
                    <a:pt x="640" y="1"/>
                    <a:pt x="632" y="3"/>
                    <a:pt x="625" y="7"/>
                  </a:cubicBezTo>
                  <a:cubicBezTo>
                    <a:pt x="423" y="174"/>
                    <a:pt x="232" y="341"/>
                    <a:pt x="18" y="519"/>
                  </a:cubicBezTo>
                  <a:cubicBezTo>
                    <a:pt x="0" y="537"/>
                    <a:pt x="16" y="568"/>
                    <a:pt x="39" y="568"/>
                  </a:cubicBezTo>
                  <a:cubicBezTo>
                    <a:pt x="47" y="568"/>
                    <a:pt x="56" y="564"/>
                    <a:pt x="66" y="555"/>
                  </a:cubicBezTo>
                  <a:cubicBezTo>
                    <a:pt x="268" y="388"/>
                    <a:pt x="470" y="234"/>
                    <a:pt x="673" y="55"/>
                  </a:cubicBezTo>
                  <a:cubicBezTo>
                    <a:pt x="711" y="36"/>
                    <a:pt x="680" y="1"/>
                    <a:pt x="6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3"/>
            <p:cNvSpPr/>
            <p:nvPr/>
          </p:nvSpPr>
          <p:spPr>
            <a:xfrm>
              <a:off x="6909825" y="3540162"/>
              <a:ext cx="58000" cy="59568"/>
            </a:xfrm>
            <a:custGeom>
              <a:avLst/>
              <a:gdLst/>
              <a:ahLst/>
              <a:cxnLst/>
              <a:rect l="l" t="t" r="r" b="b"/>
              <a:pathLst>
                <a:path w="629" h="646" extrusionOk="0">
                  <a:moveTo>
                    <a:pt x="40" y="0"/>
                  </a:moveTo>
                  <a:cubicBezTo>
                    <a:pt x="16" y="0"/>
                    <a:pt x="1" y="31"/>
                    <a:pt x="19" y="49"/>
                  </a:cubicBezTo>
                  <a:lnTo>
                    <a:pt x="554" y="632"/>
                  </a:lnTo>
                  <a:cubicBezTo>
                    <a:pt x="563" y="641"/>
                    <a:pt x="573" y="645"/>
                    <a:pt x="582" y="645"/>
                  </a:cubicBezTo>
                  <a:cubicBezTo>
                    <a:pt x="609" y="645"/>
                    <a:pt x="629" y="612"/>
                    <a:pt x="602" y="585"/>
                  </a:cubicBezTo>
                  <a:lnTo>
                    <a:pt x="66" y="13"/>
                  </a:lnTo>
                  <a:cubicBezTo>
                    <a:pt x="57" y="4"/>
                    <a:pt x="48" y="0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3"/>
            <p:cNvSpPr/>
            <p:nvPr/>
          </p:nvSpPr>
          <p:spPr>
            <a:xfrm>
              <a:off x="6843894" y="3383864"/>
              <a:ext cx="66207" cy="50992"/>
            </a:xfrm>
            <a:custGeom>
              <a:avLst/>
              <a:gdLst/>
              <a:ahLst/>
              <a:cxnLst/>
              <a:rect l="l" t="t" r="r" b="b"/>
              <a:pathLst>
                <a:path w="718" h="553" extrusionOk="0">
                  <a:moveTo>
                    <a:pt x="678" y="0"/>
                  </a:moveTo>
                  <a:cubicBezTo>
                    <a:pt x="673" y="0"/>
                    <a:pt x="668" y="2"/>
                    <a:pt x="662" y="6"/>
                  </a:cubicBezTo>
                  <a:cubicBezTo>
                    <a:pt x="460" y="172"/>
                    <a:pt x="246" y="327"/>
                    <a:pt x="19" y="482"/>
                  </a:cubicBezTo>
                  <a:cubicBezTo>
                    <a:pt x="1" y="510"/>
                    <a:pt x="11" y="553"/>
                    <a:pt x="34" y="553"/>
                  </a:cubicBezTo>
                  <a:cubicBezTo>
                    <a:pt x="40" y="553"/>
                    <a:pt x="47" y="549"/>
                    <a:pt x="55" y="541"/>
                  </a:cubicBezTo>
                  <a:cubicBezTo>
                    <a:pt x="257" y="387"/>
                    <a:pt x="472" y="232"/>
                    <a:pt x="698" y="65"/>
                  </a:cubicBezTo>
                  <a:cubicBezTo>
                    <a:pt x="718" y="45"/>
                    <a:pt x="704" y="0"/>
                    <a:pt x="6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3"/>
            <p:cNvSpPr/>
            <p:nvPr/>
          </p:nvSpPr>
          <p:spPr>
            <a:xfrm>
              <a:off x="7362489" y="4491412"/>
              <a:ext cx="59107" cy="58461"/>
            </a:xfrm>
            <a:custGeom>
              <a:avLst/>
              <a:gdLst/>
              <a:ahLst/>
              <a:cxnLst/>
              <a:rect l="l" t="t" r="r" b="b"/>
              <a:pathLst>
                <a:path w="641" h="634" extrusionOk="0">
                  <a:moveTo>
                    <a:pt x="598" y="0"/>
                  </a:moveTo>
                  <a:cubicBezTo>
                    <a:pt x="591" y="0"/>
                    <a:pt x="583" y="3"/>
                    <a:pt x="575" y="8"/>
                  </a:cubicBezTo>
                  <a:cubicBezTo>
                    <a:pt x="396" y="199"/>
                    <a:pt x="206" y="377"/>
                    <a:pt x="27" y="580"/>
                  </a:cubicBezTo>
                  <a:cubicBezTo>
                    <a:pt x="1" y="597"/>
                    <a:pt x="19" y="633"/>
                    <a:pt x="40" y="633"/>
                  </a:cubicBezTo>
                  <a:cubicBezTo>
                    <a:pt x="48" y="633"/>
                    <a:pt x="56" y="628"/>
                    <a:pt x="63" y="615"/>
                  </a:cubicBezTo>
                  <a:cubicBezTo>
                    <a:pt x="253" y="425"/>
                    <a:pt x="444" y="246"/>
                    <a:pt x="622" y="56"/>
                  </a:cubicBezTo>
                  <a:cubicBezTo>
                    <a:pt x="641" y="28"/>
                    <a:pt x="623" y="0"/>
                    <a:pt x="5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3"/>
            <p:cNvSpPr/>
            <p:nvPr/>
          </p:nvSpPr>
          <p:spPr>
            <a:xfrm>
              <a:off x="7333535" y="4277206"/>
              <a:ext cx="22315" cy="77456"/>
            </a:xfrm>
            <a:custGeom>
              <a:avLst/>
              <a:gdLst/>
              <a:ahLst/>
              <a:cxnLst/>
              <a:rect l="l" t="t" r="r" b="b"/>
              <a:pathLst>
                <a:path w="242" h="840" extrusionOk="0">
                  <a:moveTo>
                    <a:pt x="195" y="1"/>
                  </a:moveTo>
                  <a:cubicBezTo>
                    <a:pt x="181" y="1"/>
                    <a:pt x="167" y="7"/>
                    <a:pt x="162" y="21"/>
                  </a:cubicBezTo>
                  <a:cubicBezTo>
                    <a:pt x="115" y="283"/>
                    <a:pt x="55" y="545"/>
                    <a:pt x="8" y="795"/>
                  </a:cubicBezTo>
                  <a:cubicBezTo>
                    <a:pt x="0" y="824"/>
                    <a:pt x="24" y="840"/>
                    <a:pt x="46" y="840"/>
                  </a:cubicBezTo>
                  <a:cubicBezTo>
                    <a:pt x="60" y="840"/>
                    <a:pt x="74" y="833"/>
                    <a:pt x="79" y="819"/>
                  </a:cubicBezTo>
                  <a:cubicBezTo>
                    <a:pt x="127" y="557"/>
                    <a:pt x="186" y="295"/>
                    <a:pt x="234" y="45"/>
                  </a:cubicBezTo>
                  <a:cubicBezTo>
                    <a:pt x="241" y="16"/>
                    <a:pt x="218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3"/>
            <p:cNvSpPr/>
            <p:nvPr/>
          </p:nvSpPr>
          <p:spPr>
            <a:xfrm>
              <a:off x="7662821" y="4584177"/>
              <a:ext cx="79854" cy="28770"/>
            </a:xfrm>
            <a:custGeom>
              <a:avLst/>
              <a:gdLst/>
              <a:ahLst/>
              <a:cxnLst/>
              <a:rect l="l" t="t" r="r" b="b"/>
              <a:pathLst>
                <a:path w="866" h="312" extrusionOk="0">
                  <a:moveTo>
                    <a:pt x="46" y="1"/>
                  </a:moveTo>
                  <a:cubicBezTo>
                    <a:pt x="7" y="1"/>
                    <a:pt x="0" y="63"/>
                    <a:pt x="44" y="74"/>
                  </a:cubicBezTo>
                  <a:cubicBezTo>
                    <a:pt x="294" y="145"/>
                    <a:pt x="544" y="240"/>
                    <a:pt x="806" y="312"/>
                  </a:cubicBezTo>
                  <a:cubicBezTo>
                    <a:pt x="842" y="312"/>
                    <a:pt x="866" y="252"/>
                    <a:pt x="818" y="240"/>
                  </a:cubicBezTo>
                  <a:cubicBezTo>
                    <a:pt x="568" y="169"/>
                    <a:pt x="306" y="74"/>
                    <a:pt x="56" y="2"/>
                  </a:cubicBezTo>
                  <a:cubicBezTo>
                    <a:pt x="52" y="1"/>
                    <a:pt x="49" y="1"/>
                    <a:pt x="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3"/>
            <p:cNvSpPr/>
            <p:nvPr/>
          </p:nvSpPr>
          <p:spPr>
            <a:xfrm>
              <a:off x="7145793" y="4438852"/>
              <a:ext cx="31720" cy="75059"/>
            </a:xfrm>
            <a:custGeom>
              <a:avLst/>
              <a:gdLst/>
              <a:ahLst/>
              <a:cxnLst/>
              <a:rect l="l" t="t" r="r" b="b"/>
              <a:pathLst>
                <a:path w="344" h="814" extrusionOk="0">
                  <a:moveTo>
                    <a:pt x="41" y="0"/>
                  </a:moveTo>
                  <a:cubicBezTo>
                    <a:pt x="21" y="0"/>
                    <a:pt x="1" y="16"/>
                    <a:pt x="8" y="42"/>
                  </a:cubicBezTo>
                  <a:cubicBezTo>
                    <a:pt x="91" y="292"/>
                    <a:pt x="186" y="530"/>
                    <a:pt x="258" y="792"/>
                  </a:cubicBezTo>
                  <a:cubicBezTo>
                    <a:pt x="267" y="807"/>
                    <a:pt x="284" y="813"/>
                    <a:pt x="299" y="813"/>
                  </a:cubicBezTo>
                  <a:cubicBezTo>
                    <a:pt x="323" y="813"/>
                    <a:pt x="344" y="797"/>
                    <a:pt x="329" y="769"/>
                  </a:cubicBezTo>
                  <a:cubicBezTo>
                    <a:pt x="246" y="519"/>
                    <a:pt x="151" y="280"/>
                    <a:pt x="79" y="30"/>
                  </a:cubicBezTo>
                  <a:cubicBezTo>
                    <a:pt x="74" y="10"/>
                    <a:pt x="57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3"/>
            <p:cNvSpPr/>
            <p:nvPr/>
          </p:nvSpPr>
          <p:spPr>
            <a:xfrm>
              <a:off x="7183046" y="4640149"/>
              <a:ext cx="77272" cy="36607"/>
            </a:xfrm>
            <a:custGeom>
              <a:avLst/>
              <a:gdLst/>
              <a:ahLst/>
              <a:cxnLst/>
              <a:rect l="l" t="t" r="r" b="b"/>
              <a:pathLst>
                <a:path w="838" h="397" extrusionOk="0">
                  <a:moveTo>
                    <a:pt x="768" y="1"/>
                  </a:moveTo>
                  <a:cubicBezTo>
                    <a:pt x="765" y="1"/>
                    <a:pt x="762" y="1"/>
                    <a:pt x="759" y="2"/>
                  </a:cubicBezTo>
                  <a:cubicBezTo>
                    <a:pt x="520" y="110"/>
                    <a:pt x="282" y="229"/>
                    <a:pt x="44" y="336"/>
                  </a:cubicBezTo>
                  <a:cubicBezTo>
                    <a:pt x="1" y="347"/>
                    <a:pt x="26" y="397"/>
                    <a:pt x="67" y="397"/>
                  </a:cubicBezTo>
                  <a:cubicBezTo>
                    <a:pt x="71" y="397"/>
                    <a:pt x="76" y="396"/>
                    <a:pt x="80" y="395"/>
                  </a:cubicBezTo>
                  <a:cubicBezTo>
                    <a:pt x="318" y="288"/>
                    <a:pt x="556" y="169"/>
                    <a:pt x="794" y="62"/>
                  </a:cubicBezTo>
                  <a:cubicBezTo>
                    <a:pt x="838" y="51"/>
                    <a:pt x="802" y="1"/>
                    <a:pt x="7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3"/>
            <p:cNvSpPr/>
            <p:nvPr/>
          </p:nvSpPr>
          <p:spPr>
            <a:xfrm>
              <a:off x="7482271" y="4167567"/>
              <a:ext cx="61596" cy="58369"/>
            </a:xfrm>
            <a:custGeom>
              <a:avLst/>
              <a:gdLst/>
              <a:ahLst/>
              <a:cxnLst/>
              <a:rect l="l" t="t" r="r" b="b"/>
              <a:pathLst>
                <a:path w="668" h="633" extrusionOk="0">
                  <a:moveTo>
                    <a:pt x="53" y="0"/>
                  </a:moveTo>
                  <a:cubicBezTo>
                    <a:pt x="28" y="0"/>
                    <a:pt x="1" y="28"/>
                    <a:pt x="38" y="55"/>
                  </a:cubicBezTo>
                  <a:cubicBezTo>
                    <a:pt x="216" y="246"/>
                    <a:pt x="407" y="424"/>
                    <a:pt x="585" y="615"/>
                  </a:cubicBezTo>
                  <a:cubicBezTo>
                    <a:pt x="595" y="628"/>
                    <a:pt x="606" y="633"/>
                    <a:pt x="617" y="633"/>
                  </a:cubicBezTo>
                  <a:cubicBezTo>
                    <a:pt x="645" y="633"/>
                    <a:pt x="668" y="597"/>
                    <a:pt x="633" y="579"/>
                  </a:cubicBezTo>
                  <a:cubicBezTo>
                    <a:pt x="454" y="377"/>
                    <a:pt x="252" y="198"/>
                    <a:pt x="73" y="8"/>
                  </a:cubicBezTo>
                  <a:cubicBezTo>
                    <a:pt x="68" y="2"/>
                    <a:pt x="61" y="0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3"/>
            <p:cNvSpPr/>
            <p:nvPr/>
          </p:nvSpPr>
          <p:spPr>
            <a:xfrm>
              <a:off x="6610600" y="3750311"/>
              <a:ext cx="60766" cy="58461"/>
            </a:xfrm>
            <a:custGeom>
              <a:avLst/>
              <a:gdLst/>
              <a:ahLst/>
              <a:cxnLst/>
              <a:rect l="l" t="t" r="r" b="b"/>
              <a:pathLst>
                <a:path w="659" h="634" extrusionOk="0">
                  <a:moveTo>
                    <a:pt x="58" y="1"/>
                  </a:moveTo>
                  <a:cubicBezTo>
                    <a:pt x="28" y="1"/>
                    <a:pt x="0" y="28"/>
                    <a:pt x="37" y="56"/>
                  </a:cubicBezTo>
                  <a:cubicBezTo>
                    <a:pt x="216" y="247"/>
                    <a:pt x="406" y="425"/>
                    <a:pt x="585" y="616"/>
                  </a:cubicBezTo>
                  <a:cubicBezTo>
                    <a:pt x="594" y="629"/>
                    <a:pt x="605" y="634"/>
                    <a:pt x="615" y="634"/>
                  </a:cubicBezTo>
                  <a:cubicBezTo>
                    <a:pt x="640" y="634"/>
                    <a:pt x="658" y="597"/>
                    <a:pt x="632" y="580"/>
                  </a:cubicBezTo>
                  <a:cubicBezTo>
                    <a:pt x="454" y="377"/>
                    <a:pt x="263" y="199"/>
                    <a:pt x="85" y="8"/>
                  </a:cubicBezTo>
                  <a:cubicBezTo>
                    <a:pt x="77" y="3"/>
                    <a:pt x="67" y="1"/>
                    <a:pt x="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3"/>
            <p:cNvSpPr/>
            <p:nvPr/>
          </p:nvSpPr>
          <p:spPr>
            <a:xfrm>
              <a:off x="6741355" y="3905687"/>
              <a:ext cx="80868" cy="25542"/>
            </a:xfrm>
            <a:custGeom>
              <a:avLst/>
              <a:gdLst/>
              <a:ahLst/>
              <a:cxnLst/>
              <a:rect l="l" t="t" r="r" b="b"/>
              <a:pathLst>
                <a:path w="877" h="277" extrusionOk="0">
                  <a:moveTo>
                    <a:pt x="818" y="1"/>
                  </a:moveTo>
                  <a:cubicBezTo>
                    <a:pt x="815" y="1"/>
                    <a:pt x="813" y="1"/>
                    <a:pt x="810" y="2"/>
                  </a:cubicBezTo>
                  <a:cubicBezTo>
                    <a:pt x="548" y="62"/>
                    <a:pt x="298" y="145"/>
                    <a:pt x="48" y="193"/>
                  </a:cubicBezTo>
                  <a:cubicBezTo>
                    <a:pt x="0" y="216"/>
                    <a:pt x="12" y="276"/>
                    <a:pt x="60" y="276"/>
                  </a:cubicBezTo>
                  <a:cubicBezTo>
                    <a:pt x="322" y="216"/>
                    <a:pt x="572" y="145"/>
                    <a:pt x="822" y="86"/>
                  </a:cubicBezTo>
                  <a:cubicBezTo>
                    <a:pt x="877" y="64"/>
                    <a:pt x="850" y="1"/>
                    <a:pt x="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3"/>
            <p:cNvSpPr/>
            <p:nvPr/>
          </p:nvSpPr>
          <p:spPr>
            <a:xfrm>
              <a:off x="7617453" y="4383433"/>
              <a:ext cx="17059" cy="79116"/>
            </a:xfrm>
            <a:custGeom>
              <a:avLst/>
              <a:gdLst/>
              <a:ahLst/>
              <a:cxnLst/>
              <a:rect l="l" t="t" r="r" b="b"/>
              <a:pathLst>
                <a:path w="185" h="858" extrusionOk="0">
                  <a:moveTo>
                    <a:pt x="36" y="0"/>
                  </a:moveTo>
                  <a:cubicBezTo>
                    <a:pt x="18" y="0"/>
                    <a:pt x="0" y="12"/>
                    <a:pt x="0" y="36"/>
                  </a:cubicBezTo>
                  <a:cubicBezTo>
                    <a:pt x="24" y="298"/>
                    <a:pt x="72" y="560"/>
                    <a:pt x="108" y="822"/>
                  </a:cubicBezTo>
                  <a:cubicBezTo>
                    <a:pt x="114" y="846"/>
                    <a:pt x="134" y="858"/>
                    <a:pt x="152" y="858"/>
                  </a:cubicBezTo>
                  <a:cubicBezTo>
                    <a:pt x="170" y="858"/>
                    <a:pt x="185" y="846"/>
                    <a:pt x="179" y="822"/>
                  </a:cubicBezTo>
                  <a:cubicBezTo>
                    <a:pt x="143" y="560"/>
                    <a:pt x="108" y="298"/>
                    <a:pt x="72" y="36"/>
                  </a:cubicBezTo>
                  <a:cubicBezTo>
                    <a:pt x="72" y="12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3"/>
            <p:cNvSpPr/>
            <p:nvPr/>
          </p:nvSpPr>
          <p:spPr>
            <a:xfrm>
              <a:off x="6562374" y="3947274"/>
              <a:ext cx="17151" cy="78563"/>
            </a:xfrm>
            <a:custGeom>
              <a:avLst/>
              <a:gdLst/>
              <a:ahLst/>
              <a:cxnLst/>
              <a:rect l="l" t="t" r="r" b="b"/>
              <a:pathLst>
                <a:path w="186" h="852" extrusionOk="0">
                  <a:moveTo>
                    <a:pt x="36" y="1"/>
                  </a:moveTo>
                  <a:cubicBezTo>
                    <a:pt x="18" y="1"/>
                    <a:pt x="1" y="10"/>
                    <a:pt x="1" y="27"/>
                  </a:cubicBezTo>
                  <a:cubicBezTo>
                    <a:pt x="24" y="301"/>
                    <a:pt x="72" y="551"/>
                    <a:pt x="96" y="825"/>
                  </a:cubicBezTo>
                  <a:cubicBezTo>
                    <a:pt x="108" y="843"/>
                    <a:pt x="131" y="852"/>
                    <a:pt x="151" y="852"/>
                  </a:cubicBezTo>
                  <a:cubicBezTo>
                    <a:pt x="170" y="852"/>
                    <a:pt x="185" y="843"/>
                    <a:pt x="179" y="825"/>
                  </a:cubicBezTo>
                  <a:cubicBezTo>
                    <a:pt x="143" y="551"/>
                    <a:pt x="96" y="301"/>
                    <a:pt x="72" y="27"/>
                  </a:cubicBezTo>
                  <a:cubicBezTo>
                    <a:pt x="72" y="10"/>
                    <a:pt x="54" y="1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3"/>
            <p:cNvSpPr/>
            <p:nvPr/>
          </p:nvSpPr>
          <p:spPr>
            <a:xfrm>
              <a:off x="6456239" y="4139535"/>
              <a:ext cx="78379" cy="34394"/>
            </a:xfrm>
            <a:custGeom>
              <a:avLst/>
              <a:gdLst/>
              <a:ahLst/>
              <a:cxnLst/>
              <a:rect l="l" t="t" r="r" b="b"/>
              <a:pathLst>
                <a:path w="850" h="373" extrusionOk="0">
                  <a:moveTo>
                    <a:pt x="780" y="1"/>
                  </a:moveTo>
                  <a:cubicBezTo>
                    <a:pt x="777" y="1"/>
                    <a:pt x="774" y="1"/>
                    <a:pt x="771" y="2"/>
                  </a:cubicBezTo>
                  <a:cubicBezTo>
                    <a:pt x="532" y="109"/>
                    <a:pt x="282" y="205"/>
                    <a:pt x="44" y="312"/>
                  </a:cubicBezTo>
                  <a:cubicBezTo>
                    <a:pt x="1" y="323"/>
                    <a:pt x="36" y="373"/>
                    <a:pt x="70" y="373"/>
                  </a:cubicBezTo>
                  <a:cubicBezTo>
                    <a:pt x="73" y="373"/>
                    <a:pt x="77" y="372"/>
                    <a:pt x="80" y="371"/>
                  </a:cubicBezTo>
                  <a:cubicBezTo>
                    <a:pt x="318" y="264"/>
                    <a:pt x="568" y="169"/>
                    <a:pt x="806" y="62"/>
                  </a:cubicBezTo>
                  <a:cubicBezTo>
                    <a:pt x="850" y="51"/>
                    <a:pt x="814" y="1"/>
                    <a:pt x="7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3"/>
            <p:cNvSpPr/>
            <p:nvPr/>
          </p:nvSpPr>
          <p:spPr>
            <a:xfrm>
              <a:off x="6406076" y="4274808"/>
              <a:ext cx="65838" cy="50992"/>
            </a:xfrm>
            <a:custGeom>
              <a:avLst/>
              <a:gdLst/>
              <a:ahLst/>
              <a:cxnLst/>
              <a:rect l="l" t="t" r="r" b="b"/>
              <a:pathLst>
                <a:path w="714" h="553" extrusionOk="0">
                  <a:moveTo>
                    <a:pt x="36" y="1"/>
                  </a:moveTo>
                  <a:cubicBezTo>
                    <a:pt x="16" y="1"/>
                    <a:pt x="1" y="43"/>
                    <a:pt x="29" y="71"/>
                  </a:cubicBezTo>
                  <a:cubicBezTo>
                    <a:pt x="231" y="226"/>
                    <a:pt x="445" y="381"/>
                    <a:pt x="648" y="547"/>
                  </a:cubicBezTo>
                  <a:cubicBezTo>
                    <a:pt x="654" y="551"/>
                    <a:pt x="659" y="553"/>
                    <a:pt x="665" y="553"/>
                  </a:cubicBezTo>
                  <a:cubicBezTo>
                    <a:pt x="693" y="553"/>
                    <a:pt x="713" y="508"/>
                    <a:pt x="683" y="488"/>
                  </a:cubicBezTo>
                  <a:cubicBezTo>
                    <a:pt x="469" y="321"/>
                    <a:pt x="267" y="166"/>
                    <a:pt x="52" y="12"/>
                  </a:cubicBezTo>
                  <a:cubicBezTo>
                    <a:pt x="47" y="4"/>
                    <a:pt x="42" y="1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3"/>
            <p:cNvSpPr/>
            <p:nvPr/>
          </p:nvSpPr>
          <p:spPr>
            <a:xfrm>
              <a:off x="7514545" y="4652690"/>
              <a:ext cx="43062" cy="70817"/>
            </a:xfrm>
            <a:custGeom>
              <a:avLst/>
              <a:gdLst/>
              <a:ahLst/>
              <a:cxnLst/>
              <a:rect l="l" t="t" r="r" b="b"/>
              <a:pathLst>
                <a:path w="467" h="768" extrusionOk="0">
                  <a:moveTo>
                    <a:pt x="47" y="1"/>
                  </a:moveTo>
                  <a:cubicBezTo>
                    <a:pt x="27" y="1"/>
                    <a:pt x="1" y="29"/>
                    <a:pt x="9" y="45"/>
                  </a:cubicBezTo>
                  <a:cubicBezTo>
                    <a:pt x="128" y="283"/>
                    <a:pt x="271" y="509"/>
                    <a:pt x="390" y="748"/>
                  </a:cubicBezTo>
                  <a:cubicBezTo>
                    <a:pt x="394" y="762"/>
                    <a:pt x="403" y="768"/>
                    <a:pt x="413" y="768"/>
                  </a:cubicBezTo>
                  <a:cubicBezTo>
                    <a:pt x="436" y="768"/>
                    <a:pt x="466" y="737"/>
                    <a:pt x="450" y="712"/>
                  </a:cubicBezTo>
                  <a:cubicBezTo>
                    <a:pt x="331" y="474"/>
                    <a:pt x="188" y="259"/>
                    <a:pt x="69" y="21"/>
                  </a:cubicBezTo>
                  <a:cubicBezTo>
                    <a:pt x="65" y="6"/>
                    <a:pt x="57" y="1"/>
                    <a:pt x="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3"/>
            <p:cNvSpPr/>
            <p:nvPr/>
          </p:nvSpPr>
          <p:spPr>
            <a:xfrm>
              <a:off x="6622772" y="4103480"/>
              <a:ext cx="80223" cy="9959"/>
            </a:xfrm>
            <a:custGeom>
              <a:avLst/>
              <a:gdLst/>
              <a:ahLst/>
              <a:cxnLst/>
              <a:rect l="l" t="t" r="r" b="b"/>
              <a:pathLst>
                <a:path w="870" h="108" extrusionOk="0">
                  <a:moveTo>
                    <a:pt x="834" y="0"/>
                  </a:moveTo>
                  <a:cubicBezTo>
                    <a:pt x="560" y="24"/>
                    <a:pt x="310" y="24"/>
                    <a:pt x="36" y="36"/>
                  </a:cubicBezTo>
                  <a:cubicBezTo>
                    <a:pt x="0" y="36"/>
                    <a:pt x="0" y="107"/>
                    <a:pt x="36" y="107"/>
                  </a:cubicBezTo>
                  <a:cubicBezTo>
                    <a:pt x="310" y="96"/>
                    <a:pt x="560" y="96"/>
                    <a:pt x="834" y="84"/>
                  </a:cubicBezTo>
                  <a:cubicBezTo>
                    <a:pt x="870" y="84"/>
                    <a:pt x="870" y="0"/>
                    <a:pt x="8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3"/>
            <p:cNvSpPr/>
            <p:nvPr/>
          </p:nvSpPr>
          <p:spPr>
            <a:xfrm>
              <a:off x="6778701" y="3467684"/>
              <a:ext cx="57539" cy="51084"/>
            </a:xfrm>
            <a:custGeom>
              <a:avLst/>
              <a:gdLst/>
              <a:ahLst/>
              <a:cxnLst/>
              <a:rect l="l" t="t" r="r" b="b"/>
              <a:pathLst>
                <a:path w="624" h="554" extrusionOk="0">
                  <a:moveTo>
                    <a:pt x="302" y="61"/>
                  </a:moveTo>
                  <a:cubicBezTo>
                    <a:pt x="323" y="61"/>
                    <a:pt x="345" y="65"/>
                    <a:pt x="369" y="73"/>
                  </a:cubicBezTo>
                  <a:cubicBezTo>
                    <a:pt x="623" y="139"/>
                    <a:pt x="529" y="472"/>
                    <a:pt x="304" y="472"/>
                  </a:cubicBezTo>
                  <a:cubicBezTo>
                    <a:pt x="287" y="472"/>
                    <a:pt x="269" y="470"/>
                    <a:pt x="250" y="466"/>
                  </a:cubicBezTo>
                  <a:lnTo>
                    <a:pt x="250" y="466"/>
                  </a:lnTo>
                  <a:cubicBezTo>
                    <a:pt x="250" y="466"/>
                    <a:pt x="250" y="466"/>
                    <a:pt x="250" y="466"/>
                  </a:cubicBezTo>
                  <a:cubicBezTo>
                    <a:pt x="24" y="390"/>
                    <a:pt x="100" y="61"/>
                    <a:pt x="302" y="61"/>
                  </a:cubicBezTo>
                  <a:close/>
                  <a:moveTo>
                    <a:pt x="304" y="0"/>
                  </a:moveTo>
                  <a:cubicBezTo>
                    <a:pt x="180" y="0"/>
                    <a:pt x="67" y="79"/>
                    <a:pt x="48" y="204"/>
                  </a:cubicBezTo>
                  <a:cubicBezTo>
                    <a:pt x="0" y="347"/>
                    <a:pt x="95" y="502"/>
                    <a:pt x="238" y="549"/>
                  </a:cubicBezTo>
                  <a:cubicBezTo>
                    <a:pt x="258" y="552"/>
                    <a:pt x="277" y="554"/>
                    <a:pt x="296" y="554"/>
                  </a:cubicBezTo>
                  <a:cubicBezTo>
                    <a:pt x="430" y="554"/>
                    <a:pt x="552" y="482"/>
                    <a:pt x="583" y="347"/>
                  </a:cubicBezTo>
                  <a:cubicBezTo>
                    <a:pt x="619" y="204"/>
                    <a:pt x="536" y="37"/>
                    <a:pt x="393" y="13"/>
                  </a:cubicBezTo>
                  <a:cubicBezTo>
                    <a:pt x="364" y="4"/>
                    <a:pt x="334" y="0"/>
                    <a:pt x="304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3"/>
            <p:cNvSpPr/>
            <p:nvPr/>
          </p:nvSpPr>
          <p:spPr>
            <a:xfrm>
              <a:off x="7259489" y="3718406"/>
              <a:ext cx="57262" cy="51084"/>
            </a:xfrm>
            <a:custGeom>
              <a:avLst/>
              <a:gdLst/>
              <a:ahLst/>
              <a:cxnLst/>
              <a:rect l="l" t="t" r="r" b="b"/>
              <a:pathLst>
                <a:path w="621" h="554" extrusionOk="0">
                  <a:moveTo>
                    <a:pt x="311" y="60"/>
                  </a:moveTo>
                  <a:cubicBezTo>
                    <a:pt x="330" y="60"/>
                    <a:pt x="349" y="63"/>
                    <a:pt x="370" y="69"/>
                  </a:cubicBezTo>
                  <a:cubicBezTo>
                    <a:pt x="614" y="135"/>
                    <a:pt x="528" y="480"/>
                    <a:pt x="304" y="480"/>
                  </a:cubicBezTo>
                  <a:cubicBezTo>
                    <a:pt x="287" y="480"/>
                    <a:pt x="269" y="478"/>
                    <a:pt x="251" y="473"/>
                  </a:cubicBezTo>
                  <a:lnTo>
                    <a:pt x="251" y="473"/>
                  </a:lnTo>
                  <a:cubicBezTo>
                    <a:pt x="251" y="473"/>
                    <a:pt x="251" y="473"/>
                    <a:pt x="251" y="473"/>
                  </a:cubicBezTo>
                  <a:cubicBezTo>
                    <a:pt x="11" y="397"/>
                    <a:pt x="101" y="60"/>
                    <a:pt x="311" y="60"/>
                  </a:cubicBezTo>
                  <a:close/>
                  <a:moveTo>
                    <a:pt x="314" y="1"/>
                  </a:moveTo>
                  <a:cubicBezTo>
                    <a:pt x="191" y="1"/>
                    <a:pt x="67" y="81"/>
                    <a:pt x="37" y="212"/>
                  </a:cubicBezTo>
                  <a:cubicBezTo>
                    <a:pt x="1" y="354"/>
                    <a:pt x="84" y="509"/>
                    <a:pt x="239" y="545"/>
                  </a:cubicBezTo>
                  <a:cubicBezTo>
                    <a:pt x="239" y="545"/>
                    <a:pt x="239" y="545"/>
                    <a:pt x="239" y="545"/>
                  </a:cubicBezTo>
                  <a:lnTo>
                    <a:pt x="239" y="545"/>
                  </a:lnTo>
                  <a:cubicBezTo>
                    <a:pt x="244" y="548"/>
                    <a:pt x="248" y="549"/>
                    <a:pt x="251" y="549"/>
                  </a:cubicBezTo>
                  <a:cubicBezTo>
                    <a:pt x="253" y="549"/>
                    <a:pt x="254" y="549"/>
                    <a:pt x="256" y="549"/>
                  </a:cubicBezTo>
                  <a:lnTo>
                    <a:pt x="256" y="549"/>
                  </a:lnTo>
                  <a:cubicBezTo>
                    <a:pt x="275" y="552"/>
                    <a:pt x="294" y="554"/>
                    <a:pt x="313" y="554"/>
                  </a:cubicBezTo>
                  <a:cubicBezTo>
                    <a:pt x="434" y="554"/>
                    <a:pt x="553" y="483"/>
                    <a:pt x="572" y="354"/>
                  </a:cubicBezTo>
                  <a:cubicBezTo>
                    <a:pt x="620" y="212"/>
                    <a:pt x="537" y="45"/>
                    <a:pt x="382" y="9"/>
                  </a:cubicBezTo>
                  <a:cubicBezTo>
                    <a:pt x="360" y="4"/>
                    <a:pt x="337" y="1"/>
                    <a:pt x="314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3"/>
            <p:cNvSpPr/>
            <p:nvPr/>
          </p:nvSpPr>
          <p:spPr>
            <a:xfrm>
              <a:off x="7402232" y="3673038"/>
              <a:ext cx="57170" cy="51361"/>
            </a:xfrm>
            <a:custGeom>
              <a:avLst/>
              <a:gdLst/>
              <a:ahLst/>
              <a:cxnLst/>
              <a:rect l="l" t="t" r="r" b="b"/>
              <a:pathLst>
                <a:path w="620" h="557" extrusionOk="0">
                  <a:moveTo>
                    <a:pt x="309" y="64"/>
                  </a:moveTo>
                  <a:cubicBezTo>
                    <a:pt x="328" y="64"/>
                    <a:pt x="349" y="66"/>
                    <a:pt x="370" y="72"/>
                  </a:cubicBezTo>
                  <a:cubicBezTo>
                    <a:pt x="613" y="139"/>
                    <a:pt x="528" y="483"/>
                    <a:pt x="304" y="483"/>
                  </a:cubicBezTo>
                  <a:cubicBezTo>
                    <a:pt x="287" y="483"/>
                    <a:pt x="269" y="481"/>
                    <a:pt x="251" y="477"/>
                  </a:cubicBezTo>
                  <a:lnTo>
                    <a:pt x="251" y="477"/>
                  </a:lnTo>
                  <a:cubicBezTo>
                    <a:pt x="251" y="477"/>
                    <a:pt x="251" y="477"/>
                    <a:pt x="251" y="477"/>
                  </a:cubicBezTo>
                  <a:cubicBezTo>
                    <a:pt x="11" y="390"/>
                    <a:pt x="100" y="64"/>
                    <a:pt x="309" y="64"/>
                  </a:cubicBezTo>
                  <a:close/>
                  <a:moveTo>
                    <a:pt x="300" y="1"/>
                  </a:moveTo>
                  <a:cubicBezTo>
                    <a:pt x="176" y="1"/>
                    <a:pt x="66" y="86"/>
                    <a:pt x="37" y="203"/>
                  </a:cubicBezTo>
                  <a:cubicBezTo>
                    <a:pt x="1" y="358"/>
                    <a:pt x="84" y="501"/>
                    <a:pt x="227" y="549"/>
                  </a:cubicBezTo>
                  <a:cubicBezTo>
                    <a:pt x="251" y="554"/>
                    <a:pt x="276" y="557"/>
                    <a:pt x="300" y="557"/>
                  </a:cubicBezTo>
                  <a:cubicBezTo>
                    <a:pt x="430" y="557"/>
                    <a:pt x="552" y="479"/>
                    <a:pt x="572" y="358"/>
                  </a:cubicBezTo>
                  <a:cubicBezTo>
                    <a:pt x="620" y="203"/>
                    <a:pt x="525" y="49"/>
                    <a:pt x="382" y="13"/>
                  </a:cubicBezTo>
                  <a:cubicBezTo>
                    <a:pt x="354" y="5"/>
                    <a:pt x="327" y="1"/>
                    <a:pt x="300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3"/>
            <p:cNvSpPr/>
            <p:nvPr/>
          </p:nvSpPr>
          <p:spPr>
            <a:xfrm>
              <a:off x="7411084" y="3892593"/>
              <a:ext cx="58277" cy="51453"/>
            </a:xfrm>
            <a:custGeom>
              <a:avLst/>
              <a:gdLst/>
              <a:ahLst/>
              <a:cxnLst/>
              <a:rect l="l" t="t" r="r" b="b"/>
              <a:pathLst>
                <a:path w="632" h="558" extrusionOk="0">
                  <a:moveTo>
                    <a:pt x="318" y="64"/>
                  </a:moveTo>
                  <a:cubicBezTo>
                    <a:pt x="338" y="64"/>
                    <a:pt x="359" y="67"/>
                    <a:pt x="381" y="73"/>
                  </a:cubicBezTo>
                  <a:cubicBezTo>
                    <a:pt x="611" y="138"/>
                    <a:pt x="529" y="486"/>
                    <a:pt x="320" y="486"/>
                  </a:cubicBezTo>
                  <a:cubicBezTo>
                    <a:pt x="301" y="486"/>
                    <a:pt x="282" y="483"/>
                    <a:pt x="262" y="478"/>
                  </a:cubicBezTo>
                  <a:lnTo>
                    <a:pt x="262" y="478"/>
                  </a:lnTo>
                  <a:cubicBezTo>
                    <a:pt x="262" y="478"/>
                    <a:pt x="262" y="478"/>
                    <a:pt x="262" y="478"/>
                  </a:cubicBezTo>
                  <a:cubicBezTo>
                    <a:pt x="22" y="390"/>
                    <a:pt x="102" y="64"/>
                    <a:pt x="318" y="64"/>
                  </a:cubicBezTo>
                  <a:close/>
                  <a:moveTo>
                    <a:pt x="311" y="1"/>
                  </a:moveTo>
                  <a:cubicBezTo>
                    <a:pt x="187" y="1"/>
                    <a:pt x="77" y="86"/>
                    <a:pt x="48" y="204"/>
                  </a:cubicBezTo>
                  <a:cubicBezTo>
                    <a:pt x="0" y="358"/>
                    <a:pt x="95" y="501"/>
                    <a:pt x="238" y="549"/>
                  </a:cubicBezTo>
                  <a:cubicBezTo>
                    <a:pt x="238" y="549"/>
                    <a:pt x="238" y="549"/>
                    <a:pt x="238" y="549"/>
                  </a:cubicBezTo>
                  <a:lnTo>
                    <a:pt x="238" y="549"/>
                  </a:lnTo>
                  <a:cubicBezTo>
                    <a:pt x="240" y="550"/>
                    <a:pt x="242" y="550"/>
                    <a:pt x="244" y="550"/>
                  </a:cubicBezTo>
                  <a:lnTo>
                    <a:pt x="244" y="550"/>
                  </a:lnTo>
                  <a:cubicBezTo>
                    <a:pt x="266" y="555"/>
                    <a:pt x="289" y="557"/>
                    <a:pt x="311" y="557"/>
                  </a:cubicBezTo>
                  <a:cubicBezTo>
                    <a:pt x="441" y="557"/>
                    <a:pt x="563" y="479"/>
                    <a:pt x="583" y="358"/>
                  </a:cubicBezTo>
                  <a:cubicBezTo>
                    <a:pt x="631" y="204"/>
                    <a:pt x="536" y="49"/>
                    <a:pt x="393" y="13"/>
                  </a:cubicBezTo>
                  <a:cubicBezTo>
                    <a:pt x="366" y="5"/>
                    <a:pt x="338" y="1"/>
                    <a:pt x="311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3"/>
            <p:cNvSpPr/>
            <p:nvPr/>
          </p:nvSpPr>
          <p:spPr>
            <a:xfrm>
              <a:off x="7259489" y="3972632"/>
              <a:ext cx="57262" cy="51177"/>
            </a:xfrm>
            <a:custGeom>
              <a:avLst/>
              <a:gdLst/>
              <a:ahLst/>
              <a:cxnLst/>
              <a:rect l="l" t="t" r="r" b="b"/>
              <a:pathLst>
                <a:path w="621" h="555" extrusionOk="0">
                  <a:moveTo>
                    <a:pt x="302" y="62"/>
                  </a:moveTo>
                  <a:cubicBezTo>
                    <a:pt x="324" y="62"/>
                    <a:pt x="346" y="66"/>
                    <a:pt x="370" y="74"/>
                  </a:cubicBezTo>
                  <a:cubicBezTo>
                    <a:pt x="613" y="140"/>
                    <a:pt x="528" y="473"/>
                    <a:pt x="305" y="473"/>
                  </a:cubicBezTo>
                  <a:cubicBezTo>
                    <a:pt x="288" y="473"/>
                    <a:pt x="270" y="471"/>
                    <a:pt x="251" y="467"/>
                  </a:cubicBezTo>
                  <a:lnTo>
                    <a:pt x="251" y="467"/>
                  </a:lnTo>
                  <a:cubicBezTo>
                    <a:pt x="251" y="467"/>
                    <a:pt x="251" y="467"/>
                    <a:pt x="251" y="467"/>
                  </a:cubicBezTo>
                  <a:cubicBezTo>
                    <a:pt x="14" y="391"/>
                    <a:pt x="99" y="62"/>
                    <a:pt x="302" y="62"/>
                  </a:cubicBezTo>
                  <a:close/>
                  <a:moveTo>
                    <a:pt x="299" y="1"/>
                  </a:moveTo>
                  <a:cubicBezTo>
                    <a:pt x="180" y="1"/>
                    <a:pt x="66" y="79"/>
                    <a:pt x="37" y="205"/>
                  </a:cubicBezTo>
                  <a:cubicBezTo>
                    <a:pt x="1" y="348"/>
                    <a:pt x="84" y="503"/>
                    <a:pt x="239" y="550"/>
                  </a:cubicBezTo>
                  <a:cubicBezTo>
                    <a:pt x="239" y="550"/>
                    <a:pt x="239" y="550"/>
                    <a:pt x="239" y="550"/>
                  </a:cubicBezTo>
                  <a:lnTo>
                    <a:pt x="239" y="550"/>
                  </a:lnTo>
                  <a:cubicBezTo>
                    <a:pt x="242" y="551"/>
                    <a:pt x="244" y="551"/>
                    <a:pt x="247" y="551"/>
                  </a:cubicBezTo>
                  <a:cubicBezTo>
                    <a:pt x="247" y="551"/>
                    <a:pt x="247" y="551"/>
                    <a:pt x="248" y="551"/>
                  </a:cubicBezTo>
                  <a:lnTo>
                    <a:pt x="248" y="551"/>
                  </a:lnTo>
                  <a:cubicBezTo>
                    <a:pt x="263" y="554"/>
                    <a:pt x="278" y="555"/>
                    <a:pt x="294" y="555"/>
                  </a:cubicBezTo>
                  <a:cubicBezTo>
                    <a:pt x="422" y="555"/>
                    <a:pt x="552" y="483"/>
                    <a:pt x="572" y="348"/>
                  </a:cubicBezTo>
                  <a:cubicBezTo>
                    <a:pt x="620" y="205"/>
                    <a:pt x="537" y="38"/>
                    <a:pt x="382" y="14"/>
                  </a:cubicBezTo>
                  <a:cubicBezTo>
                    <a:pt x="355" y="5"/>
                    <a:pt x="327" y="1"/>
                    <a:pt x="299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3"/>
            <p:cNvSpPr/>
            <p:nvPr/>
          </p:nvSpPr>
          <p:spPr>
            <a:xfrm>
              <a:off x="7363872" y="4116574"/>
              <a:ext cx="57170" cy="51084"/>
            </a:xfrm>
            <a:custGeom>
              <a:avLst/>
              <a:gdLst/>
              <a:ahLst/>
              <a:cxnLst/>
              <a:rect l="l" t="t" r="r" b="b"/>
              <a:pathLst>
                <a:path w="620" h="554" extrusionOk="0">
                  <a:moveTo>
                    <a:pt x="309" y="64"/>
                  </a:moveTo>
                  <a:cubicBezTo>
                    <a:pt x="328" y="64"/>
                    <a:pt x="348" y="67"/>
                    <a:pt x="369" y="73"/>
                  </a:cubicBezTo>
                  <a:cubicBezTo>
                    <a:pt x="613" y="139"/>
                    <a:pt x="527" y="484"/>
                    <a:pt x="303" y="484"/>
                  </a:cubicBezTo>
                  <a:cubicBezTo>
                    <a:pt x="286" y="484"/>
                    <a:pt x="268" y="482"/>
                    <a:pt x="250" y="477"/>
                  </a:cubicBezTo>
                  <a:lnTo>
                    <a:pt x="250" y="477"/>
                  </a:lnTo>
                  <a:cubicBezTo>
                    <a:pt x="250" y="477"/>
                    <a:pt x="250" y="477"/>
                    <a:pt x="250" y="477"/>
                  </a:cubicBezTo>
                  <a:cubicBezTo>
                    <a:pt x="248" y="476"/>
                    <a:pt x="245" y="475"/>
                    <a:pt x="243" y="474"/>
                  </a:cubicBezTo>
                  <a:lnTo>
                    <a:pt x="243" y="474"/>
                  </a:lnTo>
                  <a:cubicBezTo>
                    <a:pt x="23" y="383"/>
                    <a:pt x="104" y="64"/>
                    <a:pt x="309" y="64"/>
                  </a:cubicBezTo>
                  <a:close/>
                  <a:moveTo>
                    <a:pt x="304" y="1"/>
                  </a:moveTo>
                  <a:cubicBezTo>
                    <a:pt x="183" y="1"/>
                    <a:pt x="65" y="86"/>
                    <a:pt x="36" y="204"/>
                  </a:cubicBezTo>
                  <a:cubicBezTo>
                    <a:pt x="0" y="357"/>
                    <a:pt x="82" y="498"/>
                    <a:pt x="233" y="547"/>
                  </a:cubicBezTo>
                  <a:lnTo>
                    <a:pt x="233" y="547"/>
                  </a:lnTo>
                  <a:cubicBezTo>
                    <a:pt x="235" y="548"/>
                    <a:pt x="236" y="548"/>
                    <a:pt x="238" y="549"/>
                  </a:cubicBezTo>
                  <a:cubicBezTo>
                    <a:pt x="238" y="549"/>
                    <a:pt x="238" y="549"/>
                    <a:pt x="238" y="549"/>
                  </a:cubicBezTo>
                  <a:lnTo>
                    <a:pt x="238" y="549"/>
                  </a:lnTo>
                  <a:cubicBezTo>
                    <a:pt x="241" y="550"/>
                    <a:pt x="244" y="550"/>
                    <a:pt x="246" y="550"/>
                  </a:cubicBezTo>
                  <a:cubicBezTo>
                    <a:pt x="246" y="550"/>
                    <a:pt x="247" y="550"/>
                    <a:pt x="247" y="550"/>
                  </a:cubicBezTo>
                  <a:lnTo>
                    <a:pt x="247" y="550"/>
                  </a:lnTo>
                  <a:cubicBezTo>
                    <a:pt x="262" y="552"/>
                    <a:pt x="278" y="553"/>
                    <a:pt x="293" y="553"/>
                  </a:cubicBezTo>
                  <a:cubicBezTo>
                    <a:pt x="421" y="553"/>
                    <a:pt x="551" y="483"/>
                    <a:pt x="572" y="358"/>
                  </a:cubicBezTo>
                  <a:cubicBezTo>
                    <a:pt x="619" y="204"/>
                    <a:pt x="536" y="37"/>
                    <a:pt x="381" y="13"/>
                  </a:cubicBezTo>
                  <a:cubicBezTo>
                    <a:pt x="356" y="5"/>
                    <a:pt x="330" y="1"/>
                    <a:pt x="304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3"/>
            <p:cNvSpPr/>
            <p:nvPr/>
          </p:nvSpPr>
          <p:spPr>
            <a:xfrm>
              <a:off x="7237543" y="4269091"/>
              <a:ext cx="57170" cy="51177"/>
            </a:xfrm>
            <a:custGeom>
              <a:avLst/>
              <a:gdLst/>
              <a:ahLst/>
              <a:cxnLst/>
              <a:rect l="l" t="t" r="r" b="b"/>
              <a:pathLst>
                <a:path w="620" h="555" extrusionOk="0">
                  <a:moveTo>
                    <a:pt x="302" y="62"/>
                  </a:moveTo>
                  <a:cubicBezTo>
                    <a:pt x="324" y="62"/>
                    <a:pt x="346" y="66"/>
                    <a:pt x="370" y="74"/>
                  </a:cubicBezTo>
                  <a:cubicBezTo>
                    <a:pt x="607" y="149"/>
                    <a:pt x="522" y="478"/>
                    <a:pt x="319" y="478"/>
                  </a:cubicBezTo>
                  <a:cubicBezTo>
                    <a:pt x="297" y="478"/>
                    <a:pt x="275" y="474"/>
                    <a:pt x="251" y="466"/>
                  </a:cubicBezTo>
                  <a:lnTo>
                    <a:pt x="251" y="466"/>
                  </a:lnTo>
                  <a:cubicBezTo>
                    <a:pt x="251" y="466"/>
                    <a:pt x="251" y="466"/>
                    <a:pt x="251" y="466"/>
                  </a:cubicBezTo>
                  <a:cubicBezTo>
                    <a:pt x="14" y="391"/>
                    <a:pt x="99" y="62"/>
                    <a:pt x="302" y="62"/>
                  </a:cubicBezTo>
                  <a:close/>
                  <a:moveTo>
                    <a:pt x="294" y="1"/>
                  </a:moveTo>
                  <a:cubicBezTo>
                    <a:pt x="173" y="1"/>
                    <a:pt x="65" y="79"/>
                    <a:pt x="37" y="205"/>
                  </a:cubicBezTo>
                  <a:cubicBezTo>
                    <a:pt x="1" y="347"/>
                    <a:pt x="84" y="502"/>
                    <a:pt x="227" y="550"/>
                  </a:cubicBezTo>
                  <a:cubicBezTo>
                    <a:pt x="227" y="550"/>
                    <a:pt x="227" y="550"/>
                    <a:pt x="227" y="550"/>
                  </a:cubicBezTo>
                  <a:lnTo>
                    <a:pt x="227" y="550"/>
                  </a:lnTo>
                  <a:cubicBezTo>
                    <a:pt x="230" y="551"/>
                    <a:pt x="232" y="551"/>
                    <a:pt x="235" y="551"/>
                  </a:cubicBezTo>
                  <a:cubicBezTo>
                    <a:pt x="236" y="551"/>
                    <a:pt x="236" y="551"/>
                    <a:pt x="236" y="551"/>
                  </a:cubicBezTo>
                  <a:lnTo>
                    <a:pt x="236" y="551"/>
                  </a:lnTo>
                  <a:cubicBezTo>
                    <a:pt x="253" y="553"/>
                    <a:pt x="269" y="554"/>
                    <a:pt x="286" y="554"/>
                  </a:cubicBezTo>
                  <a:cubicBezTo>
                    <a:pt x="422" y="554"/>
                    <a:pt x="552" y="483"/>
                    <a:pt x="572" y="347"/>
                  </a:cubicBezTo>
                  <a:cubicBezTo>
                    <a:pt x="620" y="205"/>
                    <a:pt x="525" y="38"/>
                    <a:pt x="382" y="14"/>
                  </a:cubicBezTo>
                  <a:cubicBezTo>
                    <a:pt x="352" y="5"/>
                    <a:pt x="323" y="1"/>
                    <a:pt x="294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3"/>
            <p:cNvSpPr/>
            <p:nvPr/>
          </p:nvSpPr>
          <p:spPr>
            <a:xfrm>
              <a:off x="7259489" y="4465040"/>
              <a:ext cx="57262" cy="51084"/>
            </a:xfrm>
            <a:custGeom>
              <a:avLst/>
              <a:gdLst/>
              <a:ahLst/>
              <a:cxnLst/>
              <a:rect l="l" t="t" r="r" b="b"/>
              <a:pathLst>
                <a:path w="621" h="554" extrusionOk="0">
                  <a:moveTo>
                    <a:pt x="311" y="59"/>
                  </a:moveTo>
                  <a:cubicBezTo>
                    <a:pt x="330" y="59"/>
                    <a:pt x="349" y="62"/>
                    <a:pt x="370" y="68"/>
                  </a:cubicBezTo>
                  <a:cubicBezTo>
                    <a:pt x="613" y="145"/>
                    <a:pt x="528" y="479"/>
                    <a:pt x="305" y="479"/>
                  </a:cubicBezTo>
                  <a:cubicBezTo>
                    <a:pt x="288" y="479"/>
                    <a:pt x="270" y="477"/>
                    <a:pt x="251" y="473"/>
                  </a:cubicBezTo>
                  <a:lnTo>
                    <a:pt x="251" y="473"/>
                  </a:lnTo>
                  <a:cubicBezTo>
                    <a:pt x="251" y="473"/>
                    <a:pt x="251" y="473"/>
                    <a:pt x="251" y="473"/>
                  </a:cubicBezTo>
                  <a:cubicBezTo>
                    <a:pt x="11" y="396"/>
                    <a:pt x="101" y="59"/>
                    <a:pt x="311" y="59"/>
                  </a:cubicBezTo>
                  <a:close/>
                  <a:moveTo>
                    <a:pt x="314" y="0"/>
                  </a:moveTo>
                  <a:cubicBezTo>
                    <a:pt x="191" y="0"/>
                    <a:pt x="67" y="80"/>
                    <a:pt x="37" y="211"/>
                  </a:cubicBezTo>
                  <a:cubicBezTo>
                    <a:pt x="1" y="354"/>
                    <a:pt x="84" y="508"/>
                    <a:pt x="239" y="544"/>
                  </a:cubicBezTo>
                  <a:cubicBezTo>
                    <a:pt x="263" y="550"/>
                    <a:pt x="288" y="553"/>
                    <a:pt x="313" y="553"/>
                  </a:cubicBezTo>
                  <a:cubicBezTo>
                    <a:pt x="434" y="553"/>
                    <a:pt x="553" y="482"/>
                    <a:pt x="572" y="354"/>
                  </a:cubicBezTo>
                  <a:cubicBezTo>
                    <a:pt x="620" y="211"/>
                    <a:pt x="537" y="44"/>
                    <a:pt x="382" y="8"/>
                  </a:cubicBezTo>
                  <a:cubicBezTo>
                    <a:pt x="360" y="3"/>
                    <a:pt x="337" y="0"/>
                    <a:pt x="314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3"/>
            <p:cNvSpPr/>
            <p:nvPr/>
          </p:nvSpPr>
          <p:spPr>
            <a:xfrm>
              <a:off x="7468163" y="4342768"/>
              <a:ext cx="57170" cy="51361"/>
            </a:xfrm>
            <a:custGeom>
              <a:avLst/>
              <a:gdLst/>
              <a:ahLst/>
              <a:cxnLst/>
              <a:rect l="l" t="t" r="r" b="b"/>
              <a:pathLst>
                <a:path w="620" h="557" extrusionOk="0">
                  <a:moveTo>
                    <a:pt x="309" y="63"/>
                  </a:moveTo>
                  <a:cubicBezTo>
                    <a:pt x="328" y="63"/>
                    <a:pt x="348" y="66"/>
                    <a:pt x="369" y="72"/>
                  </a:cubicBezTo>
                  <a:cubicBezTo>
                    <a:pt x="613" y="139"/>
                    <a:pt x="517" y="483"/>
                    <a:pt x="301" y="483"/>
                  </a:cubicBezTo>
                  <a:cubicBezTo>
                    <a:pt x="285" y="483"/>
                    <a:pt x="268" y="481"/>
                    <a:pt x="250" y="477"/>
                  </a:cubicBezTo>
                  <a:lnTo>
                    <a:pt x="250" y="477"/>
                  </a:lnTo>
                  <a:cubicBezTo>
                    <a:pt x="250" y="477"/>
                    <a:pt x="250" y="477"/>
                    <a:pt x="250" y="477"/>
                  </a:cubicBezTo>
                  <a:cubicBezTo>
                    <a:pt x="21" y="390"/>
                    <a:pt x="102" y="63"/>
                    <a:pt x="309" y="63"/>
                  </a:cubicBezTo>
                  <a:close/>
                  <a:moveTo>
                    <a:pt x="304" y="0"/>
                  </a:moveTo>
                  <a:cubicBezTo>
                    <a:pt x="183" y="0"/>
                    <a:pt x="65" y="86"/>
                    <a:pt x="36" y="203"/>
                  </a:cubicBezTo>
                  <a:cubicBezTo>
                    <a:pt x="1" y="356"/>
                    <a:pt x="81" y="497"/>
                    <a:pt x="233" y="547"/>
                  </a:cubicBezTo>
                  <a:lnTo>
                    <a:pt x="233" y="547"/>
                  </a:lnTo>
                  <a:cubicBezTo>
                    <a:pt x="234" y="547"/>
                    <a:pt x="236" y="548"/>
                    <a:pt x="238" y="549"/>
                  </a:cubicBezTo>
                  <a:cubicBezTo>
                    <a:pt x="261" y="554"/>
                    <a:pt x="283" y="557"/>
                    <a:pt x="306" y="557"/>
                  </a:cubicBezTo>
                  <a:cubicBezTo>
                    <a:pt x="430" y="557"/>
                    <a:pt x="552" y="479"/>
                    <a:pt x="572" y="358"/>
                  </a:cubicBezTo>
                  <a:cubicBezTo>
                    <a:pt x="619" y="203"/>
                    <a:pt x="536" y="48"/>
                    <a:pt x="381" y="13"/>
                  </a:cubicBezTo>
                  <a:cubicBezTo>
                    <a:pt x="356" y="4"/>
                    <a:pt x="330" y="0"/>
                    <a:pt x="304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3"/>
            <p:cNvSpPr/>
            <p:nvPr/>
          </p:nvSpPr>
          <p:spPr>
            <a:xfrm>
              <a:off x="7627319" y="4200025"/>
              <a:ext cx="57170" cy="51361"/>
            </a:xfrm>
            <a:custGeom>
              <a:avLst/>
              <a:gdLst/>
              <a:ahLst/>
              <a:cxnLst/>
              <a:rect l="l" t="t" r="r" b="b"/>
              <a:pathLst>
                <a:path w="620" h="557" extrusionOk="0">
                  <a:moveTo>
                    <a:pt x="309" y="64"/>
                  </a:moveTo>
                  <a:cubicBezTo>
                    <a:pt x="328" y="64"/>
                    <a:pt x="348" y="66"/>
                    <a:pt x="370" y="72"/>
                  </a:cubicBezTo>
                  <a:cubicBezTo>
                    <a:pt x="613" y="139"/>
                    <a:pt x="527" y="483"/>
                    <a:pt x="303" y="483"/>
                  </a:cubicBezTo>
                  <a:cubicBezTo>
                    <a:pt x="287" y="483"/>
                    <a:pt x="269" y="481"/>
                    <a:pt x="251" y="477"/>
                  </a:cubicBezTo>
                  <a:lnTo>
                    <a:pt x="251" y="477"/>
                  </a:lnTo>
                  <a:cubicBezTo>
                    <a:pt x="251" y="477"/>
                    <a:pt x="251" y="477"/>
                    <a:pt x="251" y="477"/>
                  </a:cubicBezTo>
                  <a:cubicBezTo>
                    <a:pt x="11" y="390"/>
                    <a:pt x="100" y="64"/>
                    <a:pt x="309" y="64"/>
                  </a:cubicBezTo>
                  <a:close/>
                  <a:moveTo>
                    <a:pt x="300" y="1"/>
                  </a:moveTo>
                  <a:cubicBezTo>
                    <a:pt x="176" y="1"/>
                    <a:pt x="66" y="86"/>
                    <a:pt x="36" y="203"/>
                  </a:cubicBezTo>
                  <a:cubicBezTo>
                    <a:pt x="1" y="358"/>
                    <a:pt x="84" y="501"/>
                    <a:pt x="227" y="549"/>
                  </a:cubicBezTo>
                  <a:cubicBezTo>
                    <a:pt x="251" y="554"/>
                    <a:pt x="275" y="557"/>
                    <a:pt x="300" y="557"/>
                  </a:cubicBezTo>
                  <a:cubicBezTo>
                    <a:pt x="430" y="557"/>
                    <a:pt x="552" y="479"/>
                    <a:pt x="572" y="358"/>
                  </a:cubicBezTo>
                  <a:cubicBezTo>
                    <a:pt x="620" y="203"/>
                    <a:pt x="524" y="49"/>
                    <a:pt x="382" y="13"/>
                  </a:cubicBezTo>
                  <a:cubicBezTo>
                    <a:pt x="354" y="5"/>
                    <a:pt x="327" y="1"/>
                    <a:pt x="300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3"/>
            <p:cNvSpPr/>
            <p:nvPr/>
          </p:nvSpPr>
          <p:spPr>
            <a:xfrm>
              <a:off x="7534002" y="4522764"/>
              <a:ext cx="57170" cy="51084"/>
            </a:xfrm>
            <a:custGeom>
              <a:avLst/>
              <a:gdLst/>
              <a:ahLst/>
              <a:cxnLst/>
              <a:rect l="l" t="t" r="r" b="b"/>
              <a:pathLst>
                <a:path w="620" h="554" extrusionOk="0">
                  <a:moveTo>
                    <a:pt x="309" y="64"/>
                  </a:moveTo>
                  <a:cubicBezTo>
                    <a:pt x="328" y="64"/>
                    <a:pt x="348" y="67"/>
                    <a:pt x="370" y="73"/>
                  </a:cubicBezTo>
                  <a:cubicBezTo>
                    <a:pt x="613" y="139"/>
                    <a:pt x="517" y="484"/>
                    <a:pt x="301" y="484"/>
                  </a:cubicBezTo>
                  <a:cubicBezTo>
                    <a:pt x="285" y="484"/>
                    <a:pt x="268" y="482"/>
                    <a:pt x="251" y="478"/>
                  </a:cubicBezTo>
                  <a:lnTo>
                    <a:pt x="251" y="478"/>
                  </a:lnTo>
                  <a:cubicBezTo>
                    <a:pt x="251" y="478"/>
                    <a:pt x="251" y="478"/>
                    <a:pt x="251" y="478"/>
                  </a:cubicBezTo>
                  <a:cubicBezTo>
                    <a:pt x="248" y="476"/>
                    <a:pt x="245" y="475"/>
                    <a:pt x="242" y="474"/>
                  </a:cubicBezTo>
                  <a:lnTo>
                    <a:pt x="242" y="474"/>
                  </a:lnTo>
                  <a:cubicBezTo>
                    <a:pt x="13" y="383"/>
                    <a:pt x="103" y="64"/>
                    <a:pt x="309" y="64"/>
                  </a:cubicBezTo>
                  <a:close/>
                  <a:moveTo>
                    <a:pt x="304" y="1"/>
                  </a:moveTo>
                  <a:cubicBezTo>
                    <a:pt x="184" y="1"/>
                    <a:pt x="66" y="86"/>
                    <a:pt x="36" y="204"/>
                  </a:cubicBezTo>
                  <a:cubicBezTo>
                    <a:pt x="1" y="357"/>
                    <a:pt x="82" y="499"/>
                    <a:pt x="234" y="548"/>
                  </a:cubicBezTo>
                  <a:lnTo>
                    <a:pt x="234" y="548"/>
                  </a:lnTo>
                  <a:cubicBezTo>
                    <a:pt x="235" y="548"/>
                    <a:pt x="237" y="549"/>
                    <a:pt x="239" y="549"/>
                  </a:cubicBezTo>
                  <a:cubicBezTo>
                    <a:pt x="257" y="552"/>
                    <a:pt x="275" y="554"/>
                    <a:pt x="294" y="554"/>
                  </a:cubicBezTo>
                  <a:cubicBezTo>
                    <a:pt x="422" y="554"/>
                    <a:pt x="551" y="483"/>
                    <a:pt x="572" y="359"/>
                  </a:cubicBezTo>
                  <a:cubicBezTo>
                    <a:pt x="620" y="204"/>
                    <a:pt x="536" y="37"/>
                    <a:pt x="382" y="13"/>
                  </a:cubicBezTo>
                  <a:cubicBezTo>
                    <a:pt x="356" y="5"/>
                    <a:pt x="330" y="1"/>
                    <a:pt x="304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3"/>
            <p:cNvSpPr/>
            <p:nvPr/>
          </p:nvSpPr>
          <p:spPr>
            <a:xfrm>
              <a:off x="7661437" y="4671040"/>
              <a:ext cx="57262" cy="50992"/>
            </a:xfrm>
            <a:custGeom>
              <a:avLst/>
              <a:gdLst/>
              <a:ahLst/>
              <a:cxnLst/>
              <a:rect l="l" t="t" r="r" b="b"/>
              <a:pathLst>
                <a:path w="621" h="553" extrusionOk="0">
                  <a:moveTo>
                    <a:pt x="308" y="63"/>
                  </a:moveTo>
                  <a:cubicBezTo>
                    <a:pt x="327" y="63"/>
                    <a:pt x="348" y="66"/>
                    <a:pt x="369" y="72"/>
                  </a:cubicBezTo>
                  <a:cubicBezTo>
                    <a:pt x="621" y="138"/>
                    <a:pt x="540" y="485"/>
                    <a:pt x="313" y="485"/>
                  </a:cubicBezTo>
                  <a:cubicBezTo>
                    <a:pt x="293" y="485"/>
                    <a:pt x="272" y="483"/>
                    <a:pt x="251" y="477"/>
                  </a:cubicBezTo>
                  <a:lnTo>
                    <a:pt x="251" y="477"/>
                  </a:lnTo>
                  <a:cubicBezTo>
                    <a:pt x="250" y="477"/>
                    <a:pt x="250" y="477"/>
                    <a:pt x="250" y="477"/>
                  </a:cubicBezTo>
                  <a:cubicBezTo>
                    <a:pt x="247" y="476"/>
                    <a:pt x="245" y="475"/>
                    <a:pt x="242" y="474"/>
                  </a:cubicBezTo>
                  <a:lnTo>
                    <a:pt x="242" y="474"/>
                  </a:lnTo>
                  <a:cubicBezTo>
                    <a:pt x="23" y="383"/>
                    <a:pt x="103" y="63"/>
                    <a:pt x="308" y="63"/>
                  </a:cubicBezTo>
                  <a:close/>
                  <a:moveTo>
                    <a:pt x="303" y="0"/>
                  </a:moveTo>
                  <a:cubicBezTo>
                    <a:pt x="183" y="0"/>
                    <a:pt x="67" y="86"/>
                    <a:pt x="47" y="203"/>
                  </a:cubicBezTo>
                  <a:cubicBezTo>
                    <a:pt x="0" y="356"/>
                    <a:pt x="81" y="498"/>
                    <a:pt x="233" y="547"/>
                  </a:cubicBezTo>
                  <a:lnTo>
                    <a:pt x="233" y="547"/>
                  </a:lnTo>
                  <a:cubicBezTo>
                    <a:pt x="234" y="548"/>
                    <a:pt x="236" y="548"/>
                    <a:pt x="238" y="549"/>
                  </a:cubicBezTo>
                  <a:cubicBezTo>
                    <a:pt x="238" y="549"/>
                    <a:pt x="238" y="549"/>
                    <a:pt x="238" y="549"/>
                  </a:cubicBezTo>
                  <a:lnTo>
                    <a:pt x="238" y="549"/>
                  </a:lnTo>
                  <a:cubicBezTo>
                    <a:pt x="241" y="549"/>
                    <a:pt x="244" y="550"/>
                    <a:pt x="246" y="550"/>
                  </a:cubicBezTo>
                  <a:lnTo>
                    <a:pt x="246" y="550"/>
                  </a:lnTo>
                  <a:cubicBezTo>
                    <a:pt x="262" y="552"/>
                    <a:pt x="277" y="553"/>
                    <a:pt x="293" y="553"/>
                  </a:cubicBezTo>
                  <a:cubicBezTo>
                    <a:pt x="421" y="553"/>
                    <a:pt x="550" y="483"/>
                    <a:pt x="571" y="358"/>
                  </a:cubicBezTo>
                  <a:cubicBezTo>
                    <a:pt x="619" y="203"/>
                    <a:pt x="535" y="37"/>
                    <a:pt x="381" y="13"/>
                  </a:cubicBezTo>
                  <a:cubicBezTo>
                    <a:pt x="355" y="4"/>
                    <a:pt x="329" y="0"/>
                    <a:pt x="303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3"/>
            <p:cNvSpPr/>
            <p:nvPr/>
          </p:nvSpPr>
          <p:spPr>
            <a:xfrm>
              <a:off x="7696478" y="4444754"/>
              <a:ext cx="58277" cy="51177"/>
            </a:xfrm>
            <a:custGeom>
              <a:avLst/>
              <a:gdLst/>
              <a:ahLst/>
              <a:cxnLst/>
              <a:rect l="l" t="t" r="r" b="b"/>
              <a:pathLst>
                <a:path w="632" h="555" extrusionOk="0">
                  <a:moveTo>
                    <a:pt x="302" y="62"/>
                  </a:moveTo>
                  <a:cubicBezTo>
                    <a:pt x="323" y="62"/>
                    <a:pt x="346" y="66"/>
                    <a:pt x="370" y="74"/>
                  </a:cubicBezTo>
                  <a:cubicBezTo>
                    <a:pt x="624" y="140"/>
                    <a:pt x="540" y="473"/>
                    <a:pt x="317" y="473"/>
                  </a:cubicBezTo>
                  <a:cubicBezTo>
                    <a:pt x="300" y="473"/>
                    <a:pt x="281" y="471"/>
                    <a:pt x="263" y="466"/>
                  </a:cubicBezTo>
                  <a:lnTo>
                    <a:pt x="263" y="466"/>
                  </a:lnTo>
                  <a:cubicBezTo>
                    <a:pt x="263" y="466"/>
                    <a:pt x="263" y="466"/>
                    <a:pt x="263" y="466"/>
                  </a:cubicBezTo>
                  <a:cubicBezTo>
                    <a:pt x="26" y="391"/>
                    <a:pt x="101" y="62"/>
                    <a:pt x="302" y="62"/>
                  </a:cubicBezTo>
                  <a:close/>
                  <a:moveTo>
                    <a:pt x="305" y="1"/>
                  </a:moveTo>
                  <a:cubicBezTo>
                    <a:pt x="181" y="1"/>
                    <a:pt x="68" y="79"/>
                    <a:pt x="48" y="205"/>
                  </a:cubicBezTo>
                  <a:cubicBezTo>
                    <a:pt x="1" y="347"/>
                    <a:pt x="96" y="502"/>
                    <a:pt x="239" y="550"/>
                  </a:cubicBezTo>
                  <a:cubicBezTo>
                    <a:pt x="258" y="553"/>
                    <a:pt x="278" y="554"/>
                    <a:pt x="298" y="554"/>
                  </a:cubicBezTo>
                  <a:cubicBezTo>
                    <a:pt x="433" y="554"/>
                    <a:pt x="563" y="483"/>
                    <a:pt x="584" y="347"/>
                  </a:cubicBezTo>
                  <a:cubicBezTo>
                    <a:pt x="632" y="205"/>
                    <a:pt x="536" y="38"/>
                    <a:pt x="394" y="14"/>
                  </a:cubicBezTo>
                  <a:cubicBezTo>
                    <a:pt x="364" y="5"/>
                    <a:pt x="334" y="1"/>
                    <a:pt x="305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3"/>
            <p:cNvSpPr/>
            <p:nvPr/>
          </p:nvSpPr>
          <p:spPr>
            <a:xfrm>
              <a:off x="7354006" y="4649094"/>
              <a:ext cx="57170" cy="50992"/>
            </a:xfrm>
            <a:custGeom>
              <a:avLst/>
              <a:gdLst/>
              <a:ahLst/>
              <a:cxnLst/>
              <a:rect l="l" t="t" r="r" b="b"/>
              <a:pathLst>
                <a:path w="620" h="553" extrusionOk="0">
                  <a:moveTo>
                    <a:pt x="302" y="61"/>
                  </a:moveTo>
                  <a:cubicBezTo>
                    <a:pt x="323" y="61"/>
                    <a:pt x="345" y="64"/>
                    <a:pt x="369" y="72"/>
                  </a:cubicBezTo>
                  <a:cubicBezTo>
                    <a:pt x="602" y="139"/>
                    <a:pt x="515" y="483"/>
                    <a:pt x="300" y="483"/>
                  </a:cubicBezTo>
                  <a:cubicBezTo>
                    <a:pt x="284" y="483"/>
                    <a:pt x="267" y="481"/>
                    <a:pt x="250" y="477"/>
                  </a:cubicBezTo>
                  <a:lnTo>
                    <a:pt x="250" y="477"/>
                  </a:lnTo>
                  <a:cubicBezTo>
                    <a:pt x="250" y="477"/>
                    <a:pt x="250" y="477"/>
                    <a:pt x="250" y="477"/>
                  </a:cubicBezTo>
                  <a:cubicBezTo>
                    <a:pt x="247" y="476"/>
                    <a:pt x="245" y="475"/>
                    <a:pt x="243" y="474"/>
                  </a:cubicBezTo>
                  <a:lnTo>
                    <a:pt x="243" y="474"/>
                  </a:lnTo>
                  <a:cubicBezTo>
                    <a:pt x="25" y="383"/>
                    <a:pt x="102" y="61"/>
                    <a:pt x="302" y="61"/>
                  </a:cubicBezTo>
                  <a:close/>
                  <a:moveTo>
                    <a:pt x="304" y="0"/>
                  </a:moveTo>
                  <a:cubicBezTo>
                    <a:pt x="183" y="0"/>
                    <a:pt x="67" y="86"/>
                    <a:pt x="48" y="203"/>
                  </a:cubicBezTo>
                  <a:cubicBezTo>
                    <a:pt x="0" y="356"/>
                    <a:pt x="82" y="498"/>
                    <a:pt x="233" y="547"/>
                  </a:cubicBezTo>
                  <a:lnTo>
                    <a:pt x="233" y="547"/>
                  </a:lnTo>
                  <a:cubicBezTo>
                    <a:pt x="235" y="547"/>
                    <a:pt x="236" y="548"/>
                    <a:pt x="238" y="548"/>
                  </a:cubicBezTo>
                  <a:cubicBezTo>
                    <a:pt x="256" y="551"/>
                    <a:pt x="275" y="553"/>
                    <a:pt x="293" y="553"/>
                  </a:cubicBezTo>
                  <a:cubicBezTo>
                    <a:pt x="421" y="553"/>
                    <a:pt x="551" y="483"/>
                    <a:pt x="571" y="358"/>
                  </a:cubicBezTo>
                  <a:cubicBezTo>
                    <a:pt x="619" y="203"/>
                    <a:pt x="536" y="36"/>
                    <a:pt x="381" y="13"/>
                  </a:cubicBezTo>
                  <a:cubicBezTo>
                    <a:pt x="356" y="4"/>
                    <a:pt x="330" y="0"/>
                    <a:pt x="304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3"/>
            <p:cNvSpPr/>
            <p:nvPr/>
          </p:nvSpPr>
          <p:spPr>
            <a:xfrm>
              <a:off x="7078387" y="4694093"/>
              <a:ext cx="57170" cy="51361"/>
            </a:xfrm>
            <a:custGeom>
              <a:avLst/>
              <a:gdLst/>
              <a:ahLst/>
              <a:cxnLst/>
              <a:rect l="l" t="t" r="r" b="b"/>
              <a:pathLst>
                <a:path w="620" h="557" extrusionOk="0">
                  <a:moveTo>
                    <a:pt x="309" y="63"/>
                  </a:moveTo>
                  <a:cubicBezTo>
                    <a:pt x="328" y="63"/>
                    <a:pt x="348" y="66"/>
                    <a:pt x="370" y="72"/>
                  </a:cubicBezTo>
                  <a:cubicBezTo>
                    <a:pt x="613" y="139"/>
                    <a:pt x="517" y="483"/>
                    <a:pt x="301" y="483"/>
                  </a:cubicBezTo>
                  <a:cubicBezTo>
                    <a:pt x="285" y="483"/>
                    <a:pt x="268" y="481"/>
                    <a:pt x="250" y="477"/>
                  </a:cubicBezTo>
                  <a:lnTo>
                    <a:pt x="250" y="477"/>
                  </a:lnTo>
                  <a:cubicBezTo>
                    <a:pt x="250" y="477"/>
                    <a:pt x="250" y="477"/>
                    <a:pt x="250" y="477"/>
                  </a:cubicBezTo>
                  <a:cubicBezTo>
                    <a:pt x="11" y="390"/>
                    <a:pt x="100" y="63"/>
                    <a:pt x="309" y="63"/>
                  </a:cubicBezTo>
                  <a:close/>
                  <a:moveTo>
                    <a:pt x="300" y="0"/>
                  </a:moveTo>
                  <a:cubicBezTo>
                    <a:pt x="176" y="0"/>
                    <a:pt x="66" y="86"/>
                    <a:pt x="36" y="203"/>
                  </a:cubicBezTo>
                  <a:cubicBezTo>
                    <a:pt x="0" y="358"/>
                    <a:pt x="84" y="501"/>
                    <a:pt x="227" y="549"/>
                  </a:cubicBezTo>
                  <a:cubicBezTo>
                    <a:pt x="251" y="554"/>
                    <a:pt x="275" y="557"/>
                    <a:pt x="299" y="557"/>
                  </a:cubicBezTo>
                  <a:cubicBezTo>
                    <a:pt x="430" y="557"/>
                    <a:pt x="552" y="479"/>
                    <a:pt x="572" y="358"/>
                  </a:cubicBezTo>
                  <a:cubicBezTo>
                    <a:pt x="620" y="203"/>
                    <a:pt x="524" y="48"/>
                    <a:pt x="381" y="13"/>
                  </a:cubicBezTo>
                  <a:cubicBezTo>
                    <a:pt x="354" y="4"/>
                    <a:pt x="327" y="0"/>
                    <a:pt x="300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3"/>
            <p:cNvSpPr/>
            <p:nvPr/>
          </p:nvSpPr>
          <p:spPr>
            <a:xfrm>
              <a:off x="7101440" y="4533830"/>
              <a:ext cx="57631" cy="50992"/>
            </a:xfrm>
            <a:custGeom>
              <a:avLst/>
              <a:gdLst/>
              <a:ahLst/>
              <a:cxnLst/>
              <a:rect l="l" t="t" r="r" b="b"/>
              <a:pathLst>
                <a:path w="625" h="553" extrusionOk="0">
                  <a:moveTo>
                    <a:pt x="309" y="63"/>
                  </a:moveTo>
                  <a:cubicBezTo>
                    <a:pt x="328" y="63"/>
                    <a:pt x="348" y="66"/>
                    <a:pt x="370" y="72"/>
                  </a:cubicBezTo>
                  <a:cubicBezTo>
                    <a:pt x="624" y="138"/>
                    <a:pt x="518" y="483"/>
                    <a:pt x="301" y="483"/>
                  </a:cubicBezTo>
                  <a:cubicBezTo>
                    <a:pt x="285" y="483"/>
                    <a:pt x="268" y="481"/>
                    <a:pt x="251" y="477"/>
                  </a:cubicBezTo>
                  <a:lnTo>
                    <a:pt x="251" y="477"/>
                  </a:lnTo>
                  <a:cubicBezTo>
                    <a:pt x="251" y="477"/>
                    <a:pt x="251" y="477"/>
                    <a:pt x="251" y="477"/>
                  </a:cubicBezTo>
                  <a:cubicBezTo>
                    <a:pt x="248" y="475"/>
                    <a:pt x="245" y="475"/>
                    <a:pt x="243" y="474"/>
                  </a:cubicBezTo>
                  <a:lnTo>
                    <a:pt x="243" y="474"/>
                  </a:lnTo>
                  <a:cubicBezTo>
                    <a:pt x="23" y="382"/>
                    <a:pt x="104" y="63"/>
                    <a:pt x="309" y="63"/>
                  </a:cubicBezTo>
                  <a:close/>
                  <a:moveTo>
                    <a:pt x="304" y="0"/>
                  </a:moveTo>
                  <a:cubicBezTo>
                    <a:pt x="184" y="0"/>
                    <a:pt x="68" y="85"/>
                    <a:pt x="48" y="203"/>
                  </a:cubicBezTo>
                  <a:cubicBezTo>
                    <a:pt x="1" y="356"/>
                    <a:pt x="82" y="498"/>
                    <a:pt x="234" y="547"/>
                  </a:cubicBezTo>
                  <a:lnTo>
                    <a:pt x="234" y="547"/>
                  </a:lnTo>
                  <a:cubicBezTo>
                    <a:pt x="235" y="547"/>
                    <a:pt x="237" y="548"/>
                    <a:pt x="239" y="548"/>
                  </a:cubicBezTo>
                  <a:cubicBezTo>
                    <a:pt x="257" y="551"/>
                    <a:pt x="275" y="553"/>
                    <a:pt x="294" y="553"/>
                  </a:cubicBezTo>
                  <a:cubicBezTo>
                    <a:pt x="422" y="553"/>
                    <a:pt x="551" y="482"/>
                    <a:pt x="572" y="358"/>
                  </a:cubicBezTo>
                  <a:cubicBezTo>
                    <a:pt x="620" y="203"/>
                    <a:pt x="536" y="36"/>
                    <a:pt x="381" y="12"/>
                  </a:cubicBezTo>
                  <a:cubicBezTo>
                    <a:pt x="356" y="4"/>
                    <a:pt x="330" y="0"/>
                    <a:pt x="304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3"/>
            <p:cNvSpPr/>
            <p:nvPr/>
          </p:nvSpPr>
          <p:spPr>
            <a:xfrm>
              <a:off x="7556040" y="4039762"/>
              <a:ext cx="57078" cy="50992"/>
            </a:xfrm>
            <a:custGeom>
              <a:avLst/>
              <a:gdLst/>
              <a:ahLst/>
              <a:cxnLst/>
              <a:rect l="l" t="t" r="r" b="b"/>
              <a:pathLst>
                <a:path w="619" h="553" extrusionOk="0">
                  <a:moveTo>
                    <a:pt x="308" y="63"/>
                  </a:moveTo>
                  <a:cubicBezTo>
                    <a:pt x="327" y="63"/>
                    <a:pt x="348" y="66"/>
                    <a:pt x="369" y="72"/>
                  </a:cubicBezTo>
                  <a:cubicBezTo>
                    <a:pt x="612" y="139"/>
                    <a:pt x="526" y="483"/>
                    <a:pt x="303" y="483"/>
                  </a:cubicBezTo>
                  <a:cubicBezTo>
                    <a:pt x="286" y="483"/>
                    <a:pt x="268" y="481"/>
                    <a:pt x="250" y="477"/>
                  </a:cubicBezTo>
                  <a:lnTo>
                    <a:pt x="250" y="477"/>
                  </a:lnTo>
                  <a:cubicBezTo>
                    <a:pt x="250" y="477"/>
                    <a:pt x="250" y="477"/>
                    <a:pt x="250" y="477"/>
                  </a:cubicBezTo>
                  <a:cubicBezTo>
                    <a:pt x="247" y="476"/>
                    <a:pt x="245" y="475"/>
                    <a:pt x="242" y="474"/>
                  </a:cubicBezTo>
                  <a:lnTo>
                    <a:pt x="242" y="474"/>
                  </a:lnTo>
                  <a:cubicBezTo>
                    <a:pt x="23" y="383"/>
                    <a:pt x="103" y="63"/>
                    <a:pt x="308" y="63"/>
                  </a:cubicBezTo>
                  <a:close/>
                  <a:moveTo>
                    <a:pt x="303" y="0"/>
                  </a:moveTo>
                  <a:cubicBezTo>
                    <a:pt x="183" y="0"/>
                    <a:pt x="65" y="86"/>
                    <a:pt x="35" y="203"/>
                  </a:cubicBezTo>
                  <a:cubicBezTo>
                    <a:pt x="0" y="356"/>
                    <a:pt x="81" y="498"/>
                    <a:pt x="233" y="547"/>
                  </a:cubicBezTo>
                  <a:lnTo>
                    <a:pt x="233" y="547"/>
                  </a:lnTo>
                  <a:cubicBezTo>
                    <a:pt x="234" y="547"/>
                    <a:pt x="236" y="548"/>
                    <a:pt x="238" y="548"/>
                  </a:cubicBezTo>
                  <a:cubicBezTo>
                    <a:pt x="238" y="548"/>
                    <a:pt x="238" y="548"/>
                    <a:pt x="238" y="548"/>
                  </a:cubicBezTo>
                  <a:lnTo>
                    <a:pt x="238" y="548"/>
                  </a:lnTo>
                  <a:cubicBezTo>
                    <a:pt x="241" y="549"/>
                    <a:pt x="243" y="550"/>
                    <a:pt x="246" y="550"/>
                  </a:cubicBezTo>
                  <a:cubicBezTo>
                    <a:pt x="246" y="550"/>
                    <a:pt x="246" y="550"/>
                    <a:pt x="246" y="550"/>
                  </a:cubicBezTo>
                  <a:lnTo>
                    <a:pt x="246" y="550"/>
                  </a:lnTo>
                  <a:cubicBezTo>
                    <a:pt x="262" y="552"/>
                    <a:pt x="277" y="553"/>
                    <a:pt x="293" y="553"/>
                  </a:cubicBezTo>
                  <a:cubicBezTo>
                    <a:pt x="421" y="553"/>
                    <a:pt x="550" y="483"/>
                    <a:pt x="571" y="358"/>
                  </a:cubicBezTo>
                  <a:cubicBezTo>
                    <a:pt x="619" y="203"/>
                    <a:pt x="535" y="36"/>
                    <a:pt x="381" y="13"/>
                  </a:cubicBezTo>
                  <a:cubicBezTo>
                    <a:pt x="355" y="4"/>
                    <a:pt x="329" y="0"/>
                    <a:pt x="303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3"/>
            <p:cNvSpPr/>
            <p:nvPr/>
          </p:nvSpPr>
          <p:spPr>
            <a:xfrm>
              <a:off x="7976430" y="3718406"/>
              <a:ext cx="58277" cy="51084"/>
            </a:xfrm>
            <a:custGeom>
              <a:avLst/>
              <a:gdLst/>
              <a:ahLst/>
              <a:cxnLst/>
              <a:rect l="l" t="t" r="r" b="b"/>
              <a:pathLst>
                <a:path w="632" h="554" extrusionOk="0">
                  <a:moveTo>
                    <a:pt x="311" y="60"/>
                  </a:moveTo>
                  <a:cubicBezTo>
                    <a:pt x="329" y="60"/>
                    <a:pt x="349" y="63"/>
                    <a:pt x="370" y="69"/>
                  </a:cubicBezTo>
                  <a:cubicBezTo>
                    <a:pt x="625" y="135"/>
                    <a:pt x="539" y="480"/>
                    <a:pt x="306" y="480"/>
                  </a:cubicBezTo>
                  <a:cubicBezTo>
                    <a:pt x="288" y="480"/>
                    <a:pt x="270" y="478"/>
                    <a:pt x="251" y="473"/>
                  </a:cubicBezTo>
                  <a:lnTo>
                    <a:pt x="251" y="473"/>
                  </a:lnTo>
                  <a:cubicBezTo>
                    <a:pt x="251" y="473"/>
                    <a:pt x="251" y="473"/>
                    <a:pt x="251" y="473"/>
                  </a:cubicBezTo>
                  <a:cubicBezTo>
                    <a:pt x="21" y="397"/>
                    <a:pt x="103" y="60"/>
                    <a:pt x="311" y="60"/>
                  </a:cubicBezTo>
                  <a:close/>
                  <a:moveTo>
                    <a:pt x="322" y="1"/>
                  </a:moveTo>
                  <a:cubicBezTo>
                    <a:pt x="191" y="1"/>
                    <a:pt x="69" y="81"/>
                    <a:pt x="48" y="212"/>
                  </a:cubicBezTo>
                  <a:cubicBezTo>
                    <a:pt x="1" y="354"/>
                    <a:pt x="96" y="509"/>
                    <a:pt x="239" y="545"/>
                  </a:cubicBezTo>
                  <a:cubicBezTo>
                    <a:pt x="239" y="545"/>
                    <a:pt x="239" y="545"/>
                    <a:pt x="239" y="545"/>
                  </a:cubicBezTo>
                  <a:lnTo>
                    <a:pt x="239" y="545"/>
                  </a:lnTo>
                  <a:cubicBezTo>
                    <a:pt x="245" y="548"/>
                    <a:pt x="250" y="549"/>
                    <a:pt x="255" y="549"/>
                  </a:cubicBezTo>
                  <a:cubicBezTo>
                    <a:pt x="256" y="549"/>
                    <a:pt x="257" y="549"/>
                    <a:pt x="259" y="549"/>
                  </a:cubicBezTo>
                  <a:lnTo>
                    <a:pt x="259" y="549"/>
                  </a:lnTo>
                  <a:cubicBezTo>
                    <a:pt x="278" y="552"/>
                    <a:pt x="298" y="554"/>
                    <a:pt x="317" y="554"/>
                  </a:cubicBezTo>
                  <a:cubicBezTo>
                    <a:pt x="443" y="554"/>
                    <a:pt x="555" y="483"/>
                    <a:pt x="584" y="354"/>
                  </a:cubicBezTo>
                  <a:cubicBezTo>
                    <a:pt x="632" y="212"/>
                    <a:pt x="537" y="45"/>
                    <a:pt x="394" y="9"/>
                  </a:cubicBezTo>
                  <a:cubicBezTo>
                    <a:pt x="370" y="4"/>
                    <a:pt x="345" y="1"/>
                    <a:pt x="322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3"/>
            <p:cNvSpPr/>
            <p:nvPr/>
          </p:nvSpPr>
          <p:spPr>
            <a:xfrm>
              <a:off x="7940284" y="3524855"/>
              <a:ext cx="57078" cy="51361"/>
            </a:xfrm>
            <a:custGeom>
              <a:avLst/>
              <a:gdLst/>
              <a:ahLst/>
              <a:cxnLst/>
              <a:rect l="l" t="t" r="r" b="b"/>
              <a:pathLst>
                <a:path w="619" h="557" extrusionOk="0">
                  <a:moveTo>
                    <a:pt x="308" y="63"/>
                  </a:moveTo>
                  <a:cubicBezTo>
                    <a:pt x="327" y="63"/>
                    <a:pt x="348" y="66"/>
                    <a:pt x="369" y="72"/>
                  </a:cubicBezTo>
                  <a:cubicBezTo>
                    <a:pt x="613" y="139"/>
                    <a:pt x="527" y="483"/>
                    <a:pt x="303" y="483"/>
                  </a:cubicBezTo>
                  <a:cubicBezTo>
                    <a:pt x="286" y="483"/>
                    <a:pt x="268" y="481"/>
                    <a:pt x="250" y="477"/>
                  </a:cubicBezTo>
                  <a:lnTo>
                    <a:pt x="250" y="477"/>
                  </a:lnTo>
                  <a:cubicBezTo>
                    <a:pt x="250" y="477"/>
                    <a:pt x="250" y="477"/>
                    <a:pt x="250" y="477"/>
                  </a:cubicBezTo>
                  <a:cubicBezTo>
                    <a:pt x="247" y="476"/>
                    <a:pt x="245" y="475"/>
                    <a:pt x="242" y="474"/>
                  </a:cubicBezTo>
                  <a:lnTo>
                    <a:pt x="242" y="474"/>
                  </a:lnTo>
                  <a:cubicBezTo>
                    <a:pt x="23" y="383"/>
                    <a:pt x="104" y="63"/>
                    <a:pt x="308" y="63"/>
                  </a:cubicBezTo>
                  <a:close/>
                  <a:moveTo>
                    <a:pt x="304" y="0"/>
                  </a:moveTo>
                  <a:cubicBezTo>
                    <a:pt x="183" y="0"/>
                    <a:pt x="65" y="86"/>
                    <a:pt x="36" y="203"/>
                  </a:cubicBezTo>
                  <a:cubicBezTo>
                    <a:pt x="0" y="356"/>
                    <a:pt x="81" y="498"/>
                    <a:pt x="233" y="547"/>
                  </a:cubicBezTo>
                  <a:lnTo>
                    <a:pt x="233" y="547"/>
                  </a:lnTo>
                  <a:cubicBezTo>
                    <a:pt x="235" y="547"/>
                    <a:pt x="236" y="548"/>
                    <a:pt x="238" y="548"/>
                  </a:cubicBezTo>
                  <a:cubicBezTo>
                    <a:pt x="238" y="548"/>
                    <a:pt x="238" y="548"/>
                    <a:pt x="238" y="548"/>
                  </a:cubicBezTo>
                  <a:lnTo>
                    <a:pt x="238" y="548"/>
                  </a:lnTo>
                  <a:cubicBezTo>
                    <a:pt x="239" y="549"/>
                    <a:pt x="241" y="549"/>
                    <a:pt x="242" y="549"/>
                  </a:cubicBezTo>
                  <a:lnTo>
                    <a:pt x="242" y="549"/>
                  </a:lnTo>
                  <a:cubicBezTo>
                    <a:pt x="263" y="554"/>
                    <a:pt x="285" y="557"/>
                    <a:pt x="306" y="557"/>
                  </a:cubicBezTo>
                  <a:cubicBezTo>
                    <a:pt x="429" y="557"/>
                    <a:pt x="551" y="478"/>
                    <a:pt x="571" y="358"/>
                  </a:cubicBezTo>
                  <a:cubicBezTo>
                    <a:pt x="619" y="203"/>
                    <a:pt x="536" y="48"/>
                    <a:pt x="381" y="13"/>
                  </a:cubicBezTo>
                  <a:cubicBezTo>
                    <a:pt x="356" y="4"/>
                    <a:pt x="329" y="0"/>
                    <a:pt x="304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3"/>
            <p:cNvSpPr/>
            <p:nvPr/>
          </p:nvSpPr>
          <p:spPr>
            <a:xfrm>
              <a:off x="8171918" y="3673038"/>
              <a:ext cx="57539" cy="51361"/>
            </a:xfrm>
            <a:custGeom>
              <a:avLst/>
              <a:gdLst/>
              <a:ahLst/>
              <a:cxnLst/>
              <a:rect l="l" t="t" r="r" b="b"/>
              <a:pathLst>
                <a:path w="624" h="557" extrusionOk="0">
                  <a:moveTo>
                    <a:pt x="309" y="64"/>
                  </a:moveTo>
                  <a:cubicBezTo>
                    <a:pt x="328" y="64"/>
                    <a:pt x="348" y="66"/>
                    <a:pt x="369" y="72"/>
                  </a:cubicBezTo>
                  <a:cubicBezTo>
                    <a:pt x="624" y="139"/>
                    <a:pt x="528" y="483"/>
                    <a:pt x="303" y="483"/>
                  </a:cubicBezTo>
                  <a:cubicBezTo>
                    <a:pt x="286" y="483"/>
                    <a:pt x="268" y="481"/>
                    <a:pt x="250" y="477"/>
                  </a:cubicBezTo>
                  <a:lnTo>
                    <a:pt x="250" y="477"/>
                  </a:lnTo>
                  <a:cubicBezTo>
                    <a:pt x="250" y="477"/>
                    <a:pt x="250" y="477"/>
                    <a:pt x="250" y="477"/>
                  </a:cubicBezTo>
                  <a:cubicBezTo>
                    <a:pt x="21" y="390"/>
                    <a:pt x="102" y="64"/>
                    <a:pt x="309" y="64"/>
                  </a:cubicBezTo>
                  <a:close/>
                  <a:moveTo>
                    <a:pt x="304" y="1"/>
                  </a:moveTo>
                  <a:cubicBezTo>
                    <a:pt x="184" y="1"/>
                    <a:pt x="67" y="86"/>
                    <a:pt x="48" y="203"/>
                  </a:cubicBezTo>
                  <a:cubicBezTo>
                    <a:pt x="1" y="356"/>
                    <a:pt x="81" y="498"/>
                    <a:pt x="233" y="547"/>
                  </a:cubicBezTo>
                  <a:lnTo>
                    <a:pt x="233" y="547"/>
                  </a:lnTo>
                  <a:cubicBezTo>
                    <a:pt x="234" y="548"/>
                    <a:pt x="236" y="548"/>
                    <a:pt x="238" y="549"/>
                  </a:cubicBezTo>
                  <a:cubicBezTo>
                    <a:pt x="260" y="554"/>
                    <a:pt x="283" y="557"/>
                    <a:pt x="306" y="557"/>
                  </a:cubicBezTo>
                  <a:cubicBezTo>
                    <a:pt x="430" y="557"/>
                    <a:pt x="551" y="479"/>
                    <a:pt x="572" y="358"/>
                  </a:cubicBezTo>
                  <a:cubicBezTo>
                    <a:pt x="619" y="203"/>
                    <a:pt x="536" y="49"/>
                    <a:pt x="381" y="13"/>
                  </a:cubicBezTo>
                  <a:cubicBezTo>
                    <a:pt x="356" y="5"/>
                    <a:pt x="330" y="1"/>
                    <a:pt x="304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3"/>
            <p:cNvSpPr/>
            <p:nvPr/>
          </p:nvSpPr>
          <p:spPr>
            <a:xfrm>
              <a:off x="8133466" y="3862901"/>
              <a:ext cx="57170" cy="51084"/>
            </a:xfrm>
            <a:custGeom>
              <a:avLst/>
              <a:gdLst/>
              <a:ahLst/>
              <a:cxnLst/>
              <a:rect l="l" t="t" r="r" b="b"/>
              <a:pathLst>
                <a:path w="620" h="554" extrusionOk="0">
                  <a:moveTo>
                    <a:pt x="310" y="53"/>
                  </a:moveTo>
                  <a:cubicBezTo>
                    <a:pt x="329" y="53"/>
                    <a:pt x="349" y="55"/>
                    <a:pt x="369" y="61"/>
                  </a:cubicBezTo>
                  <a:cubicBezTo>
                    <a:pt x="607" y="137"/>
                    <a:pt x="521" y="477"/>
                    <a:pt x="316" y="477"/>
                  </a:cubicBezTo>
                  <a:cubicBezTo>
                    <a:pt x="296" y="477"/>
                    <a:pt x="273" y="474"/>
                    <a:pt x="250" y="466"/>
                  </a:cubicBezTo>
                  <a:lnTo>
                    <a:pt x="250" y="466"/>
                  </a:lnTo>
                  <a:cubicBezTo>
                    <a:pt x="250" y="466"/>
                    <a:pt x="250" y="466"/>
                    <a:pt x="250" y="466"/>
                  </a:cubicBezTo>
                  <a:cubicBezTo>
                    <a:pt x="21" y="390"/>
                    <a:pt x="102" y="53"/>
                    <a:pt x="310" y="53"/>
                  </a:cubicBezTo>
                  <a:close/>
                  <a:moveTo>
                    <a:pt x="298" y="0"/>
                  </a:moveTo>
                  <a:cubicBezTo>
                    <a:pt x="180" y="0"/>
                    <a:pt x="67" y="79"/>
                    <a:pt x="48" y="204"/>
                  </a:cubicBezTo>
                  <a:cubicBezTo>
                    <a:pt x="0" y="347"/>
                    <a:pt x="84" y="502"/>
                    <a:pt x="238" y="550"/>
                  </a:cubicBezTo>
                  <a:cubicBezTo>
                    <a:pt x="238" y="550"/>
                    <a:pt x="238" y="550"/>
                    <a:pt x="238" y="550"/>
                  </a:cubicBezTo>
                  <a:lnTo>
                    <a:pt x="238" y="550"/>
                  </a:lnTo>
                  <a:cubicBezTo>
                    <a:pt x="240" y="550"/>
                    <a:pt x="242" y="551"/>
                    <a:pt x="244" y="551"/>
                  </a:cubicBezTo>
                  <a:cubicBezTo>
                    <a:pt x="245" y="551"/>
                    <a:pt x="245" y="551"/>
                    <a:pt x="246" y="551"/>
                  </a:cubicBezTo>
                  <a:lnTo>
                    <a:pt x="246" y="551"/>
                  </a:lnTo>
                  <a:cubicBezTo>
                    <a:pt x="262" y="553"/>
                    <a:pt x="277" y="554"/>
                    <a:pt x="293" y="554"/>
                  </a:cubicBezTo>
                  <a:cubicBezTo>
                    <a:pt x="421" y="554"/>
                    <a:pt x="553" y="482"/>
                    <a:pt x="584" y="347"/>
                  </a:cubicBezTo>
                  <a:cubicBezTo>
                    <a:pt x="619" y="204"/>
                    <a:pt x="536" y="38"/>
                    <a:pt x="381" y="14"/>
                  </a:cubicBezTo>
                  <a:cubicBezTo>
                    <a:pt x="354" y="5"/>
                    <a:pt x="326" y="0"/>
                    <a:pt x="298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3"/>
            <p:cNvSpPr/>
            <p:nvPr/>
          </p:nvSpPr>
          <p:spPr>
            <a:xfrm>
              <a:off x="8343246" y="3886046"/>
              <a:ext cx="57539" cy="51084"/>
            </a:xfrm>
            <a:custGeom>
              <a:avLst/>
              <a:gdLst/>
              <a:ahLst/>
              <a:cxnLst/>
              <a:rect l="l" t="t" r="r" b="b"/>
              <a:pathLst>
                <a:path w="624" h="554" extrusionOk="0">
                  <a:moveTo>
                    <a:pt x="308" y="63"/>
                  </a:moveTo>
                  <a:cubicBezTo>
                    <a:pt x="327" y="63"/>
                    <a:pt x="347" y="66"/>
                    <a:pt x="369" y="72"/>
                  </a:cubicBezTo>
                  <a:cubicBezTo>
                    <a:pt x="623" y="139"/>
                    <a:pt x="528" y="483"/>
                    <a:pt x="302" y="483"/>
                  </a:cubicBezTo>
                  <a:cubicBezTo>
                    <a:pt x="285" y="483"/>
                    <a:pt x="268" y="481"/>
                    <a:pt x="249" y="477"/>
                  </a:cubicBezTo>
                  <a:lnTo>
                    <a:pt x="249" y="477"/>
                  </a:lnTo>
                  <a:cubicBezTo>
                    <a:pt x="249" y="477"/>
                    <a:pt x="249" y="477"/>
                    <a:pt x="249" y="477"/>
                  </a:cubicBezTo>
                  <a:cubicBezTo>
                    <a:pt x="246" y="475"/>
                    <a:pt x="243" y="473"/>
                    <a:pt x="239" y="473"/>
                  </a:cubicBezTo>
                  <a:lnTo>
                    <a:pt x="239" y="473"/>
                  </a:lnTo>
                  <a:cubicBezTo>
                    <a:pt x="23" y="380"/>
                    <a:pt x="104" y="63"/>
                    <a:pt x="308" y="63"/>
                  </a:cubicBezTo>
                  <a:close/>
                  <a:moveTo>
                    <a:pt x="310" y="0"/>
                  </a:moveTo>
                  <a:cubicBezTo>
                    <a:pt x="183" y="0"/>
                    <a:pt x="67" y="86"/>
                    <a:pt x="47" y="203"/>
                  </a:cubicBezTo>
                  <a:cubicBezTo>
                    <a:pt x="0" y="356"/>
                    <a:pt x="92" y="497"/>
                    <a:pt x="231" y="546"/>
                  </a:cubicBezTo>
                  <a:lnTo>
                    <a:pt x="231" y="546"/>
                  </a:lnTo>
                  <a:cubicBezTo>
                    <a:pt x="233" y="547"/>
                    <a:pt x="235" y="548"/>
                    <a:pt x="238" y="549"/>
                  </a:cubicBezTo>
                  <a:cubicBezTo>
                    <a:pt x="257" y="552"/>
                    <a:pt x="277" y="553"/>
                    <a:pt x="296" y="553"/>
                  </a:cubicBezTo>
                  <a:cubicBezTo>
                    <a:pt x="430" y="553"/>
                    <a:pt x="552" y="483"/>
                    <a:pt x="583" y="358"/>
                  </a:cubicBezTo>
                  <a:cubicBezTo>
                    <a:pt x="619" y="203"/>
                    <a:pt x="535" y="37"/>
                    <a:pt x="392" y="13"/>
                  </a:cubicBezTo>
                  <a:cubicBezTo>
                    <a:pt x="365" y="4"/>
                    <a:pt x="337" y="0"/>
                    <a:pt x="310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3"/>
            <p:cNvSpPr/>
            <p:nvPr/>
          </p:nvSpPr>
          <p:spPr>
            <a:xfrm>
              <a:off x="8314568" y="4058758"/>
              <a:ext cx="57170" cy="51084"/>
            </a:xfrm>
            <a:custGeom>
              <a:avLst/>
              <a:gdLst/>
              <a:ahLst/>
              <a:cxnLst/>
              <a:rect l="l" t="t" r="r" b="b"/>
              <a:pathLst>
                <a:path w="620" h="554" extrusionOk="0">
                  <a:moveTo>
                    <a:pt x="311" y="60"/>
                  </a:moveTo>
                  <a:cubicBezTo>
                    <a:pt x="330" y="60"/>
                    <a:pt x="349" y="63"/>
                    <a:pt x="370" y="69"/>
                  </a:cubicBezTo>
                  <a:cubicBezTo>
                    <a:pt x="600" y="134"/>
                    <a:pt x="518" y="482"/>
                    <a:pt x="309" y="482"/>
                  </a:cubicBezTo>
                  <a:cubicBezTo>
                    <a:pt x="290" y="482"/>
                    <a:pt x="271" y="479"/>
                    <a:pt x="251" y="473"/>
                  </a:cubicBezTo>
                  <a:lnTo>
                    <a:pt x="251" y="473"/>
                  </a:lnTo>
                  <a:cubicBezTo>
                    <a:pt x="251" y="473"/>
                    <a:pt x="251" y="473"/>
                    <a:pt x="251" y="473"/>
                  </a:cubicBezTo>
                  <a:cubicBezTo>
                    <a:pt x="22" y="397"/>
                    <a:pt x="103" y="60"/>
                    <a:pt x="311" y="60"/>
                  </a:cubicBezTo>
                  <a:close/>
                  <a:moveTo>
                    <a:pt x="314" y="1"/>
                  </a:moveTo>
                  <a:cubicBezTo>
                    <a:pt x="191" y="1"/>
                    <a:pt x="69" y="81"/>
                    <a:pt x="49" y="211"/>
                  </a:cubicBezTo>
                  <a:cubicBezTo>
                    <a:pt x="1" y="354"/>
                    <a:pt x="84" y="509"/>
                    <a:pt x="239" y="545"/>
                  </a:cubicBezTo>
                  <a:cubicBezTo>
                    <a:pt x="239" y="545"/>
                    <a:pt x="239" y="545"/>
                    <a:pt x="239" y="545"/>
                  </a:cubicBezTo>
                  <a:lnTo>
                    <a:pt x="239" y="545"/>
                  </a:lnTo>
                  <a:cubicBezTo>
                    <a:pt x="242" y="548"/>
                    <a:pt x="245" y="549"/>
                    <a:pt x="248" y="549"/>
                  </a:cubicBezTo>
                  <a:cubicBezTo>
                    <a:pt x="249" y="549"/>
                    <a:pt x="251" y="549"/>
                    <a:pt x="252" y="548"/>
                  </a:cubicBezTo>
                  <a:lnTo>
                    <a:pt x="252" y="548"/>
                  </a:lnTo>
                  <a:cubicBezTo>
                    <a:pt x="272" y="552"/>
                    <a:pt x="293" y="554"/>
                    <a:pt x="313" y="554"/>
                  </a:cubicBezTo>
                  <a:cubicBezTo>
                    <a:pt x="434" y="554"/>
                    <a:pt x="553" y="483"/>
                    <a:pt x="572" y="354"/>
                  </a:cubicBezTo>
                  <a:cubicBezTo>
                    <a:pt x="620" y="211"/>
                    <a:pt x="537" y="45"/>
                    <a:pt x="382" y="9"/>
                  </a:cubicBezTo>
                  <a:cubicBezTo>
                    <a:pt x="360" y="4"/>
                    <a:pt x="337" y="1"/>
                    <a:pt x="314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3"/>
            <p:cNvSpPr/>
            <p:nvPr/>
          </p:nvSpPr>
          <p:spPr>
            <a:xfrm>
              <a:off x="8331074" y="4247145"/>
              <a:ext cx="57539" cy="51177"/>
            </a:xfrm>
            <a:custGeom>
              <a:avLst/>
              <a:gdLst/>
              <a:ahLst/>
              <a:cxnLst/>
              <a:rect l="l" t="t" r="r" b="b"/>
              <a:pathLst>
                <a:path w="624" h="555" extrusionOk="0">
                  <a:moveTo>
                    <a:pt x="302" y="62"/>
                  </a:moveTo>
                  <a:cubicBezTo>
                    <a:pt x="323" y="62"/>
                    <a:pt x="346" y="66"/>
                    <a:pt x="370" y="73"/>
                  </a:cubicBezTo>
                  <a:cubicBezTo>
                    <a:pt x="624" y="140"/>
                    <a:pt x="539" y="473"/>
                    <a:pt x="307" y="473"/>
                  </a:cubicBezTo>
                  <a:cubicBezTo>
                    <a:pt x="289" y="473"/>
                    <a:pt x="270" y="471"/>
                    <a:pt x="251" y="466"/>
                  </a:cubicBezTo>
                  <a:lnTo>
                    <a:pt x="251" y="466"/>
                  </a:lnTo>
                  <a:cubicBezTo>
                    <a:pt x="251" y="466"/>
                    <a:pt x="251" y="466"/>
                    <a:pt x="251" y="466"/>
                  </a:cubicBezTo>
                  <a:cubicBezTo>
                    <a:pt x="24" y="391"/>
                    <a:pt x="100" y="62"/>
                    <a:pt x="302" y="62"/>
                  </a:cubicBezTo>
                  <a:close/>
                  <a:moveTo>
                    <a:pt x="299" y="1"/>
                  </a:moveTo>
                  <a:cubicBezTo>
                    <a:pt x="180" y="1"/>
                    <a:pt x="67" y="79"/>
                    <a:pt x="48" y="204"/>
                  </a:cubicBezTo>
                  <a:cubicBezTo>
                    <a:pt x="0" y="347"/>
                    <a:pt x="84" y="502"/>
                    <a:pt x="239" y="550"/>
                  </a:cubicBezTo>
                  <a:cubicBezTo>
                    <a:pt x="239" y="550"/>
                    <a:pt x="239" y="550"/>
                    <a:pt x="239" y="550"/>
                  </a:cubicBezTo>
                  <a:lnTo>
                    <a:pt x="239" y="550"/>
                  </a:lnTo>
                  <a:cubicBezTo>
                    <a:pt x="241" y="551"/>
                    <a:pt x="244" y="551"/>
                    <a:pt x="247" y="551"/>
                  </a:cubicBezTo>
                  <a:cubicBezTo>
                    <a:pt x="247" y="551"/>
                    <a:pt x="247" y="551"/>
                    <a:pt x="247" y="551"/>
                  </a:cubicBezTo>
                  <a:lnTo>
                    <a:pt x="247" y="551"/>
                  </a:lnTo>
                  <a:cubicBezTo>
                    <a:pt x="262" y="553"/>
                    <a:pt x="278" y="554"/>
                    <a:pt x="293" y="554"/>
                  </a:cubicBezTo>
                  <a:cubicBezTo>
                    <a:pt x="421" y="554"/>
                    <a:pt x="551" y="483"/>
                    <a:pt x="572" y="347"/>
                  </a:cubicBezTo>
                  <a:cubicBezTo>
                    <a:pt x="620" y="204"/>
                    <a:pt x="536" y="38"/>
                    <a:pt x="381" y="14"/>
                  </a:cubicBezTo>
                  <a:cubicBezTo>
                    <a:pt x="354" y="5"/>
                    <a:pt x="326" y="1"/>
                    <a:pt x="299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3"/>
            <p:cNvSpPr/>
            <p:nvPr/>
          </p:nvSpPr>
          <p:spPr>
            <a:xfrm>
              <a:off x="8453992" y="4315289"/>
              <a:ext cx="58277" cy="51453"/>
            </a:xfrm>
            <a:custGeom>
              <a:avLst/>
              <a:gdLst/>
              <a:ahLst/>
              <a:cxnLst/>
              <a:rect l="l" t="t" r="r" b="b"/>
              <a:pathLst>
                <a:path w="632" h="558" extrusionOk="0">
                  <a:moveTo>
                    <a:pt x="319" y="64"/>
                  </a:moveTo>
                  <a:cubicBezTo>
                    <a:pt x="339" y="64"/>
                    <a:pt x="360" y="67"/>
                    <a:pt x="382" y="73"/>
                  </a:cubicBezTo>
                  <a:cubicBezTo>
                    <a:pt x="626" y="139"/>
                    <a:pt x="540" y="484"/>
                    <a:pt x="316" y="484"/>
                  </a:cubicBezTo>
                  <a:cubicBezTo>
                    <a:pt x="299" y="484"/>
                    <a:pt x="281" y="482"/>
                    <a:pt x="263" y="477"/>
                  </a:cubicBezTo>
                  <a:lnTo>
                    <a:pt x="263" y="477"/>
                  </a:lnTo>
                  <a:cubicBezTo>
                    <a:pt x="263" y="477"/>
                    <a:pt x="263" y="477"/>
                    <a:pt x="263" y="477"/>
                  </a:cubicBezTo>
                  <a:cubicBezTo>
                    <a:pt x="23" y="390"/>
                    <a:pt x="103" y="64"/>
                    <a:pt x="319" y="64"/>
                  </a:cubicBezTo>
                  <a:close/>
                  <a:moveTo>
                    <a:pt x="312" y="1"/>
                  </a:moveTo>
                  <a:cubicBezTo>
                    <a:pt x="188" y="1"/>
                    <a:pt x="78" y="86"/>
                    <a:pt x="49" y="204"/>
                  </a:cubicBezTo>
                  <a:cubicBezTo>
                    <a:pt x="1" y="358"/>
                    <a:pt x="96" y="501"/>
                    <a:pt x="239" y="549"/>
                  </a:cubicBezTo>
                  <a:cubicBezTo>
                    <a:pt x="263" y="554"/>
                    <a:pt x="288" y="557"/>
                    <a:pt x="312" y="557"/>
                  </a:cubicBezTo>
                  <a:cubicBezTo>
                    <a:pt x="442" y="557"/>
                    <a:pt x="564" y="479"/>
                    <a:pt x="584" y="358"/>
                  </a:cubicBezTo>
                  <a:cubicBezTo>
                    <a:pt x="632" y="204"/>
                    <a:pt x="537" y="49"/>
                    <a:pt x="394" y="13"/>
                  </a:cubicBezTo>
                  <a:cubicBezTo>
                    <a:pt x="366" y="5"/>
                    <a:pt x="339" y="1"/>
                    <a:pt x="312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3"/>
            <p:cNvSpPr/>
            <p:nvPr/>
          </p:nvSpPr>
          <p:spPr>
            <a:xfrm>
              <a:off x="8130146" y="4025838"/>
              <a:ext cx="58277" cy="51084"/>
            </a:xfrm>
            <a:custGeom>
              <a:avLst/>
              <a:gdLst/>
              <a:ahLst/>
              <a:cxnLst/>
              <a:rect l="l" t="t" r="r" b="b"/>
              <a:pathLst>
                <a:path w="632" h="554" extrusionOk="0">
                  <a:moveTo>
                    <a:pt x="311" y="60"/>
                  </a:moveTo>
                  <a:cubicBezTo>
                    <a:pt x="329" y="60"/>
                    <a:pt x="349" y="62"/>
                    <a:pt x="370" y="68"/>
                  </a:cubicBezTo>
                  <a:cubicBezTo>
                    <a:pt x="624" y="146"/>
                    <a:pt x="540" y="479"/>
                    <a:pt x="317" y="479"/>
                  </a:cubicBezTo>
                  <a:cubicBezTo>
                    <a:pt x="299" y="479"/>
                    <a:pt x="281" y="477"/>
                    <a:pt x="263" y="473"/>
                  </a:cubicBezTo>
                  <a:lnTo>
                    <a:pt x="263" y="473"/>
                  </a:lnTo>
                  <a:cubicBezTo>
                    <a:pt x="263" y="473"/>
                    <a:pt x="263" y="473"/>
                    <a:pt x="263" y="473"/>
                  </a:cubicBezTo>
                  <a:cubicBezTo>
                    <a:pt x="22" y="397"/>
                    <a:pt x="103" y="60"/>
                    <a:pt x="311" y="60"/>
                  </a:cubicBezTo>
                  <a:close/>
                  <a:moveTo>
                    <a:pt x="321" y="1"/>
                  </a:moveTo>
                  <a:cubicBezTo>
                    <a:pt x="191" y="1"/>
                    <a:pt x="68" y="80"/>
                    <a:pt x="48" y="211"/>
                  </a:cubicBezTo>
                  <a:cubicBezTo>
                    <a:pt x="1" y="354"/>
                    <a:pt x="96" y="509"/>
                    <a:pt x="239" y="545"/>
                  </a:cubicBezTo>
                  <a:cubicBezTo>
                    <a:pt x="265" y="551"/>
                    <a:pt x="292" y="554"/>
                    <a:pt x="318" y="554"/>
                  </a:cubicBezTo>
                  <a:cubicBezTo>
                    <a:pt x="446" y="554"/>
                    <a:pt x="564" y="483"/>
                    <a:pt x="584" y="354"/>
                  </a:cubicBezTo>
                  <a:cubicBezTo>
                    <a:pt x="632" y="211"/>
                    <a:pt x="536" y="45"/>
                    <a:pt x="394" y="9"/>
                  </a:cubicBezTo>
                  <a:cubicBezTo>
                    <a:pt x="370" y="3"/>
                    <a:pt x="345" y="1"/>
                    <a:pt x="321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3"/>
            <p:cNvSpPr/>
            <p:nvPr/>
          </p:nvSpPr>
          <p:spPr>
            <a:xfrm>
              <a:off x="7660239" y="3350668"/>
              <a:ext cx="57170" cy="51084"/>
            </a:xfrm>
            <a:custGeom>
              <a:avLst/>
              <a:gdLst/>
              <a:ahLst/>
              <a:cxnLst/>
              <a:rect l="l" t="t" r="r" b="b"/>
              <a:pathLst>
                <a:path w="620" h="554" extrusionOk="0">
                  <a:moveTo>
                    <a:pt x="311" y="59"/>
                  </a:moveTo>
                  <a:cubicBezTo>
                    <a:pt x="329" y="59"/>
                    <a:pt x="349" y="62"/>
                    <a:pt x="370" y="68"/>
                  </a:cubicBezTo>
                  <a:cubicBezTo>
                    <a:pt x="613" y="145"/>
                    <a:pt x="518" y="479"/>
                    <a:pt x="303" y="479"/>
                  </a:cubicBezTo>
                  <a:cubicBezTo>
                    <a:pt x="286" y="479"/>
                    <a:pt x="269" y="477"/>
                    <a:pt x="251" y="473"/>
                  </a:cubicBezTo>
                  <a:lnTo>
                    <a:pt x="251" y="473"/>
                  </a:lnTo>
                  <a:cubicBezTo>
                    <a:pt x="251" y="473"/>
                    <a:pt x="251" y="473"/>
                    <a:pt x="251" y="473"/>
                  </a:cubicBezTo>
                  <a:cubicBezTo>
                    <a:pt x="21" y="396"/>
                    <a:pt x="103" y="59"/>
                    <a:pt x="311" y="59"/>
                  </a:cubicBezTo>
                  <a:close/>
                  <a:moveTo>
                    <a:pt x="314" y="0"/>
                  </a:moveTo>
                  <a:cubicBezTo>
                    <a:pt x="190" y="0"/>
                    <a:pt x="67" y="80"/>
                    <a:pt x="36" y="211"/>
                  </a:cubicBezTo>
                  <a:cubicBezTo>
                    <a:pt x="1" y="354"/>
                    <a:pt x="84" y="509"/>
                    <a:pt x="239" y="544"/>
                  </a:cubicBezTo>
                  <a:cubicBezTo>
                    <a:pt x="263" y="550"/>
                    <a:pt x="288" y="553"/>
                    <a:pt x="313" y="553"/>
                  </a:cubicBezTo>
                  <a:cubicBezTo>
                    <a:pt x="434" y="553"/>
                    <a:pt x="552" y="482"/>
                    <a:pt x="572" y="354"/>
                  </a:cubicBezTo>
                  <a:cubicBezTo>
                    <a:pt x="620" y="211"/>
                    <a:pt x="537" y="44"/>
                    <a:pt x="382" y="9"/>
                  </a:cubicBezTo>
                  <a:cubicBezTo>
                    <a:pt x="360" y="3"/>
                    <a:pt x="337" y="0"/>
                    <a:pt x="314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3"/>
            <p:cNvSpPr/>
            <p:nvPr/>
          </p:nvSpPr>
          <p:spPr>
            <a:xfrm>
              <a:off x="7581214" y="3694984"/>
              <a:ext cx="58277" cy="51453"/>
            </a:xfrm>
            <a:custGeom>
              <a:avLst/>
              <a:gdLst/>
              <a:ahLst/>
              <a:cxnLst/>
              <a:rect l="l" t="t" r="r" b="b"/>
              <a:pathLst>
                <a:path w="632" h="558" extrusionOk="0">
                  <a:moveTo>
                    <a:pt x="309" y="64"/>
                  </a:moveTo>
                  <a:cubicBezTo>
                    <a:pt x="328" y="64"/>
                    <a:pt x="348" y="67"/>
                    <a:pt x="370" y="73"/>
                  </a:cubicBezTo>
                  <a:cubicBezTo>
                    <a:pt x="620" y="160"/>
                    <a:pt x="542" y="486"/>
                    <a:pt x="326" y="486"/>
                  </a:cubicBezTo>
                  <a:cubicBezTo>
                    <a:pt x="306" y="486"/>
                    <a:pt x="285" y="483"/>
                    <a:pt x="262" y="477"/>
                  </a:cubicBezTo>
                  <a:lnTo>
                    <a:pt x="262" y="477"/>
                  </a:lnTo>
                  <a:cubicBezTo>
                    <a:pt x="262" y="477"/>
                    <a:pt x="262" y="477"/>
                    <a:pt x="262" y="477"/>
                  </a:cubicBezTo>
                  <a:cubicBezTo>
                    <a:pt x="259" y="476"/>
                    <a:pt x="257" y="475"/>
                    <a:pt x="254" y="474"/>
                  </a:cubicBezTo>
                  <a:lnTo>
                    <a:pt x="254" y="474"/>
                  </a:lnTo>
                  <a:cubicBezTo>
                    <a:pt x="25" y="382"/>
                    <a:pt x="105" y="64"/>
                    <a:pt x="309" y="64"/>
                  </a:cubicBezTo>
                  <a:close/>
                  <a:moveTo>
                    <a:pt x="311" y="1"/>
                  </a:moveTo>
                  <a:cubicBezTo>
                    <a:pt x="184" y="1"/>
                    <a:pt x="68" y="86"/>
                    <a:pt x="48" y="204"/>
                  </a:cubicBezTo>
                  <a:cubicBezTo>
                    <a:pt x="1" y="358"/>
                    <a:pt x="96" y="501"/>
                    <a:pt x="239" y="549"/>
                  </a:cubicBezTo>
                  <a:cubicBezTo>
                    <a:pt x="239" y="549"/>
                    <a:pt x="239" y="549"/>
                    <a:pt x="239" y="549"/>
                  </a:cubicBezTo>
                  <a:lnTo>
                    <a:pt x="239" y="549"/>
                  </a:lnTo>
                  <a:cubicBezTo>
                    <a:pt x="239" y="549"/>
                    <a:pt x="240" y="549"/>
                    <a:pt x="241" y="549"/>
                  </a:cubicBezTo>
                  <a:lnTo>
                    <a:pt x="241" y="549"/>
                  </a:lnTo>
                  <a:cubicBezTo>
                    <a:pt x="264" y="555"/>
                    <a:pt x="288" y="557"/>
                    <a:pt x="311" y="557"/>
                  </a:cubicBezTo>
                  <a:cubicBezTo>
                    <a:pt x="442" y="557"/>
                    <a:pt x="564" y="479"/>
                    <a:pt x="584" y="358"/>
                  </a:cubicBezTo>
                  <a:cubicBezTo>
                    <a:pt x="632" y="204"/>
                    <a:pt x="536" y="49"/>
                    <a:pt x="393" y="13"/>
                  </a:cubicBezTo>
                  <a:cubicBezTo>
                    <a:pt x="366" y="5"/>
                    <a:pt x="338" y="1"/>
                    <a:pt x="311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3"/>
            <p:cNvSpPr/>
            <p:nvPr/>
          </p:nvSpPr>
          <p:spPr>
            <a:xfrm>
              <a:off x="7282634" y="3542744"/>
              <a:ext cx="57170" cy="51084"/>
            </a:xfrm>
            <a:custGeom>
              <a:avLst/>
              <a:gdLst/>
              <a:ahLst/>
              <a:cxnLst/>
              <a:rect l="l" t="t" r="r" b="b"/>
              <a:pathLst>
                <a:path w="620" h="554" extrusionOk="0">
                  <a:moveTo>
                    <a:pt x="310" y="60"/>
                  </a:moveTo>
                  <a:cubicBezTo>
                    <a:pt x="329" y="60"/>
                    <a:pt x="348" y="63"/>
                    <a:pt x="369" y="69"/>
                  </a:cubicBezTo>
                  <a:cubicBezTo>
                    <a:pt x="612" y="146"/>
                    <a:pt x="517" y="480"/>
                    <a:pt x="302" y="480"/>
                  </a:cubicBezTo>
                  <a:cubicBezTo>
                    <a:pt x="285" y="480"/>
                    <a:pt x="268" y="478"/>
                    <a:pt x="250" y="473"/>
                  </a:cubicBezTo>
                  <a:lnTo>
                    <a:pt x="250" y="473"/>
                  </a:lnTo>
                  <a:cubicBezTo>
                    <a:pt x="250" y="473"/>
                    <a:pt x="250" y="473"/>
                    <a:pt x="250" y="473"/>
                  </a:cubicBezTo>
                  <a:cubicBezTo>
                    <a:pt x="21" y="397"/>
                    <a:pt x="102" y="60"/>
                    <a:pt x="310" y="60"/>
                  </a:cubicBezTo>
                  <a:close/>
                  <a:moveTo>
                    <a:pt x="314" y="1"/>
                  </a:moveTo>
                  <a:cubicBezTo>
                    <a:pt x="190" y="1"/>
                    <a:pt x="68" y="81"/>
                    <a:pt x="48" y="212"/>
                  </a:cubicBezTo>
                  <a:cubicBezTo>
                    <a:pt x="0" y="354"/>
                    <a:pt x="83" y="509"/>
                    <a:pt x="238" y="545"/>
                  </a:cubicBezTo>
                  <a:cubicBezTo>
                    <a:pt x="262" y="551"/>
                    <a:pt x="287" y="554"/>
                    <a:pt x="312" y="554"/>
                  </a:cubicBezTo>
                  <a:cubicBezTo>
                    <a:pt x="434" y="554"/>
                    <a:pt x="554" y="483"/>
                    <a:pt x="583" y="354"/>
                  </a:cubicBezTo>
                  <a:cubicBezTo>
                    <a:pt x="619" y="212"/>
                    <a:pt x="536" y="45"/>
                    <a:pt x="381" y="9"/>
                  </a:cubicBezTo>
                  <a:cubicBezTo>
                    <a:pt x="359" y="4"/>
                    <a:pt x="336" y="1"/>
                    <a:pt x="314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3"/>
            <p:cNvSpPr/>
            <p:nvPr/>
          </p:nvSpPr>
          <p:spPr>
            <a:xfrm>
              <a:off x="7389046" y="3424898"/>
              <a:ext cx="58277" cy="51084"/>
            </a:xfrm>
            <a:custGeom>
              <a:avLst/>
              <a:gdLst/>
              <a:ahLst/>
              <a:cxnLst/>
              <a:rect l="l" t="t" r="r" b="b"/>
              <a:pathLst>
                <a:path w="632" h="554" extrusionOk="0">
                  <a:moveTo>
                    <a:pt x="309" y="64"/>
                  </a:moveTo>
                  <a:cubicBezTo>
                    <a:pt x="329" y="64"/>
                    <a:pt x="349" y="67"/>
                    <a:pt x="370" y="73"/>
                  </a:cubicBezTo>
                  <a:cubicBezTo>
                    <a:pt x="625" y="139"/>
                    <a:pt x="540" y="484"/>
                    <a:pt x="316" y="484"/>
                  </a:cubicBezTo>
                  <a:cubicBezTo>
                    <a:pt x="299" y="484"/>
                    <a:pt x="281" y="482"/>
                    <a:pt x="263" y="477"/>
                  </a:cubicBezTo>
                  <a:lnTo>
                    <a:pt x="263" y="477"/>
                  </a:lnTo>
                  <a:cubicBezTo>
                    <a:pt x="263" y="477"/>
                    <a:pt x="263" y="477"/>
                    <a:pt x="263" y="477"/>
                  </a:cubicBezTo>
                  <a:cubicBezTo>
                    <a:pt x="260" y="476"/>
                    <a:pt x="257" y="475"/>
                    <a:pt x="254" y="474"/>
                  </a:cubicBezTo>
                  <a:lnTo>
                    <a:pt x="254" y="474"/>
                  </a:lnTo>
                  <a:cubicBezTo>
                    <a:pt x="25" y="382"/>
                    <a:pt x="105" y="64"/>
                    <a:pt x="309" y="64"/>
                  </a:cubicBezTo>
                  <a:close/>
                  <a:moveTo>
                    <a:pt x="311" y="1"/>
                  </a:moveTo>
                  <a:cubicBezTo>
                    <a:pt x="184" y="1"/>
                    <a:pt x="68" y="86"/>
                    <a:pt x="49" y="204"/>
                  </a:cubicBezTo>
                  <a:cubicBezTo>
                    <a:pt x="1" y="358"/>
                    <a:pt x="96" y="501"/>
                    <a:pt x="239" y="549"/>
                  </a:cubicBezTo>
                  <a:cubicBezTo>
                    <a:pt x="239" y="549"/>
                    <a:pt x="239" y="549"/>
                    <a:pt x="239" y="549"/>
                  </a:cubicBezTo>
                  <a:lnTo>
                    <a:pt x="239" y="549"/>
                  </a:lnTo>
                  <a:cubicBezTo>
                    <a:pt x="242" y="550"/>
                    <a:pt x="245" y="550"/>
                    <a:pt x="248" y="550"/>
                  </a:cubicBezTo>
                  <a:lnTo>
                    <a:pt x="248" y="550"/>
                  </a:lnTo>
                  <a:cubicBezTo>
                    <a:pt x="265" y="552"/>
                    <a:pt x="282" y="553"/>
                    <a:pt x="298" y="553"/>
                  </a:cubicBezTo>
                  <a:cubicBezTo>
                    <a:pt x="434" y="553"/>
                    <a:pt x="564" y="483"/>
                    <a:pt x="584" y="358"/>
                  </a:cubicBezTo>
                  <a:cubicBezTo>
                    <a:pt x="632" y="204"/>
                    <a:pt x="537" y="37"/>
                    <a:pt x="394" y="13"/>
                  </a:cubicBezTo>
                  <a:cubicBezTo>
                    <a:pt x="366" y="5"/>
                    <a:pt x="339" y="1"/>
                    <a:pt x="311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3"/>
            <p:cNvSpPr/>
            <p:nvPr/>
          </p:nvSpPr>
          <p:spPr>
            <a:xfrm>
              <a:off x="7520816" y="3534721"/>
              <a:ext cx="58277" cy="51084"/>
            </a:xfrm>
            <a:custGeom>
              <a:avLst/>
              <a:gdLst/>
              <a:ahLst/>
              <a:cxnLst/>
              <a:rect l="l" t="t" r="r" b="b"/>
              <a:pathLst>
                <a:path w="632" h="554" extrusionOk="0">
                  <a:moveTo>
                    <a:pt x="318" y="63"/>
                  </a:moveTo>
                  <a:cubicBezTo>
                    <a:pt x="338" y="63"/>
                    <a:pt x="359" y="66"/>
                    <a:pt x="382" y="72"/>
                  </a:cubicBezTo>
                  <a:cubicBezTo>
                    <a:pt x="625" y="139"/>
                    <a:pt x="539" y="483"/>
                    <a:pt x="315" y="483"/>
                  </a:cubicBezTo>
                  <a:cubicBezTo>
                    <a:pt x="299" y="483"/>
                    <a:pt x="281" y="481"/>
                    <a:pt x="263" y="477"/>
                  </a:cubicBezTo>
                  <a:lnTo>
                    <a:pt x="263" y="477"/>
                  </a:lnTo>
                  <a:cubicBezTo>
                    <a:pt x="263" y="477"/>
                    <a:pt x="263" y="477"/>
                    <a:pt x="263" y="477"/>
                  </a:cubicBezTo>
                  <a:cubicBezTo>
                    <a:pt x="260" y="476"/>
                    <a:pt x="257" y="475"/>
                    <a:pt x="254" y="474"/>
                  </a:cubicBezTo>
                  <a:lnTo>
                    <a:pt x="254" y="474"/>
                  </a:lnTo>
                  <a:cubicBezTo>
                    <a:pt x="25" y="382"/>
                    <a:pt x="105" y="63"/>
                    <a:pt x="318" y="63"/>
                  </a:cubicBezTo>
                  <a:close/>
                  <a:moveTo>
                    <a:pt x="312" y="0"/>
                  </a:moveTo>
                  <a:cubicBezTo>
                    <a:pt x="188" y="0"/>
                    <a:pt x="78" y="86"/>
                    <a:pt x="48" y="203"/>
                  </a:cubicBezTo>
                  <a:cubicBezTo>
                    <a:pt x="1" y="358"/>
                    <a:pt x="96" y="501"/>
                    <a:pt x="239" y="549"/>
                  </a:cubicBezTo>
                  <a:cubicBezTo>
                    <a:pt x="258" y="552"/>
                    <a:pt x="278" y="553"/>
                    <a:pt x="298" y="553"/>
                  </a:cubicBezTo>
                  <a:cubicBezTo>
                    <a:pt x="434" y="553"/>
                    <a:pt x="563" y="483"/>
                    <a:pt x="584" y="358"/>
                  </a:cubicBezTo>
                  <a:cubicBezTo>
                    <a:pt x="632" y="203"/>
                    <a:pt x="536" y="37"/>
                    <a:pt x="394" y="13"/>
                  </a:cubicBezTo>
                  <a:cubicBezTo>
                    <a:pt x="366" y="4"/>
                    <a:pt x="339" y="0"/>
                    <a:pt x="312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3"/>
            <p:cNvSpPr/>
            <p:nvPr/>
          </p:nvSpPr>
          <p:spPr>
            <a:xfrm>
              <a:off x="7194757" y="3284737"/>
              <a:ext cx="57539" cy="51084"/>
            </a:xfrm>
            <a:custGeom>
              <a:avLst/>
              <a:gdLst/>
              <a:ahLst/>
              <a:cxnLst/>
              <a:rect l="l" t="t" r="r" b="b"/>
              <a:pathLst>
                <a:path w="624" h="554" extrusionOk="0">
                  <a:moveTo>
                    <a:pt x="309" y="60"/>
                  </a:moveTo>
                  <a:cubicBezTo>
                    <a:pt x="328" y="60"/>
                    <a:pt x="348" y="63"/>
                    <a:pt x="370" y="69"/>
                  </a:cubicBezTo>
                  <a:cubicBezTo>
                    <a:pt x="624" y="146"/>
                    <a:pt x="539" y="480"/>
                    <a:pt x="307" y="480"/>
                  </a:cubicBezTo>
                  <a:cubicBezTo>
                    <a:pt x="289" y="480"/>
                    <a:pt x="270" y="478"/>
                    <a:pt x="251" y="473"/>
                  </a:cubicBezTo>
                  <a:lnTo>
                    <a:pt x="251" y="473"/>
                  </a:lnTo>
                  <a:cubicBezTo>
                    <a:pt x="251" y="473"/>
                    <a:pt x="251" y="473"/>
                    <a:pt x="251" y="473"/>
                  </a:cubicBezTo>
                  <a:cubicBezTo>
                    <a:pt x="22" y="386"/>
                    <a:pt x="102" y="60"/>
                    <a:pt x="309" y="60"/>
                  </a:cubicBezTo>
                  <a:close/>
                  <a:moveTo>
                    <a:pt x="314" y="1"/>
                  </a:moveTo>
                  <a:cubicBezTo>
                    <a:pt x="190" y="1"/>
                    <a:pt x="68" y="81"/>
                    <a:pt x="48" y="212"/>
                  </a:cubicBezTo>
                  <a:cubicBezTo>
                    <a:pt x="1" y="354"/>
                    <a:pt x="84" y="509"/>
                    <a:pt x="239" y="545"/>
                  </a:cubicBezTo>
                  <a:cubicBezTo>
                    <a:pt x="239" y="545"/>
                    <a:pt x="239" y="545"/>
                    <a:pt x="239" y="545"/>
                  </a:cubicBezTo>
                  <a:lnTo>
                    <a:pt x="239" y="545"/>
                  </a:lnTo>
                  <a:cubicBezTo>
                    <a:pt x="245" y="548"/>
                    <a:pt x="250" y="549"/>
                    <a:pt x="255" y="549"/>
                  </a:cubicBezTo>
                  <a:cubicBezTo>
                    <a:pt x="256" y="549"/>
                    <a:pt x="257" y="549"/>
                    <a:pt x="258" y="549"/>
                  </a:cubicBezTo>
                  <a:lnTo>
                    <a:pt x="258" y="549"/>
                  </a:lnTo>
                  <a:cubicBezTo>
                    <a:pt x="276" y="552"/>
                    <a:pt x="294" y="554"/>
                    <a:pt x="313" y="554"/>
                  </a:cubicBezTo>
                  <a:cubicBezTo>
                    <a:pt x="434" y="554"/>
                    <a:pt x="552" y="483"/>
                    <a:pt x="572" y="354"/>
                  </a:cubicBezTo>
                  <a:cubicBezTo>
                    <a:pt x="620" y="212"/>
                    <a:pt x="536" y="45"/>
                    <a:pt x="382" y="9"/>
                  </a:cubicBezTo>
                  <a:cubicBezTo>
                    <a:pt x="359" y="4"/>
                    <a:pt x="337" y="1"/>
                    <a:pt x="314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3"/>
            <p:cNvSpPr/>
            <p:nvPr/>
          </p:nvSpPr>
          <p:spPr>
            <a:xfrm>
              <a:off x="6944404" y="3694984"/>
              <a:ext cx="58277" cy="51453"/>
            </a:xfrm>
            <a:custGeom>
              <a:avLst/>
              <a:gdLst/>
              <a:ahLst/>
              <a:cxnLst/>
              <a:rect l="l" t="t" r="r" b="b"/>
              <a:pathLst>
                <a:path w="632" h="558" extrusionOk="0">
                  <a:moveTo>
                    <a:pt x="318" y="64"/>
                  </a:moveTo>
                  <a:cubicBezTo>
                    <a:pt x="338" y="64"/>
                    <a:pt x="360" y="67"/>
                    <a:pt x="382" y="73"/>
                  </a:cubicBezTo>
                  <a:cubicBezTo>
                    <a:pt x="622" y="160"/>
                    <a:pt x="532" y="486"/>
                    <a:pt x="324" y="486"/>
                  </a:cubicBezTo>
                  <a:cubicBezTo>
                    <a:pt x="304" y="486"/>
                    <a:pt x="284" y="483"/>
                    <a:pt x="263" y="477"/>
                  </a:cubicBezTo>
                  <a:lnTo>
                    <a:pt x="263" y="477"/>
                  </a:lnTo>
                  <a:cubicBezTo>
                    <a:pt x="263" y="477"/>
                    <a:pt x="263" y="477"/>
                    <a:pt x="263" y="477"/>
                  </a:cubicBezTo>
                  <a:cubicBezTo>
                    <a:pt x="260" y="476"/>
                    <a:pt x="257" y="475"/>
                    <a:pt x="254" y="474"/>
                  </a:cubicBezTo>
                  <a:lnTo>
                    <a:pt x="254" y="474"/>
                  </a:lnTo>
                  <a:cubicBezTo>
                    <a:pt x="25" y="382"/>
                    <a:pt x="105" y="64"/>
                    <a:pt x="318" y="64"/>
                  </a:cubicBezTo>
                  <a:close/>
                  <a:moveTo>
                    <a:pt x="312" y="1"/>
                  </a:moveTo>
                  <a:cubicBezTo>
                    <a:pt x="188" y="1"/>
                    <a:pt x="78" y="86"/>
                    <a:pt x="49" y="204"/>
                  </a:cubicBezTo>
                  <a:cubicBezTo>
                    <a:pt x="1" y="358"/>
                    <a:pt x="96" y="501"/>
                    <a:pt x="239" y="549"/>
                  </a:cubicBezTo>
                  <a:cubicBezTo>
                    <a:pt x="239" y="549"/>
                    <a:pt x="239" y="549"/>
                    <a:pt x="239" y="549"/>
                  </a:cubicBezTo>
                  <a:lnTo>
                    <a:pt x="239" y="549"/>
                  </a:lnTo>
                  <a:cubicBezTo>
                    <a:pt x="240" y="549"/>
                    <a:pt x="240" y="549"/>
                    <a:pt x="241" y="549"/>
                  </a:cubicBezTo>
                  <a:lnTo>
                    <a:pt x="241" y="549"/>
                  </a:lnTo>
                  <a:cubicBezTo>
                    <a:pt x="265" y="555"/>
                    <a:pt x="288" y="557"/>
                    <a:pt x="312" y="557"/>
                  </a:cubicBezTo>
                  <a:cubicBezTo>
                    <a:pt x="442" y="557"/>
                    <a:pt x="564" y="479"/>
                    <a:pt x="584" y="358"/>
                  </a:cubicBezTo>
                  <a:cubicBezTo>
                    <a:pt x="632" y="204"/>
                    <a:pt x="537" y="49"/>
                    <a:pt x="394" y="13"/>
                  </a:cubicBezTo>
                  <a:cubicBezTo>
                    <a:pt x="366" y="5"/>
                    <a:pt x="339" y="1"/>
                    <a:pt x="312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3"/>
            <p:cNvSpPr/>
            <p:nvPr/>
          </p:nvSpPr>
          <p:spPr>
            <a:xfrm>
              <a:off x="6632639" y="3611533"/>
              <a:ext cx="58277" cy="51084"/>
            </a:xfrm>
            <a:custGeom>
              <a:avLst/>
              <a:gdLst/>
              <a:ahLst/>
              <a:cxnLst/>
              <a:rect l="l" t="t" r="r" b="b"/>
              <a:pathLst>
                <a:path w="632" h="554" extrusionOk="0">
                  <a:moveTo>
                    <a:pt x="321" y="64"/>
                  </a:moveTo>
                  <a:cubicBezTo>
                    <a:pt x="340" y="64"/>
                    <a:pt x="360" y="67"/>
                    <a:pt x="382" y="73"/>
                  </a:cubicBezTo>
                  <a:cubicBezTo>
                    <a:pt x="625" y="139"/>
                    <a:pt x="529" y="484"/>
                    <a:pt x="313" y="484"/>
                  </a:cubicBezTo>
                  <a:cubicBezTo>
                    <a:pt x="297" y="484"/>
                    <a:pt x="280" y="482"/>
                    <a:pt x="262" y="478"/>
                  </a:cubicBezTo>
                  <a:lnTo>
                    <a:pt x="262" y="478"/>
                  </a:lnTo>
                  <a:cubicBezTo>
                    <a:pt x="262" y="478"/>
                    <a:pt x="262" y="478"/>
                    <a:pt x="262" y="478"/>
                  </a:cubicBezTo>
                  <a:cubicBezTo>
                    <a:pt x="260" y="476"/>
                    <a:pt x="257" y="475"/>
                    <a:pt x="255" y="475"/>
                  </a:cubicBezTo>
                  <a:lnTo>
                    <a:pt x="255" y="475"/>
                  </a:lnTo>
                  <a:cubicBezTo>
                    <a:pt x="35" y="383"/>
                    <a:pt x="116" y="64"/>
                    <a:pt x="321" y="64"/>
                  </a:cubicBezTo>
                  <a:close/>
                  <a:moveTo>
                    <a:pt x="312" y="1"/>
                  </a:moveTo>
                  <a:cubicBezTo>
                    <a:pt x="188" y="1"/>
                    <a:pt x="78" y="86"/>
                    <a:pt x="48" y="204"/>
                  </a:cubicBezTo>
                  <a:cubicBezTo>
                    <a:pt x="1" y="358"/>
                    <a:pt x="96" y="501"/>
                    <a:pt x="239" y="549"/>
                  </a:cubicBezTo>
                  <a:cubicBezTo>
                    <a:pt x="258" y="552"/>
                    <a:pt x="278" y="554"/>
                    <a:pt x="298" y="554"/>
                  </a:cubicBezTo>
                  <a:cubicBezTo>
                    <a:pt x="433" y="554"/>
                    <a:pt x="563" y="483"/>
                    <a:pt x="584" y="358"/>
                  </a:cubicBezTo>
                  <a:cubicBezTo>
                    <a:pt x="632" y="204"/>
                    <a:pt x="536" y="37"/>
                    <a:pt x="393" y="13"/>
                  </a:cubicBezTo>
                  <a:cubicBezTo>
                    <a:pt x="366" y="5"/>
                    <a:pt x="339" y="1"/>
                    <a:pt x="312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3"/>
            <p:cNvSpPr/>
            <p:nvPr/>
          </p:nvSpPr>
          <p:spPr>
            <a:xfrm>
              <a:off x="6649144" y="3967192"/>
              <a:ext cx="58277" cy="51177"/>
            </a:xfrm>
            <a:custGeom>
              <a:avLst/>
              <a:gdLst/>
              <a:ahLst/>
              <a:cxnLst/>
              <a:rect l="l" t="t" r="r" b="b"/>
              <a:pathLst>
                <a:path w="632" h="555" extrusionOk="0">
                  <a:moveTo>
                    <a:pt x="314" y="62"/>
                  </a:moveTo>
                  <a:cubicBezTo>
                    <a:pt x="335" y="62"/>
                    <a:pt x="357" y="65"/>
                    <a:pt x="381" y="73"/>
                  </a:cubicBezTo>
                  <a:cubicBezTo>
                    <a:pt x="624" y="140"/>
                    <a:pt x="539" y="473"/>
                    <a:pt x="316" y="473"/>
                  </a:cubicBezTo>
                  <a:cubicBezTo>
                    <a:pt x="299" y="473"/>
                    <a:pt x="281" y="471"/>
                    <a:pt x="262" y="466"/>
                  </a:cubicBezTo>
                  <a:lnTo>
                    <a:pt x="262" y="466"/>
                  </a:lnTo>
                  <a:cubicBezTo>
                    <a:pt x="262" y="466"/>
                    <a:pt x="262" y="466"/>
                    <a:pt x="262" y="466"/>
                  </a:cubicBezTo>
                  <a:cubicBezTo>
                    <a:pt x="36" y="391"/>
                    <a:pt x="112" y="62"/>
                    <a:pt x="314" y="62"/>
                  </a:cubicBezTo>
                  <a:close/>
                  <a:moveTo>
                    <a:pt x="306" y="0"/>
                  </a:moveTo>
                  <a:cubicBezTo>
                    <a:pt x="184" y="0"/>
                    <a:pt x="77" y="79"/>
                    <a:pt x="48" y="204"/>
                  </a:cubicBezTo>
                  <a:cubicBezTo>
                    <a:pt x="0" y="347"/>
                    <a:pt x="95" y="502"/>
                    <a:pt x="238" y="550"/>
                  </a:cubicBezTo>
                  <a:cubicBezTo>
                    <a:pt x="242" y="550"/>
                    <a:pt x="245" y="549"/>
                    <a:pt x="248" y="549"/>
                  </a:cubicBezTo>
                  <a:lnTo>
                    <a:pt x="248" y="549"/>
                  </a:lnTo>
                  <a:cubicBezTo>
                    <a:pt x="249" y="549"/>
                    <a:pt x="250" y="549"/>
                    <a:pt x="250" y="550"/>
                  </a:cubicBezTo>
                  <a:cubicBezTo>
                    <a:pt x="268" y="553"/>
                    <a:pt x="287" y="554"/>
                    <a:pt x="305" y="554"/>
                  </a:cubicBezTo>
                  <a:cubicBezTo>
                    <a:pt x="433" y="554"/>
                    <a:pt x="563" y="482"/>
                    <a:pt x="584" y="347"/>
                  </a:cubicBezTo>
                  <a:cubicBezTo>
                    <a:pt x="631" y="204"/>
                    <a:pt x="548" y="38"/>
                    <a:pt x="393" y="14"/>
                  </a:cubicBezTo>
                  <a:cubicBezTo>
                    <a:pt x="364" y="5"/>
                    <a:pt x="334" y="0"/>
                    <a:pt x="306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3"/>
            <p:cNvSpPr/>
            <p:nvPr/>
          </p:nvSpPr>
          <p:spPr>
            <a:xfrm>
              <a:off x="6554720" y="4182505"/>
              <a:ext cx="58277" cy="50992"/>
            </a:xfrm>
            <a:custGeom>
              <a:avLst/>
              <a:gdLst/>
              <a:ahLst/>
              <a:cxnLst/>
              <a:rect l="l" t="t" r="r" b="b"/>
              <a:pathLst>
                <a:path w="632" h="553" extrusionOk="0">
                  <a:moveTo>
                    <a:pt x="311" y="60"/>
                  </a:moveTo>
                  <a:cubicBezTo>
                    <a:pt x="333" y="60"/>
                    <a:pt x="356" y="64"/>
                    <a:pt x="381" y="72"/>
                  </a:cubicBezTo>
                  <a:cubicBezTo>
                    <a:pt x="614" y="138"/>
                    <a:pt x="527" y="483"/>
                    <a:pt x="313" y="483"/>
                  </a:cubicBezTo>
                  <a:cubicBezTo>
                    <a:pt x="296" y="483"/>
                    <a:pt x="280" y="481"/>
                    <a:pt x="262" y="477"/>
                  </a:cubicBezTo>
                  <a:lnTo>
                    <a:pt x="262" y="477"/>
                  </a:lnTo>
                  <a:cubicBezTo>
                    <a:pt x="262" y="477"/>
                    <a:pt x="262" y="477"/>
                    <a:pt x="262" y="477"/>
                  </a:cubicBezTo>
                  <a:cubicBezTo>
                    <a:pt x="259" y="475"/>
                    <a:pt x="256" y="474"/>
                    <a:pt x="254" y="474"/>
                  </a:cubicBezTo>
                  <a:lnTo>
                    <a:pt x="254" y="474"/>
                  </a:lnTo>
                  <a:cubicBezTo>
                    <a:pt x="27" y="383"/>
                    <a:pt x="103" y="60"/>
                    <a:pt x="311" y="60"/>
                  </a:cubicBezTo>
                  <a:close/>
                  <a:moveTo>
                    <a:pt x="311" y="0"/>
                  </a:moveTo>
                  <a:cubicBezTo>
                    <a:pt x="184" y="0"/>
                    <a:pt x="67" y="85"/>
                    <a:pt x="48" y="203"/>
                  </a:cubicBezTo>
                  <a:cubicBezTo>
                    <a:pt x="0" y="358"/>
                    <a:pt x="95" y="501"/>
                    <a:pt x="238" y="548"/>
                  </a:cubicBezTo>
                  <a:cubicBezTo>
                    <a:pt x="258" y="551"/>
                    <a:pt x="278" y="553"/>
                    <a:pt x="298" y="553"/>
                  </a:cubicBezTo>
                  <a:cubicBezTo>
                    <a:pt x="433" y="553"/>
                    <a:pt x="563" y="482"/>
                    <a:pt x="584" y="358"/>
                  </a:cubicBezTo>
                  <a:cubicBezTo>
                    <a:pt x="631" y="203"/>
                    <a:pt x="536" y="36"/>
                    <a:pt x="393" y="12"/>
                  </a:cubicBezTo>
                  <a:cubicBezTo>
                    <a:pt x="366" y="4"/>
                    <a:pt x="338" y="0"/>
                    <a:pt x="311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3"/>
            <p:cNvSpPr/>
            <p:nvPr/>
          </p:nvSpPr>
          <p:spPr>
            <a:xfrm>
              <a:off x="6453657" y="3981946"/>
              <a:ext cx="57355" cy="51084"/>
            </a:xfrm>
            <a:custGeom>
              <a:avLst/>
              <a:gdLst/>
              <a:ahLst/>
              <a:cxnLst/>
              <a:rect l="l" t="t" r="r" b="b"/>
              <a:pathLst>
                <a:path w="622" h="554" extrusionOk="0">
                  <a:moveTo>
                    <a:pt x="311" y="60"/>
                  </a:moveTo>
                  <a:cubicBezTo>
                    <a:pt x="329" y="60"/>
                    <a:pt x="349" y="62"/>
                    <a:pt x="370" y="68"/>
                  </a:cubicBezTo>
                  <a:cubicBezTo>
                    <a:pt x="621" y="145"/>
                    <a:pt x="542" y="482"/>
                    <a:pt x="315" y="482"/>
                  </a:cubicBezTo>
                  <a:cubicBezTo>
                    <a:pt x="295" y="482"/>
                    <a:pt x="274" y="479"/>
                    <a:pt x="252" y="473"/>
                  </a:cubicBezTo>
                  <a:lnTo>
                    <a:pt x="252" y="473"/>
                  </a:lnTo>
                  <a:cubicBezTo>
                    <a:pt x="251" y="473"/>
                    <a:pt x="251" y="473"/>
                    <a:pt x="251" y="473"/>
                  </a:cubicBezTo>
                  <a:cubicBezTo>
                    <a:pt x="21" y="396"/>
                    <a:pt x="103" y="60"/>
                    <a:pt x="311" y="60"/>
                  </a:cubicBezTo>
                  <a:close/>
                  <a:moveTo>
                    <a:pt x="314" y="0"/>
                  </a:moveTo>
                  <a:cubicBezTo>
                    <a:pt x="191" y="0"/>
                    <a:pt x="69" y="80"/>
                    <a:pt x="48" y="211"/>
                  </a:cubicBezTo>
                  <a:cubicBezTo>
                    <a:pt x="1" y="354"/>
                    <a:pt x="84" y="509"/>
                    <a:pt x="239" y="544"/>
                  </a:cubicBezTo>
                  <a:cubicBezTo>
                    <a:pt x="239" y="544"/>
                    <a:pt x="239" y="544"/>
                    <a:pt x="239" y="544"/>
                  </a:cubicBezTo>
                  <a:lnTo>
                    <a:pt x="239" y="544"/>
                  </a:lnTo>
                  <a:cubicBezTo>
                    <a:pt x="245" y="547"/>
                    <a:pt x="250" y="549"/>
                    <a:pt x="255" y="549"/>
                  </a:cubicBezTo>
                  <a:cubicBezTo>
                    <a:pt x="256" y="549"/>
                    <a:pt x="257" y="549"/>
                    <a:pt x="258" y="548"/>
                  </a:cubicBezTo>
                  <a:lnTo>
                    <a:pt x="258" y="548"/>
                  </a:lnTo>
                  <a:cubicBezTo>
                    <a:pt x="276" y="552"/>
                    <a:pt x="295" y="553"/>
                    <a:pt x="313" y="553"/>
                  </a:cubicBezTo>
                  <a:cubicBezTo>
                    <a:pt x="435" y="553"/>
                    <a:pt x="555" y="482"/>
                    <a:pt x="584" y="354"/>
                  </a:cubicBezTo>
                  <a:cubicBezTo>
                    <a:pt x="620" y="211"/>
                    <a:pt x="537" y="44"/>
                    <a:pt x="382" y="9"/>
                  </a:cubicBezTo>
                  <a:cubicBezTo>
                    <a:pt x="360" y="3"/>
                    <a:pt x="337" y="0"/>
                    <a:pt x="314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3"/>
            <p:cNvSpPr/>
            <p:nvPr/>
          </p:nvSpPr>
          <p:spPr>
            <a:xfrm>
              <a:off x="6540427" y="3825648"/>
              <a:ext cx="57170" cy="51084"/>
            </a:xfrm>
            <a:custGeom>
              <a:avLst/>
              <a:gdLst/>
              <a:ahLst/>
              <a:cxnLst/>
              <a:rect l="l" t="t" r="r" b="b"/>
              <a:pathLst>
                <a:path w="620" h="554" extrusionOk="0">
                  <a:moveTo>
                    <a:pt x="302" y="61"/>
                  </a:moveTo>
                  <a:cubicBezTo>
                    <a:pt x="323" y="61"/>
                    <a:pt x="346" y="65"/>
                    <a:pt x="369" y="72"/>
                  </a:cubicBezTo>
                  <a:cubicBezTo>
                    <a:pt x="610" y="138"/>
                    <a:pt x="519" y="474"/>
                    <a:pt x="310" y="474"/>
                  </a:cubicBezTo>
                  <a:cubicBezTo>
                    <a:pt x="291" y="474"/>
                    <a:pt x="271" y="471"/>
                    <a:pt x="250" y="465"/>
                  </a:cubicBezTo>
                  <a:lnTo>
                    <a:pt x="250" y="465"/>
                  </a:lnTo>
                  <a:cubicBezTo>
                    <a:pt x="250" y="465"/>
                    <a:pt x="250" y="465"/>
                    <a:pt x="250" y="465"/>
                  </a:cubicBezTo>
                  <a:cubicBezTo>
                    <a:pt x="24" y="390"/>
                    <a:pt x="100" y="61"/>
                    <a:pt x="302" y="61"/>
                  </a:cubicBezTo>
                  <a:close/>
                  <a:moveTo>
                    <a:pt x="304" y="1"/>
                  </a:moveTo>
                  <a:cubicBezTo>
                    <a:pt x="184" y="1"/>
                    <a:pt x="65" y="86"/>
                    <a:pt x="36" y="203"/>
                  </a:cubicBezTo>
                  <a:cubicBezTo>
                    <a:pt x="0" y="358"/>
                    <a:pt x="84" y="501"/>
                    <a:pt x="239" y="549"/>
                  </a:cubicBezTo>
                  <a:cubicBezTo>
                    <a:pt x="257" y="552"/>
                    <a:pt x="275" y="553"/>
                    <a:pt x="294" y="553"/>
                  </a:cubicBezTo>
                  <a:cubicBezTo>
                    <a:pt x="421" y="553"/>
                    <a:pt x="551" y="483"/>
                    <a:pt x="572" y="358"/>
                  </a:cubicBezTo>
                  <a:cubicBezTo>
                    <a:pt x="620" y="203"/>
                    <a:pt x="536" y="37"/>
                    <a:pt x="381" y="13"/>
                  </a:cubicBezTo>
                  <a:cubicBezTo>
                    <a:pt x="356" y="4"/>
                    <a:pt x="330" y="1"/>
                    <a:pt x="304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3"/>
            <p:cNvSpPr/>
            <p:nvPr/>
          </p:nvSpPr>
          <p:spPr>
            <a:xfrm>
              <a:off x="6722637" y="3756858"/>
              <a:ext cx="57631" cy="51084"/>
            </a:xfrm>
            <a:custGeom>
              <a:avLst/>
              <a:gdLst/>
              <a:ahLst/>
              <a:cxnLst/>
              <a:rect l="l" t="t" r="r" b="b"/>
              <a:pathLst>
                <a:path w="625" h="554" extrusionOk="0">
                  <a:moveTo>
                    <a:pt x="309" y="59"/>
                  </a:moveTo>
                  <a:cubicBezTo>
                    <a:pt x="328" y="59"/>
                    <a:pt x="349" y="62"/>
                    <a:pt x="370" y="68"/>
                  </a:cubicBezTo>
                  <a:cubicBezTo>
                    <a:pt x="624" y="146"/>
                    <a:pt x="519" y="479"/>
                    <a:pt x="303" y="479"/>
                  </a:cubicBezTo>
                  <a:cubicBezTo>
                    <a:pt x="286" y="479"/>
                    <a:pt x="269" y="477"/>
                    <a:pt x="251" y="473"/>
                  </a:cubicBezTo>
                  <a:lnTo>
                    <a:pt x="251" y="473"/>
                  </a:lnTo>
                  <a:cubicBezTo>
                    <a:pt x="251" y="473"/>
                    <a:pt x="251" y="473"/>
                    <a:pt x="251" y="473"/>
                  </a:cubicBezTo>
                  <a:cubicBezTo>
                    <a:pt x="22" y="386"/>
                    <a:pt x="102" y="59"/>
                    <a:pt x="309" y="59"/>
                  </a:cubicBezTo>
                  <a:close/>
                  <a:moveTo>
                    <a:pt x="314" y="1"/>
                  </a:moveTo>
                  <a:cubicBezTo>
                    <a:pt x="191" y="1"/>
                    <a:pt x="69" y="80"/>
                    <a:pt x="48" y="211"/>
                  </a:cubicBezTo>
                  <a:cubicBezTo>
                    <a:pt x="1" y="354"/>
                    <a:pt x="84" y="509"/>
                    <a:pt x="239" y="545"/>
                  </a:cubicBezTo>
                  <a:cubicBezTo>
                    <a:pt x="239" y="545"/>
                    <a:pt x="239" y="545"/>
                    <a:pt x="239" y="545"/>
                  </a:cubicBezTo>
                  <a:lnTo>
                    <a:pt x="239" y="545"/>
                  </a:lnTo>
                  <a:cubicBezTo>
                    <a:pt x="245" y="548"/>
                    <a:pt x="250" y="549"/>
                    <a:pt x="255" y="549"/>
                  </a:cubicBezTo>
                  <a:cubicBezTo>
                    <a:pt x="256" y="549"/>
                    <a:pt x="257" y="549"/>
                    <a:pt x="258" y="549"/>
                  </a:cubicBezTo>
                  <a:lnTo>
                    <a:pt x="258" y="549"/>
                  </a:lnTo>
                  <a:cubicBezTo>
                    <a:pt x="276" y="552"/>
                    <a:pt x="295" y="554"/>
                    <a:pt x="313" y="554"/>
                  </a:cubicBezTo>
                  <a:cubicBezTo>
                    <a:pt x="434" y="554"/>
                    <a:pt x="553" y="483"/>
                    <a:pt x="572" y="354"/>
                  </a:cubicBezTo>
                  <a:cubicBezTo>
                    <a:pt x="620" y="211"/>
                    <a:pt x="537" y="45"/>
                    <a:pt x="382" y="9"/>
                  </a:cubicBezTo>
                  <a:cubicBezTo>
                    <a:pt x="360" y="3"/>
                    <a:pt x="337" y="1"/>
                    <a:pt x="314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3"/>
            <p:cNvSpPr/>
            <p:nvPr/>
          </p:nvSpPr>
          <p:spPr>
            <a:xfrm>
              <a:off x="6376845" y="4347102"/>
              <a:ext cx="57631" cy="51084"/>
            </a:xfrm>
            <a:custGeom>
              <a:avLst/>
              <a:gdLst/>
              <a:ahLst/>
              <a:cxnLst/>
              <a:rect l="l" t="t" r="r" b="b"/>
              <a:pathLst>
                <a:path w="625" h="554" extrusionOk="0">
                  <a:moveTo>
                    <a:pt x="302" y="61"/>
                  </a:moveTo>
                  <a:cubicBezTo>
                    <a:pt x="323" y="61"/>
                    <a:pt x="346" y="65"/>
                    <a:pt x="369" y="73"/>
                  </a:cubicBezTo>
                  <a:cubicBezTo>
                    <a:pt x="624" y="139"/>
                    <a:pt x="539" y="484"/>
                    <a:pt x="306" y="484"/>
                  </a:cubicBezTo>
                  <a:cubicBezTo>
                    <a:pt x="288" y="484"/>
                    <a:pt x="270" y="482"/>
                    <a:pt x="250" y="478"/>
                  </a:cubicBezTo>
                  <a:lnTo>
                    <a:pt x="250" y="478"/>
                  </a:lnTo>
                  <a:cubicBezTo>
                    <a:pt x="250" y="478"/>
                    <a:pt x="250" y="478"/>
                    <a:pt x="250" y="478"/>
                  </a:cubicBezTo>
                  <a:cubicBezTo>
                    <a:pt x="248" y="476"/>
                    <a:pt x="245" y="475"/>
                    <a:pt x="243" y="475"/>
                  </a:cubicBezTo>
                  <a:lnTo>
                    <a:pt x="243" y="475"/>
                  </a:lnTo>
                  <a:cubicBezTo>
                    <a:pt x="26" y="384"/>
                    <a:pt x="102" y="61"/>
                    <a:pt x="302" y="61"/>
                  </a:cubicBezTo>
                  <a:close/>
                  <a:moveTo>
                    <a:pt x="304" y="1"/>
                  </a:moveTo>
                  <a:cubicBezTo>
                    <a:pt x="184" y="1"/>
                    <a:pt x="65" y="86"/>
                    <a:pt x="36" y="204"/>
                  </a:cubicBezTo>
                  <a:cubicBezTo>
                    <a:pt x="1" y="357"/>
                    <a:pt x="82" y="499"/>
                    <a:pt x="234" y="548"/>
                  </a:cubicBezTo>
                  <a:lnTo>
                    <a:pt x="234" y="548"/>
                  </a:lnTo>
                  <a:cubicBezTo>
                    <a:pt x="235" y="548"/>
                    <a:pt x="237" y="549"/>
                    <a:pt x="238" y="549"/>
                  </a:cubicBezTo>
                  <a:cubicBezTo>
                    <a:pt x="238" y="549"/>
                    <a:pt x="238" y="549"/>
                    <a:pt x="238" y="549"/>
                  </a:cubicBezTo>
                  <a:lnTo>
                    <a:pt x="238" y="549"/>
                  </a:lnTo>
                  <a:cubicBezTo>
                    <a:pt x="241" y="550"/>
                    <a:pt x="244" y="550"/>
                    <a:pt x="247" y="550"/>
                  </a:cubicBezTo>
                  <a:lnTo>
                    <a:pt x="247" y="550"/>
                  </a:lnTo>
                  <a:cubicBezTo>
                    <a:pt x="262" y="553"/>
                    <a:pt x="278" y="554"/>
                    <a:pt x="294" y="554"/>
                  </a:cubicBezTo>
                  <a:cubicBezTo>
                    <a:pt x="422" y="554"/>
                    <a:pt x="553" y="483"/>
                    <a:pt x="584" y="359"/>
                  </a:cubicBezTo>
                  <a:cubicBezTo>
                    <a:pt x="619" y="204"/>
                    <a:pt x="536" y="37"/>
                    <a:pt x="381" y="13"/>
                  </a:cubicBezTo>
                  <a:cubicBezTo>
                    <a:pt x="356" y="5"/>
                    <a:pt x="330" y="1"/>
                    <a:pt x="304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3"/>
            <p:cNvSpPr/>
            <p:nvPr/>
          </p:nvSpPr>
          <p:spPr>
            <a:xfrm>
              <a:off x="6833566" y="3588388"/>
              <a:ext cx="57539" cy="51177"/>
            </a:xfrm>
            <a:custGeom>
              <a:avLst/>
              <a:gdLst/>
              <a:ahLst/>
              <a:cxnLst/>
              <a:rect l="l" t="t" r="r" b="b"/>
              <a:pathLst>
                <a:path w="624" h="555" extrusionOk="0">
                  <a:moveTo>
                    <a:pt x="310" y="53"/>
                  </a:moveTo>
                  <a:cubicBezTo>
                    <a:pt x="329" y="53"/>
                    <a:pt x="349" y="56"/>
                    <a:pt x="369" y="62"/>
                  </a:cubicBezTo>
                  <a:cubicBezTo>
                    <a:pt x="624" y="139"/>
                    <a:pt x="539" y="473"/>
                    <a:pt x="307" y="473"/>
                  </a:cubicBezTo>
                  <a:cubicBezTo>
                    <a:pt x="289" y="473"/>
                    <a:pt x="270" y="471"/>
                    <a:pt x="250" y="467"/>
                  </a:cubicBezTo>
                  <a:lnTo>
                    <a:pt x="250" y="467"/>
                  </a:lnTo>
                  <a:cubicBezTo>
                    <a:pt x="250" y="467"/>
                    <a:pt x="250" y="467"/>
                    <a:pt x="250" y="467"/>
                  </a:cubicBezTo>
                  <a:cubicBezTo>
                    <a:pt x="21" y="390"/>
                    <a:pt x="102" y="53"/>
                    <a:pt x="310" y="53"/>
                  </a:cubicBezTo>
                  <a:close/>
                  <a:moveTo>
                    <a:pt x="305" y="1"/>
                  </a:moveTo>
                  <a:cubicBezTo>
                    <a:pt x="180" y="1"/>
                    <a:pt x="67" y="79"/>
                    <a:pt x="48" y="205"/>
                  </a:cubicBezTo>
                  <a:cubicBezTo>
                    <a:pt x="0" y="348"/>
                    <a:pt x="96" y="502"/>
                    <a:pt x="238" y="550"/>
                  </a:cubicBezTo>
                  <a:cubicBezTo>
                    <a:pt x="238" y="550"/>
                    <a:pt x="238" y="550"/>
                    <a:pt x="238" y="550"/>
                  </a:cubicBezTo>
                  <a:lnTo>
                    <a:pt x="238" y="550"/>
                  </a:lnTo>
                  <a:cubicBezTo>
                    <a:pt x="242" y="551"/>
                    <a:pt x="245" y="551"/>
                    <a:pt x="248" y="551"/>
                  </a:cubicBezTo>
                  <a:lnTo>
                    <a:pt x="248" y="551"/>
                  </a:lnTo>
                  <a:cubicBezTo>
                    <a:pt x="264" y="553"/>
                    <a:pt x="281" y="554"/>
                    <a:pt x="297" y="554"/>
                  </a:cubicBezTo>
                  <a:cubicBezTo>
                    <a:pt x="430" y="554"/>
                    <a:pt x="553" y="483"/>
                    <a:pt x="584" y="348"/>
                  </a:cubicBezTo>
                  <a:cubicBezTo>
                    <a:pt x="619" y="205"/>
                    <a:pt x="536" y="38"/>
                    <a:pt x="393" y="14"/>
                  </a:cubicBezTo>
                  <a:cubicBezTo>
                    <a:pt x="364" y="5"/>
                    <a:pt x="334" y="1"/>
                    <a:pt x="305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3"/>
            <p:cNvSpPr/>
            <p:nvPr/>
          </p:nvSpPr>
          <p:spPr>
            <a:xfrm>
              <a:off x="7212370" y="3100960"/>
              <a:ext cx="471009" cy="310563"/>
            </a:xfrm>
            <a:custGeom>
              <a:avLst/>
              <a:gdLst/>
              <a:ahLst/>
              <a:cxnLst/>
              <a:rect l="l" t="t" r="r" b="b"/>
              <a:pathLst>
                <a:path w="5108" h="3368" extrusionOk="0">
                  <a:moveTo>
                    <a:pt x="3229" y="1"/>
                  </a:moveTo>
                  <a:cubicBezTo>
                    <a:pt x="3076" y="1"/>
                    <a:pt x="2927" y="32"/>
                    <a:pt x="2786" y="97"/>
                  </a:cubicBezTo>
                  <a:cubicBezTo>
                    <a:pt x="2691" y="145"/>
                    <a:pt x="2607" y="192"/>
                    <a:pt x="2548" y="264"/>
                  </a:cubicBezTo>
                  <a:cubicBezTo>
                    <a:pt x="2453" y="192"/>
                    <a:pt x="2369" y="133"/>
                    <a:pt x="2262" y="85"/>
                  </a:cubicBezTo>
                  <a:cubicBezTo>
                    <a:pt x="2131" y="30"/>
                    <a:pt x="1992" y="4"/>
                    <a:pt x="1852" y="4"/>
                  </a:cubicBezTo>
                  <a:cubicBezTo>
                    <a:pt x="1270" y="4"/>
                    <a:pt x="657" y="458"/>
                    <a:pt x="369" y="1169"/>
                  </a:cubicBezTo>
                  <a:cubicBezTo>
                    <a:pt x="0" y="2050"/>
                    <a:pt x="262" y="3002"/>
                    <a:pt x="941" y="3288"/>
                  </a:cubicBezTo>
                  <a:cubicBezTo>
                    <a:pt x="1071" y="3342"/>
                    <a:pt x="1206" y="3367"/>
                    <a:pt x="1343" y="3367"/>
                  </a:cubicBezTo>
                  <a:cubicBezTo>
                    <a:pt x="1782" y="3367"/>
                    <a:pt x="2233" y="3105"/>
                    <a:pt x="2560" y="2669"/>
                  </a:cubicBezTo>
                  <a:cubicBezTo>
                    <a:pt x="2884" y="3099"/>
                    <a:pt x="3338" y="3354"/>
                    <a:pt x="3773" y="3354"/>
                  </a:cubicBezTo>
                  <a:cubicBezTo>
                    <a:pt x="3929" y="3354"/>
                    <a:pt x="4082" y="3321"/>
                    <a:pt x="4227" y="3252"/>
                  </a:cubicBezTo>
                  <a:cubicBezTo>
                    <a:pt x="4882" y="2931"/>
                    <a:pt x="5108" y="1978"/>
                    <a:pt x="4715" y="1109"/>
                  </a:cubicBezTo>
                  <a:cubicBezTo>
                    <a:pt x="4405" y="433"/>
                    <a:pt x="3798" y="1"/>
                    <a:pt x="3229" y="1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3"/>
            <p:cNvSpPr/>
            <p:nvPr/>
          </p:nvSpPr>
          <p:spPr>
            <a:xfrm>
              <a:off x="4861725" y="4753292"/>
              <a:ext cx="3765856" cy="26649"/>
            </a:xfrm>
            <a:custGeom>
              <a:avLst/>
              <a:gdLst/>
              <a:ahLst/>
              <a:cxnLst/>
              <a:rect l="l" t="t" r="r" b="b"/>
              <a:pathLst>
                <a:path w="40840" h="289" extrusionOk="0">
                  <a:moveTo>
                    <a:pt x="727" y="0"/>
                  </a:moveTo>
                  <a:cubicBezTo>
                    <a:pt x="547" y="0"/>
                    <a:pt x="370" y="10"/>
                    <a:pt x="203" y="37"/>
                  </a:cubicBezTo>
                  <a:lnTo>
                    <a:pt x="132" y="37"/>
                  </a:lnTo>
                  <a:cubicBezTo>
                    <a:pt x="1" y="37"/>
                    <a:pt x="1" y="252"/>
                    <a:pt x="132" y="252"/>
                  </a:cubicBezTo>
                  <a:lnTo>
                    <a:pt x="39053" y="252"/>
                  </a:lnTo>
                  <a:cubicBezTo>
                    <a:pt x="39379" y="252"/>
                    <a:pt x="39752" y="289"/>
                    <a:pt x="40109" y="289"/>
                  </a:cubicBezTo>
                  <a:cubicBezTo>
                    <a:pt x="40288" y="289"/>
                    <a:pt x="40462" y="280"/>
                    <a:pt x="40625" y="252"/>
                  </a:cubicBezTo>
                  <a:lnTo>
                    <a:pt x="40708" y="252"/>
                  </a:lnTo>
                  <a:cubicBezTo>
                    <a:pt x="40839" y="252"/>
                    <a:pt x="40839" y="37"/>
                    <a:pt x="40708" y="37"/>
                  </a:cubicBezTo>
                  <a:lnTo>
                    <a:pt x="1787" y="37"/>
                  </a:lnTo>
                  <a:cubicBezTo>
                    <a:pt x="1461" y="37"/>
                    <a:pt x="1088" y="0"/>
                    <a:pt x="7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3"/>
            <p:cNvSpPr/>
            <p:nvPr/>
          </p:nvSpPr>
          <p:spPr>
            <a:xfrm>
              <a:off x="6867592" y="1965840"/>
              <a:ext cx="1073785" cy="897111"/>
            </a:xfrm>
            <a:custGeom>
              <a:avLst/>
              <a:gdLst/>
              <a:ahLst/>
              <a:cxnLst/>
              <a:rect l="l" t="t" r="r" b="b"/>
              <a:pathLst>
                <a:path w="11645" h="9729" extrusionOk="0">
                  <a:moveTo>
                    <a:pt x="5823" y="1"/>
                  </a:moveTo>
                  <a:cubicBezTo>
                    <a:pt x="2608" y="1"/>
                    <a:pt x="0" y="2180"/>
                    <a:pt x="0" y="4859"/>
                  </a:cubicBezTo>
                  <a:cubicBezTo>
                    <a:pt x="0" y="7549"/>
                    <a:pt x="2608" y="9728"/>
                    <a:pt x="5823" y="9728"/>
                  </a:cubicBezTo>
                  <a:cubicBezTo>
                    <a:pt x="9037" y="9728"/>
                    <a:pt x="11645" y="7549"/>
                    <a:pt x="11645" y="4859"/>
                  </a:cubicBezTo>
                  <a:cubicBezTo>
                    <a:pt x="11645" y="2180"/>
                    <a:pt x="9037" y="1"/>
                    <a:pt x="5823" y="1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3"/>
            <p:cNvSpPr/>
            <p:nvPr/>
          </p:nvSpPr>
          <p:spPr>
            <a:xfrm>
              <a:off x="7013562" y="2143715"/>
              <a:ext cx="762023" cy="791438"/>
            </a:xfrm>
            <a:custGeom>
              <a:avLst/>
              <a:gdLst/>
              <a:ahLst/>
              <a:cxnLst/>
              <a:rect l="l" t="t" r="r" b="b"/>
              <a:pathLst>
                <a:path w="8264" h="8583" extrusionOk="0">
                  <a:moveTo>
                    <a:pt x="4204" y="1"/>
                  </a:moveTo>
                  <a:cubicBezTo>
                    <a:pt x="537" y="358"/>
                    <a:pt x="1" y="2584"/>
                    <a:pt x="61" y="3870"/>
                  </a:cubicBezTo>
                  <a:cubicBezTo>
                    <a:pt x="120" y="5168"/>
                    <a:pt x="1084" y="6656"/>
                    <a:pt x="1096" y="6704"/>
                  </a:cubicBezTo>
                  <a:cubicBezTo>
                    <a:pt x="1615" y="8225"/>
                    <a:pt x="3274" y="8582"/>
                    <a:pt x="4613" y="8582"/>
                  </a:cubicBezTo>
                  <a:cubicBezTo>
                    <a:pt x="5548" y="8582"/>
                    <a:pt x="6327" y="8408"/>
                    <a:pt x="6454" y="8335"/>
                  </a:cubicBezTo>
                  <a:cubicBezTo>
                    <a:pt x="6799" y="8156"/>
                    <a:pt x="8240" y="6371"/>
                    <a:pt x="8264" y="3239"/>
                  </a:cubicBezTo>
                  <a:cubicBezTo>
                    <a:pt x="8264" y="120"/>
                    <a:pt x="4204" y="1"/>
                    <a:pt x="4204" y="1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3"/>
            <p:cNvSpPr/>
            <p:nvPr/>
          </p:nvSpPr>
          <p:spPr>
            <a:xfrm>
              <a:off x="7666878" y="2660836"/>
              <a:ext cx="168007" cy="164779"/>
            </a:xfrm>
            <a:custGeom>
              <a:avLst/>
              <a:gdLst/>
              <a:ahLst/>
              <a:cxnLst/>
              <a:rect l="l" t="t" r="r" b="b"/>
              <a:pathLst>
                <a:path w="1822" h="1787" extrusionOk="0">
                  <a:moveTo>
                    <a:pt x="941" y="1"/>
                  </a:moveTo>
                  <a:cubicBezTo>
                    <a:pt x="429" y="1"/>
                    <a:pt x="24" y="393"/>
                    <a:pt x="12" y="882"/>
                  </a:cubicBezTo>
                  <a:cubicBezTo>
                    <a:pt x="0" y="1382"/>
                    <a:pt x="405" y="1775"/>
                    <a:pt x="893" y="1786"/>
                  </a:cubicBezTo>
                  <a:cubicBezTo>
                    <a:pt x="1393" y="1786"/>
                    <a:pt x="1798" y="1405"/>
                    <a:pt x="1810" y="917"/>
                  </a:cubicBezTo>
                  <a:cubicBezTo>
                    <a:pt x="1822" y="429"/>
                    <a:pt x="1429" y="24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3"/>
            <p:cNvSpPr/>
            <p:nvPr/>
          </p:nvSpPr>
          <p:spPr>
            <a:xfrm>
              <a:off x="7663558" y="2657516"/>
              <a:ext cx="174646" cy="172525"/>
            </a:xfrm>
            <a:custGeom>
              <a:avLst/>
              <a:gdLst/>
              <a:ahLst/>
              <a:cxnLst/>
              <a:rect l="l" t="t" r="r" b="b"/>
              <a:pathLst>
                <a:path w="1894" h="1871" extrusionOk="0">
                  <a:moveTo>
                    <a:pt x="953" y="84"/>
                  </a:moveTo>
                  <a:lnTo>
                    <a:pt x="977" y="120"/>
                  </a:lnTo>
                  <a:cubicBezTo>
                    <a:pt x="1191" y="120"/>
                    <a:pt x="1405" y="203"/>
                    <a:pt x="1572" y="370"/>
                  </a:cubicBezTo>
                  <a:cubicBezTo>
                    <a:pt x="1727" y="537"/>
                    <a:pt x="1810" y="739"/>
                    <a:pt x="1810" y="965"/>
                  </a:cubicBezTo>
                  <a:cubicBezTo>
                    <a:pt x="1786" y="1418"/>
                    <a:pt x="1417" y="1787"/>
                    <a:pt x="953" y="1787"/>
                  </a:cubicBezTo>
                  <a:lnTo>
                    <a:pt x="941" y="1787"/>
                  </a:lnTo>
                  <a:cubicBezTo>
                    <a:pt x="465" y="1775"/>
                    <a:pt x="96" y="1382"/>
                    <a:pt x="108" y="918"/>
                  </a:cubicBezTo>
                  <a:cubicBezTo>
                    <a:pt x="120" y="703"/>
                    <a:pt x="215" y="477"/>
                    <a:pt x="381" y="322"/>
                  </a:cubicBezTo>
                  <a:cubicBezTo>
                    <a:pt x="524" y="179"/>
                    <a:pt x="739" y="84"/>
                    <a:pt x="953" y="84"/>
                  </a:cubicBezTo>
                  <a:close/>
                  <a:moveTo>
                    <a:pt x="977" y="1"/>
                  </a:moveTo>
                  <a:cubicBezTo>
                    <a:pt x="715" y="1"/>
                    <a:pt x="477" y="84"/>
                    <a:pt x="298" y="263"/>
                  </a:cubicBezTo>
                  <a:cubicBezTo>
                    <a:pt x="120" y="441"/>
                    <a:pt x="24" y="668"/>
                    <a:pt x="24" y="918"/>
                  </a:cubicBezTo>
                  <a:cubicBezTo>
                    <a:pt x="0" y="1430"/>
                    <a:pt x="417" y="1858"/>
                    <a:pt x="953" y="1870"/>
                  </a:cubicBezTo>
                  <a:cubicBezTo>
                    <a:pt x="1465" y="1870"/>
                    <a:pt x="1894" y="1453"/>
                    <a:pt x="1894" y="953"/>
                  </a:cubicBezTo>
                  <a:cubicBezTo>
                    <a:pt x="1894" y="703"/>
                    <a:pt x="1810" y="465"/>
                    <a:pt x="1632" y="287"/>
                  </a:cubicBezTo>
                  <a:cubicBezTo>
                    <a:pt x="1465" y="108"/>
                    <a:pt x="1227" y="1"/>
                    <a:pt x="9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3"/>
            <p:cNvSpPr/>
            <p:nvPr/>
          </p:nvSpPr>
          <p:spPr>
            <a:xfrm>
              <a:off x="7703117" y="2695046"/>
              <a:ext cx="68143" cy="60859"/>
            </a:xfrm>
            <a:custGeom>
              <a:avLst/>
              <a:gdLst/>
              <a:ahLst/>
              <a:cxnLst/>
              <a:rect l="l" t="t" r="r" b="b"/>
              <a:pathLst>
                <a:path w="739" h="660" extrusionOk="0">
                  <a:moveTo>
                    <a:pt x="540" y="1"/>
                  </a:moveTo>
                  <a:cubicBezTo>
                    <a:pt x="361" y="1"/>
                    <a:pt x="184" y="74"/>
                    <a:pt x="95" y="261"/>
                  </a:cubicBezTo>
                  <a:cubicBezTo>
                    <a:pt x="36" y="368"/>
                    <a:pt x="0" y="487"/>
                    <a:pt x="24" y="606"/>
                  </a:cubicBezTo>
                  <a:cubicBezTo>
                    <a:pt x="18" y="642"/>
                    <a:pt x="45" y="659"/>
                    <a:pt x="73" y="659"/>
                  </a:cubicBezTo>
                  <a:cubicBezTo>
                    <a:pt x="101" y="659"/>
                    <a:pt x="131" y="642"/>
                    <a:pt x="131" y="606"/>
                  </a:cubicBezTo>
                  <a:cubicBezTo>
                    <a:pt x="131" y="511"/>
                    <a:pt x="143" y="427"/>
                    <a:pt x="167" y="344"/>
                  </a:cubicBezTo>
                  <a:cubicBezTo>
                    <a:pt x="247" y="183"/>
                    <a:pt x="396" y="124"/>
                    <a:pt x="562" y="124"/>
                  </a:cubicBezTo>
                  <a:cubicBezTo>
                    <a:pt x="593" y="124"/>
                    <a:pt x="624" y="126"/>
                    <a:pt x="655" y="130"/>
                  </a:cubicBezTo>
                  <a:cubicBezTo>
                    <a:pt x="659" y="130"/>
                    <a:pt x="663" y="130"/>
                    <a:pt x="666" y="130"/>
                  </a:cubicBezTo>
                  <a:cubicBezTo>
                    <a:pt x="738" y="130"/>
                    <a:pt x="734" y="22"/>
                    <a:pt x="655" y="11"/>
                  </a:cubicBezTo>
                  <a:cubicBezTo>
                    <a:pt x="617" y="4"/>
                    <a:pt x="579" y="1"/>
                    <a:pt x="5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3"/>
            <p:cNvSpPr/>
            <p:nvPr/>
          </p:nvSpPr>
          <p:spPr>
            <a:xfrm>
              <a:off x="7013562" y="2658623"/>
              <a:ext cx="169205" cy="164779"/>
            </a:xfrm>
            <a:custGeom>
              <a:avLst/>
              <a:gdLst/>
              <a:ahLst/>
              <a:cxnLst/>
              <a:rect l="l" t="t" r="r" b="b"/>
              <a:pathLst>
                <a:path w="1835" h="1787" extrusionOk="0">
                  <a:moveTo>
                    <a:pt x="920" y="0"/>
                  </a:moveTo>
                  <a:cubicBezTo>
                    <a:pt x="418" y="0"/>
                    <a:pt x="25" y="401"/>
                    <a:pt x="13" y="882"/>
                  </a:cubicBezTo>
                  <a:cubicBezTo>
                    <a:pt x="1" y="1370"/>
                    <a:pt x="406" y="1775"/>
                    <a:pt x="894" y="1787"/>
                  </a:cubicBezTo>
                  <a:cubicBezTo>
                    <a:pt x="901" y="1787"/>
                    <a:pt x="908" y="1787"/>
                    <a:pt x="916" y="1787"/>
                  </a:cubicBezTo>
                  <a:cubicBezTo>
                    <a:pt x="1394" y="1787"/>
                    <a:pt x="1799" y="1398"/>
                    <a:pt x="1811" y="906"/>
                  </a:cubicBezTo>
                  <a:cubicBezTo>
                    <a:pt x="1835" y="417"/>
                    <a:pt x="1430" y="13"/>
                    <a:pt x="942" y="1"/>
                  </a:cubicBezTo>
                  <a:cubicBezTo>
                    <a:pt x="934" y="1"/>
                    <a:pt x="927" y="0"/>
                    <a:pt x="9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3"/>
            <p:cNvSpPr/>
            <p:nvPr/>
          </p:nvSpPr>
          <p:spPr>
            <a:xfrm>
              <a:off x="7010335" y="2654289"/>
              <a:ext cx="174646" cy="173539"/>
            </a:xfrm>
            <a:custGeom>
              <a:avLst/>
              <a:gdLst/>
              <a:ahLst/>
              <a:cxnLst/>
              <a:rect l="l" t="t" r="r" b="b"/>
              <a:pathLst>
                <a:path w="1894" h="1882" extrusionOk="0">
                  <a:moveTo>
                    <a:pt x="965" y="60"/>
                  </a:moveTo>
                  <a:cubicBezTo>
                    <a:pt x="1453" y="72"/>
                    <a:pt x="1822" y="464"/>
                    <a:pt x="1798" y="929"/>
                  </a:cubicBezTo>
                  <a:cubicBezTo>
                    <a:pt x="1786" y="1155"/>
                    <a:pt x="1703" y="1357"/>
                    <a:pt x="1536" y="1524"/>
                  </a:cubicBezTo>
                  <a:cubicBezTo>
                    <a:pt x="1369" y="1691"/>
                    <a:pt x="1155" y="1762"/>
                    <a:pt x="929" y="1762"/>
                  </a:cubicBezTo>
                  <a:cubicBezTo>
                    <a:pt x="703" y="1762"/>
                    <a:pt x="500" y="1667"/>
                    <a:pt x="334" y="1512"/>
                  </a:cubicBezTo>
                  <a:cubicBezTo>
                    <a:pt x="167" y="1345"/>
                    <a:pt x="96" y="1131"/>
                    <a:pt x="96" y="917"/>
                  </a:cubicBezTo>
                  <a:cubicBezTo>
                    <a:pt x="107" y="464"/>
                    <a:pt x="477" y="95"/>
                    <a:pt x="941" y="95"/>
                  </a:cubicBezTo>
                  <a:cubicBezTo>
                    <a:pt x="953" y="95"/>
                    <a:pt x="953" y="95"/>
                    <a:pt x="965" y="60"/>
                  </a:cubicBezTo>
                  <a:close/>
                  <a:moveTo>
                    <a:pt x="941" y="0"/>
                  </a:moveTo>
                  <a:cubicBezTo>
                    <a:pt x="441" y="0"/>
                    <a:pt x="24" y="417"/>
                    <a:pt x="0" y="929"/>
                  </a:cubicBezTo>
                  <a:cubicBezTo>
                    <a:pt x="0" y="1179"/>
                    <a:pt x="96" y="1417"/>
                    <a:pt x="274" y="1596"/>
                  </a:cubicBezTo>
                  <a:cubicBezTo>
                    <a:pt x="441" y="1774"/>
                    <a:pt x="679" y="1881"/>
                    <a:pt x="941" y="1881"/>
                  </a:cubicBezTo>
                  <a:cubicBezTo>
                    <a:pt x="1191" y="1881"/>
                    <a:pt x="1417" y="1786"/>
                    <a:pt x="1596" y="1607"/>
                  </a:cubicBezTo>
                  <a:cubicBezTo>
                    <a:pt x="1774" y="1429"/>
                    <a:pt x="1881" y="1215"/>
                    <a:pt x="1881" y="953"/>
                  </a:cubicBezTo>
                  <a:cubicBezTo>
                    <a:pt x="1893" y="453"/>
                    <a:pt x="1477" y="24"/>
                    <a:pt x="9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3"/>
            <p:cNvSpPr/>
            <p:nvPr/>
          </p:nvSpPr>
          <p:spPr>
            <a:xfrm>
              <a:off x="7083827" y="2696983"/>
              <a:ext cx="66022" cy="61965"/>
            </a:xfrm>
            <a:custGeom>
              <a:avLst/>
              <a:gdLst/>
              <a:ahLst/>
              <a:cxnLst/>
              <a:rect l="l" t="t" r="r" b="b"/>
              <a:pathLst>
                <a:path w="716" h="672" extrusionOk="0">
                  <a:moveTo>
                    <a:pt x="122" y="0"/>
                  </a:moveTo>
                  <a:cubicBezTo>
                    <a:pt x="106" y="0"/>
                    <a:pt x="89" y="1"/>
                    <a:pt x="72" y="1"/>
                  </a:cubicBezTo>
                  <a:cubicBezTo>
                    <a:pt x="1" y="1"/>
                    <a:pt x="1" y="120"/>
                    <a:pt x="72" y="120"/>
                  </a:cubicBezTo>
                  <a:cubicBezTo>
                    <a:pt x="88" y="120"/>
                    <a:pt x="103" y="119"/>
                    <a:pt x="119" y="119"/>
                  </a:cubicBezTo>
                  <a:cubicBezTo>
                    <a:pt x="297" y="119"/>
                    <a:pt x="483" y="183"/>
                    <a:pt x="549" y="359"/>
                  </a:cubicBezTo>
                  <a:cubicBezTo>
                    <a:pt x="572" y="430"/>
                    <a:pt x="596" y="525"/>
                    <a:pt x="596" y="609"/>
                  </a:cubicBezTo>
                  <a:cubicBezTo>
                    <a:pt x="578" y="650"/>
                    <a:pt x="599" y="671"/>
                    <a:pt x="626" y="671"/>
                  </a:cubicBezTo>
                  <a:cubicBezTo>
                    <a:pt x="653" y="671"/>
                    <a:pt x="686" y="650"/>
                    <a:pt x="692" y="609"/>
                  </a:cubicBezTo>
                  <a:cubicBezTo>
                    <a:pt x="715" y="490"/>
                    <a:pt x="680" y="371"/>
                    <a:pt x="632" y="275"/>
                  </a:cubicBezTo>
                  <a:cubicBezTo>
                    <a:pt x="543" y="76"/>
                    <a:pt x="341" y="0"/>
                    <a:pt x="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3"/>
            <p:cNvSpPr/>
            <p:nvPr/>
          </p:nvSpPr>
          <p:spPr>
            <a:xfrm>
              <a:off x="7323207" y="2895790"/>
              <a:ext cx="211991" cy="347078"/>
            </a:xfrm>
            <a:custGeom>
              <a:avLst/>
              <a:gdLst/>
              <a:ahLst/>
              <a:cxnLst/>
              <a:rect l="l" t="t" r="r" b="b"/>
              <a:pathLst>
                <a:path w="2299" h="3764" extrusionOk="0">
                  <a:moveTo>
                    <a:pt x="1332" y="0"/>
                  </a:moveTo>
                  <a:cubicBezTo>
                    <a:pt x="1325" y="0"/>
                    <a:pt x="1317" y="0"/>
                    <a:pt x="1310" y="0"/>
                  </a:cubicBezTo>
                  <a:lnTo>
                    <a:pt x="929" y="24"/>
                  </a:lnTo>
                  <a:cubicBezTo>
                    <a:pt x="417" y="24"/>
                    <a:pt x="1" y="453"/>
                    <a:pt x="12" y="953"/>
                  </a:cubicBezTo>
                  <a:lnTo>
                    <a:pt x="48" y="2858"/>
                  </a:lnTo>
                  <a:cubicBezTo>
                    <a:pt x="48" y="3356"/>
                    <a:pt x="454" y="3764"/>
                    <a:pt x="947" y="3764"/>
                  </a:cubicBezTo>
                  <a:cubicBezTo>
                    <a:pt x="961" y="3764"/>
                    <a:pt x="975" y="3763"/>
                    <a:pt x="989" y="3763"/>
                  </a:cubicBezTo>
                  <a:lnTo>
                    <a:pt x="1370" y="3751"/>
                  </a:lnTo>
                  <a:cubicBezTo>
                    <a:pt x="1882" y="3751"/>
                    <a:pt x="2298" y="3322"/>
                    <a:pt x="2275" y="2810"/>
                  </a:cubicBezTo>
                  <a:lnTo>
                    <a:pt x="2251" y="917"/>
                  </a:lnTo>
                  <a:cubicBezTo>
                    <a:pt x="2251" y="412"/>
                    <a:pt x="1834" y="0"/>
                    <a:pt x="13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3"/>
            <p:cNvSpPr/>
            <p:nvPr/>
          </p:nvSpPr>
          <p:spPr>
            <a:xfrm>
              <a:off x="7318781" y="2892378"/>
              <a:ext cx="220843" cy="354824"/>
            </a:xfrm>
            <a:custGeom>
              <a:avLst/>
              <a:gdLst/>
              <a:ahLst/>
              <a:cxnLst/>
              <a:rect l="l" t="t" r="r" b="b"/>
              <a:pathLst>
                <a:path w="2395" h="3848" extrusionOk="0">
                  <a:moveTo>
                    <a:pt x="1382" y="85"/>
                  </a:moveTo>
                  <a:cubicBezTo>
                    <a:pt x="1858" y="85"/>
                    <a:pt x="2239" y="466"/>
                    <a:pt x="2251" y="954"/>
                  </a:cubicBezTo>
                  <a:lnTo>
                    <a:pt x="2287" y="2859"/>
                  </a:lnTo>
                  <a:cubicBezTo>
                    <a:pt x="2287" y="3335"/>
                    <a:pt x="1894" y="3728"/>
                    <a:pt x="1418" y="3752"/>
                  </a:cubicBezTo>
                  <a:lnTo>
                    <a:pt x="1037" y="3764"/>
                  </a:lnTo>
                  <a:cubicBezTo>
                    <a:pt x="799" y="3764"/>
                    <a:pt x="572" y="3669"/>
                    <a:pt x="406" y="3514"/>
                  </a:cubicBezTo>
                  <a:cubicBezTo>
                    <a:pt x="251" y="3347"/>
                    <a:pt x="144" y="3133"/>
                    <a:pt x="144" y="2895"/>
                  </a:cubicBezTo>
                  <a:lnTo>
                    <a:pt x="108" y="990"/>
                  </a:lnTo>
                  <a:cubicBezTo>
                    <a:pt x="108" y="514"/>
                    <a:pt x="501" y="121"/>
                    <a:pt x="977" y="97"/>
                  </a:cubicBezTo>
                  <a:lnTo>
                    <a:pt x="1382" y="85"/>
                  </a:lnTo>
                  <a:close/>
                  <a:moveTo>
                    <a:pt x="1400" y="1"/>
                  </a:moveTo>
                  <a:cubicBezTo>
                    <a:pt x="1386" y="1"/>
                    <a:pt x="1372" y="1"/>
                    <a:pt x="1358" y="2"/>
                  </a:cubicBezTo>
                  <a:lnTo>
                    <a:pt x="977" y="14"/>
                  </a:lnTo>
                  <a:cubicBezTo>
                    <a:pt x="441" y="14"/>
                    <a:pt x="1" y="454"/>
                    <a:pt x="25" y="990"/>
                  </a:cubicBezTo>
                  <a:lnTo>
                    <a:pt x="49" y="2895"/>
                  </a:lnTo>
                  <a:cubicBezTo>
                    <a:pt x="49" y="3169"/>
                    <a:pt x="156" y="3407"/>
                    <a:pt x="346" y="3585"/>
                  </a:cubicBezTo>
                  <a:cubicBezTo>
                    <a:pt x="525" y="3764"/>
                    <a:pt x="763" y="3847"/>
                    <a:pt x="1025" y="3847"/>
                  </a:cubicBezTo>
                  <a:lnTo>
                    <a:pt x="1418" y="3836"/>
                  </a:lnTo>
                  <a:cubicBezTo>
                    <a:pt x="1954" y="3836"/>
                    <a:pt x="2394" y="3395"/>
                    <a:pt x="2370" y="2847"/>
                  </a:cubicBezTo>
                  <a:lnTo>
                    <a:pt x="2346" y="954"/>
                  </a:lnTo>
                  <a:cubicBezTo>
                    <a:pt x="2346" y="432"/>
                    <a:pt x="1917" y="1"/>
                    <a:pt x="14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3"/>
            <p:cNvSpPr/>
            <p:nvPr/>
          </p:nvSpPr>
          <p:spPr>
            <a:xfrm>
              <a:off x="7158518" y="2297431"/>
              <a:ext cx="521632" cy="691759"/>
            </a:xfrm>
            <a:custGeom>
              <a:avLst/>
              <a:gdLst/>
              <a:ahLst/>
              <a:cxnLst/>
              <a:rect l="l" t="t" r="r" b="b"/>
              <a:pathLst>
                <a:path w="5657" h="7502" extrusionOk="0">
                  <a:moveTo>
                    <a:pt x="2072" y="1"/>
                  </a:moveTo>
                  <a:cubicBezTo>
                    <a:pt x="941" y="1"/>
                    <a:pt x="1" y="929"/>
                    <a:pt x="1" y="2072"/>
                  </a:cubicBezTo>
                  <a:lnTo>
                    <a:pt x="1" y="5430"/>
                  </a:lnTo>
                  <a:cubicBezTo>
                    <a:pt x="1" y="6573"/>
                    <a:pt x="929" y="7501"/>
                    <a:pt x="2072" y="7501"/>
                  </a:cubicBezTo>
                  <a:lnTo>
                    <a:pt x="3596" y="7501"/>
                  </a:lnTo>
                  <a:cubicBezTo>
                    <a:pt x="4727" y="7501"/>
                    <a:pt x="5656" y="6585"/>
                    <a:pt x="5656" y="5430"/>
                  </a:cubicBezTo>
                  <a:lnTo>
                    <a:pt x="5656" y="2072"/>
                  </a:lnTo>
                  <a:cubicBezTo>
                    <a:pt x="5656" y="941"/>
                    <a:pt x="4739" y="1"/>
                    <a:pt x="35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3"/>
            <p:cNvSpPr/>
            <p:nvPr/>
          </p:nvSpPr>
          <p:spPr>
            <a:xfrm>
              <a:off x="7153078" y="2295218"/>
              <a:ext cx="531406" cy="699413"/>
            </a:xfrm>
            <a:custGeom>
              <a:avLst/>
              <a:gdLst/>
              <a:ahLst/>
              <a:cxnLst/>
              <a:rect l="l" t="t" r="r" b="b"/>
              <a:pathLst>
                <a:path w="5763" h="7585" extrusionOk="0">
                  <a:moveTo>
                    <a:pt x="3631" y="72"/>
                  </a:moveTo>
                  <a:cubicBezTo>
                    <a:pt x="4751" y="72"/>
                    <a:pt x="5656" y="977"/>
                    <a:pt x="5656" y="2096"/>
                  </a:cubicBezTo>
                  <a:lnTo>
                    <a:pt x="5656" y="5466"/>
                  </a:lnTo>
                  <a:cubicBezTo>
                    <a:pt x="5656" y="6573"/>
                    <a:pt x="4751" y="7490"/>
                    <a:pt x="3631" y="7490"/>
                  </a:cubicBezTo>
                  <a:lnTo>
                    <a:pt x="2119" y="7490"/>
                  </a:lnTo>
                  <a:cubicBezTo>
                    <a:pt x="1000" y="7490"/>
                    <a:pt x="95" y="6573"/>
                    <a:pt x="95" y="5466"/>
                  </a:cubicBezTo>
                  <a:lnTo>
                    <a:pt x="95" y="2096"/>
                  </a:lnTo>
                  <a:cubicBezTo>
                    <a:pt x="95" y="977"/>
                    <a:pt x="1000" y="72"/>
                    <a:pt x="2119" y="72"/>
                  </a:cubicBezTo>
                  <a:close/>
                  <a:moveTo>
                    <a:pt x="2119" y="1"/>
                  </a:moveTo>
                  <a:cubicBezTo>
                    <a:pt x="953" y="1"/>
                    <a:pt x="0" y="941"/>
                    <a:pt x="0" y="2108"/>
                  </a:cubicBezTo>
                  <a:lnTo>
                    <a:pt x="0" y="5478"/>
                  </a:lnTo>
                  <a:cubicBezTo>
                    <a:pt x="0" y="6633"/>
                    <a:pt x="941" y="7585"/>
                    <a:pt x="2119" y="7585"/>
                  </a:cubicBezTo>
                  <a:lnTo>
                    <a:pt x="3631" y="7585"/>
                  </a:lnTo>
                  <a:cubicBezTo>
                    <a:pt x="4810" y="7585"/>
                    <a:pt x="5763" y="6633"/>
                    <a:pt x="5751" y="5478"/>
                  </a:cubicBezTo>
                  <a:lnTo>
                    <a:pt x="5751" y="2108"/>
                  </a:lnTo>
                  <a:cubicBezTo>
                    <a:pt x="5751" y="953"/>
                    <a:pt x="4810" y="1"/>
                    <a:pt x="36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3"/>
            <p:cNvSpPr/>
            <p:nvPr/>
          </p:nvSpPr>
          <p:spPr>
            <a:xfrm>
              <a:off x="7389046" y="2588358"/>
              <a:ext cx="63809" cy="119781"/>
            </a:xfrm>
            <a:custGeom>
              <a:avLst/>
              <a:gdLst/>
              <a:ahLst/>
              <a:cxnLst/>
              <a:rect l="l" t="t" r="r" b="b"/>
              <a:pathLst>
                <a:path w="692" h="1299" extrusionOk="0">
                  <a:moveTo>
                    <a:pt x="322" y="1"/>
                  </a:moveTo>
                  <a:lnTo>
                    <a:pt x="1" y="1298"/>
                  </a:lnTo>
                  <a:lnTo>
                    <a:pt x="691" y="1287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3"/>
            <p:cNvSpPr/>
            <p:nvPr/>
          </p:nvSpPr>
          <p:spPr>
            <a:xfrm>
              <a:off x="7216058" y="2592138"/>
              <a:ext cx="76073" cy="60859"/>
            </a:xfrm>
            <a:custGeom>
              <a:avLst/>
              <a:gdLst/>
              <a:ahLst/>
              <a:cxnLst/>
              <a:rect l="l" t="t" r="r" b="b"/>
              <a:pathLst>
                <a:path w="825" h="660" extrusionOk="0">
                  <a:moveTo>
                    <a:pt x="416" y="1"/>
                  </a:moveTo>
                  <a:cubicBezTo>
                    <a:pt x="182" y="1"/>
                    <a:pt x="1" y="270"/>
                    <a:pt x="151" y="531"/>
                  </a:cubicBezTo>
                  <a:cubicBezTo>
                    <a:pt x="151" y="555"/>
                    <a:pt x="186" y="567"/>
                    <a:pt x="198" y="591"/>
                  </a:cubicBezTo>
                  <a:cubicBezTo>
                    <a:pt x="268" y="639"/>
                    <a:pt x="340" y="660"/>
                    <a:pt x="407" y="660"/>
                  </a:cubicBezTo>
                  <a:cubicBezTo>
                    <a:pt x="641" y="660"/>
                    <a:pt x="825" y="409"/>
                    <a:pt x="686" y="150"/>
                  </a:cubicBezTo>
                  <a:cubicBezTo>
                    <a:pt x="674" y="126"/>
                    <a:pt x="651" y="103"/>
                    <a:pt x="615" y="67"/>
                  </a:cubicBezTo>
                  <a:cubicBezTo>
                    <a:pt x="548" y="21"/>
                    <a:pt x="480" y="1"/>
                    <a:pt x="4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3"/>
            <p:cNvSpPr/>
            <p:nvPr/>
          </p:nvSpPr>
          <p:spPr>
            <a:xfrm>
              <a:off x="7540549" y="2592692"/>
              <a:ext cx="61596" cy="60582"/>
            </a:xfrm>
            <a:custGeom>
              <a:avLst/>
              <a:gdLst/>
              <a:ahLst/>
              <a:cxnLst/>
              <a:rect l="l" t="t" r="r" b="b"/>
              <a:pathLst>
                <a:path w="668" h="657" extrusionOk="0">
                  <a:moveTo>
                    <a:pt x="337" y="1"/>
                  </a:moveTo>
                  <a:cubicBezTo>
                    <a:pt x="167" y="1"/>
                    <a:pt x="13" y="139"/>
                    <a:pt x="13" y="311"/>
                  </a:cubicBezTo>
                  <a:cubicBezTo>
                    <a:pt x="1" y="489"/>
                    <a:pt x="144" y="656"/>
                    <a:pt x="322" y="656"/>
                  </a:cubicBezTo>
                  <a:cubicBezTo>
                    <a:pt x="329" y="657"/>
                    <a:pt x="336" y="657"/>
                    <a:pt x="343" y="657"/>
                  </a:cubicBezTo>
                  <a:cubicBezTo>
                    <a:pt x="514" y="657"/>
                    <a:pt x="668" y="518"/>
                    <a:pt x="668" y="347"/>
                  </a:cubicBezTo>
                  <a:cubicBezTo>
                    <a:pt x="668" y="168"/>
                    <a:pt x="537" y="13"/>
                    <a:pt x="358" y="1"/>
                  </a:cubicBezTo>
                  <a:cubicBezTo>
                    <a:pt x="351" y="1"/>
                    <a:pt x="344" y="1"/>
                    <a:pt x="3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3"/>
            <p:cNvSpPr/>
            <p:nvPr/>
          </p:nvSpPr>
          <p:spPr>
            <a:xfrm>
              <a:off x="7167278" y="2687024"/>
              <a:ext cx="137393" cy="132229"/>
            </a:xfrm>
            <a:custGeom>
              <a:avLst/>
              <a:gdLst/>
              <a:ahLst/>
              <a:cxnLst/>
              <a:rect l="l" t="t" r="r" b="b"/>
              <a:pathLst>
                <a:path w="1490" h="1434" extrusionOk="0">
                  <a:moveTo>
                    <a:pt x="753" y="1"/>
                  </a:moveTo>
                  <a:cubicBezTo>
                    <a:pt x="369" y="1"/>
                    <a:pt x="59" y="290"/>
                    <a:pt x="25" y="657"/>
                  </a:cubicBezTo>
                  <a:cubicBezTo>
                    <a:pt x="1" y="1062"/>
                    <a:pt x="299" y="1407"/>
                    <a:pt x="680" y="1431"/>
                  </a:cubicBezTo>
                  <a:cubicBezTo>
                    <a:pt x="702" y="1433"/>
                    <a:pt x="724" y="1434"/>
                    <a:pt x="745" y="1434"/>
                  </a:cubicBezTo>
                  <a:cubicBezTo>
                    <a:pt x="1121" y="1434"/>
                    <a:pt x="1431" y="1148"/>
                    <a:pt x="1453" y="776"/>
                  </a:cubicBezTo>
                  <a:cubicBezTo>
                    <a:pt x="1489" y="383"/>
                    <a:pt x="1191" y="38"/>
                    <a:pt x="799" y="2"/>
                  </a:cubicBezTo>
                  <a:cubicBezTo>
                    <a:pt x="783" y="1"/>
                    <a:pt x="768" y="1"/>
                    <a:pt x="753" y="1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3"/>
            <p:cNvSpPr/>
            <p:nvPr/>
          </p:nvSpPr>
          <p:spPr>
            <a:xfrm>
              <a:off x="7526348" y="2687024"/>
              <a:ext cx="137301" cy="132229"/>
            </a:xfrm>
            <a:custGeom>
              <a:avLst/>
              <a:gdLst/>
              <a:ahLst/>
              <a:cxnLst/>
              <a:rect l="l" t="t" r="r" b="b"/>
              <a:pathLst>
                <a:path w="1489" h="1434" extrusionOk="0">
                  <a:moveTo>
                    <a:pt x="764" y="1"/>
                  </a:moveTo>
                  <a:cubicBezTo>
                    <a:pt x="380" y="1"/>
                    <a:pt x="59" y="290"/>
                    <a:pt x="36" y="657"/>
                  </a:cubicBezTo>
                  <a:cubicBezTo>
                    <a:pt x="0" y="1062"/>
                    <a:pt x="298" y="1407"/>
                    <a:pt x="691" y="1431"/>
                  </a:cubicBezTo>
                  <a:cubicBezTo>
                    <a:pt x="713" y="1433"/>
                    <a:pt x="735" y="1434"/>
                    <a:pt x="756" y="1434"/>
                  </a:cubicBezTo>
                  <a:cubicBezTo>
                    <a:pt x="1131" y="1434"/>
                    <a:pt x="1431" y="1148"/>
                    <a:pt x="1465" y="776"/>
                  </a:cubicBezTo>
                  <a:cubicBezTo>
                    <a:pt x="1488" y="383"/>
                    <a:pt x="1191" y="38"/>
                    <a:pt x="810" y="2"/>
                  </a:cubicBezTo>
                  <a:cubicBezTo>
                    <a:pt x="795" y="1"/>
                    <a:pt x="779" y="1"/>
                    <a:pt x="764" y="1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3"/>
            <p:cNvSpPr/>
            <p:nvPr/>
          </p:nvSpPr>
          <p:spPr>
            <a:xfrm>
              <a:off x="7380286" y="2796939"/>
              <a:ext cx="101154" cy="46197"/>
            </a:xfrm>
            <a:custGeom>
              <a:avLst/>
              <a:gdLst/>
              <a:ahLst/>
              <a:cxnLst/>
              <a:rect l="l" t="t" r="r" b="b"/>
              <a:pathLst>
                <a:path w="1097" h="501" extrusionOk="0">
                  <a:moveTo>
                    <a:pt x="1" y="1"/>
                  </a:moveTo>
                  <a:cubicBezTo>
                    <a:pt x="24" y="287"/>
                    <a:pt x="263" y="501"/>
                    <a:pt x="548" y="501"/>
                  </a:cubicBezTo>
                  <a:cubicBezTo>
                    <a:pt x="834" y="501"/>
                    <a:pt x="1072" y="287"/>
                    <a:pt x="10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3"/>
            <p:cNvSpPr/>
            <p:nvPr/>
          </p:nvSpPr>
          <p:spPr>
            <a:xfrm>
              <a:off x="7373739" y="2791499"/>
              <a:ext cx="113142" cy="54957"/>
            </a:xfrm>
            <a:custGeom>
              <a:avLst/>
              <a:gdLst/>
              <a:ahLst/>
              <a:cxnLst/>
              <a:rect l="l" t="t" r="r" b="b"/>
              <a:pathLst>
                <a:path w="1227" h="596" extrusionOk="0">
                  <a:moveTo>
                    <a:pt x="1119" y="108"/>
                  </a:moveTo>
                  <a:cubicBezTo>
                    <a:pt x="1060" y="346"/>
                    <a:pt x="869" y="512"/>
                    <a:pt x="619" y="512"/>
                  </a:cubicBezTo>
                  <a:cubicBezTo>
                    <a:pt x="369" y="512"/>
                    <a:pt x="167" y="346"/>
                    <a:pt x="107" y="108"/>
                  </a:cubicBezTo>
                  <a:close/>
                  <a:moveTo>
                    <a:pt x="0" y="0"/>
                  </a:moveTo>
                  <a:lnTo>
                    <a:pt x="0" y="60"/>
                  </a:lnTo>
                  <a:cubicBezTo>
                    <a:pt x="48" y="369"/>
                    <a:pt x="298" y="596"/>
                    <a:pt x="619" y="596"/>
                  </a:cubicBezTo>
                  <a:cubicBezTo>
                    <a:pt x="917" y="596"/>
                    <a:pt x="1179" y="369"/>
                    <a:pt x="1227" y="60"/>
                  </a:cubicBezTo>
                  <a:lnTo>
                    <a:pt x="12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3"/>
            <p:cNvSpPr/>
            <p:nvPr/>
          </p:nvSpPr>
          <p:spPr>
            <a:xfrm>
              <a:off x="7193651" y="2272719"/>
              <a:ext cx="420478" cy="141174"/>
            </a:xfrm>
            <a:custGeom>
              <a:avLst/>
              <a:gdLst/>
              <a:ahLst/>
              <a:cxnLst/>
              <a:rect l="l" t="t" r="r" b="b"/>
              <a:pathLst>
                <a:path w="4560" h="1531" extrusionOk="0">
                  <a:moveTo>
                    <a:pt x="2274" y="0"/>
                  </a:moveTo>
                  <a:cubicBezTo>
                    <a:pt x="1764" y="0"/>
                    <a:pt x="1232" y="53"/>
                    <a:pt x="965" y="78"/>
                  </a:cubicBezTo>
                  <a:cubicBezTo>
                    <a:pt x="441" y="138"/>
                    <a:pt x="1" y="1328"/>
                    <a:pt x="989" y="1531"/>
                  </a:cubicBezTo>
                  <a:cubicBezTo>
                    <a:pt x="989" y="1531"/>
                    <a:pt x="1911" y="1319"/>
                    <a:pt x="2802" y="1319"/>
                  </a:cubicBezTo>
                  <a:cubicBezTo>
                    <a:pt x="3126" y="1319"/>
                    <a:pt x="3445" y="1347"/>
                    <a:pt x="3715" y="1423"/>
                  </a:cubicBezTo>
                  <a:cubicBezTo>
                    <a:pt x="3814" y="1450"/>
                    <a:pt x="3895" y="1462"/>
                    <a:pt x="3960" y="1462"/>
                  </a:cubicBezTo>
                  <a:cubicBezTo>
                    <a:pt x="4559" y="1462"/>
                    <a:pt x="3800" y="420"/>
                    <a:pt x="3370" y="173"/>
                  </a:cubicBezTo>
                  <a:cubicBezTo>
                    <a:pt x="3148" y="40"/>
                    <a:pt x="2719" y="0"/>
                    <a:pt x="2274" y="0"/>
                  </a:cubicBezTo>
                  <a:close/>
                </a:path>
              </a:pathLst>
            </a:custGeom>
            <a:solidFill>
              <a:srgbClr val="645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3"/>
            <p:cNvSpPr/>
            <p:nvPr/>
          </p:nvSpPr>
          <p:spPr>
            <a:xfrm>
              <a:off x="7064094" y="2197474"/>
              <a:ext cx="663267" cy="473314"/>
            </a:xfrm>
            <a:custGeom>
              <a:avLst/>
              <a:gdLst/>
              <a:ahLst/>
              <a:cxnLst/>
              <a:rect l="l" t="t" r="r" b="b"/>
              <a:pathLst>
                <a:path w="7193" h="5133" extrusionOk="0">
                  <a:moveTo>
                    <a:pt x="3638" y="1"/>
                  </a:moveTo>
                  <a:cubicBezTo>
                    <a:pt x="3465" y="1"/>
                    <a:pt x="3292" y="12"/>
                    <a:pt x="3120" y="37"/>
                  </a:cubicBezTo>
                  <a:cubicBezTo>
                    <a:pt x="1489" y="275"/>
                    <a:pt x="227" y="1597"/>
                    <a:pt x="108" y="2680"/>
                  </a:cubicBezTo>
                  <a:cubicBezTo>
                    <a:pt x="1" y="3763"/>
                    <a:pt x="1001" y="5133"/>
                    <a:pt x="1001" y="5133"/>
                  </a:cubicBezTo>
                  <a:lnTo>
                    <a:pt x="1013" y="4228"/>
                  </a:lnTo>
                  <a:lnTo>
                    <a:pt x="3251" y="3752"/>
                  </a:lnTo>
                  <a:cubicBezTo>
                    <a:pt x="3251" y="3752"/>
                    <a:pt x="2453" y="2597"/>
                    <a:pt x="2549" y="1585"/>
                  </a:cubicBezTo>
                  <a:cubicBezTo>
                    <a:pt x="2568" y="1346"/>
                    <a:pt x="2640" y="1255"/>
                    <a:pt x="2737" y="1255"/>
                  </a:cubicBezTo>
                  <a:cubicBezTo>
                    <a:pt x="3047" y="1255"/>
                    <a:pt x="3620" y="2180"/>
                    <a:pt x="3620" y="2180"/>
                  </a:cubicBezTo>
                  <a:cubicBezTo>
                    <a:pt x="3620" y="2180"/>
                    <a:pt x="4010" y="1031"/>
                    <a:pt x="4392" y="1031"/>
                  </a:cubicBezTo>
                  <a:cubicBezTo>
                    <a:pt x="4433" y="1031"/>
                    <a:pt x="4473" y="1044"/>
                    <a:pt x="4513" y="1073"/>
                  </a:cubicBezTo>
                  <a:cubicBezTo>
                    <a:pt x="4930" y="1370"/>
                    <a:pt x="4442" y="3763"/>
                    <a:pt x="4442" y="3763"/>
                  </a:cubicBezTo>
                  <a:lnTo>
                    <a:pt x="6728" y="3871"/>
                  </a:lnTo>
                  <a:lnTo>
                    <a:pt x="6775" y="4942"/>
                  </a:lnTo>
                  <a:cubicBezTo>
                    <a:pt x="6775" y="4942"/>
                    <a:pt x="7192" y="2097"/>
                    <a:pt x="6859" y="1442"/>
                  </a:cubicBezTo>
                  <a:cubicBezTo>
                    <a:pt x="6571" y="855"/>
                    <a:pt x="5126" y="1"/>
                    <a:pt x="3638" y="1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3"/>
            <p:cNvSpPr/>
            <p:nvPr/>
          </p:nvSpPr>
          <p:spPr>
            <a:xfrm>
              <a:off x="8095014" y="3401199"/>
              <a:ext cx="215310" cy="239377"/>
            </a:xfrm>
            <a:custGeom>
              <a:avLst/>
              <a:gdLst/>
              <a:ahLst/>
              <a:cxnLst/>
              <a:rect l="l" t="t" r="r" b="b"/>
              <a:pathLst>
                <a:path w="2335" h="2596" extrusionOk="0">
                  <a:moveTo>
                    <a:pt x="485" y="1"/>
                  </a:moveTo>
                  <a:cubicBezTo>
                    <a:pt x="380" y="1"/>
                    <a:pt x="273" y="21"/>
                    <a:pt x="227" y="44"/>
                  </a:cubicBezTo>
                  <a:cubicBezTo>
                    <a:pt x="108" y="103"/>
                    <a:pt x="60" y="556"/>
                    <a:pt x="24" y="1008"/>
                  </a:cubicBezTo>
                  <a:cubicBezTo>
                    <a:pt x="1" y="1473"/>
                    <a:pt x="227" y="1723"/>
                    <a:pt x="227" y="1723"/>
                  </a:cubicBezTo>
                  <a:cubicBezTo>
                    <a:pt x="261" y="1779"/>
                    <a:pt x="389" y="1867"/>
                    <a:pt x="484" y="1867"/>
                  </a:cubicBezTo>
                  <a:cubicBezTo>
                    <a:pt x="490" y="1867"/>
                    <a:pt x="495" y="1866"/>
                    <a:pt x="501" y="1866"/>
                  </a:cubicBezTo>
                  <a:cubicBezTo>
                    <a:pt x="514" y="1858"/>
                    <a:pt x="524" y="1855"/>
                    <a:pt x="534" y="1855"/>
                  </a:cubicBezTo>
                  <a:cubicBezTo>
                    <a:pt x="584" y="1855"/>
                    <a:pt x="584" y="1949"/>
                    <a:pt x="584" y="1949"/>
                  </a:cubicBezTo>
                  <a:cubicBezTo>
                    <a:pt x="584" y="1949"/>
                    <a:pt x="560" y="2068"/>
                    <a:pt x="560" y="2235"/>
                  </a:cubicBezTo>
                  <a:cubicBezTo>
                    <a:pt x="560" y="2397"/>
                    <a:pt x="706" y="2592"/>
                    <a:pt x="846" y="2592"/>
                  </a:cubicBezTo>
                  <a:cubicBezTo>
                    <a:pt x="850" y="2592"/>
                    <a:pt x="854" y="2592"/>
                    <a:pt x="858" y="2592"/>
                  </a:cubicBezTo>
                  <a:cubicBezTo>
                    <a:pt x="1013" y="2592"/>
                    <a:pt x="1060" y="2532"/>
                    <a:pt x="1084" y="2485"/>
                  </a:cubicBezTo>
                  <a:cubicBezTo>
                    <a:pt x="1120" y="2425"/>
                    <a:pt x="1239" y="2354"/>
                    <a:pt x="1298" y="2306"/>
                  </a:cubicBezTo>
                  <a:cubicBezTo>
                    <a:pt x="1370" y="2247"/>
                    <a:pt x="1429" y="2163"/>
                    <a:pt x="1489" y="2068"/>
                  </a:cubicBezTo>
                  <a:cubicBezTo>
                    <a:pt x="1535" y="2003"/>
                    <a:pt x="1625" y="1996"/>
                    <a:pt x="1662" y="1996"/>
                  </a:cubicBezTo>
                  <a:cubicBezTo>
                    <a:pt x="1673" y="1996"/>
                    <a:pt x="1679" y="1997"/>
                    <a:pt x="1679" y="1997"/>
                  </a:cubicBezTo>
                  <a:cubicBezTo>
                    <a:pt x="1679" y="1997"/>
                    <a:pt x="1691" y="2080"/>
                    <a:pt x="1715" y="2199"/>
                  </a:cubicBezTo>
                  <a:cubicBezTo>
                    <a:pt x="1739" y="2318"/>
                    <a:pt x="1870" y="2485"/>
                    <a:pt x="1989" y="2556"/>
                  </a:cubicBezTo>
                  <a:cubicBezTo>
                    <a:pt x="2029" y="2584"/>
                    <a:pt x="2071" y="2596"/>
                    <a:pt x="2111" y="2596"/>
                  </a:cubicBezTo>
                  <a:cubicBezTo>
                    <a:pt x="2191" y="2596"/>
                    <a:pt x="2263" y="2548"/>
                    <a:pt x="2287" y="2485"/>
                  </a:cubicBezTo>
                  <a:cubicBezTo>
                    <a:pt x="2334" y="2389"/>
                    <a:pt x="2287" y="2175"/>
                    <a:pt x="2227" y="1901"/>
                  </a:cubicBezTo>
                  <a:cubicBezTo>
                    <a:pt x="2168" y="1616"/>
                    <a:pt x="1929" y="1544"/>
                    <a:pt x="1834" y="1496"/>
                  </a:cubicBezTo>
                  <a:cubicBezTo>
                    <a:pt x="1715" y="1461"/>
                    <a:pt x="1715" y="1306"/>
                    <a:pt x="1679" y="1187"/>
                  </a:cubicBezTo>
                  <a:cubicBezTo>
                    <a:pt x="1632" y="1068"/>
                    <a:pt x="1537" y="1068"/>
                    <a:pt x="1441" y="1044"/>
                  </a:cubicBezTo>
                  <a:cubicBezTo>
                    <a:pt x="1358" y="1008"/>
                    <a:pt x="1334" y="782"/>
                    <a:pt x="1334" y="782"/>
                  </a:cubicBezTo>
                  <a:cubicBezTo>
                    <a:pt x="1334" y="782"/>
                    <a:pt x="1144" y="604"/>
                    <a:pt x="965" y="508"/>
                  </a:cubicBezTo>
                  <a:cubicBezTo>
                    <a:pt x="775" y="401"/>
                    <a:pt x="786" y="211"/>
                    <a:pt x="739" y="92"/>
                  </a:cubicBezTo>
                  <a:cubicBezTo>
                    <a:pt x="708" y="24"/>
                    <a:pt x="598" y="1"/>
                    <a:pt x="4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3"/>
            <p:cNvSpPr/>
            <p:nvPr/>
          </p:nvSpPr>
          <p:spPr>
            <a:xfrm>
              <a:off x="8091694" y="3396220"/>
              <a:ext cx="221857" cy="248414"/>
            </a:xfrm>
            <a:custGeom>
              <a:avLst/>
              <a:gdLst/>
              <a:ahLst/>
              <a:cxnLst/>
              <a:rect l="l" t="t" r="r" b="b"/>
              <a:pathLst>
                <a:path w="2406" h="2694" extrusionOk="0">
                  <a:moveTo>
                    <a:pt x="548" y="92"/>
                  </a:moveTo>
                  <a:cubicBezTo>
                    <a:pt x="602" y="92"/>
                    <a:pt x="654" y="97"/>
                    <a:pt x="691" y="110"/>
                  </a:cubicBezTo>
                  <a:cubicBezTo>
                    <a:pt x="703" y="110"/>
                    <a:pt x="739" y="134"/>
                    <a:pt x="739" y="146"/>
                  </a:cubicBezTo>
                  <a:cubicBezTo>
                    <a:pt x="751" y="169"/>
                    <a:pt x="751" y="217"/>
                    <a:pt x="763" y="253"/>
                  </a:cubicBezTo>
                  <a:cubicBezTo>
                    <a:pt x="799" y="348"/>
                    <a:pt x="822" y="503"/>
                    <a:pt x="977" y="586"/>
                  </a:cubicBezTo>
                  <a:cubicBezTo>
                    <a:pt x="1120" y="681"/>
                    <a:pt x="1275" y="812"/>
                    <a:pt x="1311" y="860"/>
                  </a:cubicBezTo>
                  <a:cubicBezTo>
                    <a:pt x="1334" y="919"/>
                    <a:pt x="1346" y="1098"/>
                    <a:pt x="1453" y="1122"/>
                  </a:cubicBezTo>
                  <a:cubicBezTo>
                    <a:pt x="1465" y="1122"/>
                    <a:pt x="1489" y="1146"/>
                    <a:pt x="1513" y="1146"/>
                  </a:cubicBezTo>
                  <a:cubicBezTo>
                    <a:pt x="1584" y="1169"/>
                    <a:pt x="1632" y="1181"/>
                    <a:pt x="1644" y="1241"/>
                  </a:cubicBezTo>
                  <a:cubicBezTo>
                    <a:pt x="1644" y="1265"/>
                    <a:pt x="1656" y="1289"/>
                    <a:pt x="1656" y="1324"/>
                  </a:cubicBezTo>
                  <a:cubicBezTo>
                    <a:pt x="1668" y="1420"/>
                    <a:pt x="1704" y="1539"/>
                    <a:pt x="1811" y="1586"/>
                  </a:cubicBezTo>
                  <a:lnTo>
                    <a:pt x="1834" y="1598"/>
                  </a:lnTo>
                  <a:cubicBezTo>
                    <a:pt x="1954" y="1646"/>
                    <a:pt x="2132" y="1717"/>
                    <a:pt x="2180" y="1955"/>
                  </a:cubicBezTo>
                  <a:cubicBezTo>
                    <a:pt x="2227" y="2182"/>
                    <a:pt x="2287" y="2420"/>
                    <a:pt x="2239" y="2491"/>
                  </a:cubicBezTo>
                  <a:cubicBezTo>
                    <a:pt x="2227" y="2539"/>
                    <a:pt x="2180" y="2574"/>
                    <a:pt x="2132" y="2586"/>
                  </a:cubicBezTo>
                  <a:cubicBezTo>
                    <a:pt x="2122" y="2591"/>
                    <a:pt x="2108" y="2594"/>
                    <a:pt x="2092" y="2594"/>
                  </a:cubicBezTo>
                  <a:cubicBezTo>
                    <a:pt x="2069" y="2594"/>
                    <a:pt x="2041" y="2588"/>
                    <a:pt x="2013" y="2574"/>
                  </a:cubicBezTo>
                  <a:cubicBezTo>
                    <a:pt x="1906" y="2491"/>
                    <a:pt x="1775" y="2348"/>
                    <a:pt x="1763" y="2241"/>
                  </a:cubicBezTo>
                  <a:cubicBezTo>
                    <a:pt x="1727" y="2122"/>
                    <a:pt x="1727" y="2039"/>
                    <a:pt x="1727" y="2039"/>
                  </a:cubicBezTo>
                  <a:lnTo>
                    <a:pt x="1727" y="1991"/>
                  </a:lnTo>
                  <a:lnTo>
                    <a:pt x="1656" y="1991"/>
                  </a:lnTo>
                  <a:cubicBezTo>
                    <a:pt x="1608" y="1991"/>
                    <a:pt x="1513" y="2003"/>
                    <a:pt x="1477" y="2051"/>
                  </a:cubicBezTo>
                  <a:cubicBezTo>
                    <a:pt x="1418" y="2134"/>
                    <a:pt x="1358" y="2229"/>
                    <a:pt x="1299" y="2277"/>
                  </a:cubicBezTo>
                  <a:cubicBezTo>
                    <a:pt x="1287" y="2289"/>
                    <a:pt x="1251" y="2301"/>
                    <a:pt x="1239" y="2312"/>
                  </a:cubicBezTo>
                  <a:cubicBezTo>
                    <a:pt x="1168" y="2372"/>
                    <a:pt x="1108" y="2420"/>
                    <a:pt x="1072" y="2467"/>
                  </a:cubicBezTo>
                  <a:cubicBezTo>
                    <a:pt x="1049" y="2491"/>
                    <a:pt x="1013" y="2539"/>
                    <a:pt x="882" y="2551"/>
                  </a:cubicBezTo>
                  <a:cubicBezTo>
                    <a:pt x="822" y="2551"/>
                    <a:pt x="775" y="2527"/>
                    <a:pt x="751" y="2491"/>
                  </a:cubicBezTo>
                  <a:cubicBezTo>
                    <a:pt x="680" y="2432"/>
                    <a:pt x="632" y="2336"/>
                    <a:pt x="632" y="2241"/>
                  </a:cubicBezTo>
                  <a:cubicBezTo>
                    <a:pt x="632" y="2098"/>
                    <a:pt x="644" y="1955"/>
                    <a:pt x="644" y="1955"/>
                  </a:cubicBezTo>
                  <a:cubicBezTo>
                    <a:pt x="644" y="1943"/>
                    <a:pt x="632" y="1860"/>
                    <a:pt x="584" y="1824"/>
                  </a:cubicBezTo>
                  <a:cubicBezTo>
                    <a:pt x="578" y="1818"/>
                    <a:pt x="566" y="1815"/>
                    <a:pt x="552" y="1815"/>
                  </a:cubicBezTo>
                  <a:cubicBezTo>
                    <a:pt x="537" y="1815"/>
                    <a:pt x="519" y="1818"/>
                    <a:pt x="501" y="1824"/>
                  </a:cubicBezTo>
                  <a:cubicBezTo>
                    <a:pt x="493" y="1830"/>
                    <a:pt x="483" y="1833"/>
                    <a:pt x="471" y="1833"/>
                  </a:cubicBezTo>
                  <a:cubicBezTo>
                    <a:pt x="415" y="1833"/>
                    <a:pt x="328" y="1771"/>
                    <a:pt x="299" y="1741"/>
                  </a:cubicBezTo>
                  <a:cubicBezTo>
                    <a:pt x="299" y="1741"/>
                    <a:pt x="96" y="1479"/>
                    <a:pt x="120" y="1050"/>
                  </a:cubicBezTo>
                  <a:cubicBezTo>
                    <a:pt x="180" y="288"/>
                    <a:pt x="239" y="146"/>
                    <a:pt x="287" y="134"/>
                  </a:cubicBezTo>
                  <a:cubicBezTo>
                    <a:pt x="333" y="110"/>
                    <a:pt x="445" y="92"/>
                    <a:pt x="548" y="92"/>
                  </a:cubicBezTo>
                  <a:close/>
                  <a:moveTo>
                    <a:pt x="528" y="1"/>
                  </a:moveTo>
                  <a:cubicBezTo>
                    <a:pt x="416" y="1"/>
                    <a:pt x="298" y="21"/>
                    <a:pt x="239" y="50"/>
                  </a:cubicBezTo>
                  <a:cubicBezTo>
                    <a:pt x="156" y="98"/>
                    <a:pt x="84" y="277"/>
                    <a:pt x="37" y="1050"/>
                  </a:cubicBezTo>
                  <a:cubicBezTo>
                    <a:pt x="1" y="1527"/>
                    <a:pt x="227" y="1777"/>
                    <a:pt x="239" y="1812"/>
                  </a:cubicBezTo>
                  <a:cubicBezTo>
                    <a:pt x="279" y="1863"/>
                    <a:pt x="406" y="1939"/>
                    <a:pt x="509" y="1939"/>
                  </a:cubicBezTo>
                  <a:cubicBezTo>
                    <a:pt x="527" y="1939"/>
                    <a:pt x="544" y="1937"/>
                    <a:pt x="561" y="1931"/>
                  </a:cubicBezTo>
                  <a:cubicBezTo>
                    <a:pt x="572" y="1943"/>
                    <a:pt x="572" y="1955"/>
                    <a:pt x="572" y="1967"/>
                  </a:cubicBezTo>
                  <a:cubicBezTo>
                    <a:pt x="572" y="1991"/>
                    <a:pt x="561" y="2110"/>
                    <a:pt x="561" y="2265"/>
                  </a:cubicBezTo>
                  <a:cubicBezTo>
                    <a:pt x="561" y="2384"/>
                    <a:pt x="620" y="2503"/>
                    <a:pt x="703" y="2598"/>
                  </a:cubicBezTo>
                  <a:cubicBezTo>
                    <a:pt x="763" y="2646"/>
                    <a:pt x="822" y="2670"/>
                    <a:pt x="894" y="2670"/>
                  </a:cubicBezTo>
                  <a:cubicBezTo>
                    <a:pt x="1061" y="2658"/>
                    <a:pt x="1120" y="2610"/>
                    <a:pt x="1168" y="2539"/>
                  </a:cubicBezTo>
                  <a:cubicBezTo>
                    <a:pt x="1180" y="2503"/>
                    <a:pt x="1251" y="2467"/>
                    <a:pt x="1299" y="2420"/>
                  </a:cubicBezTo>
                  <a:cubicBezTo>
                    <a:pt x="1311" y="2408"/>
                    <a:pt x="1346" y="2396"/>
                    <a:pt x="1358" y="2372"/>
                  </a:cubicBezTo>
                  <a:cubicBezTo>
                    <a:pt x="1418" y="2312"/>
                    <a:pt x="1489" y="2205"/>
                    <a:pt x="1549" y="2122"/>
                  </a:cubicBezTo>
                  <a:cubicBezTo>
                    <a:pt x="1573" y="2098"/>
                    <a:pt x="1632" y="2074"/>
                    <a:pt x="1656" y="2074"/>
                  </a:cubicBezTo>
                  <a:cubicBezTo>
                    <a:pt x="1656" y="2122"/>
                    <a:pt x="1656" y="2182"/>
                    <a:pt x="1668" y="2253"/>
                  </a:cubicBezTo>
                  <a:cubicBezTo>
                    <a:pt x="1704" y="2396"/>
                    <a:pt x="1846" y="2574"/>
                    <a:pt x="1965" y="2646"/>
                  </a:cubicBezTo>
                  <a:cubicBezTo>
                    <a:pt x="2013" y="2670"/>
                    <a:pt x="2061" y="2693"/>
                    <a:pt x="2108" y="2693"/>
                  </a:cubicBezTo>
                  <a:lnTo>
                    <a:pt x="2192" y="2682"/>
                  </a:lnTo>
                  <a:cubicBezTo>
                    <a:pt x="2251" y="2658"/>
                    <a:pt x="2323" y="2610"/>
                    <a:pt x="2358" y="2551"/>
                  </a:cubicBezTo>
                  <a:cubicBezTo>
                    <a:pt x="2406" y="2467"/>
                    <a:pt x="2358" y="2241"/>
                    <a:pt x="2299" y="1943"/>
                  </a:cubicBezTo>
                  <a:cubicBezTo>
                    <a:pt x="2239" y="1670"/>
                    <a:pt x="2013" y="1574"/>
                    <a:pt x="1894" y="1527"/>
                  </a:cubicBezTo>
                  <a:lnTo>
                    <a:pt x="1870" y="1515"/>
                  </a:lnTo>
                  <a:cubicBezTo>
                    <a:pt x="1787" y="1479"/>
                    <a:pt x="1775" y="1408"/>
                    <a:pt x="1763" y="1312"/>
                  </a:cubicBezTo>
                  <a:cubicBezTo>
                    <a:pt x="1763" y="1289"/>
                    <a:pt x="1763" y="1253"/>
                    <a:pt x="1751" y="1229"/>
                  </a:cubicBezTo>
                  <a:cubicBezTo>
                    <a:pt x="1715" y="1110"/>
                    <a:pt x="1608" y="1074"/>
                    <a:pt x="1537" y="1062"/>
                  </a:cubicBezTo>
                  <a:cubicBezTo>
                    <a:pt x="1525" y="1062"/>
                    <a:pt x="1489" y="1050"/>
                    <a:pt x="1477" y="1050"/>
                  </a:cubicBezTo>
                  <a:cubicBezTo>
                    <a:pt x="1430" y="1039"/>
                    <a:pt x="1406" y="919"/>
                    <a:pt x="1406" y="836"/>
                  </a:cubicBezTo>
                  <a:lnTo>
                    <a:pt x="1406" y="824"/>
                  </a:lnTo>
                  <a:lnTo>
                    <a:pt x="1394" y="812"/>
                  </a:lnTo>
                  <a:cubicBezTo>
                    <a:pt x="1394" y="800"/>
                    <a:pt x="1192" y="622"/>
                    <a:pt x="1013" y="515"/>
                  </a:cubicBezTo>
                  <a:cubicBezTo>
                    <a:pt x="894" y="443"/>
                    <a:pt x="882" y="336"/>
                    <a:pt x="858" y="229"/>
                  </a:cubicBezTo>
                  <a:cubicBezTo>
                    <a:pt x="858" y="181"/>
                    <a:pt x="834" y="146"/>
                    <a:pt x="822" y="110"/>
                  </a:cubicBezTo>
                  <a:cubicBezTo>
                    <a:pt x="811" y="62"/>
                    <a:pt x="763" y="38"/>
                    <a:pt x="715" y="26"/>
                  </a:cubicBezTo>
                  <a:cubicBezTo>
                    <a:pt x="665" y="8"/>
                    <a:pt x="598" y="1"/>
                    <a:pt x="5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3"/>
            <p:cNvSpPr/>
            <p:nvPr/>
          </p:nvSpPr>
          <p:spPr>
            <a:xfrm>
              <a:off x="8078600" y="3377778"/>
              <a:ext cx="97743" cy="196592"/>
            </a:xfrm>
            <a:custGeom>
              <a:avLst/>
              <a:gdLst/>
              <a:ahLst/>
              <a:cxnLst/>
              <a:rect l="l" t="t" r="r" b="b"/>
              <a:pathLst>
                <a:path w="1060" h="2132" extrusionOk="0">
                  <a:moveTo>
                    <a:pt x="12" y="0"/>
                  </a:moveTo>
                  <a:lnTo>
                    <a:pt x="12" y="84"/>
                  </a:lnTo>
                  <a:cubicBezTo>
                    <a:pt x="12" y="84"/>
                    <a:pt x="524" y="107"/>
                    <a:pt x="738" y="226"/>
                  </a:cubicBezTo>
                  <a:cubicBezTo>
                    <a:pt x="941" y="322"/>
                    <a:pt x="976" y="643"/>
                    <a:pt x="881" y="1310"/>
                  </a:cubicBezTo>
                  <a:cubicBezTo>
                    <a:pt x="833" y="1631"/>
                    <a:pt x="774" y="1965"/>
                    <a:pt x="655" y="2012"/>
                  </a:cubicBezTo>
                  <a:cubicBezTo>
                    <a:pt x="640" y="2018"/>
                    <a:pt x="625" y="2021"/>
                    <a:pt x="609" y="2021"/>
                  </a:cubicBezTo>
                  <a:cubicBezTo>
                    <a:pt x="559" y="2021"/>
                    <a:pt x="498" y="1992"/>
                    <a:pt x="417" y="1929"/>
                  </a:cubicBezTo>
                  <a:cubicBezTo>
                    <a:pt x="143" y="1739"/>
                    <a:pt x="262" y="798"/>
                    <a:pt x="322" y="465"/>
                  </a:cubicBezTo>
                  <a:lnTo>
                    <a:pt x="238" y="441"/>
                  </a:lnTo>
                  <a:lnTo>
                    <a:pt x="238" y="441"/>
                  </a:lnTo>
                  <a:cubicBezTo>
                    <a:pt x="238" y="500"/>
                    <a:pt x="0" y="1750"/>
                    <a:pt x="369" y="2024"/>
                  </a:cubicBezTo>
                  <a:cubicBezTo>
                    <a:pt x="476" y="2096"/>
                    <a:pt x="548" y="2131"/>
                    <a:pt x="619" y="2131"/>
                  </a:cubicBezTo>
                  <a:cubicBezTo>
                    <a:pt x="655" y="2131"/>
                    <a:pt x="667" y="2131"/>
                    <a:pt x="679" y="2096"/>
                  </a:cubicBezTo>
                  <a:cubicBezTo>
                    <a:pt x="833" y="2024"/>
                    <a:pt x="893" y="1786"/>
                    <a:pt x="964" y="1322"/>
                  </a:cubicBezTo>
                  <a:cubicBezTo>
                    <a:pt x="1060" y="727"/>
                    <a:pt x="1060" y="298"/>
                    <a:pt x="786" y="155"/>
                  </a:cubicBezTo>
                  <a:cubicBezTo>
                    <a:pt x="548" y="36"/>
                    <a:pt x="24" y="0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3"/>
            <p:cNvSpPr/>
            <p:nvPr/>
          </p:nvSpPr>
          <p:spPr>
            <a:xfrm>
              <a:off x="8138906" y="3437070"/>
              <a:ext cx="87968" cy="207565"/>
            </a:xfrm>
            <a:custGeom>
              <a:avLst/>
              <a:gdLst/>
              <a:ahLst/>
              <a:cxnLst/>
              <a:rect l="l" t="t" r="r" b="b"/>
              <a:pathLst>
                <a:path w="954" h="2251" extrusionOk="0">
                  <a:moveTo>
                    <a:pt x="358" y="0"/>
                  </a:moveTo>
                  <a:lnTo>
                    <a:pt x="310" y="84"/>
                  </a:lnTo>
                  <a:cubicBezTo>
                    <a:pt x="489" y="167"/>
                    <a:pt x="775" y="345"/>
                    <a:pt x="799" y="441"/>
                  </a:cubicBezTo>
                  <a:cubicBezTo>
                    <a:pt x="846" y="607"/>
                    <a:pt x="656" y="1929"/>
                    <a:pt x="525" y="2096"/>
                  </a:cubicBezTo>
                  <a:cubicBezTo>
                    <a:pt x="492" y="2137"/>
                    <a:pt x="448" y="2150"/>
                    <a:pt x="408" y="2150"/>
                  </a:cubicBezTo>
                  <a:cubicBezTo>
                    <a:pt x="390" y="2150"/>
                    <a:pt x="373" y="2147"/>
                    <a:pt x="358" y="2143"/>
                  </a:cubicBezTo>
                  <a:cubicBezTo>
                    <a:pt x="239" y="2108"/>
                    <a:pt x="120" y="1977"/>
                    <a:pt x="108" y="1834"/>
                  </a:cubicBezTo>
                  <a:cubicBezTo>
                    <a:pt x="84" y="1572"/>
                    <a:pt x="144" y="1358"/>
                    <a:pt x="144" y="1358"/>
                  </a:cubicBezTo>
                  <a:lnTo>
                    <a:pt x="60" y="1322"/>
                  </a:lnTo>
                  <a:cubicBezTo>
                    <a:pt x="60" y="1334"/>
                    <a:pt x="1" y="1560"/>
                    <a:pt x="13" y="1822"/>
                  </a:cubicBezTo>
                  <a:cubicBezTo>
                    <a:pt x="25" y="2000"/>
                    <a:pt x="168" y="2191"/>
                    <a:pt x="322" y="2227"/>
                  </a:cubicBezTo>
                  <a:cubicBezTo>
                    <a:pt x="358" y="2250"/>
                    <a:pt x="382" y="2250"/>
                    <a:pt x="418" y="2250"/>
                  </a:cubicBezTo>
                  <a:cubicBezTo>
                    <a:pt x="489" y="2250"/>
                    <a:pt x="549" y="2215"/>
                    <a:pt x="608" y="2155"/>
                  </a:cubicBezTo>
                  <a:cubicBezTo>
                    <a:pt x="775" y="1953"/>
                    <a:pt x="953" y="596"/>
                    <a:pt x="906" y="417"/>
                  </a:cubicBezTo>
                  <a:cubicBezTo>
                    <a:pt x="858" y="238"/>
                    <a:pt x="406" y="24"/>
                    <a:pt x="3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3"/>
            <p:cNvSpPr/>
            <p:nvPr/>
          </p:nvSpPr>
          <p:spPr>
            <a:xfrm>
              <a:off x="8196077" y="3491935"/>
              <a:ext cx="62611" cy="134073"/>
            </a:xfrm>
            <a:custGeom>
              <a:avLst/>
              <a:gdLst/>
              <a:ahLst/>
              <a:cxnLst/>
              <a:rect l="l" t="t" r="r" b="b"/>
              <a:pathLst>
                <a:path w="679" h="1454" extrusionOk="0">
                  <a:moveTo>
                    <a:pt x="238" y="1"/>
                  </a:moveTo>
                  <a:lnTo>
                    <a:pt x="238" y="84"/>
                  </a:lnTo>
                  <a:cubicBezTo>
                    <a:pt x="238" y="84"/>
                    <a:pt x="405" y="84"/>
                    <a:pt x="524" y="239"/>
                  </a:cubicBezTo>
                  <a:cubicBezTo>
                    <a:pt x="548" y="262"/>
                    <a:pt x="548" y="405"/>
                    <a:pt x="512" y="596"/>
                  </a:cubicBezTo>
                  <a:cubicBezTo>
                    <a:pt x="441" y="905"/>
                    <a:pt x="238" y="1263"/>
                    <a:pt x="0" y="1370"/>
                  </a:cubicBezTo>
                  <a:lnTo>
                    <a:pt x="48" y="1453"/>
                  </a:lnTo>
                  <a:cubicBezTo>
                    <a:pt x="321" y="1334"/>
                    <a:pt x="524" y="953"/>
                    <a:pt x="619" y="620"/>
                  </a:cubicBezTo>
                  <a:cubicBezTo>
                    <a:pt x="631" y="512"/>
                    <a:pt x="679" y="286"/>
                    <a:pt x="595" y="179"/>
                  </a:cubicBezTo>
                  <a:cubicBezTo>
                    <a:pt x="464" y="1"/>
                    <a:pt x="262" y="1"/>
                    <a:pt x="2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3"/>
            <p:cNvSpPr/>
            <p:nvPr/>
          </p:nvSpPr>
          <p:spPr>
            <a:xfrm>
              <a:off x="8233330" y="3531494"/>
              <a:ext cx="83542" cy="114248"/>
            </a:xfrm>
            <a:custGeom>
              <a:avLst/>
              <a:gdLst/>
              <a:ahLst/>
              <a:cxnLst/>
              <a:rect l="l" t="t" r="r" b="b"/>
              <a:pathLst>
                <a:path w="906" h="1239" extrusionOk="0">
                  <a:moveTo>
                    <a:pt x="191" y="0"/>
                  </a:moveTo>
                  <a:lnTo>
                    <a:pt x="168" y="83"/>
                  </a:lnTo>
                  <a:cubicBezTo>
                    <a:pt x="298" y="131"/>
                    <a:pt x="537" y="238"/>
                    <a:pt x="584" y="334"/>
                  </a:cubicBezTo>
                  <a:cubicBezTo>
                    <a:pt x="656" y="464"/>
                    <a:pt x="787" y="1024"/>
                    <a:pt x="668" y="1119"/>
                  </a:cubicBezTo>
                  <a:cubicBezTo>
                    <a:pt x="646" y="1135"/>
                    <a:pt x="620" y="1142"/>
                    <a:pt x="591" y="1142"/>
                  </a:cubicBezTo>
                  <a:cubicBezTo>
                    <a:pt x="555" y="1142"/>
                    <a:pt x="516" y="1132"/>
                    <a:pt x="477" y="1119"/>
                  </a:cubicBezTo>
                  <a:cubicBezTo>
                    <a:pt x="346" y="1060"/>
                    <a:pt x="203" y="881"/>
                    <a:pt x="203" y="584"/>
                  </a:cubicBezTo>
                  <a:lnTo>
                    <a:pt x="203" y="536"/>
                  </a:lnTo>
                  <a:lnTo>
                    <a:pt x="13" y="524"/>
                  </a:lnTo>
                  <a:lnTo>
                    <a:pt x="1" y="607"/>
                  </a:lnTo>
                  <a:lnTo>
                    <a:pt x="108" y="631"/>
                  </a:lnTo>
                  <a:cubicBezTo>
                    <a:pt x="120" y="1024"/>
                    <a:pt x="358" y="1179"/>
                    <a:pt x="429" y="1203"/>
                  </a:cubicBezTo>
                  <a:cubicBezTo>
                    <a:pt x="477" y="1226"/>
                    <a:pt x="537" y="1238"/>
                    <a:pt x="584" y="1238"/>
                  </a:cubicBezTo>
                  <a:cubicBezTo>
                    <a:pt x="644" y="1238"/>
                    <a:pt x="703" y="1226"/>
                    <a:pt x="727" y="1191"/>
                  </a:cubicBezTo>
                  <a:cubicBezTo>
                    <a:pt x="906" y="1036"/>
                    <a:pt x="727" y="405"/>
                    <a:pt x="668" y="286"/>
                  </a:cubicBezTo>
                  <a:cubicBezTo>
                    <a:pt x="596" y="131"/>
                    <a:pt x="239" y="12"/>
                    <a:pt x="1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3"/>
            <p:cNvSpPr/>
            <p:nvPr/>
          </p:nvSpPr>
          <p:spPr>
            <a:xfrm>
              <a:off x="6907151" y="3152690"/>
              <a:ext cx="334907" cy="717025"/>
            </a:xfrm>
            <a:custGeom>
              <a:avLst/>
              <a:gdLst/>
              <a:ahLst/>
              <a:cxnLst/>
              <a:rect l="l" t="t" r="r" b="b"/>
              <a:pathLst>
                <a:path w="3632" h="7776" extrusionOk="0">
                  <a:moveTo>
                    <a:pt x="1997" y="0"/>
                  </a:moveTo>
                  <a:cubicBezTo>
                    <a:pt x="1864" y="0"/>
                    <a:pt x="1735" y="11"/>
                    <a:pt x="1512" y="346"/>
                  </a:cubicBezTo>
                  <a:lnTo>
                    <a:pt x="1238" y="751"/>
                  </a:lnTo>
                  <a:cubicBezTo>
                    <a:pt x="1238" y="751"/>
                    <a:pt x="1230" y="757"/>
                    <a:pt x="1212" y="757"/>
                  </a:cubicBezTo>
                  <a:cubicBezTo>
                    <a:pt x="1189" y="757"/>
                    <a:pt x="1150" y="745"/>
                    <a:pt x="1095" y="691"/>
                  </a:cubicBezTo>
                  <a:cubicBezTo>
                    <a:pt x="1001" y="586"/>
                    <a:pt x="842" y="407"/>
                    <a:pt x="642" y="407"/>
                  </a:cubicBezTo>
                  <a:cubicBezTo>
                    <a:pt x="615" y="407"/>
                    <a:pt x="588" y="410"/>
                    <a:pt x="560" y="417"/>
                  </a:cubicBezTo>
                  <a:cubicBezTo>
                    <a:pt x="322" y="477"/>
                    <a:pt x="298" y="774"/>
                    <a:pt x="298" y="822"/>
                  </a:cubicBezTo>
                  <a:cubicBezTo>
                    <a:pt x="298" y="870"/>
                    <a:pt x="345" y="1143"/>
                    <a:pt x="453" y="1346"/>
                  </a:cubicBezTo>
                  <a:cubicBezTo>
                    <a:pt x="560" y="1536"/>
                    <a:pt x="655" y="1703"/>
                    <a:pt x="679" y="1727"/>
                  </a:cubicBezTo>
                  <a:cubicBezTo>
                    <a:pt x="679" y="1763"/>
                    <a:pt x="226" y="2596"/>
                    <a:pt x="167" y="2727"/>
                  </a:cubicBezTo>
                  <a:cubicBezTo>
                    <a:pt x="107" y="2858"/>
                    <a:pt x="0" y="3072"/>
                    <a:pt x="119" y="3334"/>
                  </a:cubicBezTo>
                  <a:cubicBezTo>
                    <a:pt x="238" y="3608"/>
                    <a:pt x="1060" y="4453"/>
                    <a:pt x="1060" y="4453"/>
                  </a:cubicBezTo>
                  <a:cubicBezTo>
                    <a:pt x="1060" y="4453"/>
                    <a:pt x="1131" y="4477"/>
                    <a:pt x="1072" y="4882"/>
                  </a:cubicBezTo>
                  <a:cubicBezTo>
                    <a:pt x="1000" y="5287"/>
                    <a:pt x="631" y="7239"/>
                    <a:pt x="631" y="7239"/>
                  </a:cubicBezTo>
                  <a:lnTo>
                    <a:pt x="3143" y="7775"/>
                  </a:lnTo>
                  <a:cubicBezTo>
                    <a:pt x="3143" y="7775"/>
                    <a:pt x="3477" y="6168"/>
                    <a:pt x="3512" y="5763"/>
                  </a:cubicBezTo>
                  <a:cubicBezTo>
                    <a:pt x="3548" y="5370"/>
                    <a:pt x="3631" y="4572"/>
                    <a:pt x="3512" y="4382"/>
                  </a:cubicBezTo>
                  <a:cubicBezTo>
                    <a:pt x="3405" y="4203"/>
                    <a:pt x="3000" y="3799"/>
                    <a:pt x="3000" y="3799"/>
                  </a:cubicBezTo>
                  <a:cubicBezTo>
                    <a:pt x="3000" y="3799"/>
                    <a:pt x="2917" y="3644"/>
                    <a:pt x="2941" y="3572"/>
                  </a:cubicBezTo>
                  <a:cubicBezTo>
                    <a:pt x="2953" y="3501"/>
                    <a:pt x="2977" y="3489"/>
                    <a:pt x="2977" y="3489"/>
                  </a:cubicBezTo>
                  <a:cubicBezTo>
                    <a:pt x="2977" y="3489"/>
                    <a:pt x="3050" y="3405"/>
                    <a:pt x="3119" y="3405"/>
                  </a:cubicBezTo>
                  <a:cubicBezTo>
                    <a:pt x="3123" y="3405"/>
                    <a:pt x="3127" y="3405"/>
                    <a:pt x="3131" y="3406"/>
                  </a:cubicBezTo>
                  <a:cubicBezTo>
                    <a:pt x="3138" y="3408"/>
                    <a:pt x="3144" y="3409"/>
                    <a:pt x="3151" y="3409"/>
                  </a:cubicBezTo>
                  <a:cubicBezTo>
                    <a:pt x="3223" y="3409"/>
                    <a:pt x="3323" y="3305"/>
                    <a:pt x="3334" y="3251"/>
                  </a:cubicBezTo>
                  <a:cubicBezTo>
                    <a:pt x="3358" y="3168"/>
                    <a:pt x="3477" y="2727"/>
                    <a:pt x="3322" y="2608"/>
                  </a:cubicBezTo>
                  <a:cubicBezTo>
                    <a:pt x="3196" y="2492"/>
                    <a:pt x="3098" y="2451"/>
                    <a:pt x="3027" y="2451"/>
                  </a:cubicBezTo>
                  <a:cubicBezTo>
                    <a:pt x="3018" y="2451"/>
                    <a:pt x="3009" y="2452"/>
                    <a:pt x="3000" y="2453"/>
                  </a:cubicBezTo>
                  <a:cubicBezTo>
                    <a:pt x="2948" y="2468"/>
                    <a:pt x="2891" y="2507"/>
                    <a:pt x="2856" y="2507"/>
                  </a:cubicBezTo>
                  <a:cubicBezTo>
                    <a:pt x="2835" y="2507"/>
                    <a:pt x="2822" y="2493"/>
                    <a:pt x="2822" y="2453"/>
                  </a:cubicBezTo>
                  <a:cubicBezTo>
                    <a:pt x="2822" y="2358"/>
                    <a:pt x="2822" y="2072"/>
                    <a:pt x="2596" y="2025"/>
                  </a:cubicBezTo>
                  <a:cubicBezTo>
                    <a:pt x="2505" y="2006"/>
                    <a:pt x="2441" y="2000"/>
                    <a:pt x="2397" y="2000"/>
                  </a:cubicBezTo>
                  <a:cubicBezTo>
                    <a:pt x="2331" y="2000"/>
                    <a:pt x="2310" y="2013"/>
                    <a:pt x="2310" y="2013"/>
                  </a:cubicBezTo>
                  <a:cubicBezTo>
                    <a:pt x="2310" y="2013"/>
                    <a:pt x="2273" y="2031"/>
                    <a:pt x="2240" y="2031"/>
                  </a:cubicBezTo>
                  <a:cubicBezTo>
                    <a:pt x="2214" y="2031"/>
                    <a:pt x="2191" y="2019"/>
                    <a:pt x="2191" y="1977"/>
                  </a:cubicBezTo>
                  <a:cubicBezTo>
                    <a:pt x="2191" y="1905"/>
                    <a:pt x="2119" y="1703"/>
                    <a:pt x="1965" y="1679"/>
                  </a:cubicBezTo>
                  <a:cubicBezTo>
                    <a:pt x="1893" y="1667"/>
                    <a:pt x="1831" y="1664"/>
                    <a:pt x="1786" y="1664"/>
                  </a:cubicBezTo>
                  <a:cubicBezTo>
                    <a:pt x="1741" y="1664"/>
                    <a:pt x="1715" y="1667"/>
                    <a:pt x="1715" y="1667"/>
                  </a:cubicBezTo>
                  <a:cubicBezTo>
                    <a:pt x="1715" y="1667"/>
                    <a:pt x="1643" y="1667"/>
                    <a:pt x="1691" y="1584"/>
                  </a:cubicBezTo>
                  <a:cubicBezTo>
                    <a:pt x="1726" y="1489"/>
                    <a:pt x="2179" y="548"/>
                    <a:pt x="2191" y="405"/>
                  </a:cubicBezTo>
                  <a:cubicBezTo>
                    <a:pt x="2227" y="239"/>
                    <a:pt x="2179" y="1"/>
                    <a:pt x="2024" y="1"/>
                  </a:cubicBezTo>
                  <a:cubicBezTo>
                    <a:pt x="2015" y="1"/>
                    <a:pt x="2006" y="0"/>
                    <a:pt x="19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3"/>
            <p:cNvSpPr/>
            <p:nvPr/>
          </p:nvSpPr>
          <p:spPr>
            <a:xfrm>
              <a:off x="6902725" y="3147158"/>
              <a:ext cx="346986" cy="725785"/>
            </a:xfrm>
            <a:custGeom>
              <a:avLst/>
              <a:gdLst/>
              <a:ahLst/>
              <a:cxnLst/>
              <a:rect l="l" t="t" r="r" b="b"/>
              <a:pathLst>
                <a:path w="3763" h="7871" extrusionOk="0">
                  <a:moveTo>
                    <a:pt x="2072" y="120"/>
                  </a:moveTo>
                  <a:cubicBezTo>
                    <a:pt x="2096" y="120"/>
                    <a:pt x="2120" y="132"/>
                    <a:pt x="2132" y="156"/>
                  </a:cubicBezTo>
                  <a:cubicBezTo>
                    <a:pt x="2179" y="227"/>
                    <a:pt x="2191" y="358"/>
                    <a:pt x="2179" y="465"/>
                  </a:cubicBezTo>
                  <a:cubicBezTo>
                    <a:pt x="2167" y="596"/>
                    <a:pt x="1751" y="1465"/>
                    <a:pt x="1679" y="1620"/>
                  </a:cubicBezTo>
                  <a:cubicBezTo>
                    <a:pt x="1655" y="1668"/>
                    <a:pt x="1655" y="1715"/>
                    <a:pt x="1679" y="1727"/>
                  </a:cubicBezTo>
                  <a:cubicBezTo>
                    <a:pt x="1691" y="1775"/>
                    <a:pt x="1751" y="1775"/>
                    <a:pt x="1751" y="1775"/>
                  </a:cubicBezTo>
                  <a:cubicBezTo>
                    <a:pt x="1751" y="1775"/>
                    <a:pt x="1834" y="1775"/>
                    <a:pt x="1989" y="1787"/>
                  </a:cubicBezTo>
                  <a:cubicBezTo>
                    <a:pt x="2108" y="1799"/>
                    <a:pt x="2167" y="1977"/>
                    <a:pt x="2167" y="2037"/>
                  </a:cubicBezTo>
                  <a:cubicBezTo>
                    <a:pt x="2167" y="2073"/>
                    <a:pt x="2179" y="2096"/>
                    <a:pt x="2215" y="2120"/>
                  </a:cubicBezTo>
                  <a:cubicBezTo>
                    <a:pt x="2225" y="2127"/>
                    <a:pt x="2240" y="2130"/>
                    <a:pt x="2256" y="2130"/>
                  </a:cubicBezTo>
                  <a:cubicBezTo>
                    <a:pt x="2294" y="2130"/>
                    <a:pt x="2341" y="2113"/>
                    <a:pt x="2358" y="2096"/>
                  </a:cubicBezTo>
                  <a:cubicBezTo>
                    <a:pt x="2358" y="2096"/>
                    <a:pt x="2373" y="2091"/>
                    <a:pt x="2411" y="2091"/>
                  </a:cubicBezTo>
                  <a:cubicBezTo>
                    <a:pt x="2450" y="2091"/>
                    <a:pt x="2513" y="2096"/>
                    <a:pt x="2608" y="2120"/>
                  </a:cubicBezTo>
                  <a:cubicBezTo>
                    <a:pt x="2775" y="2144"/>
                    <a:pt x="2787" y="2335"/>
                    <a:pt x="2787" y="2501"/>
                  </a:cubicBezTo>
                  <a:cubicBezTo>
                    <a:pt x="2775" y="2549"/>
                    <a:pt x="2787" y="2573"/>
                    <a:pt x="2822" y="2597"/>
                  </a:cubicBezTo>
                  <a:cubicBezTo>
                    <a:pt x="2836" y="2604"/>
                    <a:pt x="2850" y="2606"/>
                    <a:pt x="2864" y="2606"/>
                  </a:cubicBezTo>
                  <a:cubicBezTo>
                    <a:pt x="2897" y="2606"/>
                    <a:pt x="2928" y="2590"/>
                    <a:pt x="2953" y="2573"/>
                  </a:cubicBezTo>
                  <a:cubicBezTo>
                    <a:pt x="2965" y="2561"/>
                    <a:pt x="3001" y="2549"/>
                    <a:pt x="3013" y="2549"/>
                  </a:cubicBezTo>
                  <a:cubicBezTo>
                    <a:pt x="3021" y="2547"/>
                    <a:pt x="3031" y="2547"/>
                    <a:pt x="3040" y="2547"/>
                  </a:cubicBezTo>
                  <a:cubicBezTo>
                    <a:pt x="3110" y="2547"/>
                    <a:pt x="3206" y="2586"/>
                    <a:pt x="3310" y="2680"/>
                  </a:cubicBezTo>
                  <a:cubicBezTo>
                    <a:pt x="3382" y="2751"/>
                    <a:pt x="3382" y="2930"/>
                    <a:pt x="3322" y="3251"/>
                  </a:cubicBezTo>
                  <a:cubicBezTo>
                    <a:pt x="3310" y="3263"/>
                    <a:pt x="3310" y="3275"/>
                    <a:pt x="3310" y="3287"/>
                  </a:cubicBezTo>
                  <a:cubicBezTo>
                    <a:pt x="3310" y="3323"/>
                    <a:pt x="3263" y="3382"/>
                    <a:pt x="3227" y="3406"/>
                  </a:cubicBezTo>
                  <a:cubicBezTo>
                    <a:pt x="3215" y="3418"/>
                    <a:pt x="3179" y="3418"/>
                    <a:pt x="3179" y="3418"/>
                  </a:cubicBezTo>
                  <a:cubicBezTo>
                    <a:pt x="3173" y="3417"/>
                    <a:pt x="3167" y="3417"/>
                    <a:pt x="3160" y="3417"/>
                  </a:cubicBezTo>
                  <a:cubicBezTo>
                    <a:pt x="3082" y="3417"/>
                    <a:pt x="3000" y="3480"/>
                    <a:pt x="2989" y="3513"/>
                  </a:cubicBezTo>
                  <a:cubicBezTo>
                    <a:pt x="2965" y="3525"/>
                    <a:pt x="2941" y="3561"/>
                    <a:pt x="2929" y="3632"/>
                  </a:cubicBezTo>
                  <a:cubicBezTo>
                    <a:pt x="2917" y="3716"/>
                    <a:pt x="2965" y="3859"/>
                    <a:pt x="2989" y="3882"/>
                  </a:cubicBezTo>
                  <a:lnTo>
                    <a:pt x="3001" y="3906"/>
                  </a:lnTo>
                  <a:cubicBezTo>
                    <a:pt x="3001" y="3906"/>
                    <a:pt x="3406" y="4287"/>
                    <a:pt x="3513" y="4466"/>
                  </a:cubicBezTo>
                  <a:cubicBezTo>
                    <a:pt x="3608" y="4632"/>
                    <a:pt x="3537" y="5394"/>
                    <a:pt x="3513" y="5764"/>
                  </a:cubicBezTo>
                  <a:lnTo>
                    <a:pt x="3513" y="5823"/>
                  </a:lnTo>
                  <a:cubicBezTo>
                    <a:pt x="3477" y="6168"/>
                    <a:pt x="3215" y="7502"/>
                    <a:pt x="3156" y="7776"/>
                  </a:cubicBezTo>
                  <a:lnTo>
                    <a:pt x="727" y="7264"/>
                  </a:lnTo>
                  <a:cubicBezTo>
                    <a:pt x="786" y="6966"/>
                    <a:pt x="1096" y="5311"/>
                    <a:pt x="1167" y="4954"/>
                  </a:cubicBezTo>
                  <a:cubicBezTo>
                    <a:pt x="1215" y="4692"/>
                    <a:pt x="1203" y="4525"/>
                    <a:pt x="1143" y="4478"/>
                  </a:cubicBezTo>
                  <a:cubicBezTo>
                    <a:pt x="1084" y="4418"/>
                    <a:pt x="322" y="3632"/>
                    <a:pt x="215" y="3394"/>
                  </a:cubicBezTo>
                  <a:cubicBezTo>
                    <a:pt x="108" y="3144"/>
                    <a:pt x="203" y="2930"/>
                    <a:pt x="262" y="2835"/>
                  </a:cubicBezTo>
                  <a:cubicBezTo>
                    <a:pt x="286" y="2787"/>
                    <a:pt x="346" y="2656"/>
                    <a:pt x="441" y="2489"/>
                  </a:cubicBezTo>
                  <a:cubicBezTo>
                    <a:pt x="786" y="1835"/>
                    <a:pt x="786" y="1835"/>
                    <a:pt x="786" y="1799"/>
                  </a:cubicBezTo>
                  <a:cubicBezTo>
                    <a:pt x="762" y="1775"/>
                    <a:pt x="751" y="1739"/>
                    <a:pt x="691" y="1644"/>
                  </a:cubicBezTo>
                  <a:cubicBezTo>
                    <a:pt x="667" y="1584"/>
                    <a:pt x="608" y="1489"/>
                    <a:pt x="560" y="1406"/>
                  </a:cubicBezTo>
                  <a:cubicBezTo>
                    <a:pt x="453" y="1203"/>
                    <a:pt x="405" y="930"/>
                    <a:pt x="405" y="894"/>
                  </a:cubicBezTo>
                  <a:cubicBezTo>
                    <a:pt x="405" y="894"/>
                    <a:pt x="429" y="596"/>
                    <a:pt x="631" y="537"/>
                  </a:cubicBezTo>
                  <a:cubicBezTo>
                    <a:pt x="654" y="531"/>
                    <a:pt x="677" y="528"/>
                    <a:pt x="699" y="528"/>
                  </a:cubicBezTo>
                  <a:cubicBezTo>
                    <a:pt x="861" y="528"/>
                    <a:pt x="1004" y="671"/>
                    <a:pt x="1120" y="787"/>
                  </a:cubicBezTo>
                  <a:cubicBezTo>
                    <a:pt x="1179" y="846"/>
                    <a:pt x="1227" y="882"/>
                    <a:pt x="1274" y="882"/>
                  </a:cubicBezTo>
                  <a:cubicBezTo>
                    <a:pt x="1298" y="882"/>
                    <a:pt x="1322" y="870"/>
                    <a:pt x="1334" y="846"/>
                  </a:cubicBezTo>
                  <a:lnTo>
                    <a:pt x="1596" y="453"/>
                  </a:lnTo>
                  <a:cubicBezTo>
                    <a:pt x="1810" y="120"/>
                    <a:pt x="1929" y="120"/>
                    <a:pt x="2060" y="120"/>
                  </a:cubicBezTo>
                  <a:close/>
                  <a:moveTo>
                    <a:pt x="2084" y="1"/>
                  </a:moveTo>
                  <a:cubicBezTo>
                    <a:pt x="1917" y="1"/>
                    <a:pt x="1786" y="13"/>
                    <a:pt x="1524" y="370"/>
                  </a:cubicBezTo>
                  <a:cubicBezTo>
                    <a:pt x="1334" y="644"/>
                    <a:pt x="1274" y="727"/>
                    <a:pt x="1263" y="763"/>
                  </a:cubicBezTo>
                  <a:cubicBezTo>
                    <a:pt x="1251" y="763"/>
                    <a:pt x="1227" y="751"/>
                    <a:pt x="1191" y="703"/>
                  </a:cubicBezTo>
                  <a:cubicBezTo>
                    <a:pt x="1107" y="609"/>
                    <a:pt x="923" y="405"/>
                    <a:pt x="702" y="405"/>
                  </a:cubicBezTo>
                  <a:cubicBezTo>
                    <a:pt x="671" y="405"/>
                    <a:pt x="640" y="409"/>
                    <a:pt x="608" y="418"/>
                  </a:cubicBezTo>
                  <a:cubicBezTo>
                    <a:pt x="358" y="477"/>
                    <a:pt x="310" y="787"/>
                    <a:pt x="310" y="870"/>
                  </a:cubicBezTo>
                  <a:cubicBezTo>
                    <a:pt x="310" y="930"/>
                    <a:pt x="370" y="1203"/>
                    <a:pt x="477" y="1418"/>
                  </a:cubicBezTo>
                  <a:cubicBezTo>
                    <a:pt x="536" y="1525"/>
                    <a:pt x="572" y="1596"/>
                    <a:pt x="620" y="1668"/>
                  </a:cubicBezTo>
                  <a:cubicBezTo>
                    <a:pt x="631" y="1727"/>
                    <a:pt x="667" y="1775"/>
                    <a:pt x="679" y="1787"/>
                  </a:cubicBezTo>
                  <a:cubicBezTo>
                    <a:pt x="655" y="1858"/>
                    <a:pt x="477" y="2204"/>
                    <a:pt x="358" y="2430"/>
                  </a:cubicBezTo>
                  <a:cubicBezTo>
                    <a:pt x="262" y="2597"/>
                    <a:pt x="203" y="2727"/>
                    <a:pt x="179" y="2775"/>
                  </a:cubicBezTo>
                  <a:cubicBezTo>
                    <a:pt x="120" y="2870"/>
                    <a:pt x="0" y="3108"/>
                    <a:pt x="131" y="3406"/>
                  </a:cubicBezTo>
                  <a:cubicBezTo>
                    <a:pt x="250" y="3692"/>
                    <a:pt x="1048" y="4513"/>
                    <a:pt x="1084" y="4537"/>
                  </a:cubicBezTo>
                  <a:cubicBezTo>
                    <a:pt x="1096" y="4561"/>
                    <a:pt x="1132" y="4632"/>
                    <a:pt x="1084" y="4930"/>
                  </a:cubicBezTo>
                  <a:cubicBezTo>
                    <a:pt x="1024" y="5335"/>
                    <a:pt x="655" y="7264"/>
                    <a:pt x="655" y="7276"/>
                  </a:cubicBezTo>
                  <a:lnTo>
                    <a:pt x="631" y="7323"/>
                  </a:lnTo>
                  <a:lnTo>
                    <a:pt x="3239" y="7871"/>
                  </a:lnTo>
                  <a:lnTo>
                    <a:pt x="3298" y="7823"/>
                  </a:lnTo>
                  <a:cubicBezTo>
                    <a:pt x="3310" y="7752"/>
                    <a:pt x="3644" y="6204"/>
                    <a:pt x="3668" y="5823"/>
                  </a:cubicBezTo>
                  <a:lnTo>
                    <a:pt x="3668" y="5764"/>
                  </a:lnTo>
                  <a:cubicBezTo>
                    <a:pt x="3715" y="5192"/>
                    <a:pt x="3763" y="4585"/>
                    <a:pt x="3656" y="4406"/>
                  </a:cubicBezTo>
                  <a:cubicBezTo>
                    <a:pt x="3549" y="4228"/>
                    <a:pt x="3191" y="3870"/>
                    <a:pt x="3132" y="3823"/>
                  </a:cubicBezTo>
                  <a:cubicBezTo>
                    <a:pt x="3120" y="3763"/>
                    <a:pt x="3072" y="3680"/>
                    <a:pt x="3084" y="3632"/>
                  </a:cubicBezTo>
                  <a:cubicBezTo>
                    <a:pt x="3084" y="3585"/>
                    <a:pt x="3108" y="3573"/>
                    <a:pt x="3108" y="3573"/>
                  </a:cubicBezTo>
                  <a:lnTo>
                    <a:pt x="3120" y="3561"/>
                  </a:lnTo>
                  <a:cubicBezTo>
                    <a:pt x="3156" y="3525"/>
                    <a:pt x="3191" y="3501"/>
                    <a:pt x="3227" y="3501"/>
                  </a:cubicBezTo>
                  <a:cubicBezTo>
                    <a:pt x="3233" y="3504"/>
                    <a:pt x="3240" y="3506"/>
                    <a:pt x="3249" y="3506"/>
                  </a:cubicBezTo>
                  <a:cubicBezTo>
                    <a:pt x="3275" y="3506"/>
                    <a:pt x="3310" y="3492"/>
                    <a:pt x="3346" y="3466"/>
                  </a:cubicBezTo>
                  <a:cubicBezTo>
                    <a:pt x="3406" y="3418"/>
                    <a:pt x="3465" y="3347"/>
                    <a:pt x="3477" y="3287"/>
                  </a:cubicBezTo>
                  <a:cubicBezTo>
                    <a:pt x="3489" y="3275"/>
                    <a:pt x="3489" y="3263"/>
                    <a:pt x="3489" y="3251"/>
                  </a:cubicBezTo>
                  <a:cubicBezTo>
                    <a:pt x="3537" y="2989"/>
                    <a:pt x="3584" y="2716"/>
                    <a:pt x="3453" y="2597"/>
                  </a:cubicBezTo>
                  <a:cubicBezTo>
                    <a:pt x="3317" y="2470"/>
                    <a:pt x="3208" y="2428"/>
                    <a:pt x="3110" y="2428"/>
                  </a:cubicBezTo>
                  <a:cubicBezTo>
                    <a:pt x="3097" y="2428"/>
                    <a:pt x="3085" y="2428"/>
                    <a:pt x="3072" y="2430"/>
                  </a:cubicBezTo>
                  <a:cubicBezTo>
                    <a:pt x="3048" y="2430"/>
                    <a:pt x="3013" y="2442"/>
                    <a:pt x="2989" y="2454"/>
                  </a:cubicBezTo>
                  <a:cubicBezTo>
                    <a:pt x="2977" y="2454"/>
                    <a:pt x="2953" y="2477"/>
                    <a:pt x="2941" y="2477"/>
                  </a:cubicBezTo>
                  <a:lnTo>
                    <a:pt x="2941" y="2454"/>
                  </a:lnTo>
                  <a:cubicBezTo>
                    <a:pt x="2941" y="2335"/>
                    <a:pt x="2941" y="2037"/>
                    <a:pt x="2691" y="1977"/>
                  </a:cubicBezTo>
                  <a:cubicBezTo>
                    <a:pt x="2602" y="1963"/>
                    <a:pt x="2538" y="1959"/>
                    <a:pt x="2490" y="1959"/>
                  </a:cubicBezTo>
                  <a:cubicBezTo>
                    <a:pt x="2416" y="1959"/>
                    <a:pt x="2384" y="1970"/>
                    <a:pt x="2370" y="1977"/>
                  </a:cubicBezTo>
                  <a:cubicBezTo>
                    <a:pt x="2346" y="2001"/>
                    <a:pt x="2322" y="2001"/>
                    <a:pt x="2322" y="2001"/>
                  </a:cubicBezTo>
                  <a:cubicBezTo>
                    <a:pt x="2298" y="1906"/>
                    <a:pt x="2227" y="1680"/>
                    <a:pt x="2048" y="1656"/>
                  </a:cubicBezTo>
                  <a:cubicBezTo>
                    <a:pt x="1993" y="1652"/>
                    <a:pt x="1945" y="1651"/>
                    <a:pt x="1906" y="1651"/>
                  </a:cubicBezTo>
                  <a:cubicBezTo>
                    <a:pt x="1829" y="1651"/>
                    <a:pt x="1786" y="1656"/>
                    <a:pt x="1786" y="1656"/>
                  </a:cubicBezTo>
                  <a:lnTo>
                    <a:pt x="1786" y="1644"/>
                  </a:lnTo>
                  <a:cubicBezTo>
                    <a:pt x="1798" y="1644"/>
                    <a:pt x="2275" y="632"/>
                    <a:pt x="2298" y="453"/>
                  </a:cubicBezTo>
                  <a:cubicBezTo>
                    <a:pt x="2322" y="334"/>
                    <a:pt x="2298" y="156"/>
                    <a:pt x="2227" y="61"/>
                  </a:cubicBezTo>
                  <a:cubicBezTo>
                    <a:pt x="2203" y="13"/>
                    <a:pt x="2155" y="1"/>
                    <a:pt x="20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3"/>
            <p:cNvSpPr/>
            <p:nvPr/>
          </p:nvSpPr>
          <p:spPr>
            <a:xfrm>
              <a:off x="7052014" y="3300044"/>
              <a:ext cx="73676" cy="152423"/>
            </a:xfrm>
            <a:custGeom>
              <a:avLst/>
              <a:gdLst/>
              <a:ahLst/>
              <a:cxnLst/>
              <a:rect l="l" t="t" r="r" b="b"/>
              <a:pathLst>
                <a:path w="799" h="1653" extrusionOk="0">
                  <a:moveTo>
                    <a:pt x="258" y="1"/>
                  </a:moveTo>
                  <a:cubicBezTo>
                    <a:pt x="132" y="1"/>
                    <a:pt x="39" y="57"/>
                    <a:pt x="25" y="57"/>
                  </a:cubicBezTo>
                  <a:lnTo>
                    <a:pt x="72" y="129"/>
                  </a:lnTo>
                  <a:cubicBezTo>
                    <a:pt x="72" y="129"/>
                    <a:pt x="136" y="93"/>
                    <a:pt x="232" y="93"/>
                  </a:cubicBezTo>
                  <a:cubicBezTo>
                    <a:pt x="301" y="93"/>
                    <a:pt x="387" y="112"/>
                    <a:pt x="477" y="177"/>
                  </a:cubicBezTo>
                  <a:cubicBezTo>
                    <a:pt x="608" y="260"/>
                    <a:pt x="572" y="498"/>
                    <a:pt x="382" y="891"/>
                  </a:cubicBezTo>
                  <a:lnTo>
                    <a:pt x="370" y="915"/>
                  </a:lnTo>
                  <a:cubicBezTo>
                    <a:pt x="310" y="1034"/>
                    <a:pt x="1" y="1605"/>
                    <a:pt x="1" y="1605"/>
                  </a:cubicBezTo>
                  <a:lnTo>
                    <a:pt x="84" y="1653"/>
                  </a:lnTo>
                  <a:cubicBezTo>
                    <a:pt x="108" y="1617"/>
                    <a:pt x="406" y="1069"/>
                    <a:pt x="453" y="962"/>
                  </a:cubicBezTo>
                  <a:lnTo>
                    <a:pt x="477" y="939"/>
                  </a:lnTo>
                  <a:cubicBezTo>
                    <a:pt x="548" y="772"/>
                    <a:pt x="798" y="296"/>
                    <a:pt x="536" y="105"/>
                  </a:cubicBezTo>
                  <a:cubicBezTo>
                    <a:pt x="438" y="25"/>
                    <a:pt x="341" y="1"/>
                    <a:pt x="2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3"/>
            <p:cNvSpPr/>
            <p:nvPr/>
          </p:nvSpPr>
          <p:spPr>
            <a:xfrm>
              <a:off x="7101440" y="3329459"/>
              <a:ext cx="68143" cy="157034"/>
            </a:xfrm>
            <a:custGeom>
              <a:avLst/>
              <a:gdLst/>
              <a:ahLst/>
              <a:cxnLst/>
              <a:rect l="l" t="t" r="r" b="b"/>
              <a:pathLst>
                <a:path w="739" h="1703" extrusionOk="0">
                  <a:moveTo>
                    <a:pt x="310" y="1"/>
                  </a:moveTo>
                  <a:cubicBezTo>
                    <a:pt x="164" y="1"/>
                    <a:pt x="53" y="82"/>
                    <a:pt x="0" y="143"/>
                  </a:cubicBezTo>
                  <a:lnTo>
                    <a:pt x="72" y="191"/>
                  </a:lnTo>
                  <a:cubicBezTo>
                    <a:pt x="72" y="182"/>
                    <a:pt x="158" y="93"/>
                    <a:pt x="302" y="93"/>
                  </a:cubicBezTo>
                  <a:cubicBezTo>
                    <a:pt x="344" y="93"/>
                    <a:pt x="390" y="101"/>
                    <a:pt x="441" y="119"/>
                  </a:cubicBezTo>
                  <a:cubicBezTo>
                    <a:pt x="512" y="155"/>
                    <a:pt x="572" y="215"/>
                    <a:pt x="608" y="286"/>
                  </a:cubicBezTo>
                  <a:cubicBezTo>
                    <a:pt x="667" y="417"/>
                    <a:pt x="655" y="584"/>
                    <a:pt x="608" y="679"/>
                  </a:cubicBezTo>
                  <a:cubicBezTo>
                    <a:pt x="548" y="858"/>
                    <a:pt x="72" y="1643"/>
                    <a:pt x="72" y="1655"/>
                  </a:cubicBezTo>
                  <a:lnTo>
                    <a:pt x="143" y="1703"/>
                  </a:lnTo>
                  <a:cubicBezTo>
                    <a:pt x="179" y="1667"/>
                    <a:pt x="620" y="881"/>
                    <a:pt x="679" y="703"/>
                  </a:cubicBezTo>
                  <a:cubicBezTo>
                    <a:pt x="727" y="584"/>
                    <a:pt x="739" y="393"/>
                    <a:pt x="679" y="239"/>
                  </a:cubicBezTo>
                  <a:cubicBezTo>
                    <a:pt x="643" y="155"/>
                    <a:pt x="560" y="72"/>
                    <a:pt x="477" y="36"/>
                  </a:cubicBezTo>
                  <a:cubicBezTo>
                    <a:pt x="417" y="11"/>
                    <a:pt x="361" y="1"/>
                    <a:pt x="3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3"/>
            <p:cNvSpPr/>
            <p:nvPr/>
          </p:nvSpPr>
          <p:spPr>
            <a:xfrm>
              <a:off x="6922458" y="3186440"/>
              <a:ext cx="95622" cy="125498"/>
            </a:xfrm>
            <a:custGeom>
              <a:avLst/>
              <a:gdLst/>
              <a:ahLst/>
              <a:cxnLst/>
              <a:rect l="l" t="t" r="r" b="b"/>
              <a:pathLst>
                <a:path w="1037" h="1361" extrusionOk="0">
                  <a:moveTo>
                    <a:pt x="469" y="1"/>
                  </a:moveTo>
                  <a:cubicBezTo>
                    <a:pt x="452" y="1"/>
                    <a:pt x="435" y="2"/>
                    <a:pt x="417" y="4"/>
                  </a:cubicBezTo>
                  <a:cubicBezTo>
                    <a:pt x="239" y="39"/>
                    <a:pt x="108" y="182"/>
                    <a:pt x="84" y="361"/>
                  </a:cubicBezTo>
                  <a:cubicBezTo>
                    <a:pt x="1" y="742"/>
                    <a:pt x="417" y="1337"/>
                    <a:pt x="441" y="1361"/>
                  </a:cubicBezTo>
                  <a:lnTo>
                    <a:pt x="525" y="1301"/>
                  </a:lnTo>
                  <a:cubicBezTo>
                    <a:pt x="525" y="1301"/>
                    <a:pt x="120" y="706"/>
                    <a:pt x="179" y="385"/>
                  </a:cubicBezTo>
                  <a:cubicBezTo>
                    <a:pt x="215" y="230"/>
                    <a:pt x="298" y="111"/>
                    <a:pt x="441" y="99"/>
                  </a:cubicBezTo>
                  <a:cubicBezTo>
                    <a:pt x="460" y="95"/>
                    <a:pt x="478" y="93"/>
                    <a:pt x="496" y="93"/>
                  </a:cubicBezTo>
                  <a:cubicBezTo>
                    <a:pt x="658" y="93"/>
                    <a:pt x="825" y="232"/>
                    <a:pt x="953" y="456"/>
                  </a:cubicBezTo>
                  <a:lnTo>
                    <a:pt x="1037" y="408"/>
                  </a:lnTo>
                  <a:cubicBezTo>
                    <a:pt x="883" y="134"/>
                    <a:pt x="678" y="1"/>
                    <a:pt x="4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3"/>
            <p:cNvSpPr/>
            <p:nvPr/>
          </p:nvSpPr>
          <p:spPr>
            <a:xfrm>
              <a:off x="7159625" y="3374274"/>
              <a:ext cx="74782" cy="100232"/>
            </a:xfrm>
            <a:custGeom>
              <a:avLst/>
              <a:gdLst/>
              <a:ahLst/>
              <a:cxnLst/>
              <a:rect l="l" t="t" r="r" b="b"/>
              <a:pathLst>
                <a:path w="811" h="1087" extrusionOk="0">
                  <a:moveTo>
                    <a:pt x="273" y="1"/>
                  </a:moveTo>
                  <a:cubicBezTo>
                    <a:pt x="236" y="1"/>
                    <a:pt x="200" y="10"/>
                    <a:pt x="167" y="26"/>
                  </a:cubicBezTo>
                  <a:cubicBezTo>
                    <a:pt x="48" y="86"/>
                    <a:pt x="1" y="205"/>
                    <a:pt x="1" y="205"/>
                  </a:cubicBezTo>
                  <a:lnTo>
                    <a:pt x="96" y="229"/>
                  </a:lnTo>
                  <a:cubicBezTo>
                    <a:pt x="96" y="229"/>
                    <a:pt x="131" y="145"/>
                    <a:pt x="203" y="110"/>
                  </a:cubicBezTo>
                  <a:cubicBezTo>
                    <a:pt x="220" y="105"/>
                    <a:pt x="239" y="103"/>
                    <a:pt x="259" y="103"/>
                  </a:cubicBezTo>
                  <a:cubicBezTo>
                    <a:pt x="294" y="103"/>
                    <a:pt x="332" y="111"/>
                    <a:pt x="370" y="134"/>
                  </a:cubicBezTo>
                  <a:cubicBezTo>
                    <a:pt x="560" y="205"/>
                    <a:pt x="727" y="336"/>
                    <a:pt x="608" y="753"/>
                  </a:cubicBezTo>
                  <a:cubicBezTo>
                    <a:pt x="560" y="872"/>
                    <a:pt x="501" y="943"/>
                    <a:pt x="441" y="979"/>
                  </a:cubicBezTo>
                  <a:cubicBezTo>
                    <a:pt x="423" y="985"/>
                    <a:pt x="405" y="987"/>
                    <a:pt x="387" y="987"/>
                  </a:cubicBezTo>
                  <a:cubicBezTo>
                    <a:pt x="333" y="987"/>
                    <a:pt x="286" y="967"/>
                    <a:pt x="286" y="967"/>
                  </a:cubicBezTo>
                  <a:lnTo>
                    <a:pt x="227" y="1038"/>
                  </a:lnTo>
                  <a:cubicBezTo>
                    <a:pt x="227" y="1038"/>
                    <a:pt x="286" y="1086"/>
                    <a:pt x="382" y="1086"/>
                  </a:cubicBezTo>
                  <a:cubicBezTo>
                    <a:pt x="393" y="1086"/>
                    <a:pt x="429" y="1062"/>
                    <a:pt x="477" y="1062"/>
                  </a:cubicBezTo>
                  <a:cubicBezTo>
                    <a:pt x="584" y="1038"/>
                    <a:pt x="667" y="943"/>
                    <a:pt x="703" y="776"/>
                  </a:cubicBezTo>
                  <a:cubicBezTo>
                    <a:pt x="810" y="407"/>
                    <a:pt x="727" y="169"/>
                    <a:pt x="405" y="38"/>
                  </a:cubicBezTo>
                  <a:cubicBezTo>
                    <a:pt x="361" y="13"/>
                    <a:pt x="316" y="1"/>
                    <a:pt x="2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3"/>
            <p:cNvSpPr/>
            <p:nvPr/>
          </p:nvSpPr>
          <p:spPr>
            <a:xfrm>
              <a:off x="6891752" y="3146420"/>
              <a:ext cx="349199" cy="726523"/>
            </a:xfrm>
            <a:custGeom>
              <a:avLst/>
              <a:gdLst/>
              <a:ahLst/>
              <a:cxnLst/>
              <a:rect l="l" t="t" r="r" b="b"/>
              <a:pathLst>
                <a:path w="3787" h="7879" extrusionOk="0">
                  <a:moveTo>
                    <a:pt x="2128" y="0"/>
                  </a:moveTo>
                  <a:cubicBezTo>
                    <a:pt x="2096" y="0"/>
                    <a:pt x="2061" y="3"/>
                    <a:pt x="2024" y="9"/>
                  </a:cubicBezTo>
                  <a:cubicBezTo>
                    <a:pt x="1572" y="80"/>
                    <a:pt x="334" y="2616"/>
                    <a:pt x="203" y="2902"/>
                  </a:cubicBezTo>
                  <a:cubicBezTo>
                    <a:pt x="0" y="3355"/>
                    <a:pt x="512" y="3855"/>
                    <a:pt x="893" y="4224"/>
                  </a:cubicBezTo>
                  <a:cubicBezTo>
                    <a:pt x="1024" y="4367"/>
                    <a:pt x="1155" y="4486"/>
                    <a:pt x="1191" y="4569"/>
                  </a:cubicBezTo>
                  <a:cubicBezTo>
                    <a:pt x="1262" y="4748"/>
                    <a:pt x="965" y="6295"/>
                    <a:pt x="750" y="7284"/>
                  </a:cubicBezTo>
                  <a:lnTo>
                    <a:pt x="739" y="7331"/>
                  </a:lnTo>
                  <a:lnTo>
                    <a:pt x="3346" y="7879"/>
                  </a:lnTo>
                  <a:lnTo>
                    <a:pt x="3346" y="7819"/>
                  </a:lnTo>
                  <a:cubicBezTo>
                    <a:pt x="3346" y="7819"/>
                    <a:pt x="3548" y="7093"/>
                    <a:pt x="3668" y="6176"/>
                  </a:cubicBezTo>
                  <a:cubicBezTo>
                    <a:pt x="3787" y="5283"/>
                    <a:pt x="3787" y="4569"/>
                    <a:pt x="3691" y="4355"/>
                  </a:cubicBezTo>
                  <a:cubicBezTo>
                    <a:pt x="3644" y="4248"/>
                    <a:pt x="3513" y="4117"/>
                    <a:pt x="3394" y="3998"/>
                  </a:cubicBezTo>
                  <a:cubicBezTo>
                    <a:pt x="3287" y="3890"/>
                    <a:pt x="3132" y="3748"/>
                    <a:pt x="3132" y="3700"/>
                  </a:cubicBezTo>
                  <a:cubicBezTo>
                    <a:pt x="3132" y="3628"/>
                    <a:pt x="3298" y="3295"/>
                    <a:pt x="3394" y="3105"/>
                  </a:cubicBezTo>
                  <a:lnTo>
                    <a:pt x="3298" y="3057"/>
                  </a:lnTo>
                  <a:cubicBezTo>
                    <a:pt x="3251" y="3152"/>
                    <a:pt x="3048" y="3581"/>
                    <a:pt x="3048" y="3700"/>
                  </a:cubicBezTo>
                  <a:cubicBezTo>
                    <a:pt x="3048" y="3771"/>
                    <a:pt x="3156" y="3878"/>
                    <a:pt x="3334" y="4057"/>
                  </a:cubicBezTo>
                  <a:cubicBezTo>
                    <a:pt x="3429" y="4176"/>
                    <a:pt x="3572" y="4295"/>
                    <a:pt x="3608" y="4390"/>
                  </a:cubicBezTo>
                  <a:cubicBezTo>
                    <a:pt x="3691" y="4533"/>
                    <a:pt x="3715" y="5141"/>
                    <a:pt x="3584" y="6141"/>
                  </a:cubicBezTo>
                  <a:cubicBezTo>
                    <a:pt x="3477" y="6926"/>
                    <a:pt x="3310" y="7581"/>
                    <a:pt x="3275" y="7748"/>
                  </a:cubicBezTo>
                  <a:lnTo>
                    <a:pt x="846" y="7248"/>
                  </a:lnTo>
                  <a:cubicBezTo>
                    <a:pt x="929" y="6843"/>
                    <a:pt x="1370" y="4771"/>
                    <a:pt x="1274" y="4521"/>
                  </a:cubicBezTo>
                  <a:cubicBezTo>
                    <a:pt x="1251" y="4426"/>
                    <a:pt x="1108" y="4307"/>
                    <a:pt x="953" y="4152"/>
                  </a:cubicBezTo>
                  <a:cubicBezTo>
                    <a:pt x="596" y="3795"/>
                    <a:pt x="96" y="3331"/>
                    <a:pt x="274" y="2926"/>
                  </a:cubicBezTo>
                  <a:cubicBezTo>
                    <a:pt x="810" y="1807"/>
                    <a:pt x="1727" y="140"/>
                    <a:pt x="2024" y="104"/>
                  </a:cubicBezTo>
                  <a:cubicBezTo>
                    <a:pt x="2055" y="98"/>
                    <a:pt x="2084" y="95"/>
                    <a:pt x="2110" y="95"/>
                  </a:cubicBezTo>
                  <a:cubicBezTo>
                    <a:pt x="2184" y="95"/>
                    <a:pt x="2239" y="120"/>
                    <a:pt x="2274" y="164"/>
                  </a:cubicBezTo>
                  <a:cubicBezTo>
                    <a:pt x="2334" y="235"/>
                    <a:pt x="2322" y="426"/>
                    <a:pt x="2215" y="664"/>
                  </a:cubicBezTo>
                  <a:cubicBezTo>
                    <a:pt x="2048" y="1057"/>
                    <a:pt x="1155" y="2902"/>
                    <a:pt x="1143" y="2914"/>
                  </a:cubicBezTo>
                  <a:lnTo>
                    <a:pt x="1227" y="2962"/>
                  </a:lnTo>
                  <a:cubicBezTo>
                    <a:pt x="1251" y="2938"/>
                    <a:pt x="2155" y="1092"/>
                    <a:pt x="2322" y="711"/>
                  </a:cubicBezTo>
                  <a:cubicBezTo>
                    <a:pt x="2405" y="521"/>
                    <a:pt x="2477" y="247"/>
                    <a:pt x="2358" y="104"/>
                  </a:cubicBezTo>
                  <a:cubicBezTo>
                    <a:pt x="2312" y="31"/>
                    <a:pt x="2232" y="0"/>
                    <a:pt x="21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3"/>
            <p:cNvSpPr/>
            <p:nvPr/>
          </p:nvSpPr>
          <p:spPr>
            <a:xfrm>
              <a:off x="6897192" y="3735649"/>
              <a:ext cx="338318" cy="218630"/>
            </a:xfrm>
            <a:custGeom>
              <a:avLst/>
              <a:gdLst/>
              <a:ahLst/>
              <a:cxnLst/>
              <a:rect l="l" t="t" r="r" b="b"/>
              <a:pathLst>
                <a:path w="3669" h="2371" extrusionOk="0">
                  <a:moveTo>
                    <a:pt x="715" y="1"/>
                  </a:moveTo>
                  <a:lnTo>
                    <a:pt x="1" y="1441"/>
                  </a:lnTo>
                  <a:lnTo>
                    <a:pt x="3454" y="2370"/>
                  </a:lnTo>
                  <a:lnTo>
                    <a:pt x="3668" y="584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3"/>
            <p:cNvSpPr/>
            <p:nvPr/>
          </p:nvSpPr>
          <p:spPr>
            <a:xfrm>
              <a:off x="6415297" y="3832287"/>
              <a:ext cx="839941" cy="993102"/>
            </a:xfrm>
            <a:custGeom>
              <a:avLst/>
              <a:gdLst/>
              <a:ahLst/>
              <a:cxnLst/>
              <a:rect l="l" t="t" r="r" b="b"/>
              <a:pathLst>
                <a:path w="9109" h="10770" extrusionOk="0">
                  <a:moveTo>
                    <a:pt x="4763" y="0"/>
                  </a:moveTo>
                  <a:lnTo>
                    <a:pt x="1107" y="6037"/>
                  </a:lnTo>
                  <a:lnTo>
                    <a:pt x="0" y="8454"/>
                  </a:lnTo>
                  <a:cubicBezTo>
                    <a:pt x="859" y="10054"/>
                    <a:pt x="2456" y="10769"/>
                    <a:pt x="4172" y="10769"/>
                  </a:cubicBezTo>
                  <a:cubicBezTo>
                    <a:pt x="4525" y="10769"/>
                    <a:pt x="4882" y="10739"/>
                    <a:pt x="5239" y="10680"/>
                  </a:cubicBezTo>
                  <a:cubicBezTo>
                    <a:pt x="8513" y="10133"/>
                    <a:pt x="9108" y="917"/>
                    <a:pt x="9108" y="917"/>
                  </a:cubicBezTo>
                  <a:lnTo>
                    <a:pt x="47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3"/>
            <p:cNvSpPr/>
            <p:nvPr/>
          </p:nvSpPr>
          <p:spPr>
            <a:xfrm>
              <a:off x="6407551" y="3826754"/>
              <a:ext cx="849900" cy="1003614"/>
            </a:xfrm>
            <a:custGeom>
              <a:avLst/>
              <a:gdLst/>
              <a:ahLst/>
              <a:cxnLst/>
              <a:rect l="l" t="t" r="r" b="b"/>
              <a:pathLst>
                <a:path w="9217" h="10884" extrusionOk="0">
                  <a:moveTo>
                    <a:pt x="4858" y="120"/>
                  </a:moveTo>
                  <a:lnTo>
                    <a:pt x="9133" y="1025"/>
                  </a:lnTo>
                  <a:cubicBezTo>
                    <a:pt x="9085" y="1680"/>
                    <a:pt x="8395" y="10181"/>
                    <a:pt x="5311" y="10705"/>
                  </a:cubicBezTo>
                  <a:cubicBezTo>
                    <a:pt x="4945" y="10763"/>
                    <a:pt x="4589" y="10792"/>
                    <a:pt x="4244" y="10792"/>
                  </a:cubicBezTo>
                  <a:cubicBezTo>
                    <a:pt x="2424" y="10792"/>
                    <a:pt x="933" y="9986"/>
                    <a:pt x="132" y="8514"/>
                  </a:cubicBezTo>
                  <a:lnTo>
                    <a:pt x="1227" y="6133"/>
                  </a:lnTo>
                  <a:lnTo>
                    <a:pt x="4858" y="120"/>
                  </a:lnTo>
                  <a:close/>
                  <a:moveTo>
                    <a:pt x="4799" y="1"/>
                  </a:moveTo>
                  <a:lnTo>
                    <a:pt x="1120" y="6085"/>
                  </a:lnTo>
                  <a:lnTo>
                    <a:pt x="1" y="8514"/>
                  </a:lnTo>
                  <a:lnTo>
                    <a:pt x="25" y="8526"/>
                  </a:lnTo>
                  <a:cubicBezTo>
                    <a:pt x="846" y="10050"/>
                    <a:pt x="2358" y="10883"/>
                    <a:pt x="4204" y="10883"/>
                  </a:cubicBezTo>
                  <a:cubicBezTo>
                    <a:pt x="4561" y="10883"/>
                    <a:pt x="4930" y="10847"/>
                    <a:pt x="5311" y="10788"/>
                  </a:cubicBezTo>
                  <a:cubicBezTo>
                    <a:pt x="8597" y="10240"/>
                    <a:pt x="9192" y="1358"/>
                    <a:pt x="9216" y="977"/>
                  </a:cubicBezTo>
                  <a:lnTo>
                    <a:pt x="9216" y="942"/>
                  </a:lnTo>
                  <a:lnTo>
                    <a:pt x="47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3"/>
            <p:cNvSpPr/>
            <p:nvPr/>
          </p:nvSpPr>
          <p:spPr>
            <a:xfrm>
              <a:off x="6792901" y="3927818"/>
              <a:ext cx="450261" cy="121902"/>
            </a:xfrm>
            <a:custGeom>
              <a:avLst/>
              <a:gdLst/>
              <a:ahLst/>
              <a:cxnLst/>
              <a:rect l="l" t="t" r="r" b="b"/>
              <a:pathLst>
                <a:path w="4883" h="1322" extrusionOk="0">
                  <a:moveTo>
                    <a:pt x="25" y="0"/>
                  </a:moveTo>
                  <a:lnTo>
                    <a:pt x="1" y="84"/>
                  </a:lnTo>
                  <a:lnTo>
                    <a:pt x="4859" y="1322"/>
                  </a:lnTo>
                  <a:lnTo>
                    <a:pt x="4882" y="123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3"/>
            <p:cNvSpPr/>
            <p:nvPr/>
          </p:nvSpPr>
          <p:spPr>
            <a:xfrm>
              <a:off x="6403217" y="3827861"/>
              <a:ext cx="856354" cy="1002507"/>
            </a:xfrm>
            <a:custGeom>
              <a:avLst/>
              <a:gdLst/>
              <a:ahLst/>
              <a:cxnLst/>
              <a:rect l="l" t="t" r="r" b="b"/>
              <a:pathLst>
                <a:path w="9287" h="10872" extrusionOk="0">
                  <a:moveTo>
                    <a:pt x="4858" y="1"/>
                  </a:moveTo>
                  <a:lnTo>
                    <a:pt x="1203" y="6073"/>
                  </a:lnTo>
                  <a:lnTo>
                    <a:pt x="1274" y="6121"/>
                  </a:lnTo>
                  <a:lnTo>
                    <a:pt x="4917" y="96"/>
                  </a:lnTo>
                  <a:lnTo>
                    <a:pt x="9192" y="1001"/>
                  </a:lnTo>
                  <a:cubicBezTo>
                    <a:pt x="9144" y="1656"/>
                    <a:pt x="8465" y="10157"/>
                    <a:pt x="5370" y="10669"/>
                  </a:cubicBezTo>
                  <a:cubicBezTo>
                    <a:pt x="5018" y="10728"/>
                    <a:pt x="4648" y="10761"/>
                    <a:pt x="4272" y="10761"/>
                  </a:cubicBezTo>
                  <a:cubicBezTo>
                    <a:pt x="2686" y="10761"/>
                    <a:pt x="988" y="10174"/>
                    <a:pt x="83" y="8490"/>
                  </a:cubicBezTo>
                  <a:lnTo>
                    <a:pt x="0" y="8526"/>
                  </a:lnTo>
                  <a:cubicBezTo>
                    <a:pt x="917" y="10252"/>
                    <a:pt x="2655" y="10871"/>
                    <a:pt x="4286" y="10871"/>
                  </a:cubicBezTo>
                  <a:cubicBezTo>
                    <a:pt x="4655" y="10871"/>
                    <a:pt x="5013" y="10835"/>
                    <a:pt x="5370" y="10788"/>
                  </a:cubicBezTo>
                  <a:cubicBezTo>
                    <a:pt x="8656" y="10240"/>
                    <a:pt x="9251" y="1358"/>
                    <a:pt x="9287" y="989"/>
                  </a:cubicBezTo>
                  <a:lnTo>
                    <a:pt x="9287" y="941"/>
                  </a:lnTo>
                  <a:lnTo>
                    <a:pt x="48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3"/>
            <p:cNvSpPr/>
            <p:nvPr/>
          </p:nvSpPr>
          <p:spPr>
            <a:xfrm>
              <a:off x="6914343" y="4111502"/>
              <a:ext cx="57170" cy="60674"/>
            </a:xfrm>
            <a:custGeom>
              <a:avLst/>
              <a:gdLst/>
              <a:ahLst/>
              <a:cxnLst/>
              <a:rect l="l" t="t" r="r" b="b"/>
              <a:pathLst>
                <a:path w="620" h="658" extrusionOk="0">
                  <a:moveTo>
                    <a:pt x="35" y="1"/>
                  </a:moveTo>
                  <a:cubicBezTo>
                    <a:pt x="13" y="1"/>
                    <a:pt x="0" y="34"/>
                    <a:pt x="17" y="68"/>
                  </a:cubicBezTo>
                  <a:lnTo>
                    <a:pt x="553" y="651"/>
                  </a:lnTo>
                  <a:cubicBezTo>
                    <a:pt x="560" y="656"/>
                    <a:pt x="567" y="658"/>
                    <a:pt x="573" y="658"/>
                  </a:cubicBezTo>
                  <a:cubicBezTo>
                    <a:pt x="600" y="658"/>
                    <a:pt x="620" y="623"/>
                    <a:pt x="601" y="604"/>
                  </a:cubicBezTo>
                  <a:lnTo>
                    <a:pt x="65" y="20"/>
                  </a:lnTo>
                  <a:cubicBezTo>
                    <a:pt x="54" y="7"/>
                    <a:pt x="44" y="1"/>
                    <a:pt x="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3"/>
            <p:cNvSpPr/>
            <p:nvPr/>
          </p:nvSpPr>
          <p:spPr>
            <a:xfrm>
              <a:off x="6952519" y="4354387"/>
              <a:ext cx="38544" cy="72200"/>
            </a:xfrm>
            <a:custGeom>
              <a:avLst/>
              <a:gdLst/>
              <a:ahLst/>
              <a:cxnLst/>
              <a:rect l="l" t="t" r="r" b="b"/>
              <a:pathLst>
                <a:path w="418" h="783" extrusionOk="0">
                  <a:moveTo>
                    <a:pt x="39" y="1"/>
                  </a:moveTo>
                  <a:cubicBezTo>
                    <a:pt x="19" y="1"/>
                    <a:pt x="0" y="22"/>
                    <a:pt x="8" y="53"/>
                  </a:cubicBezTo>
                  <a:cubicBezTo>
                    <a:pt x="127" y="292"/>
                    <a:pt x="234" y="530"/>
                    <a:pt x="342" y="768"/>
                  </a:cubicBezTo>
                  <a:cubicBezTo>
                    <a:pt x="348" y="778"/>
                    <a:pt x="359" y="783"/>
                    <a:pt x="369" y="783"/>
                  </a:cubicBezTo>
                  <a:cubicBezTo>
                    <a:pt x="393" y="783"/>
                    <a:pt x="418" y="757"/>
                    <a:pt x="401" y="732"/>
                  </a:cubicBezTo>
                  <a:cubicBezTo>
                    <a:pt x="294" y="494"/>
                    <a:pt x="187" y="256"/>
                    <a:pt x="68" y="18"/>
                  </a:cubicBezTo>
                  <a:cubicBezTo>
                    <a:pt x="60" y="6"/>
                    <a:pt x="49" y="1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3"/>
            <p:cNvSpPr/>
            <p:nvPr/>
          </p:nvSpPr>
          <p:spPr>
            <a:xfrm>
              <a:off x="6782574" y="4019476"/>
              <a:ext cx="56156" cy="61596"/>
            </a:xfrm>
            <a:custGeom>
              <a:avLst/>
              <a:gdLst/>
              <a:ahLst/>
              <a:cxnLst/>
              <a:rect l="l" t="t" r="r" b="b"/>
              <a:pathLst>
                <a:path w="609" h="668" extrusionOk="0">
                  <a:moveTo>
                    <a:pt x="555" y="1"/>
                  </a:moveTo>
                  <a:cubicBezTo>
                    <a:pt x="550" y="1"/>
                    <a:pt x="545" y="3"/>
                    <a:pt x="541" y="6"/>
                  </a:cubicBezTo>
                  <a:cubicBezTo>
                    <a:pt x="363" y="197"/>
                    <a:pt x="196" y="411"/>
                    <a:pt x="18" y="602"/>
                  </a:cubicBezTo>
                  <a:cubicBezTo>
                    <a:pt x="0" y="628"/>
                    <a:pt x="15" y="667"/>
                    <a:pt x="38" y="667"/>
                  </a:cubicBezTo>
                  <a:cubicBezTo>
                    <a:pt x="46" y="667"/>
                    <a:pt x="56" y="662"/>
                    <a:pt x="65" y="649"/>
                  </a:cubicBezTo>
                  <a:cubicBezTo>
                    <a:pt x="244" y="459"/>
                    <a:pt x="399" y="245"/>
                    <a:pt x="589" y="54"/>
                  </a:cubicBezTo>
                  <a:cubicBezTo>
                    <a:pt x="609" y="44"/>
                    <a:pt x="579" y="1"/>
                    <a:pt x="5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3"/>
            <p:cNvSpPr/>
            <p:nvPr/>
          </p:nvSpPr>
          <p:spPr>
            <a:xfrm>
              <a:off x="7103007" y="4091861"/>
              <a:ext cx="32089" cy="74875"/>
            </a:xfrm>
            <a:custGeom>
              <a:avLst/>
              <a:gdLst/>
              <a:ahLst/>
              <a:cxnLst/>
              <a:rect l="l" t="t" r="r" b="b"/>
              <a:pathLst>
                <a:path w="348" h="812" extrusionOk="0">
                  <a:moveTo>
                    <a:pt x="38" y="1"/>
                  </a:moveTo>
                  <a:cubicBezTo>
                    <a:pt x="16" y="1"/>
                    <a:pt x="1" y="16"/>
                    <a:pt x="7" y="43"/>
                  </a:cubicBezTo>
                  <a:cubicBezTo>
                    <a:pt x="103" y="293"/>
                    <a:pt x="174" y="543"/>
                    <a:pt x="269" y="781"/>
                  </a:cubicBezTo>
                  <a:cubicBezTo>
                    <a:pt x="274" y="802"/>
                    <a:pt x="291" y="811"/>
                    <a:pt x="307" y="811"/>
                  </a:cubicBezTo>
                  <a:cubicBezTo>
                    <a:pt x="328" y="811"/>
                    <a:pt x="347" y="796"/>
                    <a:pt x="341" y="769"/>
                  </a:cubicBezTo>
                  <a:cubicBezTo>
                    <a:pt x="245" y="519"/>
                    <a:pt x="174" y="269"/>
                    <a:pt x="91" y="31"/>
                  </a:cubicBezTo>
                  <a:cubicBezTo>
                    <a:pt x="75" y="10"/>
                    <a:pt x="55" y="1"/>
                    <a:pt x="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3"/>
            <p:cNvSpPr/>
            <p:nvPr/>
          </p:nvSpPr>
          <p:spPr>
            <a:xfrm>
              <a:off x="7092311" y="4291314"/>
              <a:ext cx="65838" cy="49332"/>
            </a:xfrm>
            <a:custGeom>
              <a:avLst/>
              <a:gdLst/>
              <a:ahLst/>
              <a:cxnLst/>
              <a:rect l="l" t="t" r="r" b="b"/>
              <a:pathLst>
                <a:path w="714" h="535" extrusionOk="0">
                  <a:moveTo>
                    <a:pt x="680" y="0"/>
                  </a:moveTo>
                  <a:cubicBezTo>
                    <a:pt x="674" y="0"/>
                    <a:pt x="667" y="3"/>
                    <a:pt x="659" y="11"/>
                  </a:cubicBezTo>
                  <a:cubicBezTo>
                    <a:pt x="457" y="154"/>
                    <a:pt x="230" y="321"/>
                    <a:pt x="28" y="464"/>
                  </a:cubicBezTo>
                  <a:cubicBezTo>
                    <a:pt x="0" y="492"/>
                    <a:pt x="16" y="534"/>
                    <a:pt x="36" y="534"/>
                  </a:cubicBezTo>
                  <a:cubicBezTo>
                    <a:pt x="41" y="534"/>
                    <a:pt x="47" y="531"/>
                    <a:pt x="52" y="523"/>
                  </a:cubicBezTo>
                  <a:cubicBezTo>
                    <a:pt x="266" y="380"/>
                    <a:pt x="480" y="214"/>
                    <a:pt x="695" y="71"/>
                  </a:cubicBezTo>
                  <a:cubicBezTo>
                    <a:pt x="713" y="43"/>
                    <a:pt x="703" y="0"/>
                    <a:pt x="6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3"/>
            <p:cNvSpPr/>
            <p:nvPr/>
          </p:nvSpPr>
          <p:spPr>
            <a:xfrm>
              <a:off x="7062434" y="4473339"/>
              <a:ext cx="56248" cy="61227"/>
            </a:xfrm>
            <a:custGeom>
              <a:avLst/>
              <a:gdLst/>
              <a:ahLst/>
              <a:cxnLst/>
              <a:rect l="l" t="t" r="r" b="b"/>
              <a:pathLst>
                <a:path w="610" h="664" extrusionOk="0">
                  <a:moveTo>
                    <a:pt x="40" y="1"/>
                  </a:moveTo>
                  <a:cubicBezTo>
                    <a:pt x="16" y="1"/>
                    <a:pt x="1" y="34"/>
                    <a:pt x="19" y="61"/>
                  </a:cubicBezTo>
                  <a:cubicBezTo>
                    <a:pt x="197" y="252"/>
                    <a:pt x="364" y="454"/>
                    <a:pt x="543" y="657"/>
                  </a:cubicBezTo>
                  <a:cubicBezTo>
                    <a:pt x="545" y="661"/>
                    <a:pt x="549" y="663"/>
                    <a:pt x="554" y="663"/>
                  </a:cubicBezTo>
                  <a:cubicBezTo>
                    <a:pt x="574" y="663"/>
                    <a:pt x="609" y="628"/>
                    <a:pt x="590" y="609"/>
                  </a:cubicBezTo>
                  <a:cubicBezTo>
                    <a:pt x="400" y="418"/>
                    <a:pt x="245" y="204"/>
                    <a:pt x="66" y="14"/>
                  </a:cubicBezTo>
                  <a:cubicBezTo>
                    <a:pt x="57" y="5"/>
                    <a:pt x="48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3"/>
            <p:cNvSpPr/>
            <p:nvPr/>
          </p:nvSpPr>
          <p:spPr>
            <a:xfrm>
              <a:off x="6682801" y="4259040"/>
              <a:ext cx="41863" cy="70633"/>
            </a:xfrm>
            <a:custGeom>
              <a:avLst/>
              <a:gdLst/>
              <a:ahLst/>
              <a:cxnLst/>
              <a:rect l="l" t="t" r="r" b="b"/>
              <a:pathLst>
                <a:path w="454" h="766" extrusionOk="0">
                  <a:moveTo>
                    <a:pt x="406" y="1"/>
                  </a:moveTo>
                  <a:cubicBezTo>
                    <a:pt x="397" y="1"/>
                    <a:pt x="389" y="5"/>
                    <a:pt x="385" y="16"/>
                  </a:cubicBezTo>
                  <a:cubicBezTo>
                    <a:pt x="266" y="254"/>
                    <a:pt x="135" y="480"/>
                    <a:pt x="16" y="718"/>
                  </a:cubicBezTo>
                  <a:cubicBezTo>
                    <a:pt x="1" y="742"/>
                    <a:pt x="21" y="765"/>
                    <a:pt x="43" y="765"/>
                  </a:cubicBezTo>
                  <a:cubicBezTo>
                    <a:pt x="55" y="765"/>
                    <a:pt x="67" y="759"/>
                    <a:pt x="76" y="742"/>
                  </a:cubicBezTo>
                  <a:cubicBezTo>
                    <a:pt x="195" y="504"/>
                    <a:pt x="326" y="278"/>
                    <a:pt x="445" y="40"/>
                  </a:cubicBezTo>
                  <a:cubicBezTo>
                    <a:pt x="453" y="23"/>
                    <a:pt x="427" y="1"/>
                    <a:pt x="4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3"/>
            <p:cNvSpPr/>
            <p:nvPr/>
          </p:nvSpPr>
          <p:spPr>
            <a:xfrm>
              <a:off x="6548450" y="4629084"/>
              <a:ext cx="42970" cy="71094"/>
            </a:xfrm>
            <a:custGeom>
              <a:avLst/>
              <a:gdLst/>
              <a:ahLst/>
              <a:cxnLst/>
              <a:rect l="l" t="t" r="r" b="b"/>
              <a:pathLst>
                <a:path w="466" h="771" extrusionOk="0">
                  <a:moveTo>
                    <a:pt x="417" y="0"/>
                  </a:moveTo>
                  <a:cubicBezTo>
                    <a:pt x="407" y="0"/>
                    <a:pt x="397" y="5"/>
                    <a:pt x="390" y="15"/>
                  </a:cubicBezTo>
                  <a:cubicBezTo>
                    <a:pt x="271" y="253"/>
                    <a:pt x="128" y="480"/>
                    <a:pt x="9" y="718"/>
                  </a:cubicBezTo>
                  <a:cubicBezTo>
                    <a:pt x="1" y="750"/>
                    <a:pt x="25" y="771"/>
                    <a:pt x="45" y="771"/>
                  </a:cubicBezTo>
                  <a:cubicBezTo>
                    <a:pt x="55" y="771"/>
                    <a:pt x="64" y="765"/>
                    <a:pt x="68" y="753"/>
                  </a:cubicBezTo>
                  <a:cubicBezTo>
                    <a:pt x="187" y="515"/>
                    <a:pt x="330" y="289"/>
                    <a:pt x="449" y="51"/>
                  </a:cubicBezTo>
                  <a:cubicBezTo>
                    <a:pt x="466" y="26"/>
                    <a:pt x="441" y="0"/>
                    <a:pt x="4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3"/>
            <p:cNvSpPr/>
            <p:nvPr/>
          </p:nvSpPr>
          <p:spPr>
            <a:xfrm>
              <a:off x="6639647" y="4456003"/>
              <a:ext cx="44814" cy="69895"/>
            </a:xfrm>
            <a:custGeom>
              <a:avLst/>
              <a:gdLst/>
              <a:ahLst/>
              <a:cxnLst/>
              <a:rect l="l" t="t" r="r" b="b"/>
              <a:pathLst>
                <a:path w="486" h="758" extrusionOk="0">
                  <a:moveTo>
                    <a:pt x="43" y="0"/>
                  </a:moveTo>
                  <a:cubicBezTo>
                    <a:pt x="23" y="0"/>
                    <a:pt x="0" y="23"/>
                    <a:pt x="8" y="47"/>
                  </a:cubicBezTo>
                  <a:cubicBezTo>
                    <a:pt x="139" y="273"/>
                    <a:pt x="270" y="499"/>
                    <a:pt x="413" y="737"/>
                  </a:cubicBezTo>
                  <a:cubicBezTo>
                    <a:pt x="420" y="752"/>
                    <a:pt x="430" y="757"/>
                    <a:pt x="440" y="757"/>
                  </a:cubicBezTo>
                  <a:cubicBezTo>
                    <a:pt x="464" y="757"/>
                    <a:pt x="485" y="727"/>
                    <a:pt x="460" y="702"/>
                  </a:cubicBezTo>
                  <a:cubicBezTo>
                    <a:pt x="329" y="487"/>
                    <a:pt x="198" y="261"/>
                    <a:pt x="67" y="23"/>
                  </a:cubicBezTo>
                  <a:cubicBezTo>
                    <a:pt x="63" y="7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3"/>
            <p:cNvSpPr/>
            <p:nvPr/>
          </p:nvSpPr>
          <p:spPr>
            <a:xfrm>
              <a:off x="6802399" y="4221879"/>
              <a:ext cx="75981" cy="35870"/>
            </a:xfrm>
            <a:custGeom>
              <a:avLst/>
              <a:gdLst/>
              <a:ahLst/>
              <a:cxnLst/>
              <a:rect l="l" t="t" r="r" b="b"/>
              <a:pathLst>
                <a:path w="824" h="389" extrusionOk="0">
                  <a:moveTo>
                    <a:pt x="767" y="1"/>
                  </a:moveTo>
                  <a:cubicBezTo>
                    <a:pt x="763" y="1"/>
                    <a:pt x="759" y="1"/>
                    <a:pt x="755" y="2"/>
                  </a:cubicBezTo>
                  <a:cubicBezTo>
                    <a:pt x="517" y="109"/>
                    <a:pt x="279" y="205"/>
                    <a:pt x="41" y="324"/>
                  </a:cubicBezTo>
                  <a:cubicBezTo>
                    <a:pt x="1" y="344"/>
                    <a:pt x="28" y="389"/>
                    <a:pt x="59" y="389"/>
                  </a:cubicBezTo>
                  <a:cubicBezTo>
                    <a:pt x="65" y="389"/>
                    <a:pt x="71" y="387"/>
                    <a:pt x="76" y="383"/>
                  </a:cubicBezTo>
                  <a:cubicBezTo>
                    <a:pt x="315" y="288"/>
                    <a:pt x="553" y="181"/>
                    <a:pt x="791" y="62"/>
                  </a:cubicBezTo>
                  <a:cubicBezTo>
                    <a:pt x="823" y="51"/>
                    <a:pt x="806" y="1"/>
                    <a:pt x="7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3"/>
            <p:cNvSpPr/>
            <p:nvPr/>
          </p:nvSpPr>
          <p:spPr>
            <a:xfrm>
              <a:off x="6750853" y="4655548"/>
              <a:ext cx="75797" cy="35870"/>
            </a:xfrm>
            <a:custGeom>
              <a:avLst/>
              <a:gdLst/>
              <a:ahLst/>
              <a:cxnLst/>
              <a:rect l="l" t="t" r="r" b="b"/>
              <a:pathLst>
                <a:path w="822" h="389" extrusionOk="0">
                  <a:moveTo>
                    <a:pt x="752" y="1"/>
                  </a:moveTo>
                  <a:cubicBezTo>
                    <a:pt x="749" y="1"/>
                    <a:pt x="746" y="1"/>
                    <a:pt x="743" y="2"/>
                  </a:cubicBezTo>
                  <a:cubicBezTo>
                    <a:pt x="504" y="109"/>
                    <a:pt x="266" y="205"/>
                    <a:pt x="40" y="324"/>
                  </a:cubicBezTo>
                  <a:cubicBezTo>
                    <a:pt x="0" y="344"/>
                    <a:pt x="27" y="389"/>
                    <a:pt x="51" y="389"/>
                  </a:cubicBezTo>
                  <a:cubicBezTo>
                    <a:pt x="56" y="389"/>
                    <a:pt x="60" y="387"/>
                    <a:pt x="64" y="383"/>
                  </a:cubicBezTo>
                  <a:cubicBezTo>
                    <a:pt x="302" y="288"/>
                    <a:pt x="540" y="181"/>
                    <a:pt x="778" y="62"/>
                  </a:cubicBezTo>
                  <a:cubicBezTo>
                    <a:pt x="822" y="51"/>
                    <a:pt x="786" y="1"/>
                    <a:pt x="7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3"/>
            <p:cNvSpPr/>
            <p:nvPr/>
          </p:nvSpPr>
          <p:spPr>
            <a:xfrm>
              <a:off x="6944220" y="4664401"/>
              <a:ext cx="54588" cy="62979"/>
            </a:xfrm>
            <a:custGeom>
              <a:avLst/>
              <a:gdLst/>
              <a:ahLst/>
              <a:cxnLst/>
              <a:rect l="l" t="t" r="r" b="b"/>
              <a:pathLst>
                <a:path w="592" h="683" extrusionOk="0">
                  <a:moveTo>
                    <a:pt x="41" y="0"/>
                  </a:moveTo>
                  <a:cubicBezTo>
                    <a:pt x="20" y="0"/>
                    <a:pt x="0" y="31"/>
                    <a:pt x="27" y="49"/>
                  </a:cubicBezTo>
                  <a:cubicBezTo>
                    <a:pt x="181" y="263"/>
                    <a:pt x="360" y="454"/>
                    <a:pt x="527" y="668"/>
                  </a:cubicBezTo>
                  <a:cubicBezTo>
                    <a:pt x="537" y="678"/>
                    <a:pt x="547" y="683"/>
                    <a:pt x="556" y="683"/>
                  </a:cubicBezTo>
                  <a:cubicBezTo>
                    <a:pt x="578" y="683"/>
                    <a:pt x="591" y="655"/>
                    <a:pt x="574" y="621"/>
                  </a:cubicBezTo>
                  <a:cubicBezTo>
                    <a:pt x="408" y="406"/>
                    <a:pt x="229" y="216"/>
                    <a:pt x="62" y="13"/>
                  </a:cubicBezTo>
                  <a:cubicBezTo>
                    <a:pt x="56" y="4"/>
                    <a:pt x="49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3"/>
            <p:cNvSpPr/>
            <p:nvPr/>
          </p:nvSpPr>
          <p:spPr>
            <a:xfrm>
              <a:off x="6886127" y="4466239"/>
              <a:ext cx="32274" cy="75059"/>
            </a:xfrm>
            <a:custGeom>
              <a:avLst/>
              <a:gdLst/>
              <a:ahLst/>
              <a:cxnLst/>
              <a:rect l="l" t="t" r="r" b="b"/>
              <a:pathLst>
                <a:path w="350" h="814" extrusionOk="0">
                  <a:moveTo>
                    <a:pt x="43" y="1"/>
                  </a:moveTo>
                  <a:cubicBezTo>
                    <a:pt x="21" y="1"/>
                    <a:pt x="0" y="16"/>
                    <a:pt x="14" y="43"/>
                  </a:cubicBezTo>
                  <a:cubicBezTo>
                    <a:pt x="97" y="293"/>
                    <a:pt x="169" y="555"/>
                    <a:pt x="264" y="793"/>
                  </a:cubicBezTo>
                  <a:cubicBezTo>
                    <a:pt x="268" y="807"/>
                    <a:pt x="284" y="814"/>
                    <a:pt x="300" y="814"/>
                  </a:cubicBezTo>
                  <a:cubicBezTo>
                    <a:pt x="325" y="814"/>
                    <a:pt x="350" y="798"/>
                    <a:pt x="335" y="769"/>
                  </a:cubicBezTo>
                  <a:cubicBezTo>
                    <a:pt x="252" y="519"/>
                    <a:pt x="169" y="269"/>
                    <a:pt x="85" y="31"/>
                  </a:cubicBezTo>
                  <a:cubicBezTo>
                    <a:pt x="80" y="10"/>
                    <a:pt x="61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3"/>
            <p:cNvSpPr/>
            <p:nvPr/>
          </p:nvSpPr>
          <p:spPr>
            <a:xfrm>
              <a:off x="7069627" y="4200117"/>
              <a:ext cx="51638" cy="51914"/>
            </a:xfrm>
            <a:custGeom>
              <a:avLst/>
              <a:gdLst/>
              <a:ahLst/>
              <a:cxnLst/>
              <a:rect l="l" t="t" r="r" b="b"/>
              <a:pathLst>
                <a:path w="560" h="563" extrusionOk="0">
                  <a:moveTo>
                    <a:pt x="268" y="76"/>
                  </a:moveTo>
                  <a:cubicBezTo>
                    <a:pt x="373" y="76"/>
                    <a:pt x="482" y="147"/>
                    <a:pt x="488" y="286"/>
                  </a:cubicBezTo>
                  <a:cubicBezTo>
                    <a:pt x="482" y="417"/>
                    <a:pt x="378" y="482"/>
                    <a:pt x="276" y="482"/>
                  </a:cubicBezTo>
                  <a:cubicBezTo>
                    <a:pt x="173" y="482"/>
                    <a:pt x="72" y="417"/>
                    <a:pt x="72" y="286"/>
                  </a:cubicBezTo>
                  <a:cubicBezTo>
                    <a:pt x="66" y="144"/>
                    <a:pt x="165" y="76"/>
                    <a:pt x="268" y="76"/>
                  </a:cubicBezTo>
                  <a:close/>
                  <a:moveTo>
                    <a:pt x="286" y="0"/>
                  </a:moveTo>
                  <a:cubicBezTo>
                    <a:pt x="131" y="0"/>
                    <a:pt x="0" y="131"/>
                    <a:pt x="0" y="286"/>
                  </a:cubicBezTo>
                  <a:cubicBezTo>
                    <a:pt x="0" y="429"/>
                    <a:pt x="119" y="548"/>
                    <a:pt x="262" y="560"/>
                  </a:cubicBezTo>
                  <a:cubicBezTo>
                    <a:pt x="274" y="561"/>
                    <a:pt x="287" y="562"/>
                    <a:pt x="298" y="562"/>
                  </a:cubicBezTo>
                  <a:cubicBezTo>
                    <a:pt x="444" y="562"/>
                    <a:pt x="547" y="432"/>
                    <a:pt x="559" y="290"/>
                  </a:cubicBezTo>
                  <a:lnTo>
                    <a:pt x="559" y="290"/>
                  </a:lnTo>
                  <a:cubicBezTo>
                    <a:pt x="560" y="289"/>
                    <a:pt x="560" y="287"/>
                    <a:pt x="560" y="286"/>
                  </a:cubicBezTo>
                  <a:lnTo>
                    <a:pt x="560" y="286"/>
                  </a:lnTo>
                  <a:cubicBezTo>
                    <a:pt x="560" y="286"/>
                    <a:pt x="560" y="286"/>
                    <a:pt x="560" y="286"/>
                  </a:cubicBezTo>
                  <a:cubicBezTo>
                    <a:pt x="560" y="283"/>
                    <a:pt x="560" y="281"/>
                    <a:pt x="559" y="278"/>
                  </a:cubicBezTo>
                  <a:lnTo>
                    <a:pt x="559" y="278"/>
                  </a:lnTo>
                  <a:cubicBezTo>
                    <a:pt x="545" y="127"/>
                    <a:pt x="450" y="0"/>
                    <a:pt x="286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3"/>
            <p:cNvSpPr/>
            <p:nvPr/>
          </p:nvSpPr>
          <p:spPr>
            <a:xfrm>
              <a:off x="6963123" y="4025469"/>
              <a:ext cx="51638" cy="52929"/>
            </a:xfrm>
            <a:custGeom>
              <a:avLst/>
              <a:gdLst/>
              <a:ahLst/>
              <a:cxnLst/>
              <a:rect l="l" t="t" r="r" b="b"/>
              <a:pathLst>
                <a:path w="560" h="574" extrusionOk="0">
                  <a:moveTo>
                    <a:pt x="271" y="81"/>
                  </a:moveTo>
                  <a:cubicBezTo>
                    <a:pt x="375" y="81"/>
                    <a:pt x="482" y="150"/>
                    <a:pt x="488" y="287"/>
                  </a:cubicBezTo>
                  <a:cubicBezTo>
                    <a:pt x="482" y="418"/>
                    <a:pt x="378" y="483"/>
                    <a:pt x="276" y="483"/>
                  </a:cubicBezTo>
                  <a:cubicBezTo>
                    <a:pt x="173" y="483"/>
                    <a:pt x="72" y="418"/>
                    <a:pt x="72" y="287"/>
                  </a:cubicBezTo>
                  <a:cubicBezTo>
                    <a:pt x="66" y="150"/>
                    <a:pt x="167" y="81"/>
                    <a:pt x="271" y="81"/>
                  </a:cubicBezTo>
                  <a:close/>
                  <a:moveTo>
                    <a:pt x="274" y="1"/>
                  </a:moveTo>
                  <a:cubicBezTo>
                    <a:pt x="131" y="1"/>
                    <a:pt x="0" y="132"/>
                    <a:pt x="0" y="287"/>
                  </a:cubicBezTo>
                  <a:cubicBezTo>
                    <a:pt x="0" y="430"/>
                    <a:pt x="119" y="549"/>
                    <a:pt x="262" y="572"/>
                  </a:cubicBezTo>
                  <a:cubicBezTo>
                    <a:pt x="269" y="573"/>
                    <a:pt x="276" y="573"/>
                    <a:pt x="283" y="573"/>
                  </a:cubicBezTo>
                  <a:cubicBezTo>
                    <a:pt x="436" y="573"/>
                    <a:pt x="545" y="450"/>
                    <a:pt x="559" y="294"/>
                  </a:cubicBezTo>
                  <a:lnTo>
                    <a:pt x="559" y="294"/>
                  </a:lnTo>
                  <a:cubicBezTo>
                    <a:pt x="560" y="292"/>
                    <a:pt x="560" y="289"/>
                    <a:pt x="560" y="287"/>
                  </a:cubicBezTo>
                  <a:lnTo>
                    <a:pt x="560" y="287"/>
                  </a:lnTo>
                  <a:cubicBezTo>
                    <a:pt x="560" y="287"/>
                    <a:pt x="560" y="287"/>
                    <a:pt x="560" y="287"/>
                  </a:cubicBezTo>
                  <a:cubicBezTo>
                    <a:pt x="548" y="132"/>
                    <a:pt x="441" y="1"/>
                    <a:pt x="274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3"/>
            <p:cNvSpPr/>
            <p:nvPr/>
          </p:nvSpPr>
          <p:spPr>
            <a:xfrm>
              <a:off x="6735823" y="4114453"/>
              <a:ext cx="52836" cy="52836"/>
            </a:xfrm>
            <a:custGeom>
              <a:avLst/>
              <a:gdLst/>
              <a:ahLst/>
              <a:cxnLst/>
              <a:rect l="l" t="t" r="r" b="b"/>
              <a:pathLst>
                <a:path w="573" h="573" extrusionOk="0">
                  <a:moveTo>
                    <a:pt x="275" y="90"/>
                  </a:moveTo>
                  <a:cubicBezTo>
                    <a:pt x="379" y="90"/>
                    <a:pt x="489" y="155"/>
                    <a:pt x="501" y="286"/>
                  </a:cubicBezTo>
                  <a:cubicBezTo>
                    <a:pt x="489" y="423"/>
                    <a:pt x="385" y="491"/>
                    <a:pt x="283" y="491"/>
                  </a:cubicBezTo>
                  <a:cubicBezTo>
                    <a:pt x="182" y="491"/>
                    <a:pt x="84" y="423"/>
                    <a:pt x="84" y="286"/>
                  </a:cubicBezTo>
                  <a:cubicBezTo>
                    <a:pt x="72" y="155"/>
                    <a:pt x="170" y="90"/>
                    <a:pt x="275" y="90"/>
                  </a:cubicBezTo>
                  <a:close/>
                  <a:moveTo>
                    <a:pt x="286" y="0"/>
                  </a:moveTo>
                  <a:cubicBezTo>
                    <a:pt x="144" y="0"/>
                    <a:pt x="1" y="143"/>
                    <a:pt x="1" y="286"/>
                  </a:cubicBezTo>
                  <a:cubicBezTo>
                    <a:pt x="1" y="441"/>
                    <a:pt x="120" y="560"/>
                    <a:pt x="275" y="572"/>
                  </a:cubicBezTo>
                  <a:cubicBezTo>
                    <a:pt x="282" y="572"/>
                    <a:pt x="289" y="573"/>
                    <a:pt x="295" y="573"/>
                  </a:cubicBezTo>
                  <a:cubicBezTo>
                    <a:pt x="449" y="573"/>
                    <a:pt x="557" y="450"/>
                    <a:pt x="572" y="293"/>
                  </a:cubicBezTo>
                  <a:lnTo>
                    <a:pt x="572" y="293"/>
                  </a:lnTo>
                  <a:cubicBezTo>
                    <a:pt x="572" y="291"/>
                    <a:pt x="572" y="289"/>
                    <a:pt x="572" y="286"/>
                  </a:cubicBezTo>
                  <a:lnTo>
                    <a:pt x="572" y="286"/>
                  </a:lnTo>
                  <a:cubicBezTo>
                    <a:pt x="572" y="286"/>
                    <a:pt x="572" y="286"/>
                    <a:pt x="572" y="286"/>
                  </a:cubicBezTo>
                  <a:cubicBezTo>
                    <a:pt x="560" y="143"/>
                    <a:pt x="453" y="0"/>
                    <a:pt x="286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3"/>
            <p:cNvSpPr/>
            <p:nvPr/>
          </p:nvSpPr>
          <p:spPr>
            <a:xfrm>
              <a:off x="6578879" y="4341661"/>
              <a:ext cx="51638" cy="51822"/>
            </a:xfrm>
            <a:custGeom>
              <a:avLst/>
              <a:gdLst/>
              <a:ahLst/>
              <a:cxnLst/>
              <a:rect l="l" t="t" r="r" b="b"/>
              <a:pathLst>
                <a:path w="560" h="562" extrusionOk="0">
                  <a:moveTo>
                    <a:pt x="275" y="78"/>
                  </a:moveTo>
                  <a:cubicBezTo>
                    <a:pt x="378" y="78"/>
                    <a:pt x="482" y="144"/>
                    <a:pt x="488" y="275"/>
                  </a:cubicBezTo>
                  <a:cubicBezTo>
                    <a:pt x="482" y="412"/>
                    <a:pt x="378" y="480"/>
                    <a:pt x="275" y="480"/>
                  </a:cubicBezTo>
                  <a:cubicBezTo>
                    <a:pt x="173" y="480"/>
                    <a:pt x="72" y="412"/>
                    <a:pt x="72" y="275"/>
                  </a:cubicBezTo>
                  <a:cubicBezTo>
                    <a:pt x="72" y="144"/>
                    <a:pt x="173" y="78"/>
                    <a:pt x="275" y="78"/>
                  </a:cubicBezTo>
                  <a:close/>
                  <a:moveTo>
                    <a:pt x="274" y="1"/>
                  </a:moveTo>
                  <a:cubicBezTo>
                    <a:pt x="131" y="1"/>
                    <a:pt x="0" y="132"/>
                    <a:pt x="0" y="275"/>
                  </a:cubicBezTo>
                  <a:cubicBezTo>
                    <a:pt x="0" y="430"/>
                    <a:pt x="119" y="549"/>
                    <a:pt x="262" y="561"/>
                  </a:cubicBezTo>
                  <a:cubicBezTo>
                    <a:pt x="269" y="561"/>
                    <a:pt x="276" y="561"/>
                    <a:pt x="283" y="561"/>
                  </a:cubicBezTo>
                  <a:cubicBezTo>
                    <a:pt x="436" y="561"/>
                    <a:pt x="545" y="438"/>
                    <a:pt x="559" y="282"/>
                  </a:cubicBezTo>
                  <a:lnTo>
                    <a:pt x="559" y="282"/>
                  </a:lnTo>
                  <a:cubicBezTo>
                    <a:pt x="559" y="280"/>
                    <a:pt x="560" y="277"/>
                    <a:pt x="560" y="275"/>
                  </a:cubicBezTo>
                  <a:lnTo>
                    <a:pt x="560" y="275"/>
                  </a:lnTo>
                  <a:cubicBezTo>
                    <a:pt x="560" y="275"/>
                    <a:pt x="560" y="275"/>
                    <a:pt x="560" y="275"/>
                  </a:cubicBezTo>
                  <a:cubicBezTo>
                    <a:pt x="560" y="273"/>
                    <a:pt x="560" y="272"/>
                    <a:pt x="559" y="270"/>
                  </a:cubicBezTo>
                  <a:lnTo>
                    <a:pt x="559" y="270"/>
                  </a:lnTo>
                  <a:cubicBezTo>
                    <a:pt x="545" y="129"/>
                    <a:pt x="439" y="1"/>
                    <a:pt x="274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3"/>
            <p:cNvSpPr/>
            <p:nvPr/>
          </p:nvSpPr>
          <p:spPr>
            <a:xfrm>
              <a:off x="6735823" y="4541483"/>
              <a:ext cx="52836" cy="52929"/>
            </a:xfrm>
            <a:custGeom>
              <a:avLst/>
              <a:gdLst/>
              <a:ahLst/>
              <a:cxnLst/>
              <a:rect l="l" t="t" r="r" b="b"/>
              <a:pathLst>
                <a:path w="573" h="574" extrusionOk="0">
                  <a:moveTo>
                    <a:pt x="275" y="81"/>
                  </a:moveTo>
                  <a:cubicBezTo>
                    <a:pt x="379" y="81"/>
                    <a:pt x="489" y="150"/>
                    <a:pt x="501" y="287"/>
                  </a:cubicBezTo>
                  <a:cubicBezTo>
                    <a:pt x="489" y="418"/>
                    <a:pt x="385" y="483"/>
                    <a:pt x="283" y="483"/>
                  </a:cubicBezTo>
                  <a:cubicBezTo>
                    <a:pt x="182" y="483"/>
                    <a:pt x="84" y="418"/>
                    <a:pt x="84" y="287"/>
                  </a:cubicBezTo>
                  <a:cubicBezTo>
                    <a:pt x="72" y="150"/>
                    <a:pt x="170" y="81"/>
                    <a:pt x="275" y="81"/>
                  </a:cubicBezTo>
                  <a:close/>
                  <a:moveTo>
                    <a:pt x="286" y="1"/>
                  </a:moveTo>
                  <a:cubicBezTo>
                    <a:pt x="144" y="1"/>
                    <a:pt x="1" y="132"/>
                    <a:pt x="1" y="287"/>
                  </a:cubicBezTo>
                  <a:cubicBezTo>
                    <a:pt x="1" y="430"/>
                    <a:pt x="120" y="549"/>
                    <a:pt x="275" y="572"/>
                  </a:cubicBezTo>
                  <a:cubicBezTo>
                    <a:pt x="282" y="573"/>
                    <a:pt x="289" y="573"/>
                    <a:pt x="295" y="573"/>
                  </a:cubicBezTo>
                  <a:cubicBezTo>
                    <a:pt x="449" y="573"/>
                    <a:pt x="557" y="450"/>
                    <a:pt x="572" y="294"/>
                  </a:cubicBezTo>
                  <a:lnTo>
                    <a:pt x="572" y="294"/>
                  </a:lnTo>
                  <a:cubicBezTo>
                    <a:pt x="572" y="292"/>
                    <a:pt x="572" y="289"/>
                    <a:pt x="572" y="287"/>
                  </a:cubicBezTo>
                  <a:lnTo>
                    <a:pt x="572" y="287"/>
                  </a:lnTo>
                  <a:cubicBezTo>
                    <a:pt x="572" y="287"/>
                    <a:pt x="572" y="287"/>
                    <a:pt x="572" y="287"/>
                  </a:cubicBezTo>
                  <a:cubicBezTo>
                    <a:pt x="560" y="132"/>
                    <a:pt x="453" y="1"/>
                    <a:pt x="286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3"/>
            <p:cNvSpPr/>
            <p:nvPr/>
          </p:nvSpPr>
          <p:spPr>
            <a:xfrm>
              <a:off x="6969670" y="4572282"/>
              <a:ext cx="51730" cy="51730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276" y="78"/>
                  </a:moveTo>
                  <a:cubicBezTo>
                    <a:pt x="379" y="78"/>
                    <a:pt x="483" y="143"/>
                    <a:pt x="489" y="274"/>
                  </a:cubicBezTo>
                  <a:cubicBezTo>
                    <a:pt x="483" y="411"/>
                    <a:pt x="379" y="479"/>
                    <a:pt x="276" y="479"/>
                  </a:cubicBezTo>
                  <a:cubicBezTo>
                    <a:pt x="173" y="479"/>
                    <a:pt x="72" y="411"/>
                    <a:pt x="72" y="274"/>
                  </a:cubicBezTo>
                  <a:cubicBezTo>
                    <a:pt x="72" y="143"/>
                    <a:pt x="173" y="78"/>
                    <a:pt x="276" y="78"/>
                  </a:cubicBezTo>
                  <a:close/>
                  <a:moveTo>
                    <a:pt x="286" y="0"/>
                  </a:moveTo>
                  <a:cubicBezTo>
                    <a:pt x="132" y="0"/>
                    <a:pt x="1" y="131"/>
                    <a:pt x="1" y="274"/>
                  </a:cubicBezTo>
                  <a:cubicBezTo>
                    <a:pt x="1" y="429"/>
                    <a:pt x="120" y="548"/>
                    <a:pt x="263" y="560"/>
                  </a:cubicBezTo>
                  <a:cubicBezTo>
                    <a:pt x="270" y="560"/>
                    <a:pt x="277" y="561"/>
                    <a:pt x="284" y="561"/>
                  </a:cubicBezTo>
                  <a:cubicBezTo>
                    <a:pt x="437" y="561"/>
                    <a:pt x="546" y="438"/>
                    <a:pt x="560" y="281"/>
                  </a:cubicBezTo>
                  <a:lnTo>
                    <a:pt x="560" y="281"/>
                  </a:lnTo>
                  <a:cubicBezTo>
                    <a:pt x="560" y="279"/>
                    <a:pt x="560" y="277"/>
                    <a:pt x="560" y="274"/>
                  </a:cubicBezTo>
                  <a:lnTo>
                    <a:pt x="560" y="274"/>
                  </a:lnTo>
                  <a:cubicBezTo>
                    <a:pt x="560" y="274"/>
                    <a:pt x="560" y="274"/>
                    <a:pt x="560" y="274"/>
                  </a:cubicBezTo>
                  <a:cubicBezTo>
                    <a:pt x="560" y="273"/>
                    <a:pt x="560" y="271"/>
                    <a:pt x="560" y="270"/>
                  </a:cubicBezTo>
                  <a:lnTo>
                    <a:pt x="560" y="270"/>
                  </a:lnTo>
                  <a:cubicBezTo>
                    <a:pt x="546" y="128"/>
                    <a:pt x="440" y="0"/>
                    <a:pt x="286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3"/>
            <p:cNvSpPr/>
            <p:nvPr/>
          </p:nvSpPr>
          <p:spPr>
            <a:xfrm>
              <a:off x="6807194" y="4723785"/>
              <a:ext cx="52836" cy="52836"/>
            </a:xfrm>
            <a:custGeom>
              <a:avLst/>
              <a:gdLst/>
              <a:ahLst/>
              <a:cxnLst/>
              <a:rect l="l" t="t" r="r" b="b"/>
              <a:pathLst>
                <a:path w="573" h="573" extrusionOk="0">
                  <a:moveTo>
                    <a:pt x="283" y="90"/>
                  </a:moveTo>
                  <a:cubicBezTo>
                    <a:pt x="385" y="90"/>
                    <a:pt x="489" y="155"/>
                    <a:pt x="501" y="286"/>
                  </a:cubicBezTo>
                  <a:cubicBezTo>
                    <a:pt x="489" y="423"/>
                    <a:pt x="385" y="491"/>
                    <a:pt x="283" y="491"/>
                  </a:cubicBezTo>
                  <a:cubicBezTo>
                    <a:pt x="182" y="491"/>
                    <a:pt x="84" y="423"/>
                    <a:pt x="84" y="286"/>
                  </a:cubicBezTo>
                  <a:cubicBezTo>
                    <a:pt x="84" y="155"/>
                    <a:pt x="182" y="90"/>
                    <a:pt x="283" y="90"/>
                  </a:cubicBezTo>
                  <a:close/>
                  <a:moveTo>
                    <a:pt x="286" y="0"/>
                  </a:moveTo>
                  <a:cubicBezTo>
                    <a:pt x="143" y="0"/>
                    <a:pt x="1" y="143"/>
                    <a:pt x="1" y="286"/>
                  </a:cubicBezTo>
                  <a:cubicBezTo>
                    <a:pt x="1" y="441"/>
                    <a:pt x="120" y="560"/>
                    <a:pt x="274" y="572"/>
                  </a:cubicBezTo>
                  <a:cubicBezTo>
                    <a:pt x="281" y="572"/>
                    <a:pt x="288" y="573"/>
                    <a:pt x="295" y="573"/>
                  </a:cubicBezTo>
                  <a:cubicBezTo>
                    <a:pt x="449" y="573"/>
                    <a:pt x="557" y="449"/>
                    <a:pt x="572" y="293"/>
                  </a:cubicBezTo>
                  <a:lnTo>
                    <a:pt x="572" y="293"/>
                  </a:lnTo>
                  <a:cubicBezTo>
                    <a:pt x="572" y="291"/>
                    <a:pt x="572" y="289"/>
                    <a:pt x="572" y="286"/>
                  </a:cubicBezTo>
                  <a:lnTo>
                    <a:pt x="572" y="286"/>
                  </a:lnTo>
                  <a:cubicBezTo>
                    <a:pt x="572" y="286"/>
                    <a:pt x="572" y="286"/>
                    <a:pt x="572" y="286"/>
                  </a:cubicBezTo>
                  <a:cubicBezTo>
                    <a:pt x="572" y="283"/>
                    <a:pt x="572" y="280"/>
                    <a:pt x="571" y="278"/>
                  </a:cubicBezTo>
                  <a:lnTo>
                    <a:pt x="571" y="278"/>
                  </a:lnTo>
                  <a:cubicBezTo>
                    <a:pt x="556" y="138"/>
                    <a:pt x="450" y="0"/>
                    <a:pt x="286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3"/>
            <p:cNvSpPr/>
            <p:nvPr/>
          </p:nvSpPr>
          <p:spPr>
            <a:xfrm>
              <a:off x="6631532" y="4688652"/>
              <a:ext cx="52836" cy="51914"/>
            </a:xfrm>
            <a:custGeom>
              <a:avLst/>
              <a:gdLst/>
              <a:ahLst/>
              <a:cxnLst/>
              <a:rect l="l" t="t" r="r" b="b"/>
              <a:pathLst>
                <a:path w="573" h="563" extrusionOk="0">
                  <a:moveTo>
                    <a:pt x="283" y="72"/>
                  </a:moveTo>
                  <a:cubicBezTo>
                    <a:pt x="385" y="72"/>
                    <a:pt x="489" y="143"/>
                    <a:pt x="501" y="286"/>
                  </a:cubicBezTo>
                  <a:cubicBezTo>
                    <a:pt x="489" y="417"/>
                    <a:pt x="385" y="483"/>
                    <a:pt x="283" y="483"/>
                  </a:cubicBezTo>
                  <a:cubicBezTo>
                    <a:pt x="182" y="483"/>
                    <a:pt x="84" y="417"/>
                    <a:pt x="84" y="286"/>
                  </a:cubicBezTo>
                  <a:cubicBezTo>
                    <a:pt x="84" y="143"/>
                    <a:pt x="182" y="72"/>
                    <a:pt x="283" y="72"/>
                  </a:cubicBezTo>
                  <a:close/>
                  <a:moveTo>
                    <a:pt x="286" y="0"/>
                  </a:moveTo>
                  <a:cubicBezTo>
                    <a:pt x="143" y="0"/>
                    <a:pt x="1" y="131"/>
                    <a:pt x="1" y="286"/>
                  </a:cubicBezTo>
                  <a:cubicBezTo>
                    <a:pt x="1" y="429"/>
                    <a:pt x="120" y="548"/>
                    <a:pt x="274" y="560"/>
                  </a:cubicBezTo>
                  <a:cubicBezTo>
                    <a:pt x="287" y="562"/>
                    <a:pt x="299" y="563"/>
                    <a:pt x="311" y="563"/>
                  </a:cubicBezTo>
                  <a:cubicBezTo>
                    <a:pt x="457" y="563"/>
                    <a:pt x="559" y="432"/>
                    <a:pt x="572" y="290"/>
                  </a:cubicBezTo>
                  <a:lnTo>
                    <a:pt x="572" y="290"/>
                  </a:lnTo>
                  <a:cubicBezTo>
                    <a:pt x="572" y="289"/>
                    <a:pt x="572" y="288"/>
                    <a:pt x="572" y="286"/>
                  </a:cubicBezTo>
                  <a:lnTo>
                    <a:pt x="572" y="286"/>
                  </a:lnTo>
                  <a:cubicBezTo>
                    <a:pt x="572" y="286"/>
                    <a:pt x="572" y="286"/>
                    <a:pt x="572" y="286"/>
                  </a:cubicBezTo>
                  <a:cubicBezTo>
                    <a:pt x="572" y="278"/>
                    <a:pt x="571" y="271"/>
                    <a:pt x="568" y="265"/>
                  </a:cubicBezTo>
                  <a:lnTo>
                    <a:pt x="568" y="265"/>
                  </a:lnTo>
                  <a:cubicBezTo>
                    <a:pt x="539" y="119"/>
                    <a:pt x="445" y="0"/>
                    <a:pt x="286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3"/>
            <p:cNvSpPr/>
            <p:nvPr/>
          </p:nvSpPr>
          <p:spPr>
            <a:xfrm>
              <a:off x="6514055" y="4531617"/>
              <a:ext cx="51730" cy="52836"/>
            </a:xfrm>
            <a:custGeom>
              <a:avLst/>
              <a:gdLst/>
              <a:ahLst/>
              <a:cxnLst/>
              <a:rect l="l" t="t" r="r" b="b"/>
              <a:pathLst>
                <a:path w="561" h="573" extrusionOk="0">
                  <a:moveTo>
                    <a:pt x="276" y="90"/>
                  </a:moveTo>
                  <a:cubicBezTo>
                    <a:pt x="379" y="90"/>
                    <a:pt x="483" y="156"/>
                    <a:pt x="489" y="286"/>
                  </a:cubicBezTo>
                  <a:cubicBezTo>
                    <a:pt x="483" y="423"/>
                    <a:pt x="379" y="492"/>
                    <a:pt x="276" y="492"/>
                  </a:cubicBezTo>
                  <a:cubicBezTo>
                    <a:pt x="173" y="492"/>
                    <a:pt x="72" y="423"/>
                    <a:pt x="72" y="286"/>
                  </a:cubicBezTo>
                  <a:cubicBezTo>
                    <a:pt x="72" y="156"/>
                    <a:pt x="173" y="90"/>
                    <a:pt x="276" y="90"/>
                  </a:cubicBezTo>
                  <a:close/>
                  <a:moveTo>
                    <a:pt x="286" y="1"/>
                  </a:moveTo>
                  <a:cubicBezTo>
                    <a:pt x="132" y="1"/>
                    <a:pt x="1" y="144"/>
                    <a:pt x="1" y="286"/>
                  </a:cubicBezTo>
                  <a:cubicBezTo>
                    <a:pt x="1" y="441"/>
                    <a:pt x="120" y="560"/>
                    <a:pt x="263" y="572"/>
                  </a:cubicBezTo>
                  <a:cubicBezTo>
                    <a:pt x="270" y="573"/>
                    <a:pt x="277" y="573"/>
                    <a:pt x="283" y="573"/>
                  </a:cubicBezTo>
                  <a:cubicBezTo>
                    <a:pt x="437" y="573"/>
                    <a:pt x="546" y="450"/>
                    <a:pt x="560" y="294"/>
                  </a:cubicBezTo>
                  <a:lnTo>
                    <a:pt x="560" y="294"/>
                  </a:lnTo>
                  <a:cubicBezTo>
                    <a:pt x="560" y="291"/>
                    <a:pt x="560" y="289"/>
                    <a:pt x="560" y="286"/>
                  </a:cubicBezTo>
                  <a:lnTo>
                    <a:pt x="560" y="286"/>
                  </a:lnTo>
                  <a:cubicBezTo>
                    <a:pt x="560" y="286"/>
                    <a:pt x="560" y="286"/>
                    <a:pt x="560" y="286"/>
                  </a:cubicBezTo>
                  <a:cubicBezTo>
                    <a:pt x="560" y="283"/>
                    <a:pt x="560" y="281"/>
                    <a:pt x="559" y="278"/>
                  </a:cubicBezTo>
                  <a:lnTo>
                    <a:pt x="559" y="278"/>
                  </a:lnTo>
                  <a:cubicBezTo>
                    <a:pt x="544" y="138"/>
                    <a:pt x="438" y="1"/>
                    <a:pt x="286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3"/>
            <p:cNvSpPr/>
            <p:nvPr/>
          </p:nvSpPr>
          <p:spPr>
            <a:xfrm>
              <a:off x="6784141" y="4347194"/>
              <a:ext cx="52836" cy="51730"/>
            </a:xfrm>
            <a:custGeom>
              <a:avLst/>
              <a:gdLst/>
              <a:ahLst/>
              <a:cxnLst/>
              <a:rect l="l" t="t" r="r" b="b"/>
              <a:pathLst>
                <a:path w="573" h="561" extrusionOk="0">
                  <a:moveTo>
                    <a:pt x="276" y="69"/>
                  </a:moveTo>
                  <a:cubicBezTo>
                    <a:pt x="379" y="69"/>
                    <a:pt x="483" y="137"/>
                    <a:pt x="489" y="274"/>
                  </a:cubicBezTo>
                  <a:cubicBezTo>
                    <a:pt x="483" y="411"/>
                    <a:pt x="379" y="480"/>
                    <a:pt x="276" y="480"/>
                  </a:cubicBezTo>
                  <a:cubicBezTo>
                    <a:pt x="173" y="480"/>
                    <a:pt x="72" y="411"/>
                    <a:pt x="72" y="274"/>
                  </a:cubicBezTo>
                  <a:cubicBezTo>
                    <a:pt x="72" y="137"/>
                    <a:pt x="173" y="69"/>
                    <a:pt x="276" y="69"/>
                  </a:cubicBezTo>
                  <a:close/>
                  <a:moveTo>
                    <a:pt x="286" y="0"/>
                  </a:moveTo>
                  <a:cubicBezTo>
                    <a:pt x="132" y="0"/>
                    <a:pt x="1" y="131"/>
                    <a:pt x="1" y="274"/>
                  </a:cubicBezTo>
                  <a:cubicBezTo>
                    <a:pt x="1" y="429"/>
                    <a:pt x="120" y="548"/>
                    <a:pt x="274" y="560"/>
                  </a:cubicBezTo>
                  <a:cubicBezTo>
                    <a:pt x="281" y="561"/>
                    <a:pt x="287" y="561"/>
                    <a:pt x="294" y="561"/>
                  </a:cubicBezTo>
                  <a:cubicBezTo>
                    <a:pt x="436" y="561"/>
                    <a:pt x="544" y="440"/>
                    <a:pt x="570" y="286"/>
                  </a:cubicBezTo>
                  <a:lnTo>
                    <a:pt x="570" y="286"/>
                  </a:lnTo>
                  <a:cubicBezTo>
                    <a:pt x="571" y="282"/>
                    <a:pt x="572" y="278"/>
                    <a:pt x="572" y="274"/>
                  </a:cubicBezTo>
                  <a:lnTo>
                    <a:pt x="572" y="274"/>
                  </a:lnTo>
                  <a:cubicBezTo>
                    <a:pt x="572" y="274"/>
                    <a:pt x="572" y="274"/>
                    <a:pt x="572" y="274"/>
                  </a:cubicBezTo>
                  <a:cubicBezTo>
                    <a:pt x="572" y="267"/>
                    <a:pt x="571" y="260"/>
                    <a:pt x="568" y="254"/>
                  </a:cubicBezTo>
                  <a:lnTo>
                    <a:pt x="568" y="254"/>
                  </a:lnTo>
                  <a:cubicBezTo>
                    <a:pt x="539" y="119"/>
                    <a:pt x="445" y="0"/>
                    <a:pt x="286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3"/>
            <p:cNvSpPr/>
            <p:nvPr/>
          </p:nvSpPr>
          <p:spPr>
            <a:xfrm>
              <a:off x="6922458" y="4237371"/>
              <a:ext cx="52836" cy="51822"/>
            </a:xfrm>
            <a:custGeom>
              <a:avLst/>
              <a:gdLst/>
              <a:ahLst/>
              <a:cxnLst/>
              <a:rect l="l" t="t" r="r" b="b"/>
              <a:pathLst>
                <a:path w="573" h="562" extrusionOk="0">
                  <a:moveTo>
                    <a:pt x="276" y="74"/>
                  </a:moveTo>
                  <a:cubicBezTo>
                    <a:pt x="379" y="74"/>
                    <a:pt x="489" y="142"/>
                    <a:pt x="501" y="275"/>
                  </a:cubicBezTo>
                  <a:cubicBezTo>
                    <a:pt x="489" y="412"/>
                    <a:pt x="385" y="480"/>
                    <a:pt x="284" y="480"/>
                  </a:cubicBezTo>
                  <a:cubicBezTo>
                    <a:pt x="182" y="480"/>
                    <a:pt x="84" y="412"/>
                    <a:pt x="84" y="275"/>
                  </a:cubicBezTo>
                  <a:cubicBezTo>
                    <a:pt x="78" y="139"/>
                    <a:pt x="174" y="74"/>
                    <a:pt x="276" y="74"/>
                  </a:cubicBezTo>
                  <a:close/>
                  <a:moveTo>
                    <a:pt x="287" y="1"/>
                  </a:moveTo>
                  <a:cubicBezTo>
                    <a:pt x="144" y="1"/>
                    <a:pt x="1" y="132"/>
                    <a:pt x="1" y="275"/>
                  </a:cubicBezTo>
                  <a:cubicBezTo>
                    <a:pt x="1" y="429"/>
                    <a:pt x="120" y="549"/>
                    <a:pt x="275" y="560"/>
                  </a:cubicBezTo>
                  <a:cubicBezTo>
                    <a:pt x="282" y="561"/>
                    <a:pt x="289" y="561"/>
                    <a:pt x="296" y="561"/>
                  </a:cubicBezTo>
                  <a:cubicBezTo>
                    <a:pt x="449" y="561"/>
                    <a:pt x="558" y="438"/>
                    <a:pt x="572" y="282"/>
                  </a:cubicBezTo>
                  <a:lnTo>
                    <a:pt x="572" y="282"/>
                  </a:lnTo>
                  <a:cubicBezTo>
                    <a:pt x="572" y="280"/>
                    <a:pt x="572" y="277"/>
                    <a:pt x="572" y="275"/>
                  </a:cubicBezTo>
                  <a:lnTo>
                    <a:pt x="572" y="275"/>
                  </a:lnTo>
                  <a:cubicBezTo>
                    <a:pt x="572" y="275"/>
                    <a:pt x="572" y="275"/>
                    <a:pt x="572" y="275"/>
                  </a:cubicBezTo>
                  <a:cubicBezTo>
                    <a:pt x="572" y="273"/>
                    <a:pt x="572" y="272"/>
                    <a:pt x="572" y="270"/>
                  </a:cubicBezTo>
                  <a:lnTo>
                    <a:pt x="572" y="270"/>
                  </a:lnTo>
                  <a:cubicBezTo>
                    <a:pt x="558" y="129"/>
                    <a:pt x="451" y="1"/>
                    <a:pt x="287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3"/>
            <p:cNvSpPr/>
            <p:nvPr/>
          </p:nvSpPr>
          <p:spPr>
            <a:xfrm>
              <a:off x="7638292" y="3152690"/>
              <a:ext cx="334999" cy="717025"/>
            </a:xfrm>
            <a:custGeom>
              <a:avLst/>
              <a:gdLst/>
              <a:ahLst/>
              <a:cxnLst/>
              <a:rect l="l" t="t" r="r" b="b"/>
              <a:pathLst>
                <a:path w="3633" h="7776" extrusionOk="0">
                  <a:moveTo>
                    <a:pt x="1635" y="0"/>
                  </a:moveTo>
                  <a:cubicBezTo>
                    <a:pt x="1626" y="0"/>
                    <a:pt x="1617" y="1"/>
                    <a:pt x="1608" y="1"/>
                  </a:cubicBezTo>
                  <a:cubicBezTo>
                    <a:pt x="1453" y="1"/>
                    <a:pt x="1406" y="239"/>
                    <a:pt x="1441" y="405"/>
                  </a:cubicBezTo>
                  <a:cubicBezTo>
                    <a:pt x="1453" y="548"/>
                    <a:pt x="1906" y="1501"/>
                    <a:pt x="1941" y="1584"/>
                  </a:cubicBezTo>
                  <a:cubicBezTo>
                    <a:pt x="1989" y="1667"/>
                    <a:pt x="1918" y="1667"/>
                    <a:pt x="1918" y="1667"/>
                  </a:cubicBezTo>
                  <a:cubicBezTo>
                    <a:pt x="1918" y="1667"/>
                    <a:pt x="1891" y="1664"/>
                    <a:pt x="1846" y="1664"/>
                  </a:cubicBezTo>
                  <a:cubicBezTo>
                    <a:pt x="1801" y="1664"/>
                    <a:pt x="1739" y="1667"/>
                    <a:pt x="1668" y="1679"/>
                  </a:cubicBezTo>
                  <a:cubicBezTo>
                    <a:pt x="1513" y="1703"/>
                    <a:pt x="1441" y="1905"/>
                    <a:pt x="1441" y="1977"/>
                  </a:cubicBezTo>
                  <a:cubicBezTo>
                    <a:pt x="1441" y="2019"/>
                    <a:pt x="1418" y="2031"/>
                    <a:pt x="1392" y="2031"/>
                  </a:cubicBezTo>
                  <a:cubicBezTo>
                    <a:pt x="1359" y="2031"/>
                    <a:pt x="1322" y="2013"/>
                    <a:pt x="1322" y="2013"/>
                  </a:cubicBezTo>
                  <a:cubicBezTo>
                    <a:pt x="1322" y="2013"/>
                    <a:pt x="1301" y="2000"/>
                    <a:pt x="1235" y="2000"/>
                  </a:cubicBezTo>
                  <a:cubicBezTo>
                    <a:pt x="1191" y="2000"/>
                    <a:pt x="1127" y="2006"/>
                    <a:pt x="1036" y="2025"/>
                  </a:cubicBezTo>
                  <a:cubicBezTo>
                    <a:pt x="810" y="2072"/>
                    <a:pt x="810" y="2358"/>
                    <a:pt x="810" y="2453"/>
                  </a:cubicBezTo>
                  <a:cubicBezTo>
                    <a:pt x="810" y="2493"/>
                    <a:pt x="797" y="2507"/>
                    <a:pt x="776" y="2507"/>
                  </a:cubicBezTo>
                  <a:cubicBezTo>
                    <a:pt x="741" y="2507"/>
                    <a:pt x="684" y="2468"/>
                    <a:pt x="632" y="2453"/>
                  </a:cubicBezTo>
                  <a:cubicBezTo>
                    <a:pt x="625" y="2452"/>
                    <a:pt x="617" y="2451"/>
                    <a:pt x="609" y="2451"/>
                  </a:cubicBezTo>
                  <a:cubicBezTo>
                    <a:pt x="539" y="2451"/>
                    <a:pt x="439" y="2501"/>
                    <a:pt x="310" y="2608"/>
                  </a:cubicBezTo>
                  <a:cubicBezTo>
                    <a:pt x="155" y="2727"/>
                    <a:pt x="274" y="3168"/>
                    <a:pt x="298" y="3251"/>
                  </a:cubicBezTo>
                  <a:cubicBezTo>
                    <a:pt x="309" y="3305"/>
                    <a:pt x="409" y="3409"/>
                    <a:pt x="481" y="3409"/>
                  </a:cubicBezTo>
                  <a:cubicBezTo>
                    <a:pt x="488" y="3409"/>
                    <a:pt x="494" y="3408"/>
                    <a:pt x="501" y="3406"/>
                  </a:cubicBezTo>
                  <a:cubicBezTo>
                    <a:pt x="505" y="3405"/>
                    <a:pt x="509" y="3405"/>
                    <a:pt x="513" y="3405"/>
                  </a:cubicBezTo>
                  <a:cubicBezTo>
                    <a:pt x="582" y="3405"/>
                    <a:pt x="655" y="3489"/>
                    <a:pt x="655" y="3489"/>
                  </a:cubicBezTo>
                  <a:cubicBezTo>
                    <a:pt x="655" y="3489"/>
                    <a:pt x="679" y="3501"/>
                    <a:pt x="691" y="3572"/>
                  </a:cubicBezTo>
                  <a:cubicBezTo>
                    <a:pt x="715" y="3644"/>
                    <a:pt x="632" y="3799"/>
                    <a:pt x="632" y="3799"/>
                  </a:cubicBezTo>
                  <a:cubicBezTo>
                    <a:pt x="632" y="3799"/>
                    <a:pt x="239" y="4203"/>
                    <a:pt x="120" y="4382"/>
                  </a:cubicBezTo>
                  <a:cubicBezTo>
                    <a:pt x="1" y="4572"/>
                    <a:pt x="84" y="5370"/>
                    <a:pt x="120" y="5763"/>
                  </a:cubicBezTo>
                  <a:cubicBezTo>
                    <a:pt x="155" y="6168"/>
                    <a:pt x="489" y="7775"/>
                    <a:pt x="489" y="7775"/>
                  </a:cubicBezTo>
                  <a:lnTo>
                    <a:pt x="3001" y="7239"/>
                  </a:lnTo>
                  <a:cubicBezTo>
                    <a:pt x="3001" y="7239"/>
                    <a:pt x="2632" y="5287"/>
                    <a:pt x="2560" y="4882"/>
                  </a:cubicBezTo>
                  <a:cubicBezTo>
                    <a:pt x="2501" y="4477"/>
                    <a:pt x="2572" y="4453"/>
                    <a:pt x="2572" y="4453"/>
                  </a:cubicBezTo>
                  <a:cubicBezTo>
                    <a:pt x="2572" y="4453"/>
                    <a:pt x="3394" y="3608"/>
                    <a:pt x="3513" y="3334"/>
                  </a:cubicBezTo>
                  <a:cubicBezTo>
                    <a:pt x="3632" y="3072"/>
                    <a:pt x="3525" y="2858"/>
                    <a:pt x="3465" y="2727"/>
                  </a:cubicBezTo>
                  <a:cubicBezTo>
                    <a:pt x="3406" y="2596"/>
                    <a:pt x="2953" y="1763"/>
                    <a:pt x="2953" y="1727"/>
                  </a:cubicBezTo>
                  <a:cubicBezTo>
                    <a:pt x="2977" y="1703"/>
                    <a:pt x="3072" y="1536"/>
                    <a:pt x="3180" y="1346"/>
                  </a:cubicBezTo>
                  <a:cubicBezTo>
                    <a:pt x="3287" y="1143"/>
                    <a:pt x="3334" y="870"/>
                    <a:pt x="3334" y="822"/>
                  </a:cubicBezTo>
                  <a:cubicBezTo>
                    <a:pt x="3334" y="774"/>
                    <a:pt x="3311" y="477"/>
                    <a:pt x="3072" y="417"/>
                  </a:cubicBezTo>
                  <a:cubicBezTo>
                    <a:pt x="3044" y="410"/>
                    <a:pt x="3017" y="407"/>
                    <a:pt x="2990" y="407"/>
                  </a:cubicBezTo>
                  <a:cubicBezTo>
                    <a:pt x="2790" y="407"/>
                    <a:pt x="2631" y="586"/>
                    <a:pt x="2537" y="691"/>
                  </a:cubicBezTo>
                  <a:cubicBezTo>
                    <a:pt x="2482" y="745"/>
                    <a:pt x="2443" y="757"/>
                    <a:pt x="2420" y="757"/>
                  </a:cubicBezTo>
                  <a:cubicBezTo>
                    <a:pt x="2403" y="757"/>
                    <a:pt x="2394" y="751"/>
                    <a:pt x="2394" y="751"/>
                  </a:cubicBezTo>
                  <a:lnTo>
                    <a:pt x="2120" y="346"/>
                  </a:lnTo>
                  <a:cubicBezTo>
                    <a:pt x="1897" y="11"/>
                    <a:pt x="1768" y="0"/>
                    <a:pt x="16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3"/>
            <p:cNvSpPr/>
            <p:nvPr/>
          </p:nvSpPr>
          <p:spPr>
            <a:xfrm>
              <a:off x="7634973" y="3146143"/>
              <a:ext cx="341546" cy="726799"/>
            </a:xfrm>
            <a:custGeom>
              <a:avLst/>
              <a:gdLst/>
              <a:ahLst/>
              <a:cxnLst/>
              <a:rect l="l" t="t" r="r" b="b"/>
              <a:pathLst>
                <a:path w="3704" h="7882" extrusionOk="0">
                  <a:moveTo>
                    <a:pt x="1668" y="131"/>
                  </a:moveTo>
                  <a:cubicBezTo>
                    <a:pt x="1799" y="131"/>
                    <a:pt x="1906" y="131"/>
                    <a:pt x="2132" y="464"/>
                  </a:cubicBezTo>
                  <a:cubicBezTo>
                    <a:pt x="2370" y="798"/>
                    <a:pt x="2394" y="845"/>
                    <a:pt x="2394" y="857"/>
                  </a:cubicBezTo>
                  <a:cubicBezTo>
                    <a:pt x="2394" y="881"/>
                    <a:pt x="2430" y="893"/>
                    <a:pt x="2454" y="893"/>
                  </a:cubicBezTo>
                  <a:cubicBezTo>
                    <a:pt x="2501" y="893"/>
                    <a:pt x="2549" y="857"/>
                    <a:pt x="2608" y="798"/>
                  </a:cubicBezTo>
                  <a:cubicBezTo>
                    <a:pt x="2723" y="673"/>
                    <a:pt x="2865" y="539"/>
                    <a:pt x="3026" y="539"/>
                  </a:cubicBezTo>
                  <a:cubicBezTo>
                    <a:pt x="3049" y="539"/>
                    <a:pt x="3073" y="542"/>
                    <a:pt x="3097" y="548"/>
                  </a:cubicBezTo>
                  <a:cubicBezTo>
                    <a:pt x="3311" y="607"/>
                    <a:pt x="3323" y="905"/>
                    <a:pt x="3323" y="905"/>
                  </a:cubicBezTo>
                  <a:cubicBezTo>
                    <a:pt x="3323" y="953"/>
                    <a:pt x="3275" y="1238"/>
                    <a:pt x="3168" y="1417"/>
                  </a:cubicBezTo>
                  <a:cubicBezTo>
                    <a:pt x="3132" y="1500"/>
                    <a:pt x="3085" y="1595"/>
                    <a:pt x="3037" y="1655"/>
                  </a:cubicBezTo>
                  <a:cubicBezTo>
                    <a:pt x="2966" y="1750"/>
                    <a:pt x="2954" y="1786"/>
                    <a:pt x="2954" y="1810"/>
                  </a:cubicBezTo>
                  <a:cubicBezTo>
                    <a:pt x="2954" y="1846"/>
                    <a:pt x="2954" y="1846"/>
                    <a:pt x="3287" y="2500"/>
                  </a:cubicBezTo>
                  <a:cubicBezTo>
                    <a:pt x="3382" y="2667"/>
                    <a:pt x="3442" y="2798"/>
                    <a:pt x="3466" y="2846"/>
                  </a:cubicBezTo>
                  <a:cubicBezTo>
                    <a:pt x="3525" y="2941"/>
                    <a:pt x="3620" y="3155"/>
                    <a:pt x="3513" y="3405"/>
                  </a:cubicBezTo>
                  <a:cubicBezTo>
                    <a:pt x="3406" y="3643"/>
                    <a:pt x="2656" y="4429"/>
                    <a:pt x="2596" y="4489"/>
                  </a:cubicBezTo>
                  <a:cubicBezTo>
                    <a:pt x="2525" y="4536"/>
                    <a:pt x="2513" y="4691"/>
                    <a:pt x="2561" y="4965"/>
                  </a:cubicBezTo>
                  <a:cubicBezTo>
                    <a:pt x="2608" y="5322"/>
                    <a:pt x="2918" y="6977"/>
                    <a:pt x="2977" y="7275"/>
                  </a:cubicBezTo>
                  <a:lnTo>
                    <a:pt x="549" y="7787"/>
                  </a:lnTo>
                  <a:cubicBezTo>
                    <a:pt x="489" y="7513"/>
                    <a:pt x="227" y="6167"/>
                    <a:pt x="191" y="5834"/>
                  </a:cubicBezTo>
                  <a:lnTo>
                    <a:pt x="191" y="5775"/>
                  </a:lnTo>
                  <a:cubicBezTo>
                    <a:pt x="168" y="5405"/>
                    <a:pt x="84" y="4643"/>
                    <a:pt x="191" y="4477"/>
                  </a:cubicBezTo>
                  <a:cubicBezTo>
                    <a:pt x="299" y="4298"/>
                    <a:pt x="703" y="3917"/>
                    <a:pt x="703" y="3917"/>
                  </a:cubicBezTo>
                  <a:lnTo>
                    <a:pt x="715" y="3893"/>
                  </a:lnTo>
                  <a:cubicBezTo>
                    <a:pt x="727" y="3870"/>
                    <a:pt x="787" y="3727"/>
                    <a:pt x="775" y="3643"/>
                  </a:cubicBezTo>
                  <a:cubicBezTo>
                    <a:pt x="763" y="3572"/>
                    <a:pt x="727" y="3536"/>
                    <a:pt x="715" y="3524"/>
                  </a:cubicBezTo>
                  <a:cubicBezTo>
                    <a:pt x="704" y="3502"/>
                    <a:pt x="620" y="3428"/>
                    <a:pt x="561" y="3428"/>
                  </a:cubicBezTo>
                  <a:cubicBezTo>
                    <a:pt x="557" y="3428"/>
                    <a:pt x="553" y="3428"/>
                    <a:pt x="549" y="3429"/>
                  </a:cubicBezTo>
                  <a:cubicBezTo>
                    <a:pt x="549" y="3429"/>
                    <a:pt x="537" y="3429"/>
                    <a:pt x="513" y="3417"/>
                  </a:cubicBezTo>
                  <a:cubicBezTo>
                    <a:pt x="465" y="3370"/>
                    <a:pt x="418" y="3334"/>
                    <a:pt x="418" y="3298"/>
                  </a:cubicBezTo>
                  <a:cubicBezTo>
                    <a:pt x="418" y="3286"/>
                    <a:pt x="406" y="3274"/>
                    <a:pt x="406" y="3262"/>
                  </a:cubicBezTo>
                  <a:cubicBezTo>
                    <a:pt x="346" y="2941"/>
                    <a:pt x="346" y="2750"/>
                    <a:pt x="418" y="2691"/>
                  </a:cubicBezTo>
                  <a:cubicBezTo>
                    <a:pt x="522" y="2597"/>
                    <a:pt x="618" y="2558"/>
                    <a:pt x="688" y="2558"/>
                  </a:cubicBezTo>
                  <a:cubicBezTo>
                    <a:pt x="697" y="2558"/>
                    <a:pt x="707" y="2558"/>
                    <a:pt x="715" y="2560"/>
                  </a:cubicBezTo>
                  <a:cubicBezTo>
                    <a:pt x="727" y="2572"/>
                    <a:pt x="751" y="2572"/>
                    <a:pt x="775" y="2584"/>
                  </a:cubicBezTo>
                  <a:cubicBezTo>
                    <a:pt x="808" y="2601"/>
                    <a:pt x="842" y="2617"/>
                    <a:pt x="872" y="2617"/>
                  </a:cubicBezTo>
                  <a:cubicBezTo>
                    <a:pt x="884" y="2617"/>
                    <a:pt x="895" y="2615"/>
                    <a:pt x="906" y="2608"/>
                  </a:cubicBezTo>
                  <a:cubicBezTo>
                    <a:pt x="930" y="2584"/>
                    <a:pt x="942" y="2560"/>
                    <a:pt x="942" y="2512"/>
                  </a:cubicBezTo>
                  <a:cubicBezTo>
                    <a:pt x="942" y="2346"/>
                    <a:pt x="953" y="2155"/>
                    <a:pt x="1120" y="2131"/>
                  </a:cubicBezTo>
                  <a:cubicBezTo>
                    <a:pt x="1215" y="2107"/>
                    <a:pt x="1278" y="2102"/>
                    <a:pt x="1317" y="2102"/>
                  </a:cubicBezTo>
                  <a:cubicBezTo>
                    <a:pt x="1355" y="2102"/>
                    <a:pt x="1370" y="2107"/>
                    <a:pt x="1370" y="2107"/>
                  </a:cubicBezTo>
                  <a:cubicBezTo>
                    <a:pt x="1395" y="2124"/>
                    <a:pt x="1439" y="2141"/>
                    <a:pt x="1478" y="2141"/>
                  </a:cubicBezTo>
                  <a:cubicBezTo>
                    <a:pt x="1495" y="2141"/>
                    <a:pt x="1511" y="2138"/>
                    <a:pt x="1525" y="2131"/>
                  </a:cubicBezTo>
                  <a:cubicBezTo>
                    <a:pt x="1549" y="2107"/>
                    <a:pt x="1561" y="2084"/>
                    <a:pt x="1561" y="2048"/>
                  </a:cubicBezTo>
                  <a:cubicBezTo>
                    <a:pt x="1561" y="1988"/>
                    <a:pt x="1608" y="1810"/>
                    <a:pt x="1739" y="1798"/>
                  </a:cubicBezTo>
                  <a:cubicBezTo>
                    <a:pt x="1817" y="1786"/>
                    <a:pt x="1876" y="1783"/>
                    <a:pt x="1916" y="1783"/>
                  </a:cubicBezTo>
                  <a:cubicBezTo>
                    <a:pt x="1957" y="1783"/>
                    <a:pt x="1977" y="1786"/>
                    <a:pt x="1977" y="1786"/>
                  </a:cubicBezTo>
                  <a:cubicBezTo>
                    <a:pt x="1977" y="1786"/>
                    <a:pt x="2025" y="1786"/>
                    <a:pt x="2061" y="1738"/>
                  </a:cubicBezTo>
                  <a:cubicBezTo>
                    <a:pt x="2073" y="1726"/>
                    <a:pt x="2085" y="1679"/>
                    <a:pt x="2061" y="1631"/>
                  </a:cubicBezTo>
                  <a:cubicBezTo>
                    <a:pt x="1977" y="1476"/>
                    <a:pt x="1584" y="607"/>
                    <a:pt x="1549" y="476"/>
                  </a:cubicBezTo>
                  <a:cubicBezTo>
                    <a:pt x="1525" y="369"/>
                    <a:pt x="1537" y="226"/>
                    <a:pt x="1596" y="167"/>
                  </a:cubicBezTo>
                  <a:cubicBezTo>
                    <a:pt x="1608" y="143"/>
                    <a:pt x="1620" y="131"/>
                    <a:pt x="1656" y="131"/>
                  </a:cubicBezTo>
                  <a:close/>
                  <a:moveTo>
                    <a:pt x="1620" y="0"/>
                  </a:moveTo>
                  <a:cubicBezTo>
                    <a:pt x="1573" y="0"/>
                    <a:pt x="1525" y="12"/>
                    <a:pt x="1489" y="60"/>
                  </a:cubicBezTo>
                  <a:cubicBezTo>
                    <a:pt x="1418" y="143"/>
                    <a:pt x="1394" y="322"/>
                    <a:pt x="1418" y="441"/>
                  </a:cubicBezTo>
                  <a:cubicBezTo>
                    <a:pt x="1442" y="607"/>
                    <a:pt x="1930" y="1619"/>
                    <a:pt x="1930" y="1631"/>
                  </a:cubicBezTo>
                  <a:lnTo>
                    <a:pt x="1930" y="1655"/>
                  </a:lnTo>
                  <a:cubicBezTo>
                    <a:pt x="1918" y="1655"/>
                    <a:pt x="1811" y="1655"/>
                    <a:pt x="1680" y="1667"/>
                  </a:cubicBezTo>
                  <a:cubicBezTo>
                    <a:pt x="1501" y="1691"/>
                    <a:pt x="1430" y="1917"/>
                    <a:pt x="1430" y="2012"/>
                  </a:cubicBezTo>
                  <a:cubicBezTo>
                    <a:pt x="1418" y="2012"/>
                    <a:pt x="1382" y="2012"/>
                    <a:pt x="1370" y="1988"/>
                  </a:cubicBezTo>
                  <a:cubicBezTo>
                    <a:pt x="1363" y="1981"/>
                    <a:pt x="1329" y="1970"/>
                    <a:pt x="1256" y="1970"/>
                  </a:cubicBezTo>
                  <a:cubicBezTo>
                    <a:pt x="1209" y="1970"/>
                    <a:pt x="1145" y="1974"/>
                    <a:pt x="1061" y="1988"/>
                  </a:cubicBezTo>
                  <a:cubicBezTo>
                    <a:pt x="799" y="2048"/>
                    <a:pt x="799" y="2369"/>
                    <a:pt x="799" y="2488"/>
                  </a:cubicBezTo>
                  <a:cubicBezTo>
                    <a:pt x="787" y="2488"/>
                    <a:pt x="775" y="2465"/>
                    <a:pt x="763" y="2465"/>
                  </a:cubicBezTo>
                  <a:cubicBezTo>
                    <a:pt x="727" y="2453"/>
                    <a:pt x="703" y="2441"/>
                    <a:pt x="668" y="2441"/>
                  </a:cubicBezTo>
                  <a:cubicBezTo>
                    <a:pt x="659" y="2440"/>
                    <a:pt x="650" y="2439"/>
                    <a:pt x="640" y="2439"/>
                  </a:cubicBezTo>
                  <a:cubicBezTo>
                    <a:pt x="540" y="2439"/>
                    <a:pt x="429" y="2498"/>
                    <a:pt x="299" y="2608"/>
                  </a:cubicBezTo>
                  <a:cubicBezTo>
                    <a:pt x="168" y="2727"/>
                    <a:pt x="203" y="3024"/>
                    <a:pt x="251" y="3262"/>
                  </a:cubicBezTo>
                  <a:cubicBezTo>
                    <a:pt x="263" y="3286"/>
                    <a:pt x="263" y="3286"/>
                    <a:pt x="263" y="3298"/>
                  </a:cubicBezTo>
                  <a:cubicBezTo>
                    <a:pt x="287" y="3381"/>
                    <a:pt x="346" y="3441"/>
                    <a:pt x="406" y="3477"/>
                  </a:cubicBezTo>
                  <a:cubicBezTo>
                    <a:pt x="433" y="3503"/>
                    <a:pt x="466" y="3517"/>
                    <a:pt x="496" y="3517"/>
                  </a:cubicBezTo>
                  <a:cubicBezTo>
                    <a:pt x="506" y="3517"/>
                    <a:pt x="516" y="3515"/>
                    <a:pt x="525" y="3512"/>
                  </a:cubicBezTo>
                  <a:cubicBezTo>
                    <a:pt x="549" y="3512"/>
                    <a:pt x="596" y="3536"/>
                    <a:pt x="620" y="3572"/>
                  </a:cubicBezTo>
                  <a:lnTo>
                    <a:pt x="644" y="3584"/>
                  </a:lnTo>
                  <a:cubicBezTo>
                    <a:pt x="644" y="3584"/>
                    <a:pt x="656" y="3596"/>
                    <a:pt x="668" y="3643"/>
                  </a:cubicBezTo>
                  <a:cubicBezTo>
                    <a:pt x="680" y="3691"/>
                    <a:pt x="656" y="3774"/>
                    <a:pt x="632" y="3834"/>
                  </a:cubicBezTo>
                  <a:cubicBezTo>
                    <a:pt x="572" y="3881"/>
                    <a:pt x="215" y="4239"/>
                    <a:pt x="108" y="4417"/>
                  </a:cubicBezTo>
                  <a:cubicBezTo>
                    <a:pt x="1" y="4596"/>
                    <a:pt x="49" y="5203"/>
                    <a:pt x="84" y="5775"/>
                  </a:cubicBezTo>
                  <a:lnTo>
                    <a:pt x="84" y="5834"/>
                  </a:lnTo>
                  <a:cubicBezTo>
                    <a:pt x="132" y="6215"/>
                    <a:pt x="441" y="7787"/>
                    <a:pt x="465" y="7846"/>
                  </a:cubicBezTo>
                  <a:lnTo>
                    <a:pt x="477" y="7882"/>
                  </a:lnTo>
                  <a:lnTo>
                    <a:pt x="3085" y="7322"/>
                  </a:lnTo>
                  <a:lnTo>
                    <a:pt x="3061" y="7275"/>
                  </a:lnTo>
                  <a:cubicBezTo>
                    <a:pt x="3049" y="7263"/>
                    <a:pt x="2692" y="5322"/>
                    <a:pt x="2632" y="4929"/>
                  </a:cubicBezTo>
                  <a:cubicBezTo>
                    <a:pt x="2608" y="4632"/>
                    <a:pt x="2620" y="4548"/>
                    <a:pt x="2632" y="4536"/>
                  </a:cubicBezTo>
                  <a:cubicBezTo>
                    <a:pt x="2668" y="4489"/>
                    <a:pt x="3466" y="3679"/>
                    <a:pt x="3585" y="3405"/>
                  </a:cubicBezTo>
                  <a:cubicBezTo>
                    <a:pt x="3704" y="3108"/>
                    <a:pt x="3609" y="2881"/>
                    <a:pt x="3549" y="2762"/>
                  </a:cubicBezTo>
                  <a:cubicBezTo>
                    <a:pt x="3513" y="2727"/>
                    <a:pt x="3454" y="2584"/>
                    <a:pt x="3358" y="2429"/>
                  </a:cubicBezTo>
                  <a:cubicBezTo>
                    <a:pt x="3239" y="2191"/>
                    <a:pt x="3061" y="1857"/>
                    <a:pt x="3037" y="1786"/>
                  </a:cubicBezTo>
                  <a:cubicBezTo>
                    <a:pt x="3037" y="1750"/>
                    <a:pt x="3061" y="1715"/>
                    <a:pt x="3097" y="1667"/>
                  </a:cubicBezTo>
                  <a:cubicBezTo>
                    <a:pt x="3144" y="1595"/>
                    <a:pt x="3204" y="1500"/>
                    <a:pt x="3239" y="1417"/>
                  </a:cubicBezTo>
                  <a:cubicBezTo>
                    <a:pt x="3358" y="1203"/>
                    <a:pt x="3406" y="905"/>
                    <a:pt x="3406" y="857"/>
                  </a:cubicBezTo>
                  <a:cubicBezTo>
                    <a:pt x="3406" y="786"/>
                    <a:pt x="3358" y="476"/>
                    <a:pt x="3108" y="417"/>
                  </a:cubicBezTo>
                  <a:cubicBezTo>
                    <a:pt x="3081" y="411"/>
                    <a:pt x="3054" y="408"/>
                    <a:pt x="3028" y="408"/>
                  </a:cubicBezTo>
                  <a:cubicBezTo>
                    <a:pt x="2801" y="408"/>
                    <a:pt x="2610" y="617"/>
                    <a:pt x="2525" y="703"/>
                  </a:cubicBezTo>
                  <a:cubicBezTo>
                    <a:pt x="2489" y="738"/>
                    <a:pt x="2466" y="762"/>
                    <a:pt x="2454" y="762"/>
                  </a:cubicBezTo>
                  <a:cubicBezTo>
                    <a:pt x="2430" y="726"/>
                    <a:pt x="2370" y="643"/>
                    <a:pt x="2192" y="369"/>
                  </a:cubicBezTo>
                  <a:cubicBezTo>
                    <a:pt x="1930" y="0"/>
                    <a:pt x="1787" y="0"/>
                    <a:pt x="16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3"/>
            <p:cNvSpPr/>
            <p:nvPr/>
          </p:nvSpPr>
          <p:spPr>
            <a:xfrm>
              <a:off x="7754663" y="3299859"/>
              <a:ext cx="73676" cy="152608"/>
            </a:xfrm>
            <a:custGeom>
              <a:avLst/>
              <a:gdLst/>
              <a:ahLst/>
              <a:cxnLst/>
              <a:rect l="l" t="t" r="r" b="b"/>
              <a:pathLst>
                <a:path w="799" h="1655" extrusionOk="0">
                  <a:moveTo>
                    <a:pt x="549" y="0"/>
                  </a:moveTo>
                  <a:cubicBezTo>
                    <a:pt x="466" y="0"/>
                    <a:pt x="367" y="23"/>
                    <a:pt x="263" y="95"/>
                  </a:cubicBezTo>
                  <a:cubicBezTo>
                    <a:pt x="1" y="298"/>
                    <a:pt x="251" y="774"/>
                    <a:pt x="322" y="929"/>
                  </a:cubicBezTo>
                  <a:lnTo>
                    <a:pt x="346" y="964"/>
                  </a:lnTo>
                  <a:cubicBezTo>
                    <a:pt x="406" y="1071"/>
                    <a:pt x="703" y="1619"/>
                    <a:pt x="715" y="1655"/>
                  </a:cubicBezTo>
                  <a:lnTo>
                    <a:pt x="798" y="1607"/>
                  </a:lnTo>
                  <a:cubicBezTo>
                    <a:pt x="787" y="1607"/>
                    <a:pt x="489" y="1036"/>
                    <a:pt x="429" y="917"/>
                  </a:cubicBezTo>
                  <a:lnTo>
                    <a:pt x="417" y="893"/>
                  </a:lnTo>
                  <a:cubicBezTo>
                    <a:pt x="227" y="500"/>
                    <a:pt x="191" y="262"/>
                    <a:pt x="322" y="179"/>
                  </a:cubicBezTo>
                  <a:cubicBezTo>
                    <a:pt x="410" y="110"/>
                    <a:pt x="493" y="90"/>
                    <a:pt x="560" y="90"/>
                  </a:cubicBezTo>
                  <a:cubicBezTo>
                    <a:pt x="655" y="90"/>
                    <a:pt x="720" y="131"/>
                    <a:pt x="727" y="131"/>
                  </a:cubicBezTo>
                  <a:lnTo>
                    <a:pt x="775" y="59"/>
                  </a:lnTo>
                  <a:cubicBezTo>
                    <a:pt x="775" y="59"/>
                    <a:pt x="683" y="0"/>
                    <a:pt x="5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3"/>
            <p:cNvSpPr/>
            <p:nvPr/>
          </p:nvSpPr>
          <p:spPr>
            <a:xfrm>
              <a:off x="7707451" y="3330750"/>
              <a:ext cx="70356" cy="155743"/>
            </a:xfrm>
            <a:custGeom>
              <a:avLst/>
              <a:gdLst/>
              <a:ahLst/>
              <a:cxnLst/>
              <a:rect l="l" t="t" r="r" b="b"/>
              <a:pathLst>
                <a:path w="763" h="1689" extrusionOk="0">
                  <a:moveTo>
                    <a:pt x="448" y="1"/>
                  </a:moveTo>
                  <a:cubicBezTo>
                    <a:pt x="397" y="1"/>
                    <a:pt x="343" y="10"/>
                    <a:pt x="286" y="34"/>
                  </a:cubicBezTo>
                  <a:cubicBezTo>
                    <a:pt x="191" y="58"/>
                    <a:pt x="120" y="141"/>
                    <a:pt x="84" y="236"/>
                  </a:cubicBezTo>
                  <a:cubicBezTo>
                    <a:pt x="1" y="403"/>
                    <a:pt x="36" y="582"/>
                    <a:pt x="84" y="701"/>
                  </a:cubicBezTo>
                  <a:cubicBezTo>
                    <a:pt x="156" y="867"/>
                    <a:pt x="620" y="1653"/>
                    <a:pt x="632" y="1689"/>
                  </a:cubicBezTo>
                  <a:lnTo>
                    <a:pt x="691" y="1653"/>
                  </a:lnTo>
                  <a:cubicBezTo>
                    <a:pt x="691" y="1641"/>
                    <a:pt x="227" y="844"/>
                    <a:pt x="156" y="677"/>
                  </a:cubicBezTo>
                  <a:cubicBezTo>
                    <a:pt x="120" y="570"/>
                    <a:pt x="108" y="403"/>
                    <a:pt x="156" y="284"/>
                  </a:cubicBezTo>
                  <a:cubicBezTo>
                    <a:pt x="203" y="213"/>
                    <a:pt x="239" y="153"/>
                    <a:pt x="322" y="129"/>
                  </a:cubicBezTo>
                  <a:cubicBezTo>
                    <a:pt x="367" y="108"/>
                    <a:pt x="410" y="100"/>
                    <a:pt x="450" y="100"/>
                  </a:cubicBezTo>
                  <a:cubicBezTo>
                    <a:pt x="590" y="100"/>
                    <a:pt x="691" y="201"/>
                    <a:pt x="691" y="201"/>
                  </a:cubicBezTo>
                  <a:lnTo>
                    <a:pt x="763" y="141"/>
                  </a:lnTo>
                  <a:cubicBezTo>
                    <a:pt x="718" y="88"/>
                    <a:pt x="600" y="1"/>
                    <a:pt x="4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3"/>
            <p:cNvSpPr/>
            <p:nvPr/>
          </p:nvSpPr>
          <p:spPr>
            <a:xfrm>
              <a:off x="7864486" y="3186255"/>
              <a:ext cx="93409" cy="125682"/>
            </a:xfrm>
            <a:custGeom>
              <a:avLst/>
              <a:gdLst/>
              <a:ahLst/>
              <a:cxnLst/>
              <a:rect l="l" t="t" r="r" b="b"/>
              <a:pathLst>
                <a:path w="1013" h="1363" extrusionOk="0">
                  <a:moveTo>
                    <a:pt x="543" y="0"/>
                  </a:moveTo>
                  <a:cubicBezTo>
                    <a:pt x="350" y="0"/>
                    <a:pt x="161" y="143"/>
                    <a:pt x="0" y="410"/>
                  </a:cubicBezTo>
                  <a:lnTo>
                    <a:pt x="72" y="458"/>
                  </a:lnTo>
                  <a:cubicBezTo>
                    <a:pt x="200" y="234"/>
                    <a:pt x="376" y="95"/>
                    <a:pt x="540" y="95"/>
                  </a:cubicBezTo>
                  <a:cubicBezTo>
                    <a:pt x="559" y="95"/>
                    <a:pt x="577" y="97"/>
                    <a:pt x="596" y="101"/>
                  </a:cubicBezTo>
                  <a:cubicBezTo>
                    <a:pt x="715" y="125"/>
                    <a:pt x="810" y="232"/>
                    <a:pt x="846" y="387"/>
                  </a:cubicBezTo>
                  <a:cubicBezTo>
                    <a:pt x="905" y="720"/>
                    <a:pt x="500" y="1303"/>
                    <a:pt x="500" y="1303"/>
                  </a:cubicBezTo>
                  <a:lnTo>
                    <a:pt x="572" y="1363"/>
                  </a:lnTo>
                  <a:cubicBezTo>
                    <a:pt x="596" y="1351"/>
                    <a:pt x="1012" y="756"/>
                    <a:pt x="953" y="363"/>
                  </a:cubicBezTo>
                  <a:cubicBezTo>
                    <a:pt x="905" y="172"/>
                    <a:pt x="774" y="41"/>
                    <a:pt x="608" y="6"/>
                  </a:cubicBezTo>
                  <a:cubicBezTo>
                    <a:pt x="586" y="2"/>
                    <a:pt x="564" y="0"/>
                    <a:pt x="5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3"/>
            <p:cNvSpPr/>
            <p:nvPr/>
          </p:nvSpPr>
          <p:spPr>
            <a:xfrm>
              <a:off x="7647053" y="3374643"/>
              <a:ext cx="75889" cy="99863"/>
            </a:xfrm>
            <a:custGeom>
              <a:avLst/>
              <a:gdLst/>
              <a:ahLst/>
              <a:cxnLst/>
              <a:rect l="l" t="t" r="r" b="b"/>
              <a:pathLst>
                <a:path w="823" h="1083" extrusionOk="0">
                  <a:moveTo>
                    <a:pt x="564" y="1"/>
                  </a:moveTo>
                  <a:cubicBezTo>
                    <a:pt x="520" y="1"/>
                    <a:pt x="473" y="14"/>
                    <a:pt x="418" y="34"/>
                  </a:cubicBezTo>
                  <a:cubicBezTo>
                    <a:pt x="108" y="165"/>
                    <a:pt x="1" y="403"/>
                    <a:pt x="120" y="784"/>
                  </a:cubicBezTo>
                  <a:cubicBezTo>
                    <a:pt x="179" y="927"/>
                    <a:pt x="239" y="1034"/>
                    <a:pt x="346" y="1058"/>
                  </a:cubicBezTo>
                  <a:cubicBezTo>
                    <a:pt x="382" y="1082"/>
                    <a:pt x="394" y="1082"/>
                    <a:pt x="418" y="1082"/>
                  </a:cubicBezTo>
                  <a:cubicBezTo>
                    <a:pt x="513" y="1082"/>
                    <a:pt x="572" y="1034"/>
                    <a:pt x="584" y="1034"/>
                  </a:cubicBezTo>
                  <a:lnTo>
                    <a:pt x="537" y="963"/>
                  </a:lnTo>
                  <a:cubicBezTo>
                    <a:pt x="537" y="963"/>
                    <a:pt x="496" y="983"/>
                    <a:pt x="446" y="983"/>
                  </a:cubicBezTo>
                  <a:cubicBezTo>
                    <a:pt x="430" y="983"/>
                    <a:pt x="412" y="981"/>
                    <a:pt x="394" y="975"/>
                  </a:cubicBezTo>
                  <a:cubicBezTo>
                    <a:pt x="310" y="963"/>
                    <a:pt x="275" y="868"/>
                    <a:pt x="227" y="749"/>
                  </a:cubicBezTo>
                  <a:cubicBezTo>
                    <a:pt x="108" y="344"/>
                    <a:pt x="275" y="201"/>
                    <a:pt x="465" y="130"/>
                  </a:cubicBezTo>
                  <a:cubicBezTo>
                    <a:pt x="503" y="107"/>
                    <a:pt x="541" y="99"/>
                    <a:pt x="575" y="99"/>
                  </a:cubicBezTo>
                  <a:cubicBezTo>
                    <a:pt x="595" y="99"/>
                    <a:pt x="614" y="101"/>
                    <a:pt x="632" y="106"/>
                  </a:cubicBezTo>
                  <a:cubicBezTo>
                    <a:pt x="703" y="141"/>
                    <a:pt x="739" y="225"/>
                    <a:pt x="739" y="225"/>
                  </a:cubicBezTo>
                  <a:lnTo>
                    <a:pt x="822" y="201"/>
                  </a:lnTo>
                  <a:cubicBezTo>
                    <a:pt x="811" y="189"/>
                    <a:pt x="775" y="58"/>
                    <a:pt x="656" y="22"/>
                  </a:cubicBezTo>
                  <a:cubicBezTo>
                    <a:pt x="626" y="7"/>
                    <a:pt x="596" y="1"/>
                    <a:pt x="5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3"/>
            <p:cNvSpPr/>
            <p:nvPr/>
          </p:nvSpPr>
          <p:spPr>
            <a:xfrm>
              <a:off x="7638292" y="3147526"/>
              <a:ext cx="349199" cy="725416"/>
            </a:xfrm>
            <a:custGeom>
              <a:avLst/>
              <a:gdLst/>
              <a:ahLst/>
              <a:cxnLst/>
              <a:rect l="l" t="t" r="r" b="b"/>
              <a:pathLst>
                <a:path w="3787" h="7867" extrusionOk="0">
                  <a:moveTo>
                    <a:pt x="1659" y="0"/>
                  </a:moveTo>
                  <a:cubicBezTo>
                    <a:pt x="1555" y="0"/>
                    <a:pt x="1475" y="31"/>
                    <a:pt x="1429" y="104"/>
                  </a:cubicBezTo>
                  <a:cubicBezTo>
                    <a:pt x="1310" y="247"/>
                    <a:pt x="1382" y="521"/>
                    <a:pt x="1465" y="711"/>
                  </a:cubicBezTo>
                  <a:cubicBezTo>
                    <a:pt x="1644" y="1092"/>
                    <a:pt x="2537" y="2938"/>
                    <a:pt x="2560" y="2962"/>
                  </a:cubicBezTo>
                  <a:lnTo>
                    <a:pt x="2644" y="2914"/>
                  </a:lnTo>
                  <a:cubicBezTo>
                    <a:pt x="2644" y="2902"/>
                    <a:pt x="1739" y="1057"/>
                    <a:pt x="1572" y="664"/>
                  </a:cubicBezTo>
                  <a:cubicBezTo>
                    <a:pt x="1465" y="426"/>
                    <a:pt x="1453" y="247"/>
                    <a:pt x="1513" y="164"/>
                  </a:cubicBezTo>
                  <a:cubicBezTo>
                    <a:pt x="1548" y="120"/>
                    <a:pt x="1603" y="95"/>
                    <a:pt x="1678" y="95"/>
                  </a:cubicBezTo>
                  <a:cubicBezTo>
                    <a:pt x="1704" y="95"/>
                    <a:pt x="1732" y="98"/>
                    <a:pt x="1763" y="104"/>
                  </a:cubicBezTo>
                  <a:cubicBezTo>
                    <a:pt x="2060" y="140"/>
                    <a:pt x="2977" y="1819"/>
                    <a:pt x="3513" y="2926"/>
                  </a:cubicBezTo>
                  <a:cubicBezTo>
                    <a:pt x="3692" y="3331"/>
                    <a:pt x="3192" y="3807"/>
                    <a:pt x="2834" y="4152"/>
                  </a:cubicBezTo>
                  <a:cubicBezTo>
                    <a:pt x="2680" y="4319"/>
                    <a:pt x="2537" y="4438"/>
                    <a:pt x="2513" y="4521"/>
                  </a:cubicBezTo>
                  <a:cubicBezTo>
                    <a:pt x="2418" y="4771"/>
                    <a:pt x="2858" y="6843"/>
                    <a:pt x="2941" y="7248"/>
                  </a:cubicBezTo>
                  <a:lnTo>
                    <a:pt x="513" y="7748"/>
                  </a:lnTo>
                  <a:cubicBezTo>
                    <a:pt x="477" y="7569"/>
                    <a:pt x="310" y="6926"/>
                    <a:pt x="203" y="6141"/>
                  </a:cubicBezTo>
                  <a:cubicBezTo>
                    <a:pt x="72" y="5164"/>
                    <a:pt x="84" y="4557"/>
                    <a:pt x="179" y="4390"/>
                  </a:cubicBezTo>
                  <a:cubicBezTo>
                    <a:pt x="215" y="4295"/>
                    <a:pt x="334" y="4176"/>
                    <a:pt x="453" y="4057"/>
                  </a:cubicBezTo>
                  <a:cubicBezTo>
                    <a:pt x="632" y="3878"/>
                    <a:pt x="739" y="3783"/>
                    <a:pt x="739" y="3700"/>
                  </a:cubicBezTo>
                  <a:cubicBezTo>
                    <a:pt x="739" y="3581"/>
                    <a:pt x="525" y="3152"/>
                    <a:pt x="489" y="3069"/>
                  </a:cubicBezTo>
                  <a:lnTo>
                    <a:pt x="394" y="3104"/>
                  </a:lnTo>
                  <a:cubicBezTo>
                    <a:pt x="501" y="3307"/>
                    <a:pt x="644" y="3628"/>
                    <a:pt x="644" y="3700"/>
                  </a:cubicBezTo>
                  <a:cubicBezTo>
                    <a:pt x="644" y="3747"/>
                    <a:pt x="501" y="3902"/>
                    <a:pt x="394" y="3997"/>
                  </a:cubicBezTo>
                  <a:cubicBezTo>
                    <a:pt x="274" y="4140"/>
                    <a:pt x="144" y="4247"/>
                    <a:pt x="96" y="4355"/>
                  </a:cubicBezTo>
                  <a:cubicBezTo>
                    <a:pt x="1" y="4569"/>
                    <a:pt x="1" y="5283"/>
                    <a:pt x="108" y="6176"/>
                  </a:cubicBezTo>
                  <a:cubicBezTo>
                    <a:pt x="239" y="7081"/>
                    <a:pt x="441" y="7807"/>
                    <a:pt x="441" y="7831"/>
                  </a:cubicBezTo>
                  <a:lnTo>
                    <a:pt x="453" y="7867"/>
                  </a:lnTo>
                  <a:lnTo>
                    <a:pt x="3049" y="7331"/>
                  </a:lnTo>
                  <a:lnTo>
                    <a:pt x="3037" y="7284"/>
                  </a:lnTo>
                  <a:cubicBezTo>
                    <a:pt x="2822" y="6295"/>
                    <a:pt x="2537" y="4748"/>
                    <a:pt x="2596" y="4569"/>
                  </a:cubicBezTo>
                  <a:cubicBezTo>
                    <a:pt x="2632" y="4486"/>
                    <a:pt x="2763" y="4355"/>
                    <a:pt x="2894" y="4224"/>
                  </a:cubicBezTo>
                  <a:cubicBezTo>
                    <a:pt x="3275" y="3866"/>
                    <a:pt x="3787" y="3355"/>
                    <a:pt x="3584" y="2902"/>
                  </a:cubicBezTo>
                  <a:cubicBezTo>
                    <a:pt x="3453" y="2604"/>
                    <a:pt x="2215" y="80"/>
                    <a:pt x="1763" y="9"/>
                  </a:cubicBezTo>
                  <a:cubicBezTo>
                    <a:pt x="1726" y="3"/>
                    <a:pt x="1692" y="0"/>
                    <a:pt x="16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3"/>
            <p:cNvSpPr/>
            <p:nvPr/>
          </p:nvSpPr>
          <p:spPr>
            <a:xfrm>
              <a:off x="7644932" y="3735649"/>
              <a:ext cx="339333" cy="218630"/>
            </a:xfrm>
            <a:custGeom>
              <a:avLst/>
              <a:gdLst/>
              <a:ahLst/>
              <a:cxnLst/>
              <a:rect l="l" t="t" r="r" b="b"/>
              <a:pathLst>
                <a:path w="3680" h="2371" extrusionOk="0">
                  <a:moveTo>
                    <a:pt x="2953" y="1"/>
                  </a:moveTo>
                  <a:lnTo>
                    <a:pt x="0" y="584"/>
                  </a:lnTo>
                  <a:lnTo>
                    <a:pt x="226" y="2370"/>
                  </a:lnTo>
                  <a:lnTo>
                    <a:pt x="3679" y="1441"/>
                  </a:lnTo>
                  <a:lnTo>
                    <a:pt x="2953" y="1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3"/>
            <p:cNvSpPr/>
            <p:nvPr/>
          </p:nvSpPr>
          <p:spPr>
            <a:xfrm>
              <a:off x="7627319" y="3832287"/>
              <a:ext cx="834501" cy="993102"/>
            </a:xfrm>
            <a:custGeom>
              <a:avLst/>
              <a:gdLst/>
              <a:ahLst/>
              <a:cxnLst/>
              <a:rect l="l" t="t" r="r" b="b"/>
              <a:pathLst>
                <a:path w="9050" h="10770" extrusionOk="0">
                  <a:moveTo>
                    <a:pt x="4346" y="0"/>
                  </a:moveTo>
                  <a:lnTo>
                    <a:pt x="1" y="917"/>
                  </a:lnTo>
                  <a:cubicBezTo>
                    <a:pt x="1" y="917"/>
                    <a:pt x="596" y="10133"/>
                    <a:pt x="3870" y="10680"/>
                  </a:cubicBezTo>
                  <a:cubicBezTo>
                    <a:pt x="4225" y="10739"/>
                    <a:pt x="4579" y="10769"/>
                    <a:pt x="4927" y="10769"/>
                  </a:cubicBezTo>
                  <a:cubicBezTo>
                    <a:pt x="6622" y="10769"/>
                    <a:pt x="8180" y="10054"/>
                    <a:pt x="9049" y="8454"/>
                  </a:cubicBezTo>
                  <a:lnTo>
                    <a:pt x="7990" y="6037"/>
                  </a:lnTo>
                  <a:lnTo>
                    <a:pt x="43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3"/>
            <p:cNvSpPr/>
            <p:nvPr/>
          </p:nvSpPr>
          <p:spPr>
            <a:xfrm>
              <a:off x="7621879" y="3826754"/>
              <a:ext cx="842154" cy="1003614"/>
            </a:xfrm>
            <a:custGeom>
              <a:avLst/>
              <a:gdLst/>
              <a:ahLst/>
              <a:cxnLst/>
              <a:rect l="l" t="t" r="r" b="b"/>
              <a:pathLst>
                <a:path w="9133" h="10884" extrusionOk="0">
                  <a:moveTo>
                    <a:pt x="4370" y="108"/>
                  </a:moveTo>
                  <a:lnTo>
                    <a:pt x="8001" y="6121"/>
                  </a:lnTo>
                  <a:lnTo>
                    <a:pt x="9049" y="8502"/>
                  </a:lnTo>
                  <a:cubicBezTo>
                    <a:pt x="8251" y="9967"/>
                    <a:pt x="6786" y="10773"/>
                    <a:pt x="5003" y="10773"/>
                  </a:cubicBezTo>
                  <a:cubicBezTo>
                    <a:pt x="4656" y="10773"/>
                    <a:pt x="4297" y="10743"/>
                    <a:pt x="3929" y="10681"/>
                  </a:cubicBezTo>
                  <a:cubicBezTo>
                    <a:pt x="822" y="10181"/>
                    <a:pt x="143" y="1680"/>
                    <a:pt x="95" y="1013"/>
                  </a:cubicBezTo>
                  <a:lnTo>
                    <a:pt x="4370" y="108"/>
                  </a:lnTo>
                  <a:close/>
                  <a:moveTo>
                    <a:pt x="4417" y="1"/>
                  </a:moveTo>
                  <a:lnTo>
                    <a:pt x="0" y="942"/>
                  </a:lnTo>
                  <a:lnTo>
                    <a:pt x="0" y="977"/>
                  </a:lnTo>
                  <a:cubicBezTo>
                    <a:pt x="24" y="1358"/>
                    <a:pt x="631" y="10240"/>
                    <a:pt x="3905" y="10788"/>
                  </a:cubicBezTo>
                  <a:cubicBezTo>
                    <a:pt x="4286" y="10847"/>
                    <a:pt x="4655" y="10883"/>
                    <a:pt x="4989" y="10883"/>
                  </a:cubicBezTo>
                  <a:cubicBezTo>
                    <a:pt x="6822" y="10883"/>
                    <a:pt x="8334" y="10050"/>
                    <a:pt x="9120" y="8514"/>
                  </a:cubicBezTo>
                  <a:lnTo>
                    <a:pt x="9132" y="8502"/>
                  </a:lnTo>
                  <a:lnTo>
                    <a:pt x="8072" y="6073"/>
                  </a:lnTo>
                  <a:lnTo>
                    <a:pt x="44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3"/>
            <p:cNvSpPr/>
            <p:nvPr/>
          </p:nvSpPr>
          <p:spPr>
            <a:xfrm>
              <a:off x="7636079" y="3927818"/>
              <a:ext cx="451368" cy="120795"/>
            </a:xfrm>
            <a:custGeom>
              <a:avLst/>
              <a:gdLst/>
              <a:ahLst/>
              <a:cxnLst/>
              <a:rect l="l" t="t" r="r" b="b"/>
              <a:pathLst>
                <a:path w="4895" h="1310" extrusionOk="0">
                  <a:moveTo>
                    <a:pt x="4870" y="0"/>
                  </a:moveTo>
                  <a:lnTo>
                    <a:pt x="1" y="1227"/>
                  </a:lnTo>
                  <a:lnTo>
                    <a:pt x="25" y="1310"/>
                  </a:lnTo>
                  <a:lnTo>
                    <a:pt x="4894" y="84"/>
                  </a:lnTo>
                  <a:lnTo>
                    <a:pt x="48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3"/>
            <p:cNvSpPr/>
            <p:nvPr/>
          </p:nvSpPr>
          <p:spPr>
            <a:xfrm>
              <a:off x="7621879" y="3826754"/>
              <a:ext cx="857461" cy="1003614"/>
            </a:xfrm>
            <a:custGeom>
              <a:avLst/>
              <a:gdLst/>
              <a:ahLst/>
              <a:cxnLst/>
              <a:rect l="l" t="t" r="r" b="b"/>
              <a:pathLst>
                <a:path w="9299" h="10884" extrusionOk="0">
                  <a:moveTo>
                    <a:pt x="4417" y="1"/>
                  </a:moveTo>
                  <a:lnTo>
                    <a:pt x="0" y="942"/>
                  </a:lnTo>
                  <a:lnTo>
                    <a:pt x="0" y="977"/>
                  </a:lnTo>
                  <a:cubicBezTo>
                    <a:pt x="24" y="1358"/>
                    <a:pt x="631" y="10240"/>
                    <a:pt x="3905" y="10788"/>
                  </a:cubicBezTo>
                  <a:cubicBezTo>
                    <a:pt x="4251" y="10847"/>
                    <a:pt x="4620" y="10883"/>
                    <a:pt x="4989" y="10883"/>
                  </a:cubicBezTo>
                  <a:cubicBezTo>
                    <a:pt x="6620" y="10883"/>
                    <a:pt x="8358" y="10264"/>
                    <a:pt x="9299" y="8538"/>
                  </a:cubicBezTo>
                  <a:lnTo>
                    <a:pt x="9204" y="8502"/>
                  </a:lnTo>
                  <a:cubicBezTo>
                    <a:pt x="8306" y="10191"/>
                    <a:pt x="6587" y="10769"/>
                    <a:pt x="5005" y="10769"/>
                  </a:cubicBezTo>
                  <a:cubicBezTo>
                    <a:pt x="4635" y="10769"/>
                    <a:pt x="4272" y="10737"/>
                    <a:pt x="3929" y="10681"/>
                  </a:cubicBezTo>
                  <a:cubicBezTo>
                    <a:pt x="833" y="10181"/>
                    <a:pt x="143" y="1680"/>
                    <a:pt x="95" y="1013"/>
                  </a:cubicBezTo>
                  <a:lnTo>
                    <a:pt x="4370" y="108"/>
                  </a:lnTo>
                  <a:lnTo>
                    <a:pt x="8001" y="6121"/>
                  </a:lnTo>
                  <a:lnTo>
                    <a:pt x="8072" y="6073"/>
                  </a:lnTo>
                  <a:lnTo>
                    <a:pt x="44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3"/>
            <p:cNvSpPr/>
            <p:nvPr/>
          </p:nvSpPr>
          <p:spPr>
            <a:xfrm>
              <a:off x="7909024" y="4111041"/>
              <a:ext cx="57908" cy="60029"/>
            </a:xfrm>
            <a:custGeom>
              <a:avLst/>
              <a:gdLst/>
              <a:ahLst/>
              <a:cxnLst/>
              <a:rect l="l" t="t" r="r" b="b"/>
              <a:pathLst>
                <a:path w="628" h="651" extrusionOk="0">
                  <a:moveTo>
                    <a:pt x="581" y="1"/>
                  </a:moveTo>
                  <a:cubicBezTo>
                    <a:pt x="572" y="1"/>
                    <a:pt x="562" y="5"/>
                    <a:pt x="553" y="14"/>
                  </a:cubicBezTo>
                  <a:lnTo>
                    <a:pt x="17" y="597"/>
                  </a:lnTo>
                  <a:cubicBezTo>
                    <a:pt x="0" y="614"/>
                    <a:pt x="21" y="651"/>
                    <a:pt x="42" y="651"/>
                  </a:cubicBezTo>
                  <a:cubicBezTo>
                    <a:pt x="50" y="651"/>
                    <a:pt x="59" y="646"/>
                    <a:pt x="65" y="633"/>
                  </a:cubicBezTo>
                  <a:lnTo>
                    <a:pt x="601" y="61"/>
                  </a:lnTo>
                  <a:cubicBezTo>
                    <a:pt x="628" y="34"/>
                    <a:pt x="607" y="1"/>
                    <a:pt x="5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3"/>
            <p:cNvSpPr/>
            <p:nvPr/>
          </p:nvSpPr>
          <p:spPr>
            <a:xfrm>
              <a:off x="8355234" y="4451485"/>
              <a:ext cx="81329" cy="13370"/>
            </a:xfrm>
            <a:custGeom>
              <a:avLst/>
              <a:gdLst/>
              <a:ahLst/>
              <a:cxnLst/>
              <a:rect l="l" t="t" r="r" b="b"/>
              <a:pathLst>
                <a:path w="882" h="145" extrusionOk="0">
                  <a:moveTo>
                    <a:pt x="48" y="1"/>
                  </a:moveTo>
                  <a:cubicBezTo>
                    <a:pt x="0" y="1"/>
                    <a:pt x="0" y="60"/>
                    <a:pt x="48" y="72"/>
                  </a:cubicBezTo>
                  <a:cubicBezTo>
                    <a:pt x="310" y="96"/>
                    <a:pt x="572" y="120"/>
                    <a:pt x="834" y="143"/>
                  </a:cubicBezTo>
                  <a:cubicBezTo>
                    <a:pt x="837" y="144"/>
                    <a:pt x="841" y="145"/>
                    <a:pt x="844" y="145"/>
                  </a:cubicBezTo>
                  <a:cubicBezTo>
                    <a:pt x="881" y="145"/>
                    <a:pt x="878" y="83"/>
                    <a:pt x="834" y="72"/>
                  </a:cubicBezTo>
                  <a:cubicBezTo>
                    <a:pt x="572" y="36"/>
                    <a:pt x="310" y="24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3"/>
            <p:cNvSpPr/>
            <p:nvPr/>
          </p:nvSpPr>
          <p:spPr>
            <a:xfrm>
              <a:off x="7889383" y="4354018"/>
              <a:ext cx="39374" cy="71739"/>
            </a:xfrm>
            <a:custGeom>
              <a:avLst/>
              <a:gdLst/>
              <a:ahLst/>
              <a:cxnLst/>
              <a:rect l="l" t="t" r="r" b="b"/>
              <a:pathLst>
                <a:path w="427" h="778" extrusionOk="0">
                  <a:moveTo>
                    <a:pt x="375" y="0"/>
                  </a:moveTo>
                  <a:cubicBezTo>
                    <a:pt x="366" y="0"/>
                    <a:pt x="356" y="3"/>
                    <a:pt x="349" y="10"/>
                  </a:cubicBezTo>
                  <a:cubicBezTo>
                    <a:pt x="230" y="248"/>
                    <a:pt x="135" y="486"/>
                    <a:pt x="16" y="724"/>
                  </a:cubicBezTo>
                  <a:cubicBezTo>
                    <a:pt x="0" y="756"/>
                    <a:pt x="21" y="777"/>
                    <a:pt x="44" y="777"/>
                  </a:cubicBezTo>
                  <a:cubicBezTo>
                    <a:pt x="56" y="777"/>
                    <a:pt x="68" y="772"/>
                    <a:pt x="76" y="760"/>
                  </a:cubicBezTo>
                  <a:cubicBezTo>
                    <a:pt x="195" y="522"/>
                    <a:pt x="290" y="284"/>
                    <a:pt x="409" y="46"/>
                  </a:cubicBezTo>
                  <a:cubicBezTo>
                    <a:pt x="426" y="20"/>
                    <a:pt x="400" y="0"/>
                    <a:pt x="3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3"/>
            <p:cNvSpPr/>
            <p:nvPr/>
          </p:nvSpPr>
          <p:spPr>
            <a:xfrm>
              <a:off x="8040609" y="4020121"/>
              <a:ext cx="56156" cy="61504"/>
            </a:xfrm>
            <a:custGeom>
              <a:avLst/>
              <a:gdLst/>
              <a:ahLst/>
              <a:cxnLst/>
              <a:rect l="l" t="t" r="r" b="b"/>
              <a:pathLst>
                <a:path w="609" h="667" extrusionOk="0">
                  <a:moveTo>
                    <a:pt x="53" y="0"/>
                  </a:moveTo>
                  <a:cubicBezTo>
                    <a:pt x="33" y="0"/>
                    <a:pt x="1" y="40"/>
                    <a:pt x="19" y="59"/>
                  </a:cubicBezTo>
                  <a:cubicBezTo>
                    <a:pt x="198" y="249"/>
                    <a:pt x="364" y="464"/>
                    <a:pt x="543" y="654"/>
                  </a:cubicBezTo>
                  <a:cubicBezTo>
                    <a:pt x="552" y="663"/>
                    <a:pt x="561" y="667"/>
                    <a:pt x="569" y="667"/>
                  </a:cubicBezTo>
                  <a:cubicBezTo>
                    <a:pt x="593" y="667"/>
                    <a:pt x="608" y="633"/>
                    <a:pt x="591" y="607"/>
                  </a:cubicBezTo>
                  <a:cubicBezTo>
                    <a:pt x="412" y="416"/>
                    <a:pt x="245" y="214"/>
                    <a:pt x="67" y="11"/>
                  </a:cubicBezTo>
                  <a:cubicBezTo>
                    <a:pt x="64" y="3"/>
                    <a:pt x="59" y="0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3"/>
            <p:cNvSpPr/>
            <p:nvPr/>
          </p:nvSpPr>
          <p:spPr>
            <a:xfrm>
              <a:off x="7746825" y="4091861"/>
              <a:ext cx="30983" cy="74875"/>
            </a:xfrm>
            <a:custGeom>
              <a:avLst/>
              <a:gdLst/>
              <a:ahLst/>
              <a:cxnLst/>
              <a:rect l="l" t="t" r="r" b="b"/>
              <a:pathLst>
                <a:path w="336" h="812" extrusionOk="0">
                  <a:moveTo>
                    <a:pt x="293" y="1"/>
                  </a:moveTo>
                  <a:cubicBezTo>
                    <a:pt x="278" y="1"/>
                    <a:pt x="264" y="10"/>
                    <a:pt x="264" y="31"/>
                  </a:cubicBezTo>
                  <a:cubicBezTo>
                    <a:pt x="169" y="281"/>
                    <a:pt x="98" y="531"/>
                    <a:pt x="14" y="769"/>
                  </a:cubicBezTo>
                  <a:cubicBezTo>
                    <a:pt x="1" y="796"/>
                    <a:pt x="18" y="811"/>
                    <a:pt x="39" y="811"/>
                  </a:cubicBezTo>
                  <a:cubicBezTo>
                    <a:pt x="56" y="811"/>
                    <a:pt x="75" y="802"/>
                    <a:pt x="86" y="781"/>
                  </a:cubicBezTo>
                  <a:cubicBezTo>
                    <a:pt x="169" y="531"/>
                    <a:pt x="252" y="281"/>
                    <a:pt x="336" y="43"/>
                  </a:cubicBezTo>
                  <a:cubicBezTo>
                    <a:pt x="336" y="16"/>
                    <a:pt x="313" y="1"/>
                    <a:pt x="2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3"/>
            <p:cNvSpPr/>
            <p:nvPr/>
          </p:nvSpPr>
          <p:spPr>
            <a:xfrm>
              <a:off x="7721375" y="4291314"/>
              <a:ext cx="67774" cy="49332"/>
            </a:xfrm>
            <a:custGeom>
              <a:avLst/>
              <a:gdLst/>
              <a:ahLst/>
              <a:cxnLst/>
              <a:rect l="l" t="t" r="r" b="b"/>
              <a:pathLst>
                <a:path w="735" h="535" extrusionOk="0">
                  <a:moveTo>
                    <a:pt x="42" y="0"/>
                  </a:moveTo>
                  <a:cubicBezTo>
                    <a:pt x="16" y="0"/>
                    <a:pt x="0" y="43"/>
                    <a:pt x="28" y="71"/>
                  </a:cubicBezTo>
                  <a:cubicBezTo>
                    <a:pt x="243" y="214"/>
                    <a:pt x="469" y="380"/>
                    <a:pt x="671" y="523"/>
                  </a:cubicBezTo>
                  <a:cubicBezTo>
                    <a:pt x="679" y="531"/>
                    <a:pt x="687" y="534"/>
                    <a:pt x="694" y="534"/>
                  </a:cubicBezTo>
                  <a:cubicBezTo>
                    <a:pt x="719" y="534"/>
                    <a:pt x="735" y="492"/>
                    <a:pt x="707" y="464"/>
                  </a:cubicBezTo>
                  <a:cubicBezTo>
                    <a:pt x="493" y="321"/>
                    <a:pt x="266" y="154"/>
                    <a:pt x="64" y="11"/>
                  </a:cubicBezTo>
                  <a:cubicBezTo>
                    <a:pt x="56" y="3"/>
                    <a:pt x="49" y="0"/>
                    <a:pt x="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3"/>
            <p:cNvSpPr/>
            <p:nvPr/>
          </p:nvSpPr>
          <p:spPr>
            <a:xfrm>
              <a:off x="7762132" y="4472878"/>
              <a:ext cx="57631" cy="61688"/>
            </a:xfrm>
            <a:custGeom>
              <a:avLst/>
              <a:gdLst/>
              <a:ahLst/>
              <a:cxnLst/>
              <a:rect l="l" t="t" r="r" b="b"/>
              <a:pathLst>
                <a:path w="625" h="669" extrusionOk="0">
                  <a:moveTo>
                    <a:pt x="585" y="1"/>
                  </a:moveTo>
                  <a:cubicBezTo>
                    <a:pt x="577" y="1"/>
                    <a:pt x="569" y="6"/>
                    <a:pt x="563" y="19"/>
                  </a:cubicBezTo>
                  <a:cubicBezTo>
                    <a:pt x="384" y="209"/>
                    <a:pt x="217" y="423"/>
                    <a:pt x="39" y="614"/>
                  </a:cubicBezTo>
                  <a:cubicBezTo>
                    <a:pt x="0" y="633"/>
                    <a:pt x="32" y="668"/>
                    <a:pt x="64" y="668"/>
                  </a:cubicBezTo>
                  <a:cubicBezTo>
                    <a:pt x="72" y="668"/>
                    <a:pt x="80" y="666"/>
                    <a:pt x="86" y="662"/>
                  </a:cubicBezTo>
                  <a:cubicBezTo>
                    <a:pt x="265" y="459"/>
                    <a:pt x="420" y="257"/>
                    <a:pt x="598" y="66"/>
                  </a:cubicBezTo>
                  <a:cubicBezTo>
                    <a:pt x="625" y="40"/>
                    <a:pt x="606" y="1"/>
                    <a:pt x="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3"/>
            <p:cNvSpPr/>
            <p:nvPr/>
          </p:nvSpPr>
          <p:spPr>
            <a:xfrm>
              <a:off x="8155781" y="4259501"/>
              <a:ext cx="42601" cy="71002"/>
            </a:xfrm>
            <a:custGeom>
              <a:avLst/>
              <a:gdLst/>
              <a:ahLst/>
              <a:cxnLst/>
              <a:rect l="l" t="t" r="r" b="b"/>
              <a:pathLst>
                <a:path w="462" h="770" extrusionOk="0">
                  <a:moveTo>
                    <a:pt x="45" y="0"/>
                  </a:moveTo>
                  <a:cubicBezTo>
                    <a:pt x="24" y="0"/>
                    <a:pt x="0" y="27"/>
                    <a:pt x="8" y="59"/>
                  </a:cubicBezTo>
                  <a:cubicBezTo>
                    <a:pt x="127" y="297"/>
                    <a:pt x="258" y="511"/>
                    <a:pt x="377" y="749"/>
                  </a:cubicBezTo>
                  <a:cubicBezTo>
                    <a:pt x="385" y="764"/>
                    <a:pt x="397" y="769"/>
                    <a:pt x="409" y="769"/>
                  </a:cubicBezTo>
                  <a:cubicBezTo>
                    <a:pt x="435" y="769"/>
                    <a:pt x="462" y="742"/>
                    <a:pt x="437" y="725"/>
                  </a:cubicBezTo>
                  <a:cubicBezTo>
                    <a:pt x="318" y="487"/>
                    <a:pt x="187" y="261"/>
                    <a:pt x="68" y="23"/>
                  </a:cubicBezTo>
                  <a:cubicBezTo>
                    <a:pt x="64" y="7"/>
                    <a:pt x="55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3"/>
            <p:cNvSpPr/>
            <p:nvPr/>
          </p:nvSpPr>
          <p:spPr>
            <a:xfrm>
              <a:off x="8288565" y="4629084"/>
              <a:ext cx="42693" cy="70909"/>
            </a:xfrm>
            <a:custGeom>
              <a:avLst/>
              <a:gdLst/>
              <a:ahLst/>
              <a:cxnLst/>
              <a:rect l="l" t="t" r="r" b="b"/>
              <a:pathLst>
                <a:path w="463" h="769" extrusionOk="0">
                  <a:moveTo>
                    <a:pt x="49" y="0"/>
                  </a:moveTo>
                  <a:cubicBezTo>
                    <a:pt x="28" y="0"/>
                    <a:pt x="1" y="26"/>
                    <a:pt x="9" y="51"/>
                  </a:cubicBezTo>
                  <a:cubicBezTo>
                    <a:pt x="128" y="289"/>
                    <a:pt x="271" y="515"/>
                    <a:pt x="390" y="753"/>
                  </a:cubicBezTo>
                  <a:cubicBezTo>
                    <a:pt x="394" y="764"/>
                    <a:pt x="402" y="768"/>
                    <a:pt x="412" y="768"/>
                  </a:cubicBezTo>
                  <a:cubicBezTo>
                    <a:pt x="435" y="768"/>
                    <a:pt x="463" y="743"/>
                    <a:pt x="438" y="718"/>
                  </a:cubicBezTo>
                  <a:cubicBezTo>
                    <a:pt x="331" y="480"/>
                    <a:pt x="188" y="253"/>
                    <a:pt x="69" y="15"/>
                  </a:cubicBezTo>
                  <a:cubicBezTo>
                    <a:pt x="65" y="5"/>
                    <a:pt x="58" y="0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3"/>
            <p:cNvSpPr/>
            <p:nvPr/>
          </p:nvSpPr>
          <p:spPr>
            <a:xfrm>
              <a:off x="8194602" y="4455542"/>
              <a:ext cx="46658" cy="68973"/>
            </a:xfrm>
            <a:custGeom>
              <a:avLst/>
              <a:gdLst/>
              <a:ahLst/>
              <a:cxnLst/>
              <a:rect l="l" t="t" r="r" b="b"/>
              <a:pathLst>
                <a:path w="506" h="748" extrusionOk="0">
                  <a:moveTo>
                    <a:pt x="457" y="1"/>
                  </a:moveTo>
                  <a:cubicBezTo>
                    <a:pt x="445" y="1"/>
                    <a:pt x="432" y="5"/>
                    <a:pt x="421" y="16"/>
                  </a:cubicBezTo>
                  <a:cubicBezTo>
                    <a:pt x="290" y="230"/>
                    <a:pt x="159" y="457"/>
                    <a:pt x="16" y="695"/>
                  </a:cubicBezTo>
                  <a:cubicBezTo>
                    <a:pt x="0" y="727"/>
                    <a:pt x="27" y="748"/>
                    <a:pt x="50" y="748"/>
                  </a:cubicBezTo>
                  <a:cubicBezTo>
                    <a:pt x="61" y="748"/>
                    <a:pt x="72" y="742"/>
                    <a:pt x="76" y="730"/>
                  </a:cubicBezTo>
                  <a:cubicBezTo>
                    <a:pt x="207" y="504"/>
                    <a:pt x="349" y="278"/>
                    <a:pt x="480" y="40"/>
                  </a:cubicBezTo>
                  <a:cubicBezTo>
                    <a:pt x="505" y="23"/>
                    <a:pt x="484" y="1"/>
                    <a:pt x="4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3"/>
            <p:cNvSpPr/>
            <p:nvPr/>
          </p:nvSpPr>
          <p:spPr>
            <a:xfrm>
              <a:off x="8001881" y="4221879"/>
              <a:ext cx="74967" cy="35870"/>
            </a:xfrm>
            <a:custGeom>
              <a:avLst/>
              <a:gdLst/>
              <a:ahLst/>
              <a:cxnLst/>
              <a:rect l="l" t="t" r="r" b="b"/>
              <a:pathLst>
                <a:path w="813" h="389" extrusionOk="0">
                  <a:moveTo>
                    <a:pt x="49" y="1"/>
                  </a:moveTo>
                  <a:cubicBezTo>
                    <a:pt x="19" y="1"/>
                    <a:pt x="1" y="51"/>
                    <a:pt x="22" y="62"/>
                  </a:cubicBezTo>
                  <a:cubicBezTo>
                    <a:pt x="261" y="169"/>
                    <a:pt x="499" y="264"/>
                    <a:pt x="737" y="383"/>
                  </a:cubicBezTo>
                  <a:cubicBezTo>
                    <a:pt x="744" y="387"/>
                    <a:pt x="752" y="389"/>
                    <a:pt x="759" y="389"/>
                  </a:cubicBezTo>
                  <a:cubicBezTo>
                    <a:pt x="794" y="389"/>
                    <a:pt x="812" y="344"/>
                    <a:pt x="773" y="324"/>
                  </a:cubicBezTo>
                  <a:cubicBezTo>
                    <a:pt x="534" y="228"/>
                    <a:pt x="296" y="121"/>
                    <a:pt x="58" y="2"/>
                  </a:cubicBezTo>
                  <a:cubicBezTo>
                    <a:pt x="55" y="1"/>
                    <a:pt x="52" y="1"/>
                    <a:pt x="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3"/>
            <p:cNvSpPr/>
            <p:nvPr/>
          </p:nvSpPr>
          <p:spPr>
            <a:xfrm>
              <a:off x="8053703" y="4655548"/>
              <a:ext cx="75981" cy="35870"/>
            </a:xfrm>
            <a:custGeom>
              <a:avLst/>
              <a:gdLst/>
              <a:ahLst/>
              <a:cxnLst/>
              <a:rect l="l" t="t" r="r" b="b"/>
              <a:pathLst>
                <a:path w="824" h="389" extrusionOk="0">
                  <a:moveTo>
                    <a:pt x="67" y="1"/>
                  </a:moveTo>
                  <a:cubicBezTo>
                    <a:pt x="26" y="1"/>
                    <a:pt x="0" y="51"/>
                    <a:pt x="44" y="62"/>
                  </a:cubicBezTo>
                  <a:cubicBezTo>
                    <a:pt x="282" y="169"/>
                    <a:pt x="520" y="264"/>
                    <a:pt x="758" y="383"/>
                  </a:cubicBezTo>
                  <a:cubicBezTo>
                    <a:pt x="766" y="387"/>
                    <a:pt x="773" y="389"/>
                    <a:pt x="779" y="389"/>
                  </a:cubicBezTo>
                  <a:cubicBezTo>
                    <a:pt x="812" y="389"/>
                    <a:pt x="824" y="344"/>
                    <a:pt x="794" y="324"/>
                  </a:cubicBezTo>
                  <a:cubicBezTo>
                    <a:pt x="556" y="228"/>
                    <a:pt x="306" y="121"/>
                    <a:pt x="80" y="2"/>
                  </a:cubicBezTo>
                  <a:cubicBezTo>
                    <a:pt x="75" y="1"/>
                    <a:pt x="71" y="1"/>
                    <a:pt x="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3"/>
            <p:cNvSpPr/>
            <p:nvPr/>
          </p:nvSpPr>
          <p:spPr>
            <a:xfrm>
              <a:off x="7880623" y="4665046"/>
              <a:ext cx="55787" cy="62795"/>
            </a:xfrm>
            <a:custGeom>
              <a:avLst/>
              <a:gdLst/>
              <a:ahLst/>
              <a:cxnLst/>
              <a:rect l="l" t="t" r="r" b="b"/>
              <a:pathLst>
                <a:path w="605" h="681" extrusionOk="0">
                  <a:moveTo>
                    <a:pt x="562" y="0"/>
                  </a:moveTo>
                  <a:cubicBezTo>
                    <a:pt x="554" y="0"/>
                    <a:pt x="546" y="6"/>
                    <a:pt x="540" y="18"/>
                  </a:cubicBezTo>
                  <a:cubicBezTo>
                    <a:pt x="373" y="221"/>
                    <a:pt x="194" y="423"/>
                    <a:pt x="28" y="625"/>
                  </a:cubicBezTo>
                  <a:cubicBezTo>
                    <a:pt x="0" y="653"/>
                    <a:pt x="30" y="681"/>
                    <a:pt x="55" y="681"/>
                  </a:cubicBezTo>
                  <a:cubicBezTo>
                    <a:pt x="63" y="681"/>
                    <a:pt x="70" y="678"/>
                    <a:pt x="75" y="673"/>
                  </a:cubicBezTo>
                  <a:cubicBezTo>
                    <a:pt x="242" y="459"/>
                    <a:pt x="421" y="268"/>
                    <a:pt x="587" y="66"/>
                  </a:cubicBezTo>
                  <a:cubicBezTo>
                    <a:pt x="605" y="40"/>
                    <a:pt x="584" y="0"/>
                    <a:pt x="5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3"/>
            <p:cNvSpPr/>
            <p:nvPr/>
          </p:nvSpPr>
          <p:spPr>
            <a:xfrm>
              <a:off x="7962138" y="4466239"/>
              <a:ext cx="30429" cy="75059"/>
            </a:xfrm>
            <a:custGeom>
              <a:avLst/>
              <a:gdLst/>
              <a:ahLst/>
              <a:cxnLst/>
              <a:rect l="l" t="t" r="r" b="b"/>
              <a:pathLst>
                <a:path w="330" h="814" extrusionOk="0">
                  <a:moveTo>
                    <a:pt x="289" y="1"/>
                  </a:moveTo>
                  <a:cubicBezTo>
                    <a:pt x="273" y="1"/>
                    <a:pt x="256" y="10"/>
                    <a:pt x="251" y="31"/>
                  </a:cubicBezTo>
                  <a:cubicBezTo>
                    <a:pt x="156" y="281"/>
                    <a:pt x="84" y="531"/>
                    <a:pt x="1" y="769"/>
                  </a:cubicBezTo>
                  <a:cubicBezTo>
                    <a:pt x="1" y="798"/>
                    <a:pt x="23" y="814"/>
                    <a:pt x="43" y="814"/>
                  </a:cubicBezTo>
                  <a:cubicBezTo>
                    <a:pt x="56" y="814"/>
                    <a:pt x="68" y="807"/>
                    <a:pt x="72" y="793"/>
                  </a:cubicBezTo>
                  <a:cubicBezTo>
                    <a:pt x="156" y="531"/>
                    <a:pt x="239" y="281"/>
                    <a:pt x="322" y="43"/>
                  </a:cubicBezTo>
                  <a:cubicBezTo>
                    <a:pt x="329" y="16"/>
                    <a:pt x="310" y="1"/>
                    <a:pt x="2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3"/>
            <p:cNvSpPr/>
            <p:nvPr/>
          </p:nvSpPr>
          <p:spPr>
            <a:xfrm>
              <a:off x="7759089" y="4200025"/>
              <a:ext cx="51638" cy="51730"/>
            </a:xfrm>
            <a:custGeom>
              <a:avLst/>
              <a:gdLst/>
              <a:ahLst/>
              <a:cxnLst/>
              <a:rect l="l" t="t" r="r" b="b"/>
              <a:pathLst>
                <a:path w="560" h="561" extrusionOk="0">
                  <a:moveTo>
                    <a:pt x="285" y="81"/>
                  </a:moveTo>
                  <a:cubicBezTo>
                    <a:pt x="387" y="81"/>
                    <a:pt x="488" y="150"/>
                    <a:pt x="488" y="287"/>
                  </a:cubicBezTo>
                  <a:cubicBezTo>
                    <a:pt x="488" y="418"/>
                    <a:pt x="387" y="483"/>
                    <a:pt x="285" y="483"/>
                  </a:cubicBezTo>
                  <a:cubicBezTo>
                    <a:pt x="182" y="483"/>
                    <a:pt x="78" y="418"/>
                    <a:pt x="72" y="287"/>
                  </a:cubicBezTo>
                  <a:cubicBezTo>
                    <a:pt x="78" y="150"/>
                    <a:pt x="182" y="81"/>
                    <a:pt x="285" y="81"/>
                  </a:cubicBezTo>
                  <a:close/>
                  <a:moveTo>
                    <a:pt x="277" y="0"/>
                  </a:moveTo>
                  <a:cubicBezTo>
                    <a:pt x="124" y="0"/>
                    <a:pt x="15" y="123"/>
                    <a:pt x="1" y="280"/>
                  </a:cubicBezTo>
                  <a:lnTo>
                    <a:pt x="1" y="280"/>
                  </a:lnTo>
                  <a:cubicBezTo>
                    <a:pt x="1" y="282"/>
                    <a:pt x="0" y="284"/>
                    <a:pt x="0" y="287"/>
                  </a:cubicBezTo>
                  <a:cubicBezTo>
                    <a:pt x="0" y="287"/>
                    <a:pt x="0" y="287"/>
                    <a:pt x="0" y="287"/>
                  </a:cubicBezTo>
                  <a:lnTo>
                    <a:pt x="0" y="287"/>
                  </a:lnTo>
                  <a:cubicBezTo>
                    <a:pt x="0" y="288"/>
                    <a:pt x="0" y="290"/>
                    <a:pt x="1" y="291"/>
                  </a:cubicBezTo>
                  <a:lnTo>
                    <a:pt x="1" y="291"/>
                  </a:lnTo>
                  <a:cubicBezTo>
                    <a:pt x="15" y="432"/>
                    <a:pt x="121" y="561"/>
                    <a:pt x="274" y="561"/>
                  </a:cubicBezTo>
                  <a:cubicBezTo>
                    <a:pt x="429" y="561"/>
                    <a:pt x="560" y="430"/>
                    <a:pt x="560" y="287"/>
                  </a:cubicBezTo>
                  <a:cubicBezTo>
                    <a:pt x="560" y="132"/>
                    <a:pt x="441" y="13"/>
                    <a:pt x="298" y="1"/>
                  </a:cubicBezTo>
                  <a:cubicBezTo>
                    <a:pt x="291" y="1"/>
                    <a:pt x="284" y="0"/>
                    <a:pt x="277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3"/>
            <p:cNvSpPr/>
            <p:nvPr/>
          </p:nvSpPr>
          <p:spPr>
            <a:xfrm>
              <a:off x="7866515" y="4025469"/>
              <a:ext cx="52929" cy="52836"/>
            </a:xfrm>
            <a:custGeom>
              <a:avLst/>
              <a:gdLst/>
              <a:ahLst/>
              <a:cxnLst/>
              <a:rect l="l" t="t" r="r" b="b"/>
              <a:pathLst>
                <a:path w="574" h="573" extrusionOk="0">
                  <a:moveTo>
                    <a:pt x="298" y="81"/>
                  </a:moveTo>
                  <a:cubicBezTo>
                    <a:pt x="401" y="81"/>
                    <a:pt x="502" y="150"/>
                    <a:pt x="502" y="287"/>
                  </a:cubicBezTo>
                  <a:cubicBezTo>
                    <a:pt x="502" y="418"/>
                    <a:pt x="401" y="483"/>
                    <a:pt x="298" y="483"/>
                  </a:cubicBezTo>
                  <a:cubicBezTo>
                    <a:pt x="196" y="483"/>
                    <a:pt x="91" y="418"/>
                    <a:pt x="85" y="287"/>
                  </a:cubicBezTo>
                  <a:cubicBezTo>
                    <a:pt x="91" y="150"/>
                    <a:pt x="196" y="81"/>
                    <a:pt x="298" y="81"/>
                  </a:cubicBezTo>
                  <a:close/>
                  <a:moveTo>
                    <a:pt x="300" y="1"/>
                  </a:moveTo>
                  <a:cubicBezTo>
                    <a:pt x="129" y="1"/>
                    <a:pt x="12" y="110"/>
                    <a:pt x="3" y="266"/>
                  </a:cubicBezTo>
                  <a:lnTo>
                    <a:pt x="3" y="266"/>
                  </a:lnTo>
                  <a:cubicBezTo>
                    <a:pt x="1" y="272"/>
                    <a:pt x="0" y="278"/>
                    <a:pt x="2" y="287"/>
                  </a:cubicBezTo>
                  <a:cubicBezTo>
                    <a:pt x="2" y="287"/>
                    <a:pt x="2" y="287"/>
                    <a:pt x="2" y="287"/>
                  </a:cubicBezTo>
                  <a:lnTo>
                    <a:pt x="2" y="287"/>
                  </a:lnTo>
                  <a:cubicBezTo>
                    <a:pt x="2" y="291"/>
                    <a:pt x="3" y="296"/>
                    <a:pt x="4" y="300"/>
                  </a:cubicBezTo>
                  <a:lnTo>
                    <a:pt x="4" y="300"/>
                  </a:lnTo>
                  <a:cubicBezTo>
                    <a:pt x="32" y="438"/>
                    <a:pt x="126" y="572"/>
                    <a:pt x="288" y="572"/>
                  </a:cubicBezTo>
                  <a:cubicBezTo>
                    <a:pt x="443" y="572"/>
                    <a:pt x="574" y="430"/>
                    <a:pt x="574" y="287"/>
                  </a:cubicBezTo>
                  <a:cubicBezTo>
                    <a:pt x="574" y="132"/>
                    <a:pt x="455" y="13"/>
                    <a:pt x="300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3"/>
            <p:cNvSpPr/>
            <p:nvPr/>
          </p:nvSpPr>
          <p:spPr>
            <a:xfrm>
              <a:off x="8093262" y="4114453"/>
              <a:ext cx="52375" cy="52744"/>
            </a:xfrm>
            <a:custGeom>
              <a:avLst/>
              <a:gdLst/>
              <a:ahLst/>
              <a:cxnLst/>
              <a:rect l="l" t="t" r="r" b="b"/>
              <a:pathLst>
                <a:path w="568" h="572" extrusionOk="0">
                  <a:moveTo>
                    <a:pt x="292" y="90"/>
                  </a:moveTo>
                  <a:cubicBezTo>
                    <a:pt x="395" y="90"/>
                    <a:pt x="496" y="155"/>
                    <a:pt x="496" y="286"/>
                  </a:cubicBezTo>
                  <a:cubicBezTo>
                    <a:pt x="496" y="423"/>
                    <a:pt x="395" y="491"/>
                    <a:pt x="292" y="491"/>
                  </a:cubicBezTo>
                  <a:cubicBezTo>
                    <a:pt x="189" y="491"/>
                    <a:pt x="85" y="423"/>
                    <a:pt x="79" y="286"/>
                  </a:cubicBezTo>
                  <a:cubicBezTo>
                    <a:pt x="85" y="155"/>
                    <a:pt x="189" y="90"/>
                    <a:pt x="292" y="90"/>
                  </a:cubicBezTo>
                  <a:close/>
                  <a:moveTo>
                    <a:pt x="305" y="0"/>
                  </a:moveTo>
                  <a:cubicBezTo>
                    <a:pt x="139" y="0"/>
                    <a:pt x="24" y="124"/>
                    <a:pt x="9" y="257"/>
                  </a:cubicBezTo>
                  <a:lnTo>
                    <a:pt x="9" y="257"/>
                  </a:lnTo>
                  <a:cubicBezTo>
                    <a:pt x="3" y="263"/>
                    <a:pt x="1" y="273"/>
                    <a:pt x="8" y="286"/>
                  </a:cubicBezTo>
                  <a:cubicBezTo>
                    <a:pt x="8" y="286"/>
                    <a:pt x="8" y="286"/>
                    <a:pt x="8" y="286"/>
                  </a:cubicBezTo>
                  <a:lnTo>
                    <a:pt x="8" y="286"/>
                  </a:lnTo>
                  <a:cubicBezTo>
                    <a:pt x="8" y="289"/>
                    <a:pt x="8" y="291"/>
                    <a:pt x="8" y="294"/>
                  </a:cubicBezTo>
                  <a:lnTo>
                    <a:pt x="8" y="294"/>
                  </a:lnTo>
                  <a:cubicBezTo>
                    <a:pt x="23" y="445"/>
                    <a:pt x="129" y="572"/>
                    <a:pt x="282" y="572"/>
                  </a:cubicBezTo>
                  <a:cubicBezTo>
                    <a:pt x="436" y="572"/>
                    <a:pt x="567" y="441"/>
                    <a:pt x="567" y="286"/>
                  </a:cubicBezTo>
                  <a:cubicBezTo>
                    <a:pt x="567" y="143"/>
                    <a:pt x="448" y="24"/>
                    <a:pt x="305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3"/>
            <p:cNvSpPr/>
            <p:nvPr/>
          </p:nvSpPr>
          <p:spPr>
            <a:xfrm>
              <a:off x="8249836" y="4341661"/>
              <a:ext cx="51638" cy="51730"/>
            </a:xfrm>
            <a:custGeom>
              <a:avLst/>
              <a:gdLst/>
              <a:ahLst/>
              <a:cxnLst/>
              <a:rect l="l" t="t" r="r" b="b"/>
              <a:pathLst>
                <a:path w="560" h="561" extrusionOk="0">
                  <a:moveTo>
                    <a:pt x="289" y="78"/>
                  </a:moveTo>
                  <a:cubicBezTo>
                    <a:pt x="390" y="78"/>
                    <a:pt x="489" y="144"/>
                    <a:pt x="489" y="275"/>
                  </a:cubicBezTo>
                  <a:cubicBezTo>
                    <a:pt x="489" y="412"/>
                    <a:pt x="387" y="480"/>
                    <a:pt x="285" y="480"/>
                  </a:cubicBezTo>
                  <a:cubicBezTo>
                    <a:pt x="182" y="480"/>
                    <a:pt x="78" y="412"/>
                    <a:pt x="72" y="275"/>
                  </a:cubicBezTo>
                  <a:cubicBezTo>
                    <a:pt x="84" y="144"/>
                    <a:pt x="188" y="78"/>
                    <a:pt x="289" y="78"/>
                  </a:cubicBezTo>
                  <a:close/>
                  <a:moveTo>
                    <a:pt x="298" y="1"/>
                  </a:moveTo>
                  <a:cubicBezTo>
                    <a:pt x="133" y="1"/>
                    <a:pt x="14" y="118"/>
                    <a:pt x="1" y="271"/>
                  </a:cubicBezTo>
                  <a:lnTo>
                    <a:pt x="1" y="271"/>
                  </a:lnTo>
                  <a:cubicBezTo>
                    <a:pt x="1" y="272"/>
                    <a:pt x="0" y="273"/>
                    <a:pt x="0" y="275"/>
                  </a:cubicBezTo>
                  <a:cubicBezTo>
                    <a:pt x="0" y="275"/>
                    <a:pt x="0" y="275"/>
                    <a:pt x="0" y="275"/>
                  </a:cubicBezTo>
                  <a:lnTo>
                    <a:pt x="0" y="275"/>
                  </a:lnTo>
                  <a:cubicBezTo>
                    <a:pt x="0" y="278"/>
                    <a:pt x="1" y="280"/>
                    <a:pt x="1" y="282"/>
                  </a:cubicBezTo>
                  <a:lnTo>
                    <a:pt x="1" y="282"/>
                  </a:lnTo>
                  <a:cubicBezTo>
                    <a:pt x="16" y="434"/>
                    <a:pt x="122" y="561"/>
                    <a:pt x="286" y="561"/>
                  </a:cubicBezTo>
                  <a:cubicBezTo>
                    <a:pt x="429" y="561"/>
                    <a:pt x="560" y="430"/>
                    <a:pt x="560" y="275"/>
                  </a:cubicBezTo>
                  <a:cubicBezTo>
                    <a:pt x="560" y="132"/>
                    <a:pt x="453" y="13"/>
                    <a:pt x="298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3"/>
            <p:cNvSpPr/>
            <p:nvPr/>
          </p:nvSpPr>
          <p:spPr>
            <a:xfrm>
              <a:off x="8093354" y="4541483"/>
              <a:ext cx="52283" cy="52836"/>
            </a:xfrm>
            <a:custGeom>
              <a:avLst/>
              <a:gdLst/>
              <a:ahLst/>
              <a:cxnLst/>
              <a:rect l="l" t="t" r="r" b="b"/>
              <a:pathLst>
                <a:path w="567" h="573" extrusionOk="0">
                  <a:moveTo>
                    <a:pt x="291" y="81"/>
                  </a:moveTo>
                  <a:cubicBezTo>
                    <a:pt x="394" y="81"/>
                    <a:pt x="495" y="150"/>
                    <a:pt x="495" y="287"/>
                  </a:cubicBezTo>
                  <a:cubicBezTo>
                    <a:pt x="495" y="418"/>
                    <a:pt x="394" y="483"/>
                    <a:pt x="291" y="483"/>
                  </a:cubicBezTo>
                  <a:cubicBezTo>
                    <a:pt x="188" y="483"/>
                    <a:pt x="84" y="418"/>
                    <a:pt x="78" y="287"/>
                  </a:cubicBezTo>
                  <a:cubicBezTo>
                    <a:pt x="84" y="150"/>
                    <a:pt x="188" y="81"/>
                    <a:pt x="291" y="81"/>
                  </a:cubicBezTo>
                  <a:close/>
                  <a:moveTo>
                    <a:pt x="282" y="0"/>
                  </a:moveTo>
                  <a:cubicBezTo>
                    <a:pt x="126" y="0"/>
                    <a:pt x="20" y="112"/>
                    <a:pt x="8" y="258"/>
                  </a:cubicBezTo>
                  <a:lnTo>
                    <a:pt x="8" y="258"/>
                  </a:lnTo>
                  <a:cubicBezTo>
                    <a:pt x="2" y="264"/>
                    <a:pt x="0" y="273"/>
                    <a:pt x="7" y="287"/>
                  </a:cubicBezTo>
                  <a:cubicBezTo>
                    <a:pt x="7" y="287"/>
                    <a:pt x="7" y="287"/>
                    <a:pt x="7" y="287"/>
                  </a:cubicBezTo>
                  <a:lnTo>
                    <a:pt x="7" y="287"/>
                  </a:lnTo>
                  <a:cubicBezTo>
                    <a:pt x="7" y="290"/>
                    <a:pt x="7" y="292"/>
                    <a:pt x="8" y="295"/>
                  </a:cubicBezTo>
                  <a:lnTo>
                    <a:pt x="8" y="295"/>
                  </a:lnTo>
                  <a:cubicBezTo>
                    <a:pt x="23" y="435"/>
                    <a:pt x="129" y="572"/>
                    <a:pt x="281" y="572"/>
                  </a:cubicBezTo>
                  <a:cubicBezTo>
                    <a:pt x="435" y="572"/>
                    <a:pt x="566" y="430"/>
                    <a:pt x="566" y="287"/>
                  </a:cubicBezTo>
                  <a:cubicBezTo>
                    <a:pt x="566" y="132"/>
                    <a:pt x="447" y="13"/>
                    <a:pt x="304" y="1"/>
                  </a:cubicBezTo>
                  <a:cubicBezTo>
                    <a:pt x="297" y="0"/>
                    <a:pt x="289" y="0"/>
                    <a:pt x="282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3"/>
            <p:cNvSpPr/>
            <p:nvPr/>
          </p:nvSpPr>
          <p:spPr>
            <a:xfrm>
              <a:off x="7858954" y="4572282"/>
              <a:ext cx="51730" cy="51638"/>
            </a:xfrm>
            <a:custGeom>
              <a:avLst/>
              <a:gdLst/>
              <a:ahLst/>
              <a:cxnLst/>
              <a:rect l="l" t="t" r="r" b="b"/>
              <a:pathLst>
                <a:path w="561" h="560" extrusionOk="0">
                  <a:moveTo>
                    <a:pt x="285" y="78"/>
                  </a:moveTo>
                  <a:cubicBezTo>
                    <a:pt x="388" y="78"/>
                    <a:pt x="489" y="143"/>
                    <a:pt x="489" y="274"/>
                  </a:cubicBezTo>
                  <a:cubicBezTo>
                    <a:pt x="489" y="411"/>
                    <a:pt x="388" y="479"/>
                    <a:pt x="285" y="479"/>
                  </a:cubicBezTo>
                  <a:cubicBezTo>
                    <a:pt x="182" y="479"/>
                    <a:pt x="78" y="411"/>
                    <a:pt x="72" y="274"/>
                  </a:cubicBezTo>
                  <a:cubicBezTo>
                    <a:pt x="78" y="143"/>
                    <a:pt x="182" y="78"/>
                    <a:pt x="285" y="78"/>
                  </a:cubicBezTo>
                  <a:close/>
                  <a:moveTo>
                    <a:pt x="298" y="0"/>
                  </a:moveTo>
                  <a:cubicBezTo>
                    <a:pt x="133" y="0"/>
                    <a:pt x="15" y="117"/>
                    <a:pt x="1" y="270"/>
                  </a:cubicBezTo>
                  <a:lnTo>
                    <a:pt x="1" y="270"/>
                  </a:lnTo>
                  <a:cubicBezTo>
                    <a:pt x="1" y="271"/>
                    <a:pt x="1" y="273"/>
                    <a:pt x="1" y="274"/>
                  </a:cubicBezTo>
                  <a:cubicBezTo>
                    <a:pt x="1" y="274"/>
                    <a:pt x="1" y="274"/>
                    <a:pt x="1" y="274"/>
                  </a:cubicBezTo>
                  <a:lnTo>
                    <a:pt x="1" y="274"/>
                  </a:lnTo>
                  <a:cubicBezTo>
                    <a:pt x="1" y="277"/>
                    <a:pt x="1" y="279"/>
                    <a:pt x="1" y="282"/>
                  </a:cubicBezTo>
                  <a:lnTo>
                    <a:pt x="1" y="282"/>
                  </a:lnTo>
                  <a:cubicBezTo>
                    <a:pt x="16" y="433"/>
                    <a:pt x="123" y="560"/>
                    <a:pt x="287" y="560"/>
                  </a:cubicBezTo>
                  <a:cubicBezTo>
                    <a:pt x="429" y="560"/>
                    <a:pt x="560" y="429"/>
                    <a:pt x="560" y="274"/>
                  </a:cubicBezTo>
                  <a:cubicBezTo>
                    <a:pt x="560" y="131"/>
                    <a:pt x="441" y="12"/>
                    <a:pt x="298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3"/>
            <p:cNvSpPr/>
            <p:nvPr/>
          </p:nvSpPr>
          <p:spPr>
            <a:xfrm>
              <a:off x="8020415" y="4723785"/>
              <a:ext cx="52744" cy="52744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289" y="90"/>
                  </a:moveTo>
                  <a:cubicBezTo>
                    <a:pt x="390" y="90"/>
                    <a:pt x="488" y="155"/>
                    <a:pt x="488" y="286"/>
                  </a:cubicBezTo>
                  <a:cubicBezTo>
                    <a:pt x="488" y="423"/>
                    <a:pt x="390" y="491"/>
                    <a:pt x="289" y="491"/>
                  </a:cubicBezTo>
                  <a:cubicBezTo>
                    <a:pt x="188" y="491"/>
                    <a:pt x="83" y="423"/>
                    <a:pt x="71" y="286"/>
                  </a:cubicBezTo>
                  <a:cubicBezTo>
                    <a:pt x="83" y="155"/>
                    <a:pt x="188" y="90"/>
                    <a:pt x="289" y="90"/>
                  </a:cubicBezTo>
                  <a:close/>
                  <a:moveTo>
                    <a:pt x="298" y="0"/>
                  </a:moveTo>
                  <a:cubicBezTo>
                    <a:pt x="148" y="0"/>
                    <a:pt x="32" y="133"/>
                    <a:pt x="3" y="271"/>
                  </a:cubicBezTo>
                  <a:lnTo>
                    <a:pt x="3" y="271"/>
                  </a:lnTo>
                  <a:cubicBezTo>
                    <a:pt x="1" y="275"/>
                    <a:pt x="0" y="280"/>
                    <a:pt x="0" y="286"/>
                  </a:cubicBezTo>
                  <a:cubicBezTo>
                    <a:pt x="0" y="286"/>
                    <a:pt x="0" y="286"/>
                    <a:pt x="0" y="286"/>
                  </a:cubicBezTo>
                  <a:lnTo>
                    <a:pt x="0" y="286"/>
                  </a:lnTo>
                  <a:cubicBezTo>
                    <a:pt x="0" y="291"/>
                    <a:pt x="1" y="296"/>
                    <a:pt x="2" y="300"/>
                  </a:cubicBezTo>
                  <a:lnTo>
                    <a:pt x="2" y="300"/>
                  </a:lnTo>
                  <a:cubicBezTo>
                    <a:pt x="30" y="449"/>
                    <a:pt x="124" y="572"/>
                    <a:pt x="286" y="572"/>
                  </a:cubicBezTo>
                  <a:cubicBezTo>
                    <a:pt x="429" y="572"/>
                    <a:pt x="572" y="441"/>
                    <a:pt x="572" y="286"/>
                  </a:cubicBezTo>
                  <a:cubicBezTo>
                    <a:pt x="572" y="143"/>
                    <a:pt x="452" y="24"/>
                    <a:pt x="298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3"/>
            <p:cNvSpPr/>
            <p:nvPr/>
          </p:nvSpPr>
          <p:spPr>
            <a:xfrm>
              <a:off x="8196077" y="4688560"/>
              <a:ext cx="52744" cy="51730"/>
            </a:xfrm>
            <a:custGeom>
              <a:avLst/>
              <a:gdLst/>
              <a:ahLst/>
              <a:cxnLst/>
              <a:rect l="l" t="t" r="r" b="b"/>
              <a:pathLst>
                <a:path w="572" h="561" extrusionOk="0">
                  <a:moveTo>
                    <a:pt x="296" y="82"/>
                  </a:moveTo>
                  <a:cubicBezTo>
                    <a:pt x="399" y="82"/>
                    <a:pt x="500" y="150"/>
                    <a:pt x="500" y="287"/>
                  </a:cubicBezTo>
                  <a:cubicBezTo>
                    <a:pt x="500" y="418"/>
                    <a:pt x="399" y="484"/>
                    <a:pt x="296" y="484"/>
                  </a:cubicBezTo>
                  <a:cubicBezTo>
                    <a:pt x="193" y="484"/>
                    <a:pt x="89" y="418"/>
                    <a:pt x="83" y="287"/>
                  </a:cubicBezTo>
                  <a:cubicBezTo>
                    <a:pt x="89" y="150"/>
                    <a:pt x="193" y="82"/>
                    <a:pt x="296" y="82"/>
                  </a:cubicBezTo>
                  <a:close/>
                  <a:moveTo>
                    <a:pt x="278" y="1"/>
                  </a:moveTo>
                  <a:cubicBezTo>
                    <a:pt x="131" y="1"/>
                    <a:pt x="0" y="127"/>
                    <a:pt x="0" y="287"/>
                  </a:cubicBezTo>
                  <a:cubicBezTo>
                    <a:pt x="0" y="287"/>
                    <a:pt x="0" y="287"/>
                    <a:pt x="0" y="287"/>
                  </a:cubicBezTo>
                  <a:lnTo>
                    <a:pt x="0" y="287"/>
                  </a:lnTo>
                  <a:cubicBezTo>
                    <a:pt x="0" y="290"/>
                    <a:pt x="0" y="292"/>
                    <a:pt x="1" y="294"/>
                  </a:cubicBezTo>
                  <a:lnTo>
                    <a:pt x="1" y="294"/>
                  </a:lnTo>
                  <a:cubicBezTo>
                    <a:pt x="27" y="434"/>
                    <a:pt x="122" y="561"/>
                    <a:pt x="286" y="561"/>
                  </a:cubicBezTo>
                  <a:cubicBezTo>
                    <a:pt x="441" y="561"/>
                    <a:pt x="572" y="430"/>
                    <a:pt x="572" y="287"/>
                  </a:cubicBezTo>
                  <a:cubicBezTo>
                    <a:pt x="572" y="132"/>
                    <a:pt x="452" y="13"/>
                    <a:pt x="298" y="1"/>
                  </a:cubicBezTo>
                  <a:cubicBezTo>
                    <a:pt x="291" y="1"/>
                    <a:pt x="285" y="1"/>
                    <a:pt x="278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3"/>
            <p:cNvSpPr/>
            <p:nvPr/>
          </p:nvSpPr>
          <p:spPr>
            <a:xfrm>
              <a:off x="8314568" y="4531617"/>
              <a:ext cx="51730" cy="52836"/>
            </a:xfrm>
            <a:custGeom>
              <a:avLst/>
              <a:gdLst/>
              <a:ahLst/>
              <a:cxnLst/>
              <a:rect l="l" t="t" r="r" b="b"/>
              <a:pathLst>
                <a:path w="561" h="573" extrusionOk="0">
                  <a:moveTo>
                    <a:pt x="285" y="90"/>
                  </a:moveTo>
                  <a:cubicBezTo>
                    <a:pt x="388" y="90"/>
                    <a:pt x="489" y="156"/>
                    <a:pt x="489" y="286"/>
                  </a:cubicBezTo>
                  <a:cubicBezTo>
                    <a:pt x="489" y="423"/>
                    <a:pt x="388" y="492"/>
                    <a:pt x="285" y="492"/>
                  </a:cubicBezTo>
                  <a:cubicBezTo>
                    <a:pt x="182" y="492"/>
                    <a:pt x="78" y="423"/>
                    <a:pt x="72" y="286"/>
                  </a:cubicBezTo>
                  <a:cubicBezTo>
                    <a:pt x="78" y="156"/>
                    <a:pt x="182" y="90"/>
                    <a:pt x="285" y="90"/>
                  </a:cubicBezTo>
                  <a:close/>
                  <a:moveTo>
                    <a:pt x="299" y="1"/>
                  </a:moveTo>
                  <a:cubicBezTo>
                    <a:pt x="132" y="1"/>
                    <a:pt x="1" y="144"/>
                    <a:pt x="1" y="286"/>
                  </a:cubicBezTo>
                  <a:cubicBezTo>
                    <a:pt x="1" y="286"/>
                    <a:pt x="1" y="286"/>
                    <a:pt x="1" y="286"/>
                  </a:cubicBezTo>
                  <a:lnTo>
                    <a:pt x="1" y="286"/>
                  </a:lnTo>
                  <a:cubicBezTo>
                    <a:pt x="1" y="289"/>
                    <a:pt x="1" y="292"/>
                    <a:pt x="2" y="294"/>
                  </a:cubicBezTo>
                  <a:lnTo>
                    <a:pt x="2" y="294"/>
                  </a:lnTo>
                  <a:cubicBezTo>
                    <a:pt x="16" y="446"/>
                    <a:pt x="123" y="572"/>
                    <a:pt x="287" y="572"/>
                  </a:cubicBezTo>
                  <a:cubicBezTo>
                    <a:pt x="430" y="572"/>
                    <a:pt x="560" y="441"/>
                    <a:pt x="560" y="286"/>
                  </a:cubicBezTo>
                  <a:cubicBezTo>
                    <a:pt x="560" y="144"/>
                    <a:pt x="441" y="25"/>
                    <a:pt x="299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3"/>
            <p:cNvSpPr/>
            <p:nvPr/>
          </p:nvSpPr>
          <p:spPr>
            <a:xfrm>
              <a:off x="8044482" y="4346917"/>
              <a:ext cx="51730" cy="52006"/>
            </a:xfrm>
            <a:custGeom>
              <a:avLst/>
              <a:gdLst/>
              <a:ahLst/>
              <a:cxnLst/>
              <a:rect l="l" t="t" r="r" b="b"/>
              <a:pathLst>
                <a:path w="561" h="564" extrusionOk="0">
                  <a:moveTo>
                    <a:pt x="285" y="81"/>
                  </a:moveTo>
                  <a:cubicBezTo>
                    <a:pt x="388" y="81"/>
                    <a:pt x="489" y="146"/>
                    <a:pt x="489" y="277"/>
                  </a:cubicBezTo>
                  <a:cubicBezTo>
                    <a:pt x="489" y="414"/>
                    <a:pt x="388" y="483"/>
                    <a:pt x="285" y="483"/>
                  </a:cubicBezTo>
                  <a:cubicBezTo>
                    <a:pt x="183" y="483"/>
                    <a:pt x="78" y="414"/>
                    <a:pt x="72" y="277"/>
                  </a:cubicBezTo>
                  <a:cubicBezTo>
                    <a:pt x="78" y="146"/>
                    <a:pt x="183" y="81"/>
                    <a:pt x="285" y="81"/>
                  </a:cubicBezTo>
                  <a:close/>
                  <a:moveTo>
                    <a:pt x="262" y="1"/>
                  </a:moveTo>
                  <a:cubicBezTo>
                    <a:pt x="113" y="1"/>
                    <a:pt x="1" y="134"/>
                    <a:pt x="1" y="277"/>
                  </a:cubicBezTo>
                  <a:cubicBezTo>
                    <a:pt x="1" y="277"/>
                    <a:pt x="1" y="277"/>
                    <a:pt x="1" y="277"/>
                  </a:cubicBezTo>
                  <a:lnTo>
                    <a:pt x="1" y="277"/>
                  </a:lnTo>
                  <a:cubicBezTo>
                    <a:pt x="1" y="280"/>
                    <a:pt x="1" y="283"/>
                    <a:pt x="2" y="285"/>
                  </a:cubicBezTo>
                  <a:lnTo>
                    <a:pt x="2" y="285"/>
                  </a:lnTo>
                  <a:cubicBezTo>
                    <a:pt x="16" y="436"/>
                    <a:pt x="111" y="563"/>
                    <a:pt x="275" y="563"/>
                  </a:cubicBezTo>
                  <a:cubicBezTo>
                    <a:pt x="430" y="563"/>
                    <a:pt x="561" y="432"/>
                    <a:pt x="561" y="277"/>
                  </a:cubicBezTo>
                  <a:cubicBezTo>
                    <a:pt x="561" y="134"/>
                    <a:pt x="441" y="15"/>
                    <a:pt x="299" y="3"/>
                  </a:cubicBezTo>
                  <a:cubicBezTo>
                    <a:pt x="286" y="2"/>
                    <a:pt x="274" y="1"/>
                    <a:pt x="262" y="1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3"/>
            <p:cNvSpPr/>
            <p:nvPr/>
          </p:nvSpPr>
          <p:spPr>
            <a:xfrm>
              <a:off x="7905059" y="4237186"/>
              <a:ext cx="52836" cy="51914"/>
            </a:xfrm>
            <a:custGeom>
              <a:avLst/>
              <a:gdLst/>
              <a:ahLst/>
              <a:cxnLst/>
              <a:rect l="l" t="t" r="r" b="b"/>
              <a:pathLst>
                <a:path w="573" h="563" extrusionOk="0">
                  <a:moveTo>
                    <a:pt x="291" y="80"/>
                  </a:moveTo>
                  <a:cubicBezTo>
                    <a:pt x="391" y="80"/>
                    <a:pt x="489" y="146"/>
                    <a:pt x="489" y="277"/>
                  </a:cubicBezTo>
                  <a:cubicBezTo>
                    <a:pt x="489" y="414"/>
                    <a:pt x="391" y="482"/>
                    <a:pt x="291" y="482"/>
                  </a:cubicBezTo>
                  <a:cubicBezTo>
                    <a:pt x="191" y="482"/>
                    <a:pt x="90" y="414"/>
                    <a:pt x="84" y="277"/>
                  </a:cubicBezTo>
                  <a:cubicBezTo>
                    <a:pt x="90" y="146"/>
                    <a:pt x="191" y="80"/>
                    <a:pt x="291" y="80"/>
                  </a:cubicBezTo>
                  <a:close/>
                  <a:moveTo>
                    <a:pt x="263" y="0"/>
                  </a:moveTo>
                  <a:cubicBezTo>
                    <a:pt x="119" y="0"/>
                    <a:pt x="26" y="129"/>
                    <a:pt x="2" y="270"/>
                  </a:cubicBezTo>
                  <a:lnTo>
                    <a:pt x="2" y="270"/>
                  </a:lnTo>
                  <a:cubicBezTo>
                    <a:pt x="1" y="272"/>
                    <a:pt x="1" y="274"/>
                    <a:pt x="1" y="277"/>
                  </a:cubicBezTo>
                  <a:cubicBezTo>
                    <a:pt x="1" y="277"/>
                    <a:pt x="1" y="277"/>
                    <a:pt x="1" y="277"/>
                  </a:cubicBezTo>
                  <a:lnTo>
                    <a:pt x="1" y="277"/>
                  </a:lnTo>
                  <a:cubicBezTo>
                    <a:pt x="1" y="281"/>
                    <a:pt x="2" y="285"/>
                    <a:pt x="3" y="289"/>
                  </a:cubicBezTo>
                  <a:lnTo>
                    <a:pt x="3" y="289"/>
                  </a:lnTo>
                  <a:cubicBezTo>
                    <a:pt x="30" y="438"/>
                    <a:pt x="124" y="562"/>
                    <a:pt x="287" y="562"/>
                  </a:cubicBezTo>
                  <a:cubicBezTo>
                    <a:pt x="429" y="562"/>
                    <a:pt x="572" y="431"/>
                    <a:pt x="572" y="277"/>
                  </a:cubicBezTo>
                  <a:cubicBezTo>
                    <a:pt x="572" y="134"/>
                    <a:pt x="453" y="15"/>
                    <a:pt x="299" y="3"/>
                  </a:cubicBezTo>
                  <a:cubicBezTo>
                    <a:pt x="286" y="1"/>
                    <a:pt x="274" y="0"/>
                    <a:pt x="263" y="0"/>
                  </a:cubicBezTo>
                  <a:close/>
                </a:path>
              </a:pathLst>
            </a:custGeom>
            <a:solidFill>
              <a:srgbClr val="6C4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3"/>
            <p:cNvSpPr/>
            <p:nvPr/>
          </p:nvSpPr>
          <p:spPr>
            <a:xfrm>
              <a:off x="7789795" y="2838619"/>
              <a:ext cx="365705" cy="240576"/>
            </a:xfrm>
            <a:custGeom>
              <a:avLst/>
              <a:gdLst/>
              <a:ahLst/>
              <a:cxnLst/>
              <a:rect l="l" t="t" r="r" b="b"/>
              <a:pathLst>
                <a:path w="3966" h="2609" extrusionOk="0">
                  <a:moveTo>
                    <a:pt x="1249" y="1"/>
                  </a:moveTo>
                  <a:cubicBezTo>
                    <a:pt x="1078" y="1"/>
                    <a:pt x="904" y="73"/>
                    <a:pt x="739" y="263"/>
                  </a:cubicBezTo>
                  <a:cubicBezTo>
                    <a:pt x="1" y="1121"/>
                    <a:pt x="1977" y="2609"/>
                    <a:pt x="1977" y="2609"/>
                  </a:cubicBezTo>
                  <a:cubicBezTo>
                    <a:pt x="2275" y="2430"/>
                    <a:pt x="3965" y="835"/>
                    <a:pt x="3358" y="466"/>
                  </a:cubicBezTo>
                  <a:cubicBezTo>
                    <a:pt x="3219" y="380"/>
                    <a:pt x="3088" y="347"/>
                    <a:pt x="2970" y="347"/>
                  </a:cubicBezTo>
                  <a:cubicBezTo>
                    <a:pt x="2563" y="347"/>
                    <a:pt x="2299" y="740"/>
                    <a:pt x="2299" y="740"/>
                  </a:cubicBezTo>
                  <a:cubicBezTo>
                    <a:pt x="2299" y="740"/>
                    <a:pt x="1795" y="1"/>
                    <a:pt x="1249" y="1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3"/>
            <p:cNvSpPr/>
            <p:nvPr/>
          </p:nvSpPr>
          <p:spPr>
            <a:xfrm>
              <a:off x="8042361" y="3020275"/>
              <a:ext cx="162566" cy="117107"/>
            </a:xfrm>
            <a:custGeom>
              <a:avLst/>
              <a:gdLst/>
              <a:ahLst/>
              <a:cxnLst/>
              <a:rect l="l" t="t" r="r" b="b"/>
              <a:pathLst>
                <a:path w="1763" h="1270" extrusionOk="0">
                  <a:moveTo>
                    <a:pt x="444" y="1"/>
                  </a:moveTo>
                  <a:cubicBezTo>
                    <a:pt x="393" y="1"/>
                    <a:pt x="340" y="23"/>
                    <a:pt x="286" y="79"/>
                  </a:cubicBezTo>
                  <a:cubicBezTo>
                    <a:pt x="0" y="377"/>
                    <a:pt x="750" y="1270"/>
                    <a:pt x="750" y="1270"/>
                  </a:cubicBezTo>
                  <a:cubicBezTo>
                    <a:pt x="750" y="1270"/>
                    <a:pt x="1762" y="424"/>
                    <a:pt x="1465" y="222"/>
                  </a:cubicBezTo>
                  <a:cubicBezTo>
                    <a:pt x="1405" y="175"/>
                    <a:pt x="1343" y="156"/>
                    <a:pt x="1283" y="156"/>
                  </a:cubicBezTo>
                  <a:cubicBezTo>
                    <a:pt x="1054" y="156"/>
                    <a:pt x="845" y="424"/>
                    <a:pt x="845" y="424"/>
                  </a:cubicBezTo>
                  <a:cubicBezTo>
                    <a:pt x="845" y="424"/>
                    <a:pt x="665" y="1"/>
                    <a:pt x="444" y="1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3"/>
            <p:cNvSpPr/>
            <p:nvPr/>
          </p:nvSpPr>
          <p:spPr>
            <a:xfrm>
              <a:off x="5676410" y="2070223"/>
              <a:ext cx="361279" cy="230617"/>
            </a:xfrm>
            <a:custGeom>
              <a:avLst/>
              <a:gdLst/>
              <a:ahLst/>
              <a:cxnLst/>
              <a:rect l="l" t="t" r="r" b="b"/>
              <a:pathLst>
                <a:path w="3918" h="2501" extrusionOk="0">
                  <a:moveTo>
                    <a:pt x="2749" y="1"/>
                  </a:moveTo>
                  <a:cubicBezTo>
                    <a:pt x="2231" y="1"/>
                    <a:pt x="1750" y="714"/>
                    <a:pt x="1750" y="714"/>
                  </a:cubicBezTo>
                  <a:cubicBezTo>
                    <a:pt x="1750" y="714"/>
                    <a:pt x="1428" y="262"/>
                    <a:pt x="1075" y="262"/>
                  </a:cubicBezTo>
                  <a:cubicBezTo>
                    <a:pt x="963" y="262"/>
                    <a:pt x="848" y="308"/>
                    <a:pt x="738" y="429"/>
                  </a:cubicBezTo>
                  <a:cubicBezTo>
                    <a:pt x="0" y="1238"/>
                    <a:pt x="1750" y="2322"/>
                    <a:pt x="2012" y="2500"/>
                  </a:cubicBezTo>
                  <a:cubicBezTo>
                    <a:pt x="2012" y="2500"/>
                    <a:pt x="3917" y="1083"/>
                    <a:pt x="3239" y="262"/>
                  </a:cubicBezTo>
                  <a:cubicBezTo>
                    <a:pt x="3081" y="73"/>
                    <a:pt x="2913" y="1"/>
                    <a:pt x="2749" y="1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3"/>
            <p:cNvSpPr/>
            <p:nvPr/>
          </p:nvSpPr>
          <p:spPr>
            <a:xfrm>
              <a:off x="5546853" y="1964272"/>
              <a:ext cx="168007" cy="120242"/>
            </a:xfrm>
            <a:custGeom>
              <a:avLst/>
              <a:gdLst/>
              <a:ahLst/>
              <a:cxnLst/>
              <a:rect l="l" t="t" r="r" b="b"/>
              <a:pathLst>
                <a:path w="1822" h="1304" extrusionOk="0">
                  <a:moveTo>
                    <a:pt x="1377" y="1"/>
                  </a:moveTo>
                  <a:cubicBezTo>
                    <a:pt x="1145" y="1"/>
                    <a:pt x="929" y="411"/>
                    <a:pt x="929" y="411"/>
                  </a:cubicBezTo>
                  <a:cubicBezTo>
                    <a:pt x="929" y="411"/>
                    <a:pt x="720" y="98"/>
                    <a:pt x="474" y="98"/>
                  </a:cubicBezTo>
                  <a:cubicBezTo>
                    <a:pt x="421" y="98"/>
                    <a:pt x="365" y="113"/>
                    <a:pt x="310" y="149"/>
                  </a:cubicBezTo>
                  <a:cubicBezTo>
                    <a:pt x="0" y="327"/>
                    <a:pt x="977" y="1304"/>
                    <a:pt x="977" y="1304"/>
                  </a:cubicBezTo>
                  <a:cubicBezTo>
                    <a:pt x="977" y="1304"/>
                    <a:pt x="1822" y="435"/>
                    <a:pt x="1560" y="101"/>
                  </a:cubicBezTo>
                  <a:cubicBezTo>
                    <a:pt x="1500" y="29"/>
                    <a:pt x="1438" y="1"/>
                    <a:pt x="1377" y="1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3"/>
            <p:cNvSpPr/>
            <p:nvPr/>
          </p:nvSpPr>
          <p:spPr>
            <a:xfrm>
              <a:off x="6898299" y="2932306"/>
              <a:ext cx="263628" cy="192996"/>
            </a:xfrm>
            <a:custGeom>
              <a:avLst/>
              <a:gdLst/>
              <a:ahLst/>
              <a:cxnLst/>
              <a:rect l="l" t="t" r="r" b="b"/>
              <a:pathLst>
                <a:path w="2859" h="2093" extrusionOk="0">
                  <a:moveTo>
                    <a:pt x="2169" y="1"/>
                  </a:moveTo>
                  <a:cubicBezTo>
                    <a:pt x="1716" y="1"/>
                    <a:pt x="1549" y="652"/>
                    <a:pt x="1549" y="652"/>
                  </a:cubicBezTo>
                  <a:cubicBezTo>
                    <a:pt x="1549" y="652"/>
                    <a:pt x="1126" y="77"/>
                    <a:pt x="760" y="77"/>
                  </a:cubicBezTo>
                  <a:cubicBezTo>
                    <a:pt x="658" y="77"/>
                    <a:pt x="560" y="121"/>
                    <a:pt x="477" y="235"/>
                  </a:cubicBezTo>
                  <a:cubicBezTo>
                    <a:pt x="1" y="878"/>
                    <a:pt x="1572" y="2093"/>
                    <a:pt x="1572" y="2093"/>
                  </a:cubicBezTo>
                  <a:cubicBezTo>
                    <a:pt x="1775" y="1902"/>
                    <a:pt x="2858" y="224"/>
                    <a:pt x="2311" y="21"/>
                  </a:cubicBezTo>
                  <a:cubicBezTo>
                    <a:pt x="2260" y="7"/>
                    <a:pt x="2213" y="1"/>
                    <a:pt x="2169" y="1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3"/>
            <p:cNvSpPr/>
            <p:nvPr/>
          </p:nvSpPr>
          <p:spPr>
            <a:xfrm>
              <a:off x="6588746" y="3154258"/>
              <a:ext cx="272296" cy="157679"/>
            </a:xfrm>
            <a:custGeom>
              <a:avLst/>
              <a:gdLst/>
              <a:ahLst/>
              <a:cxnLst/>
              <a:rect l="l" t="t" r="r" b="b"/>
              <a:pathLst>
                <a:path w="2953" h="1710" extrusionOk="0">
                  <a:moveTo>
                    <a:pt x="1985" y="1"/>
                  </a:moveTo>
                  <a:cubicBezTo>
                    <a:pt x="1643" y="1"/>
                    <a:pt x="1477" y="519"/>
                    <a:pt x="1477" y="519"/>
                  </a:cubicBezTo>
                  <a:cubicBezTo>
                    <a:pt x="1477" y="519"/>
                    <a:pt x="1172" y="32"/>
                    <a:pt x="855" y="32"/>
                  </a:cubicBezTo>
                  <a:cubicBezTo>
                    <a:pt x="776" y="32"/>
                    <a:pt x="696" y="62"/>
                    <a:pt x="619" y="138"/>
                  </a:cubicBezTo>
                  <a:cubicBezTo>
                    <a:pt x="0" y="710"/>
                    <a:pt x="1465" y="1710"/>
                    <a:pt x="1465" y="1710"/>
                  </a:cubicBezTo>
                  <a:cubicBezTo>
                    <a:pt x="1631" y="1567"/>
                    <a:pt x="2953" y="376"/>
                    <a:pt x="2131" y="31"/>
                  </a:cubicBezTo>
                  <a:cubicBezTo>
                    <a:pt x="2079" y="10"/>
                    <a:pt x="2031" y="1"/>
                    <a:pt x="1985" y="1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3"/>
            <p:cNvSpPr/>
            <p:nvPr/>
          </p:nvSpPr>
          <p:spPr>
            <a:xfrm>
              <a:off x="5442563" y="2447920"/>
              <a:ext cx="230617" cy="133981"/>
            </a:xfrm>
            <a:custGeom>
              <a:avLst/>
              <a:gdLst/>
              <a:ahLst/>
              <a:cxnLst/>
              <a:rect l="l" t="t" r="r" b="b"/>
              <a:pathLst>
                <a:path w="2501" h="1453" extrusionOk="0">
                  <a:moveTo>
                    <a:pt x="1692" y="0"/>
                  </a:moveTo>
                  <a:cubicBezTo>
                    <a:pt x="1403" y="0"/>
                    <a:pt x="1262" y="440"/>
                    <a:pt x="1262" y="440"/>
                  </a:cubicBezTo>
                  <a:cubicBezTo>
                    <a:pt x="1262" y="440"/>
                    <a:pt x="995" y="29"/>
                    <a:pt x="718" y="29"/>
                  </a:cubicBezTo>
                  <a:cubicBezTo>
                    <a:pt x="649" y="29"/>
                    <a:pt x="579" y="54"/>
                    <a:pt x="512" y="119"/>
                  </a:cubicBezTo>
                  <a:cubicBezTo>
                    <a:pt x="0" y="619"/>
                    <a:pt x="1226" y="1452"/>
                    <a:pt x="1226" y="1452"/>
                  </a:cubicBezTo>
                  <a:cubicBezTo>
                    <a:pt x="1381" y="1321"/>
                    <a:pt x="2500" y="309"/>
                    <a:pt x="1810" y="24"/>
                  </a:cubicBezTo>
                  <a:cubicBezTo>
                    <a:pt x="1768" y="7"/>
                    <a:pt x="1729" y="0"/>
                    <a:pt x="1692" y="0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3"/>
            <p:cNvSpPr/>
            <p:nvPr/>
          </p:nvSpPr>
          <p:spPr>
            <a:xfrm>
              <a:off x="6734716" y="2744748"/>
              <a:ext cx="159339" cy="111574"/>
            </a:xfrm>
            <a:custGeom>
              <a:avLst/>
              <a:gdLst/>
              <a:ahLst/>
              <a:cxnLst/>
              <a:rect l="l" t="t" r="r" b="b"/>
              <a:pathLst>
                <a:path w="1728" h="1210" extrusionOk="0">
                  <a:moveTo>
                    <a:pt x="1291" y="0"/>
                  </a:moveTo>
                  <a:cubicBezTo>
                    <a:pt x="1040" y="0"/>
                    <a:pt x="846" y="353"/>
                    <a:pt x="846" y="353"/>
                  </a:cubicBezTo>
                  <a:cubicBezTo>
                    <a:pt x="846" y="353"/>
                    <a:pt x="626" y="5"/>
                    <a:pt x="417" y="5"/>
                  </a:cubicBezTo>
                  <a:cubicBezTo>
                    <a:pt x="354" y="5"/>
                    <a:pt x="293" y="36"/>
                    <a:pt x="239" y="114"/>
                  </a:cubicBezTo>
                  <a:cubicBezTo>
                    <a:pt x="1" y="448"/>
                    <a:pt x="882" y="1210"/>
                    <a:pt x="882" y="1210"/>
                  </a:cubicBezTo>
                  <a:cubicBezTo>
                    <a:pt x="882" y="1210"/>
                    <a:pt x="1727" y="210"/>
                    <a:pt x="1418" y="31"/>
                  </a:cubicBezTo>
                  <a:cubicBezTo>
                    <a:pt x="1374" y="9"/>
                    <a:pt x="1332" y="0"/>
                    <a:pt x="1291" y="0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3"/>
            <p:cNvSpPr/>
            <p:nvPr/>
          </p:nvSpPr>
          <p:spPr>
            <a:xfrm>
              <a:off x="7858954" y="1896774"/>
              <a:ext cx="230709" cy="162474"/>
            </a:xfrm>
            <a:custGeom>
              <a:avLst/>
              <a:gdLst/>
              <a:ahLst/>
              <a:cxnLst/>
              <a:rect l="l" t="t" r="r" b="b"/>
              <a:pathLst>
                <a:path w="2502" h="1762" extrusionOk="0">
                  <a:moveTo>
                    <a:pt x="617" y="0"/>
                  </a:moveTo>
                  <a:cubicBezTo>
                    <a:pt x="534" y="0"/>
                    <a:pt x="449" y="40"/>
                    <a:pt x="370" y="143"/>
                  </a:cubicBezTo>
                  <a:cubicBezTo>
                    <a:pt x="1" y="595"/>
                    <a:pt x="1191" y="1762"/>
                    <a:pt x="1191" y="1762"/>
                  </a:cubicBezTo>
                  <a:cubicBezTo>
                    <a:pt x="1191" y="1762"/>
                    <a:pt x="2501" y="405"/>
                    <a:pt x="2072" y="143"/>
                  </a:cubicBezTo>
                  <a:cubicBezTo>
                    <a:pt x="1997" y="99"/>
                    <a:pt x="1923" y="81"/>
                    <a:pt x="1852" y="81"/>
                  </a:cubicBezTo>
                  <a:cubicBezTo>
                    <a:pt x="1496" y="81"/>
                    <a:pt x="1215" y="536"/>
                    <a:pt x="1215" y="536"/>
                  </a:cubicBezTo>
                  <a:cubicBezTo>
                    <a:pt x="1215" y="536"/>
                    <a:pt x="922" y="0"/>
                    <a:pt x="617" y="0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6F2BA150-230A-4654-B8A2-AFD3D75E6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824" y="2288938"/>
            <a:ext cx="2596448" cy="25964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p53"/>
          <p:cNvSpPr txBox="1">
            <a:spLocks noGrp="1"/>
          </p:cNvSpPr>
          <p:nvPr>
            <p:ph type="title" idx="8"/>
          </p:nvPr>
        </p:nvSpPr>
        <p:spPr>
          <a:xfrm>
            <a:off x="707400" y="49505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Cómo prevenir las enfermedades auditivas.</a:t>
            </a:r>
            <a:endParaRPr sz="3500" dirty="0"/>
          </a:p>
        </p:txBody>
      </p:sp>
      <p:sp>
        <p:nvSpPr>
          <p:cNvPr id="1728" name="Google Shape;1728;p53"/>
          <p:cNvSpPr txBox="1">
            <a:spLocks noGrp="1"/>
          </p:cNvSpPr>
          <p:nvPr>
            <p:ph type="subTitle" idx="5"/>
          </p:nvPr>
        </p:nvSpPr>
        <p:spPr>
          <a:xfrm>
            <a:off x="373571" y="2082600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Sepa qué sonidos le pueden hacer daño (los de 85 </a:t>
            </a:r>
            <a:r>
              <a:rPr lang="es-ES" dirty="0" err="1"/>
              <a:t>dBA</a:t>
            </a:r>
            <a:r>
              <a:rPr lang="es-ES" dirty="0"/>
              <a:t> o más).</a:t>
            </a:r>
            <a:endParaRPr dirty="0"/>
          </a:p>
        </p:txBody>
      </p:sp>
      <p:sp>
        <p:nvSpPr>
          <p:cNvPr id="1730" name="Google Shape;1730;p53"/>
          <p:cNvSpPr txBox="1">
            <a:spLocks noGrp="1"/>
          </p:cNvSpPr>
          <p:nvPr>
            <p:ph type="subTitle" idx="7"/>
          </p:nvPr>
        </p:nvSpPr>
        <p:spPr>
          <a:xfrm>
            <a:off x="3180715" y="1593450"/>
            <a:ext cx="2421303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Use tapones para los oídos u otros aparatos de protección cuando haga alguna actividad en la que se exponga a ruidos fuertes.</a:t>
            </a:r>
            <a:endParaRPr dirty="0"/>
          </a:p>
        </p:txBody>
      </p:sp>
      <p:sp>
        <p:nvSpPr>
          <p:cNvPr id="1734" name="Google Shape;1734;p53"/>
          <p:cNvSpPr txBox="1">
            <a:spLocks noGrp="1"/>
          </p:cNvSpPr>
          <p:nvPr>
            <p:ph type="subTitle" idx="15"/>
          </p:nvPr>
        </p:nvSpPr>
        <p:spPr>
          <a:xfrm>
            <a:off x="6376500" y="2082600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Proteja los oídos de los niños que sean demasiado jóvenes para protegerse ellos mismos.</a:t>
            </a:r>
            <a:endParaRPr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72A35C65-B710-4937-8D6D-E78A5AF57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328" y="3060900"/>
            <a:ext cx="3512622" cy="19758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44"/>
          <p:cNvSpPr txBox="1">
            <a:spLocks noGrp="1"/>
          </p:cNvSpPr>
          <p:nvPr>
            <p:ph type="title"/>
          </p:nvPr>
        </p:nvSpPr>
        <p:spPr>
          <a:xfrm>
            <a:off x="701600" y="206073"/>
            <a:ext cx="58326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C</a:t>
            </a:r>
            <a:r>
              <a:rPr lang="es-ES" sz="3500" dirty="0">
                <a:solidFill>
                  <a:schemeClr val="accent1"/>
                </a:solidFill>
              </a:rPr>
              <a:t>omo prevenir la contaminación auditiva.</a:t>
            </a:r>
            <a:endParaRPr sz="3500" dirty="0">
              <a:solidFill>
                <a:schemeClr val="accent1"/>
              </a:solidFill>
            </a:endParaRPr>
          </a:p>
        </p:txBody>
      </p:sp>
      <p:sp>
        <p:nvSpPr>
          <p:cNvPr id="1278" name="Google Shape;1278;p44"/>
          <p:cNvSpPr/>
          <p:nvPr/>
        </p:nvSpPr>
        <p:spPr>
          <a:xfrm>
            <a:off x="7858386" y="3894719"/>
            <a:ext cx="213491" cy="148134"/>
          </a:xfrm>
          <a:custGeom>
            <a:avLst/>
            <a:gdLst/>
            <a:ahLst/>
            <a:cxnLst/>
            <a:rect l="l" t="t" r="r" b="b"/>
            <a:pathLst>
              <a:path w="3407" h="2364" extrusionOk="0">
                <a:moveTo>
                  <a:pt x="893" y="1"/>
                </a:moveTo>
                <a:cubicBezTo>
                  <a:pt x="399" y="1"/>
                  <a:pt x="25" y="2"/>
                  <a:pt x="13" y="6"/>
                </a:cubicBezTo>
                <a:cubicBezTo>
                  <a:pt x="1" y="18"/>
                  <a:pt x="156" y="2244"/>
                  <a:pt x="168" y="2268"/>
                </a:cubicBezTo>
                <a:lnTo>
                  <a:pt x="3406" y="2363"/>
                </a:lnTo>
                <a:lnTo>
                  <a:pt x="3347" y="6"/>
                </a:lnTo>
                <a:cubicBezTo>
                  <a:pt x="3347" y="6"/>
                  <a:pt x="1881" y="1"/>
                  <a:pt x="89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44"/>
          <p:cNvSpPr/>
          <p:nvPr/>
        </p:nvSpPr>
        <p:spPr>
          <a:xfrm>
            <a:off x="7853937" y="3891022"/>
            <a:ext cx="223141" cy="157032"/>
          </a:xfrm>
          <a:custGeom>
            <a:avLst/>
            <a:gdLst/>
            <a:ahLst/>
            <a:cxnLst/>
            <a:rect l="l" t="t" r="r" b="b"/>
            <a:pathLst>
              <a:path w="3561" h="2506" extrusionOk="0">
                <a:moveTo>
                  <a:pt x="3346" y="160"/>
                </a:moveTo>
                <a:lnTo>
                  <a:pt x="3406" y="2363"/>
                </a:lnTo>
                <a:lnTo>
                  <a:pt x="310" y="2268"/>
                </a:lnTo>
                <a:cubicBezTo>
                  <a:pt x="286" y="1946"/>
                  <a:pt x="179" y="470"/>
                  <a:pt x="155" y="160"/>
                </a:cubicBezTo>
                <a:close/>
                <a:moveTo>
                  <a:pt x="1082" y="0"/>
                </a:moveTo>
                <a:cubicBezTo>
                  <a:pt x="93" y="0"/>
                  <a:pt x="80" y="5"/>
                  <a:pt x="72" y="5"/>
                </a:cubicBezTo>
                <a:lnTo>
                  <a:pt x="48" y="17"/>
                </a:lnTo>
                <a:lnTo>
                  <a:pt x="24" y="53"/>
                </a:lnTo>
                <a:cubicBezTo>
                  <a:pt x="1" y="136"/>
                  <a:pt x="179" y="2363"/>
                  <a:pt x="179" y="2375"/>
                </a:cubicBezTo>
                <a:lnTo>
                  <a:pt x="191" y="2422"/>
                </a:lnTo>
                <a:lnTo>
                  <a:pt x="3561" y="2506"/>
                </a:lnTo>
                <a:lnTo>
                  <a:pt x="3501" y="5"/>
                </a:lnTo>
                <a:lnTo>
                  <a:pt x="3418" y="5"/>
                </a:lnTo>
                <a:cubicBezTo>
                  <a:pt x="2314" y="1"/>
                  <a:pt x="1576" y="0"/>
                  <a:pt x="108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44"/>
          <p:cNvSpPr/>
          <p:nvPr/>
        </p:nvSpPr>
        <p:spPr>
          <a:xfrm>
            <a:off x="7718902" y="2753596"/>
            <a:ext cx="355171" cy="1175110"/>
          </a:xfrm>
          <a:custGeom>
            <a:avLst/>
            <a:gdLst/>
            <a:ahLst/>
            <a:cxnLst/>
            <a:rect l="l" t="t" r="r" b="b"/>
            <a:pathLst>
              <a:path w="5668" h="18753" extrusionOk="0">
                <a:moveTo>
                  <a:pt x="5394" y="0"/>
                </a:moveTo>
                <a:lnTo>
                  <a:pt x="1" y="417"/>
                </a:lnTo>
                <a:lnTo>
                  <a:pt x="2120" y="18753"/>
                </a:lnTo>
                <a:lnTo>
                  <a:pt x="5668" y="18753"/>
                </a:lnTo>
                <a:lnTo>
                  <a:pt x="5394" y="0"/>
                </a:ln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44"/>
          <p:cNvSpPr/>
          <p:nvPr/>
        </p:nvSpPr>
        <p:spPr>
          <a:xfrm>
            <a:off x="7712949" y="2749147"/>
            <a:ext cx="365636" cy="1184071"/>
          </a:xfrm>
          <a:custGeom>
            <a:avLst/>
            <a:gdLst/>
            <a:ahLst/>
            <a:cxnLst/>
            <a:rect l="l" t="t" r="r" b="b"/>
            <a:pathLst>
              <a:path w="5835" h="18896" extrusionOk="0">
                <a:moveTo>
                  <a:pt x="5430" y="143"/>
                </a:moveTo>
                <a:lnTo>
                  <a:pt x="5680" y="18752"/>
                </a:lnTo>
                <a:lnTo>
                  <a:pt x="2286" y="18752"/>
                </a:lnTo>
                <a:lnTo>
                  <a:pt x="179" y="548"/>
                </a:lnTo>
                <a:lnTo>
                  <a:pt x="5430" y="143"/>
                </a:lnTo>
                <a:close/>
                <a:moveTo>
                  <a:pt x="5572" y="0"/>
                </a:moveTo>
                <a:lnTo>
                  <a:pt x="0" y="417"/>
                </a:lnTo>
                <a:lnTo>
                  <a:pt x="2143" y="18836"/>
                </a:lnTo>
                <a:lnTo>
                  <a:pt x="2155" y="18895"/>
                </a:lnTo>
                <a:lnTo>
                  <a:pt x="5834" y="18895"/>
                </a:lnTo>
                <a:lnTo>
                  <a:pt x="5572" y="71"/>
                </a:lnTo>
                <a:lnTo>
                  <a:pt x="557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44"/>
          <p:cNvSpPr/>
          <p:nvPr/>
        </p:nvSpPr>
        <p:spPr>
          <a:xfrm>
            <a:off x="7854689" y="4003249"/>
            <a:ext cx="244008" cy="228342"/>
          </a:xfrm>
          <a:custGeom>
            <a:avLst/>
            <a:gdLst/>
            <a:ahLst/>
            <a:cxnLst/>
            <a:rect l="l" t="t" r="r" b="b"/>
            <a:pathLst>
              <a:path w="3894" h="3644" extrusionOk="0">
                <a:moveTo>
                  <a:pt x="0" y="0"/>
                </a:moveTo>
                <a:lnTo>
                  <a:pt x="96" y="3644"/>
                </a:lnTo>
                <a:lnTo>
                  <a:pt x="3894" y="3453"/>
                </a:lnTo>
                <a:lnTo>
                  <a:pt x="3632" y="4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p44"/>
          <p:cNvSpPr/>
          <p:nvPr/>
        </p:nvSpPr>
        <p:spPr>
          <a:xfrm>
            <a:off x="7850240" y="3998737"/>
            <a:ext cx="254472" cy="238118"/>
          </a:xfrm>
          <a:custGeom>
            <a:avLst/>
            <a:gdLst/>
            <a:ahLst/>
            <a:cxnLst/>
            <a:rect l="l" t="t" r="r" b="b"/>
            <a:pathLst>
              <a:path w="4061" h="3800" extrusionOk="0">
                <a:moveTo>
                  <a:pt x="143" y="144"/>
                </a:moveTo>
                <a:lnTo>
                  <a:pt x="3631" y="180"/>
                </a:lnTo>
                <a:lnTo>
                  <a:pt x="3881" y="3454"/>
                </a:lnTo>
                <a:lnTo>
                  <a:pt x="238" y="3644"/>
                </a:lnTo>
                <a:lnTo>
                  <a:pt x="143" y="144"/>
                </a:lnTo>
                <a:close/>
                <a:moveTo>
                  <a:pt x="0" y="1"/>
                </a:moveTo>
                <a:lnTo>
                  <a:pt x="83" y="3799"/>
                </a:lnTo>
                <a:lnTo>
                  <a:pt x="4060" y="3597"/>
                </a:lnTo>
                <a:lnTo>
                  <a:pt x="3774" y="49"/>
                </a:lnTo>
                <a:lnTo>
                  <a:pt x="0" y="1"/>
                </a:ln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44"/>
          <p:cNvSpPr/>
          <p:nvPr/>
        </p:nvSpPr>
        <p:spPr>
          <a:xfrm>
            <a:off x="8035968" y="4005504"/>
            <a:ext cx="18736" cy="214932"/>
          </a:xfrm>
          <a:custGeom>
            <a:avLst/>
            <a:gdLst/>
            <a:ahLst/>
            <a:cxnLst/>
            <a:rect l="l" t="t" r="r" b="b"/>
            <a:pathLst>
              <a:path w="299" h="3430" extrusionOk="0">
                <a:moveTo>
                  <a:pt x="1" y="0"/>
                </a:moveTo>
                <a:lnTo>
                  <a:pt x="144" y="3429"/>
                </a:lnTo>
                <a:lnTo>
                  <a:pt x="298" y="3417"/>
                </a:lnTo>
                <a:lnTo>
                  <a:pt x="155" y="0"/>
                </a:ln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5" name="Google Shape;1285;p44"/>
          <p:cNvSpPr/>
          <p:nvPr/>
        </p:nvSpPr>
        <p:spPr>
          <a:xfrm>
            <a:off x="7988972" y="4005504"/>
            <a:ext cx="17984" cy="214932"/>
          </a:xfrm>
          <a:custGeom>
            <a:avLst/>
            <a:gdLst/>
            <a:ahLst/>
            <a:cxnLst/>
            <a:rect l="l" t="t" r="r" b="b"/>
            <a:pathLst>
              <a:path w="287" h="3430" extrusionOk="0">
                <a:moveTo>
                  <a:pt x="1" y="0"/>
                </a:moveTo>
                <a:lnTo>
                  <a:pt x="143" y="3429"/>
                </a:lnTo>
                <a:lnTo>
                  <a:pt x="286" y="3417"/>
                </a:lnTo>
                <a:lnTo>
                  <a:pt x="143" y="0"/>
                </a:ln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p44"/>
          <p:cNvSpPr/>
          <p:nvPr/>
        </p:nvSpPr>
        <p:spPr>
          <a:xfrm>
            <a:off x="7942728" y="4000241"/>
            <a:ext cx="26882" cy="220196"/>
          </a:xfrm>
          <a:custGeom>
            <a:avLst/>
            <a:gdLst/>
            <a:ahLst/>
            <a:cxnLst/>
            <a:rect l="l" t="t" r="r" b="b"/>
            <a:pathLst>
              <a:path w="429" h="3514" extrusionOk="0">
                <a:moveTo>
                  <a:pt x="155" y="1"/>
                </a:moveTo>
                <a:lnTo>
                  <a:pt x="0" y="13"/>
                </a:lnTo>
                <a:lnTo>
                  <a:pt x="274" y="3513"/>
                </a:lnTo>
                <a:lnTo>
                  <a:pt x="429" y="3501"/>
                </a:lnTo>
                <a:lnTo>
                  <a:pt x="155" y="1"/>
                </a:ln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44"/>
          <p:cNvSpPr/>
          <p:nvPr/>
        </p:nvSpPr>
        <p:spPr>
          <a:xfrm>
            <a:off x="7903189" y="4001745"/>
            <a:ext cx="26882" cy="221637"/>
          </a:xfrm>
          <a:custGeom>
            <a:avLst/>
            <a:gdLst/>
            <a:ahLst/>
            <a:cxnLst/>
            <a:rect l="l" t="t" r="r" b="b"/>
            <a:pathLst>
              <a:path w="429" h="3537" extrusionOk="0">
                <a:moveTo>
                  <a:pt x="155" y="1"/>
                </a:moveTo>
                <a:lnTo>
                  <a:pt x="0" y="12"/>
                </a:lnTo>
                <a:lnTo>
                  <a:pt x="274" y="3537"/>
                </a:lnTo>
                <a:lnTo>
                  <a:pt x="429" y="3525"/>
                </a:lnTo>
                <a:lnTo>
                  <a:pt x="155" y="1"/>
                </a:ln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44"/>
          <p:cNvSpPr/>
          <p:nvPr/>
        </p:nvSpPr>
        <p:spPr>
          <a:xfrm>
            <a:off x="7831567" y="4077878"/>
            <a:ext cx="667042" cy="395463"/>
          </a:xfrm>
          <a:custGeom>
            <a:avLst/>
            <a:gdLst/>
            <a:ahLst/>
            <a:cxnLst/>
            <a:rect l="l" t="t" r="r" b="b"/>
            <a:pathLst>
              <a:path w="10645" h="6311" extrusionOk="0">
                <a:moveTo>
                  <a:pt x="143" y="0"/>
                </a:moveTo>
                <a:lnTo>
                  <a:pt x="0" y="6310"/>
                </a:lnTo>
                <a:lnTo>
                  <a:pt x="10645" y="6167"/>
                </a:lnTo>
                <a:lnTo>
                  <a:pt x="5322" y="2727"/>
                </a:lnTo>
                <a:lnTo>
                  <a:pt x="5144" y="274"/>
                </a:lnTo>
                <a:lnTo>
                  <a:pt x="14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44"/>
          <p:cNvSpPr/>
          <p:nvPr/>
        </p:nvSpPr>
        <p:spPr>
          <a:xfrm>
            <a:off x="7827056" y="4073367"/>
            <a:ext cx="687220" cy="404424"/>
          </a:xfrm>
          <a:custGeom>
            <a:avLst/>
            <a:gdLst/>
            <a:ahLst/>
            <a:cxnLst/>
            <a:rect l="l" t="t" r="r" b="b"/>
            <a:pathLst>
              <a:path w="10967" h="6454" extrusionOk="0">
                <a:moveTo>
                  <a:pt x="275" y="167"/>
                </a:moveTo>
                <a:lnTo>
                  <a:pt x="5133" y="417"/>
                </a:lnTo>
                <a:lnTo>
                  <a:pt x="5323" y="2846"/>
                </a:lnTo>
                <a:lnTo>
                  <a:pt x="10455" y="6156"/>
                </a:lnTo>
                <a:lnTo>
                  <a:pt x="132" y="6311"/>
                </a:lnTo>
                <a:lnTo>
                  <a:pt x="275" y="167"/>
                </a:lnTo>
                <a:close/>
                <a:moveTo>
                  <a:pt x="144" y="1"/>
                </a:moveTo>
                <a:lnTo>
                  <a:pt x="1" y="6454"/>
                </a:lnTo>
                <a:lnTo>
                  <a:pt x="10967" y="6299"/>
                </a:lnTo>
                <a:lnTo>
                  <a:pt x="5478" y="2751"/>
                </a:lnTo>
                <a:lnTo>
                  <a:pt x="5275" y="263"/>
                </a:lnTo>
                <a:lnTo>
                  <a:pt x="144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44"/>
          <p:cNvSpPr/>
          <p:nvPr/>
        </p:nvSpPr>
        <p:spPr>
          <a:xfrm>
            <a:off x="8255346" y="4297192"/>
            <a:ext cx="48501" cy="96312"/>
          </a:xfrm>
          <a:custGeom>
            <a:avLst/>
            <a:gdLst/>
            <a:ahLst/>
            <a:cxnLst/>
            <a:rect l="l" t="t" r="r" b="b"/>
            <a:pathLst>
              <a:path w="774" h="1537" extrusionOk="0">
                <a:moveTo>
                  <a:pt x="643" y="0"/>
                </a:moveTo>
                <a:lnTo>
                  <a:pt x="0" y="1477"/>
                </a:lnTo>
                <a:lnTo>
                  <a:pt x="143" y="1536"/>
                </a:lnTo>
                <a:lnTo>
                  <a:pt x="774" y="60"/>
                </a:lnTo>
                <a:lnTo>
                  <a:pt x="64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44"/>
          <p:cNvSpPr/>
          <p:nvPr/>
        </p:nvSpPr>
        <p:spPr>
          <a:xfrm>
            <a:off x="8193374" y="4265862"/>
            <a:ext cx="48563" cy="95560"/>
          </a:xfrm>
          <a:custGeom>
            <a:avLst/>
            <a:gdLst/>
            <a:ahLst/>
            <a:cxnLst/>
            <a:rect l="l" t="t" r="r" b="b"/>
            <a:pathLst>
              <a:path w="775" h="1525" extrusionOk="0">
                <a:moveTo>
                  <a:pt x="632" y="0"/>
                </a:moveTo>
                <a:lnTo>
                  <a:pt x="1" y="1465"/>
                </a:lnTo>
                <a:lnTo>
                  <a:pt x="144" y="1524"/>
                </a:lnTo>
                <a:lnTo>
                  <a:pt x="775" y="60"/>
                </a:lnTo>
                <a:lnTo>
                  <a:pt x="63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44"/>
          <p:cNvSpPr/>
          <p:nvPr/>
        </p:nvSpPr>
        <p:spPr>
          <a:xfrm>
            <a:off x="8182220" y="4111339"/>
            <a:ext cx="161231" cy="152333"/>
          </a:xfrm>
          <a:custGeom>
            <a:avLst/>
            <a:gdLst/>
            <a:ahLst/>
            <a:cxnLst/>
            <a:rect l="l" t="t" r="r" b="b"/>
            <a:pathLst>
              <a:path w="2573" h="2431" extrusionOk="0">
                <a:moveTo>
                  <a:pt x="1989" y="133"/>
                </a:moveTo>
                <a:cubicBezTo>
                  <a:pt x="2143" y="133"/>
                  <a:pt x="2239" y="228"/>
                  <a:pt x="2346" y="395"/>
                </a:cubicBezTo>
                <a:cubicBezTo>
                  <a:pt x="2405" y="466"/>
                  <a:pt x="2405" y="549"/>
                  <a:pt x="2382" y="645"/>
                </a:cubicBezTo>
                <a:cubicBezTo>
                  <a:pt x="2191" y="1204"/>
                  <a:pt x="822" y="1883"/>
                  <a:pt x="310" y="2121"/>
                </a:cubicBezTo>
                <a:cubicBezTo>
                  <a:pt x="655" y="1442"/>
                  <a:pt x="1429" y="168"/>
                  <a:pt x="1977" y="133"/>
                </a:cubicBezTo>
                <a:close/>
                <a:moveTo>
                  <a:pt x="2006" y="1"/>
                </a:moveTo>
                <a:cubicBezTo>
                  <a:pt x="1996" y="1"/>
                  <a:pt x="1987" y="1"/>
                  <a:pt x="1977" y="2"/>
                </a:cubicBezTo>
                <a:cubicBezTo>
                  <a:pt x="1155" y="38"/>
                  <a:pt x="131" y="2157"/>
                  <a:pt x="84" y="2252"/>
                </a:cubicBezTo>
                <a:lnTo>
                  <a:pt x="0" y="2431"/>
                </a:lnTo>
                <a:lnTo>
                  <a:pt x="179" y="2371"/>
                </a:lnTo>
                <a:cubicBezTo>
                  <a:pt x="262" y="2324"/>
                  <a:pt x="2262" y="1478"/>
                  <a:pt x="2513" y="716"/>
                </a:cubicBezTo>
                <a:cubicBezTo>
                  <a:pt x="2572" y="573"/>
                  <a:pt x="2560" y="454"/>
                  <a:pt x="2489" y="335"/>
                </a:cubicBezTo>
                <a:cubicBezTo>
                  <a:pt x="2352" y="119"/>
                  <a:pt x="2205" y="1"/>
                  <a:pt x="200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44"/>
          <p:cNvSpPr/>
          <p:nvPr/>
        </p:nvSpPr>
        <p:spPr>
          <a:xfrm>
            <a:off x="8183724" y="4086776"/>
            <a:ext cx="50005" cy="171695"/>
          </a:xfrm>
          <a:custGeom>
            <a:avLst/>
            <a:gdLst/>
            <a:ahLst/>
            <a:cxnLst/>
            <a:rect l="l" t="t" r="r" b="b"/>
            <a:pathLst>
              <a:path w="798" h="2740" extrusionOk="0">
                <a:moveTo>
                  <a:pt x="655" y="1"/>
                </a:moveTo>
                <a:lnTo>
                  <a:pt x="0" y="2704"/>
                </a:lnTo>
                <a:lnTo>
                  <a:pt x="143" y="2739"/>
                </a:lnTo>
                <a:lnTo>
                  <a:pt x="798" y="37"/>
                </a:lnTo>
                <a:lnTo>
                  <a:pt x="65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44"/>
          <p:cNvSpPr/>
          <p:nvPr/>
        </p:nvSpPr>
        <p:spPr>
          <a:xfrm>
            <a:off x="7932264" y="4185280"/>
            <a:ext cx="160479" cy="160479"/>
          </a:xfrm>
          <a:custGeom>
            <a:avLst/>
            <a:gdLst/>
            <a:ahLst/>
            <a:cxnLst/>
            <a:rect l="l" t="t" r="r" b="b"/>
            <a:pathLst>
              <a:path w="2561" h="2561" extrusionOk="0">
                <a:moveTo>
                  <a:pt x="1275" y="1"/>
                </a:moveTo>
                <a:cubicBezTo>
                  <a:pt x="584" y="1"/>
                  <a:pt x="1" y="560"/>
                  <a:pt x="1" y="1274"/>
                </a:cubicBezTo>
                <a:cubicBezTo>
                  <a:pt x="1" y="1977"/>
                  <a:pt x="560" y="2560"/>
                  <a:pt x="1275" y="2560"/>
                </a:cubicBezTo>
                <a:cubicBezTo>
                  <a:pt x="1977" y="2560"/>
                  <a:pt x="2561" y="1989"/>
                  <a:pt x="2561" y="1274"/>
                </a:cubicBezTo>
                <a:cubicBezTo>
                  <a:pt x="2561" y="560"/>
                  <a:pt x="1977" y="1"/>
                  <a:pt x="1275" y="1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44"/>
          <p:cNvSpPr/>
          <p:nvPr/>
        </p:nvSpPr>
        <p:spPr>
          <a:xfrm>
            <a:off x="7221309" y="3894719"/>
            <a:ext cx="213428" cy="148134"/>
          </a:xfrm>
          <a:custGeom>
            <a:avLst/>
            <a:gdLst/>
            <a:ahLst/>
            <a:cxnLst/>
            <a:rect l="l" t="t" r="r" b="b"/>
            <a:pathLst>
              <a:path w="3406" h="2364" extrusionOk="0">
                <a:moveTo>
                  <a:pt x="2518" y="1"/>
                </a:moveTo>
                <a:cubicBezTo>
                  <a:pt x="1531" y="1"/>
                  <a:pt x="60" y="6"/>
                  <a:pt x="60" y="6"/>
                </a:cubicBezTo>
                <a:lnTo>
                  <a:pt x="0" y="2363"/>
                </a:lnTo>
                <a:lnTo>
                  <a:pt x="3250" y="2268"/>
                </a:lnTo>
                <a:cubicBezTo>
                  <a:pt x="3262" y="2244"/>
                  <a:pt x="3405" y="18"/>
                  <a:pt x="3393" y="6"/>
                </a:cubicBezTo>
                <a:cubicBezTo>
                  <a:pt x="3385" y="2"/>
                  <a:pt x="3012" y="1"/>
                  <a:pt x="25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44"/>
          <p:cNvSpPr/>
          <p:nvPr/>
        </p:nvSpPr>
        <p:spPr>
          <a:xfrm>
            <a:off x="7216797" y="3891022"/>
            <a:ext cx="223141" cy="157032"/>
          </a:xfrm>
          <a:custGeom>
            <a:avLst/>
            <a:gdLst/>
            <a:ahLst/>
            <a:cxnLst/>
            <a:rect l="l" t="t" r="r" b="b"/>
            <a:pathLst>
              <a:path w="3561" h="2506" extrusionOk="0">
                <a:moveTo>
                  <a:pt x="3382" y="136"/>
                </a:moveTo>
                <a:cubicBezTo>
                  <a:pt x="3382" y="470"/>
                  <a:pt x="3275" y="1922"/>
                  <a:pt x="3251" y="2256"/>
                </a:cubicBezTo>
                <a:lnTo>
                  <a:pt x="155" y="2339"/>
                </a:lnTo>
                <a:lnTo>
                  <a:pt x="155" y="2339"/>
                </a:lnTo>
                <a:lnTo>
                  <a:pt x="215" y="136"/>
                </a:lnTo>
                <a:close/>
                <a:moveTo>
                  <a:pt x="2473" y="0"/>
                </a:moveTo>
                <a:cubicBezTo>
                  <a:pt x="1978" y="0"/>
                  <a:pt x="1239" y="1"/>
                  <a:pt x="132" y="5"/>
                </a:cubicBezTo>
                <a:lnTo>
                  <a:pt x="60" y="5"/>
                </a:lnTo>
                <a:lnTo>
                  <a:pt x="1" y="2506"/>
                </a:lnTo>
                <a:lnTo>
                  <a:pt x="3370" y="2422"/>
                </a:lnTo>
                <a:lnTo>
                  <a:pt x="3382" y="2375"/>
                </a:lnTo>
                <a:cubicBezTo>
                  <a:pt x="3394" y="2327"/>
                  <a:pt x="3465" y="1256"/>
                  <a:pt x="3465" y="1208"/>
                </a:cubicBezTo>
                <a:cubicBezTo>
                  <a:pt x="3561" y="41"/>
                  <a:pt x="3561" y="41"/>
                  <a:pt x="3489" y="5"/>
                </a:cubicBezTo>
                <a:cubicBezTo>
                  <a:pt x="3473" y="5"/>
                  <a:pt x="3463" y="0"/>
                  <a:pt x="247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44"/>
          <p:cNvSpPr/>
          <p:nvPr/>
        </p:nvSpPr>
        <p:spPr>
          <a:xfrm>
            <a:off x="7219805" y="2753596"/>
            <a:ext cx="355171" cy="1175110"/>
          </a:xfrm>
          <a:custGeom>
            <a:avLst/>
            <a:gdLst/>
            <a:ahLst/>
            <a:cxnLst/>
            <a:rect l="l" t="t" r="r" b="b"/>
            <a:pathLst>
              <a:path w="5668" h="18753" extrusionOk="0">
                <a:moveTo>
                  <a:pt x="250" y="0"/>
                </a:moveTo>
                <a:lnTo>
                  <a:pt x="0" y="18753"/>
                </a:lnTo>
                <a:lnTo>
                  <a:pt x="3536" y="18753"/>
                </a:lnTo>
                <a:lnTo>
                  <a:pt x="5668" y="417"/>
                </a:lnTo>
                <a:lnTo>
                  <a:pt x="250" y="0"/>
                </a:ln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44"/>
          <p:cNvSpPr/>
          <p:nvPr/>
        </p:nvSpPr>
        <p:spPr>
          <a:xfrm>
            <a:off x="7215293" y="2749147"/>
            <a:ext cx="365636" cy="1184071"/>
          </a:xfrm>
          <a:custGeom>
            <a:avLst/>
            <a:gdLst/>
            <a:ahLst/>
            <a:cxnLst/>
            <a:rect l="l" t="t" r="r" b="b"/>
            <a:pathLst>
              <a:path w="5835" h="18896" extrusionOk="0">
                <a:moveTo>
                  <a:pt x="394" y="143"/>
                </a:moveTo>
                <a:lnTo>
                  <a:pt x="5656" y="548"/>
                </a:lnTo>
                <a:lnTo>
                  <a:pt x="3537" y="18752"/>
                </a:lnTo>
                <a:lnTo>
                  <a:pt x="144" y="18752"/>
                </a:lnTo>
                <a:lnTo>
                  <a:pt x="394" y="143"/>
                </a:lnTo>
                <a:close/>
                <a:moveTo>
                  <a:pt x="263" y="0"/>
                </a:moveTo>
                <a:lnTo>
                  <a:pt x="1" y="18824"/>
                </a:lnTo>
                <a:lnTo>
                  <a:pt x="1" y="18895"/>
                </a:lnTo>
                <a:lnTo>
                  <a:pt x="3668" y="18895"/>
                </a:lnTo>
                <a:lnTo>
                  <a:pt x="5811" y="488"/>
                </a:lnTo>
                <a:lnTo>
                  <a:pt x="5835" y="417"/>
                </a:lnTo>
                <a:lnTo>
                  <a:pt x="26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44"/>
          <p:cNvSpPr/>
          <p:nvPr/>
        </p:nvSpPr>
        <p:spPr>
          <a:xfrm>
            <a:off x="7194427" y="4003249"/>
            <a:ext cx="244760" cy="228342"/>
          </a:xfrm>
          <a:custGeom>
            <a:avLst/>
            <a:gdLst/>
            <a:ahLst/>
            <a:cxnLst/>
            <a:rect l="l" t="t" r="r" b="b"/>
            <a:pathLst>
              <a:path w="3906" h="3644" extrusionOk="0">
                <a:moveTo>
                  <a:pt x="3906" y="0"/>
                </a:moveTo>
                <a:lnTo>
                  <a:pt x="274" y="48"/>
                </a:lnTo>
                <a:lnTo>
                  <a:pt x="0" y="3453"/>
                </a:lnTo>
                <a:lnTo>
                  <a:pt x="3810" y="3644"/>
                </a:lnTo>
                <a:lnTo>
                  <a:pt x="39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44"/>
          <p:cNvSpPr/>
          <p:nvPr/>
        </p:nvSpPr>
        <p:spPr>
          <a:xfrm>
            <a:off x="7189915" y="3998048"/>
            <a:ext cx="254472" cy="238807"/>
          </a:xfrm>
          <a:custGeom>
            <a:avLst/>
            <a:gdLst/>
            <a:ahLst/>
            <a:cxnLst/>
            <a:rect l="l" t="t" r="r" b="b"/>
            <a:pathLst>
              <a:path w="4061" h="3811" extrusionOk="0">
                <a:moveTo>
                  <a:pt x="3894" y="155"/>
                </a:moveTo>
                <a:lnTo>
                  <a:pt x="3811" y="3655"/>
                </a:lnTo>
                <a:lnTo>
                  <a:pt x="168" y="3465"/>
                </a:lnTo>
                <a:lnTo>
                  <a:pt x="418" y="191"/>
                </a:lnTo>
                <a:lnTo>
                  <a:pt x="3894" y="155"/>
                </a:lnTo>
                <a:close/>
                <a:moveTo>
                  <a:pt x="4061" y="0"/>
                </a:moveTo>
                <a:lnTo>
                  <a:pt x="287" y="36"/>
                </a:lnTo>
                <a:lnTo>
                  <a:pt x="1" y="3596"/>
                </a:lnTo>
                <a:lnTo>
                  <a:pt x="3954" y="3810"/>
                </a:lnTo>
                <a:lnTo>
                  <a:pt x="4061" y="0"/>
                </a:ln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44"/>
          <p:cNvSpPr/>
          <p:nvPr/>
        </p:nvSpPr>
        <p:spPr>
          <a:xfrm>
            <a:off x="7239919" y="4004752"/>
            <a:ext cx="17984" cy="214932"/>
          </a:xfrm>
          <a:custGeom>
            <a:avLst/>
            <a:gdLst/>
            <a:ahLst/>
            <a:cxnLst/>
            <a:rect l="l" t="t" r="r" b="b"/>
            <a:pathLst>
              <a:path w="287" h="3430" extrusionOk="0">
                <a:moveTo>
                  <a:pt x="144" y="0"/>
                </a:moveTo>
                <a:lnTo>
                  <a:pt x="1" y="3429"/>
                </a:lnTo>
                <a:lnTo>
                  <a:pt x="144" y="3429"/>
                </a:lnTo>
                <a:lnTo>
                  <a:pt x="286" y="12"/>
                </a:lnTo>
                <a:lnTo>
                  <a:pt x="144" y="0"/>
                </a:ln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44"/>
          <p:cNvSpPr/>
          <p:nvPr/>
        </p:nvSpPr>
        <p:spPr>
          <a:xfrm>
            <a:off x="7287667" y="4004752"/>
            <a:ext cx="17984" cy="214180"/>
          </a:xfrm>
          <a:custGeom>
            <a:avLst/>
            <a:gdLst/>
            <a:ahLst/>
            <a:cxnLst/>
            <a:rect l="l" t="t" r="r" b="b"/>
            <a:pathLst>
              <a:path w="287" h="3418" extrusionOk="0">
                <a:moveTo>
                  <a:pt x="144" y="0"/>
                </a:moveTo>
                <a:lnTo>
                  <a:pt x="1" y="3417"/>
                </a:lnTo>
                <a:lnTo>
                  <a:pt x="144" y="3417"/>
                </a:lnTo>
                <a:lnTo>
                  <a:pt x="286" y="0"/>
                </a:ln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44"/>
          <p:cNvSpPr/>
          <p:nvPr/>
        </p:nvSpPr>
        <p:spPr>
          <a:xfrm>
            <a:off x="7324261" y="3999489"/>
            <a:ext cx="26130" cy="220196"/>
          </a:xfrm>
          <a:custGeom>
            <a:avLst/>
            <a:gdLst/>
            <a:ahLst/>
            <a:cxnLst/>
            <a:rect l="l" t="t" r="r" b="b"/>
            <a:pathLst>
              <a:path w="417" h="3514" extrusionOk="0">
                <a:moveTo>
                  <a:pt x="274" y="1"/>
                </a:moveTo>
                <a:lnTo>
                  <a:pt x="0" y="3501"/>
                </a:lnTo>
                <a:lnTo>
                  <a:pt x="155" y="3513"/>
                </a:lnTo>
                <a:lnTo>
                  <a:pt x="417" y="13"/>
                </a:lnTo>
                <a:lnTo>
                  <a:pt x="274" y="1"/>
                </a:ln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44"/>
          <p:cNvSpPr/>
          <p:nvPr/>
        </p:nvSpPr>
        <p:spPr>
          <a:xfrm>
            <a:off x="7364552" y="4000993"/>
            <a:ext cx="26130" cy="222389"/>
          </a:xfrm>
          <a:custGeom>
            <a:avLst/>
            <a:gdLst/>
            <a:ahLst/>
            <a:cxnLst/>
            <a:rect l="l" t="t" r="r" b="b"/>
            <a:pathLst>
              <a:path w="417" h="3549" extrusionOk="0">
                <a:moveTo>
                  <a:pt x="274" y="1"/>
                </a:moveTo>
                <a:lnTo>
                  <a:pt x="0" y="3537"/>
                </a:lnTo>
                <a:lnTo>
                  <a:pt x="143" y="3549"/>
                </a:lnTo>
                <a:lnTo>
                  <a:pt x="417" y="13"/>
                </a:lnTo>
                <a:lnTo>
                  <a:pt x="274" y="1"/>
                </a:ln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44"/>
          <p:cNvSpPr/>
          <p:nvPr/>
        </p:nvSpPr>
        <p:spPr>
          <a:xfrm>
            <a:off x="6795274" y="4077878"/>
            <a:ext cx="667042" cy="395463"/>
          </a:xfrm>
          <a:custGeom>
            <a:avLst/>
            <a:gdLst/>
            <a:ahLst/>
            <a:cxnLst/>
            <a:rect l="l" t="t" r="r" b="b"/>
            <a:pathLst>
              <a:path w="10645" h="6311" extrusionOk="0">
                <a:moveTo>
                  <a:pt x="10490" y="0"/>
                </a:moveTo>
                <a:lnTo>
                  <a:pt x="5489" y="274"/>
                </a:lnTo>
                <a:lnTo>
                  <a:pt x="5311" y="2727"/>
                </a:lnTo>
                <a:lnTo>
                  <a:pt x="1" y="6167"/>
                </a:lnTo>
                <a:lnTo>
                  <a:pt x="10645" y="6310"/>
                </a:lnTo>
                <a:lnTo>
                  <a:pt x="1049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44"/>
          <p:cNvSpPr/>
          <p:nvPr/>
        </p:nvSpPr>
        <p:spPr>
          <a:xfrm>
            <a:off x="6779609" y="4074118"/>
            <a:ext cx="687220" cy="403672"/>
          </a:xfrm>
          <a:custGeom>
            <a:avLst/>
            <a:gdLst/>
            <a:ahLst/>
            <a:cxnLst/>
            <a:rect l="l" t="t" r="r" b="b"/>
            <a:pathLst>
              <a:path w="10967" h="6442" extrusionOk="0">
                <a:moveTo>
                  <a:pt x="10669" y="155"/>
                </a:moveTo>
                <a:lnTo>
                  <a:pt x="10823" y="6299"/>
                </a:lnTo>
                <a:lnTo>
                  <a:pt x="489" y="6144"/>
                </a:lnTo>
                <a:lnTo>
                  <a:pt x="5596" y="2846"/>
                </a:lnTo>
                <a:lnTo>
                  <a:pt x="5620" y="2834"/>
                </a:lnTo>
                <a:lnTo>
                  <a:pt x="5823" y="405"/>
                </a:lnTo>
                <a:lnTo>
                  <a:pt x="10669" y="155"/>
                </a:lnTo>
                <a:close/>
                <a:moveTo>
                  <a:pt x="10823" y="0"/>
                </a:moveTo>
                <a:lnTo>
                  <a:pt x="5739" y="274"/>
                </a:lnTo>
                <a:lnTo>
                  <a:pt x="5680" y="274"/>
                </a:lnTo>
                <a:lnTo>
                  <a:pt x="5489" y="2751"/>
                </a:lnTo>
                <a:lnTo>
                  <a:pt x="1" y="6299"/>
                </a:lnTo>
                <a:lnTo>
                  <a:pt x="10895" y="6442"/>
                </a:lnTo>
                <a:lnTo>
                  <a:pt x="10966" y="6442"/>
                </a:lnTo>
                <a:lnTo>
                  <a:pt x="10823" y="72"/>
                </a:lnTo>
                <a:lnTo>
                  <a:pt x="1082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44"/>
          <p:cNvSpPr/>
          <p:nvPr/>
        </p:nvSpPr>
        <p:spPr>
          <a:xfrm>
            <a:off x="6989274" y="4297192"/>
            <a:ext cx="48563" cy="96312"/>
          </a:xfrm>
          <a:custGeom>
            <a:avLst/>
            <a:gdLst/>
            <a:ahLst/>
            <a:cxnLst/>
            <a:rect l="l" t="t" r="r" b="b"/>
            <a:pathLst>
              <a:path w="775" h="1537" extrusionOk="0">
                <a:moveTo>
                  <a:pt x="143" y="0"/>
                </a:moveTo>
                <a:lnTo>
                  <a:pt x="0" y="60"/>
                </a:lnTo>
                <a:lnTo>
                  <a:pt x="643" y="1536"/>
                </a:lnTo>
                <a:lnTo>
                  <a:pt x="774" y="1477"/>
                </a:lnTo>
                <a:lnTo>
                  <a:pt x="14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44"/>
          <p:cNvSpPr/>
          <p:nvPr/>
        </p:nvSpPr>
        <p:spPr>
          <a:xfrm>
            <a:off x="7051183" y="4265110"/>
            <a:ext cx="48563" cy="95560"/>
          </a:xfrm>
          <a:custGeom>
            <a:avLst/>
            <a:gdLst/>
            <a:ahLst/>
            <a:cxnLst/>
            <a:rect l="l" t="t" r="r" b="b"/>
            <a:pathLst>
              <a:path w="775" h="1525" extrusionOk="0">
                <a:moveTo>
                  <a:pt x="131" y="0"/>
                </a:moveTo>
                <a:lnTo>
                  <a:pt x="0" y="48"/>
                </a:lnTo>
                <a:lnTo>
                  <a:pt x="631" y="1524"/>
                </a:lnTo>
                <a:lnTo>
                  <a:pt x="774" y="1465"/>
                </a:lnTo>
                <a:lnTo>
                  <a:pt x="13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44"/>
          <p:cNvSpPr/>
          <p:nvPr/>
        </p:nvSpPr>
        <p:spPr>
          <a:xfrm>
            <a:off x="6951176" y="4110650"/>
            <a:ext cx="160479" cy="153022"/>
          </a:xfrm>
          <a:custGeom>
            <a:avLst/>
            <a:gdLst/>
            <a:ahLst/>
            <a:cxnLst/>
            <a:rect l="l" t="t" r="r" b="b"/>
            <a:pathLst>
              <a:path w="2561" h="2442" extrusionOk="0">
                <a:moveTo>
                  <a:pt x="561" y="144"/>
                </a:moveTo>
                <a:cubicBezTo>
                  <a:pt x="1120" y="168"/>
                  <a:pt x="1870" y="1442"/>
                  <a:pt x="2227" y="2132"/>
                </a:cubicBezTo>
                <a:cubicBezTo>
                  <a:pt x="1727" y="1894"/>
                  <a:pt x="346" y="1215"/>
                  <a:pt x="156" y="656"/>
                </a:cubicBezTo>
                <a:cubicBezTo>
                  <a:pt x="132" y="560"/>
                  <a:pt x="144" y="477"/>
                  <a:pt x="191" y="406"/>
                </a:cubicBezTo>
                <a:cubicBezTo>
                  <a:pt x="299" y="239"/>
                  <a:pt x="418" y="144"/>
                  <a:pt x="549" y="144"/>
                </a:cubicBezTo>
                <a:close/>
                <a:moveTo>
                  <a:pt x="584" y="1"/>
                </a:moveTo>
                <a:cubicBezTo>
                  <a:pt x="382" y="1"/>
                  <a:pt x="203" y="108"/>
                  <a:pt x="72" y="322"/>
                </a:cubicBezTo>
                <a:cubicBezTo>
                  <a:pt x="13" y="441"/>
                  <a:pt x="1" y="584"/>
                  <a:pt x="49" y="715"/>
                </a:cubicBezTo>
                <a:cubicBezTo>
                  <a:pt x="299" y="1477"/>
                  <a:pt x="2287" y="2335"/>
                  <a:pt x="2382" y="2370"/>
                </a:cubicBezTo>
                <a:lnTo>
                  <a:pt x="2561" y="2442"/>
                </a:lnTo>
                <a:lnTo>
                  <a:pt x="2466" y="2251"/>
                </a:lnTo>
                <a:cubicBezTo>
                  <a:pt x="2430" y="2156"/>
                  <a:pt x="1394" y="37"/>
                  <a:pt x="58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44"/>
          <p:cNvSpPr/>
          <p:nvPr/>
        </p:nvSpPr>
        <p:spPr>
          <a:xfrm>
            <a:off x="7060896" y="4086776"/>
            <a:ext cx="50005" cy="171695"/>
          </a:xfrm>
          <a:custGeom>
            <a:avLst/>
            <a:gdLst/>
            <a:ahLst/>
            <a:cxnLst/>
            <a:rect l="l" t="t" r="r" b="b"/>
            <a:pathLst>
              <a:path w="798" h="2740" extrusionOk="0">
                <a:moveTo>
                  <a:pt x="155" y="1"/>
                </a:moveTo>
                <a:lnTo>
                  <a:pt x="0" y="37"/>
                </a:lnTo>
                <a:lnTo>
                  <a:pt x="655" y="2739"/>
                </a:lnTo>
                <a:lnTo>
                  <a:pt x="798" y="2704"/>
                </a:lnTo>
                <a:lnTo>
                  <a:pt x="15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44"/>
          <p:cNvSpPr/>
          <p:nvPr/>
        </p:nvSpPr>
        <p:spPr>
          <a:xfrm>
            <a:off x="7201132" y="4185280"/>
            <a:ext cx="160479" cy="160479"/>
          </a:xfrm>
          <a:custGeom>
            <a:avLst/>
            <a:gdLst/>
            <a:ahLst/>
            <a:cxnLst/>
            <a:rect l="l" t="t" r="r" b="b"/>
            <a:pathLst>
              <a:path w="2561" h="2561" extrusionOk="0">
                <a:moveTo>
                  <a:pt x="1275" y="1"/>
                </a:moveTo>
                <a:cubicBezTo>
                  <a:pt x="560" y="1"/>
                  <a:pt x="1" y="560"/>
                  <a:pt x="1" y="1274"/>
                </a:cubicBezTo>
                <a:cubicBezTo>
                  <a:pt x="1" y="1989"/>
                  <a:pt x="584" y="2560"/>
                  <a:pt x="1275" y="2560"/>
                </a:cubicBezTo>
                <a:cubicBezTo>
                  <a:pt x="1989" y="2560"/>
                  <a:pt x="2560" y="1977"/>
                  <a:pt x="2560" y="1274"/>
                </a:cubicBezTo>
                <a:cubicBezTo>
                  <a:pt x="2560" y="560"/>
                  <a:pt x="1977" y="1"/>
                  <a:pt x="1275" y="1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44"/>
          <p:cNvSpPr/>
          <p:nvPr/>
        </p:nvSpPr>
        <p:spPr>
          <a:xfrm>
            <a:off x="6634109" y="1508391"/>
            <a:ext cx="762540" cy="893129"/>
          </a:xfrm>
          <a:custGeom>
            <a:avLst/>
            <a:gdLst/>
            <a:ahLst/>
            <a:cxnLst/>
            <a:rect l="l" t="t" r="r" b="b"/>
            <a:pathLst>
              <a:path w="12169" h="14253" extrusionOk="0">
                <a:moveTo>
                  <a:pt x="12169" y="1"/>
                </a:moveTo>
                <a:lnTo>
                  <a:pt x="12169" y="1"/>
                </a:lnTo>
                <a:cubicBezTo>
                  <a:pt x="12168" y="1"/>
                  <a:pt x="3477" y="6049"/>
                  <a:pt x="1" y="8276"/>
                </a:cubicBezTo>
                <a:lnTo>
                  <a:pt x="1" y="14253"/>
                </a:lnTo>
                <a:cubicBezTo>
                  <a:pt x="1" y="14253"/>
                  <a:pt x="5561" y="12907"/>
                  <a:pt x="8526" y="10300"/>
                </a:cubicBezTo>
                <a:lnTo>
                  <a:pt x="1216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44"/>
          <p:cNvSpPr/>
          <p:nvPr/>
        </p:nvSpPr>
        <p:spPr>
          <a:xfrm>
            <a:off x="6632668" y="1649442"/>
            <a:ext cx="694614" cy="737914"/>
          </a:xfrm>
          <a:custGeom>
            <a:avLst/>
            <a:gdLst/>
            <a:ahLst/>
            <a:cxnLst/>
            <a:rect l="l" t="t" r="r" b="b"/>
            <a:pathLst>
              <a:path w="11085" h="11776" extrusionOk="0">
                <a:moveTo>
                  <a:pt x="6156" y="3858"/>
                </a:moveTo>
                <a:lnTo>
                  <a:pt x="6156" y="6501"/>
                </a:lnTo>
                <a:lnTo>
                  <a:pt x="3620" y="6501"/>
                </a:lnTo>
                <a:lnTo>
                  <a:pt x="3620" y="3858"/>
                </a:lnTo>
                <a:close/>
                <a:moveTo>
                  <a:pt x="8811" y="3858"/>
                </a:moveTo>
                <a:lnTo>
                  <a:pt x="8811" y="6501"/>
                </a:lnTo>
                <a:lnTo>
                  <a:pt x="6287" y="6501"/>
                </a:lnTo>
                <a:lnTo>
                  <a:pt x="6287" y="3858"/>
                </a:lnTo>
                <a:close/>
                <a:moveTo>
                  <a:pt x="6156" y="6620"/>
                </a:moveTo>
                <a:lnTo>
                  <a:pt x="6156" y="6846"/>
                </a:lnTo>
                <a:lnTo>
                  <a:pt x="6156" y="9275"/>
                </a:lnTo>
                <a:lnTo>
                  <a:pt x="3620" y="9275"/>
                </a:lnTo>
                <a:lnTo>
                  <a:pt x="3620" y="7977"/>
                </a:lnTo>
                <a:lnTo>
                  <a:pt x="3620" y="6620"/>
                </a:lnTo>
                <a:close/>
                <a:moveTo>
                  <a:pt x="3489" y="6644"/>
                </a:moveTo>
                <a:lnTo>
                  <a:pt x="3489" y="8108"/>
                </a:lnTo>
                <a:lnTo>
                  <a:pt x="3489" y="9287"/>
                </a:lnTo>
                <a:lnTo>
                  <a:pt x="964" y="9287"/>
                </a:lnTo>
                <a:lnTo>
                  <a:pt x="964" y="6644"/>
                </a:lnTo>
                <a:close/>
                <a:moveTo>
                  <a:pt x="8954" y="0"/>
                </a:moveTo>
                <a:lnTo>
                  <a:pt x="8811" y="95"/>
                </a:lnTo>
                <a:lnTo>
                  <a:pt x="8811" y="929"/>
                </a:lnTo>
                <a:lnTo>
                  <a:pt x="7596" y="929"/>
                </a:lnTo>
                <a:cubicBezTo>
                  <a:pt x="7537" y="965"/>
                  <a:pt x="7465" y="1012"/>
                  <a:pt x="7406" y="1060"/>
                </a:cubicBezTo>
                <a:lnTo>
                  <a:pt x="8811" y="1060"/>
                </a:lnTo>
                <a:lnTo>
                  <a:pt x="8811" y="3703"/>
                </a:lnTo>
                <a:lnTo>
                  <a:pt x="6287" y="3703"/>
                </a:lnTo>
                <a:lnTo>
                  <a:pt x="6287" y="1822"/>
                </a:lnTo>
                <a:lnTo>
                  <a:pt x="6156" y="1905"/>
                </a:lnTo>
                <a:lnTo>
                  <a:pt x="6156" y="3703"/>
                </a:lnTo>
                <a:lnTo>
                  <a:pt x="3620" y="3703"/>
                </a:lnTo>
                <a:lnTo>
                  <a:pt x="3620" y="3620"/>
                </a:lnTo>
                <a:cubicBezTo>
                  <a:pt x="3512" y="3691"/>
                  <a:pt x="3417" y="3763"/>
                  <a:pt x="3298" y="3846"/>
                </a:cubicBezTo>
                <a:lnTo>
                  <a:pt x="3489" y="3846"/>
                </a:lnTo>
                <a:lnTo>
                  <a:pt x="3489" y="6489"/>
                </a:lnTo>
                <a:lnTo>
                  <a:pt x="953" y="6489"/>
                </a:lnTo>
                <a:lnTo>
                  <a:pt x="953" y="5406"/>
                </a:lnTo>
                <a:lnTo>
                  <a:pt x="822" y="5489"/>
                </a:lnTo>
                <a:lnTo>
                  <a:pt x="822" y="6501"/>
                </a:lnTo>
                <a:lnTo>
                  <a:pt x="0" y="6501"/>
                </a:lnTo>
                <a:lnTo>
                  <a:pt x="0" y="6644"/>
                </a:lnTo>
                <a:lnTo>
                  <a:pt x="822" y="6644"/>
                </a:lnTo>
                <a:lnTo>
                  <a:pt x="822" y="9287"/>
                </a:lnTo>
                <a:lnTo>
                  <a:pt x="0" y="9287"/>
                </a:lnTo>
                <a:lnTo>
                  <a:pt x="0" y="9418"/>
                </a:lnTo>
                <a:lnTo>
                  <a:pt x="822" y="9418"/>
                </a:lnTo>
                <a:lnTo>
                  <a:pt x="822" y="11549"/>
                </a:lnTo>
                <a:lnTo>
                  <a:pt x="822" y="11776"/>
                </a:lnTo>
                <a:lnTo>
                  <a:pt x="953" y="11728"/>
                </a:lnTo>
                <a:lnTo>
                  <a:pt x="953" y="11347"/>
                </a:lnTo>
                <a:lnTo>
                  <a:pt x="953" y="9406"/>
                </a:lnTo>
                <a:lnTo>
                  <a:pt x="3489" y="9406"/>
                </a:lnTo>
                <a:lnTo>
                  <a:pt x="3489" y="10871"/>
                </a:lnTo>
                <a:cubicBezTo>
                  <a:pt x="3536" y="10847"/>
                  <a:pt x="3572" y="10835"/>
                  <a:pt x="3620" y="10811"/>
                </a:cubicBezTo>
                <a:lnTo>
                  <a:pt x="3620" y="9406"/>
                </a:lnTo>
                <a:lnTo>
                  <a:pt x="6156" y="9406"/>
                </a:lnTo>
                <a:lnTo>
                  <a:pt x="6156" y="9644"/>
                </a:lnTo>
                <a:cubicBezTo>
                  <a:pt x="6191" y="9620"/>
                  <a:pt x="6239" y="9597"/>
                  <a:pt x="6287" y="9573"/>
                </a:cubicBezTo>
                <a:lnTo>
                  <a:pt x="6287" y="9406"/>
                </a:lnTo>
                <a:lnTo>
                  <a:pt x="6584" y="9406"/>
                </a:lnTo>
                <a:lnTo>
                  <a:pt x="6810" y="9275"/>
                </a:lnTo>
                <a:lnTo>
                  <a:pt x="6275" y="9275"/>
                </a:lnTo>
                <a:lnTo>
                  <a:pt x="6275" y="6834"/>
                </a:lnTo>
                <a:lnTo>
                  <a:pt x="6275" y="6620"/>
                </a:lnTo>
                <a:lnTo>
                  <a:pt x="8799" y="6620"/>
                </a:lnTo>
                <a:lnTo>
                  <a:pt x="8799" y="7001"/>
                </a:lnTo>
                <a:lnTo>
                  <a:pt x="8799" y="7299"/>
                </a:lnTo>
                <a:lnTo>
                  <a:pt x="8811" y="7299"/>
                </a:lnTo>
                <a:lnTo>
                  <a:pt x="8954" y="6918"/>
                </a:lnTo>
                <a:lnTo>
                  <a:pt x="8954" y="6644"/>
                </a:lnTo>
                <a:lnTo>
                  <a:pt x="9061" y="6644"/>
                </a:lnTo>
                <a:lnTo>
                  <a:pt x="9096" y="6501"/>
                </a:lnTo>
                <a:lnTo>
                  <a:pt x="8954" y="6501"/>
                </a:lnTo>
                <a:lnTo>
                  <a:pt x="8954" y="3858"/>
                </a:lnTo>
                <a:lnTo>
                  <a:pt x="10037" y="3858"/>
                </a:lnTo>
                <a:lnTo>
                  <a:pt x="10085" y="3727"/>
                </a:lnTo>
                <a:lnTo>
                  <a:pt x="8954" y="3727"/>
                </a:lnTo>
                <a:lnTo>
                  <a:pt x="8954" y="1072"/>
                </a:lnTo>
                <a:lnTo>
                  <a:pt x="11037" y="1072"/>
                </a:lnTo>
                <a:lnTo>
                  <a:pt x="11085" y="941"/>
                </a:lnTo>
                <a:lnTo>
                  <a:pt x="8954" y="941"/>
                </a:lnTo>
                <a:lnTo>
                  <a:pt x="8954" y="0"/>
                </a:lnTo>
                <a:close/>
              </a:path>
            </a:pathLst>
          </a:custGeom>
          <a:solidFill>
            <a:srgbClr val="FF7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44"/>
          <p:cNvSpPr/>
          <p:nvPr/>
        </p:nvSpPr>
        <p:spPr>
          <a:xfrm>
            <a:off x="7348135" y="1533769"/>
            <a:ext cx="39603" cy="103769"/>
          </a:xfrm>
          <a:custGeom>
            <a:avLst/>
            <a:gdLst/>
            <a:ahLst/>
            <a:cxnLst/>
            <a:rect l="l" t="t" r="r" b="b"/>
            <a:pathLst>
              <a:path w="632" h="1656" extrusionOk="0">
                <a:moveTo>
                  <a:pt x="191" y="1"/>
                </a:moveTo>
                <a:cubicBezTo>
                  <a:pt x="131" y="48"/>
                  <a:pt x="72" y="96"/>
                  <a:pt x="0" y="132"/>
                </a:cubicBezTo>
                <a:lnTo>
                  <a:pt x="48" y="132"/>
                </a:lnTo>
                <a:lnTo>
                  <a:pt x="48" y="1656"/>
                </a:lnTo>
                <a:lnTo>
                  <a:pt x="179" y="1287"/>
                </a:lnTo>
                <a:lnTo>
                  <a:pt x="179" y="132"/>
                </a:lnTo>
                <a:lnTo>
                  <a:pt x="584" y="132"/>
                </a:lnTo>
                <a:lnTo>
                  <a:pt x="631" y="1"/>
                </a:lnTo>
                <a:close/>
              </a:path>
            </a:pathLst>
          </a:custGeom>
          <a:solidFill>
            <a:srgbClr val="FF7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44"/>
          <p:cNvSpPr/>
          <p:nvPr/>
        </p:nvSpPr>
        <p:spPr>
          <a:xfrm>
            <a:off x="6629660" y="1496486"/>
            <a:ext cx="776702" cy="910298"/>
          </a:xfrm>
          <a:custGeom>
            <a:avLst/>
            <a:gdLst/>
            <a:ahLst/>
            <a:cxnLst/>
            <a:rect l="l" t="t" r="r" b="b"/>
            <a:pathLst>
              <a:path w="12395" h="14527" extrusionOk="0">
                <a:moveTo>
                  <a:pt x="12109" y="405"/>
                </a:moveTo>
                <a:lnTo>
                  <a:pt x="8537" y="10466"/>
                </a:lnTo>
                <a:cubicBezTo>
                  <a:pt x="5834" y="12835"/>
                  <a:pt x="870" y="14157"/>
                  <a:pt x="143" y="14347"/>
                </a:cubicBezTo>
                <a:lnTo>
                  <a:pt x="143" y="8513"/>
                </a:lnTo>
                <a:cubicBezTo>
                  <a:pt x="3334" y="6477"/>
                  <a:pt x="10811" y="1286"/>
                  <a:pt x="12109" y="405"/>
                </a:cubicBezTo>
                <a:close/>
                <a:moveTo>
                  <a:pt x="12395" y="0"/>
                </a:moveTo>
                <a:lnTo>
                  <a:pt x="12204" y="131"/>
                </a:lnTo>
                <a:cubicBezTo>
                  <a:pt x="12109" y="191"/>
                  <a:pt x="3477" y="6204"/>
                  <a:pt x="24" y="8406"/>
                </a:cubicBezTo>
                <a:lnTo>
                  <a:pt x="0" y="8430"/>
                </a:lnTo>
                <a:lnTo>
                  <a:pt x="0" y="14526"/>
                </a:lnTo>
                <a:lnTo>
                  <a:pt x="84" y="14502"/>
                </a:lnTo>
                <a:cubicBezTo>
                  <a:pt x="143" y="14478"/>
                  <a:pt x="5692" y="13133"/>
                  <a:pt x="8644" y="10537"/>
                </a:cubicBezTo>
                <a:lnTo>
                  <a:pt x="8656" y="10526"/>
                </a:lnTo>
                <a:lnTo>
                  <a:pt x="1239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44"/>
          <p:cNvSpPr/>
          <p:nvPr/>
        </p:nvSpPr>
        <p:spPr>
          <a:xfrm>
            <a:off x="7310037" y="815421"/>
            <a:ext cx="676003" cy="575931"/>
          </a:xfrm>
          <a:custGeom>
            <a:avLst/>
            <a:gdLst/>
            <a:ahLst/>
            <a:cxnLst/>
            <a:rect l="l" t="t" r="r" b="b"/>
            <a:pathLst>
              <a:path w="10788" h="9191" extrusionOk="0">
                <a:moveTo>
                  <a:pt x="5292" y="1"/>
                </a:moveTo>
                <a:cubicBezTo>
                  <a:pt x="4164" y="1"/>
                  <a:pt x="2902" y="555"/>
                  <a:pt x="1775" y="2309"/>
                </a:cubicBezTo>
                <a:cubicBezTo>
                  <a:pt x="608" y="4119"/>
                  <a:pt x="1" y="9191"/>
                  <a:pt x="1" y="9191"/>
                </a:cubicBezTo>
                <a:lnTo>
                  <a:pt x="1084" y="9191"/>
                </a:lnTo>
                <a:lnTo>
                  <a:pt x="1084" y="9179"/>
                </a:lnTo>
                <a:lnTo>
                  <a:pt x="10788" y="8988"/>
                </a:lnTo>
                <a:cubicBezTo>
                  <a:pt x="10788" y="8988"/>
                  <a:pt x="10419" y="2761"/>
                  <a:pt x="7811" y="880"/>
                </a:cubicBezTo>
                <a:cubicBezTo>
                  <a:pt x="7213" y="451"/>
                  <a:pt x="6307" y="1"/>
                  <a:pt x="5292" y="1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44"/>
          <p:cNvSpPr/>
          <p:nvPr/>
        </p:nvSpPr>
        <p:spPr>
          <a:xfrm>
            <a:off x="7192923" y="1441281"/>
            <a:ext cx="914747" cy="1652598"/>
          </a:xfrm>
          <a:custGeom>
            <a:avLst/>
            <a:gdLst/>
            <a:ahLst/>
            <a:cxnLst/>
            <a:rect l="l" t="t" r="r" b="b"/>
            <a:pathLst>
              <a:path w="14598" h="26373" extrusionOk="0">
                <a:moveTo>
                  <a:pt x="7454" y="0"/>
                </a:moveTo>
                <a:cubicBezTo>
                  <a:pt x="4835" y="0"/>
                  <a:pt x="2596" y="3465"/>
                  <a:pt x="1787" y="8323"/>
                </a:cubicBezTo>
                <a:cubicBezTo>
                  <a:pt x="1560" y="9609"/>
                  <a:pt x="1" y="26373"/>
                  <a:pt x="1" y="26373"/>
                </a:cubicBezTo>
                <a:lnTo>
                  <a:pt x="14598" y="26373"/>
                </a:lnTo>
                <a:cubicBezTo>
                  <a:pt x="14598" y="26361"/>
                  <a:pt x="13395" y="10049"/>
                  <a:pt x="13228" y="8966"/>
                </a:cubicBezTo>
                <a:cubicBezTo>
                  <a:pt x="12490" y="3787"/>
                  <a:pt x="10192" y="0"/>
                  <a:pt x="745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44"/>
          <p:cNvSpPr/>
          <p:nvPr/>
        </p:nvSpPr>
        <p:spPr>
          <a:xfrm>
            <a:off x="7187722" y="1436770"/>
            <a:ext cx="925149" cy="1660870"/>
          </a:xfrm>
          <a:custGeom>
            <a:avLst/>
            <a:gdLst/>
            <a:ahLst/>
            <a:cxnLst/>
            <a:rect l="l" t="t" r="r" b="b"/>
            <a:pathLst>
              <a:path w="14764" h="26505" extrusionOk="0">
                <a:moveTo>
                  <a:pt x="7549" y="156"/>
                </a:moveTo>
                <a:cubicBezTo>
                  <a:pt x="10168" y="156"/>
                  <a:pt x="12502" y="3811"/>
                  <a:pt x="13252" y="9050"/>
                </a:cubicBezTo>
                <a:cubicBezTo>
                  <a:pt x="13395" y="10074"/>
                  <a:pt x="14514" y="25123"/>
                  <a:pt x="14609" y="26361"/>
                </a:cubicBezTo>
                <a:lnTo>
                  <a:pt x="167" y="26361"/>
                </a:lnTo>
                <a:cubicBezTo>
                  <a:pt x="286" y="25099"/>
                  <a:pt x="1727" y="9621"/>
                  <a:pt x="1953" y="8395"/>
                </a:cubicBezTo>
                <a:cubicBezTo>
                  <a:pt x="2786" y="3466"/>
                  <a:pt x="5049" y="156"/>
                  <a:pt x="7549" y="156"/>
                </a:cubicBezTo>
                <a:close/>
                <a:moveTo>
                  <a:pt x="7549" y="1"/>
                </a:moveTo>
                <a:cubicBezTo>
                  <a:pt x="4977" y="1"/>
                  <a:pt x="2667" y="3370"/>
                  <a:pt x="1810" y="8383"/>
                </a:cubicBezTo>
                <a:cubicBezTo>
                  <a:pt x="1584" y="9645"/>
                  <a:pt x="36" y="26266"/>
                  <a:pt x="24" y="26433"/>
                </a:cubicBezTo>
                <a:lnTo>
                  <a:pt x="0" y="26504"/>
                </a:lnTo>
                <a:lnTo>
                  <a:pt x="14752" y="26504"/>
                </a:lnTo>
                <a:lnTo>
                  <a:pt x="14764" y="26445"/>
                </a:lnTo>
                <a:cubicBezTo>
                  <a:pt x="14752" y="26290"/>
                  <a:pt x="13550" y="10109"/>
                  <a:pt x="13395" y="9038"/>
                </a:cubicBezTo>
                <a:cubicBezTo>
                  <a:pt x="12645" y="3704"/>
                  <a:pt x="10240" y="1"/>
                  <a:pt x="754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44"/>
          <p:cNvSpPr/>
          <p:nvPr/>
        </p:nvSpPr>
        <p:spPr>
          <a:xfrm>
            <a:off x="7448832" y="1688981"/>
            <a:ext cx="396967" cy="376100"/>
          </a:xfrm>
          <a:custGeom>
            <a:avLst/>
            <a:gdLst/>
            <a:ahLst/>
            <a:cxnLst/>
            <a:rect l="l" t="t" r="r" b="b"/>
            <a:pathLst>
              <a:path w="6335" h="6002" extrusionOk="0">
                <a:moveTo>
                  <a:pt x="3179" y="0"/>
                </a:moveTo>
                <a:lnTo>
                  <a:pt x="2191" y="1977"/>
                </a:lnTo>
                <a:lnTo>
                  <a:pt x="0" y="2286"/>
                </a:lnTo>
                <a:lnTo>
                  <a:pt x="1584" y="3834"/>
                </a:lnTo>
                <a:lnTo>
                  <a:pt x="1215" y="6001"/>
                </a:lnTo>
                <a:lnTo>
                  <a:pt x="3179" y="4977"/>
                </a:lnTo>
                <a:lnTo>
                  <a:pt x="5120" y="6001"/>
                </a:lnTo>
                <a:lnTo>
                  <a:pt x="5120" y="6001"/>
                </a:lnTo>
                <a:lnTo>
                  <a:pt x="4751" y="3834"/>
                </a:lnTo>
                <a:lnTo>
                  <a:pt x="6335" y="2286"/>
                </a:lnTo>
                <a:lnTo>
                  <a:pt x="4144" y="1977"/>
                </a:lnTo>
                <a:lnTo>
                  <a:pt x="3179" y="0"/>
                </a:ln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44"/>
          <p:cNvSpPr/>
          <p:nvPr/>
        </p:nvSpPr>
        <p:spPr>
          <a:xfrm>
            <a:off x="7439119" y="1677765"/>
            <a:ext cx="415640" cy="396215"/>
          </a:xfrm>
          <a:custGeom>
            <a:avLst/>
            <a:gdLst/>
            <a:ahLst/>
            <a:cxnLst/>
            <a:rect l="l" t="t" r="r" b="b"/>
            <a:pathLst>
              <a:path w="6633" h="6323" extrusionOk="0">
                <a:moveTo>
                  <a:pt x="3323" y="370"/>
                </a:moveTo>
                <a:lnTo>
                  <a:pt x="4251" y="2239"/>
                </a:lnTo>
                <a:lnTo>
                  <a:pt x="6335" y="2537"/>
                </a:lnTo>
                <a:lnTo>
                  <a:pt x="4835" y="4001"/>
                </a:lnTo>
                <a:lnTo>
                  <a:pt x="5192" y="6073"/>
                </a:lnTo>
                <a:lnTo>
                  <a:pt x="5192" y="6073"/>
                </a:lnTo>
                <a:lnTo>
                  <a:pt x="3334" y="5085"/>
                </a:lnTo>
                <a:lnTo>
                  <a:pt x="1465" y="6073"/>
                </a:lnTo>
                <a:lnTo>
                  <a:pt x="1822" y="4001"/>
                </a:lnTo>
                <a:lnTo>
                  <a:pt x="322" y="2537"/>
                </a:lnTo>
                <a:lnTo>
                  <a:pt x="2406" y="2239"/>
                </a:lnTo>
                <a:lnTo>
                  <a:pt x="3323" y="370"/>
                </a:lnTo>
                <a:close/>
                <a:moveTo>
                  <a:pt x="3311" y="1"/>
                </a:moveTo>
                <a:lnTo>
                  <a:pt x="2287" y="2084"/>
                </a:lnTo>
                <a:lnTo>
                  <a:pt x="1" y="2406"/>
                </a:lnTo>
                <a:lnTo>
                  <a:pt x="1668" y="4025"/>
                </a:lnTo>
                <a:lnTo>
                  <a:pt x="1275" y="6323"/>
                </a:lnTo>
                <a:lnTo>
                  <a:pt x="3334" y="5239"/>
                </a:lnTo>
                <a:lnTo>
                  <a:pt x="5382" y="6323"/>
                </a:lnTo>
                <a:lnTo>
                  <a:pt x="4966" y="4025"/>
                </a:lnTo>
                <a:lnTo>
                  <a:pt x="6632" y="2406"/>
                </a:lnTo>
                <a:lnTo>
                  <a:pt x="4346" y="2084"/>
                </a:lnTo>
                <a:lnTo>
                  <a:pt x="331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44"/>
          <p:cNvSpPr/>
          <p:nvPr/>
        </p:nvSpPr>
        <p:spPr>
          <a:xfrm>
            <a:off x="7677107" y="1362955"/>
            <a:ext cx="379860" cy="1570636"/>
          </a:xfrm>
          <a:custGeom>
            <a:avLst/>
            <a:gdLst/>
            <a:ahLst/>
            <a:cxnLst/>
            <a:rect l="l" t="t" r="r" b="b"/>
            <a:pathLst>
              <a:path w="6062" h="25065" extrusionOk="0">
                <a:moveTo>
                  <a:pt x="1" y="0"/>
                </a:moveTo>
                <a:lnTo>
                  <a:pt x="394" y="1072"/>
                </a:lnTo>
                <a:cubicBezTo>
                  <a:pt x="394" y="1072"/>
                  <a:pt x="1787" y="1834"/>
                  <a:pt x="2477" y="3001"/>
                </a:cubicBezTo>
                <a:cubicBezTo>
                  <a:pt x="3156" y="4144"/>
                  <a:pt x="3573" y="4679"/>
                  <a:pt x="3727" y="5453"/>
                </a:cubicBezTo>
                <a:cubicBezTo>
                  <a:pt x="3799" y="5882"/>
                  <a:pt x="3775" y="7489"/>
                  <a:pt x="3596" y="9871"/>
                </a:cubicBezTo>
                <a:cubicBezTo>
                  <a:pt x="3442" y="11871"/>
                  <a:pt x="3132" y="14347"/>
                  <a:pt x="2894" y="16550"/>
                </a:cubicBezTo>
                <a:cubicBezTo>
                  <a:pt x="2703" y="18383"/>
                  <a:pt x="2561" y="20038"/>
                  <a:pt x="2299" y="21312"/>
                </a:cubicBezTo>
                <a:lnTo>
                  <a:pt x="1787" y="24944"/>
                </a:lnTo>
                <a:cubicBezTo>
                  <a:pt x="1787" y="24944"/>
                  <a:pt x="2037" y="25064"/>
                  <a:pt x="2239" y="25064"/>
                </a:cubicBezTo>
                <a:cubicBezTo>
                  <a:pt x="2349" y="25064"/>
                  <a:pt x="2444" y="25029"/>
                  <a:pt x="2477" y="24920"/>
                </a:cubicBezTo>
                <a:cubicBezTo>
                  <a:pt x="2584" y="24610"/>
                  <a:pt x="3811" y="17836"/>
                  <a:pt x="3811" y="17836"/>
                </a:cubicBezTo>
                <a:lnTo>
                  <a:pt x="6061" y="5882"/>
                </a:lnTo>
                <a:lnTo>
                  <a:pt x="4918" y="4060"/>
                </a:lnTo>
                <a:lnTo>
                  <a:pt x="5144" y="2465"/>
                </a:lnTo>
                <a:cubicBezTo>
                  <a:pt x="5144" y="2465"/>
                  <a:pt x="2168" y="23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44"/>
          <p:cNvSpPr/>
          <p:nvPr/>
        </p:nvSpPr>
        <p:spPr>
          <a:xfrm>
            <a:off x="7830815" y="1422608"/>
            <a:ext cx="858790" cy="1581727"/>
          </a:xfrm>
          <a:custGeom>
            <a:avLst/>
            <a:gdLst/>
            <a:ahLst/>
            <a:cxnLst/>
            <a:rect l="l" t="t" r="r" b="b"/>
            <a:pathLst>
              <a:path w="13705" h="25242" extrusionOk="0">
                <a:moveTo>
                  <a:pt x="631" y="1"/>
                </a:moveTo>
                <a:cubicBezTo>
                  <a:pt x="631" y="1"/>
                  <a:pt x="310" y="48"/>
                  <a:pt x="596" y="203"/>
                </a:cubicBezTo>
                <a:cubicBezTo>
                  <a:pt x="858" y="346"/>
                  <a:pt x="2513" y="1299"/>
                  <a:pt x="2679" y="1477"/>
                </a:cubicBezTo>
                <a:lnTo>
                  <a:pt x="2477" y="3120"/>
                </a:lnTo>
                <a:lnTo>
                  <a:pt x="3644" y="4858"/>
                </a:lnTo>
                <a:lnTo>
                  <a:pt x="2560" y="10681"/>
                </a:lnTo>
                <a:lnTo>
                  <a:pt x="739" y="20420"/>
                </a:lnTo>
                <a:lnTo>
                  <a:pt x="131" y="23420"/>
                </a:lnTo>
                <a:lnTo>
                  <a:pt x="24" y="23968"/>
                </a:lnTo>
                <a:cubicBezTo>
                  <a:pt x="24" y="23968"/>
                  <a:pt x="0" y="24135"/>
                  <a:pt x="370" y="24218"/>
                </a:cubicBezTo>
                <a:cubicBezTo>
                  <a:pt x="727" y="24313"/>
                  <a:pt x="6061" y="25242"/>
                  <a:pt x="6061" y="25242"/>
                </a:cubicBezTo>
                <a:lnTo>
                  <a:pt x="5668" y="8157"/>
                </a:lnTo>
                <a:cubicBezTo>
                  <a:pt x="5668" y="8157"/>
                  <a:pt x="9275" y="6406"/>
                  <a:pt x="10383" y="5632"/>
                </a:cubicBezTo>
                <a:cubicBezTo>
                  <a:pt x="11490" y="4858"/>
                  <a:pt x="12716" y="3811"/>
                  <a:pt x="12954" y="3454"/>
                </a:cubicBezTo>
                <a:cubicBezTo>
                  <a:pt x="13193" y="3096"/>
                  <a:pt x="13705" y="2322"/>
                  <a:pt x="13335" y="1370"/>
                </a:cubicBezTo>
                <a:cubicBezTo>
                  <a:pt x="13101" y="801"/>
                  <a:pt x="9917" y="687"/>
                  <a:pt x="7389" y="687"/>
                </a:cubicBezTo>
                <a:cubicBezTo>
                  <a:pt x="5682" y="687"/>
                  <a:pt x="4275" y="739"/>
                  <a:pt x="4275" y="739"/>
                </a:cubicBezTo>
                <a:lnTo>
                  <a:pt x="2608" y="263"/>
                </a:lnTo>
                <a:lnTo>
                  <a:pt x="1989" y="227"/>
                </a:lnTo>
                <a:lnTo>
                  <a:pt x="6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44"/>
          <p:cNvSpPr/>
          <p:nvPr/>
        </p:nvSpPr>
        <p:spPr>
          <a:xfrm>
            <a:off x="7835264" y="1442033"/>
            <a:ext cx="817808" cy="1557100"/>
          </a:xfrm>
          <a:custGeom>
            <a:avLst/>
            <a:gdLst/>
            <a:ahLst/>
            <a:cxnLst/>
            <a:rect l="l" t="t" r="r" b="b"/>
            <a:pathLst>
              <a:path w="13051" h="24849" extrusionOk="0">
                <a:moveTo>
                  <a:pt x="8038" y="881"/>
                </a:moveTo>
                <a:lnTo>
                  <a:pt x="8038" y="3536"/>
                </a:lnTo>
                <a:lnTo>
                  <a:pt x="5502" y="3536"/>
                </a:lnTo>
                <a:lnTo>
                  <a:pt x="5502" y="881"/>
                </a:lnTo>
                <a:close/>
                <a:moveTo>
                  <a:pt x="10705" y="881"/>
                </a:moveTo>
                <a:lnTo>
                  <a:pt x="10705" y="3536"/>
                </a:lnTo>
                <a:lnTo>
                  <a:pt x="8169" y="3536"/>
                </a:lnTo>
                <a:lnTo>
                  <a:pt x="8169" y="881"/>
                </a:lnTo>
                <a:close/>
                <a:moveTo>
                  <a:pt x="8038" y="3667"/>
                </a:moveTo>
                <a:lnTo>
                  <a:pt x="8038" y="6323"/>
                </a:lnTo>
                <a:lnTo>
                  <a:pt x="5502" y="6323"/>
                </a:lnTo>
                <a:lnTo>
                  <a:pt x="5502" y="3667"/>
                </a:lnTo>
                <a:close/>
                <a:moveTo>
                  <a:pt x="5371" y="9240"/>
                </a:moveTo>
                <a:lnTo>
                  <a:pt x="5371" y="11883"/>
                </a:lnTo>
                <a:lnTo>
                  <a:pt x="2846" y="11883"/>
                </a:lnTo>
                <a:lnTo>
                  <a:pt x="2846" y="9240"/>
                </a:lnTo>
                <a:close/>
                <a:moveTo>
                  <a:pt x="5371" y="12038"/>
                </a:moveTo>
                <a:lnTo>
                  <a:pt x="5371" y="13847"/>
                </a:lnTo>
                <a:lnTo>
                  <a:pt x="5371" y="14669"/>
                </a:lnTo>
                <a:lnTo>
                  <a:pt x="2846" y="14669"/>
                </a:lnTo>
                <a:lnTo>
                  <a:pt x="2846" y="14085"/>
                </a:lnTo>
                <a:lnTo>
                  <a:pt x="2846" y="12038"/>
                </a:lnTo>
                <a:close/>
                <a:moveTo>
                  <a:pt x="5371" y="14788"/>
                </a:moveTo>
                <a:lnTo>
                  <a:pt x="5371" y="17431"/>
                </a:lnTo>
                <a:lnTo>
                  <a:pt x="2846" y="17431"/>
                </a:lnTo>
                <a:lnTo>
                  <a:pt x="2846" y="14788"/>
                </a:lnTo>
                <a:close/>
                <a:moveTo>
                  <a:pt x="5371" y="17574"/>
                </a:moveTo>
                <a:lnTo>
                  <a:pt x="5371" y="20217"/>
                </a:lnTo>
                <a:lnTo>
                  <a:pt x="2846" y="20217"/>
                </a:lnTo>
                <a:lnTo>
                  <a:pt x="2846" y="17574"/>
                </a:lnTo>
                <a:close/>
                <a:moveTo>
                  <a:pt x="5371" y="20348"/>
                </a:moveTo>
                <a:lnTo>
                  <a:pt x="5371" y="23003"/>
                </a:lnTo>
                <a:lnTo>
                  <a:pt x="2846" y="23003"/>
                </a:lnTo>
                <a:lnTo>
                  <a:pt x="2846" y="20348"/>
                </a:lnTo>
                <a:close/>
                <a:moveTo>
                  <a:pt x="2692" y="0"/>
                </a:moveTo>
                <a:lnTo>
                  <a:pt x="2692" y="739"/>
                </a:lnTo>
                <a:lnTo>
                  <a:pt x="1918" y="739"/>
                </a:lnTo>
                <a:cubicBezTo>
                  <a:pt x="1989" y="774"/>
                  <a:pt x="2061" y="822"/>
                  <a:pt x="2120" y="869"/>
                </a:cubicBezTo>
                <a:lnTo>
                  <a:pt x="2692" y="869"/>
                </a:lnTo>
                <a:lnTo>
                  <a:pt x="2692" y="3275"/>
                </a:lnTo>
                <a:lnTo>
                  <a:pt x="2823" y="3477"/>
                </a:lnTo>
                <a:lnTo>
                  <a:pt x="2823" y="869"/>
                </a:lnTo>
                <a:lnTo>
                  <a:pt x="5359" y="869"/>
                </a:lnTo>
                <a:lnTo>
                  <a:pt x="5359" y="3513"/>
                </a:lnTo>
                <a:lnTo>
                  <a:pt x="2858" y="3513"/>
                </a:lnTo>
                <a:lnTo>
                  <a:pt x="2942" y="3656"/>
                </a:lnTo>
                <a:lnTo>
                  <a:pt x="5359" y="3656"/>
                </a:lnTo>
                <a:lnTo>
                  <a:pt x="5359" y="6299"/>
                </a:lnTo>
                <a:lnTo>
                  <a:pt x="3227" y="6299"/>
                </a:lnTo>
                <a:lnTo>
                  <a:pt x="3204" y="6430"/>
                </a:lnTo>
                <a:lnTo>
                  <a:pt x="5359" y="6430"/>
                </a:lnTo>
                <a:lnTo>
                  <a:pt x="5359" y="6644"/>
                </a:lnTo>
                <a:lnTo>
                  <a:pt x="5359" y="9073"/>
                </a:lnTo>
                <a:lnTo>
                  <a:pt x="2823" y="9073"/>
                </a:lnTo>
                <a:lnTo>
                  <a:pt x="2823" y="8358"/>
                </a:lnTo>
                <a:lnTo>
                  <a:pt x="2692" y="9073"/>
                </a:lnTo>
                <a:lnTo>
                  <a:pt x="2656" y="9204"/>
                </a:lnTo>
                <a:lnTo>
                  <a:pt x="2692" y="9204"/>
                </a:lnTo>
                <a:lnTo>
                  <a:pt x="2692" y="11847"/>
                </a:lnTo>
                <a:lnTo>
                  <a:pt x="2168" y="11847"/>
                </a:lnTo>
                <a:lnTo>
                  <a:pt x="2144" y="11990"/>
                </a:lnTo>
                <a:lnTo>
                  <a:pt x="2692" y="11990"/>
                </a:lnTo>
                <a:lnTo>
                  <a:pt x="2692" y="14050"/>
                </a:lnTo>
                <a:lnTo>
                  <a:pt x="2692" y="14633"/>
                </a:lnTo>
                <a:lnTo>
                  <a:pt x="1644" y="14633"/>
                </a:lnTo>
                <a:lnTo>
                  <a:pt x="1620" y="14764"/>
                </a:lnTo>
                <a:lnTo>
                  <a:pt x="2680" y="14764"/>
                </a:lnTo>
                <a:lnTo>
                  <a:pt x="2680" y="17419"/>
                </a:lnTo>
                <a:lnTo>
                  <a:pt x="1108" y="17419"/>
                </a:lnTo>
                <a:lnTo>
                  <a:pt x="1084" y="17550"/>
                </a:lnTo>
                <a:lnTo>
                  <a:pt x="2656" y="17550"/>
                </a:lnTo>
                <a:lnTo>
                  <a:pt x="2656" y="20205"/>
                </a:lnTo>
                <a:lnTo>
                  <a:pt x="596" y="20205"/>
                </a:lnTo>
                <a:lnTo>
                  <a:pt x="560" y="20336"/>
                </a:lnTo>
                <a:lnTo>
                  <a:pt x="2656" y="20336"/>
                </a:lnTo>
                <a:lnTo>
                  <a:pt x="2656" y="22979"/>
                </a:lnTo>
                <a:lnTo>
                  <a:pt x="132" y="22979"/>
                </a:lnTo>
                <a:lnTo>
                  <a:pt x="132" y="22432"/>
                </a:lnTo>
                <a:lnTo>
                  <a:pt x="1" y="23086"/>
                </a:lnTo>
                <a:lnTo>
                  <a:pt x="1" y="23122"/>
                </a:lnTo>
                <a:lnTo>
                  <a:pt x="1" y="23801"/>
                </a:lnTo>
                <a:cubicBezTo>
                  <a:pt x="25" y="23837"/>
                  <a:pt x="72" y="23848"/>
                  <a:pt x="132" y="23860"/>
                </a:cubicBezTo>
                <a:lnTo>
                  <a:pt x="132" y="23122"/>
                </a:lnTo>
                <a:lnTo>
                  <a:pt x="2656" y="23122"/>
                </a:lnTo>
                <a:lnTo>
                  <a:pt x="2656" y="24337"/>
                </a:lnTo>
                <a:cubicBezTo>
                  <a:pt x="2704" y="24349"/>
                  <a:pt x="2751" y="24349"/>
                  <a:pt x="2799" y="24372"/>
                </a:cubicBezTo>
                <a:lnTo>
                  <a:pt x="2799" y="23134"/>
                </a:lnTo>
                <a:lnTo>
                  <a:pt x="5323" y="23134"/>
                </a:lnTo>
                <a:lnTo>
                  <a:pt x="5323" y="24813"/>
                </a:lnTo>
                <a:cubicBezTo>
                  <a:pt x="5371" y="24825"/>
                  <a:pt x="5418" y="24825"/>
                  <a:pt x="5454" y="24849"/>
                </a:cubicBezTo>
                <a:lnTo>
                  <a:pt x="5454" y="23134"/>
                </a:lnTo>
                <a:lnTo>
                  <a:pt x="5906" y="23134"/>
                </a:lnTo>
                <a:lnTo>
                  <a:pt x="5906" y="23003"/>
                </a:lnTo>
                <a:lnTo>
                  <a:pt x="5454" y="23003"/>
                </a:lnTo>
                <a:lnTo>
                  <a:pt x="5454" y="20348"/>
                </a:lnTo>
                <a:lnTo>
                  <a:pt x="5847" y="20348"/>
                </a:lnTo>
                <a:lnTo>
                  <a:pt x="5847" y="20217"/>
                </a:lnTo>
                <a:lnTo>
                  <a:pt x="5454" y="20217"/>
                </a:lnTo>
                <a:lnTo>
                  <a:pt x="5454" y="17574"/>
                </a:lnTo>
                <a:lnTo>
                  <a:pt x="5775" y="17574"/>
                </a:lnTo>
                <a:lnTo>
                  <a:pt x="5775" y="17431"/>
                </a:lnTo>
                <a:lnTo>
                  <a:pt x="5454" y="17431"/>
                </a:lnTo>
                <a:lnTo>
                  <a:pt x="5454" y="14788"/>
                </a:lnTo>
                <a:lnTo>
                  <a:pt x="5716" y="14788"/>
                </a:lnTo>
                <a:lnTo>
                  <a:pt x="5716" y="14657"/>
                </a:lnTo>
                <a:lnTo>
                  <a:pt x="5454" y="14657"/>
                </a:lnTo>
                <a:lnTo>
                  <a:pt x="5454" y="13823"/>
                </a:lnTo>
                <a:lnTo>
                  <a:pt x="5454" y="12002"/>
                </a:lnTo>
                <a:lnTo>
                  <a:pt x="5656" y="12002"/>
                </a:lnTo>
                <a:lnTo>
                  <a:pt x="5656" y="11871"/>
                </a:lnTo>
                <a:lnTo>
                  <a:pt x="5478" y="11871"/>
                </a:lnTo>
                <a:lnTo>
                  <a:pt x="5478" y="9240"/>
                </a:lnTo>
                <a:lnTo>
                  <a:pt x="5597" y="9240"/>
                </a:lnTo>
                <a:lnTo>
                  <a:pt x="5597" y="9097"/>
                </a:lnTo>
                <a:lnTo>
                  <a:pt x="5478" y="9097"/>
                </a:lnTo>
                <a:lnTo>
                  <a:pt x="5478" y="6656"/>
                </a:lnTo>
                <a:lnTo>
                  <a:pt x="5478" y="6453"/>
                </a:lnTo>
                <a:lnTo>
                  <a:pt x="8002" y="6453"/>
                </a:lnTo>
                <a:lnTo>
                  <a:pt x="8002" y="6632"/>
                </a:lnTo>
                <a:cubicBezTo>
                  <a:pt x="8050" y="6596"/>
                  <a:pt x="8097" y="6584"/>
                  <a:pt x="8133" y="6561"/>
                </a:cubicBezTo>
                <a:lnTo>
                  <a:pt x="8133" y="6453"/>
                </a:lnTo>
                <a:lnTo>
                  <a:pt x="8347" y="6453"/>
                </a:lnTo>
                <a:cubicBezTo>
                  <a:pt x="8431" y="6406"/>
                  <a:pt x="8514" y="6358"/>
                  <a:pt x="8597" y="6323"/>
                </a:cubicBezTo>
                <a:lnTo>
                  <a:pt x="8157" y="6323"/>
                </a:lnTo>
                <a:lnTo>
                  <a:pt x="8157" y="3667"/>
                </a:lnTo>
                <a:lnTo>
                  <a:pt x="10681" y="3667"/>
                </a:lnTo>
                <a:lnTo>
                  <a:pt x="10681" y="5049"/>
                </a:lnTo>
                <a:lnTo>
                  <a:pt x="10824" y="4965"/>
                </a:lnTo>
                <a:lnTo>
                  <a:pt x="10824" y="3667"/>
                </a:lnTo>
                <a:lnTo>
                  <a:pt x="12395" y="3667"/>
                </a:lnTo>
                <a:cubicBezTo>
                  <a:pt x="12443" y="3620"/>
                  <a:pt x="12502" y="3572"/>
                  <a:pt x="12550" y="3536"/>
                </a:cubicBezTo>
                <a:lnTo>
                  <a:pt x="10824" y="3536"/>
                </a:lnTo>
                <a:lnTo>
                  <a:pt x="10824" y="881"/>
                </a:lnTo>
                <a:lnTo>
                  <a:pt x="13050" y="881"/>
                </a:lnTo>
                <a:cubicBezTo>
                  <a:pt x="12967" y="846"/>
                  <a:pt x="12824" y="798"/>
                  <a:pt x="12681" y="750"/>
                </a:cubicBezTo>
                <a:lnTo>
                  <a:pt x="10824" y="750"/>
                </a:lnTo>
                <a:lnTo>
                  <a:pt x="10824" y="500"/>
                </a:lnTo>
                <a:cubicBezTo>
                  <a:pt x="10776" y="500"/>
                  <a:pt x="10728" y="500"/>
                  <a:pt x="10681" y="477"/>
                </a:cubicBezTo>
                <a:lnTo>
                  <a:pt x="10681" y="750"/>
                </a:lnTo>
                <a:lnTo>
                  <a:pt x="8157" y="750"/>
                </a:lnTo>
                <a:lnTo>
                  <a:pt x="8157" y="393"/>
                </a:lnTo>
                <a:lnTo>
                  <a:pt x="8014" y="393"/>
                </a:lnTo>
                <a:lnTo>
                  <a:pt x="8014" y="750"/>
                </a:lnTo>
                <a:lnTo>
                  <a:pt x="5490" y="750"/>
                </a:lnTo>
                <a:lnTo>
                  <a:pt x="5490" y="405"/>
                </a:lnTo>
                <a:lnTo>
                  <a:pt x="5359" y="405"/>
                </a:lnTo>
                <a:lnTo>
                  <a:pt x="5359" y="750"/>
                </a:lnTo>
                <a:lnTo>
                  <a:pt x="2823" y="750"/>
                </a:lnTo>
                <a:lnTo>
                  <a:pt x="2823" y="48"/>
                </a:lnTo>
                <a:lnTo>
                  <a:pt x="2692" y="0"/>
                </a:ln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44"/>
          <p:cNvSpPr/>
          <p:nvPr/>
        </p:nvSpPr>
        <p:spPr>
          <a:xfrm>
            <a:off x="7731560" y="1450242"/>
            <a:ext cx="947582" cy="1560108"/>
          </a:xfrm>
          <a:custGeom>
            <a:avLst/>
            <a:gdLst/>
            <a:ahLst/>
            <a:cxnLst/>
            <a:rect l="l" t="t" r="r" b="b"/>
            <a:pathLst>
              <a:path w="15122" h="24897" extrusionOk="0">
                <a:moveTo>
                  <a:pt x="96" y="0"/>
                </a:moveTo>
                <a:lnTo>
                  <a:pt x="1" y="119"/>
                </a:lnTo>
                <a:lnTo>
                  <a:pt x="168" y="238"/>
                </a:lnTo>
                <a:cubicBezTo>
                  <a:pt x="1394" y="1084"/>
                  <a:pt x="2847" y="3417"/>
                  <a:pt x="2858" y="4310"/>
                </a:cubicBezTo>
                <a:cubicBezTo>
                  <a:pt x="2930" y="9085"/>
                  <a:pt x="858" y="23396"/>
                  <a:pt x="846" y="23539"/>
                </a:cubicBezTo>
                <a:lnTo>
                  <a:pt x="834" y="23610"/>
                </a:lnTo>
                <a:lnTo>
                  <a:pt x="7728" y="24896"/>
                </a:lnTo>
                <a:lnTo>
                  <a:pt x="7323" y="7775"/>
                </a:lnTo>
                <a:cubicBezTo>
                  <a:pt x="8716" y="7144"/>
                  <a:pt x="15062" y="4167"/>
                  <a:pt x="15122" y="1858"/>
                </a:cubicBezTo>
                <a:lnTo>
                  <a:pt x="14967" y="1858"/>
                </a:lnTo>
                <a:cubicBezTo>
                  <a:pt x="14908" y="4108"/>
                  <a:pt x="8502" y="7084"/>
                  <a:pt x="7216" y="7656"/>
                </a:cubicBezTo>
                <a:lnTo>
                  <a:pt x="7168" y="7680"/>
                </a:lnTo>
                <a:lnTo>
                  <a:pt x="7573" y="24718"/>
                </a:lnTo>
                <a:lnTo>
                  <a:pt x="1013" y="23491"/>
                </a:lnTo>
                <a:cubicBezTo>
                  <a:pt x="1180" y="22396"/>
                  <a:pt x="3085" y="8930"/>
                  <a:pt x="3025" y="4310"/>
                </a:cubicBezTo>
                <a:cubicBezTo>
                  <a:pt x="3001" y="3370"/>
                  <a:pt x="1549" y="989"/>
                  <a:pt x="251" y="119"/>
                </a:cubicBezTo>
                <a:lnTo>
                  <a:pt x="9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44"/>
          <p:cNvSpPr/>
          <p:nvPr/>
        </p:nvSpPr>
        <p:spPr>
          <a:xfrm>
            <a:off x="7840528" y="1417407"/>
            <a:ext cx="139549" cy="29890"/>
          </a:xfrm>
          <a:custGeom>
            <a:avLst/>
            <a:gdLst/>
            <a:ahLst/>
            <a:cxnLst/>
            <a:rect l="l" t="t" r="r" b="b"/>
            <a:pathLst>
              <a:path w="2227" h="477" extrusionOk="0">
                <a:moveTo>
                  <a:pt x="24" y="0"/>
                </a:moveTo>
                <a:lnTo>
                  <a:pt x="0" y="143"/>
                </a:lnTo>
                <a:cubicBezTo>
                  <a:pt x="584" y="215"/>
                  <a:pt x="1429" y="346"/>
                  <a:pt x="2203" y="477"/>
                </a:cubicBezTo>
                <a:lnTo>
                  <a:pt x="2227" y="322"/>
                </a:lnTo>
                <a:cubicBezTo>
                  <a:pt x="1441" y="191"/>
                  <a:pt x="596" y="72"/>
                  <a:pt x="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44"/>
          <p:cNvSpPr/>
          <p:nvPr/>
        </p:nvSpPr>
        <p:spPr>
          <a:xfrm>
            <a:off x="7706245" y="1366652"/>
            <a:ext cx="357427" cy="1569069"/>
          </a:xfrm>
          <a:custGeom>
            <a:avLst/>
            <a:gdLst/>
            <a:ahLst/>
            <a:cxnLst/>
            <a:rect l="l" t="t" r="r" b="b"/>
            <a:pathLst>
              <a:path w="5704" h="25040" extrusionOk="0">
                <a:moveTo>
                  <a:pt x="48" y="1"/>
                </a:moveTo>
                <a:lnTo>
                  <a:pt x="0" y="156"/>
                </a:lnTo>
                <a:cubicBezTo>
                  <a:pt x="2691" y="918"/>
                  <a:pt x="4370" y="2239"/>
                  <a:pt x="4596" y="2442"/>
                </a:cubicBezTo>
                <a:lnTo>
                  <a:pt x="4382" y="4037"/>
                </a:lnTo>
                <a:lnTo>
                  <a:pt x="5537" y="5775"/>
                </a:lnTo>
                <a:lnTo>
                  <a:pt x="1953" y="25004"/>
                </a:lnTo>
                <a:lnTo>
                  <a:pt x="2096" y="25040"/>
                </a:lnTo>
                <a:lnTo>
                  <a:pt x="5703" y="5751"/>
                </a:lnTo>
                <a:lnTo>
                  <a:pt x="5703" y="5716"/>
                </a:lnTo>
                <a:lnTo>
                  <a:pt x="4536" y="3977"/>
                </a:lnTo>
                <a:lnTo>
                  <a:pt x="4763" y="2370"/>
                </a:lnTo>
                <a:lnTo>
                  <a:pt x="4739" y="2346"/>
                </a:lnTo>
                <a:cubicBezTo>
                  <a:pt x="4715" y="2323"/>
                  <a:pt x="2989" y="822"/>
                  <a:pt x="4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44"/>
          <p:cNvSpPr/>
          <p:nvPr/>
        </p:nvSpPr>
        <p:spPr>
          <a:xfrm>
            <a:off x="7107140" y="1577319"/>
            <a:ext cx="421593" cy="1427013"/>
          </a:xfrm>
          <a:custGeom>
            <a:avLst/>
            <a:gdLst/>
            <a:ahLst/>
            <a:cxnLst/>
            <a:rect l="l" t="t" r="r" b="b"/>
            <a:pathLst>
              <a:path w="6728" h="22773" extrusionOk="0">
                <a:moveTo>
                  <a:pt x="4924" y="1"/>
                </a:moveTo>
                <a:cubicBezTo>
                  <a:pt x="4845" y="1"/>
                  <a:pt x="4753" y="10"/>
                  <a:pt x="4644" y="32"/>
                </a:cubicBezTo>
                <a:cubicBezTo>
                  <a:pt x="3751" y="211"/>
                  <a:pt x="2894" y="2282"/>
                  <a:pt x="2894" y="2282"/>
                </a:cubicBezTo>
                <a:lnTo>
                  <a:pt x="1251" y="5295"/>
                </a:lnTo>
                <a:lnTo>
                  <a:pt x="1143" y="6878"/>
                </a:lnTo>
                <a:lnTo>
                  <a:pt x="929" y="9855"/>
                </a:lnTo>
                <a:lnTo>
                  <a:pt x="0" y="22773"/>
                </a:lnTo>
                <a:lnTo>
                  <a:pt x="6727" y="21523"/>
                </a:lnTo>
                <a:lnTo>
                  <a:pt x="6311" y="18463"/>
                </a:lnTo>
                <a:lnTo>
                  <a:pt x="5715" y="13831"/>
                </a:lnTo>
                <a:lnTo>
                  <a:pt x="4965" y="6985"/>
                </a:lnTo>
                <a:cubicBezTo>
                  <a:pt x="4965" y="6985"/>
                  <a:pt x="4715" y="2937"/>
                  <a:pt x="4715" y="2282"/>
                </a:cubicBezTo>
                <a:cubicBezTo>
                  <a:pt x="4715" y="1627"/>
                  <a:pt x="5322" y="496"/>
                  <a:pt x="5322" y="496"/>
                </a:cubicBezTo>
                <a:cubicBezTo>
                  <a:pt x="5322" y="496"/>
                  <a:pt x="5488" y="1"/>
                  <a:pt x="49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44"/>
          <p:cNvSpPr/>
          <p:nvPr/>
        </p:nvSpPr>
        <p:spPr>
          <a:xfrm>
            <a:off x="7518198" y="2855044"/>
            <a:ext cx="8271" cy="73190"/>
          </a:xfrm>
          <a:custGeom>
            <a:avLst/>
            <a:gdLst/>
            <a:ahLst/>
            <a:cxnLst/>
            <a:rect l="l" t="t" r="r" b="b"/>
            <a:pathLst>
              <a:path w="132" h="1168" extrusionOk="0">
                <a:moveTo>
                  <a:pt x="1" y="1"/>
                </a:moveTo>
                <a:lnTo>
                  <a:pt x="1" y="1168"/>
                </a:lnTo>
                <a:lnTo>
                  <a:pt x="132" y="1132"/>
                </a:lnTo>
                <a:lnTo>
                  <a:pt x="132" y="977"/>
                </a:lnTo>
                <a:lnTo>
                  <a:pt x="1" y="1"/>
                </a:lnTo>
                <a:close/>
              </a:path>
            </a:pathLst>
          </a:custGeom>
          <a:solidFill>
            <a:srgbClr val="FF7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44"/>
          <p:cNvSpPr/>
          <p:nvPr/>
        </p:nvSpPr>
        <p:spPr>
          <a:xfrm>
            <a:off x="7108644" y="1603198"/>
            <a:ext cx="407369" cy="1386972"/>
          </a:xfrm>
          <a:custGeom>
            <a:avLst/>
            <a:gdLst/>
            <a:ahLst/>
            <a:cxnLst/>
            <a:rect l="l" t="t" r="r" b="b"/>
            <a:pathLst>
              <a:path w="6501" h="22134" extrusionOk="0">
                <a:moveTo>
                  <a:pt x="3882" y="7358"/>
                </a:moveTo>
                <a:lnTo>
                  <a:pt x="3882" y="9049"/>
                </a:lnTo>
                <a:lnTo>
                  <a:pt x="3882" y="10025"/>
                </a:lnTo>
                <a:lnTo>
                  <a:pt x="1358" y="10025"/>
                </a:lnTo>
                <a:lnTo>
                  <a:pt x="1358" y="7763"/>
                </a:lnTo>
                <a:lnTo>
                  <a:pt x="1358" y="7358"/>
                </a:lnTo>
                <a:close/>
                <a:moveTo>
                  <a:pt x="3882" y="10156"/>
                </a:moveTo>
                <a:lnTo>
                  <a:pt x="3882" y="12811"/>
                </a:lnTo>
                <a:lnTo>
                  <a:pt x="1358" y="12811"/>
                </a:lnTo>
                <a:lnTo>
                  <a:pt x="1358" y="10156"/>
                </a:lnTo>
                <a:close/>
                <a:moveTo>
                  <a:pt x="3882" y="12930"/>
                </a:moveTo>
                <a:lnTo>
                  <a:pt x="3882" y="13835"/>
                </a:lnTo>
                <a:lnTo>
                  <a:pt x="3882" y="15573"/>
                </a:lnTo>
                <a:lnTo>
                  <a:pt x="1358" y="15573"/>
                </a:lnTo>
                <a:lnTo>
                  <a:pt x="1358" y="14371"/>
                </a:lnTo>
                <a:lnTo>
                  <a:pt x="1358" y="12930"/>
                </a:lnTo>
                <a:close/>
                <a:moveTo>
                  <a:pt x="3882" y="15716"/>
                </a:moveTo>
                <a:lnTo>
                  <a:pt x="3882" y="18359"/>
                </a:lnTo>
                <a:lnTo>
                  <a:pt x="1358" y="18359"/>
                </a:lnTo>
                <a:lnTo>
                  <a:pt x="1358" y="15716"/>
                </a:lnTo>
                <a:close/>
                <a:moveTo>
                  <a:pt x="3882" y="18490"/>
                </a:moveTo>
                <a:lnTo>
                  <a:pt x="3882" y="21146"/>
                </a:lnTo>
                <a:lnTo>
                  <a:pt x="1358" y="21146"/>
                </a:lnTo>
                <a:lnTo>
                  <a:pt x="1358" y="18490"/>
                </a:lnTo>
                <a:close/>
                <a:moveTo>
                  <a:pt x="4001" y="0"/>
                </a:moveTo>
                <a:cubicBezTo>
                  <a:pt x="3965" y="36"/>
                  <a:pt x="3917" y="83"/>
                  <a:pt x="3870" y="143"/>
                </a:cubicBezTo>
                <a:lnTo>
                  <a:pt x="3870" y="1679"/>
                </a:lnTo>
                <a:lnTo>
                  <a:pt x="2953" y="1679"/>
                </a:lnTo>
                <a:cubicBezTo>
                  <a:pt x="2917" y="1738"/>
                  <a:pt x="2905" y="1786"/>
                  <a:pt x="2893" y="1810"/>
                </a:cubicBezTo>
                <a:lnTo>
                  <a:pt x="3870" y="1810"/>
                </a:lnTo>
                <a:lnTo>
                  <a:pt x="3870" y="4465"/>
                </a:lnTo>
                <a:lnTo>
                  <a:pt x="1441" y="4465"/>
                </a:lnTo>
                <a:lnTo>
                  <a:pt x="1369" y="4596"/>
                </a:lnTo>
                <a:lnTo>
                  <a:pt x="3870" y="4596"/>
                </a:lnTo>
                <a:lnTo>
                  <a:pt x="3870" y="7239"/>
                </a:lnTo>
                <a:lnTo>
                  <a:pt x="1334" y="7239"/>
                </a:lnTo>
                <a:lnTo>
                  <a:pt x="1334" y="4655"/>
                </a:lnTo>
                <a:lnTo>
                  <a:pt x="1203" y="4894"/>
                </a:lnTo>
                <a:lnTo>
                  <a:pt x="1203" y="7239"/>
                </a:lnTo>
                <a:lnTo>
                  <a:pt x="1060" y="7239"/>
                </a:lnTo>
                <a:lnTo>
                  <a:pt x="1036" y="7382"/>
                </a:lnTo>
                <a:lnTo>
                  <a:pt x="1203" y="7382"/>
                </a:lnTo>
                <a:lnTo>
                  <a:pt x="1203" y="7751"/>
                </a:lnTo>
                <a:lnTo>
                  <a:pt x="1203" y="10025"/>
                </a:lnTo>
                <a:lnTo>
                  <a:pt x="846" y="10025"/>
                </a:lnTo>
                <a:lnTo>
                  <a:pt x="834" y="10156"/>
                </a:lnTo>
                <a:lnTo>
                  <a:pt x="1203" y="10156"/>
                </a:lnTo>
                <a:lnTo>
                  <a:pt x="1203" y="12811"/>
                </a:lnTo>
                <a:lnTo>
                  <a:pt x="643" y="12811"/>
                </a:lnTo>
                <a:lnTo>
                  <a:pt x="619" y="12942"/>
                </a:lnTo>
                <a:lnTo>
                  <a:pt x="1191" y="12942"/>
                </a:lnTo>
                <a:lnTo>
                  <a:pt x="1191" y="14407"/>
                </a:lnTo>
                <a:lnTo>
                  <a:pt x="1191" y="15597"/>
                </a:lnTo>
                <a:lnTo>
                  <a:pt x="429" y="15597"/>
                </a:lnTo>
                <a:lnTo>
                  <a:pt x="417" y="15728"/>
                </a:lnTo>
                <a:lnTo>
                  <a:pt x="1191" y="15728"/>
                </a:lnTo>
                <a:lnTo>
                  <a:pt x="1191" y="18371"/>
                </a:lnTo>
                <a:lnTo>
                  <a:pt x="226" y="18371"/>
                </a:lnTo>
                <a:lnTo>
                  <a:pt x="215" y="18502"/>
                </a:lnTo>
                <a:lnTo>
                  <a:pt x="1179" y="18502"/>
                </a:lnTo>
                <a:lnTo>
                  <a:pt x="1179" y="21157"/>
                </a:lnTo>
                <a:lnTo>
                  <a:pt x="12" y="21157"/>
                </a:lnTo>
                <a:lnTo>
                  <a:pt x="0" y="21288"/>
                </a:lnTo>
                <a:lnTo>
                  <a:pt x="1179" y="21288"/>
                </a:lnTo>
                <a:lnTo>
                  <a:pt x="1179" y="22134"/>
                </a:lnTo>
                <a:lnTo>
                  <a:pt x="1310" y="22110"/>
                </a:lnTo>
                <a:lnTo>
                  <a:pt x="1310" y="21288"/>
                </a:lnTo>
                <a:lnTo>
                  <a:pt x="3846" y="21288"/>
                </a:lnTo>
                <a:lnTo>
                  <a:pt x="3846" y="21646"/>
                </a:lnTo>
                <a:lnTo>
                  <a:pt x="4001" y="21610"/>
                </a:lnTo>
                <a:lnTo>
                  <a:pt x="4001" y="21276"/>
                </a:lnTo>
                <a:lnTo>
                  <a:pt x="5787" y="21276"/>
                </a:lnTo>
                <a:lnTo>
                  <a:pt x="6501" y="21146"/>
                </a:lnTo>
                <a:lnTo>
                  <a:pt x="3989" y="21146"/>
                </a:lnTo>
                <a:lnTo>
                  <a:pt x="3989" y="18490"/>
                </a:lnTo>
                <a:lnTo>
                  <a:pt x="6311" y="18490"/>
                </a:lnTo>
                <a:lnTo>
                  <a:pt x="6299" y="18359"/>
                </a:lnTo>
                <a:lnTo>
                  <a:pt x="3989" y="18359"/>
                </a:lnTo>
                <a:lnTo>
                  <a:pt x="3989" y="15716"/>
                </a:lnTo>
                <a:lnTo>
                  <a:pt x="5953" y="15716"/>
                </a:lnTo>
                <a:lnTo>
                  <a:pt x="5941" y="15573"/>
                </a:lnTo>
                <a:lnTo>
                  <a:pt x="4001" y="15573"/>
                </a:lnTo>
                <a:lnTo>
                  <a:pt x="4001" y="13811"/>
                </a:lnTo>
                <a:lnTo>
                  <a:pt x="4001" y="12930"/>
                </a:lnTo>
                <a:lnTo>
                  <a:pt x="5608" y="12930"/>
                </a:lnTo>
                <a:lnTo>
                  <a:pt x="5596" y="12799"/>
                </a:lnTo>
                <a:lnTo>
                  <a:pt x="4001" y="12799"/>
                </a:lnTo>
                <a:lnTo>
                  <a:pt x="4001" y="10144"/>
                </a:lnTo>
                <a:lnTo>
                  <a:pt x="5310" y="10144"/>
                </a:lnTo>
                <a:lnTo>
                  <a:pt x="5298" y="10013"/>
                </a:lnTo>
                <a:lnTo>
                  <a:pt x="4001" y="10013"/>
                </a:lnTo>
                <a:lnTo>
                  <a:pt x="4001" y="9132"/>
                </a:lnTo>
                <a:lnTo>
                  <a:pt x="4001" y="7358"/>
                </a:lnTo>
                <a:lnTo>
                  <a:pt x="5013" y="7358"/>
                </a:lnTo>
                <a:lnTo>
                  <a:pt x="5001" y="7227"/>
                </a:lnTo>
                <a:lnTo>
                  <a:pt x="4001" y="7227"/>
                </a:lnTo>
                <a:lnTo>
                  <a:pt x="4001" y="4584"/>
                </a:lnTo>
                <a:lnTo>
                  <a:pt x="4810" y="4584"/>
                </a:lnTo>
                <a:cubicBezTo>
                  <a:pt x="4810" y="4536"/>
                  <a:pt x="4810" y="4489"/>
                  <a:pt x="4798" y="4441"/>
                </a:cubicBezTo>
                <a:lnTo>
                  <a:pt x="4001" y="4441"/>
                </a:lnTo>
                <a:lnTo>
                  <a:pt x="4001" y="1798"/>
                </a:lnTo>
                <a:lnTo>
                  <a:pt x="4679" y="1798"/>
                </a:lnTo>
                <a:cubicBezTo>
                  <a:pt x="4679" y="1750"/>
                  <a:pt x="4679" y="1703"/>
                  <a:pt x="4691" y="1667"/>
                </a:cubicBezTo>
                <a:lnTo>
                  <a:pt x="4001" y="1667"/>
                </a:lnTo>
                <a:lnTo>
                  <a:pt x="4001" y="0"/>
                </a:lnTo>
                <a:close/>
              </a:path>
            </a:pathLst>
          </a:custGeom>
          <a:solidFill>
            <a:srgbClr val="FF7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44"/>
          <p:cNvSpPr/>
          <p:nvPr/>
        </p:nvSpPr>
        <p:spPr>
          <a:xfrm>
            <a:off x="7257840" y="1377116"/>
            <a:ext cx="346962" cy="1559356"/>
          </a:xfrm>
          <a:custGeom>
            <a:avLst/>
            <a:gdLst/>
            <a:ahLst/>
            <a:cxnLst/>
            <a:rect l="l" t="t" r="r" b="b"/>
            <a:pathLst>
              <a:path w="5537" h="24885" extrusionOk="0">
                <a:moveTo>
                  <a:pt x="5406" y="0"/>
                </a:moveTo>
                <a:cubicBezTo>
                  <a:pt x="5406" y="0"/>
                  <a:pt x="4322" y="322"/>
                  <a:pt x="3608" y="667"/>
                </a:cubicBezTo>
                <a:cubicBezTo>
                  <a:pt x="2894" y="1013"/>
                  <a:pt x="1441" y="1810"/>
                  <a:pt x="941" y="2275"/>
                </a:cubicBezTo>
                <a:lnTo>
                  <a:pt x="1167" y="3882"/>
                </a:lnTo>
                <a:lnTo>
                  <a:pt x="0" y="5620"/>
                </a:lnTo>
                <a:lnTo>
                  <a:pt x="929" y="10585"/>
                </a:lnTo>
                <a:lnTo>
                  <a:pt x="1834" y="15598"/>
                </a:lnTo>
                <a:lnTo>
                  <a:pt x="2536" y="19134"/>
                </a:lnTo>
                <a:lnTo>
                  <a:pt x="3346" y="23575"/>
                </a:lnTo>
                <a:lnTo>
                  <a:pt x="3608" y="24884"/>
                </a:lnTo>
                <a:lnTo>
                  <a:pt x="4334" y="24718"/>
                </a:lnTo>
                <a:lnTo>
                  <a:pt x="3275" y="16872"/>
                </a:lnTo>
                <a:lnTo>
                  <a:pt x="2667" y="11597"/>
                </a:lnTo>
                <a:lnTo>
                  <a:pt x="2310" y="7049"/>
                </a:lnTo>
                <a:cubicBezTo>
                  <a:pt x="2310" y="7049"/>
                  <a:pt x="2215" y="5358"/>
                  <a:pt x="2370" y="4930"/>
                </a:cubicBezTo>
                <a:cubicBezTo>
                  <a:pt x="2513" y="4489"/>
                  <a:pt x="2989" y="3382"/>
                  <a:pt x="3441" y="2846"/>
                </a:cubicBezTo>
                <a:cubicBezTo>
                  <a:pt x="3882" y="2286"/>
                  <a:pt x="4346" y="1810"/>
                  <a:pt x="4763" y="1548"/>
                </a:cubicBezTo>
                <a:cubicBezTo>
                  <a:pt x="5180" y="1274"/>
                  <a:pt x="5537" y="893"/>
                  <a:pt x="5537" y="893"/>
                </a:cubicBezTo>
                <a:lnTo>
                  <a:pt x="54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44"/>
          <p:cNvSpPr/>
          <p:nvPr/>
        </p:nvSpPr>
        <p:spPr>
          <a:xfrm>
            <a:off x="7101187" y="1475620"/>
            <a:ext cx="449917" cy="1534730"/>
          </a:xfrm>
          <a:custGeom>
            <a:avLst/>
            <a:gdLst/>
            <a:ahLst/>
            <a:cxnLst/>
            <a:rect l="l" t="t" r="r" b="b"/>
            <a:pathLst>
              <a:path w="7180" h="24492" extrusionOk="0">
                <a:moveTo>
                  <a:pt x="7084" y="0"/>
                </a:moveTo>
                <a:cubicBezTo>
                  <a:pt x="5798" y="881"/>
                  <a:pt x="4727" y="3000"/>
                  <a:pt x="4715" y="3905"/>
                </a:cubicBezTo>
                <a:cubicBezTo>
                  <a:pt x="4655" y="8513"/>
                  <a:pt x="6560" y="21991"/>
                  <a:pt x="6727" y="23086"/>
                </a:cubicBezTo>
                <a:lnTo>
                  <a:pt x="167" y="24313"/>
                </a:lnTo>
                <a:lnTo>
                  <a:pt x="1405" y="7430"/>
                </a:lnTo>
                <a:lnTo>
                  <a:pt x="1250" y="7418"/>
                </a:lnTo>
                <a:lnTo>
                  <a:pt x="0" y="24491"/>
                </a:lnTo>
                <a:lnTo>
                  <a:pt x="0" y="24491"/>
                </a:lnTo>
                <a:lnTo>
                  <a:pt x="6894" y="23205"/>
                </a:lnTo>
                <a:lnTo>
                  <a:pt x="6882" y="23134"/>
                </a:lnTo>
                <a:cubicBezTo>
                  <a:pt x="6858" y="22979"/>
                  <a:pt x="4798" y="8680"/>
                  <a:pt x="4870" y="3905"/>
                </a:cubicBezTo>
                <a:cubicBezTo>
                  <a:pt x="4882" y="3024"/>
                  <a:pt x="5918" y="988"/>
                  <a:pt x="7180" y="119"/>
                </a:cubicBezTo>
                <a:lnTo>
                  <a:pt x="708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44"/>
          <p:cNvSpPr/>
          <p:nvPr/>
        </p:nvSpPr>
        <p:spPr>
          <a:xfrm>
            <a:off x="7254080" y="1368908"/>
            <a:ext cx="357427" cy="1566813"/>
          </a:xfrm>
          <a:custGeom>
            <a:avLst/>
            <a:gdLst/>
            <a:ahLst/>
            <a:cxnLst/>
            <a:rect l="l" t="t" r="r" b="b"/>
            <a:pathLst>
              <a:path w="5704" h="25004" extrusionOk="0">
                <a:moveTo>
                  <a:pt x="5656" y="1"/>
                </a:moveTo>
                <a:cubicBezTo>
                  <a:pt x="2716" y="798"/>
                  <a:pt x="977" y="2322"/>
                  <a:pt x="965" y="2334"/>
                </a:cubicBezTo>
                <a:lnTo>
                  <a:pt x="942" y="2370"/>
                </a:lnTo>
                <a:lnTo>
                  <a:pt x="1168" y="3965"/>
                </a:lnTo>
                <a:lnTo>
                  <a:pt x="1" y="5715"/>
                </a:lnTo>
                <a:lnTo>
                  <a:pt x="3585" y="25004"/>
                </a:lnTo>
                <a:lnTo>
                  <a:pt x="3751" y="25004"/>
                </a:lnTo>
                <a:lnTo>
                  <a:pt x="168" y="5775"/>
                </a:lnTo>
                <a:lnTo>
                  <a:pt x="1323" y="4025"/>
                </a:lnTo>
                <a:lnTo>
                  <a:pt x="1096" y="2441"/>
                </a:lnTo>
                <a:cubicBezTo>
                  <a:pt x="1346" y="2227"/>
                  <a:pt x="3013" y="893"/>
                  <a:pt x="5704" y="143"/>
                </a:cubicBezTo>
                <a:lnTo>
                  <a:pt x="565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44"/>
          <p:cNvSpPr/>
          <p:nvPr/>
        </p:nvSpPr>
        <p:spPr>
          <a:xfrm>
            <a:off x="7548777" y="1421856"/>
            <a:ext cx="195570" cy="115738"/>
          </a:xfrm>
          <a:custGeom>
            <a:avLst/>
            <a:gdLst/>
            <a:ahLst/>
            <a:cxnLst/>
            <a:rect l="l" t="t" r="r" b="b"/>
            <a:pathLst>
              <a:path w="3121" h="1847" extrusionOk="0">
                <a:moveTo>
                  <a:pt x="1561" y="1"/>
                </a:moveTo>
                <a:cubicBezTo>
                  <a:pt x="703" y="1"/>
                  <a:pt x="1" y="418"/>
                  <a:pt x="1" y="930"/>
                </a:cubicBezTo>
                <a:cubicBezTo>
                  <a:pt x="1" y="1430"/>
                  <a:pt x="703" y="1846"/>
                  <a:pt x="1561" y="1846"/>
                </a:cubicBezTo>
                <a:cubicBezTo>
                  <a:pt x="2430" y="1846"/>
                  <a:pt x="3120" y="1430"/>
                  <a:pt x="3120" y="930"/>
                </a:cubicBezTo>
                <a:cubicBezTo>
                  <a:pt x="3120" y="418"/>
                  <a:pt x="2430" y="1"/>
                  <a:pt x="156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44"/>
          <p:cNvSpPr/>
          <p:nvPr/>
        </p:nvSpPr>
        <p:spPr>
          <a:xfrm>
            <a:off x="7544328" y="1417407"/>
            <a:ext cx="205220" cy="124636"/>
          </a:xfrm>
          <a:custGeom>
            <a:avLst/>
            <a:gdLst/>
            <a:ahLst/>
            <a:cxnLst/>
            <a:rect l="l" t="t" r="r" b="b"/>
            <a:pathLst>
              <a:path w="3275" h="1989" extrusionOk="0">
                <a:moveTo>
                  <a:pt x="1632" y="143"/>
                </a:moveTo>
                <a:cubicBezTo>
                  <a:pt x="2453" y="143"/>
                  <a:pt x="3120" y="536"/>
                  <a:pt x="3120" y="1001"/>
                </a:cubicBezTo>
                <a:cubicBezTo>
                  <a:pt x="3120" y="1453"/>
                  <a:pt x="2453" y="1846"/>
                  <a:pt x="1632" y="1846"/>
                </a:cubicBezTo>
                <a:cubicBezTo>
                  <a:pt x="810" y="1846"/>
                  <a:pt x="143" y="1453"/>
                  <a:pt x="143" y="1001"/>
                </a:cubicBezTo>
                <a:cubicBezTo>
                  <a:pt x="143" y="536"/>
                  <a:pt x="810" y="143"/>
                  <a:pt x="1632" y="143"/>
                </a:cubicBezTo>
                <a:close/>
                <a:moveTo>
                  <a:pt x="1632" y="0"/>
                </a:moveTo>
                <a:cubicBezTo>
                  <a:pt x="739" y="0"/>
                  <a:pt x="0" y="441"/>
                  <a:pt x="0" y="1001"/>
                </a:cubicBezTo>
                <a:cubicBezTo>
                  <a:pt x="0" y="1548"/>
                  <a:pt x="727" y="1989"/>
                  <a:pt x="1632" y="1989"/>
                </a:cubicBezTo>
                <a:cubicBezTo>
                  <a:pt x="2525" y="1989"/>
                  <a:pt x="3275" y="1548"/>
                  <a:pt x="3275" y="1001"/>
                </a:cubicBezTo>
                <a:cubicBezTo>
                  <a:pt x="3275" y="441"/>
                  <a:pt x="2536" y="0"/>
                  <a:pt x="163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44"/>
          <p:cNvSpPr/>
          <p:nvPr/>
        </p:nvSpPr>
        <p:spPr>
          <a:xfrm>
            <a:off x="7580859" y="1292774"/>
            <a:ext cx="132155" cy="215747"/>
          </a:xfrm>
          <a:custGeom>
            <a:avLst/>
            <a:gdLst/>
            <a:ahLst/>
            <a:cxnLst/>
            <a:rect l="l" t="t" r="r" b="b"/>
            <a:pathLst>
              <a:path w="2109" h="3443" extrusionOk="0">
                <a:moveTo>
                  <a:pt x="1225" y="1"/>
                </a:moveTo>
                <a:cubicBezTo>
                  <a:pt x="1218" y="1"/>
                  <a:pt x="1210" y="1"/>
                  <a:pt x="1203" y="1"/>
                </a:cubicBezTo>
                <a:lnTo>
                  <a:pt x="846" y="1"/>
                </a:lnTo>
                <a:cubicBezTo>
                  <a:pt x="370" y="25"/>
                  <a:pt x="1" y="406"/>
                  <a:pt x="13" y="870"/>
                </a:cubicBezTo>
                <a:lnTo>
                  <a:pt x="37" y="2609"/>
                </a:lnTo>
                <a:cubicBezTo>
                  <a:pt x="48" y="3077"/>
                  <a:pt x="429" y="3442"/>
                  <a:pt x="884" y="3442"/>
                </a:cubicBezTo>
                <a:cubicBezTo>
                  <a:pt x="891" y="3442"/>
                  <a:pt x="898" y="3442"/>
                  <a:pt x="906" y="3442"/>
                </a:cubicBezTo>
                <a:lnTo>
                  <a:pt x="1263" y="3442"/>
                </a:lnTo>
                <a:cubicBezTo>
                  <a:pt x="1739" y="3430"/>
                  <a:pt x="2108" y="3049"/>
                  <a:pt x="2096" y="2585"/>
                </a:cubicBezTo>
                <a:lnTo>
                  <a:pt x="2061" y="835"/>
                </a:lnTo>
                <a:cubicBezTo>
                  <a:pt x="2049" y="366"/>
                  <a:pt x="1668" y="1"/>
                  <a:pt x="122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44"/>
          <p:cNvSpPr/>
          <p:nvPr/>
        </p:nvSpPr>
        <p:spPr>
          <a:xfrm>
            <a:off x="7576410" y="1289766"/>
            <a:ext cx="139549" cy="223956"/>
          </a:xfrm>
          <a:custGeom>
            <a:avLst/>
            <a:gdLst/>
            <a:ahLst/>
            <a:cxnLst/>
            <a:rect l="l" t="t" r="r" b="b"/>
            <a:pathLst>
              <a:path w="2227" h="3574" extrusionOk="0">
                <a:moveTo>
                  <a:pt x="1286" y="144"/>
                </a:moveTo>
                <a:cubicBezTo>
                  <a:pt x="1477" y="144"/>
                  <a:pt x="1679" y="216"/>
                  <a:pt x="1834" y="359"/>
                </a:cubicBezTo>
                <a:cubicBezTo>
                  <a:pt x="1989" y="490"/>
                  <a:pt x="2072" y="680"/>
                  <a:pt x="2072" y="894"/>
                </a:cubicBezTo>
                <a:lnTo>
                  <a:pt x="2108" y="2633"/>
                </a:lnTo>
                <a:cubicBezTo>
                  <a:pt x="2108" y="3061"/>
                  <a:pt x="1763" y="3407"/>
                  <a:pt x="1346" y="3419"/>
                </a:cubicBezTo>
                <a:lnTo>
                  <a:pt x="989" y="3419"/>
                </a:lnTo>
                <a:cubicBezTo>
                  <a:pt x="974" y="3419"/>
                  <a:pt x="960" y="3420"/>
                  <a:pt x="945" y="3420"/>
                </a:cubicBezTo>
                <a:cubicBezTo>
                  <a:pt x="757" y="3420"/>
                  <a:pt x="574" y="3349"/>
                  <a:pt x="441" y="3216"/>
                </a:cubicBezTo>
                <a:cubicBezTo>
                  <a:pt x="286" y="3073"/>
                  <a:pt x="203" y="2883"/>
                  <a:pt x="203" y="2680"/>
                </a:cubicBezTo>
                <a:lnTo>
                  <a:pt x="167" y="930"/>
                </a:lnTo>
                <a:cubicBezTo>
                  <a:pt x="155" y="728"/>
                  <a:pt x="250" y="537"/>
                  <a:pt x="381" y="382"/>
                </a:cubicBezTo>
                <a:cubicBezTo>
                  <a:pt x="512" y="240"/>
                  <a:pt x="703" y="144"/>
                  <a:pt x="917" y="144"/>
                </a:cubicBezTo>
                <a:close/>
                <a:moveTo>
                  <a:pt x="1304" y="0"/>
                </a:moveTo>
                <a:cubicBezTo>
                  <a:pt x="1290" y="0"/>
                  <a:pt x="1277" y="1"/>
                  <a:pt x="1262" y="1"/>
                </a:cubicBezTo>
                <a:lnTo>
                  <a:pt x="893" y="1"/>
                </a:lnTo>
                <a:cubicBezTo>
                  <a:pt x="667" y="1"/>
                  <a:pt x="417" y="97"/>
                  <a:pt x="262" y="275"/>
                </a:cubicBezTo>
                <a:cubicBezTo>
                  <a:pt x="96" y="454"/>
                  <a:pt x="0" y="692"/>
                  <a:pt x="0" y="930"/>
                </a:cubicBezTo>
                <a:lnTo>
                  <a:pt x="36" y="2680"/>
                </a:lnTo>
                <a:cubicBezTo>
                  <a:pt x="36" y="2907"/>
                  <a:pt x="143" y="3145"/>
                  <a:pt x="322" y="3311"/>
                </a:cubicBezTo>
                <a:cubicBezTo>
                  <a:pt x="500" y="3478"/>
                  <a:pt x="727" y="3573"/>
                  <a:pt x="965" y="3573"/>
                </a:cubicBezTo>
                <a:lnTo>
                  <a:pt x="1334" y="3573"/>
                </a:lnTo>
                <a:cubicBezTo>
                  <a:pt x="1572" y="3573"/>
                  <a:pt x="1810" y="3466"/>
                  <a:pt x="1977" y="3288"/>
                </a:cubicBezTo>
                <a:cubicBezTo>
                  <a:pt x="2132" y="3109"/>
                  <a:pt x="2227" y="2871"/>
                  <a:pt x="2227" y="2633"/>
                </a:cubicBezTo>
                <a:lnTo>
                  <a:pt x="2191" y="894"/>
                </a:lnTo>
                <a:cubicBezTo>
                  <a:pt x="2180" y="397"/>
                  <a:pt x="1786" y="0"/>
                  <a:pt x="130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44"/>
          <p:cNvSpPr/>
          <p:nvPr/>
        </p:nvSpPr>
        <p:spPr>
          <a:xfrm>
            <a:off x="7478659" y="922760"/>
            <a:ext cx="323840" cy="429050"/>
          </a:xfrm>
          <a:custGeom>
            <a:avLst/>
            <a:gdLst/>
            <a:ahLst/>
            <a:cxnLst/>
            <a:rect l="l" t="t" r="r" b="b"/>
            <a:pathLst>
              <a:path w="5168" h="6847" extrusionOk="0">
                <a:moveTo>
                  <a:pt x="1822" y="1"/>
                </a:moveTo>
                <a:cubicBezTo>
                  <a:pt x="822" y="1"/>
                  <a:pt x="1" y="822"/>
                  <a:pt x="1" y="1822"/>
                </a:cubicBezTo>
                <a:lnTo>
                  <a:pt x="1" y="5037"/>
                </a:lnTo>
                <a:cubicBezTo>
                  <a:pt x="1" y="6037"/>
                  <a:pt x="822" y="6847"/>
                  <a:pt x="1822" y="6847"/>
                </a:cubicBezTo>
                <a:lnTo>
                  <a:pt x="3346" y="6847"/>
                </a:lnTo>
                <a:cubicBezTo>
                  <a:pt x="4346" y="6847"/>
                  <a:pt x="5168" y="6037"/>
                  <a:pt x="5168" y="5037"/>
                </a:cubicBezTo>
                <a:lnTo>
                  <a:pt x="5168" y="1822"/>
                </a:lnTo>
                <a:cubicBezTo>
                  <a:pt x="5168" y="822"/>
                  <a:pt x="4346" y="1"/>
                  <a:pt x="33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44"/>
          <p:cNvSpPr/>
          <p:nvPr/>
        </p:nvSpPr>
        <p:spPr>
          <a:xfrm>
            <a:off x="7474210" y="918311"/>
            <a:ext cx="332801" cy="438011"/>
          </a:xfrm>
          <a:custGeom>
            <a:avLst/>
            <a:gdLst/>
            <a:ahLst/>
            <a:cxnLst/>
            <a:rect l="l" t="t" r="r" b="b"/>
            <a:pathLst>
              <a:path w="5311" h="6990" extrusionOk="0">
                <a:moveTo>
                  <a:pt x="3417" y="143"/>
                </a:moveTo>
                <a:cubicBezTo>
                  <a:pt x="4382" y="143"/>
                  <a:pt x="5168" y="929"/>
                  <a:pt x="5168" y="1893"/>
                </a:cubicBezTo>
                <a:lnTo>
                  <a:pt x="5168" y="5108"/>
                </a:lnTo>
                <a:cubicBezTo>
                  <a:pt x="5168" y="6060"/>
                  <a:pt x="4394" y="6846"/>
                  <a:pt x="3417" y="6846"/>
                </a:cubicBezTo>
                <a:lnTo>
                  <a:pt x="1893" y="6846"/>
                </a:lnTo>
                <a:cubicBezTo>
                  <a:pt x="941" y="6846"/>
                  <a:pt x="143" y="6072"/>
                  <a:pt x="143" y="5108"/>
                </a:cubicBezTo>
                <a:lnTo>
                  <a:pt x="143" y="1893"/>
                </a:lnTo>
                <a:cubicBezTo>
                  <a:pt x="143" y="941"/>
                  <a:pt x="929" y="143"/>
                  <a:pt x="1893" y="143"/>
                </a:cubicBezTo>
                <a:close/>
                <a:moveTo>
                  <a:pt x="1893" y="0"/>
                </a:moveTo>
                <a:cubicBezTo>
                  <a:pt x="846" y="0"/>
                  <a:pt x="0" y="845"/>
                  <a:pt x="0" y="1893"/>
                </a:cubicBezTo>
                <a:lnTo>
                  <a:pt x="0" y="5108"/>
                </a:lnTo>
                <a:cubicBezTo>
                  <a:pt x="0" y="6144"/>
                  <a:pt x="846" y="6989"/>
                  <a:pt x="1893" y="6989"/>
                </a:cubicBezTo>
                <a:lnTo>
                  <a:pt x="3417" y="6989"/>
                </a:lnTo>
                <a:cubicBezTo>
                  <a:pt x="4465" y="6989"/>
                  <a:pt x="5310" y="6144"/>
                  <a:pt x="5310" y="5108"/>
                </a:cubicBezTo>
                <a:lnTo>
                  <a:pt x="5310" y="1893"/>
                </a:lnTo>
                <a:cubicBezTo>
                  <a:pt x="5310" y="845"/>
                  <a:pt x="4465" y="0"/>
                  <a:pt x="341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44"/>
          <p:cNvSpPr/>
          <p:nvPr/>
        </p:nvSpPr>
        <p:spPr>
          <a:xfrm>
            <a:off x="7620399" y="1104790"/>
            <a:ext cx="39603" cy="73942"/>
          </a:xfrm>
          <a:custGeom>
            <a:avLst/>
            <a:gdLst/>
            <a:ahLst/>
            <a:cxnLst/>
            <a:rect l="l" t="t" r="r" b="b"/>
            <a:pathLst>
              <a:path w="632" h="1180" extrusionOk="0">
                <a:moveTo>
                  <a:pt x="287" y="1"/>
                </a:moveTo>
                <a:lnTo>
                  <a:pt x="1" y="1179"/>
                </a:lnTo>
                <a:lnTo>
                  <a:pt x="632" y="1168"/>
                </a:lnTo>
                <a:lnTo>
                  <a:pt x="287" y="1"/>
                </a:lnTo>
                <a:close/>
              </a:path>
            </a:pathLst>
          </a:custGeom>
          <a:solidFill>
            <a:srgbClr val="FF72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44"/>
          <p:cNvSpPr/>
          <p:nvPr/>
        </p:nvSpPr>
        <p:spPr>
          <a:xfrm>
            <a:off x="7513060" y="1108237"/>
            <a:ext cx="48438" cy="36971"/>
          </a:xfrm>
          <a:custGeom>
            <a:avLst/>
            <a:gdLst/>
            <a:ahLst/>
            <a:cxnLst/>
            <a:rect l="l" t="t" r="r" b="b"/>
            <a:pathLst>
              <a:path w="773" h="590" extrusionOk="0">
                <a:moveTo>
                  <a:pt x="391" y="0"/>
                </a:moveTo>
                <a:cubicBezTo>
                  <a:pt x="167" y="0"/>
                  <a:pt x="0" y="245"/>
                  <a:pt x="142" y="481"/>
                </a:cubicBezTo>
                <a:lnTo>
                  <a:pt x="190" y="529"/>
                </a:lnTo>
                <a:cubicBezTo>
                  <a:pt x="255" y="571"/>
                  <a:pt x="321" y="589"/>
                  <a:pt x="384" y="589"/>
                </a:cubicBezTo>
                <a:cubicBezTo>
                  <a:pt x="605" y="589"/>
                  <a:pt x="772" y="357"/>
                  <a:pt x="642" y="124"/>
                </a:cubicBezTo>
                <a:cubicBezTo>
                  <a:pt x="619" y="89"/>
                  <a:pt x="607" y="65"/>
                  <a:pt x="571" y="53"/>
                </a:cubicBezTo>
                <a:cubicBezTo>
                  <a:pt x="510" y="16"/>
                  <a:pt x="449" y="0"/>
                  <a:pt x="3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44"/>
          <p:cNvSpPr/>
          <p:nvPr/>
        </p:nvSpPr>
        <p:spPr>
          <a:xfrm>
            <a:off x="7715142" y="1107735"/>
            <a:ext cx="38161" cy="37472"/>
          </a:xfrm>
          <a:custGeom>
            <a:avLst/>
            <a:gdLst/>
            <a:ahLst/>
            <a:cxnLst/>
            <a:rect l="l" t="t" r="r" b="b"/>
            <a:pathLst>
              <a:path w="609" h="598" extrusionOk="0">
                <a:moveTo>
                  <a:pt x="301" y="1"/>
                </a:moveTo>
                <a:cubicBezTo>
                  <a:pt x="144" y="1"/>
                  <a:pt x="13" y="127"/>
                  <a:pt x="13" y="287"/>
                </a:cubicBezTo>
                <a:cubicBezTo>
                  <a:pt x="1" y="442"/>
                  <a:pt x="132" y="597"/>
                  <a:pt x="299" y="597"/>
                </a:cubicBezTo>
                <a:cubicBezTo>
                  <a:pt x="305" y="597"/>
                  <a:pt x="312" y="597"/>
                  <a:pt x="318" y="597"/>
                </a:cubicBezTo>
                <a:cubicBezTo>
                  <a:pt x="466" y="597"/>
                  <a:pt x="608" y="471"/>
                  <a:pt x="608" y="311"/>
                </a:cubicBezTo>
                <a:cubicBezTo>
                  <a:pt x="608" y="144"/>
                  <a:pt x="465" y="1"/>
                  <a:pt x="322" y="1"/>
                </a:cubicBezTo>
                <a:cubicBezTo>
                  <a:pt x="315" y="1"/>
                  <a:pt x="308" y="1"/>
                  <a:pt x="30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44"/>
          <p:cNvSpPr/>
          <p:nvPr/>
        </p:nvSpPr>
        <p:spPr>
          <a:xfrm>
            <a:off x="7483170" y="1166512"/>
            <a:ext cx="84344" cy="81023"/>
          </a:xfrm>
          <a:custGeom>
            <a:avLst/>
            <a:gdLst/>
            <a:ahLst/>
            <a:cxnLst/>
            <a:rect l="l" t="t" r="r" b="b"/>
            <a:pathLst>
              <a:path w="1346" h="1293" extrusionOk="0">
                <a:moveTo>
                  <a:pt x="673" y="1"/>
                </a:moveTo>
                <a:cubicBezTo>
                  <a:pt x="344" y="1"/>
                  <a:pt x="69" y="253"/>
                  <a:pt x="36" y="599"/>
                </a:cubicBezTo>
                <a:cubicBezTo>
                  <a:pt x="0" y="956"/>
                  <a:pt x="274" y="1266"/>
                  <a:pt x="631" y="1290"/>
                </a:cubicBezTo>
                <a:cubicBezTo>
                  <a:pt x="652" y="1292"/>
                  <a:pt x="673" y="1293"/>
                  <a:pt x="694" y="1293"/>
                </a:cubicBezTo>
                <a:cubicBezTo>
                  <a:pt x="1024" y="1293"/>
                  <a:pt x="1300" y="1031"/>
                  <a:pt x="1334" y="694"/>
                </a:cubicBezTo>
                <a:cubicBezTo>
                  <a:pt x="1346" y="337"/>
                  <a:pt x="1084" y="28"/>
                  <a:pt x="738" y="4"/>
                </a:cubicBezTo>
                <a:cubicBezTo>
                  <a:pt x="716" y="2"/>
                  <a:pt x="695" y="1"/>
                  <a:pt x="673" y="1"/>
                </a:cubicBezTo>
                <a:close/>
              </a:path>
            </a:pathLst>
          </a:custGeom>
          <a:solidFill>
            <a:srgbClr val="FF72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44"/>
          <p:cNvSpPr/>
          <p:nvPr/>
        </p:nvSpPr>
        <p:spPr>
          <a:xfrm>
            <a:off x="7706245" y="1166512"/>
            <a:ext cx="85096" cy="81023"/>
          </a:xfrm>
          <a:custGeom>
            <a:avLst/>
            <a:gdLst/>
            <a:ahLst/>
            <a:cxnLst/>
            <a:rect l="l" t="t" r="r" b="b"/>
            <a:pathLst>
              <a:path w="1358" h="1293" extrusionOk="0">
                <a:moveTo>
                  <a:pt x="676" y="1"/>
                </a:moveTo>
                <a:cubicBezTo>
                  <a:pt x="344" y="1"/>
                  <a:pt x="58" y="263"/>
                  <a:pt x="36" y="599"/>
                </a:cubicBezTo>
                <a:cubicBezTo>
                  <a:pt x="0" y="956"/>
                  <a:pt x="274" y="1266"/>
                  <a:pt x="631" y="1290"/>
                </a:cubicBezTo>
                <a:cubicBezTo>
                  <a:pt x="652" y="1292"/>
                  <a:pt x="673" y="1293"/>
                  <a:pt x="694" y="1293"/>
                </a:cubicBezTo>
                <a:cubicBezTo>
                  <a:pt x="1024" y="1293"/>
                  <a:pt x="1300" y="1031"/>
                  <a:pt x="1334" y="694"/>
                </a:cubicBezTo>
                <a:cubicBezTo>
                  <a:pt x="1357" y="337"/>
                  <a:pt x="1095" y="28"/>
                  <a:pt x="738" y="4"/>
                </a:cubicBezTo>
                <a:cubicBezTo>
                  <a:pt x="717" y="2"/>
                  <a:pt x="696" y="1"/>
                  <a:pt x="676" y="1"/>
                </a:cubicBezTo>
                <a:close/>
              </a:path>
            </a:pathLst>
          </a:custGeom>
          <a:solidFill>
            <a:srgbClr val="FF72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44"/>
          <p:cNvSpPr/>
          <p:nvPr/>
        </p:nvSpPr>
        <p:spPr>
          <a:xfrm>
            <a:off x="7613694" y="1234624"/>
            <a:ext cx="64229" cy="27634"/>
          </a:xfrm>
          <a:custGeom>
            <a:avLst/>
            <a:gdLst/>
            <a:ahLst/>
            <a:cxnLst/>
            <a:rect l="l" t="t" r="r" b="b"/>
            <a:pathLst>
              <a:path w="1025" h="441" extrusionOk="0">
                <a:moveTo>
                  <a:pt x="1" y="0"/>
                </a:moveTo>
                <a:cubicBezTo>
                  <a:pt x="36" y="250"/>
                  <a:pt x="263" y="441"/>
                  <a:pt x="513" y="441"/>
                </a:cubicBezTo>
                <a:cubicBezTo>
                  <a:pt x="787" y="441"/>
                  <a:pt x="989" y="250"/>
                  <a:pt x="102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44"/>
          <p:cNvSpPr/>
          <p:nvPr/>
        </p:nvSpPr>
        <p:spPr>
          <a:xfrm>
            <a:off x="7609245" y="1228672"/>
            <a:ext cx="74631" cy="38851"/>
          </a:xfrm>
          <a:custGeom>
            <a:avLst/>
            <a:gdLst/>
            <a:ahLst/>
            <a:cxnLst/>
            <a:rect l="l" t="t" r="r" b="b"/>
            <a:pathLst>
              <a:path w="1191" h="620" extrusionOk="0">
                <a:moveTo>
                  <a:pt x="1012" y="167"/>
                </a:moveTo>
                <a:cubicBezTo>
                  <a:pt x="953" y="345"/>
                  <a:pt x="786" y="464"/>
                  <a:pt x="596" y="464"/>
                </a:cubicBezTo>
                <a:cubicBezTo>
                  <a:pt x="405" y="464"/>
                  <a:pt x="238" y="345"/>
                  <a:pt x="179" y="167"/>
                </a:cubicBezTo>
                <a:close/>
                <a:moveTo>
                  <a:pt x="0" y="0"/>
                </a:moveTo>
                <a:lnTo>
                  <a:pt x="12" y="95"/>
                </a:lnTo>
                <a:cubicBezTo>
                  <a:pt x="48" y="393"/>
                  <a:pt x="298" y="619"/>
                  <a:pt x="596" y="619"/>
                </a:cubicBezTo>
                <a:cubicBezTo>
                  <a:pt x="881" y="619"/>
                  <a:pt x="1131" y="393"/>
                  <a:pt x="1179" y="95"/>
                </a:cubicBezTo>
                <a:lnTo>
                  <a:pt x="119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44"/>
          <p:cNvSpPr/>
          <p:nvPr/>
        </p:nvSpPr>
        <p:spPr>
          <a:xfrm>
            <a:off x="7439119" y="869936"/>
            <a:ext cx="405176" cy="243131"/>
          </a:xfrm>
          <a:custGeom>
            <a:avLst/>
            <a:gdLst/>
            <a:ahLst/>
            <a:cxnLst/>
            <a:rect l="l" t="t" r="r" b="b"/>
            <a:pathLst>
              <a:path w="6466" h="3880" extrusionOk="0">
                <a:moveTo>
                  <a:pt x="3421" y="1"/>
                </a:moveTo>
                <a:cubicBezTo>
                  <a:pt x="2384" y="1"/>
                  <a:pt x="1302" y="294"/>
                  <a:pt x="822" y="963"/>
                </a:cubicBezTo>
                <a:cubicBezTo>
                  <a:pt x="1" y="2129"/>
                  <a:pt x="13" y="3880"/>
                  <a:pt x="13" y="3880"/>
                </a:cubicBezTo>
                <a:lnTo>
                  <a:pt x="1156" y="3880"/>
                </a:lnTo>
                <a:cubicBezTo>
                  <a:pt x="1263" y="3677"/>
                  <a:pt x="1501" y="3261"/>
                  <a:pt x="1620" y="2975"/>
                </a:cubicBezTo>
                <a:lnTo>
                  <a:pt x="1620" y="2975"/>
                </a:lnTo>
                <a:cubicBezTo>
                  <a:pt x="1620" y="2975"/>
                  <a:pt x="1584" y="3511"/>
                  <a:pt x="1477" y="3880"/>
                </a:cubicBezTo>
                <a:lnTo>
                  <a:pt x="2060" y="3880"/>
                </a:lnTo>
                <a:cubicBezTo>
                  <a:pt x="2108" y="3677"/>
                  <a:pt x="2215" y="3272"/>
                  <a:pt x="2310" y="3022"/>
                </a:cubicBezTo>
                <a:cubicBezTo>
                  <a:pt x="2310" y="3022"/>
                  <a:pt x="2382" y="3511"/>
                  <a:pt x="2382" y="3880"/>
                </a:cubicBezTo>
                <a:cubicBezTo>
                  <a:pt x="3775" y="3880"/>
                  <a:pt x="5442" y="3868"/>
                  <a:pt x="6275" y="3820"/>
                </a:cubicBezTo>
                <a:cubicBezTo>
                  <a:pt x="6275" y="3820"/>
                  <a:pt x="6466" y="1177"/>
                  <a:pt x="5430" y="474"/>
                </a:cubicBezTo>
                <a:cubicBezTo>
                  <a:pt x="4977" y="171"/>
                  <a:pt x="4212" y="1"/>
                  <a:pt x="3421" y="1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44"/>
          <p:cNvSpPr/>
          <p:nvPr/>
        </p:nvSpPr>
        <p:spPr>
          <a:xfrm>
            <a:off x="6722900" y="1642737"/>
            <a:ext cx="140364" cy="280791"/>
          </a:xfrm>
          <a:custGeom>
            <a:avLst/>
            <a:gdLst/>
            <a:ahLst/>
            <a:cxnLst/>
            <a:rect l="l" t="t" r="r" b="b"/>
            <a:pathLst>
              <a:path w="2240" h="4481" extrusionOk="0">
                <a:moveTo>
                  <a:pt x="1875" y="0"/>
                </a:moveTo>
                <a:cubicBezTo>
                  <a:pt x="1543" y="0"/>
                  <a:pt x="870" y="714"/>
                  <a:pt x="870" y="714"/>
                </a:cubicBezTo>
                <a:lnTo>
                  <a:pt x="1" y="2000"/>
                </a:lnTo>
                <a:lnTo>
                  <a:pt x="846" y="4465"/>
                </a:lnTo>
                <a:cubicBezTo>
                  <a:pt x="850" y="4476"/>
                  <a:pt x="857" y="4481"/>
                  <a:pt x="864" y="4481"/>
                </a:cubicBezTo>
                <a:cubicBezTo>
                  <a:pt x="987" y="4481"/>
                  <a:pt x="1508" y="3252"/>
                  <a:pt x="1620" y="2905"/>
                </a:cubicBezTo>
                <a:cubicBezTo>
                  <a:pt x="1739" y="2560"/>
                  <a:pt x="2239" y="155"/>
                  <a:pt x="1941" y="12"/>
                </a:cubicBezTo>
                <a:cubicBezTo>
                  <a:pt x="1921" y="4"/>
                  <a:pt x="1899" y="0"/>
                  <a:pt x="18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44"/>
          <p:cNvSpPr/>
          <p:nvPr/>
        </p:nvSpPr>
        <p:spPr>
          <a:xfrm>
            <a:off x="6376007" y="1339081"/>
            <a:ext cx="590907" cy="526804"/>
          </a:xfrm>
          <a:custGeom>
            <a:avLst/>
            <a:gdLst/>
            <a:ahLst/>
            <a:cxnLst/>
            <a:rect l="l" t="t" r="r" b="b"/>
            <a:pathLst>
              <a:path w="9430" h="8407" extrusionOk="0">
                <a:moveTo>
                  <a:pt x="0" y="0"/>
                </a:moveTo>
                <a:lnTo>
                  <a:pt x="5430" y="8406"/>
                </a:lnTo>
                <a:lnTo>
                  <a:pt x="9430" y="3048"/>
                </a:lnTo>
                <a:cubicBezTo>
                  <a:pt x="9430" y="3048"/>
                  <a:pt x="6787" y="1250"/>
                  <a:pt x="0" y="0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9" name="Google Shape;1349;p44"/>
          <p:cNvSpPr/>
          <p:nvPr/>
        </p:nvSpPr>
        <p:spPr>
          <a:xfrm>
            <a:off x="6366295" y="1333128"/>
            <a:ext cx="607388" cy="540965"/>
          </a:xfrm>
          <a:custGeom>
            <a:avLst/>
            <a:gdLst/>
            <a:ahLst/>
            <a:cxnLst/>
            <a:rect l="l" t="t" r="r" b="b"/>
            <a:pathLst>
              <a:path w="9693" h="8633" extrusionOk="0">
                <a:moveTo>
                  <a:pt x="310" y="214"/>
                </a:moveTo>
                <a:cubicBezTo>
                  <a:pt x="6311" y="1334"/>
                  <a:pt x="9037" y="2893"/>
                  <a:pt x="9478" y="3179"/>
                </a:cubicBezTo>
                <a:lnTo>
                  <a:pt x="5596" y="8382"/>
                </a:lnTo>
                <a:lnTo>
                  <a:pt x="310" y="214"/>
                </a:lnTo>
                <a:close/>
                <a:moveTo>
                  <a:pt x="0" y="0"/>
                </a:moveTo>
                <a:lnTo>
                  <a:pt x="5585" y="8632"/>
                </a:lnTo>
                <a:lnTo>
                  <a:pt x="9692" y="3143"/>
                </a:lnTo>
                <a:lnTo>
                  <a:pt x="9633" y="3096"/>
                </a:lnTo>
                <a:cubicBezTo>
                  <a:pt x="9597" y="3072"/>
                  <a:pt x="6870" y="1262"/>
                  <a:pt x="167" y="36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" name="Google Shape;1350;p44"/>
          <p:cNvSpPr/>
          <p:nvPr/>
        </p:nvSpPr>
        <p:spPr>
          <a:xfrm>
            <a:off x="6678160" y="1492726"/>
            <a:ext cx="244008" cy="305229"/>
          </a:xfrm>
          <a:custGeom>
            <a:avLst/>
            <a:gdLst/>
            <a:ahLst/>
            <a:cxnLst/>
            <a:rect l="l" t="t" r="r" b="b"/>
            <a:pathLst>
              <a:path w="3894" h="4871" extrusionOk="0">
                <a:moveTo>
                  <a:pt x="3775" y="1"/>
                </a:moveTo>
                <a:cubicBezTo>
                  <a:pt x="2501" y="2013"/>
                  <a:pt x="24" y="4728"/>
                  <a:pt x="0" y="4763"/>
                </a:cubicBezTo>
                <a:lnTo>
                  <a:pt x="96" y="4871"/>
                </a:lnTo>
                <a:cubicBezTo>
                  <a:pt x="131" y="4835"/>
                  <a:pt x="2620" y="2096"/>
                  <a:pt x="3894" y="72"/>
                </a:cubicBezTo>
                <a:lnTo>
                  <a:pt x="377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44"/>
          <p:cNvSpPr/>
          <p:nvPr/>
        </p:nvSpPr>
        <p:spPr>
          <a:xfrm>
            <a:off x="5567990" y="1589726"/>
            <a:ext cx="399223" cy="361187"/>
          </a:xfrm>
          <a:custGeom>
            <a:avLst/>
            <a:gdLst/>
            <a:ahLst/>
            <a:cxnLst/>
            <a:rect l="l" t="t" r="r" b="b"/>
            <a:pathLst>
              <a:path w="6371" h="5764" extrusionOk="0">
                <a:moveTo>
                  <a:pt x="2894" y="1"/>
                </a:moveTo>
                <a:cubicBezTo>
                  <a:pt x="2894" y="1"/>
                  <a:pt x="1251" y="1120"/>
                  <a:pt x="989" y="1358"/>
                </a:cubicBezTo>
                <a:cubicBezTo>
                  <a:pt x="715" y="1596"/>
                  <a:pt x="1" y="2692"/>
                  <a:pt x="870" y="3966"/>
                </a:cubicBezTo>
                <a:cubicBezTo>
                  <a:pt x="1606" y="5049"/>
                  <a:pt x="3166" y="5764"/>
                  <a:pt x="3857" y="5764"/>
                </a:cubicBezTo>
                <a:cubicBezTo>
                  <a:pt x="3971" y="5764"/>
                  <a:pt x="4061" y="5744"/>
                  <a:pt x="4120" y="5704"/>
                </a:cubicBezTo>
                <a:cubicBezTo>
                  <a:pt x="4537" y="5406"/>
                  <a:pt x="5656" y="4394"/>
                  <a:pt x="5656" y="4394"/>
                </a:cubicBezTo>
                <a:lnTo>
                  <a:pt x="6371" y="3644"/>
                </a:lnTo>
                <a:lnTo>
                  <a:pt x="2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44"/>
          <p:cNvSpPr/>
          <p:nvPr/>
        </p:nvSpPr>
        <p:spPr>
          <a:xfrm>
            <a:off x="5702273" y="1342026"/>
            <a:ext cx="596923" cy="535012"/>
          </a:xfrm>
          <a:custGeom>
            <a:avLst/>
            <a:gdLst/>
            <a:ahLst/>
            <a:cxnLst/>
            <a:rect l="l" t="t" r="r" b="b"/>
            <a:pathLst>
              <a:path w="9526" h="8538" extrusionOk="0">
                <a:moveTo>
                  <a:pt x="9526" y="1"/>
                </a:moveTo>
                <a:cubicBezTo>
                  <a:pt x="5204" y="501"/>
                  <a:pt x="1" y="3728"/>
                  <a:pt x="1" y="3728"/>
                </a:cubicBezTo>
                <a:cubicBezTo>
                  <a:pt x="2299" y="7109"/>
                  <a:pt x="4942" y="8538"/>
                  <a:pt x="4942" y="8538"/>
                </a:cubicBezTo>
                <a:lnTo>
                  <a:pt x="9526" y="1"/>
                </a:lnTo>
                <a:close/>
              </a:path>
            </a:pathLst>
          </a:custGeom>
          <a:solidFill>
            <a:srgbClr val="6E4C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44"/>
          <p:cNvSpPr/>
          <p:nvPr/>
        </p:nvSpPr>
        <p:spPr>
          <a:xfrm>
            <a:off x="5697072" y="1336825"/>
            <a:ext cx="611085" cy="546918"/>
          </a:xfrm>
          <a:custGeom>
            <a:avLst/>
            <a:gdLst/>
            <a:ahLst/>
            <a:cxnLst/>
            <a:rect l="l" t="t" r="r" b="b"/>
            <a:pathLst>
              <a:path w="9752" h="8728" extrusionOk="0">
                <a:moveTo>
                  <a:pt x="9490" y="167"/>
                </a:moveTo>
                <a:lnTo>
                  <a:pt x="5013" y="8513"/>
                </a:lnTo>
                <a:cubicBezTo>
                  <a:pt x="4596" y="8275"/>
                  <a:pt x="2263" y="6823"/>
                  <a:pt x="203" y="3846"/>
                </a:cubicBezTo>
                <a:cubicBezTo>
                  <a:pt x="810" y="3477"/>
                  <a:pt x="5537" y="703"/>
                  <a:pt x="9490" y="167"/>
                </a:cubicBezTo>
                <a:close/>
                <a:moveTo>
                  <a:pt x="9752" y="1"/>
                </a:moveTo>
                <a:lnTo>
                  <a:pt x="9609" y="12"/>
                </a:lnTo>
                <a:cubicBezTo>
                  <a:pt x="5335" y="524"/>
                  <a:pt x="120" y="3739"/>
                  <a:pt x="60" y="3775"/>
                </a:cubicBezTo>
                <a:lnTo>
                  <a:pt x="1" y="3811"/>
                </a:lnTo>
                <a:lnTo>
                  <a:pt x="36" y="3870"/>
                </a:lnTo>
                <a:cubicBezTo>
                  <a:pt x="2310" y="7216"/>
                  <a:pt x="4965" y="8680"/>
                  <a:pt x="4989" y="8692"/>
                </a:cubicBezTo>
                <a:lnTo>
                  <a:pt x="5061" y="8728"/>
                </a:lnTo>
                <a:lnTo>
                  <a:pt x="975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44"/>
          <p:cNvSpPr/>
          <p:nvPr/>
        </p:nvSpPr>
        <p:spPr>
          <a:xfrm>
            <a:off x="5751525" y="1542730"/>
            <a:ext cx="297772" cy="274650"/>
          </a:xfrm>
          <a:custGeom>
            <a:avLst/>
            <a:gdLst/>
            <a:ahLst/>
            <a:cxnLst/>
            <a:rect l="l" t="t" r="r" b="b"/>
            <a:pathLst>
              <a:path w="4752" h="4383" extrusionOk="0">
                <a:moveTo>
                  <a:pt x="108" y="1"/>
                </a:moveTo>
                <a:lnTo>
                  <a:pt x="1" y="108"/>
                </a:lnTo>
                <a:cubicBezTo>
                  <a:pt x="36" y="144"/>
                  <a:pt x="3180" y="3442"/>
                  <a:pt x="4680" y="4382"/>
                </a:cubicBezTo>
                <a:lnTo>
                  <a:pt x="4751" y="4251"/>
                </a:lnTo>
                <a:cubicBezTo>
                  <a:pt x="3263" y="3322"/>
                  <a:pt x="144" y="36"/>
                  <a:pt x="1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44"/>
          <p:cNvSpPr/>
          <p:nvPr/>
        </p:nvSpPr>
        <p:spPr>
          <a:xfrm>
            <a:off x="6264094" y="2170909"/>
            <a:ext cx="584202" cy="1667574"/>
          </a:xfrm>
          <a:custGeom>
            <a:avLst/>
            <a:gdLst/>
            <a:ahLst/>
            <a:cxnLst/>
            <a:rect l="l" t="t" r="r" b="b"/>
            <a:pathLst>
              <a:path w="9323" h="26612" extrusionOk="0">
                <a:moveTo>
                  <a:pt x="7144" y="1"/>
                </a:moveTo>
                <a:lnTo>
                  <a:pt x="2763" y="1144"/>
                </a:lnTo>
                <a:lnTo>
                  <a:pt x="0" y="8264"/>
                </a:lnTo>
                <a:lnTo>
                  <a:pt x="786" y="10740"/>
                </a:lnTo>
                <a:lnTo>
                  <a:pt x="4001" y="26611"/>
                </a:lnTo>
                <a:lnTo>
                  <a:pt x="9323" y="26147"/>
                </a:lnTo>
                <a:lnTo>
                  <a:pt x="7144" y="1"/>
                </a:lnTo>
                <a:close/>
              </a:path>
            </a:pathLst>
          </a:custGeom>
          <a:solidFill>
            <a:srgbClr val="00D7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6" name="Google Shape;1356;p44"/>
          <p:cNvSpPr/>
          <p:nvPr/>
        </p:nvSpPr>
        <p:spPr>
          <a:xfrm>
            <a:off x="6258141" y="2164204"/>
            <a:ext cx="595419" cy="1678728"/>
          </a:xfrm>
          <a:custGeom>
            <a:avLst/>
            <a:gdLst/>
            <a:ahLst/>
            <a:cxnLst/>
            <a:rect l="l" t="t" r="r" b="b"/>
            <a:pathLst>
              <a:path w="9502" h="26790" extrusionOk="0">
                <a:moveTo>
                  <a:pt x="7180" y="191"/>
                </a:moveTo>
                <a:lnTo>
                  <a:pt x="9346" y="26194"/>
                </a:lnTo>
                <a:lnTo>
                  <a:pt x="4155" y="26647"/>
                </a:lnTo>
                <a:lnTo>
                  <a:pt x="953" y="10835"/>
                </a:lnTo>
                <a:lnTo>
                  <a:pt x="167" y="8371"/>
                </a:lnTo>
                <a:lnTo>
                  <a:pt x="2917" y="1322"/>
                </a:lnTo>
                <a:lnTo>
                  <a:pt x="7180" y="191"/>
                </a:lnTo>
                <a:close/>
                <a:moveTo>
                  <a:pt x="7299" y="1"/>
                </a:moveTo>
                <a:lnTo>
                  <a:pt x="2834" y="1179"/>
                </a:lnTo>
                <a:lnTo>
                  <a:pt x="2798" y="1191"/>
                </a:lnTo>
                <a:lnTo>
                  <a:pt x="12" y="8335"/>
                </a:lnTo>
                <a:lnTo>
                  <a:pt x="0" y="8371"/>
                </a:lnTo>
                <a:lnTo>
                  <a:pt x="810" y="10871"/>
                </a:lnTo>
                <a:lnTo>
                  <a:pt x="4024" y="26730"/>
                </a:lnTo>
                <a:lnTo>
                  <a:pt x="4036" y="26790"/>
                </a:lnTo>
                <a:lnTo>
                  <a:pt x="9501" y="26325"/>
                </a:lnTo>
                <a:lnTo>
                  <a:pt x="7299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p44"/>
          <p:cNvSpPr/>
          <p:nvPr/>
        </p:nvSpPr>
        <p:spPr>
          <a:xfrm>
            <a:off x="6384968" y="2639427"/>
            <a:ext cx="195507" cy="1193783"/>
          </a:xfrm>
          <a:custGeom>
            <a:avLst/>
            <a:gdLst/>
            <a:ahLst/>
            <a:cxnLst/>
            <a:rect l="l" t="t" r="r" b="b"/>
            <a:pathLst>
              <a:path w="3120" h="19051" extrusionOk="0">
                <a:moveTo>
                  <a:pt x="155" y="1"/>
                </a:moveTo>
                <a:lnTo>
                  <a:pt x="0" y="25"/>
                </a:lnTo>
                <a:lnTo>
                  <a:pt x="2977" y="19051"/>
                </a:lnTo>
                <a:lnTo>
                  <a:pt x="3120" y="19027"/>
                </a:lnTo>
                <a:lnTo>
                  <a:pt x="15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8" name="Google Shape;1358;p44"/>
          <p:cNvSpPr/>
          <p:nvPr/>
        </p:nvSpPr>
        <p:spPr>
          <a:xfrm>
            <a:off x="6566247" y="3819714"/>
            <a:ext cx="244008" cy="405928"/>
          </a:xfrm>
          <a:custGeom>
            <a:avLst/>
            <a:gdLst/>
            <a:ahLst/>
            <a:cxnLst/>
            <a:rect l="l" t="t" r="r" b="b"/>
            <a:pathLst>
              <a:path w="3894" h="6478" extrusionOk="0">
                <a:moveTo>
                  <a:pt x="2941" y="0"/>
                </a:moveTo>
                <a:lnTo>
                  <a:pt x="0" y="465"/>
                </a:lnTo>
                <a:lnTo>
                  <a:pt x="953" y="6477"/>
                </a:lnTo>
                <a:lnTo>
                  <a:pt x="3894" y="6013"/>
                </a:lnTo>
                <a:lnTo>
                  <a:pt x="29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9" name="Google Shape;1359;p44"/>
          <p:cNvSpPr/>
          <p:nvPr/>
        </p:nvSpPr>
        <p:spPr>
          <a:xfrm>
            <a:off x="6561046" y="3813761"/>
            <a:ext cx="255162" cy="417082"/>
          </a:xfrm>
          <a:custGeom>
            <a:avLst/>
            <a:gdLst/>
            <a:ahLst/>
            <a:cxnLst/>
            <a:rect l="l" t="t" r="r" b="b"/>
            <a:pathLst>
              <a:path w="4072" h="6656" extrusionOk="0">
                <a:moveTo>
                  <a:pt x="2965" y="167"/>
                </a:moveTo>
                <a:lnTo>
                  <a:pt x="3893" y="6049"/>
                </a:lnTo>
                <a:lnTo>
                  <a:pt x="1095" y="6489"/>
                </a:lnTo>
                <a:lnTo>
                  <a:pt x="167" y="619"/>
                </a:lnTo>
                <a:lnTo>
                  <a:pt x="2965" y="167"/>
                </a:lnTo>
                <a:close/>
                <a:moveTo>
                  <a:pt x="3096" y="0"/>
                </a:moveTo>
                <a:lnTo>
                  <a:pt x="0" y="500"/>
                </a:lnTo>
                <a:lnTo>
                  <a:pt x="976" y="6656"/>
                </a:lnTo>
                <a:lnTo>
                  <a:pt x="4072" y="6168"/>
                </a:lnTo>
                <a:lnTo>
                  <a:pt x="309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0" name="Google Shape;1360;p44"/>
          <p:cNvSpPr/>
          <p:nvPr/>
        </p:nvSpPr>
        <p:spPr>
          <a:xfrm>
            <a:off x="6683361" y="4068040"/>
            <a:ext cx="63477" cy="59592"/>
          </a:xfrm>
          <a:custGeom>
            <a:avLst/>
            <a:gdLst/>
            <a:ahLst/>
            <a:cxnLst/>
            <a:rect l="l" t="t" r="r" b="b"/>
            <a:pathLst>
              <a:path w="1013" h="951" extrusionOk="0">
                <a:moveTo>
                  <a:pt x="476" y="0"/>
                </a:moveTo>
                <a:cubicBezTo>
                  <a:pt x="461" y="0"/>
                  <a:pt x="445" y="1"/>
                  <a:pt x="429" y="2"/>
                </a:cubicBezTo>
                <a:cubicBezTo>
                  <a:pt x="167" y="38"/>
                  <a:pt x="1" y="276"/>
                  <a:pt x="36" y="550"/>
                </a:cubicBezTo>
                <a:cubicBezTo>
                  <a:pt x="58" y="783"/>
                  <a:pt x="258" y="951"/>
                  <a:pt x="479" y="951"/>
                </a:cubicBezTo>
                <a:cubicBezTo>
                  <a:pt x="506" y="951"/>
                  <a:pt x="533" y="948"/>
                  <a:pt x="560" y="943"/>
                </a:cubicBezTo>
                <a:cubicBezTo>
                  <a:pt x="834" y="919"/>
                  <a:pt x="1013" y="669"/>
                  <a:pt x="965" y="407"/>
                </a:cubicBezTo>
                <a:cubicBezTo>
                  <a:pt x="931" y="172"/>
                  <a:pt x="719" y="0"/>
                  <a:pt x="476" y="0"/>
                </a:cubicBezTo>
                <a:close/>
              </a:path>
            </a:pathLst>
          </a:custGeom>
          <a:solidFill>
            <a:srgbClr val="00D7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" name="Google Shape;1361;p44"/>
          <p:cNvSpPr/>
          <p:nvPr/>
        </p:nvSpPr>
        <p:spPr>
          <a:xfrm>
            <a:off x="6678160" y="4064719"/>
            <a:ext cx="73190" cy="68427"/>
          </a:xfrm>
          <a:custGeom>
            <a:avLst/>
            <a:gdLst/>
            <a:ahLst/>
            <a:cxnLst/>
            <a:rect l="l" t="t" r="r" b="b"/>
            <a:pathLst>
              <a:path w="1168" h="1092" extrusionOk="0">
                <a:moveTo>
                  <a:pt x="572" y="150"/>
                </a:moveTo>
                <a:cubicBezTo>
                  <a:pt x="774" y="150"/>
                  <a:pt x="941" y="281"/>
                  <a:pt x="977" y="484"/>
                </a:cubicBezTo>
                <a:cubicBezTo>
                  <a:pt x="1024" y="698"/>
                  <a:pt x="869" y="912"/>
                  <a:pt x="643" y="936"/>
                </a:cubicBezTo>
                <a:cubicBezTo>
                  <a:pt x="615" y="942"/>
                  <a:pt x="588" y="945"/>
                  <a:pt x="560" y="945"/>
                </a:cubicBezTo>
                <a:cubicBezTo>
                  <a:pt x="377" y="945"/>
                  <a:pt x="212" y="812"/>
                  <a:pt x="191" y="615"/>
                </a:cubicBezTo>
                <a:cubicBezTo>
                  <a:pt x="143" y="389"/>
                  <a:pt x="286" y="186"/>
                  <a:pt x="512" y="150"/>
                </a:cubicBezTo>
                <a:close/>
                <a:moveTo>
                  <a:pt x="588" y="1"/>
                </a:moveTo>
                <a:cubicBezTo>
                  <a:pt x="559" y="1"/>
                  <a:pt x="530" y="3"/>
                  <a:pt x="500" y="8"/>
                </a:cubicBezTo>
                <a:cubicBezTo>
                  <a:pt x="203" y="43"/>
                  <a:pt x="0" y="329"/>
                  <a:pt x="36" y="627"/>
                </a:cubicBezTo>
                <a:cubicBezTo>
                  <a:pt x="72" y="901"/>
                  <a:pt x="310" y="1091"/>
                  <a:pt x="572" y="1091"/>
                </a:cubicBezTo>
                <a:lnTo>
                  <a:pt x="667" y="1091"/>
                </a:lnTo>
                <a:cubicBezTo>
                  <a:pt x="965" y="1043"/>
                  <a:pt x="1167" y="758"/>
                  <a:pt x="1131" y="460"/>
                </a:cubicBezTo>
                <a:cubicBezTo>
                  <a:pt x="1088" y="192"/>
                  <a:pt x="852" y="1"/>
                  <a:pt x="58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2" name="Google Shape;1362;p44"/>
          <p:cNvSpPr/>
          <p:nvPr/>
        </p:nvSpPr>
        <p:spPr>
          <a:xfrm>
            <a:off x="6653534" y="3954498"/>
            <a:ext cx="32898" cy="31143"/>
          </a:xfrm>
          <a:custGeom>
            <a:avLst/>
            <a:gdLst/>
            <a:ahLst/>
            <a:cxnLst/>
            <a:rect l="l" t="t" r="r" b="b"/>
            <a:pathLst>
              <a:path w="525" h="497" extrusionOk="0">
                <a:moveTo>
                  <a:pt x="271" y="0"/>
                </a:moveTo>
                <a:cubicBezTo>
                  <a:pt x="256" y="0"/>
                  <a:pt x="241" y="2"/>
                  <a:pt x="227" y="4"/>
                </a:cubicBezTo>
                <a:cubicBezTo>
                  <a:pt x="84" y="16"/>
                  <a:pt x="0" y="159"/>
                  <a:pt x="12" y="290"/>
                </a:cubicBezTo>
                <a:cubicBezTo>
                  <a:pt x="34" y="408"/>
                  <a:pt x="141" y="496"/>
                  <a:pt x="257" y="496"/>
                </a:cubicBezTo>
                <a:cubicBezTo>
                  <a:pt x="271" y="496"/>
                  <a:pt x="284" y="495"/>
                  <a:pt x="298" y="493"/>
                </a:cubicBezTo>
                <a:cubicBezTo>
                  <a:pt x="429" y="481"/>
                  <a:pt x="524" y="350"/>
                  <a:pt x="512" y="219"/>
                </a:cubicBezTo>
                <a:cubicBezTo>
                  <a:pt x="491" y="82"/>
                  <a:pt x="386" y="0"/>
                  <a:pt x="271" y="0"/>
                </a:cubicBezTo>
                <a:close/>
              </a:path>
            </a:pathLst>
          </a:custGeom>
          <a:solidFill>
            <a:srgbClr val="00D7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Google Shape;1363;p44"/>
          <p:cNvSpPr/>
          <p:nvPr/>
        </p:nvSpPr>
        <p:spPr>
          <a:xfrm>
            <a:off x="6649023" y="3949987"/>
            <a:ext cx="41859" cy="40605"/>
          </a:xfrm>
          <a:custGeom>
            <a:avLst/>
            <a:gdLst/>
            <a:ahLst/>
            <a:cxnLst/>
            <a:rect l="l" t="t" r="r" b="b"/>
            <a:pathLst>
              <a:path w="668" h="648" extrusionOk="0">
                <a:moveTo>
                  <a:pt x="346" y="136"/>
                </a:moveTo>
                <a:cubicBezTo>
                  <a:pt x="370" y="136"/>
                  <a:pt x="418" y="148"/>
                  <a:pt x="441" y="172"/>
                </a:cubicBezTo>
                <a:cubicBezTo>
                  <a:pt x="489" y="196"/>
                  <a:pt x="525" y="243"/>
                  <a:pt x="525" y="291"/>
                </a:cubicBezTo>
                <a:cubicBezTo>
                  <a:pt x="537" y="327"/>
                  <a:pt x="525" y="374"/>
                  <a:pt x="489" y="422"/>
                </a:cubicBezTo>
                <a:cubicBezTo>
                  <a:pt x="465" y="457"/>
                  <a:pt x="418" y="493"/>
                  <a:pt x="370" y="493"/>
                </a:cubicBezTo>
                <a:cubicBezTo>
                  <a:pt x="358" y="496"/>
                  <a:pt x="347" y="498"/>
                  <a:pt x="336" y="498"/>
                </a:cubicBezTo>
                <a:cubicBezTo>
                  <a:pt x="304" y="498"/>
                  <a:pt x="275" y="484"/>
                  <a:pt x="239" y="457"/>
                </a:cubicBezTo>
                <a:cubicBezTo>
                  <a:pt x="191" y="434"/>
                  <a:pt x="168" y="386"/>
                  <a:pt x="168" y="350"/>
                </a:cubicBezTo>
                <a:cubicBezTo>
                  <a:pt x="144" y="303"/>
                  <a:pt x="168" y="255"/>
                  <a:pt x="191" y="207"/>
                </a:cubicBezTo>
                <a:cubicBezTo>
                  <a:pt x="227" y="172"/>
                  <a:pt x="263" y="136"/>
                  <a:pt x="311" y="136"/>
                </a:cubicBezTo>
                <a:close/>
                <a:moveTo>
                  <a:pt x="344" y="1"/>
                </a:moveTo>
                <a:cubicBezTo>
                  <a:pt x="325" y="1"/>
                  <a:pt x="305" y="2"/>
                  <a:pt x="287" y="5"/>
                </a:cubicBezTo>
                <a:cubicBezTo>
                  <a:pt x="203" y="17"/>
                  <a:pt x="120" y="65"/>
                  <a:pt x="72" y="136"/>
                </a:cubicBezTo>
                <a:cubicBezTo>
                  <a:pt x="13" y="196"/>
                  <a:pt x="1" y="291"/>
                  <a:pt x="13" y="374"/>
                </a:cubicBezTo>
                <a:cubicBezTo>
                  <a:pt x="25" y="446"/>
                  <a:pt x="72" y="541"/>
                  <a:pt x="144" y="588"/>
                </a:cubicBezTo>
                <a:cubicBezTo>
                  <a:pt x="203" y="624"/>
                  <a:pt x="263" y="648"/>
                  <a:pt x="346" y="648"/>
                </a:cubicBezTo>
                <a:lnTo>
                  <a:pt x="382" y="648"/>
                </a:lnTo>
                <a:cubicBezTo>
                  <a:pt x="465" y="624"/>
                  <a:pt x="549" y="588"/>
                  <a:pt x="596" y="505"/>
                </a:cubicBezTo>
                <a:cubicBezTo>
                  <a:pt x="656" y="446"/>
                  <a:pt x="668" y="362"/>
                  <a:pt x="656" y="267"/>
                </a:cubicBezTo>
                <a:cubicBezTo>
                  <a:pt x="644" y="196"/>
                  <a:pt x="596" y="112"/>
                  <a:pt x="525" y="65"/>
                </a:cubicBezTo>
                <a:cubicBezTo>
                  <a:pt x="479" y="18"/>
                  <a:pt x="411" y="1"/>
                  <a:pt x="34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44"/>
          <p:cNvSpPr/>
          <p:nvPr/>
        </p:nvSpPr>
        <p:spPr>
          <a:xfrm>
            <a:off x="6693826" y="3855932"/>
            <a:ext cx="53012" cy="49817"/>
          </a:xfrm>
          <a:custGeom>
            <a:avLst/>
            <a:gdLst/>
            <a:ahLst/>
            <a:cxnLst/>
            <a:rect l="l" t="t" r="r" b="b"/>
            <a:pathLst>
              <a:path w="846" h="795" extrusionOk="0">
                <a:moveTo>
                  <a:pt x="423" y="1"/>
                </a:moveTo>
                <a:cubicBezTo>
                  <a:pt x="401" y="1"/>
                  <a:pt x="380" y="2"/>
                  <a:pt x="358" y="6"/>
                </a:cubicBezTo>
                <a:cubicBezTo>
                  <a:pt x="143" y="42"/>
                  <a:pt x="0" y="244"/>
                  <a:pt x="24" y="458"/>
                </a:cubicBezTo>
                <a:cubicBezTo>
                  <a:pt x="68" y="657"/>
                  <a:pt x="235" y="794"/>
                  <a:pt x="440" y="794"/>
                </a:cubicBezTo>
                <a:cubicBezTo>
                  <a:pt x="456" y="794"/>
                  <a:pt x="472" y="793"/>
                  <a:pt x="488" y="792"/>
                </a:cubicBezTo>
                <a:cubicBezTo>
                  <a:pt x="703" y="744"/>
                  <a:pt x="846" y="554"/>
                  <a:pt x="822" y="327"/>
                </a:cubicBezTo>
                <a:cubicBezTo>
                  <a:pt x="790" y="145"/>
                  <a:pt x="622" y="1"/>
                  <a:pt x="423" y="1"/>
                </a:cubicBezTo>
                <a:close/>
              </a:path>
            </a:pathLst>
          </a:custGeom>
          <a:solidFill>
            <a:srgbClr val="FF74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5" name="Google Shape;1365;p44"/>
          <p:cNvSpPr/>
          <p:nvPr/>
        </p:nvSpPr>
        <p:spPr>
          <a:xfrm>
            <a:off x="6687873" y="3850105"/>
            <a:ext cx="64166" cy="59968"/>
          </a:xfrm>
          <a:custGeom>
            <a:avLst/>
            <a:gdLst/>
            <a:ahLst/>
            <a:cxnLst/>
            <a:rect l="l" t="t" r="r" b="b"/>
            <a:pathLst>
              <a:path w="1024" h="957" extrusionOk="0">
                <a:moveTo>
                  <a:pt x="524" y="158"/>
                </a:moveTo>
                <a:cubicBezTo>
                  <a:pt x="583" y="158"/>
                  <a:pt x="655" y="182"/>
                  <a:pt x="714" y="218"/>
                </a:cubicBezTo>
                <a:cubicBezTo>
                  <a:pt x="786" y="254"/>
                  <a:pt x="834" y="337"/>
                  <a:pt x="845" y="420"/>
                </a:cubicBezTo>
                <a:cubicBezTo>
                  <a:pt x="881" y="599"/>
                  <a:pt x="762" y="766"/>
                  <a:pt x="583" y="789"/>
                </a:cubicBezTo>
                <a:cubicBezTo>
                  <a:pt x="568" y="795"/>
                  <a:pt x="551" y="797"/>
                  <a:pt x="534" y="797"/>
                </a:cubicBezTo>
                <a:cubicBezTo>
                  <a:pt x="471" y="797"/>
                  <a:pt x="401" y="767"/>
                  <a:pt x="345" y="730"/>
                </a:cubicBezTo>
                <a:cubicBezTo>
                  <a:pt x="274" y="694"/>
                  <a:pt x="226" y="611"/>
                  <a:pt x="214" y="527"/>
                </a:cubicBezTo>
                <a:cubicBezTo>
                  <a:pt x="191" y="456"/>
                  <a:pt x="226" y="361"/>
                  <a:pt x="274" y="289"/>
                </a:cubicBezTo>
                <a:cubicBezTo>
                  <a:pt x="322" y="218"/>
                  <a:pt x="393" y="170"/>
                  <a:pt x="476" y="158"/>
                </a:cubicBezTo>
                <a:close/>
                <a:moveTo>
                  <a:pt x="487" y="1"/>
                </a:moveTo>
                <a:cubicBezTo>
                  <a:pt x="467" y="1"/>
                  <a:pt x="448" y="2"/>
                  <a:pt x="429" y="4"/>
                </a:cubicBezTo>
                <a:cubicBezTo>
                  <a:pt x="298" y="39"/>
                  <a:pt x="191" y="99"/>
                  <a:pt x="119" y="194"/>
                </a:cubicBezTo>
                <a:cubicBezTo>
                  <a:pt x="48" y="301"/>
                  <a:pt x="0" y="420"/>
                  <a:pt x="36" y="551"/>
                </a:cubicBezTo>
                <a:cubicBezTo>
                  <a:pt x="60" y="694"/>
                  <a:pt x="119" y="789"/>
                  <a:pt x="226" y="873"/>
                </a:cubicBezTo>
                <a:cubicBezTo>
                  <a:pt x="322" y="932"/>
                  <a:pt x="405" y="956"/>
                  <a:pt x="512" y="956"/>
                </a:cubicBezTo>
                <a:cubicBezTo>
                  <a:pt x="536" y="956"/>
                  <a:pt x="572" y="956"/>
                  <a:pt x="583" y="944"/>
                </a:cubicBezTo>
                <a:cubicBezTo>
                  <a:pt x="845" y="908"/>
                  <a:pt x="1024" y="658"/>
                  <a:pt x="988" y="408"/>
                </a:cubicBezTo>
                <a:cubicBezTo>
                  <a:pt x="953" y="277"/>
                  <a:pt x="893" y="170"/>
                  <a:pt x="786" y="99"/>
                </a:cubicBezTo>
                <a:cubicBezTo>
                  <a:pt x="706" y="29"/>
                  <a:pt x="592" y="1"/>
                  <a:pt x="48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44"/>
          <p:cNvSpPr/>
          <p:nvPr/>
        </p:nvSpPr>
        <p:spPr>
          <a:xfrm>
            <a:off x="6640125" y="4153009"/>
            <a:ext cx="42548" cy="39227"/>
          </a:xfrm>
          <a:custGeom>
            <a:avLst/>
            <a:gdLst/>
            <a:ahLst/>
            <a:cxnLst/>
            <a:rect l="l" t="t" r="r" b="b"/>
            <a:pathLst>
              <a:path w="679" h="626" extrusionOk="0">
                <a:moveTo>
                  <a:pt x="329" y="1"/>
                </a:moveTo>
                <a:cubicBezTo>
                  <a:pt x="314" y="1"/>
                  <a:pt x="300" y="1"/>
                  <a:pt x="286" y="4"/>
                </a:cubicBezTo>
                <a:cubicBezTo>
                  <a:pt x="119" y="39"/>
                  <a:pt x="0" y="194"/>
                  <a:pt x="36" y="361"/>
                </a:cubicBezTo>
                <a:cubicBezTo>
                  <a:pt x="58" y="513"/>
                  <a:pt x="199" y="626"/>
                  <a:pt x="350" y="626"/>
                </a:cubicBezTo>
                <a:cubicBezTo>
                  <a:pt x="364" y="626"/>
                  <a:pt x="379" y="625"/>
                  <a:pt x="393" y="623"/>
                </a:cubicBezTo>
                <a:cubicBezTo>
                  <a:pt x="560" y="587"/>
                  <a:pt x="679" y="420"/>
                  <a:pt x="643" y="265"/>
                </a:cubicBezTo>
                <a:cubicBezTo>
                  <a:pt x="621" y="113"/>
                  <a:pt x="480" y="1"/>
                  <a:pt x="329" y="1"/>
                </a:cubicBezTo>
                <a:close/>
              </a:path>
            </a:pathLst>
          </a:custGeom>
          <a:solidFill>
            <a:srgbClr val="FF74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44"/>
          <p:cNvSpPr/>
          <p:nvPr/>
        </p:nvSpPr>
        <p:spPr>
          <a:xfrm>
            <a:off x="6635613" y="4148372"/>
            <a:ext cx="50819" cy="48187"/>
          </a:xfrm>
          <a:custGeom>
            <a:avLst/>
            <a:gdLst/>
            <a:ahLst/>
            <a:cxnLst/>
            <a:rect l="l" t="t" r="r" b="b"/>
            <a:pathLst>
              <a:path w="811" h="769" extrusionOk="0">
                <a:moveTo>
                  <a:pt x="405" y="161"/>
                </a:moveTo>
                <a:cubicBezTo>
                  <a:pt x="453" y="161"/>
                  <a:pt x="513" y="173"/>
                  <a:pt x="560" y="197"/>
                </a:cubicBezTo>
                <a:cubicBezTo>
                  <a:pt x="596" y="232"/>
                  <a:pt x="644" y="292"/>
                  <a:pt x="644" y="351"/>
                </a:cubicBezTo>
                <a:cubicBezTo>
                  <a:pt x="644" y="411"/>
                  <a:pt x="632" y="482"/>
                  <a:pt x="596" y="530"/>
                </a:cubicBezTo>
                <a:cubicBezTo>
                  <a:pt x="572" y="578"/>
                  <a:pt x="513" y="601"/>
                  <a:pt x="453" y="613"/>
                </a:cubicBezTo>
                <a:cubicBezTo>
                  <a:pt x="394" y="613"/>
                  <a:pt x="322" y="601"/>
                  <a:pt x="274" y="578"/>
                </a:cubicBezTo>
                <a:cubicBezTo>
                  <a:pt x="227" y="542"/>
                  <a:pt x="179" y="482"/>
                  <a:pt x="179" y="423"/>
                </a:cubicBezTo>
                <a:cubicBezTo>
                  <a:pt x="179" y="363"/>
                  <a:pt x="203" y="292"/>
                  <a:pt x="227" y="244"/>
                </a:cubicBezTo>
                <a:cubicBezTo>
                  <a:pt x="263" y="197"/>
                  <a:pt x="322" y="173"/>
                  <a:pt x="382" y="161"/>
                </a:cubicBezTo>
                <a:close/>
                <a:moveTo>
                  <a:pt x="412" y="1"/>
                </a:moveTo>
                <a:cubicBezTo>
                  <a:pt x="390" y="1"/>
                  <a:pt x="368" y="2"/>
                  <a:pt x="346" y="6"/>
                </a:cubicBezTo>
                <a:cubicBezTo>
                  <a:pt x="144" y="30"/>
                  <a:pt x="1" y="232"/>
                  <a:pt x="36" y="435"/>
                </a:cubicBezTo>
                <a:cubicBezTo>
                  <a:pt x="60" y="637"/>
                  <a:pt x="227" y="768"/>
                  <a:pt x="405" y="768"/>
                </a:cubicBezTo>
                <a:cubicBezTo>
                  <a:pt x="417" y="768"/>
                  <a:pt x="453" y="768"/>
                  <a:pt x="465" y="756"/>
                </a:cubicBezTo>
                <a:cubicBezTo>
                  <a:pt x="679" y="720"/>
                  <a:pt x="810" y="530"/>
                  <a:pt x="775" y="316"/>
                </a:cubicBezTo>
                <a:cubicBezTo>
                  <a:pt x="753" y="134"/>
                  <a:pt x="598" y="1"/>
                  <a:pt x="41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44"/>
          <p:cNvSpPr/>
          <p:nvPr/>
        </p:nvSpPr>
        <p:spPr>
          <a:xfrm>
            <a:off x="6743829" y="4156142"/>
            <a:ext cx="32835" cy="30893"/>
          </a:xfrm>
          <a:custGeom>
            <a:avLst/>
            <a:gdLst/>
            <a:ahLst/>
            <a:cxnLst/>
            <a:rect l="l" t="t" r="r" b="b"/>
            <a:pathLst>
              <a:path w="524" h="493" extrusionOk="0">
                <a:moveTo>
                  <a:pt x="255" y="0"/>
                </a:moveTo>
                <a:cubicBezTo>
                  <a:pt x="246" y="0"/>
                  <a:pt x="236" y="0"/>
                  <a:pt x="226" y="1"/>
                </a:cubicBezTo>
                <a:cubicBezTo>
                  <a:pt x="95" y="37"/>
                  <a:pt x="0" y="156"/>
                  <a:pt x="12" y="287"/>
                </a:cubicBezTo>
                <a:cubicBezTo>
                  <a:pt x="44" y="404"/>
                  <a:pt x="143" y="493"/>
                  <a:pt x="257" y="493"/>
                </a:cubicBezTo>
                <a:cubicBezTo>
                  <a:pt x="271" y="493"/>
                  <a:pt x="284" y="492"/>
                  <a:pt x="298" y="489"/>
                </a:cubicBezTo>
                <a:cubicBezTo>
                  <a:pt x="441" y="466"/>
                  <a:pt x="524" y="346"/>
                  <a:pt x="512" y="215"/>
                </a:cubicBezTo>
                <a:cubicBezTo>
                  <a:pt x="490" y="82"/>
                  <a:pt x="394" y="0"/>
                  <a:pt x="255" y="0"/>
                </a:cubicBezTo>
                <a:close/>
              </a:path>
            </a:pathLst>
          </a:custGeom>
          <a:solidFill>
            <a:srgbClr val="FF74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p44"/>
          <p:cNvSpPr/>
          <p:nvPr/>
        </p:nvSpPr>
        <p:spPr>
          <a:xfrm>
            <a:off x="6740070" y="4151442"/>
            <a:ext cx="43362" cy="40605"/>
          </a:xfrm>
          <a:custGeom>
            <a:avLst/>
            <a:gdLst/>
            <a:ahLst/>
            <a:cxnLst/>
            <a:rect l="l" t="t" r="r" b="b"/>
            <a:pathLst>
              <a:path w="692" h="648" extrusionOk="0">
                <a:moveTo>
                  <a:pt x="334" y="171"/>
                </a:moveTo>
                <a:cubicBezTo>
                  <a:pt x="382" y="171"/>
                  <a:pt x="405" y="171"/>
                  <a:pt x="417" y="195"/>
                </a:cubicBezTo>
                <a:cubicBezTo>
                  <a:pt x="465" y="207"/>
                  <a:pt x="489" y="255"/>
                  <a:pt x="489" y="302"/>
                </a:cubicBezTo>
                <a:cubicBezTo>
                  <a:pt x="512" y="386"/>
                  <a:pt x="453" y="481"/>
                  <a:pt x="358" y="493"/>
                </a:cubicBezTo>
                <a:cubicBezTo>
                  <a:pt x="351" y="494"/>
                  <a:pt x="343" y="494"/>
                  <a:pt x="336" y="494"/>
                </a:cubicBezTo>
                <a:cubicBezTo>
                  <a:pt x="259" y="494"/>
                  <a:pt x="178" y="438"/>
                  <a:pt x="167" y="362"/>
                </a:cubicBezTo>
                <a:cubicBezTo>
                  <a:pt x="155" y="314"/>
                  <a:pt x="179" y="290"/>
                  <a:pt x="191" y="243"/>
                </a:cubicBezTo>
                <a:cubicBezTo>
                  <a:pt x="215" y="195"/>
                  <a:pt x="251" y="171"/>
                  <a:pt x="298" y="171"/>
                </a:cubicBezTo>
                <a:close/>
                <a:moveTo>
                  <a:pt x="347" y="1"/>
                </a:moveTo>
                <a:cubicBezTo>
                  <a:pt x="328" y="1"/>
                  <a:pt x="308" y="2"/>
                  <a:pt x="286" y="5"/>
                </a:cubicBezTo>
                <a:cubicBezTo>
                  <a:pt x="203" y="17"/>
                  <a:pt x="143" y="64"/>
                  <a:pt x="84" y="136"/>
                </a:cubicBezTo>
                <a:cubicBezTo>
                  <a:pt x="24" y="207"/>
                  <a:pt x="1" y="290"/>
                  <a:pt x="24" y="374"/>
                </a:cubicBezTo>
                <a:cubicBezTo>
                  <a:pt x="48" y="529"/>
                  <a:pt x="179" y="648"/>
                  <a:pt x="334" y="648"/>
                </a:cubicBezTo>
                <a:cubicBezTo>
                  <a:pt x="346" y="648"/>
                  <a:pt x="358" y="648"/>
                  <a:pt x="393" y="624"/>
                </a:cubicBezTo>
                <a:cubicBezTo>
                  <a:pt x="572" y="612"/>
                  <a:pt x="691" y="445"/>
                  <a:pt x="655" y="267"/>
                </a:cubicBezTo>
                <a:cubicBezTo>
                  <a:pt x="643" y="183"/>
                  <a:pt x="596" y="112"/>
                  <a:pt x="524" y="64"/>
                </a:cubicBezTo>
                <a:cubicBezTo>
                  <a:pt x="469" y="18"/>
                  <a:pt x="414" y="1"/>
                  <a:pt x="34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44"/>
          <p:cNvSpPr/>
          <p:nvPr/>
        </p:nvSpPr>
        <p:spPr>
          <a:xfrm>
            <a:off x="6593818" y="4019791"/>
            <a:ext cx="59028" cy="75822"/>
          </a:xfrm>
          <a:custGeom>
            <a:avLst/>
            <a:gdLst/>
            <a:ahLst/>
            <a:cxnLst/>
            <a:rect l="l" t="t" r="r" b="b"/>
            <a:pathLst>
              <a:path w="942" h="1210" extrusionOk="0">
                <a:moveTo>
                  <a:pt x="294" y="0"/>
                </a:moveTo>
                <a:cubicBezTo>
                  <a:pt x="257" y="0"/>
                  <a:pt x="218" y="4"/>
                  <a:pt x="179" y="10"/>
                </a:cubicBezTo>
                <a:cubicBezTo>
                  <a:pt x="120" y="22"/>
                  <a:pt x="49" y="34"/>
                  <a:pt x="1" y="70"/>
                </a:cubicBezTo>
                <a:lnTo>
                  <a:pt x="179" y="1201"/>
                </a:lnTo>
                <a:cubicBezTo>
                  <a:pt x="209" y="1207"/>
                  <a:pt x="242" y="1210"/>
                  <a:pt x="275" y="1210"/>
                </a:cubicBezTo>
                <a:cubicBezTo>
                  <a:pt x="307" y="1210"/>
                  <a:pt x="340" y="1207"/>
                  <a:pt x="370" y="1201"/>
                </a:cubicBezTo>
                <a:cubicBezTo>
                  <a:pt x="703" y="1141"/>
                  <a:pt x="941" y="820"/>
                  <a:pt x="882" y="498"/>
                </a:cubicBezTo>
                <a:cubicBezTo>
                  <a:pt x="840" y="202"/>
                  <a:pt x="591" y="0"/>
                  <a:pt x="294" y="0"/>
                </a:cubicBezTo>
                <a:close/>
              </a:path>
            </a:pathLst>
          </a:custGeom>
          <a:solidFill>
            <a:srgbClr val="00D7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44"/>
          <p:cNvSpPr/>
          <p:nvPr/>
        </p:nvSpPr>
        <p:spPr>
          <a:xfrm>
            <a:off x="6589369" y="4012961"/>
            <a:ext cx="66485" cy="87352"/>
          </a:xfrm>
          <a:custGeom>
            <a:avLst/>
            <a:gdLst/>
            <a:ahLst/>
            <a:cxnLst/>
            <a:rect l="l" t="t" r="r" b="b"/>
            <a:pathLst>
              <a:path w="1061" h="1394" extrusionOk="0">
                <a:moveTo>
                  <a:pt x="338" y="183"/>
                </a:moveTo>
                <a:cubicBezTo>
                  <a:pt x="590" y="183"/>
                  <a:pt x="815" y="364"/>
                  <a:pt x="858" y="631"/>
                </a:cubicBezTo>
                <a:cubicBezTo>
                  <a:pt x="893" y="786"/>
                  <a:pt x="846" y="929"/>
                  <a:pt x="774" y="1036"/>
                </a:cubicBezTo>
                <a:cubicBezTo>
                  <a:pt x="691" y="1143"/>
                  <a:pt x="560" y="1227"/>
                  <a:pt x="429" y="1250"/>
                </a:cubicBezTo>
                <a:lnTo>
                  <a:pt x="310" y="1250"/>
                </a:lnTo>
                <a:lnTo>
                  <a:pt x="131" y="214"/>
                </a:lnTo>
                <a:cubicBezTo>
                  <a:pt x="179" y="203"/>
                  <a:pt x="203" y="191"/>
                  <a:pt x="250" y="191"/>
                </a:cubicBezTo>
                <a:cubicBezTo>
                  <a:pt x="280" y="186"/>
                  <a:pt x="309" y="183"/>
                  <a:pt x="338" y="183"/>
                </a:cubicBezTo>
                <a:close/>
                <a:moveTo>
                  <a:pt x="369" y="0"/>
                </a:moveTo>
                <a:cubicBezTo>
                  <a:pt x="330" y="0"/>
                  <a:pt x="290" y="4"/>
                  <a:pt x="250" y="12"/>
                </a:cubicBezTo>
                <a:cubicBezTo>
                  <a:pt x="179" y="24"/>
                  <a:pt x="120" y="48"/>
                  <a:pt x="48" y="84"/>
                </a:cubicBezTo>
                <a:lnTo>
                  <a:pt x="0" y="119"/>
                </a:lnTo>
                <a:lnTo>
                  <a:pt x="191" y="1369"/>
                </a:lnTo>
                <a:lnTo>
                  <a:pt x="250" y="1381"/>
                </a:lnTo>
                <a:cubicBezTo>
                  <a:pt x="298" y="1393"/>
                  <a:pt x="322" y="1393"/>
                  <a:pt x="370" y="1393"/>
                </a:cubicBezTo>
                <a:cubicBezTo>
                  <a:pt x="405" y="1393"/>
                  <a:pt x="429" y="1393"/>
                  <a:pt x="465" y="1346"/>
                </a:cubicBezTo>
                <a:cubicBezTo>
                  <a:pt x="643" y="1322"/>
                  <a:pt x="798" y="1227"/>
                  <a:pt x="905" y="1084"/>
                </a:cubicBezTo>
                <a:cubicBezTo>
                  <a:pt x="1012" y="929"/>
                  <a:pt x="1060" y="750"/>
                  <a:pt x="1024" y="572"/>
                </a:cubicBezTo>
                <a:cubicBezTo>
                  <a:pt x="1001" y="393"/>
                  <a:pt x="905" y="238"/>
                  <a:pt x="762" y="131"/>
                </a:cubicBezTo>
                <a:cubicBezTo>
                  <a:pt x="642" y="48"/>
                  <a:pt x="507" y="0"/>
                  <a:pt x="36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44"/>
          <p:cNvSpPr/>
          <p:nvPr/>
        </p:nvSpPr>
        <p:spPr>
          <a:xfrm>
            <a:off x="6708739" y="3941465"/>
            <a:ext cx="73942" cy="83278"/>
          </a:xfrm>
          <a:custGeom>
            <a:avLst/>
            <a:gdLst/>
            <a:ahLst/>
            <a:cxnLst/>
            <a:rect l="l" t="t" r="r" b="b"/>
            <a:pathLst>
              <a:path w="1180" h="1329" extrusionOk="0">
                <a:moveTo>
                  <a:pt x="711" y="1"/>
                </a:moveTo>
                <a:cubicBezTo>
                  <a:pt x="676" y="1"/>
                  <a:pt x="641" y="4"/>
                  <a:pt x="608" y="10"/>
                </a:cubicBezTo>
                <a:cubicBezTo>
                  <a:pt x="250" y="70"/>
                  <a:pt x="0" y="403"/>
                  <a:pt x="60" y="760"/>
                </a:cubicBezTo>
                <a:cubicBezTo>
                  <a:pt x="114" y="1083"/>
                  <a:pt x="401" y="1328"/>
                  <a:pt x="720" y="1328"/>
                </a:cubicBezTo>
                <a:cubicBezTo>
                  <a:pt x="754" y="1328"/>
                  <a:pt x="788" y="1325"/>
                  <a:pt x="822" y="1320"/>
                </a:cubicBezTo>
                <a:cubicBezTo>
                  <a:pt x="953" y="1296"/>
                  <a:pt x="1072" y="1225"/>
                  <a:pt x="1179" y="1141"/>
                </a:cubicBezTo>
                <a:lnTo>
                  <a:pt x="1001" y="70"/>
                </a:lnTo>
                <a:cubicBezTo>
                  <a:pt x="912" y="25"/>
                  <a:pt x="811" y="1"/>
                  <a:pt x="711" y="1"/>
                </a:cubicBezTo>
                <a:close/>
              </a:path>
            </a:pathLst>
          </a:custGeom>
          <a:solidFill>
            <a:srgbClr val="00D7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44"/>
          <p:cNvSpPr/>
          <p:nvPr/>
        </p:nvSpPr>
        <p:spPr>
          <a:xfrm>
            <a:off x="6704979" y="3937016"/>
            <a:ext cx="79895" cy="92427"/>
          </a:xfrm>
          <a:custGeom>
            <a:avLst/>
            <a:gdLst/>
            <a:ahLst/>
            <a:cxnLst/>
            <a:rect l="l" t="t" r="r" b="b"/>
            <a:pathLst>
              <a:path w="1275" h="1475" extrusionOk="0">
                <a:moveTo>
                  <a:pt x="775" y="153"/>
                </a:moveTo>
                <a:cubicBezTo>
                  <a:pt x="846" y="153"/>
                  <a:pt x="906" y="164"/>
                  <a:pt x="977" y="176"/>
                </a:cubicBezTo>
                <a:lnTo>
                  <a:pt x="1144" y="1176"/>
                </a:lnTo>
                <a:cubicBezTo>
                  <a:pt x="1072" y="1248"/>
                  <a:pt x="965" y="1296"/>
                  <a:pt x="858" y="1307"/>
                </a:cubicBezTo>
                <a:cubicBezTo>
                  <a:pt x="825" y="1316"/>
                  <a:pt x="792" y="1319"/>
                  <a:pt x="758" y="1319"/>
                </a:cubicBezTo>
                <a:cubicBezTo>
                  <a:pt x="646" y="1319"/>
                  <a:pt x="530" y="1276"/>
                  <a:pt x="430" y="1212"/>
                </a:cubicBezTo>
                <a:cubicBezTo>
                  <a:pt x="299" y="1117"/>
                  <a:pt x="227" y="974"/>
                  <a:pt x="191" y="819"/>
                </a:cubicBezTo>
                <a:cubicBezTo>
                  <a:pt x="168" y="676"/>
                  <a:pt x="203" y="522"/>
                  <a:pt x="299" y="391"/>
                </a:cubicBezTo>
                <a:cubicBezTo>
                  <a:pt x="382" y="260"/>
                  <a:pt x="537" y="176"/>
                  <a:pt x="680" y="153"/>
                </a:cubicBezTo>
                <a:close/>
                <a:moveTo>
                  <a:pt x="756" y="1"/>
                </a:moveTo>
                <a:cubicBezTo>
                  <a:pt x="718" y="1"/>
                  <a:pt x="681" y="3"/>
                  <a:pt x="644" y="10"/>
                </a:cubicBezTo>
                <a:cubicBezTo>
                  <a:pt x="441" y="45"/>
                  <a:pt x="287" y="153"/>
                  <a:pt x="168" y="307"/>
                </a:cubicBezTo>
                <a:cubicBezTo>
                  <a:pt x="37" y="474"/>
                  <a:pt x="1" y="664"/>
                  <a:pt x="25" y="867"/>
                </a:cubicBezTo>
                <a:cubicBezTo>
                  <a:pt x="60" y="1057"/>
                  <a:pt x="168" y="1224"/>
                  <a:pt x="322" y="1343"/>
                </a:cubicBezTo>
                <a:cubicBezTo>
                  <a:pt x="465" y="1426"/>
                  <a:pt x="608" y="1474"/>
                  <a:pt x="763" y="1474"/>
                </a:cubicBezTo>
                <a:cubicBezTo>
                  <a:pt x="787" y="1474"/>
                  <a:pt x="816" y="1469"/>
                  <a:pt x="836" y="1469"/>
                </a:cubicBezTo>
                <a:cubicBezTo>
                  <a:pt x="846" y="1469"/>
                  <a:pt x="854" y="1470"/>
                  <a:pt x="858" y="1474"/>
                </a:cubicBezTo>
                <a:cubicBezTo>
                  <a:pt x="1013" y="1450"/>
                  <a:pt x="1144" y="1391"/>
                  <a:pt x="1251" y="1284"/>
                </a:cubicBezTo>
                <a:lnTo>
                  <a:pt x="1275" y="1248"/>
                </a:lnTo>
                <a:lnTo>
                  <a:pt x="1096" y="93"/>
                </a:lnTo>
                <a:lnTo>
                  <a:pt x="1072" y="69"/>
                </a:lnTo>
                <a:cubicBezTo>
                  <a:pt x="975" y="25"/>
                  <a:pt x="865" y="1"/>
                  <a:pt x="75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44"/>
          <p:cNvSpPr/>
          <p:nvPr/>
        </p:nvSpPr>
        <p:spPr>
          <a:xfrm>
            <a:off x="6570696" y="3875858"/>
            <a:ext cx="63477" cy="80835"/>
          </a:xfrm>
          <a:custGeom>
            <a:avLst/>
            <a:gdLst/>
            <a:ahLst/>
            <a:cxnLst/>
            <a:rect l="l" t="t" r="r" b="b"/>
            <a:pathLst>
              <a:path w="1013" h="1290" extrusionOk="0">
                <a:moveTo>
                  <a:pt x="333" y="0"/>
                </a:moveTo>
                <a:cubicBezTo>
                  <a:pt x="298" y="0"/>
                  <a:pt x="263" y="3"/>
                  <a:pt x="227" y="9"/>
                </a:cubicBezTo>
                <a:cubicBezTo>
                  <a:pt x="144" y="21"/>
                  <a:pt x="72" y="57"/>
                  <a:pt x="1" y="81"/>
                </a:cubicBezTo>
                <a:lnTo>
                  <a:pt x="191" y="1271"/>
                </a:lnTo>
                <a:cubicBezTo>
                  <a:pt x="227" y="1283"/>
                  <a:pt x="266" y="1289"/>
                  <a:pt x="304" y="1289"/>
                </a:cubicBezTo>
                <a:cubicBezTo>
                  <a:pt x="343" y="1289"/>
                  <a:pt x="382" y="1283"/>
                  <a:pt x="418" y="1271"/>
                </a:cubicBezTo>
                <a:cubicBezTo>
                  <a:pt x="775" y="1212"/>
                  <a:pt x="1013" y="890"/>
                  <a:pt x="953" y="545"/>
                </a:cubicBezTo>
                <a:cubicBezTo>
                  <a:pt x="911" y="225"/>
                  <a:pt x="638" y="0"/>
                  <a:pt x="333" y="0"/>
                </a:cubicBezTo>
                <a:close/>
              </a:path>
            </a:pathLst>
          </a:custGeom>
          <a:solidFill>
            <a:srgbClr val="00D7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44"/>
          <p:cNvSpPr/>
          <p:nvPr/>
        </p:nvSpPr>
        <p:spPr>
          <a:xfrm>
            <a:off x="6566999" y="3871221"/>
            <a:ext cx="70934" cy="90297"/>
          </a:xfrm>
          <a:custGeom>
            <a:avLst/>
            <a:gdLst/>
            <a:ahLst/>
            <a:cxnLst/>
            <a:rect l="l" t="t" r="r" b="b"/>
            <a:pathLst>
              <a:path w="1132" h="1441" extrusionOk="0">
                <a:moveTo>
                  <a:pt x="403" y="171"/>
                </a:moveTo>
                <a:cubicBezTo>
                  <a:pt x="522" y="171"/>
                  <a:pt x="632" y="208"/>
                  <a:pt x="727" y="274"/>
                </a:cubicBezTo>
                <a:cubicBezTo>
                  <a:pt x="846" y="369"/>
                  <a:pt x="917" y="500"/>
                  <a:pt x="953" y="655"/>
                </a:cubicBezTo>
                <a:cubicBezTo>
                  <a:pt x="965" y="798"/>
                  <a:pt x="929" y="952"/>
                  <a:pt x="846" y="1072"/>
                </a:cubicBezTo>
                <a:cubicBezTo>
                  <a:pt x="762" y="1191"/>
                  <a:pt x="619" y="1262"/>
                  <a:pt x="477" y="1286"/>
                </a:cubicBezTo>
                <a:lnTo>
                  <a:pt x="322" y="1286"/>
                </a:lnTo>
                <a:lnTo>
                  <a:pt x="167" y="214"/>
                </a:lnTo>
                <a:cubicBezTo>
                  <a:pt x="203" y="202"/>
                  <a:pt x="262" y="190"/>
                  <a:pt x="310" y="179"/>
                </a:cubicBezTo>
                <a:cubicBezTo>
                  <a:pt x="341" y="174"/>
                  <a:pt x="373" y="171"/>
                  <a:pt x="403" y="171"/>
                </a:cubicBezTo>
                <a:close/>
                <a:moveTo>
                  <a:pt x="403" y="0"/>
                </a:moveTo>
                <a:cubicBezTo>
                  <a:pt x="361" y="0"/>
                  <a:pt x="318" y="4"/>
                  <a:pt x="274" y="12"/>
                </a:cubicBezTo>
                <a:cubicBezTo>
                  <a:pt x="203" y="24"/>
                  <a:pt x="119" y="60"/>
                  <a:pt x="36" y="95"/>
                </a:cubicBezTo>
                <a:lnTo>
                  <a:pt x="0" y="131"/>
                </a:lnTo>
                <a:lnTo>
                  <a:pt x="203" y="1405"/>
                </a:lnTo>
                <a:lnTo>
                  <a:pt x="250" y="1429"/>
                </a:lnTo>
                <a:cubicBezTo>
                  <a:pt x="298" y="1441"/>
                  <a:pt x="357" y="1441"/>
                  <a:pt x="405" y="1441"/>
                </a:cubicBezTo>
                <a:cubicBezTo>
                  <a:pt x="429" y="1441"/>
                  <a:pt x="465" y="1441"/>
                  <a:pt x="500" y="1417"/>
                </a:cubicBezTo>
                <a:cubicBezTo>
                  <a:pt x="679" y="1393"/>
                  <a:pt x="846" y="1286"/>
                  <a:pt x="965" y="1143"/>
                </a:cubicBezTo>
                <a:cubicBezTo>
                  <a:pt x="1084" y="976"/>
                  <a:pt x="1131" y="786"/>
                  <a:pt x="1096" y="607"/>
                </a:cubicBezTo>
                <a:cubicBezTo>
                  <a:pt x="1072" y="429"/>
                  <a:pt x="965" y="262"/>
                  <a:pt x="810" y="143"/>
                </a:cubicBezTo>
                <a:cubicBezTo>
                  <a:pt x="689" y="50"/>
                  <a:pt x="553" y="0"/>
                  <a:pt x="40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6" name="Google Shape;1376;p44"/>
          <p:cNvSpPr/>
          <p:nvPr/>
        </p:nvSpPr>
        <p:spPr>
          <a:xfrm>
            <a:off x="6525956" y="4133772"/>
            <a:ext cx="705830" cy="340320"/>
          </a:xfrm>
          <a:custGeom>
            <a:avLst/>
            <a:gdLst/>
            <a:ahLst/>
            <a:cxnLst/>
            <a:rect l="l" t="t" r="r" b="b"/>
            <a:pathLst>
              <a:path w="11264" h="5431" extrusionOk="0">
                <a:moveTo>
                  <a:pt x="5739" y="1"/>
                </a:moveTo>
                <a:lnTo>
                  <a:pt x="0" y="191"/>
                </a:lnTo>
                <a:lnTo>
                  <a:pt x="1096" y="5430"/>
                </a:lnTo>
                <a:lnTo>
                  <a:pt x="11264" y="5430"/>
                </a:lnTo>
                <a:cubicBezTo>
                  <a:pt x="11192" y="5109"/>
                  <a:pt x="10430" y="4585"/>
                  <a:pt x="9502" y="3966"/>
                </a:cubicBezTo>
                <a:cubicBezTo>
                  <a:pt x="8585" y="3323"/>
                  <a:pt x="6215" y="2442"/>
                  <a:pt x="6215" y="2442"/>
                </a:cubicBezTo>
                <a:lnTo>
                  <a:pt x="5739" y="1"/>
                </a:lnTo>
                <a:close/>
              </a:path>
            </a:pathLst>
          </a:custGeom>
          <a:solidFill>
            <a:srgbClr val="6E4C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44"/>
          <p:cNvSpPr/>
          <p:nvPr/>
        </p:nvSpPr>
        <p:spPr>
          <a:xfrm>
            <a:off x="6904932" y="4309850"/>
            <a:ext cx="111978" cy="78391"/>
          </a:xfrm>
          <a:custGeom>
            <a:avLst/>
            <a:gdLst/>
            <a:ahLst/>
            <a:cxnLst/>
            <a:rect l="l" t="t" r="r" b="b"/>
            <a:pathLst>
              <a:path w="1787" h="1251" extrusionOk="0">
                <a:moveTo>
                  <a:pt x="1691" y="1"/>
                </a:moveTo>
                <a:lnTo>
                  <a:pt x="1" y="1108"/>
                </a:lnTo>
                <a:lnTo>
                  <a:pt x="96" y="1251"/>
                </a:lnTo>
                <a:lnTo>
                  <a:pt x="1787" y="132"/>
                </a:lnTo>
                <a:lnTo>
                  <a:pt x="169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44"/>
          <p:cNvSpPr/>
          <p:nvPr/>
        </p:nvSpPr>
        <p:spPr>
          <a:xfrm>
            <a:off x="6872097" y="4283031"/>
            <a:ext cx="111978" cy="77639"/>
          </a:xfrm>
          <a:custGeom>
            <a:avLst/>
            <a:gdLst/>
            <a:ahLst/>
            <a:cxnLst/>
            <a:rect l="l" t="t" r="r" b="b"/>
            <a:pathLst>
              <a:path w="1787" h="1239" extrusionOk="0">
                <a:moveTo>
                  <a:pt x="1692" y="0"/>
                </a:moveTo>
                <a:lnTo>
                  <a:pt x="1" y="1108"/>
                </a:lnTo>
                <a:lnTo>
                  <a:pt x="96" y="1238"/>
                </a:lnTo>
                <a:lnTo>
                  <a:pt x="1787" y="131"/>
                </a:lnTo>
                <a:lnTo>
                  <a:pt x="169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44"/>
          <p:cNvSpPr/>
          <p:nvPr/>
        </p:nvSpPr>
        <p:spPr>
          <a:xfrm>
            <a:off x="6935510" y="4194491"/>
            <a:ext cx="109785" cy="96814"/>
          </a:xfrm>
          <a:custGeom>
            <a:avLst/>
            <a:gdLst/>
            <a:ahLst/>
            <a:cxnLst/>
            <a:rect l="l" t="t" r="r" b="b"/>
            <a:pathLst>
              <a:path w="1752" h="1545" extrusionOk="0">
                <a:moveTo>
                  <a:pt x="1203" y="151"/>
                </a:moveTo>
                <a:cubicBezTo>
                  <a:pt x="1287" y="151"/>
                  <a:pt x="1370" y="175"/>
                  <a:pt x="1442" y="235"/>
                </a:cubicBezTo>
                <a:cubicBezTo>
                  <a:pt x="1573" y="342"/>
                  <a:pt x="1561" y="413"/>
                  <a:pt x="1561" y="449"/>
                </a:cubicBezTo>
                <a:cubicBezTo>
                  <a:pt x="1513" y="711"/>
                  <a:pt x="787" y="1092"/>
                  <a:pt x="251" y="1282"/>
                </a:cubicBezTo>
                <a:cubicBezTo>
                  <a:pt x="382" y="973"/>
                  <a:pt x="692" y="282"/>
                  <a:pt x="1084" y="163"/>
                </a:cubicBezTo>
                <a:cubicBezTo>
                  <a:pt x="1132" y="151"/>
                  <a:pt x="1168" y="151"/>
                  <a:pt x="1203" y="151"/>
                </a:cubicBezTo>
                <a:close/>
                <a:moveTo>
                  <a:pt x="1223" y="1"/>
                </a:moveTo>
                <a:cubicBezTo>
                  <a:pt x="1165" y="1"/>
                  <a:pt x="1107" y="11"/>
                  <a:pt x="1049" y="32"/>
                </a:cubicBezTo>
                <a:cubicBezTo>
                  <a:pt x="477" y="211"/>
                  <a:pt x="72" y="1354"/>
                  <a:pt x="60" y="1401"/>
                </a:cubicBezTo>
                <a:lnTo>
                  <a:pt x="1" y="1544"/>
                </a:lnTo>
                <a:lnTo>
                  <a:pt x="156" y="1508"/>
                </a:lnTo>
                <a:cubicBezTo>
                  <a:pt x="322" y="1449"/>
                  <a:pt x="1668" y="985"/>
                  <a:pt x="1739" y="473"/>
                </a:cubicBezTo>
                <a:cubicBezTo>
                  <a:pt x="1751" y="389"/>
                  <a:pt x="1727" y="258"/>
                  <a:pt x="1549" y="115"/>
                </a:cubicBezTo>
                <a:cubicBezTo>
                  <a:pt x="1440" y="38"/>
                  <a:pt x="1332" y="1"/>
                  <a:pt x="122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44"/>
          <p:cNvSpPr/>
          <p:nvPr/>
        </p:nvSpPr>
        <p:spPr>
          <a:xfrm>
            <a:off x="6819900" y="4218114"/>
            <a:ext cx="135100" cy="114234"/>
          </a:xfrm>
          <a:custGeom>
            <a:avLst/>
            <a:gdLst/>
            <a:ahLst/>
            <a:cxnLst/>
            <a:rect l="l" t="t" r="r" b="b"/>
            <a:pathLst>
              <a:path w="2156" h="1823" extrusionOk="0">
                <a:moveTo>
                  <a:pt x="60" y="0"/>
                </a:moveTo>
                <a:lnTo>
                  <a:pt x="0" y="143"/>
                </a:lnTo>
                <a:lnTo>
                  <a:pt x="1798" y="1036"/>
                </a:lnTo>
                <a:lnTo>
                  <a:pt x="358" y="1679"/>
                </a:lnTo>
                <a:lnTo>
                  <a:pt x="417" y="1822"/>
                </a:lnTo>
                <a:lnTo>
                  <a:pt x="2156" y="1036"/>
                </a:lnTo>
                <a:lnTo>
                  <a:pt x="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44"/>
          <p:cNvSpPr/>
          <p:nvPr/>
        </p:nvSpPr>
        <p:spPr>
          <a:xfrm>
            <a:off x="6587865" y="4429972"/>
            <a:ext cx="617790" cy="16480"/>
          </a:xfrm>
          <a:custGeom>
            <a:avLst/>
            <a:gdLst/>
            <a:ahLst/>
            <a:cxnLst/>
            <a:rect l="l" t="t" r="r" b="b"/>
            <a:pathLst>
              <a:path w="9859" h="263" extrusionOk="0">
                <a:moveTo>
                  <a:pt x="1" y="1"/>
                </a:moveTo>
                <a:lnTo>
                  <a:pt x="1" y="167"/>
                </a:lnTo>
                <a:lnTo>
                  <a:pt x="9847" y="263"/>
                </a:lnTo>
                <a:lnTo>
                  <a:pt x="9859" y="96"/>
                </a:lnTo>
                <a:lnTo>
                  <a:pt x="1" y="1"/>
                </a:lnTo>
                <a:close/>
              </a:path>
            </a:pathLst>
          </a:custGeom>
          <a:solidFill>
            <a:srgbClr val="0905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44"/>
          <p:cNvSpPr/>
          <p:nvPr/>
        </p:nvSpPr>
        <p:spPr>
          <a:xfrm>
            <a:off x="6566999" y="4322758"/>
            <a:ext cx="141053" cy="113983"/>
          </a:xfrm>
          <a:custGeom>
            <a:avLst/>
            <a:gdLst/>
            <a:ahLst/>
            <a:cxnLst/>
            <a:rect l="l" t="t" r="r" b="b"/>
            <a:pathLst>
              <a:path w="2251" h="1819" extrusionOk="0">
                <a:moveTo>
                  <a:pt x="492" y="1"/>
                </a:moveTo>
                <a:cubicBezTo>
                  <a:pt x="435" y="1"/>
                  <a:pt x="379" y="3"/>
                  <a:pt x="322" y="9"/>
                </a:cubicBezTo>
                <a:cubicBezTo>
                  <a:pt x="226" y="21"/>
                  <a:pt x="84" y="33"/>
                  <a:pt x="0" y="69"/>
                </a:cubicBezTo>
                <a:lnTo>
                  <a:pt x="36" y="247"/>
                </a:lnTo>
                <a:cubicBezTo>
                  <a:pt x="131" y="212"/>
                  <a:pt x="238" y="200"/>
                  <a:pt x="334" y="188"/>
                </a:cubicBezTo>
                <a:cubicBezTo>
                  <a:pt x="384" y="184"/>
                  <a:pt x="435" y="182"/>
                  <a:pt x="484" y="182"/>
                </a:cubicBezTo>
                <a:cubicBezTo>
                  <a:pt x="869" y="182"/>
                  <a:pt x="1228" y="304"/>
                  <a:pt x="1512" y="557"/>
                </a:cubicBezTo>
                <a:cubicBezTo>
                  <a:pt x="1846" y="831"/>
                  <a:pt x="2036" y="1212"/>
                  <a:pt x="2084" y="1640"/>
                </a:cubicBezTo>
                <a:lnTo>
                  <a:pt x="2084" y="1807"/>
                </a:lnTo>
                <a:lnTo>
                  <a:pt x="2251" y="1819"/>
                </a:lnTo>
                <a:lnTo>
                  <a:pt x="2251" y="1628"/>
                </a:lnTo>
                <a:cubicBezTo>
                  <a:pt x="2215" y="1152"/>
                  <a:pt x="1989" y="735"/>
                  <a:pt x="1620" y="426"/>
                </a:cubicBezTo>
                <a:cubicBezTo>
                  <a:pt x="1305" y="153"/>
                  <a:pt x="907" y="1"/>
                  <a:pt x="492" y="1"/>
                </a:cubicBezTo>
                <a:close/>
              </a:path>
            </a:pathLst>
          </a:custGeom>
          <a:solidFill>
            <a:srgbClr val="0905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44"/>
          <p:cNvSpPr/>
          <p:nvPr/>
        </p:nvSpPr>
        <p:spPr>
          <a:xfrm>
            <a:off x="6938518" y="4177071"/>
            <a:ext cx="10527" cy="106025"/>
          </a:xfrm>
          <a:custGeom>
            <a:avLst/>
            <a:gdLst/>
            <a:ahLst/>
            <a:cxnLst/>
            <a:rect l="l" t="t" r="r" b="b"/>
            <a:pathLst>
              <a:path w="168" h="1692" extrusionOk="0">
                <a:moveTo>
                  <a:pt x="1" y="1"/>
                </a:moveTo>
                <a:lnTo>
                  <a:pt x="1" y="1691"/>
                </a:lnTo>
                <a:lnTo>
                  <a:pt x="167" y="1691"/>
                </a:lnTo>
                <a:lnTo>
                  <a:pt x="167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44"/>
          <p:cNvSpPr/>
          <p:nvPr/>
        </p:nvSpPr>
        <p:spPr>
          <a:xfrm>
            <a:off x="6511042" y="4130827"/>
            <a:ext cx="388758" cy="24689"/>
          </a:xfrm>
          <a:custGeom>
            <a:avLst/>
            <a:gdLst/>
            <a:ahLst/>
            <a:cxnLst/>
            <a:rect l="l" t="t" r="r" b="b"/>
            <a:pathLst>
              <a:path w="6204" h="394" extrusionOk="0">
                <a:moveTo>
                  <a:pt x="6072" y="0"/>
                </a:moveTo>
                <a:cubicBezTo>
                  <a:pt x="4096" y="60"/>
                  <a:pt x="2108" y="119"/>
                  <a:pt x="131" y="191"/>
                </a:cubicBezTo>
                <a:cubicBezTo>
                  <a:pt x="12" y="191"/>
                  <a:pt x="0" y="393"/>
                  <a:pt x="131" y="393"/>
                </a:cubicBezTo>
                <a:cubicBezTo>
                  <a:pt x="2108" y="334"/>
                  <a:pt x="4084" y="274"/>
                  <a:pt x="6072" y="191"/>
                </a:cubicBezTo>
                <a:cubicBezTo>
                  <a:pt x="6076" y="191"/>
                  <a:pt x="6080" y="191"/>
                  <a:pt x="6083" y="191"/>
                </a:cubicBezTo>
                <a:cubicBezTo>
                  <a:pt x="6203" y="191"/>
                  <a:pt x="6200" y="0"/>
                  <a:pt x="6072" y="0"/>
                </a:cubicBezTo>
                <a:close/>
              </a:path>
            </a:pathLst>
          </a:custGeom>
          <a:solidFill>
            <a:srgbClr val="0905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44"/>
          <p:cNvSpPr/>
          <p:nvPr/>
        </p:nvSpPr>
        <p:spPr>
          <a:xfrm>
            <a:off x="6486417" y="3804049"/>
            <a:ext cx="398471" cy="106025"/>
          </a:xfrm>
          <a:custGeom>
            <a:avLst/>
            <a:gdLst/>
            <a:ahLst/>
            <a:cxnLst/>
            <a:rect l="l" t="t" r="r" b="b"/>
            <a:pathLst>
              <a:path w="6359" h="1692" extrusionOk="0">
                <a:moveTo>
                  <a:pt x="0" y="0"/>
                </a:moveTo>
                <a:lnTo>
                  <a:pt x="227" y="1691"/>
                </a:lnTo>
                <a:lnTo>
                  <a:pt x="6358" y="1667"/>
                </a:lnTo>
                <a:lnTo>
                  <a:pt x="60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44"/>
          <p:cNvSpPr/>
          <p:nvPr/>
        </p:nvSpPr>
        <p:spPr>
          <a:xfrm>
            <a:off x="6481905" y="3798848"/>
            <a:ext cx="408935" cy="115675"/>
          </a:xfrm>
          <a:custGeom>
            <a:avLst/>
            <a:gdLst/>
            <a:ahLst/>
            <a:cxnLst/>
            <a:rect l="l" t="t" r="r" b="b"/>
            <a:pathLst>
              <a:path w="6526" h="1846" extrusionOk="0">
                <a:moveTo>
                  <a:pt x="6061" y="155"/>
                </a:moveTo>
                <a:lnTo>
                  <a:pt x="6347" y="1667"/>
                </a:lnTo>
                <a:lnTo>
                  <a:pt x="370" y="1703"/>
                </a:lnTo>
                <a:lnTo>
                  <a:pt x="168" y="155"/>
                </a:lnTo>
                <a:close/>
                <a:moveTo>
                  <a:pt x="1" y="0"/>
                </a:moveTo>
                <a:lnTo>
                  <a:pt x="239" y="1846"/>
                </a:lnTo>
                <a:lnTo>
                  <a:pt x="6526" y="1822"/>
                </a:lnTo>
                <a:lnTo>
                  <a:pt x="619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44"/>
          <p:cNvSpPr/>
          <p:nvPr/>
        </p:nvSpPr>
        <p:spPr>
          <a:xfrm>
            <a:off x="5605336" y="2170909"/>
            <a:ext cx="1106494" cy="1704107"/>
          </a:xfrm>
          <a:custGeom>
            <a:avLst/>
            <a:gdLst/>
            <a:ahLst/>
            <a:cxnLst/>
            <a:rect l="l" t="t" r="r" b="b"/>
            <a:pathLst>
              <a:path w="17658" h="27195" extrusionOk="0">
                <a:moveTo>
                  <a:pt x="17657" y="1"/>
                </a:moveTo>
                <a:lnTo>
                  <a:pt x="6489" y="560"/>
                </a:lnTo>
                <a:lnTo>
                  <a:pt x="0" y="27195"/>
                </a:lnTo>
                <a:lnTo>
                  <a:pt x="5632" y="26968"/>
                </a:lnTo>
                <a:lnTo>
                  <a:pt x="13514" y="4823"/>
                </a:lnTo>
                <a:lnTo>
                  <a:pt x="15050" y="4823"/>
                </a:lnTo>
                <a:lnTo>
                  <a:pt x="17657" y="1"/>
                </a:lnTo>
                <a:close/>
              </a:path>
            </a:pathLst>
          </a:custGeom>
          <a:solidFill>
            <a:srgbClr val="00D7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44"/>
          <p:cNvSpPr/>
          <p:nvPr/>
        </p:nvSpPr>
        <p:spPr>
          <a:xfrm>
            <a:off x="5600072" y="2166460"/>
            <a:ext cx="1111758" cy="1713005"/>
          </a:xfrm>
          <a:custGeom>
            <a:avLst/>
            <a:gdLst/>
            <a:ahLst/>
            <a:cxnLst/>
            <a:rect l="l" t="t" r="r" b="b"/>
            <a:pathLst>
              <a:path w="17742" h="27337" extrusionOk="0">
                <a:moveTo>
                  <a:pt x="17741" y="0"/>
                </a:moveTo>
                <a:lnTo>
                  <a:pt x="6573" y="560"/>
                </a:lnTo>
                <a:lnTo>
                  <a:pt x="6513" y="572"/>
                </a:lnTo>
                <a:lnTo>
                  <a:pt x="1" y="27337"/>
                </a:lnTo>
                <a:lnTo>
                  <a:pt x="5751" y="27111"/>
                </a:lnTo>
                <a:lnTo>
                  <a:pt x="13657" y="4965"/>
                </a:lnTo>
                <a:lnTo>
                  <a:pt x="15134" y="4965"/>
                </a:lnTo>
                <a:lnTo>
                  <a:pt x="15134" y="4822"/>
                </a:lnTo>
                <a:lnTo>
                  <a:pt x="13550" y="4822"/>
                </a:lnTo>
                <a:lnTo>
                  <a:pt x="5644" y="26968"/>
                </a:lnTo>
                <a:lnTo>
                  <a:pt x="191" y="27182"/>
                </a:lnTo>
                <a:lnTo>
                  <a:pt x="6633" y="715"/>
                </a:lnTo>
                <a:lnTo>
                  <a:pt x="17741" y="143"/>
                </a:lnTo>
                <a:lnTo>
                  <a:pt x="1774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44"/>
          <p:cNvSpPr/>
          <p:nvPr/>
        </p:nvSpPr>
        <p:spPr>
          <a:xfrm>
            <a:off x="5651580" y="2202239"/>
            <a:ext cx="443212" cy="1672023"/>
          </a:xfrm>
          <a:custGeom>
            <a:avLst/>
            <a:gdLst/>
            <a:ahLst/>
            <a:cxnLst/>
            <a:rect l="l" t="t" r="r" b="b"/>
            <a:pathLst>
              <a:path w="7073" h="26683" extrusionOk="0">
                <a:moveTo>
                  <a:pt x="6930" y="1"/>
                </a:moveTo>
                <a:lnTo>
                  <a:pt x="0" y="26647"/>
                </a:lnTo>
                <a:lnTo>
                  <a:pt x="143" y="26683"/>
                </a:lnTo>
                <a:lnTo>
                  <a:pt x="7073" y="36"/>
                </a:lnTo>
                <a:lnTo>
                  <a:pt x="693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0" name="Google Shape;1390;p44"/>
          <p:cNvSpPr/>
          <p:nvPr/>
        </p:nvSpPr>
        <p:spPr>
          <a:xfrm>
            <a:off x="5995528" y="2312648"/>
            <a:ext cx="156719" cy="249271"/>
          </a:xfrm>
          <a:custGeom>
            <a:avLst/>
            <a:gdLst/>
            <a:ahLst/>
            <a:cxnLst/>
            <a:rect l="l" t="t" r="r" b="b"/>
            <a:pathLst>
              <a:path w="2501" h="3978" extrusionOk="0">
                <a:moveTo>
                  <a:pt x="2358" y="1"/>
                </a:moveTo>
                <a:lnTo>
                  <a:pt x="2119" y="596"/>
                </a:lnTo>
                <a:cubicBezTo>
                  <a:pt x="2119" y="620"/>
                  <a:pt x="1369" y="2644"/>
                  <a:pt x="0" y="3870"/>
                </a:cubicBezTo>
                <a:lnTo>
                  <a:pt x="95" y="3978"/>
                </a:lnTo>
                <a:cubicBezTo>
                  <a:pt x="1500" y="2739"/>
                  <a:pt x="2274" y="668"/>
                  <a:pt x="2262" y="656"/>
                </a:cubicBezTo>
                <a:lnTo>
                  <a:pt x="2500" y="60"/>
                </a:lnTo>
                <a:lnTo>
                  <a:pt x="235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1" name="Google Shape;1391;p44"/>
          <p:cNvSpPr/>
          <p:nvPr/>
        </p:nvSpPr>
        <p:spPr>
          <a:xfrm>
            <a:off x="5579958" y="3854052"/>
            <a:ext cx="273835" cy="415578"/>
          </a:xfrm>
          <a:custGeom>
            <a:avLst/>
            <a:gdLst/>
            <a:ahLst/>
            <a:cxnLst/>
            <a:rect l="l" t="t" r="r" b="b"/>
            <a:pathLst>
              <a:path w="4370" h="6632" extrusionOk="0">
                <a:moveTo>
                  <a:pt x="1489" y="0"/>
                </a:moveTo>
                <a:lnTo>
                  <a:pt x="0" y="5906"/>
                </a:lnTo>
                <a:lnTo>
                  <a:pt x="2882" y="6632"/>
                </a:lnTo>
                <a:lnTo>
                  <a:pt x="4370" y="738"/>
                </a:lnTo>
                <a:lnTo>
                  <a:pt x="148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2" name="Google Shape;1392;p44"/>
          <p:cNvSpPr/>
          <p:nvPr/>
        </p:nvSpPr>
        <p:spPr>
          <a:xfrm>
            <a:off x="5574005" y="3849541"/>
            <a:ext cx="285052" cy="426857"/>
          </a:xfrm>
          <a:custGeom>
            <a:avLst/>
            <a:gdLst/>
            <a:ahLst/>
            <a:cxnLst/>
            <a:rect l="l" t="t" r="r" b="b"/>
            <a:pathLst>
              <a:path w="4549" h="6812" extrusionOk="0">
                <a:moveTo>
                  <a:pt x="1631" y="179"/>
                </a:moveTo>
                <a:lnTo>
                  <a:pt x="4382" y="882"/>
                </a:lnTo>
                <a:lnTo>
                  <a:pt x="2929" y="6632"/>
                </a:lnTo>
                <a:lnTo>
                  <a:pt x="179" y="5942"/>
                </a:lnTo>
                <a:lnTo>
                  <a:pt x="1631" y="179"/>
                </a:lnTo>
                <a:close/>
                <a:moveTo>
                  <a:pt x="1512" y="1"/>
                </a:moveTo>
                <a:lnTo>
                  <a:pt x="12" y="5978"/>
                </a:lnTo>
                <a:lnTo>
                  <a:pt x="0" y="6061"/>
                </a:lnTo>
                <a:lnTo>
                  <a:pt x="3036" y="6811"/>
                </a:lnTo>
                <a:lnTo>
                  <a:pt x="4536" y="834"/>
                </a:lnTo>
                <a:lnTo>
                  <a:pt x="4548" y="763"/>
                </a:lnTo>
                <a:lnTo>
                  <a:pt x="151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3" name="Google Shape;1393;p44"/>
          <p:cNvSpPr/>
          <p:nvPr/>
        </p:nvSpPr>
        <p:spPr>
          <a:xfrm>
            <a:off x="5773895" y="3920285"/>
            <a:ext cx="55268" cy="50067"/>
          </a:xfrm>
          <a:custGeom>
            <a:avLst/>
            <a:gdLst/>
            <a:ahLst/>
            <a:cxnLst/>
            <a:rect l="l" t="t" r="r" b="b"/>
            <a:pathLst>
              <a:path w="882" h="799" extrusionOk="0">
                <a:moveTo>
                  <a:pt x="432" y="0"/>
                </a:moveTo>
                <a:cubicBezTo>
                  <a:pt x="256" y="0"/>
                  <a:pt x="98" y="121"/>
                  <a:pt x="49" y="300"/>
                </a:cubicBezTo>
                <a:cubicBezTo>
                  <a:pt x="1" y="527"/>
                  <a:pt x="144" y="729"/>
                  <a:pt x="346" y="789"/>
                </a:cubicBezTo>
                <a:cubicBezTo>
                  <a:pt x="378" y="795"/>
                  <a:pt x="408" y="798"/>
                  <a:pt x="438" y="798"/>
                </a:cubicBezTo>
                <a:cubicBezTo>
                  <a:pt x="626" y="798"/>
                  <a:pt x="783" y="676"/>
                  <a:pt x="834" y="491"/>
                </a:cubicBezTo>
                <a:cubicBezTo>
                  <a:pt x="882" y="265"/>
                  <a:pt x="751" y="62"/>
                  <a:pt x="537" y="15"/>
                </a:cubicBezTo>
                <a:cubicBezTo>
                  <a:pt x="502" y="5"/>
                  <a:pt x="466" y="0"/>
                  <a:pt x="432" y="0"/>
                </a:cubicBezTo>
                <a:close/>
              </a:path>
            </a:pathLst>
          </a:custGeom>
          <a:solidFill>
            <a:srgbClr val="00D7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4" name="Google Shape;1394;p44"/>
          <p:cNvSpPr/>
          <p:nvPr/>
        </p:nvSpPr>
        <p:spPr>
          <a:xfrm>
            <a:off x="5770198" y="3915084"/>
            <a:ext cx="63477" cy="59153"/>
          </a:xfrm>
          <a:custGeom>
            <a:avLst/>
            <a:gdLst/>
            <a:ahLst/>
            <a:cxnLst/>
            <a:rect l="l" t="t" r="r" b="b"/>
            <a:pathLst>
              <a:path w="1013" h="944" extrusionOk="0">
                <a:moveTo>
                  <a:pt x="500" y="145"/>
                </a:moveTo>
                <a:cubicBezTo>
                  <a:pt x="524" y="145"/>
                  <a:pt x="560" y="145"/>
                  <a:pt x="572" y="169"/>
                </a:cubicBezTo>
                <a:cubicBezTo>
                  <a:pt x="750" y="217"/>
                  <a:pt x="858" y="395"/>
                  <a:pt x="810" y="574"/>
                </a:cubicBezTo>
                <a:cubicBezTo>
                  <a:pt x="798" y="645"/>
                  <a:pt x="739" y="729"/>
                  <a:pt x="655" y="764"/>
                </a:cubicBezTo>
                <a:cubicBezTo>
                  <a:pt x="608" y="796"/>
                  <a:pt x="555" y="807"/>
                  <a:pt x="496" y="807"/>
                </a:cubicBezTo>
                <a:cubicBezTo>
                  <a:pt x="467" y="807"/>
                  <a:pt x="437" y="804"/>
                  <a:pt x="405" y="800"/>
                </a:cubicBezTo>
                <a:cubicBezTo>
                  <a:pt x="334" y="788"/>
                  <a:pt x="262" y="729"/>
                  <a:pt x="215" y="645"/>
                </a:cubicBezTo>
                <a:cubicBezTo>
                  <a:pt x="167" y="574"/>
                  <a:pt x="167" y="491"/>
                  <a:pt x="179" y="395"/>
                </a:cubicBezTo>
                <a:cubicBezTo>
                  <a:pt x="215" y="252"/>
                  <a:pt x="346" y="145"/>
                  <a:pt x="500" y="145"/>
                </a:cubicBezTo>
                <a:close/>
                <a:moveTo>
                  <a:pt x="500" y="1"/>
                </a:moveTo>
                <a:cubicBezTo>
                  <a:pt x="282" y="1"/>
                  <a:pt x="87" y="136"/>
                  <a:pt x="36" y="348"/>
                </a:cubicBezTo>
                <a:cubicBezTo>
                  <a:pt x="0" y="467"/>
                  <a:pt x="36" y="610"/>
                  <a:pt x="96" y="705"/>
                </a:cubicBezTo>
                <a:cubicBezTo>
                  <a:pt x="167" y="824"/>
                  <a:pt x="274" y="907"/>
                  <a:pt x="393" y="931"/>
                </a:cubicBezTo>
                <a:cubicBezTo>
                  <a:pt x="441" y="943"/>
                  <a:pt x="465" y="943"/>
                  <a:pt x="512" y="943"/>
                </a:cubicBezTo>
                <a:cubicBezTo>
                  <a:pt x="584" y="943"/>
                  <a:pt x="679" y="919"/>
                  <a:pt x="739" y="884"/>
                </a:cubicBezTo>
                <a:cubicBezTo>
                  <a:pt x="846" y="812"/>
                  <a:pt x="929" y="705"/>
                  <a:pt x="953" y="586"/>
                </a:cubicBezTo>
                <a:cubicBezTo>
                  <a:pt x="1012" y="336"/>
                  <a:pt x="870" y="74"/>
                  <a:pt x="620" y="14"/>
                </a:cubicBezTo>
                <a:cubicBezTo>
                  <a:pt x="580" y="5"/>
                  <a:pt x="540" y="1"/>
                  <a:pt x="50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5" name="Google Shape;1395;p44"/>
          <p:cNvSpPr/>
          <p:nvPr/>
        </p:nvSpPr>
        <p:spPr>
          <a:xfrm>
            <a:off x="5746324" y="4009515"/>
            <a:ext cx="76135" cy="82777"/>
          </a:xfrm>
          <a:custGeom>
            <a:avLst/>
            <a:gdLst/>
            <a:ahLst/>
            <a:cxnLst/>
            <a:rect l="l" t="t" r="r" b="b"/>
            <a:pathLst>
              <a:path w="1215" h="1321" extrusionOk="0">
                <a:moveTo>
                  <a:pt x="732" y="1"/>
                </a:moveTo>
                <a:cubicBezTo>
                  <a:pt x="434" y="1"/>
                  <a:pt x="165" y="192"/>
                  <a:pt x="84" y="496"/>
                </a:cubicBezTo>
                <a:cubicBezTo>
                  <a:pt x="0" y="853"/>
                  <a:pt x="203" y="1210"/>
                  <a:pt x="560" y="1305"/>
                </a:cubicBezTo>
                <a:cubicBezTo>
                  <a:pt x="619" y="1315"/>
                  <a:pt x="676" y="1321"/>
                  <a:pt x="731" y="1321"/>
                </a:cubicBezTo>
                <a:cubicBezTo>
                  <a:pt x="809" y="1321"/>
                  <a:pt x="883" y="1309"/>
                  <a:pt x="953" y="1282"/>
                </a:cubicBezTo>
                <a:lnTo>
                  <a:pt x="1215" y="234"/>
                </a:lnTo>
                <a:cubicBezTo>
                  <a:pt x="1131" y="139"/>
                  <a:pt x="1024" y="67"/>
                  <a:pt x="893" y="19"/>
                </a:cubicBezTo>
                <a:cubicBezTo>
                  <a:pt x="839" y="7"/>
                  <a:pt x="785" y="1"/>
                  <a:pt x="732" y="1"/>
                </a:cubicBezTo>
                <a:close/>
              </a:path>
            </a:pathLst>
          </a:custGeom>
          <a:solidFill>
            <a:srgbClr val="00D7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44"/>
          <p:cNvSpPr/>
          <p:nvPr/>
        </p:nvSpPr>
        <p:spPr>
          <a:xfrm>
            <a:off x="5740371" y="4004690"/>
            <a:ext cx="88103" cy="92615"/>
          </a:xfrm>
          <a:custGeom>
            <a:avLst/>
            <a:gdLst/>
            <a:ahLst/>
            <a:cxnLst/>
            <a:rect l="l" t="t" r="r" b="b"/>
            <a:pathLst>
              <a:path w="1406" h="1478" extrusionOk="0">
                <a:moveTo>
                  <a:pt x="822" y="156"/>
                </a:moveTo>
                <a:cubicBezTo>
                  <a:pt x="869" y="156"/>
                  <a:pt x="917" y="168"/>
                  <a:pt x="988" y="180"/>
                </a:cubicBezTo>
                <a:cubicBezTo>
                  <a:pt x="1096" y="204"/>
                  <a:pt x="1179" y="263"/>
                  <a:pt x="1250" y="335"/>
                </a:cubicBezTo>
                <a:lnTo>
                  <a:pt x="1000" y="1311"/>
                </a:lnTo>
                <a:cubicBezTo>
                  <a:pt x="947" y="1329"/>
                  <a:pt x="896" y="1338"/>
                  <a:pt x="845" y="1338"/>
                </a:cubicBezTo>
                <a:cubicBezTo>
                  <a:pt x="795" y="1338"/>
                  <a:pt x="744" y="1329"/>
                  <a:pt x="691" y="1311"/>
                </a:cubicBezTo>
                <a:cubicBezTo>
                  <a:pt x="381" y="1239"/>
                  <a:pt x="179" y="918"/>
                  <a:pt x="262" y="608"/>
                </a:cubicBezTo>
                <a:cubicBezTo>
                  <a:pt x="322" y="335"/>
                  <a:pt x="560" y="156"/>
                  <a:pt x="822" y="156"/>
                </a:cubicBezTo>
                <a:close/>
                <a:moveTo>
                  <a:pt x="820" y="0"/>
                </a:moveTo>
                <a:cubicBezTo>
                  <a:pt x="499" y="0"/>
                  <a:pt x="198" y="230"/>
                  <a:pt x="107" y="561"/>
                </a:cubicBezTo>
                <a:cubicBezTo>
                  <a:pt x="0" y="942"/>
                  <a:pt x="262" y="1347"/>
                  <a:pt x="643" y="1454"/>
                </a:cubicBezTo>
                <a:cubicBezTo>
                  <a:pt x="703" y="1466"/>
                  <a:pt x="762" y="1478"/>
                  <a:pt x="822" y="1478"/>
                </a:cubicBezTo>
                <a:cubicBezTo>
                  <a:pt x="893" y="1478"/>
                  <a:pt x="988" y="1466"/>
                  <a:pt x="1096" y="1418"/>
                </a:cubicBezTo>
                <a:lnTo>
                  <a:pt x="1119" y="1406"/>
                </a:lnTo>
                <a:lnTo>
                  <a:pt x="1405" y="275"/>
                </a:lnTo>
                <a:lnTo>
                  <a:pt x="1369" y="251"/>
                </a:lnTo>
                <a:cubicBezTo>
                  <a:pt x="1274" y="144"/>
                  <a:pt x="1155" y="49"/>
                  <a:pt x="1000" y="25"/>
                </a:cubicBezTo>
                <a:cubicBezTo>
                  <a:pt x="940" y="8"/>
                  <a:pt x="880" y="0"/>
                  <a:pt x="8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44"/>
          <p:cNvSpPr/>
          <p:nvPr/>
        </p:nvSpPr>
        <p:spPr>
          <a:xfrm>
            <a:off x="5445675" y="4132331"/>
            <a:ext cx="700629" cy="341761"/>
          </a:xfrm>
          <a:custGeom>
            <a:avLst/>
            <a:gdLst/>
            <a:ahLst/>
            <a:cxnLst/>
            <a:rect l="l" t="t" r="r" b="b"/>
            <a:pathLst>
              <a:path w="11181" h="5454" extrusionOk="0">
                <a:moveTo>
                  <a:pt x="6942" y="0"/>
                </a:moveTo>
                <a:lnTo>
                  <a:pt x="1298" y="179"/>
                </a:lnTo>
                <a:lnTo>
                  <a:pt x="0" y="5453"/>
                </a:lnTo>
                <a:lnTo>
                  <a:pt x="11180" y="5453"/>
                </a:lnTo>
                <a:cubicBezTo>
                  <a:pt x="11109" y="5132"/>
                  <a:pt x="10740" y="4608"/>
                  <a:pt x="9799" y="3989"/>
                </a:cubicBezTo>
                <a:cubicBezTo>
                  <a:pt x="8870" y="3346"/>
                  <a:pt x="6227" y="2286"/>
                  <a:pt x="6227" y="2286"/>
                </a:cubicBezTo>
                <a:lnTo>
                  <a:pt x="6942" y="0"/>
                </a:lnTo>
                <a:close/>
              </a:path>
            </a:pathLst>
          </a:custGeom>
          <a:solidFill>
            <a:srgbClr val="6E4C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44"/>
          <p:cNvSpPr/>
          <p:nvPr/>
        </p:nvSpPr>
        <p:spPr>
          <a:xfrm>
            <a:off x="5843323" y="4309850"/>
            <a:ext cx="111978" cy="78391"/>
          </a:xfrm>
          <a:custGeom>
            <a:avLst/>
            <a:gdLst/>
            <a:ahLst/>
            <a:cxnLst/>
            <a:rect l="l" t="t" r="r" b="b"/>
            <a:pathLst>
              <a:path w="1787" h="1251" extrusionOk="0">
                <a:moveTo>
                  <a:pt x="1703" y="1"/>
                </a:moveTo>
                <a:lnTo>
                  <a:pt x="0" y="1108"/>
                </a:lnTo>
                <a:lnTo>
                  <a:pt x="95" y="1251"/>
                </a:lnTo>
                <a:lnTo>
                  <a:pt x="1786" y="132"/>
                </a:lnTo>
                <a:lnTo>
                  <a:pt x="1703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44"/>
          <p:cNvSpPr/>
          <p:nvPr/>
        </p:nvSpPr>
        <p:spPr>
          <a:xfrm>
            <a:off x="5811241" y="4282279"/>
            <a:ext cx="111226" cy="78391"/>
          </a:xfrm>
          <a:custGeom>
            <a:avLst/>
            <a:gdLst/>
            <a:ahLst/>
            <a:cxnLst/>
            <a:rect l="l" t="t" r="r" b="b"/>
            <a:pathLst>
              <a:path w="1775" h="1251" extrusionOk="0">
                <a:moveTo>
                  <a:pt x="1691" y="0"/>
                </a:moveTo>
                <a:lnTo>
                  <a:pt x="0" y="1120"/>
                </a:lnTo>
                <a:lnTo>
                  <a:pt x="84" y="1250"/>
                </a:lnTo>
                <a:lnTo>
                  <a:pt x="1774" y="143"/>
                </a:lnTo>
                <a:lnTo>
                  <a:pt x="169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44"/>
          <p:cNvSpPr/>
          <p:nvPr/>
        </p:nvSpPr>
        <p:spPr>
          <a:xfrm>
            <a:off x="5873902" y="4194491"/>
            <a:ext cx="110474" cy="96814"/>
          </a:xfrm>
          <a:custGeom>
            <a:avLst/>
            <a:gdLst/>
            <a:ahLst/>
            <a:cxnLst/>
            <a:rect l="l" t="t" r="r" b="b"/>
            <a:pathLst>
              <a:path w="1763" h="1545" extrusionOk="0">
                <a:moveTo>
                  <a:pt x="1203" y="151"/>
                </a:moveTo>
                <a:cubicBezTo>
                  <a:pt x="1298" y="151"/>
                  <a:pt x="1370" y="175"/>
                  <a:pt x="1441" y="235"/>
                </a:cubicBezTo>
                <a:cubicBezTo>
                  <a:pt x="1572" y="342"/>
                  <a:pt x="1560" y="413"/>
                  <a:pt x="1560" y="449"/>
                </a:cubicBezTo>
                <a:cubicBezTo>
                  <a:pt x="1512" y="711"/>
                  <a:pt x="786" y="1092"/>
                  <a:pt x="250" y="1282"/>
                </a:cubicBezTo>
                <a:cubicBezTo>
                  <a:pt x="381" y="973"/>
                  <a:pt x="703" y="282"/>
                  <a:pt x="1084" y="163"/>
                </a:cubicBezTo>
                <a:cubicBezTo>
                  <a:pt x="1131" y="151"/>
                  <a:pt x="1179" y="151"/>
                  <a:pt x="1203" y="151"/>
                </a:cubicBezTo>
                <a:close/>
                <a:moveTo>
                  <a:pt x="1226" y="1"/>
                </a:moveTo>
                <a:cubicBezTo>
                  <a:pt x="1169" y="1"/>
                  <a:pt x="1114" y="11"/>
                  <a:pt x="1060" y="32"/>
                </a:cubicBezTo>
                <a:cubicBezTo>
                  <a:pt x="477" y="211"/>
                  <a:pt x="72" y="1354"/>
                  <a:pt x="60" y="1401"/>
                </a:cubicBezTo>
                <a:lnTo>
                  <a:pt x="0" y="1544"/>
                </a:lnTo>
                <a:lnTo>
                  <a:pt x="167" y="1508"/>
                </a:lnTo>
                <a:cubicBezTo>
                  <a:pt x="322" y="1449"/>
                  <a:pt x="1667" y="985"/>
                  <a:pt x="1739" y="473"/>
                </a:cubicBezTo>
                <a:cubicBezTo>
                  <a:pt x="1762" y="389"/>
                  <a:pt x="1727" y="258"/>
                  <a:pt x="1548" y="115"/>
                </a:cubicBezTo>
                <a:cubicBezTo>
                  <a:pt x="1440" y="38"/>
                  <a:pt x="1331" y="1"/>
                  <a:pt x="122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44"/>
          <p:cNvSpPr/>
          <p:nvPr/>
        </p:nvSpPr>
        <p:spPr>
          <a:xfrm>
            <a:off x="5758229" y="4218114"/>
            <a:ext cx="135100" cy="114234"/>
          </a:xfrm>
          <a:custGeom>
            <a:avLst/>
            <a:gdLst/>
            <a:ahLst/>
            <a:cxnLst/>
            <a:rect l="l" t="t" r="r" b="b"/>
            <a:pathLst>
              <a:path w="2156" h="1823" extrusionOk="0">
                <a:moveTo>
                  <a:pt x="60" y="0"/>
                </a:moveTo>
                <a:lnTo>
                  <a:pt x="1" y="143"/>
                </a:lnTo>
                <a:lnTo>
                  <a:pt x="1787" y="1036"/>
                </a:lnTo>
                <a:lnTo>
                  <a:pt x="358" y="1679"/>
                </a:lnTo>
                <a:lnTo>
                  <a:pt x="418" y="1822"/>
                </a:lnTo>
                <a:lnTo>
                  <a:pt x="2156" y="1036"/>
                </a:lnTo>
                <a:lnTo>
                  <a:pt x="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44"/>
          <p:cNvSpPr/>
          <p:nvPr/>
        </p:nvSpPr>
        <p:spPr>
          <a:xfrm>
            <a:off x="5456076" y="4424019"/>
            <a:ext cx="672306" cy="23185"/>
          </a:xfrm>
          <a:custGeom>
            <a:avLst/>
            <a:gdLst/>
            <a:ahLst/>
            <a:cxnLst/>
            <a:rect l="l" t="t" r="r" b="b"/>
            <a:pathLst>
              <a:path w="10729" h="370" extrusionOk="0">
                <a:moveTo>
                  <a:pt x="1" y="1"/>
                </a:moveTo>
                <a:lnTo>
                  <a:pt x="1" y="167"/>
                </a:lnTo>
                <a:lnTo>
                  <a:pt x="10728" y="370"/>
                </a:lnTo>
                <a:lnTo>
                  <a:pt x="10728" y="203"/>
                </a:lnTo>
                <a:lnTo>
                  <a:pt x="1" y="1"/>
                </a:lnTo>
                <a:close/>
              </a:path>
            </a:pathLst>
          </a:custGeom>
          <a:solidFill>
            <a:srgbClr val="0905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44"/>
          <p:cNvSpPr/>
          <p:nvPr/>
        </p:nvSpPr>
        <p:spPr>
          <a:xfrm>
            <a:off x="5518738" y="4126315"/>
            <a:ext cx="373093" cy="23185"/>
          </a:xfrm>
          <a:custGeom>
            <a:avLst/>
            <a:gdLst/>
            <a:ahLst/>
            <a:cxnLst/>
            <a:rect l="l" t="t" r="r" b="b"/>
            <a:pathLst>
              <a:path w="5954" h="370" extrusionOk="0">
                <a:moveTo>
                  <a:pt x="5846" y="0"/>
                </a:moveTo>
                <a:cubicBezTo>
                  <a:pt x="5842" y="0"/>
                  <a:pt x="5839" y="1"/>
                  <a:pt x="5835" y="1"/>
                </a:cubicBezTo>
                <a:cubicBezTo>
                  <a:pt x="3930" y="60"/>
                  <a:pt x="2037" y="120"/>
                  <a:pt x="132" y="180"/>
                </a:cubicBezTo>
                <a:cubicBezTo>
                  <a:pt x="13" y="180"/>
                  <a:pt x="1" y="370"/>
                  <a:pt x="132" y="370"/>
                </a:cubicBezTo>
                <a:cubicBezTo>
                  <a:pt x="2037" y="310"/>
                  <a:pt x="3930" y="251"/>
                  <a:pt x="5835" y="191"/>
                </a:cubicBezTo>
                <a:cubicBezTo>
                  <a:pt x="5950" y="180"/>
                  <a:pt x="5954" y="0"/>
                  <a:pt x="5846" y="0"/>
                </a:cubicBezTo>
                <a:close/>
              </a:path>
            </a:pathLst>
          </a:custGeom>
          <a:solidFill>
            <a:srgbClr val="0905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44"/>
          <p:cNvSpPr/>
          <p:nvPr/>
        </p:nvSpPr>
        <p:spPr>
          <a:xfrm>
            <a:off x="5567238" y="3834627"/>
            <a:ext cx="419400" cy="106025"/>
          </a:xfrm>
          <a:custGeom>
            <a:avLst/>
            <a:gdLst/>
            <a:ahLst/>
            <a:cxnLst/>
            <a:rect l="l" t="t" r="r" b="b"/>
            <a:pathLst>
              <a:path w="6693" h="1692" extrusionOk="0">
                <a:moveTo>
                  <a:pt x="382" y="1"/>
                </a:moveTo>
                <a:lnTo>
                  <a:pt x="1" y="1667"/>
                </a:lnTo>
                <a:lnTo>
                  <a:pt x="6466" y="1691"/>
                </a:lnTo>
                <a:lnTo>
                  <a:pt x="669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44"/>
          <p:cNvSpPr/>
          <p:nvPr/>
        </p:nvSpPr>
        <p:spPr>
          <a:xfrm>
            <a:off x="5561285" y="3829426"/>
            <a:ext cx="429802" cy="116427"/>
          </a:xfrm>
          <a:custGeom>
            <a:avLst/>
            <a:gdLst/>
            <a:ahLst/>
            <a:cxnLst/>
            <a:rect l="l" t="t" r="r" b="b"/>
            <a:pathLst>
              <a:path w="6859" h="1858" extrusionOk="0">
                <a:moveTo>
                  <a:pt x="6704" y="155"/>
                </a:moveTo>
                <a:lnTo>
                  <a:pt x="6490" y="1703"/>
                </a:lnTo>
                <a:lnTo>
                  <a:pt x="203" y="1679"/>
                </a:lnTo>
                <a:lnTo>
                  <a:pt x="560" y="155"/>
                </a:lnTo>
                <a:close/>
                <a:moveTo>
                  <a:pt x="417" y="0"/>
                </a:moveTo>
                <a:lnTo>
                  <a:pt x="1" y="1822"/>
                </a:lnTo>
                <a:lnTo>
                  <a:pt x="6632" y="1858"/>
                </a:lnTo>
                <a:lnTo>
                  <a:pt x="685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44"/>
          <p:cNvSpPr/>
          <p:nvPr/>
        </p:nvSpPr>
        <p:spPr>
          <a:xfrm>
            <a:off x="6011945" y="2014256"/>
            <a:ext cx="704326" cy="220885"/>
          </a:xfrm>
          <a:custGeom>
            <a:avLst/>
            <a:gdLst/>
            <a:ahLst/>
            <a:cxnLst/>
            <a:rect l="l" t="t" r="r" b="b"/>
            <a:pathLst>
              <a:path w="11240" h="3525" extrusionOk="0">
                <a:moveTo>
                  <a:pt x="11240" y="0"/>
                </a:moveTo>
                <a:lnTo>
                  <a:pt x="810" y="119"/>
                </a:lnTo>
                <a:lnTo>
                  <a:pt x="0" y="3060"/>
                </a:lnTo>
                <a:lnTo>
                  <a:pt x="250" y="3525"/>
                </a:lnTo>
                <a:lnTo>
                  <a:pt x="11192" y="3144"/>
                </a:lnTo>
                <a:lnTo>
                  <a:pt x="11240" y="0"/>
                </a:lnTo>
                <a:close/>
              </a:path>
            </a:pathLst>
          </a:custGeom>
          <a:solidFill>
            <a:srgbClr val="008C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44"/>
          <p:cNvSpPr/>
          <p:nvPr/>
        </p:nvSpPr>
        <p:spPr>
          <a:xfrm>
            <a:off x="6007433" y="2009744"/>
            <a:ext cx="713287" cy="229909"/>
          </a:xfrm>
          <a:custGeom>
            <a:avLst/>
            <a:gdLst/>
            <a:ahLst/>
            <a:cxnLst/>
            <a:rect l="l" t="t" r="r" b="b"/>
            <a:pathLst>
              <a:path w="11383" h="3669" extrusionOk="0">
                <a:moveTo>
                  <a:pt x="11240" y="144"/>
                </a:moveTo>
                <a:lnTo>
                  <a:pt x="11192" y="3132"/>
                </a:lnTo>
                <a:lnTo>
                  <a:pt x="370" y="3525"/>
                </a:lnTo>
                <a:lnTo>
                  <a:pt x="167" y="3132"/>
                </a:lnTo>
                <a:lnTo>
                  <a:pt x="941" y="263"/>
                </a:lnTo>
                <a:lnTo>
                  <a:pt x="11240" y="144"/>
                </a:lnTo>
                <a:close/>
                <a:moveTo>
                  <a:pt x="11383" y="1"/>
                </a:moveTo>
                <a:lnTo>
                  <a:pt x="882" y="120"/>
                </a:lnTo>
                <a:lnTo>
                  <a:pt x="822" y="120"/>
                </a:lnTo>
                <a:lnTo>
                  <a:pt x="1" y="3156"/>
                </a:lnTo>
                <a:lnTo>
                  <a:pt x="286" y="3668"/>
                </a:lnTo>
                <a:lnTo>
                  <a:pt x="11264" y="3287"/>
                </a:lnTo>
                <a:lnTo>
                  <a:pt x="11335" y="3287"/>
                </a:lnTo>
                <a:lnTo>
                  <a:pt x="11383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44"/>
          <p:cNvSpPr/>
          <p:nvPr/>
        </p:nvSpPr>
        <p:spPr>
          <a:xfrm>
            <a:off x="6104433" y="713596"/>
            <a:ext cx="472350" cy="491086"/>
          </a:xfrm>
          <a:custGeom>
            <a:avLst/>
            <a:gdLst/>
            <a:ahLst/>
            <a:cxnLst/>
            <a:rect l="l" t="t" r="r" b="b"/>
            <a:pathLst>
              <a:path w="7538" h="7837" extrusionOk="0">
                <a:moveTo>
                  <a:pt x="4094" y="1"/>
                </a:moveTo>
                <a:cubicBezTo>
                  <a:pt x="4007" y="1"/>
                  <a:pt x="3923" y="2"/>
                  <a:pt x="3846" y="5"/>
                </a:cubicBezTo>
                <a:cubicBezTo>
                  <a:pt x="477" y="124"/>
                  <a:pt x="0" y="2350"/>
                  <a:pt x="60" y="3541"/>
                </a:cubicBezTo>
                <a:cubicBezTo>
                  <a:pt x="119" y="4732"/>
                  <a:pt x="1001" y="6077"/>
                  <a:pt x="1012" y="6125"/>
                </a:cubicBezTo>
                <a:cubicBezTo>
                  <a:pt x="1477" y="7511"/>
                  <a:pt x="2998" y="7837"/>
                  <a:pt x="4226" y="7837"/>
                </a:cubicBezTo>
                <a:cubicBezTo>
                  <a:pt x="5075" y="7837"/>
                  <a:pt x="5784" y="7681"/>
                  <a:pt x="5906" y="7613"/>
                </a:cubicBezTo>
                <a:cubicBezTo>
                  <a:pt x="6204" y="7446"/>
                  <a:pt x="7537" y="5815"/>
                  <a:pt x="7537" y="2958"/>
                </a:cubicBezTo>
                <a:cubicBezTo>
                  <a:pt x="7537" y="310"/>
                  <a:pt x="5344" y="1"/>
                  <a:pt x="4094" y="1"/>
                </a:cubicBezTo>
                <a:close/>
              </a:path>
            </a:pathLst>
          </a:custGeom>
          <a:solidFill>
            <a:srgbClr val="00D7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44"/>
          <p:cNvSpPr/>
          <p:nvPr/>
        </p:nvSpPr>
        <p:spPr>
          <a:xfrm>
            <a:off x="6511042" y="1033169"/>
            <a:ext cx="103769" cy="101576"/>
          </a:xfrm>
          <a:custGeom>
            <a:avLst/>
            <a:gdLst/>
            <a:ahLst/>
            <a:cxnLst/>
            <a:rect l="l" t="t" r="r" b="b"/>
            <a:pathLst>
              <a:path w="1656" h="1621" extrusionOk="0">
                <a:moveTo>
                  <a:pt x="824" y="0"/>
                </a:moveTo>
                <a:cubicBezTo>
                  <a:pt x="393" y="0"/>
                  <a:pt x="24" y="353"/>
                  <a:pt x="12" y="787"/>
                </a:cubicBezTo>
                <a:cubicBezTo>
                  <a:pt x="0" y="1239"/>
                  <a:pt x="369" y="1608"/>
                  <a:pt x="822" y="1620"/>
                </a:cubicBezTo>
                <a:cubicBezTo>
                  <a:pt x="829" y="1620"/>
                  <a:pt x="836" y="1620"/>
                  <a:pt x="843" y="1620"/>
                </a:cubicBezTo>
                <a:cubicBezTo>
                  <a:pt x="1274" y="1620"/>
                  <a:pt x="1632" y="1268"/>
                  <a:pt x="1655" y="834"/>
                </a:cubicBezTo>
                <a:cubicBezTo>
                  <a:pt x="1655" y="382"/>
                  <a:pt x="1298" y="13"/>
                  <a:pt x="846" y="1"/>
                </a:cubicBezTo>
                <a:cubicBezTo>
                  <a:pt x="838" y="1"/>
                  <a:pt x="831" y="0"/>
                  <a:pt x="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44"/>
          <p:cNvSpPr/>
          <p:nvPr/>
        </p:nvSpPr>
        <p:spPr>
          <a:xfrm>
            <a:off x="6507283" y="1029472"/>
            <a:ext cx="111978" cy="111226"/>
          </a:xfrm>
          <a:custGeom>
            <a:avLst/>
            <a:gdLst/>
            <a:ahLst/>
            <a:cxnLst/>
            <a:rect l="l" t="t" r="r" b="b"/>
            <a:pathLst>
              <a:path w="1787" h="1775" extrusionOk="0">
                <a:moveTo>
                  <a:pt x="894" y="131"/>
                </a:moveTo>
                <a:lnTo>
                  <a:pt x="906" y="143"/>
                </a:lnTo>
                <a:cubicBezTo>
                  <a:pt x="1096" y="143"/>
                  <a:pt x="1287" y="226"/>
                  <a:pt x="1430" y="369"/>
                </a:cubicBezTo>
                <a:cubicBezTo>
                  <a:pt x="1560" y="500"/>
                  <a:pt x="1632" y="703"/>
                  <a:pt x="1632" y="893"/>
                </a:cubicBezTo>
                <a:cubicBezTo>
                  <a:pt x="1620" y="1298"/>
                  <a:pt x="1299" y="1619"/>
                  <a:pt x="894" y="1619"/>
                </a:cubicBezTo>
                <a:lnTo>
                  <a:pt x="882" y="1619"/>
                </a:lnTo>
                <a:cubicBezTo>
                  <a:pt x="465" y="1608"/>
                  <a:pt x="132" y="1262"/>
                  <a:pt x="144" y="857"/>
                </a:cubicBezTo>
                <a:cubicBezTo>
                  <a:pt x="167" y="465"/>
                  <a:pt x="489" y="131"/>
                  <a:pt x="894" y="131"/>
                </a:cubicBezTo>
                <a:close/>
                <a:moveTo>
                  <a:pt x="894" y="0"/>
                </a:moveTo>
                <a:cubicBezTo>
                  <a:pt x="406" y="0"/>
                  <a:pt x="13" y="381"/>
                  <a:pt x="1" y="857"/>
                </a:cubicBezTo>
                <a:cubicBezTo>
                  <a:pt x="1" y="1357"/>
                  <a:pt x="382" y="1750"/>
                  <a:pt x="882" y="1774"/>
                </a:cubicBezTo>
                <a:lnTo>
                  <a:pt x="894" y="1774"/>
                </a:lnTo>
                <a:cubicBezTo>
                  <a:pt x="1370" y="1774"/>
                  <a:pt x="1775" y="1381"/>
                  <a:pt x="1787" y="893"/>
                </a:cubicBezTo>
                <a:cubicBezTo>
                  <a:pt x="1787" y="667"/>
                  <a:pt x="1691" y="429"/>
                  <a:pt x="1537" y="262"/>
                </a:cubicBezTo>
                <a:cubicBezTo>
                  <a:pt x="1370" y="107"/>
                  <a:pt x="1144" y="0"/>
                  <a:pt x="90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44"/>
          <p:cNvSpPr/>
          <p:nvPr/>
        </p:nvSpPr>
        <p:spPr>
          <a:xfrm>
            <a:off x="6528964" y="1054285"/>
            <a:ext cx="47060" cy="41921"/>
          </a:xfrm>
          <a:custGeom>
            <a:avLst/>
            <a:gdLst/>
            <a:ahLst/>
            <a:cxnLst/>
            <a:rect l="l" t="t" r="r" b="b"/>
            <a:pathLst>
              <a:path w="751" h="669" extrusionOk="0">
                <a:moveTo>
                  <a:pt x="525" y="0"/>
                </a:moveTo>
                <a:cubicBezTo>
                  <a:pt x="346" y="0"/>
                  <a:pt x="173" y="78"/>
                  <a:pt x="83" y="247"/>
                </a:cubicBezTo>
                <a:cubicBezTo>
                  <a:pt x="24" y="330"/>
                  <a:pt x="0" y="461"/>
                  <a:pt x="12" y="569"/>
                </a:cubicBezTo>
                <a:cubicBezTo>
                  <a:pt x="12" y="636"/>
                  <a:pt x="59" y="668"/>
                  <a:pt x="104" y="668"/>
                </a:cubicBezTo>
                <a:cubicBezTo>
                  <a:pt x="148" y="668"/>
                  <a:pt x="191" y="639"/>
                  <a:pt x="191" y="580"/>
                </a:cubicBezTo>
                <a:cubicBezTo>
                  <a:pt x="191" y="509"/>
                  <a:pt x="202" y="438"/>
                  <a:pt x="238" y="378"/>
                </a:cubicBezTo>
                <a:cubicBezTo>
                  <a:pt x="300" y="234"/>
                  <a:pt x="423" y="197"/>
                  <a:pt x="563" y="197"/>
                </a:cubicBezTo>
                <a:cubicBezTo>
                  <a:pt x="585" y="197"/>
                  <a:pt x="608" y="198"/>
                  <a:pt x="631" y="199"/>
                </a:cubicBezTo>
                <a:cubicBezTo>
                  <a:pt x="635" y="200"/>
                  <a:pt x="638" y="200"/>
                  <a:pt x="642" y="200"/>
                </a:cubicBezTo>
                <a:cubicBezTo>
                  <a:pt x="750" y="200"/>
                  <a:pt x="747" y="21"/>
                  <a:pt x="631" y="9"/>
                </a:cubicBezTo>
                <a:cubicBezTo>
                  <a:pt x="596" y="3"/>
                  <a:pt x="561" y="0"/>
                  <a:pt x="5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44"/>
          <p:cNvSpPr/>
          <p:nvPr/>
        </p:nvSpPr>
        <p:spPr>
          <a:xfrm>
            <a:off x="6103681" y="1033921"/>
            <a:ext cx="103017" cy="101576"/>
          </a:xfrm>
          <a:custGeom>
            <a:avLst/>
            <a:gdLst/>
            <a:ahLst/>
            <a:cxnLst/>
            <a:rect l="l" t="t" r="r" b="b"/>
            <a:pathLst>
              <a:path w="1644" h="1621" extrusionOk="0">
                <a:moveTo>
                  <a:pt x="824" y="0"/>
                </a:moveTo>
                <a:cubicBezTo>
                  <a:pt x="381" y="0"/>
                  <a:pt x="24" y="353"/>
                  <a:pt x="12" y="786"/>
                </a:cubicBezTo>
                <a:cubicBezTo>
                  <a:pt x="0" y="1239"/>
                  <a:pt x="370" y="1608"/>
                  <a:pt x="810" y="1620"/>
                </a:cubicBezTo>
                <a:cubicBezTo>
                  <a:pt x="824" y="1621"/>
                  <a:pt x="839" y="1621"/>
                  <a:pt x="853" y="1621"/>
                </a:cubicBezTo>
                <a:cubicBezTo>
                  <a:pt x="1286" y="1621"/>
                  <a:pt x="1644" y="1272"/>
                  <a:pt x="1644" y="834"/>
                </a:cubicBezTo>
                <a:cubicBezTo>
                  <a:pt x="1644" y="394"/>
                  <a:pt x="1286" y="13"/>
                  <a:pt x="846" y="1"/>
                </a:cubicBezTo>
                <a:cubicBezTo>
                  <a:pt x="838" y="0"/>
                  <a:pt x="831" y="0"/>
                  <a:pt x="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44"/>
          <p:cNvSpPr/>
          <p:nvPr/>
        </p:nvSpPr>
        <p:spPr>
          <a:xfrm>
            <a:off x="6099922" y="1029472"/>
            <a:ext cx="111978" cy="111226"/>
          </a:xfrm>
          <a:custGeom>
            <a:avLst/>
            <a:gdLst/>
            <a:ahLst/>
            <a:cxnLst/>
            <a:rect l="l" t="t" r="r" b="b"/>
            <a:pathLst>
              <a:path w="1787" h="1775" extrusionOk="0">
                <a:moveTo>
                  <a:pt x="885" y="143"/>
                </a:moveTo>
                <a:cubicBezTo>
                  <a:pt x="892" y="143"/>
                  <a:pt x="899" y="143"/>
                  <a:pt x="906" y="143"/>
                </a:cubicBezTo>
                <a:cubicBezTo>
                  <a:pt x="1096" y="143"/>
                  <a:pt x="1287" y="226"/>
                  <a:pt x="1430" y="369"/>
                </a:cubicBezTo>
                <a:cubicBezTo>
                  <a:pt x="1561" y="500"/>
                  <a:pt x="1632" y="703"/>
                  <a:pt x="1632" y="893"/>
                </a:cubicBezTo>
                <a:cubicBezTo>
                  <a:pt x="1620" y="1298"/>
                  <a:pt x="1287" y="1619"/>
                  <a:pt x="894" y="1619"/>
                </a:cubicBezTo>
                <a:lnTo>
                  <a:pt x="870" y="1619"/>
                </a:lnTo>
                <a:cubicBezTo>
                  <a:pt x="462" y="1608"/>
                  <a:pt x="145" y="1276"/>
                  <a:pt x="144" y="881"/>
                </a:cubicBezTo>
                <a:lnTo>
                  <a:pt x="144" y="881"/>
                </a:lnTo>
                <a:lnTo>
                  <a:pt x="144" y="881"/>
                </a:lnTo>
                <a:cubicBezTo>
                  <a:pt x="156" y="472"/>
                  <a:pt x="489" y="143"/>
                  <a:pt x="885" y="143"/>
                </a:cubicBezTo>
                <a:close/>
                <a:moveTo>
                  <a:pt x="894" y="0"/>
                </a:moveTo>
                <a:cubicBezTo>
                  <a:pt x="394" y="0"/>
                  <a:pt x="13" y="381"/>
                  <a:pt x="1" y="857"/>
                </a:cubicBezTo>
                <a:cubicBezTo>
                  <a:pt x="1" y="1357"/>
                  <a:pt x="382" y="1750"/>
                  <a:pt x="870" y="1774"/>
                </a:cubicBezTo>
                <a:lnTo>
                  <a:pt x="894" y="1774"/>
                </a:lnTo>
                <a:cubicBezTo>
                  <a:pt x="1382" y="1774"/>
                  <a:pt x="1787" y="1381"/>
                  <a:pt x="1787" y="893"/>
                </a:cubicBezTo>
                <a:cubicBezTo>
                  <a:pt x="1787" y="667"/>
                  <a:pt x="1692" y="429"/>
                  <a:pt x="1525" y="262"/>
                </a:cubicBezTo>
                <a:cubicBezTo>
                  <a:pt x="1358" y="107"/>
                  <a:pt x="1144" y="0"/>
                  <a:pt x="90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44"/>
          <p:cNvSpPr/>
          <p:nvPr/>
        </p:nvSpPr>
        <p:spPr>
          <a:xfrm>
            <a:off x="6143221" y="1054536"/>
            <a:ext cx="47060" cy="43362"/>
          </a:xfrm>
          <a:custGeom>
            <a:avLst/>
            <a:gdLst/>
            <a:ahLst/>
            <a:cxnLst/>
            <a:rect l="l" t="t" r="r" b="b"/>
            <a:pathLst>
              <a:path w="751" h="692" extrusionOk="0">
                <a:moveTo>
                  <a:pt x="202" y="1"/>
                </a:moveTo>
                <a:cubicBezTo>
                  <a:pt x="174" y="1"/>
                  <a:pt x="147" y="2"/>
                  <a:pt x="120" y="5"/>
                </a:cubicBezTo>
                <a:cubicBezTo>
                  <a:pt x="1" y="17"/>
                  <a:pt x="1" y="195"/>
                  <a:pt x="120" y="195"/>
                </a:cubicBezTo>
                <a:cubicBezTo>
                  <a:pt x="146" y="192"/>
                  <a:pt x="172" y="190"/>
                  <a:pt x="198" y="190"/>
                </a:cubicBezTo>
                <a:cubicBezTo>
                  <a:pt x="337" y="190"/>
                  <a:pt x="464" y="246"/>
                  <a:pt x="524" y="386"/>
                </a:cubicBezTo>
                <a:cubicBezTo>
                  <a:pt x="548" y="457"/>
                  <a:pt x="572" y="529"/>
                  <a:pt x="548" y="612"/>
                </a:cubicBezTo>
                <a:cubicBezTo>
                  <a:pt x="542" y="664"/>
                  <a:pt x="587" y="691"/>
                  <a:pt x="635" y="691"/>
                </a:cubicBezTo>
                <a:cubicBezTo>
                  <a:pt x="685" y="691"/>
                  <a:pt x="739" y="661"/>
                  <a:pt x="739" y="600"/>
                </a:cubicBezTo>
                <a:cubicBezTo>
                  <a:pt x="751" y="493"/>
                  <a:pt x="715" y="350"/>
                  <a:pt x="667" y="267"/>
                </a:cubicBezTo>
                <a:cubicBezTo>
                  <a:pt x="584" y="79"/>
                  <a:pt x="399" y="1"/>
                  <a:pt x="20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44"/>
          <p:cNvSpPr/>
          <p:nvPr/>
        </p:nvSpPr>
        <p:spPr>
          <a:xfrm>
            <a:off x="6296177" y="1178605"/>
            <a:ext cx="132844" cy="215058"/>
          </a:xfrm>
          <a:custGeom>
            <a:avLst/>
            <a:gdLst/>
            <a:ahLst/>
            <a:cxnLst/>
            <a:rect l="l" t="t" r="r" b="b"/>
            <a:pathLst>
              <a:path w="2120" h="3432" extrusionOk="0">
                <a:moveTo>
                  <a:pt x="1255" y="0"/>
                </a:moveTo>
                <a:cubicBezTo>
                  <a:pt x="1242" y="0"/>
                  <a:pt x="1228" y="1"/>
                  <a:pt x="1215" y="1"/>
                </a:cubicBezTo>
                <a:lnTo>
                  <a:pt x="858" y="1"/>
                </a:lnTo>
                <a:cubicBezTo>
                  <a:pt x="381" y="13"/>
                  <a:pt x="0" y="394"/>
                  <a:pt x="24" y="859"/>
                </a:cubicBezTo>
                <a:lnTo>
                  <a:pt x="48" y="2597"/>
                </a:lnTo>
                <a:cubicBezTo>
                  <a:pt x="59" y="3070"/>
                  <a:pt x="429" y="3432"/>
                  <a:pt x="875" y="3432"/>
                </a:cubicBezTo>
                <a:cubicBezTo>
                  <a:pt x="889" y="3432"/>
                  <a:pt x="903" y="3431"/>
                  <a:pt x="917" y="3430"/>
                </a:cubicBezTo>
                <a:lnTo>
                  <a:pt x="1274" y="3430"/>
                </a:lnTo>
                <a:cubicBezTo>
                  <a:pt x="1751" y="3419"/>
                  <a:pt x="2120" y="3038"/>
                  <a:pt x="2108" y="2573"/>
                </a:cubicBezTo>
                <a:lnTo>
                  <a:pt x="2072" y="835"/>
                </a:lnTo>
                <a:cubicBezTo>
                  <a:pt x="2060" y="373"/>
                  <a:pt x="1690" y="0"/>
                  <a:pt x="12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44"/>
          <p:cNvSpPr/>
          <p:nvPr/>
        </p:nvSpPr>
        <p:spPr>
          <a:xfrm>
            <a:off x="6291665" y="1174846"/>
            <a:ext cx="141116" cy="223956"/>
          </a:xfrm>
          <a:custGeom>
            <a:avLst/>
            <a:gdLst/>
            <a:ahLst/>
            <a:cxnLst/>
            <a:rect l="l" t="t" r="r" b="b"/>
            <a:pathLst>
              <a:path w="2252" h="3574" extrusionOk="0">
                <a:moveTo>
                  <a:pt x="1299" y="145"/>
                </a:moveTo>
                <a:cubicBezTo>
                  <a:pt x="1501" y="145"/>
                  <a:pt x="1680" y="216"/>
                  <a:pt x="1846" y="359"/>
                </a:cubicBezTo>
                <a:cubicBezTo>
                  <a:pt x="2001" y="490"/>
                  <a:pt x="2084" y="681"/>
                  <a:pt x="2084" y="895"/>
                </a:cubicBezTo>
                <a:lnTo>
                  <a:pt x="2120" y="2633"/>
                </a:lnTo>
                <a:cubicBezTo>
                  <a:pt x="2120" y="3062"/>
                  <a:pt x="1775" y="3407"/>
                  <a:pt x="1358" y="3419"/>
                </a:cubicBezTo>
                <a:lnTo>
                  <a:pt x="1001" y="3419"/>
                </a:lnTo>
                <a:cubicBezTo>
                  <a:pt x="979" y="3421"/>
                  <a:pt x="957" y="3423"/>
                  <a:pt x="935" y="3423"/>
                </a:cubicBezTo>
                <a:cubicBezTo>
                  <a:pt x="748" y="3423"/>
                  <a:pt x="581" y="3334"/>
                  <a:pt x="453" y="3217"/>
                </a:cubicBezTo>
                <a:cubicBezTo>
                  <a:pt x="299" y="3086"/>
                  <a:pt x="215" y="2883"/>
                  <a:pt x="215" y="2681"/>
                </a:cubicBezTo>
                <a:lnTo>
                  <a:pt x="179" y="942"/>
                </a:lnTo>
                <a:cubicBezTo>
                  <a:pt x="168" y="728"/>
                  <a:pt x="251" y="538"/>
                  <a:pt x="394" y="383"/>
                </a:cubicBezTo>
                <a:cubicBezTo>
                  <a:pt x="525" y="240"/>
                  <a:pt x="715" y="145"/>
                  <a:pt x="930" y="145"/>
                </a:cubicBezTo>
                <a:close/>
                <a:moveTo>
                  <a:pt x="1306" y="1"/>
                </a:moveTo>
                <a:cubicBezTo>
                  <a:pt x="1292" y="1"/>
                  <a:pt x="1277" y="1"/>
                  <a:pt x="1263" y="2"/>
                </a:cubicBezTo>
                <a:lnTo>
                  <a:pt x="906" y="2"/>
                </a:lnTo>
                <a:cubicBezTo>
                  <a:pt x="406" y="14"/>
                  <a:pt x="1" y="431"/>
                  <a:pt x="13" y="931"/>
                </a:cubicBezTo>
                <a:lnTo>
                  <a:pt x="48" y="2681"/>
                </a:lnTo>
                <a:cubicBezTo>
                  <a:pt x="60" y="3169"/>
                  <a:pt x="477" y="3574"/>
                  <a:pt x="965" y="3574"/>
                </a:cubicBezTo>
                <a:lnTo>
                  <a:pt x="1346" y="3574"/>
                </a:lnTo>
                <a:cubicBezTo>
                  <a:pt x="1846" y="3562"/>
                  <a:pt x="2251" y="3145"/>
                  <a:pt x="2239" y="2633"/>
                </a:cubicBezTo>
                <a:lnTo>
                  <a:pt x="2204" y="895"/>
                </a:lnTo>
                <a:cubicBezTo>
                  <a:pt x="2192" y="397"/>
                  <a:pt x="1798" y="1"/>
                  <a:pt x="130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44"/>
          <p:cNvSpPr/>
          <p:nvPr/>
        </p:nvSpPr>
        <p:spPr>
          <a:xfrm>
            <a:off x="6194728" y="807901"/>
            <a:ext cx="323840" cy="429802"/>
          </a:xfrm>
          <a:custGeom>
            <a:avLst/>
            <a:gdLst/>
            <a:ahLst/>
            <a:cxnLst/>
            <a:rect l="l" t="t" r="r" b="b"/>
            <a:pathLst>
              <a:path w="5168" h="6859" extrusionOk="0">
                <a:moveTo>
                  <a:pt x="1810" y="0"/>
                </a:moveTo>
                <a:cubicBezTo>
                  <a:pt x="822" y="0"/>
                  <a:pt x="0" y="822"/>
                  <a:pt x="0" y="1822"/>
                </a:cubicBezTo>
                <a:lnTo>
                  <a:pt x="0" y="5036"/>
                </a:lnTo>
                <a:cubicBezTo>
                  <a:pt x="0" y="6036"/>
                  <a:pt x="822" y="6858"/>
                  <a:pt x="1810" y="6858"/>
                </a:cubicBezTo>
                <a:lnTo>
                  <a:pt x="3346" y="6858"/>
                </a:lnTo>
                <a:cubicBezTo>
                  <a:pt x="4346" y="6858"/>
                  <a:pt x="5167" y="6036"/>
                  <a:pt x="5167" y="5036"/>
                </a:cubicBezTo>
                <a:lnTo>
                  <a:pt x="5167" y="1822"/>
                </a:lnTo>
                <a:cubicBezTo>
                  <a:pt x="5167" y="822"/>
                  <a:pt x="4346" y="0"/>
                  <a:pt x="33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44"/>
          <p:cNvSpPr/>
          <p:nvPr/>
        </p:nvSpPr>
        <p:spPr>
          <a:xfrm>
            <a:off x="6190217" y="803390"/>
            <a:ext cx="332801" cy="438763"/>
          </a:xfrm>
          <a:custGeom>
            <a:avLst/>
            <a:gdLst/>
            <a:ahLst/>
            <a:cxnLst/>
            <a:rect l="l" t="t" r="r" b="b"/>
            <a:pathLst>
              <a:path w="5311" h="7002" extrusionOk="0">
                <a:moveTo>
                  <a:pt x="3418" y="155"/>
                </a:moveTo>
                <a:cubicBezTo>
                  <a:pt x="4370" y="155"/>
                  <a:pt x="5156" y="929"/>
                  <a:pt x="5156" y="1894"/>
                </a:cubicBezTo>
                <a:lnTo>
                  <a:pt x="5156" y="5108"/>
                </a:lnTo>
                <a:cubicBezTo>
                  <a:pt x="5156" y="6061"/>
                  <a:pt x="4382" y="6847"/>
                  <a:pt x="3418" y="6847"/>
                </a:cubicBezTo>
                <a:lnTo>
                  <a:pt x="1882" y="6847"/>
                </a:lnTo>
                <a:cubicBezTo>
                  <a:pt x="929" y="6847"/>
                  <a:pt x="143" y="6073"/>
                  <a:pt x="143" y="5108"/>
                </a:cubicBezTo>
                <a:lnTo>
                  <a:pt x="143" y="1894"/>
                </a:lnTo>
                <a:cubicBezTo>
                  <a:pt x="143" y="941"/>
                  <a:pt x="917" y="155"/>
                  <a:pt x="1882" y="155"/>
                </a:cubicBezTo>
                <a:close/>
                <a:moveTo>
                  <a:pt x="1894" y="1"/>
                </a:moveTo>
                <a:cubicBezTo>
                  <a:pt x="846" y="1"/>
                  <a:pt x="1" y="846"/>
                  <a:pt x="1" y="1894"/>
                </a:cubicBezTo>
                <a:lnTo>
                  <a:pt x="1" y="5108"/>
                </a:lnTo>
                <a:cubicBezTo>
                  <a:pt x="1" y="6144"/>
                  <a:pt x="846" y="7001"/>
                  <a:pt x="1894" y="7001"/>
                </a:cubicBezTo>
                <a:lnTo>
                  <a:pt x="3418" y="7001"/>
                </a:lnTo>
                <a:cubicBezTo>
                  <a:pt x="4465" y="7001"/>
                  <a:pt x="5311" y="6144"/>
                  <a:pt x="5311" y="5108"/>
                </a:cubicBezTo>
                <a:lnTo>
                  <a:pt x="5311" y="1894"/>
                </a:lnTo>
                <a:cubicBezTo>
                  <a:pt x="5311" y="846"/>
                  <a:pt x="4465" y="1"/>
                  <a:pt x="341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44"/>
          <p:cNvSpPr/>
          <p:nvPr/>
        </p:nvSpPr>
        <p:spPr>
          <a:xfrm>
            <a:off x="6337220" y="989180"/>
            <a:ext cx="38851" cy="74631"/>
          </a:xfrm>
          <a:custGeom>
            <a:avLst/>
            <a:gdLst/>
            <a:ahLst/>
            <a:cxnLst/>
            <a:rect l="l" t="t" r="r" b="b"/>
            <a:pathLst>
              <a:path w="620" h="1191" extrusionOk="0">
                <a:moveTo>
                  <a:pt x="286" y="0"/>
                </a:moveTo>
                <a:lnTo>
                  <a:pt x="0" y="1191"/>
                </a:lnTo>
                <a:lnTo>
                  <a:pt x="619" y="1179"/>
                </a:lnTo>
                <a:lnTo>
                  <a:pt x="286" y="0"/>
                </a:lnTo>
                <a:close/>
              </a:path>
            </a:pathLst>
          </a:custGeom>
          <a:solidFill>
            <a:srgbClr val="FF72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44"/>
          <p:cNvSpPr/>
          <p:nvPr/>
        </p:nvSpPr>
        <p:spPr>
          <a:xfrm>
            <a:off x="6229067" y="993316"/>
            <a:ext cx="48438" cy="36971"/>
          </a:xfrm>
          <a:custGeom>
            <a:avLst/>
            <a:gdLst/>
            <a:ahLst/>
            <a:cxnLst/>
            <a:rect l="l" t="t" r="r" b="b"/>
            <a:pathLst>
              <a:path w="773" h="590" extrusionOk="0">
                <a:moveTo>
                  <a:pt x="392" y="1"/>
                </a:moveTo>
                <a:cubicBezTo>
                  <a:pt x="167" y="1"/>
                  <a:pt x="0" y="245"/>
                  <a:pt x="143" y="482"/>
                </a:cubicBezTo>
                <a:lnTo>
                  <a:pt x="178" y="530"/>
                </a:lnTo>
                <a:cubicBezTo>
                  <a:pt x="244" y="571"/>
                  <a:pt x="310" y="590"/>
                  <a:pt x="374" y="590"/>
                </a:cubicBezTo>
                <a:cubicBezTo>
                  <a:pt x="598" y="590"/>
                  <a:pt x="773" y="357"/>
                  <a:pt x="643" y="125"/>
                </a:cubicBezTo>
                <a:cubicBezTo>
                  <a:pt x="631" y="101"/>
                  <a:pt x="595" y="65"/>
                  <a:pt x="571" y="53"/>
                </a:cubicBezTo>
                <a:cubicBezTo>
                  <a:pt x="510" y="17"/>
                  <a:pt x="449" y="1"/>
                  <a:pt x="39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44"/>
          <p:cNvSpPr/>
          <p:nvPr/>
        </p:nvSpPr>
        <p:spPr>
          <a:xfrm>
            <a:off x="6430460" y="992877"/>
            <a:ext cx="38851" cy="37410"/>
          </a:xfrm>
          <a:custGeom>
            <a:avLst/>
            <a:gdLst/>
            <a:ahLst/>
            <a:cxnLst/>
            <a:rect l="l" t="t" r="r" b="b"/>
            <a:pathLst>
              <a:path w="620" h="597" extrusionOk="0">
                <a:moveTo>
                  <a:pt x="313" y="0"/>
                </a:moveTo>
                <a:cubicBezTo>
                  <a:pt x="155" y="0"/>
                  <a:pt x="24" y="127"/>
                  <a:pt x="24" y="287"/>
                </a:cubicBezTo>
                <a:cubicBezTo>
                  <a:pt x="0" y="441"/>
                  <a:pt x="143" y="596"/>
                  <a:pt x="298" y="596"/>
                </a:cubicBezTo>
                <a:cubicBezTo>
                  <a:pt x="305" y="597"/>
                  <a:pt x="312" y="597"/>
                  <a:pt x="319" y="597"/>
                </a:cubicBezTo>
                <a:cubicBezTo>
                  <a:pt x="478" y="597"/>
                  <a:pt x="620" y="470"/>
                  <a:pt x="620" y="310"/>
                </a:cubicBezTo>
                <a:cubicBezTo>
                  <a:pt x="620" y="144"/>
                  <a:pt x="500" y="1"/>
                  <a:pt x="334" y="1"/>
                </a:cubicBezTo>
                <a:cubicBezTo>
                  <a:pt x="327" y="0"/>
                  <a:pt x="320" y="0"/>
                  <a:pt x="3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44"/>
          <p:cNvSpPr/>
          <p:nvPr/>
        </p:nvSpPr>
        <p:spPr>
          <a:xfrm>
            <a:off x="6199177" y="1051654"/>
            <a:ext cx="85096" cy="81023"/>
          </a:xfrm>
          <a:custGeom>
            <a:avLst/>
            <a:gdLst/>
            <a:ahLst/>
            <a:cxnLst/>
            <a:rect l="l" t="t" r="r" b="b"/>
            <a:pathLst>
              <a:path w="1358" h="1293" extrusionOk="0">
                <a:moveTo>
                  <a:pt x="674" y="0"/>
                </a:moveTo>
                <a:cubicBezTo>
                  <a:pt x="334" y="0"/>
                  <a:pt x="59" y="263"/>
                  <a:pt x="36" y="599"/>
                </a:cubicBezTo>
                <a:cubicBezTo>
                  <a:pt x="0" y="956"/>
                  <a:pt x="274" y="1265"/>
                  <a:pt x="632" y="1289"/>
                </a:cubicBezTo>
                <a:cubicBezTo>
                  <a:pt x="653" y="1291"/>
                  <a:pt x="673" y="1292"/>
                  <a:pt x="694" y="1292"/>
                </a:cubicBezTo>
                <a:cubicBezTo>
                  <a:pt x="1024" y="1292"/>
                  <a:pt x="1300" y="1030"/>
                  <a:pt x="1334" y="694"/>
                </a:cubicBezTo>
                <a:cubicBezTo>
                  <a:pt x="1358" y="325"/>
                  <a:pt x="1096" y="27"/>
                  <a:pt x="739" y="3"/>
                </a:cubicBezTo>
                <a:cubicBezTo>
                  <a:pt x="717" y="1"/>
                  <a:pt x="695" y="0"/>
                  <a:pt x="674" y="0"/>
                </a:cubicBezTo>
                <a:close/>
              </a:path>
            </a:pathLst>
          </a:custGeom>
          <a:solidFill>
            <a:srgbClr val="FF72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44"/>
          <p:cNvSpPr/>
          <p:nvPr/>
        </p:nvSpPr>
        <p:spPr>
          <a:xfrm>
            <a:off x="6422251" y="1051654"/>
            <a:ext cx="85096" cy="81023"/>
          </a:xfrm>
          <a:custGeom>
            <a:avLst/>
            <a:gdLst/>
            <a:ahLst/>
            <a:cxnLst/>
            <a:rect l="l" t="t" r="r" b="b"/>
            <a:pathLst>
              <a:path w="1358" h="1293" extrusionOk="0">
                <a:moveTo>
                  <a:pt x="664" y="0"/>
                </a:moveTo>
                <a:cubicBezTo>
                  <a:pt x="334" y="0"/>
                  <a:pt x="59" y="263"/>
                  <a:pt x="36" y="599"/>
                </a:cubicBezTo>
                <a:cubicBezTo>
                  <a:pt x="0" y="956"/>
                  <a:pt x="262" y="1265"/>
                  <a:pt x="631" y="1289"/>
                </a:cubicBezTo>
                <a:cubicBezTo>
                  <a:pt x="653" y="1291"/>
                  <a:pt x="673" y="1292"/>
                  <a:pt x="694" y="1292"/>
                </a:cubicBezTo>
                <a:cubicBezTo>
                  <a:pt x="1024" y="1292"/>
                  <a:pt x="1300" y="1030"/>
                  <a:pt x="1322" y="694"/>
                </a:cubicBezTo>
                <a:cubicBezTo>
                  <a:pt x="1358" y="325"/>
                  <a:pt x="1084" y="15"/>
                  <a:pt x="727" y="3"/>
                </a:cubicBezTo>
                <a:cubicBezTo>
                  <a:pt x="706" y="1"/>
                  <a:pt x="685" y="0"/>
                  <a:pt x="664" y="0"/>
                </a:cubicBezTo>
                <a:close/>
              </a:path>
            </a:pathLst>
          </a:custGeom>
          <a:solidFill>
            <a:srgbClr val="FF72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44"/>
          <p:cNvSpPr/>
          <p:nvPr/>
        </p:nvSpPr>
        <p:spPr>
          <a:xfrm>
            <a:off x="6331204" y="1118952"/>
            <a:ext cx="63477" cy="27697"/>
          </a:xfrm>
          <a:custGeom>
            <a:avLst/>
            <a:gdLst/>
            <a:ahLst/>
            <a:cxnLst/>
            <a:rect l="l" t="t" r="r" b="b"/>
            <a:pathLst>
              <a:path w="1013" h="442" extrusionOk="0">
                <a:moveTo>
                  <a:pt x="1" y="1"/>
                </a:moveTo>
                <a:cubicBezTo>
                  <a:pt x="25" y="251"/>
                  <a:pt x="251" y="441"/>
                  <a:pt x="501" y="441"/>
                </a:cubicBezTo>
                <a:cubicBezTo>
                  <a:pt x="775" y="441"/>
                  <a:pt x="977" y="251"/>
                  <a:pt x="101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44"/>
          <p:cNvSpPr/>
          <p:nvPr/>
        </p:nvSpPr>
        <p:spPr>
          <a:xfrm>
            <a:off x="6325252" y="1113751"/>
            <a:ext cx="74694" cy="38851"/>
          </a:xfrm>
          <a:custGeom>
            <a:avLst/>
            <a:gdLst/>
            <a:ahLst/>
            <a:cxnLst/>
            <a:rect l="l" t="t" r="r" b="b"/>
            <a:pathLst>
              <a:path w="1192" h="620" extrusionOk="0">
                <a:moveTo>
                  <a:pt x="1013" y="155"/>
                </a:moveTo>
                <a:cubicBezTo>
                  <a:pt x="953" y="334"/>
                  <a:pt x="786" y="453"/>
                  <a:pt x="596" y="453"/>
                </a:cubicBezTo>
                <a:cubicBezTo>
                  <a:pt x="405" y="453"/>
                  <a:pt x="239" y="334"/>
                  <a:pt x="179" y="155"/>
                </a:cubicBezTo>
                <a:close/>
                <a:moveTo>
                  <a:pt x="1" y="1"/>
                </a:moveTo>
                <a:lnTo>
                  <a:pt x="13" y="96"/>
                </a:lnTo>
                <a:cubicBezTo>
                  <a:pt x="48" y="393"/>
                  <a:pt x="298" y="620"/>
                  <a:pt x="596" y="620"/>
                </a:cubicBezTo>
                <a:cubicBezTo>
                  <a:pt x="894" y="620"/>
                  <a:pt x="1132" y="393"/>
                  <a:pt x="1179" y="96"/>
                </a:cubicBezTo>
                <a:lnTo>
                  <a:pt x="119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44"/>
          <p:cNvSpPr/>
          <p:nvPr/>
        </p:nvSpPr>
        <p:spPr>
          <a:xfrm>
            <a:off x="6168598" y="930216"/>
            <a:ext cx="151518" cy="151518"/>
          </a:xfrm>
          <a:custGeom>
            <a:avLst/>
            <a:gdLst/>
            <a:ahLst/>
            <a:cxnLst/>
            <a:rect l="l" t="t" r="r" b="b"/>
            <a:pathLst>
              <a:path w="2418" h="2418" extrusionOk="0">
                <a:moveTo>
                  <a:pt x="1203" y="155"/>
                </a:moveTo>
                <a:cubicBezTo>
                  <a:pt x="1786" y="155"/>
                  <a:pt x="2263" y="632"/>
                  <a:pt x="2263" y="1215"/>
                </a:cubicBezTo>
                <a:cubicBezTo>
                  <a:pt x="2263" y="1787"/>
                  <a:pt x="1786" y="2263"/>
                  <a:pt x="1203" y="2263"/>
                </a:cubicBezTo>
                <a:cubicBezTo>
                  <a:pt x="631" y="2263"/>
                  <a:pt x="155" y="1787"/>
                  <a:pt x="155" y="1215"/>
                </a:cubicBezTo>
                <a:cubicBezTo>
                  <a:pt x="155" y="632"/>
                  <a:pt x="631" y="155"/>
                  <a:pt x="1203" y="155"/>
                </a:cubicBezTo>
                <a:close/>
                <a:moveTo>
                  <a:pt x="1203" y="1"/>
                </a:moveTo>
                <a:cubicBezTo>
                  <a:pt x="536" y="1"/>
                  <a:pt x="0" y="536"/>
                  <a:pt x="0" y="1203"/>
                </a:cubicBezTo>
                <a:cubicBezTo>
                  <a:pt x="0" y="1882"/>
                  <a:pt x="536" y="2418"/>
                  <a:pt x="1203" y="2418"/>
                </a:cubicBezTo>
                <a:cubicBezTo>
                  <a:pt x="1858" y="2418"/>
                  <a:pt x="2417" y="1882"/>
                  <a:pt x="2417" y="1203"/>
                </a:cubicBezTo>
                <a:cubicBezTo>
                  <a:pt x="2417" y="536"/>
                  <a:pt x="1882" y="1"/>
                  <a:pt x="1203" y="1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44"/>
          <p:cNvSpPr/>
          <p:nvPr/>
        </p:nvSpPr>
        <p:spPr>
          <a:xfrm>
            <a:off x="6398377" y="926519"/>
            <a:ext cx="150766" cy="151518"/>
          </a:xfrm>
          <a:custGeom>
            <a:avLst/>
            <a:gdLst/>
            <a:ahLst/>
            <a:cxnLst/>
            <a:rect l="l" t="t" r="r" b="b"/>
            <a:pathLst>
              <a:path w="2406" h="2418" extrusionOk="0">
                <a:moveTo>
                  <a:pt x="1203" y="143"/>
                </a:moveTo>
                <a:cubicBezTo>
                  <a:pt x="1786" y="143"/>
                  <a:pt x="2251" y="619"/>
                  <a:pt x="2251" y="1191"/>
                </a:cubicBezTo>
                <a:cubicBezTo>
                  <a:pt x="2251" y="1774"/>
                  <a:pt x="1774" y="2250"/>
                  <a:pt x="1203" y="2250"/>
                </a:cubicBezTo>
                <a:cubicBezTo>
                  <a:pt x="620" y="2250"/>
                  <a:pt x="143" y="1774"/>
                  <a:pt x="143" y="1191"/>
                </a:cubicBezTo>
                <a:cubicBezTo>
                  <a:pt x="143" y="619"/>
                  <a:pt x="620" y="143"/>
                  <a:pt x="1203" y="143"/>
                </a:cubicBezTo>
                <a:close/>
                <a:moveTo>
                  <a:pt x="1203" y="0"/>
                </a:moveTo>
                <a:cubicBezTo>
                  <a:pt x="536" y="0"/>
                  <a:pt x="0" y="536"/>
                  <a:pt x="0" y="1203"/>
                </a:cubicBezTo>
                <a:cubicBezTo>
                  <a:pt x="0" y="1881"/>
                  <a:pt x="536" y="2417"/>
                  <a:pt x="1203" y="2417"/>
                </a:cubicBezTo>
                <a:cubicBezTo>
                  <a:pt x="1870" y="2417"/>
                  <a:pt x="2406" y="1869"/>
                  <a:pt x="2406" y="1203"/>
                </a:cubicBezTo>
                <a:cubicBezTo>
                  <a:pt x="2406" y="536"/>
                  <a:pt x="1870" y="0"/>
                  <a:pt x="1203" y="0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44"/>
          <p:cNvSpPr/>
          <p:nvPr/>
        </p:nvSpPr>
        <p:spPr>
          <a:xfrm>
            <a:off x="6313346" y="1002026"/>
            <a:ext cx="91049" cy="14036"/>
          </a:xfrm>
          <a:custGeom>
            <a:avLst/>
            <a:gdLst/>
            <a:ahLst/>
            <a:cxnLst/>
            <a:rect l="l" t="t" r="r" b="b"/>
            <a:pathLst>
              <a:path w="1453" h="224" extrusionOk="0">
                <a:moveTo>
                  <a:pt x="697" y="0"/>
                </a:moveTo>
                <a:cubicBezTo>
                  <a:pt x="283" y="0"/>
                  <a:pt x="16" y="85"/>
                  <a:pt x="0" y="93"/>
                </a:cubicBezTo>
                <a:lnTo>
                  <a:pt x="36" y="224"/>
                </a:lnTo>
                <a:cubicBezTo>
                  <a:pt x="36" y="224"/>
                  <a:pt x="300" y="139"/>
                  <a:pt x="706" y="139"/>
                </a:cubicBezTo>
                <a:cubicBezTo>
                  <a:pt x="909" y="139"/>
                  <a:pt x="1147" y="160"/>
                  <a:pt x="1405" y="224"/>
                </a:cubicBezTo>
                <a:lnTo>
                  <a:pt x="1453" y="93"/>
                </a:lnTo>
                <a:cubicBezTo>
                  <a:pt x="1171" y="23"/>
                  <a:pt x="914" y="0"/>
                  <a:pt x="697" y="0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44"/>
          <p:cNvSpPr/>
          <p:nvPr/>
        </p:nvSpPr>
        <p:spPr>
          <a:xfrm>
            <a:off x="6214842" y="794116"/>
            <a:ext cx="260739" cy="87665"/>
          </a:xfrm>
          <a:custGeom>
            <a:avLst/>
            <a:gdLst/>
            <a:ahLst/>
            <a:cxnLst/>
            <a:rect l="l" t="t" r="r" b="b"/>
            <a:pathLst>
              <a:path w="4161" h="1399" extrusionOk="0">
                <a:moveTo>
                  <a:pt x="2119" y="0"/>
                </a:moveTo>
                <a:cubicBezTo>
                  <a:pt x="1642" y="0"/>
                  <a:pt x="1135" y="51"/>
                  <a:pt x="882" y="77"/>
                </a:cubicBezTo>
                <a:cubicBezTo>
                  <a:pt x="405" y="125"/>
                  <a:pt x="1" y="1220"/>
                  <a:pt x="917" y="1399"/>
                </a:cubicBezTo>
                <a:cubicBezTo>
                  <a:pt x="917" y="1399"/>
                  <a:pt x="1767" y="1198"/>
                  <a:pt x="2586" y="1198"/>
                </a:cubicBezTo>
                <a:cubicBezTo>
                  <a:pt x="2876" y="1198"/>
                  <a:pt x="3162" y="1223"/>
                  <a:pt x="3406" y="1292"/>
                </a:cubicBezTo>
                <a:cubicBezTo>
                  <a:pt x="3501" y="1320"/>
                  <a:pt x="3578" y="1333"/>
                  <a:pt x="3638" y="1333"/>
                </a:cubicBezTo>
                <a:cubicBezTo>
                  <a:pt x="4161" y="1333"/>
                  <a:pt x="3479" y="373"/>
                  <a:pt x="3084" y="149"/>
                </a:cubicBezTo>
                <a:cubicBezTo>
                  <a:pt x="2890" y="35"/>
                  <a:pt x="2514" y="0"/>
                  <a:pt x="2119" y="0"/>
                </a:cubicBezTo>
                <a:close/>
              </a:path>
            </a:pathLst>
          </a:custGeom>
          <a:solidFill>
            <a:srgbClr val="FF72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44"/>
          <p:cNvSpPr/>
          <p:nvPr/>
        </p:nvSpPr>
        <p:spPr>
          <a:xfrm>
            <a:off x="6134260" y="747684"/>
            <a:ext cx="414888" cy="295266"/>
          </a:xfrm>
          <a:custGeom>
            <a:avLst/>
            <a:gdLst/>
            <a:ahLst/>
            <a:cxnLst/>
            <a:rect l="l" t="t" r="r" b="b"/>
            <a:pathLst>
              <a:path w="6621" h="4712" extrusionOk="0">
                <a:moveTo>
                  <a:pt x="3328" y="1"/>
                </a:moveTo>
                <a:cubicBezTo>
                  <a:pt x="3175" y="1"/>
                  <a:pt x="3022" y="11"/>
                  <a:pt x="2870" y="32"/>
                </a:cubicBezTo>
                <a:cubicBezTo>
                  <a:pt x="1370" y="235"/>
                  <a:pt x="215" y="1461"/>
                  <a:pt x="96" y="2437"/>
                </a:cubicBezTo>
                <a:cubicBezTo>
                  <a:pt x="1" y="3438"/>
                  <a:pt x="1108" y="4711"/>
                  <a:pt x="1108" y="4711"/>
                </a:cubicBezTo>
                <a:lnTo>
                  <a:pt x="917" y="3307"/>
                </a:lnTo>
                <a:lnTo>
                  <a:pt x="917" y="3307"/>
                </a:lnTo>
                <a:lnTo>
                  <a:pt x="1477" y="3747"/>
                </a:lnTo>
                <a:cubicBezTo>
                  <a:pt x="1429" y="3521"/>
                  <a:pt x="1429" y="3140"/>
                  <a:pt x="1429" y="3140"/>
                </a:cubicBezTo>
                <a:lnTo>
                  <a:pt x="1429" y="3140"/>
                </a:lnTo>
                <a:cubicBezTo>
                  <a:pt x="1537" y="3366"/>
                  <a:pt x="2430" y="3557"/>
                  <a:pt x="2430" y="3557"/>
                </a:cubicBezTo>
                <a:cubicBezTo>
                  <a:pt x="2215" y="3307"/>
                  <a:pt x="2049" y="2950"/>
                  <a:pt x="2049" y="2949"/>
                </a:cubicBezTo>
                <a:lnTo>
                  <a:pt x="2049" y="2949"/>
                </a:lnTo>
                <a:cubicBezTo>
                  <a:pt x="2334" y="3271"/>
                  <a:pt x="2739" y="3402"/>
                  <a:pt x="2930" y="3449"/>
                </a:cubicBezTo>
                <a:lnTo>
                  <a:pt x="2965" y="3438"/>
                </a:lnTo>
                <a:cubicBezTo>
                  <a:pt x="2965" y="3438"/>
                  <a:pt x="2251" y="2378"/>
                  <a:pt x="2322" y="1461"/>
                </a:cubicBezTo>
                <a:cubicBezTo>
                  <a:pt x="2340" y="1238"/>
                  <a:pt x="2405" y="1153"/>
                  <a:pt x="2495" y="1153"/>
                </a:cubicBezTo>
                <a:cubicBezTo>
                  <a:pt x="2777" y="1153"/>
                  <a:pt x="3299" y="1997"/>
                  <a:pt x="3299" y="1997"/>
                </a:cubicBezTo>
                <a:cubicBezTo>
                  <a:pt x="3299" y="1997"/>
                  <a:pt x="3668" y="947"/>
                  <a:pt x="4012" y="947"/>
                </a:cubicBezTo>
                <a:cubicBezTo>
                  <a:pt x="4048" y="947"/>
                  <a:pt x="4085" y="958"/>
                  <a:pt x="4120" y="985"/>
                </a:cubicBezTo>
                <a:cubicBezTo>
                  <a:pt x="4477" y="1247"/>
                  <a:pt x="4096" y="3259"/>
                  <a:pt x="4061" y="3426"/>
                </a:cubicBezTo>
                <a:cubicBezTo>
                  <a:pt x="4215" y="3307"/>
                  <a:pt x="4632" y="2961"/>
                  <a:pt x="4835" y="2545"/>
                </a:cubicBezTo>
                <a:lnTo>
                  <a:pt x="4835" y="2545"/>
                </a:lnTo>
                <a:cubicBezTo>
                  <a:pt x="4835" y="2545"/>
                  <a:pt x="4823" y="2949"/>
                  <a:pt x="4608" y="3461"/>
                </a:cubicBezTo>
                <a:cubicBezTo>
                  <a:pt x="4608" y="3461"/>
                  <a:pt x="5287" y="3128"/>
                  <a:pt x="5489" y="2783"/>
                </a:cubicBezTo>
                <a:lnTo>
                  <a:pt x="5489" y="2783"/>
                </a:lnTo>
                <a:cubicBezTo>
                  <a:pt x="5489" y="2783"/>
                  <a:pt x="5608" y="3152"/>
                  <a:pt x="5323" y="3497"/>
                </a:cubicBezTo>
                <a:cubicBezTo>
                  <a:pt x="5323" y="3497"/>
                  <a:pt x="5668" y="3247"/>
                  <a:pt x="5906" y="2854"/>
                </a:cubicBezTo>
                <a:cubicBezTo>
                  <a:pt x="5906" y="2854"/>
                  <a:pt x="5942" y="3140"/>
                  <a:pt x="5906" y="3545"/>
                </a:cubicBezTo>
                <a:lnTo>
                  <a:pt x="5835" y="4557"/>
                </a:lnTo>
                <a:cubicBezTo>
                  <a:pt x="5835" y="4557"/>
                  <a:pt x="6537" y="3628"/>
                  <a:pt x="6573" y="2723"/>
                </a:cubicBezTo>
                <a:cubicBezTo>
                  <a:pt x="6621" y="2187"/>
                  <a:pt x="6382" y="1533"/>
                  <a:pt x="6275" y="1330"/>
                </a:cubicBezTo>
                <a:cubicBezTo>
                  <a:pt x="6008" y="795"/>
                  <a:pt x="4683" y="1"/>
                  <a:pt x="3328" y="1"/>
                </a:cubicBezTo>
                <a:close/>
              </a:path>
            </a:pathLst>
          </a:custGeom>
          <a:solidFill>
            <a:srgbClr val="00D7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44"/>
          <p:cNvSpPr/>
          <p:nvPr/>
        </p:nvSpPr>
        <p:spPr>
          <a:xfrm>
            <a:off x="5934308" y="2152298"/>
            <a:ext cx="716295" cy="186546"/>
          </a:xfrm>
          <a:custGeom>
            <a:avLst/>
            <a:gdLst/>
            <a:ahLst/>
            <a:cxnLst/>
            <a:rect l="l" t="t" r="r" b="b"/>
            <a:pathLst>
              <a:path w="11431" h="2977" extrusionOk="0">
                <a:moveTo>
                  <a:pt x="608" y="0"/>
                </a:moveTo>
                <a:lnTo>
                  <a:pt x="1" y="2977"/>
                </a:lnTo>
                <a:lnTo>
                  <a:pt x="11431" y="238"/>
                </a:lnTo>
                <a:lnTo>
                  <a:pt x="6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44"/>
          <p:cNvSpPr/>
          <p:nvPr/>
        </p:nvSpPr>
        <p:spPr>
          <a:xfrm>
            <a:off x="5929107" y="2147035"/>
            <a:ext cx="757339" cy="198515"/>
          </a:xfrm>
          <a:custGeom>
            <a:avLst/>
            <a:gdLst/>
            <a:ahLst/>
            <a:cxnLst/>
            <a:rect l="l" t="t" r="r" b="b"/>
            <a:pathLst>
              <a:path w="12086" h="3168" extrusionOk="0">
                <a:moveTo>
                  <a:pt x="762" y="155"/>
                </a:moveTo>
                <a:lnTo>
                  <a:pt x="10918" y="370"/>
                </a:lnTo>
                <a:lnTo>
                  <a:pt x="179" y="2953"/>
                </a:lnTo>
                <a:lnTo>
                  <a:pt x="179" y="2953"/>
                </a:lnTo>
                <a:lnTo>
                  <a:pt x="762" y="155"/>
                </a:lnTo>
                <a:close/>
                <a:moveTo>
                  <a:pt x="643" y="1"/>
                </a:moveTo>
                <a:lnTo>
                  <a:pt x="0" y="3168"/>
                </a:lnTo>
                <a:lnTo>
                  <a:pt x="12085" y="251"/>
                </a:lnTo>
                <a:lnTo>
                  <a:pt x="643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44"/>
          <p:cNvSpPr/>
          <p:nvPr/>
        </p:nvSpPr>
        <p:spPr>
          <a:xfrm>
            <a:off x="5945387" y="1339439"/>
            <a:ext cx="865494" cy="838111"/>
          </a:xfrm>
          <a:custGeom>
            <a:avLst/>
            <a:gdLst/>
            <a:ahLst/>
            <a:cxnLst/>
            <a:rect l="l" t="t" r="r" b="b"/>
            <a:pathLst>
              <a:path w="13812" h="13375" extrusionOk="0">
                <a:moveTo>
                  <a:pt x="6811" y="1"/>
                </a:moveTo>
                <a:cubicBezTo>
                  <a:pt x="6673" y="1"/>
                  <a:pt x="6534" y="10"/>
                  <a:pt x="6394" y="28"/>
                </a:cubicBezTo>
                <a:cubicBezTo>
                  <a:pt x="2977" y="480"/>
                  <a:pt x="310" y="5981"/>
                  <a:pt x="1" y="13375"/>
                </a:cubicBezTo>
                <a:lnTo>
                  <a:pt x="13812" y="13375"/>
                </a:lnTo>
                <a:cubicBezTo>
                  <a:pt x="13136" y="5938"/>
                  <a:pt x="10342" y="1"/>
                  <a:pt x="6811" y="1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44"/>
          <p:cNvSpPr/>
          <p:nvPr/>
        </p:nvSpPr>
        <p:spPr>
          <a:xfrm>
            <a:off x="6167220" y="1504632"/>
            <a:ext cx="41733" cy="51697"/>
          </a:xfrm>
          <a:custGeom>
            <a:avLst/>
            <a:gdLst/>
            <a:ahLst/>
            <a:cxnLst/>
            <a:rect l="l" t="t" r="r" b="b"/>
            <a:pathLst>
              <a:path w="666" h="825" extrusionOk="0">
                <a:moveTo>
                  <a:pt x="200" y="1"/>
                </a:moveTo>
                <a:cubicBezTo>
                  <a:pt x="196" y="1"/>
                  <a:pt x="192" y="1"/>
                  <a:pt x="189" y="1"/>
                </a:cubicBezTo>
                <a:cubicBezTo>
                  <a:pt x="39" y="36"/>
                  <a:pt x="1" y="825"/>
                  <a:pt x="64" y="825"/>
                </a:cubicBezTo>
                <a:cubicBezTo>
                  <a:pt x="66" y="825"/>
                  <a:pt x="68" y="824"/>
                  <a:pt x="70" y="823"/>
                </a:cubicBezTo>
                <a:lnTo>
                  <a:pt x="665" y="466"/>
                </a:lnTo>
                <a:cubicBezTo>
                  <a:pt x="665" y="466"/>
                  <a:pt x="348" y="1"/>
                  <a:pt x="20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44"/>
          <p:cNvSpPr/>
          <p:nvPr/>
        </p:nvSpPr>
        <p:spPr>
          <a:xfrm>
            <a:off x="6260335" y="1504632"/>
            <a:ext cx="41671" cy="51697"/>
          </a:xfrm>
          <a:custGeom>
            <a:avLst/>
            <a:gdLst/>
            <a:ahLst/>
            <a:cxnLst/>
            <a:rect l="l" t="t" r="r" b="b"/>
            <a:pathLst>
              <a:path w="665" h="825" extrusionOk="0">
                <a:moveTo>
                  <a:pt x="466" y="1"/>
                </a:moveTo>
                <a:cubicBezTo>
                  <a:pt x="307" y="1"/>
                  <a:pt x="1" y="466"/>
                  <a:pt x="1" y="466"/>
                </a:cubicBezTo>
                <a:cubicBezTo>
                  <a:pt x="1" y="466"/>
                  <a:pt x="501" y="775"/>
                  <a:pt x="596" y="823"/>
                </a:cubicBezTo>
                <a:cubicBezTo>
                  <a:pt x="598" y="824"/>
                  <a:pt x="600" y="825"/>
                  <a:pt x="602" y="825"/>
                </a:cubicBezTo>
                <a:cubicBezTo>
                  <a:pt x="665" y="825"/>
                  <a:pt x="616" y="36"/>
                  <a:pt x="477" y="1"/>
                </a:cubicBezTo>
                <a:cubicBezTo>
                  <a:pt x="473" y="1"/>
                  <a:pt x="470" y="1"/>
                  <a:pt x="46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44"/>
          <p:cNvSpPr/>
          <p:nvPr/>
        </p:nvSpPr>
        <p:spPr>
          <a:xfrm>
            <a:off x="6164087" y="1512151"/>
            <a:ext cx="139612" cy="106777"/>
          </a:xfrm>
          <a:custGeom>
            <a:avLst/>
            <a:gdLst/>
            <a:ahLst/>
            <a:cxnLst/>
            <a:rect l="l" t="t" r="r" b="b"/>
            <a:pathLst>
              <a:path w="2228" h="1704" extrusionOk="0">
                <a:moveTo>
                  <a:pt x="1108" y="1"/>
                </a:moveTo>
                <a:cubicBezTo>
                  <a:pt x="489" y="1"/>
                  <a:pt x="1" y="393"/>
                  <a:pt x="1" y="858"/>
                </a:cubicBezTo>
                <a:cubicBezTo>
                  <a:pt x="1" y="1334"/>
                  <a:pt x="489" y="1703"/>
                  <a:pt x="1108" y="1703"/>
                </a:cubicBezTo>
                <a:cubicBezTo>
                  <a:pt x="1739" y="1703"/>
                  <a:pt x="2227" y="1310"/>
                  <a:pt x="2227" y="858"/>
                </a:cubicBezTo>
                <a:cubicBezTo>
                  <a:pt x="2227" y="393"/>
                  <a:pt x="1739" y="1"/>
                  <a:pt x="11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44"/>
          <p:cNvSpPr/>
          <p:nvPr/>
        </p:nvSpPr>
        <p:spPr>
          <a:xfrm>
            <a:off x="6270047" y="1545738"/>
            <a:ext cx="9775" cy="9775"/>
          </a:xfrm>
          <a:custGeom>
            <a:avLst/>
            <a:gdLst/>
            <a:ahLst/>
            <a:cxnLst/>
            <a:rect l="l" t="t" r="r" b="b"/>
            <a:pathLst>
              <a:path w="156" h="156" extrusionOk="0">
                <a:moveTo>
                  <a:pt x="84" y="0"/>
                </a:moveTo>
                <a:cubicBezTo>
                  <a:pt x="36" y="0"/>
                  <a:pt x="1" y="36"/>
                  <a:pt x="1" y="84"/>
                </a:cubicBezTo>
                <a:cubicBezTo>
                  <a:pt x="1" y="119"/>
                  <a:pt x="36" y="155"/>
                  <a:pt x="84" y="155"/>
                </a:cubicBezTo>
                <a:cubicBezTo>
                  <a:pt x="120" y="155"/>
                  <a:pt x="155" y="119"/>
                  <a:pt x="155" y="84"/>
                </a:cubicBezTo>
                <a:cubicBezTo>
                  <a:pt x="155" y="48"/>
                  <a:pt x="120" y="0"/>
                  <a:pt x="84" y="0"/>
                </a:cubicBezTo>
                <a:close/>
              </a:path>
            </a:pathLst>
          </a:custGeom>
          <a:solidFill>
            <a:srgbClr val="002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44"/>
          <p:cNvSpPr/>
          <p:nvPr/>
        </p:nvSpPr>
        <p:spPr>
          <a:xfrm>
            <a:off x="6254382" y="1559147"/>
            <a:ext cx="3822" cy="3822"/>
          </a:xfrm>
          <a:custGeom>
            <a:avLst/>
            <a:gdLst/>
            <a:ahLst/>
            <a:cxnLst/>
            <a:rect l="l" t="t" r="r" b="b"/>
            <a:pathLst>
              <a:path w="61" h="61" extrusionOk="0">
                <a:moveTo>
                  <a:pt x="36" y="1"/>
                </a:moveTo>
                <a:cubicBezTo>
                  <a:pt x="12" y="1"/>
                  <a:pt x="1" y="13"/>
                  <a:pt x="1" y="24"/>
                </a:cubicBezTo>
                <a:cubicBezTo>
                  <a:pt x="1" y="48"/>
                  <a:pt x="12" y="60"/>
                  <a:pt x="36" y="60"/>
                </a:cubicBezTo>
                <a:cubicBezTo>
                  <a:pt x="48" y="60"/>
                  <a:pt x="60" y="48"/>
                  <a:pt x="60" y="24"/>
                </a:cubicBezTo>
                <a:cubicBezTo>
                  <a:pt x="60" y="13"/>
                  <a:pt x="48" y="1"/>
                  <a:pt x="36" y="1"/>
                </a:cubicBezTo>
                <a:close/>
              </a:path>
            </a:pathLst>
          </a:custGeom>
          <a:solidFill>
            <a:srgbClr val="002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44"/>
          <p:cNvSpPr/>
          <p:nvPr/>
        </p:nvSpPr>
        <p:spPr>
          <a:xfrm>
            <a:off x="6254382" y="1564348"/>
            <a:ext cx="3822" cy="3822"/>
          </a:xfrm>
          <a:custGeom>
            <a:avLst/>
            <a:gdLst/>
            <a:ahLst/>
            <a:cxnLst/>
            <a:rect l="l" t="t" r="r" b="b"/>
            <a:pathLst>
              <a:path w="61" h="61" extrusionOk="0">
                <a:moveTo>
                  <a:pt x="36" y="1"/>
                </a:moveTo>
                <a:cubicBezTo>
                  <a:pt x="12" y="1"/>
                  <a:pt x="1" y="13"/>
                  <a:pt x="1" y="37"/>
                </a:cubicBezTo>
                <a:cubicBezTo>
                  <a:pt x="1" y="49"/>
                  <a:pt x="12" y="60"/>
                  <a:pt x="36" y="60"/>
                </a:cubicBezTo>
                <a:cubicBezTo>
                  <a:pt x="48" y="60"/>
                  <a:pt x="60" y="49"/>
                  <a:pt x="60" y="37"/>
                </a:cubicBezTo>
                <a:cubicBezTo>
                  <a:pt x="60" y="25"/>
                  <a:pt x="48" y="25"/>
                  <a:pt x="36" y="1"/>
                </a:cubicBezTo>
                <a:close/>
              </a:path>
            </a:pathLst>
          </a:custGeom>
          <a:solidFill>
            <a:srgbClr val="002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44"/>
          <p:cNvSpPr/>
          <p:nvPr/>
        </p:nvSpPr>
        <p:spPr>
          <a:xfrm>
            <a:off x="6258831" y="1560651"/>
            <a:ext cx="3822" cy="3760"/>
          </a:xfrm>
          <a:custGeom>
            <a:avLst/>
            <a:gdLst/>
            <a:ahLst/>
            <a:cxnLst/>
            <a:rect l="l" t="t" r="r" b="b"/>
            <a:pathLst>
              <a:path w="61" h="60" extrusionOk="0">
                <a:moveTo>
                  <a:pt x="37" y="0"/>
                </a:moveTo>
                <a:cubicBezTo>
                  <a:pt x="13" y="0"/>
                  <a:pt x="1" y="12"/>
                  <a:pt x="1" y="36"/>
                </a:cubicBezTo>
                <a:cubicBezTo>
                  <a:pt x="1" y="48"/>
                  <a:pt x="13" y="60"/>
                  <a:pt x="37" y="60"/>
                </a:cubicBezTo>
                <a:cubicBezTo>
                  <a:pt x="49" y="60"/>
                  <a:pt x="61" y="48"/>
                  <a:pt x="61" y="36"/>
                </a:cubicBezTo>
                <a:cubicBezTo>
                  <a:pt x="61" y="12"/>
                  <a:pt x="49" y="0"/>
                  <a:pt x="37" y="0"/>
                </a:cubicBezTo>
                <a:close/>
              </a:path>
            </a:pathLst>
          </a:custGeom>
          <a:solidFill>
            <a:srgbClr val="002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44"/>
          <p:cNvSpPr/>
          <p:nvPr/>
        </p:nvSpPr>
        <p:spPr>
          <a:xfrm>
            <a:off x="6213339" y="1559899"/>
            <a:ext cx="3822" cy="3822"/>
          </a:xfrm>
          <a:custGeom>
            <a:avLst/>
            <a:gdLst/>
            <a:ahLst/>
            <a:cxnLst/>
            <a:rect l="l" t="t" r="r" b="b"/>
            <a:pathLst>
              <a:path w="61" h="61" extrusionOk="0">
                <a:moveTo>
                  <a:pt x="36" y="1"/>
                </a:moveTo>
                <a:cubicBezTo>
                  <a:pt x="13" y="1"/>
                  <a:pt x="1" y="12"/>
                  <a:pt x="1" y="24"/>
                </a:cubicBezTo>
                <a:cubicBezTo>
                  <a:pt x="1" y="48"/>
                  <a:pt x="13" y="60"/>
                  <a:pt x="36" y="60"/>
                </a:cubicBezTo>
                <a:cubicBezTo>
                  <a:pt x="48" y="60"/>
                  <a:pt x="60" y="48"/>
                  <a:pt x="60" y="24"/>
                </a:cubicBezTo>
                <a:cubicBezTo>
                  <a:pt x="60" y="12"/>
                  <a:pt x="48" y="1"/>
                  <a:pt x="36" y="1"/>
                </a:cubicBezTo>
                <a:close/>
              </a:path>
            </a:pathLst>
          </a:custGeom>
          <a:solidFill>
            <a:srgbClr val="002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44"/>
          <p:cNvSpPr/>
          <p:nvPr/>
        </p:nvSpPr>
        <p:spPr>
          <a:xfrm>
            <a:off x="6213339" y="1566604"/>
            <a:ext cx="3822" cy="3822"/>
          </a:xfrm>
          <a:custGeom>
            <a:avLst/>
            <a:gdLst/>
            <a:ahLst/>
            <a:cxnLst/>
            <a:rect l="l" t="t" r="r" b="b"/>
            <a:pathLst>
              <a:path w="61" h="61" extrusionOk="0">
                <a:moveTo>
                  <a:pt x="25" y="1"/>
                </a:moveTo>
                <a:cubicBezTo>
                  <a:pt x="13" y="1"/>
                  <a:pt x="1" y="13"/>
                  <a:pt x="1" y="24"/>
                </a:cubicBezTo>
                <a:cubicBezTo>
                  <a:pt x="1" y="48"/>
                  <a:pt x="13" y="60"/>
                  <a:pt x="25" y="60"/>
                </a:cubicBezTo>
                <a:cubicBezTo>
                  <a:pt x="48" y="60"/>
                  <a:pt x="60" y="48"/>
                  <a:pt x="60" y="24"/>
                </a:cubicBezTo>
                <a:cubicBezTo>
                  <a:pt x="60" y="13"/>
                  <a:pt x="48" y="1"/>
                  <a:pt x="25" y="1"/>
                </a:cubicBezTo>
                <a:close/>
              </a:path>
            </a:pathLst>
          </a:custGeom>
          <a:solidFill>
            <a:srgbClr val="002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44"/>
          <p:cNvSpPr/>
          <p:nvPr/>
        </p:nvSpPr>
        <p:spPr>
          <a:xfrm>
            <a:off x="6208890" y="1562907"/>
            <a:ext cx="3760" cy="3760"/>
          </a:xfrm>
          <a:custGeom>
            <a:avLst/>
            <a:gdLst/>
            <a:ahLst/>
            <a:cxnLst/>
            <a:rect l="l" t="t" r="r" b="b"/>
            <a:pathLst>
              <a:path w="60" h="60" extrusionOk="0">
                <a:moveTo>
                  <a:pt x="24" y="0"/>
                </a:moveTo>
                <a:cubicBezTo>
                  <a:pt x="12" y="0"/>
                  <a:pt x="0" y="12"/>
                  <a:pt x="0" y="24"/>
                </a:cubicBezTo>
                <a:cubicBezTo>
                  <a:pt x="0" y="48"/>
                  <a:pt x="12" y="60"/>
                  <a:pt x="24" y="60"/>
                </a:cubicBezTo>
                <a:cubicBezTo>
                  <a:pt x="48" y="60"/>
                  <a:pt x="60" y="48"/>
                  <a:pt x="60" y="24"/>
                </a:cubicBezTo>
                <a:cubicBezTo>
                  <a:pt x="60" y="12"/>
                  <a:pt x="48" y="0"/>
                  <a:pt x="24" y="0"/>
                </a:cubicBezTo>
                <a:close/>
              </a:path>
            </a:pathLst>
          </a:custGeom>
          <a:solidFill>
            <a:srgbClr val="002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44"/>
          <p:cNvSpPr/>
          <p:nvPr/>
        </p:nvSpPr>
        <p:spPr>
          <a:xfrm>
            <a:off x="6187961" y="1547241"/>
            <a:ext cx="9775" cy="8961"/>
          </a:xfrm>
          <a:custGeom>
            <a:avLst/>
            <a:gdLst/>
            <a:ahLst/>
            <a:cxnLst/>
            <a:rect l="l" t="t" r="r" b="b"/>
            <a:pathLst>
              <a:path w="156" h="143" extrusionOk="0">
                <a:moveTo>
                  <a:pt x="84" y="0"/>
                </a:moveTo>
                <a:cubicBezTo>
                  <a:pt x="37" y="0"/>
                  <a:pt x="1" y="24"/>
                  <a:pt x="1" y="72"/>
                </a:cubicBezTo>
                <a:cubicBezTo>
                  <a:pt x="1" y="119"/>
                  <a:pt x="37" y="143"/>
                  <a:pt x="84" y="143"/>
                </a:cubicBezTo>
                <a:cubicBezTo>
                  <a:pt x="120" y="143"/>
                  <a:pt x="156" y="119"/>
                  <a:pt x="156" y="72"/>
                </a:cubicBezTo>
                <a:cubicBezTo>
                  <a:pt x="156" y="36"/>
                  <a:pt x="108" y="12"/>
                  <a:pt x="84" y="0"/>
                </a:cubicBezTo>
                <a:close/>
              </a:path>
            </a:pathLst>
          </a:custGeom>
          <a:solidFill>
            <a:srgbClr val="002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44"/>
          <p:cNvSpPr/>
          <p:nvPr/>
        </p:nvSpPr>
        <p:spPr>
          <a:xfrm>
            <a:off x="6228252" y="1571993"/>
            <a:ext cx="17232" cy="18548"/>
          </a:xfrm>
          <a:custGeom>
            <a:avLst/>
            <a:gdLst/>
            <a:ahLst/>
            <a:cxnLst/>
            <a:rect l="l" t="t" r="r" b="b"/>
            <a:pathLst>
              <a:path w="275" h="296" extrusionOk="0">
                <a:moveTo>
                  <a:pt x="26" y="0"/>
                </a:moveTo>
                <a:cubicBezTo>
                  <a:pt x="19" y="0"/>
                  <a:pt x="13" y="7"/>
                  <a:pt x="13" y="22"/>
                </a:cubicBezTo>
                <a:cubicBezTo>
                  <a:pt x="1" y="105"/>
                  <a:pt x="13" y="296"/>
                  <a:pt x="132" y="296"/>
                </a:cubicBezTo>
                <a:cubicBezTo>
                  <a:pt x="251" y="296"/>
                  <a:pt x="275" y="105"/>
                  <a:pt x="251" y="22"/>
                </a:cubicBezTo>
                <a:cubicBezTo>
                  <a:pt x="251" y="11"/>
                  <a:pt x="246" y="5"/>
                  <a:pt x="241" y="5"/>
                </a:cubicBezTo>
                <a:cubicBezTo>
                  <a:pt x="234" y="5"/>
                  <a:pt x="227" y="14"/>
                  <a:pt x="227" y="34"/>
                </a:cubicBezTo>
                <a:cubicBezTo>
                  <a:pt x="239" y="93"/>
                  <a:pt x="239" y="272"/>
                  <a:pt x="132" y="272"/>
                </a:cubicBezTo>
                <a:cubicBezTo>
                  <a:pt x="25" y="272"/>
                  <a:pt x="25" y="93"/>
                  <a:pt x="48" y="34"/>
                </a:cubicBezTo>
                <a:cubicBezTo>
                  <a:pt x="48" y="13"/>
                  <a:pt x="36" y="0"/>
                  <a:pt x="26" y="0"/>
                </a:cubicBezTo>
                <a:close/>
              </a:path>
            </a:pathLst>
          </a:custGeom>
          <a:solidFill>
            <a:srgbClr val="002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6" name="Google Shape;1446;p44"/>
          <p:cNvSpPr/>
          <p:nvPr/>
        </p:nvSpPr>
        <p:spPr>
          <a:xfrm>
            <a:off x="6229756" y="1552442"/>
            <a:ext cx="13472" cy="18548"/>
          </a:xfrm>
          <a:custGeom>
            <a:avLst/>
            <a:gdLst/>
            <a:ahLst/>
            <a:cxnLst/>
            <a:rect l="l" t="t" r="r" b="b"/>
            <a:pathLst>
              <a:path w="215" h="296" extrusionOk="0">
                <a:moveTo>
                  <a:pt x="108" y="0"/>
                </a:moveTo>
                <a:cubicBezTo>
                  <a:pt x="48" y="0"/>
                  <a:pt x="1" y="36"/>
                  <a:pt x="1" y="72"/>
                </a:cubicBezTo>
                <a:cubicBezTo>
                  <a:pt x="1" y="108"/>
                  <a:pt x="36" y="131"/>
                  <a:pt x="96" y="143"/>
                </a:cubicBezTo>
                <a:lnTo>
                  <a:pt x="96" y="286"/>
                </a:lnTo>
                <a:cubicBezTo>
                  <a:pt x="96" y="292"/>
                  <a:pt x="102" y="295"/>
                  <a:pt x="108" y="295"/>
                </a:cubicBezTo>
                <a:cubicBezTo>
                  <a:pt x="114" y="295"/>
                  <a:pt x="120" y="292"/>
                  <a:pt x="120" y="286"/>
                </a:cubicBezTo>
                <a:lnTo>
                  <a:pt x="120" y="143"/>
                </a:lnTo>
                <a:cubicBezTo>
                  <a:pt x="191" y="143"/>
                  <a:pt x="215" y="120"/>
                  <a:pt x="215" y="72"/>
                </a:cubicBezTo>
                <a:cubicBezTo>
                  <a:pt x="215" y="36"/>
                  <a:pt x="167" y="0"/>
                  <a:pt x="108" y="0"/>
                </a:cubicBezTo>
                <a:close/>
              </a:path>
            </a:pathLst>
          </a:custGeom>
          <a:solidFill>
            <a:srgbClr val="002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44"/>
          <p:cNvSpPr/>
          <p:nvPr/>
        </p:nvSpPr>
        <p:spPr>
          <a:xfrm>
            <a:off x="5929859" y="1639729"/>
            <a:ext cx="875959" cy="542469"/>
          </a:xfrm>
          <a:custGeom>
            <a:avLst/>
            <a:gdLst/>
            <a:ahLst/>
            <a:cxnLst/>
            <a:rect l="l" t="t" r="r" b="b"/>
            <a:pathLst>
              <a:path w="13979" h="8657" extrusionOk="0">
                <a:moveTo>
                  <a:pt x="1715" y="0"/>
                </a:moveTo>
                <a:cubicBezTo>
                  <a:pt x="727" y="2370"/>
                  <a:pt x="131" y="5334"/>
                  <a:pt x="0" y="8585"/>
                </a:cubicBezTo>
                <a:lnTo>
                  <a:pt x="0" y="8656"/>
                </a:lnTo>
                <a:lnTo>
                  <a:pt x="13978" y="8656"/>
                </a:lnTo>
                <a:lnTo>
                  <a:pt x="13966" y="8561"/>
                </a:lnTo>
                <a:cubicBezTo>
                  <a:pt x="13681" y="5442"/>
                  <a:pt x="13026" y="2572"/>
                  <a:pt x="12073" y="262"/>
                </a:cubicBezTo>
                <a:lnTo>
                  <a:pt x="11942" y="322"/>
                </a:lnTo>
                <a:cubicBezTo>
                  <a:pt x="12871" y="2596"/>
                  <a:pt x="13526" y="5418"/>
                  <a:pt x="13812" y="8502"/>
                </a:cubicBezTo>
                <a:lnTo>
                  <a:pt x="155" y="8502"/>
                </a:lnTo>
                <a:cubicBezTo>
                  <a:pt x="286" y="5299"/>
                  <a:pt x="881" y="2382"/>
                  <a:pt x="1846" y="60"/>
                </a:cubicBezTo>
                <a:lnTo>
                  <a:pt x="17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44"/>
          <p:cNvSpPr/>
          <p:nvPr/>
        </p:nvSpPr>
        <p:spPr>
          <a:xfrm>
            <a:off x="6261086" y="1298790"/>
            <a:ext cx="203026" cy="100009"/>
          </a:xfrm>
          <a:custGeom>
            <a:avLst/>
            <a:gdLst/>
            <a:ahLst/>
            <a:cxnLst/>
            <a:rect l="l" t="t" r="r" b="b"/>
            <a:pathLst>
              <a:path w="3240" h="1596" extrusionOk="0">
                <a:moveTo>
                  <a:pt x="394" y="0"/>
                </a:moveTo>
                <a:cubicBezTo>
                  <a:pt x="179" y="0"/>
                  <a:pt x="1" y="179"/>
                  <a:pt x="1" y="405"/>
                </a:cubicBezTo>
                <a:lnTo>
                  <a:pt x="1" y="1191"/>
                </a:lnTo>
                <a:cubicBezTo>
                  <a:pt x="1" y="1417"/>
                  <a:pt x="179" y="1596"/>
                  <a:pt x="394" y="1596"/>
                </a:cubicBezTo>
                <a:lnTo>
                  <a:pt x="2834" y="1596"/>
                </a:lnTo>
                <a:cubicBezTo>
                  <a:pt x="3061" y="1596"/>
                  <a:pt x="3239" y="1429"/>
                  <a:pt x="3239" y="1191"/>
                </a:cubicBezTo>
                <a:lnTo>
                  <a:pt x="3239" y="405"/>
                </a:lnTo>
                <a:cubicBezTo>
                  <a:pt x="3239" y="179"/>
                  <a:pt x="3061" y="0"/>
                  <a:pt x="283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44"/>
          <p:cNvSpPr/>
          <p:nvPr/>
        </p:nvSpPr>
        <p:spPr>
          <a:xfrm>
            <a:off x="6255886" y="1294278"/>
            <a:ext cx="213428" cy="109033"/>
          </a:xfrm>
          <a:custGeom>
            <a:avLst/>
            <a:gdLst/>
            <a:ahLst/>
            <a:cxnLst/>
            <a:rect l="l" t="t" r="r" b="b"/>
            <a:pathLst>
              <a:path w="3406" h="1740" extrusionOk="0">
                <a:moveTo>
                  <a:pt x="2929" y="168"/>
                </a:moveTo>
                <a:cubicBezTo>
                  <a:pt x="3108" y="168"/>
                  <a:pt x="3251" y="310"/>
                  <a:pt x="3251" y="489"/>
                </a:cubicBezTo>
                <a:lnTo>
                  <a:pt x="3251" y="1275"/>
                </a:lnTo>
                <a:cubicBezTo>
                  <a:pt x="3251" y="1453"/>
                  <a:pt x="3108" y="1608"/>
                  <a:pt x="2929" y="1608"/>
                </a:cubicBezTo>
                <a:lnTo>
                  <a:pt x="489" y="1608"/>
                </a:lnTo>
                <a:cubicBezTo>
                  <a:pt x="310" y="1608"/>
                  <a:pt x="155" y="1453"/>
                  <a:pt x="155" y="1275"/>
                </a:cubicBezTo>
                <a:lnTo>
                  <a:pt x="155" y="489"/>
                </a:lnTo>
                <a:cubicBezTo>
                  <a:pt x="155" y="310"/>
                  <a:pt x="310" y="168"/>
                  <a:pt x="489" y="168"/>
                </a:cubicBezTo>
                <a:close/>
                <a:moveTo>
                  <a:pt x="477" y="1"/>
                </a:moveTo>
                <a:cubicBezTo>
                  <a:pt x="215" y="1"/>
                  <a:pt x="0" y="215"/>
                  <a:pt x="0" y="477"/>
                </a:cubicBezTo>
                <a:lnTo>
                  <a:pt x="0" y="1263"/>
                </a:lnTo>
                <a:cubicBezTo>
                  <a:pt x="0" y="1537"/>
                  <a:pt x="227" y="1739"/>
                  <a:pt x="477" y="1739"/>
                </a:cubicBezTo>
                <a:lnTo>
                  <a:pt x="2917" y="1739"/>
                </a:lnTo>
                <a:cubicBezTo>
                  <a:pt x="3179" y="1739"/>
                  <a:pt x="3406" y="1537"/>
                  <a:pt x="3406" y="1263"/>
                </a:cubicBezTo>
                <a:lnTo>
                  <a:pt x="3406" y="477"/>
                </a:lnTo>
                <a:cubicBezTo>
                  <a:pt x="3406" y="203"/>
                  <a:pt x="3179" y="1"/>
                  <a:pt x="291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44"/>
          <p:cNvSpPr/>
          <p:nvPr/>
        </p:nvSpPr>
        <p:spPr>
          <a:xfrm>
            <a:off x="5873150" y="2208255"/>
            <a:ext cx="262681" cy="356111"/>
          </a:xfrm>
          <a:custGeom>
            <a:avLst/>
            <a:gdLst/>
            <a:ahLst/>
            <a:cxnLst/>
            <a:rect l="l" t="t" r="r" b="b"/>
            <a:pathLst>
              <a:path w="4192" h="5683" extrusionOk="0">
                <a:moveTo>
                  <a:pt x="1882" y="0"/>
                </a:moveTo>
                <a:lnTo>
                  <a:pt x="0" y="1572"/>
                </a:lnTo>
                <a:lnTo>
                  <a:pt x="381" y="2084"/>
                </a:lnTo>
                <a:lnTo>
                  <a:pt x="1072" y="3000"/>
                </a:lnTo>
                <a:cubicBezTo>
                  <a:pt x="1215" y="3262"/>
                  <a:pt x="1429" y="3739"/>
                  <a:pt x="1441" y="3953"/>
                </a:cubicBezTo>
                <a:cubicBezTo>
                  <a:pt x="1453" y="4163"/>
                  <a:pt x="1910" y="5574"/>
                  <a:pt x="1996" y="5574"/>
                </a:cubicBezTo>
                <a:cubicBezTo>
                  <a:pt x="1998" y="5574"/>
                  <a:pt x="1999" y="5573"/>
                  <a:pt x="2001" y="5572"/>
                </a:cubicBezTo>
                <a:cubicBezTo>
                  <a:pt x="2084" y="5513"/>
                  <a:pt x="2929" y="4536"/>
                  <a:pt x="2929" y="4536"/>
                </a:cubicBezTo>
                <a:cubicBezTo>
                  <a:pt x="2929" y="4536"/>
                  <a:pt x="3013" y="4667"/>
                  <a:pt x="3144" y="4941"/>
                </a:cubicBezTo>
                <a:cubicBezTo>
                  <a:pt x="3258" y="5192"/>
                  <a:pt x="3677" y="5682"/>
                  <a:pt x="3848" y="5682"/>
                </a:cubicBezTo>
                <a:cubicBezTo>
                  <a:pt x="3856" y="5682"/>
                  <a:pt x="3863" y="5681"/>
                  <a:pt x="3870" y="5679"/>
                </a:cubicBezTo>
                <a:cubicBezTo>
                  <a:pt x="4013" y="5620"/>
                  <a:pt x="4001" y="5572"/>
                  <a:pt x="4060" y="5251"/>
                </a:cubicBezTo>
                <a:cubicBezTo>
                  <a:pt x="4120" y="4941"/>
                  <a:pt x="3739" y="3596"/>
                  <a:pt x="3739" y="3596"/>
                </a:cubicBezTo>
                <a:cubicBezTo>
                  <a:pt x="3739" y="3596"/>
                  <a:pt x="4108" y="2465"/>
                  <a:pt x="4156" y="2274"/>
                </a:cubicBezTo>
                <a:cubicBezTo>
                  <a:pt x="4191" y="2084"/>
                  <a:pt x="3858" y="1822"/>
                  <a:pt x="3858" y="1822"/>
                </a:cubicBezTo>
                <a:cubicBezTo>
                  <a:pt x="3858" y="1822"/>
                  <a:pt x="3025" y="964"/>
                  <a:pt x="2620" y="572"/>
                </a:cubicBezTo>
                <a:cubicBezTo>
                  <a:pt x="2215" y="191"/>
                  <a:pt x="1882" y="0"/>
                  <a:pt x="188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44"/>
          <p:cNvSpPr/>
          <p:nvPr/>
        </p:nvSpPr>
        <p:spPr>
          <a:xfrm>
            <a:off x="5866445" y="2200046"/>
            <a:ext cx="276091" cy="370085"/>
          </a:xfrm>
          <a:custGeom>
            <a:avLst/>
            <a:gdLst/>
            <a:ahLst/>
            <a:cxnLst/>
            <a:rect l="l" t="t" r="r" b="b"/>
            <a:pathLst>
              <a:path w="4406" h="5906" extrusionOk="0">
                <a:moveTo>
                  <a:pt x="2036" y="202"/>
                </a:moveTo>
                <a:cubicBezTo>
                  <a:pt x="3096" y="1155"/>
                  <a:pt x="4179" y="2227"/>
                  <a:pt x="4179" y="2405"/>
                </a:cubicBezTo>
                <a:cubicBezTo>
                  <a:pt x="4120" y="2679"/>
                  <a:pt x="3763" y="3715"/>
                  <a:pt x="3763" y="3727"/>
                </a:cubicBezTo>
                <a:lnTo>
                  <a:pt x="3763" y="3751"/>
                </a:lnTo>
                <a:lnTo>
                  <a:pt x="3822" y="3989"/>
                </a:lnTo>
                <a:cubicBezTo>
                  <a:pt x="4025" y="4822"/>
                  <a:pt x="4191" y="5536"/>
                  <a:pt x="4037" y="5715"/>
                </a:cubicBezTo>
                <a:cubicBezTo>
                  <a:pt x="4027" y="5725"/>
                  <a:pt x="3994" y="5742"/>
                  <a:pt x="3931" y="5742"/>
                </a:cubicBezTo>
                <a:cubicBezTo>
                  <a:pt x="3916" y="5742"/>
                  <a:pt x="3900" y="5741"/>
                  <a:pt x="3882" y="5739"/>
                </a:cubicBezTo>
                <a:cubicBezTo>
                  <a:pt x="3667" y="5715"/>
                  <a:pt x="3286" y="5120"/>
                  <a:pt x="2882" y="4143"/>
                </a:cubicBezTo>
                <a:lnTo>
                  <a:pt x="2751" y="4215"/>
                </a:lnTo>
                <a:cubicBezTo>
                  <a:pt x="2810" y="4382"/>
                  <a:pt x="2882" y="4536"/>
                  <a:pt x="2941" y="4679"/>
                </a:cubicBezTo>
                <a:lnTo>
                  <a:pt x="2132" y="5608"/>
                </a:lnTo>
                <a:cubicBezTo>
                  <a:pt x="2024" y="5394"/>
                  <a:pt x="1798" y="4894"/>
                  <a:pt x="1667" y="4143"/>
                </a:cubicBezTo>
                <a:cubicBezTo>
                  <a:pt x="1500" y="3239"/>
                  <a:pt x="465" y="2024"/>
                  <a:pt x="203" y="1738"/>
                </a:cubicBezTo>
                <a:lnTo>
                  <a:pt x="2036" y="202"/>
                </a:lnTo>
                <a:close/>
                <a:moveTo>
                  <a:pt x="2048" y="0"/>
                </a:moveTo>
                <a:lnTo>
                  <a:pt x="0" y="1703"/>
                </a:lnTo>
                <a:lnTo>
                  <a:pt x="60" y="1762"/>
                </a:lnTo>
                <a:cubicBezTo>
                  <a:pt x="72" y="1786"/>
                  <a:pt x="1370" y="3191"/>
                  <a:pt x="1536" y="4167"/>
                </a:cubicBezTo>
                <a:cubicBezTo>
                  <a:pt x="1715" y="5179"/>
                  <a:pt x="2036" y="5727"/>
                  <a:pt x="2048" y="5751"/>
                </a:cubicBezTo>
                <a:lnTo>
                  <a:pt x="2096" y="5846"/>
                </a:lnTo>
                <a:lnTo>
                  <a:pt x="3024" y="4822"/>
                </a:lnTo>
                <a:cubicBezTo>
                  <a:pt x="3346" y="5501"/>
                  <a:pt x="3632" y="5870"/>
                  <a:pt x="3870" y="5906"/>
                </a:cubicBezTo>
                <a:lnTo>
                  <a:pt x="3929" y="5906"/>
                </a:lnTo>
                <a:cubicBezTo>
                  <a:pt x="4025" y="5906"/>
                  <a:pt x="4096" y="5870"/>
                  <a:pt x="4156" y="5798"/>
                </a:cubicBezTo>
                <a:cubicBezTo>
                  <a:pt x="4370" y="5560"/>
                  <a:pt x="4215" y="4917"/>
                  <a:pt x="3977" y="3941"/>
                </a:cubicBezTo>
                <a:lnTo>
                  <a:pt x="3929" y="3739"/>
                </a:lnTo>
                <a:cubicBezTo>
                  <a:pt x="3977" y="3596"/>
                  <a:pt x="4287" y="2691"/>
                  <a:pt x="4346" y="2429"/>
                </a:cubicBezTo>
                <a:cubicBezTo>
                  <a:pt x="4406" y="2155"/>
                  <a:pt x="2798" y="667"/>
                  <a:pt x="2096" y="36"/>
                </a:cubicBezTo>
                <a:lnTo>
                  <a:pt x="204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44"/>
          <p:cNvSpPr/>
          <p:nvPr/>
        </p:nvSpPr>
        <p:spPr>
          <a:xfrm>
            <a:off x="5500127" y="1632273"/>
            <a:ext cx="556631" cy="740921"/>
          </a:xfrm>
          <a:custGeom>
            <a:avLst/>
            <a:gdLst/>
            <a:ahLst/>
            <a:cxnLst/>
            <a:rect l="l" t="t" r="r" b="b"/>
            <a:pathLst>
              <a:path w="8883" h="11824" extrusionOk="0">
                <a:moveTo>
                  <a:pt x="3308" y="1"/>
                </a:moveTo>
                <a:cubicBezTo>
                  <a:pt x="3054" y="1"/>
                  <a:pt x="2687" y="115"/>
                  <a:pt x="2215" y="548"/>
                </a:cubicBezTo>
                <a:cubicBezTo>
                  <a:pt x="1203" y="1465"/>
                  <a:pt x="0" y="2608"/>
                  <a:pt x="131" y="3596"/>
                </a:cubicBezTo>
                <a:cubicBezTo>
                  <a:pt x="262" y="4572"/>
                  <a:pt x="798" y="5465"/>
                  <a:pt x="1203" y="6037"/>
                </a:cubicBezTo>
                <a:cubicBezTo>
                  <a:pt x="1596" y="6608"/>
                  <a:pt x="3275" y="8775"/>
                  <a:pt x="3275" y="8775"/>
                </a:cubicBezTo>
                <a:lnTo>
                  <a:pt x="5953" y="11823"/>
                </a:lnTo>
                <a:cubicBezTo>
                  <a:pt x="5953" y="11823"/>
                  <a:pt x="7394" y="10645"/>
                  <a:pt x="7989" y="10073"/>
                </a:cubicBezTo>
                <a:cubicBezTo>
                  <a:pt x="8585" y="9490"/>
                  <a:pt x="8882" y="9192"/>
                  <a:pt x="8882" y="9192"/>
                </a:cubicBezTo>
                <a:lnTo>
                  <a:pt x="6632" y="5025"/>
                </a:lnTo>
                <a:lnTo>
                  <a:pt x="4846" y="1739"/>
                </a:lnTo>
                <a:lnTo>
                  <a:pt x="3739" y="143"/>
                </a:lnTo>
                <a:cubicBezTo>
                  <a:pt x="3739" y="143"/>
                  <a:pt x="3593" y="1"/>
                  <a:pt x="33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44"/>
          <p:cNvSpPr/>
          <p:nvPr/>
        </p:nvSpPr>
        <p:spPr>
          <a:xfrm>
            <a:off x="5486718" y="1602446"/>
            <a:ext cx="576746" cy="775198"/>
          </a:xfrm>
          <a:custGeom>
            <a:avLst/>
            <a:gdLst/>
            <a:ahLst/>
            <a:cxnLst/>
            <a:rect l="l" t="t" r="r" b="b"/>
            <a:pathLst>
              <a:path w="9204" h="12371" extrusionOk="0">
                <a:moveTo>
                  <a:pt x="3750" y="0"/>
                </a:moveTo>
                <a:cubicBezTo>
                  <a:pt x="1167" y="1655"/>
                  <a:pt x="0" y="3191"/>
                  <a:pt x="310" y="4584"/>
                </a:cubicBezTo>
                <a:cubicBezTo>
                  <a:pt x="762" y="6584"/>
                  <a:pt x="5894" y="12109"/>
                  <a:pt x="6120" y="12347"/>
                </a:cubicBezTo>
                <a:lnTo>
                  <a:pt x="6132" y="12371"/>
                </a:lnTo>
                <a:lnTo>
                  <a:pt x="6167" y="12371"/>
                </a:lnTo>
                <a:cubicBezTo>
                  <a:pt x="6477" y="12371"/>
                  <a:pt x="8537" y="10347"/>
                  <a:pt x="9156" y="9728"/>
                </a:cubicBezTo>
                <a:lnTo>
                  <a:pt x="9204" y="9680"/>
                </a:lnTo>
                <a:lnTo>
                  <a:pt x="5798" y="3382"/>
                </a:lnTo>
                <a:lnTo>
                  <a:pt x="5655" y="3453"/>
                </a:lnTo>
                <a:lnTo>
                  <a:pt x="9013" y="9668"/>
                </a:lnTo>
                <a:cubicBezTo>
                  <a:pt x="7822" y="10859"/>
                  <a:pt x="6465" y="12121"/>
                  <a:pt x="6191" y="12228"/>
                </a:cubicBezTo>
                <a:cubicBezTo>
                  <a:pt x="5763" y="11764"/>
                  <a:pt x="869" y="6453"/>
                  <a:pt x="452" y="4560"/>
                </a:cubicBezTo>
                <a:cubicBezTo>
                  <a:pt x="155" y="3239"/>
                  <a:pt x="1298" y="1750"/>
                  <a:pt x="3834" y="119"/>
                </a:cubicBezTo>
                <a:lnTo>
                  <a:pt x="37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p44"/>
          <p:cNvSpPr/>
          <p:nvPr/>
        </p:nvSpPr>
        <p:spPr>
          <a:xfrm>
            <a:off x="5884367" y="1834418"/>
            <a:ext cx="69430" cy="64229"/>
          </a:xfrm>
          <a:custGeom>
            <a:avLst/>
            <a:gdLst/>
            <a:ahLst/>
            <a:cxnLst/>
            <a:rect l="l" t="t" r="r" b="b"/>
            <a:pathLst>
              <a:path w="1108" h="1025" extrusionOk="0">
                <a:moveTo>
                  <a:pt x="1012" y="1"/>
                </a:moveTo>
                <a:lnTo>
                  <a:pt x="0" y="918"/>
                </a:lnTo>
                <a:lnTo>
                  <a:pt x="95" y="1025"/>
                </a:lnTo>
                <a:lnTo>
                  <a:pt x="1107" y="108"/>
                </a:lnTo>
                <a:lnTo>
                  <a:pt x="101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44"/>
          <p:cNvSpPr/>
          <p:nvPr/>
        </p:nvSpPr>
        <p:spPr>
          <a:xfrm>
            <a:off x="6893026" y="980095"/>
            <a:ext cx="261177" cy="508256"/>
          </a:xfrm>
          <a:custGeom>
            <a:avLst/>
            <a:gdLst/>
            <a:ahLst/>
            <a:cxnLst/>
            <a:rect l="l" t="t" r="r" b="b"/>
            <a:pathLst>
              <a:path w="4168" h="8111" extrusionOk="0">
                <a:moveTo>
                  <a:pt x="2406" y="1"/>
                </a:moveTo>
                <a:cubicBezTo>
                  <a:pt x="2256" y="1"/>
                  <a:pt x="2191" y="225"/>
                  <a:pt x="2191" y="395"/>
                </a:cubicBezTo>
                <a:cubicBezTo>
                  <a:pt x="2191" y="562"/>
                  <a:pt x="2536" y="1634"/>
                  <a:pt x="2560" y="1729"/>
                </a:cubicBezTo>
                <a:cubicBezTo>
                  <a:pt x="2596" y="1812"/>
                  <a:pt x="2513" y="1812"/>
                  <a:pt x="2513" y="1812"/>
                </a:cubicBezTo>
                <a:cubicBezTo>
                  <a:pt x="2513" y="1812"/>
                  <a:pt x="2417" y="1788"/>
                  <a:pt x="2251" y="1788"/>
                </a:cubicBezTo>
                <a:cubicBezTo>
                  <a:pt x="2072" y="1788"/>
                  <a:pt x="1977" y="1979"/>
                  <a:pt x="1965" y="2062"/>
                </a:cubicBezTo>
                <a:cubicBezTo>
                  <a:pt x="1960" y="2100"/>
                  <a:pt x="1938" y="2112"/>
                  <a:pt x="1914" y="2112"/>
                </a:cubicBezTo>
                <a:cubicBezTo>
                  <a:pt x="1877" y="2112"/>
                  <a:pt x="1834" y="2086"/>
                  <a:pt x="1834" y="2086"/>
                </a:cubicBezTo>
                <a:cubicBezTo>
                  <a:pt x="1834" y="2086"/>
                  <a:pt x="1787" y="2048"/>
                  <a:pt x="1609" y="2048"/>
                </a:cubicBezTo>
                <a:cubicBezTo>
                  <a:pt x="1587" y="2048"/>
                  <a:pt x="1563" y="2049"/>
                  <a:pt x="1536" y="2050"/>
                </a:cubicBezTo>
                <a:cubicBezTo>
                  <a:pt x="1286" y="2062"/>
                  <a:pt x="1250" y="2360"/>
                  <a:pt x="1239" y="2479"/>
                </a:cubicBezTo>
                <a:cubicBezTo>
                  <a:pt x="1235" y="2513"/>
                  <a:pt x="1222" y="2526"/>
                  <a:pt x="1204" y="2526"/>
                </a:cubicBezTo>
                <a:cubicBezTo>
                  <a:pt x="1167" y="2526"/>
                  <a:pt x="1105" y="2471"/>
                  <a:pt x="1048" y="2455"/>
                </a:cubicBezTo>
                <a:cubicBezTo>
                  <a:pt x="1029" y="2450"/>
                  <a:pt x="1009" y="2447"/>
                  <a:pt x="986" y="2447"/>
                </a:cubicBezTo>
                <a:cubicBezTo>
                  <a:pt x="908" y="2447"/>
                  <a:pt x="805" y="2482"/>
                  <a:pt x="667" y="2574"/>
                </a:cubicBezTo>
                <a:cubicBezTo>
                  <a:pt x="512" y="2693"/>
                  <a:pt x="572" y="3181"/>
                  <a:pt x="572" y="3253"/>
                </a:cubicBezTo>
                <a:cubicBezTo>
                  <a:pt x="572" y="3322"/>
                  <a:pt x="682" y="3468"/>
                  <a:pt x="754" y="3468"/>
                </a:cubicBezTo>
                <a:cubicBezTo>
                  <a:pt x="757" y="3468"/>
                  <a:pt x="760" y="3468"/>
                  <a:pt x="762" y="3467"/>
                </a:cubicBezTo>
                <a:cubicBezTo>
                  <a:pt x="834" y="3467"/>
                  <a:pt x="905" y="3562"/>
                  <a:pt x="905" y="3562"/>
                </a:cubicBezTo>
                <a:cubicBezTo>
                  <a:pt x="905" y="3562"/>
                  <a:pt x="941" y="3586"/>
                  <a:pt x="941" y="3669"/>
                </a:cubicBezTo>
                <a:cubicBezTo>
                  <a:pt x="953" y="3765"/>
                  <a:pt x="846" y="3908"/>
                  <a:pt x="846" y="3908"/>
                </a:cubicBezTo>
                <a:cubicBezTo>
                  <a:pt x="846" y="3908"/>
                  <a:pt x="357" y="4265"/>
                  <a:pt x="215" y="4443"/>
                </a:cubicBezTo>
                <a:cubicBezTo>
                  <a:pt x="60" y="4622"/>
                  <a:pt x="36" y="5503"/>
                  <a:pt x="12" y="5920"/>
                </a:cubicBezTo>
                <a:cubicBezTo>
                  <a:pt x="0" y="6336"/>
                  <a:pt x="119" y="8111"/>
                  <a:pt x="119" y="8111"/>
                </a:cubicBezTo>
                <a:lnTo>
                  <a:pt x="2870" y="7896"/>
                </a:lnTo>
                <a:cubicBezTo>
                  <a:pt x="2870" y="7896"/>
                  <a:pt x="2763" y="5777"/>
                  <a:pt x="2751" y="5313"/>
                </a:cubicBezTo>
                <a:cubicBezTo>
                  <a:pt x="2751" y="4860"/>
                  <a:pt x="2834" y="4848"/>
                  <a:pt x="2834" y="4848"/>
                </a:cubicBezTo>
                <a:cubicBezTo>
                  <a:pt x="2834" y="4848"/>
                  <a:pt x="3822" y="4074"/>
                  <a:pt x="3989" y="3812"/>
                </a:cubicBezTo>
                <a:cubicBezTo>
                  <a:pt x="4156" y="3539"/>
                  <a:pt x="4084" y="3300"/>
                  <a:pt x="4037" y="3158"/>
                </a:cubicBezTo>
                <a:cubicBezTo>
                  <a:pt x="3989" y="3003"/>
                  <a:pt x="3632" y="2050"/>
                  <a:pt x="3632" y="2026"/>
                </a:cubicBezTo>
                <a:cubicBezTo>
                  <a:pt x="3632" y="1991"/>
                  <a:pt x="3786" y="1848"/>
                  <a:pt x="3917" y="1645"/>
                </a:cubicBezTo>
                <a:cubicBezTo>
                  <a:pt x="4048" y="1455"/>
                  <a:pt x="4144" y="1157"/>
                  <a:pt x="4156" y="1110"/>
                </a:cubicBezTo>
                <a:cubicBezTo>
                  <a:pt x="4156" y="1074"/>
                  <a:pt x="4167" y="741"/>
                  <a:pt x="3929" y="657"/>
                </a:cubicBezTo>
                <a:cubicBezTo>
                  <a:pt x="3886" y="639"/>
                  <a:pt x="3843" y="631"/>
                  <a:pt x="3800" y="631"/>
                </a:cubicBezTo>
                <a:cubicBezTo>
                  <a:pt x="3617" y="631"/>
                  <a:pt x="3440" y="773"/>
                  <a:pt x="3334" y="860"/>
                </a:cubicBezTo>
                <a:cubicBezTo>
                  <a:pt x="3272" y="910"/>
                  <a:pt x="3231" y="924"/>
                  <a:pt x="3206" y="924"/>
                </a:cubicBezTo>
                <a:cubicBezTo>
                  <a:pt x="3177" y="924"/>
                  <a:pt x="3167" y="907"/>
                  <a:pt x="3167" y="907"/>
                </a:cubicBezTo>
                <a:cubicBezTo>
                  <a:pt x="3167" y="907"/>
                  <a:pt x="3144" y="860"/>
                  <a:pt x="2929" y="443"/>
                </a:cubicBezTo>
                <a:cubicBezTo>
                  <a:pt x="2727" y="26"/>
                  <a:pt x="2596" y="14"/>
                  <a:pt x="2429" y="2"/>
                </a:cubicBezTo>
                <a:cubicBezTo>
                  <a:pt x="2421" y="1"/>
                  <a:pt x="2414" y="1"/>
                  <a:pt x="24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44"/>
          <p:cNvSpPr/>
          <p:nvPr/>
        </p:nvSpPr>
        <p:spPr>
          <a:xfrm>
            <a:off x="7001179" y="1086493"/>
            <a:ext cx="57524" cy="113858"/>
          </a:xfrm>
          <a:custGeom>
            <a:avLst/>
            <a:gdLst/>
            <a:ahLst/>
            <a:cxnLst/>
            <a:rect l="l" t="t" r="r" b="b"/>
            <a:pathLst>
              <a:path w="918" h="1817" extrusionOk="0">
                <a:moveTo>
                  <a:pt x="591" y="1"/>
                </a:moveTo>
                <a:cubicBezTo>
                  <a:pt x="515" y="1"/>
                  <a:pt x="428" y="18"/>
                  <a:pt x="334" y="66"/>
                </a:cubicBezTo>
                <a:cubicBezTo>
                  <a:pt x="1" y="233"/>
                  <a:pt x="215" y="805"/>
                  <a:pt x="275" y="995"/>
                </a:cubicBezTo>
                <a:lnTo>
                  <a:pt x="286" y="1019"/>
                </a:lnTo>
                <a:cubicBezTo>
                  <a:pt x="334" y="1162"/>
                  <a:pt x="572" y="1781"/>
                  <a:pt x="584" y="1817"/>
                </a:cubicBezTo>
                <a:lnTo>
                  <a:pt x="739" y="1757"/>
                </a:lnTo>
                <a:cubicBezTo>
                  <a:pt x="739" y="1757"/>
                  <a:pt x="477" y="1114"/>
                  <a:pt x="441" y="983"/>
                </a:cubicBezTo>
                <a:lnTo>
                  <a:pt x="417" y="948"/>
                </a:lnTo>
                <a:cubicBezTo>
                  <a:pt x="275" y="531"/>
                  <a:pt x="275" y="281"/>
                  <a:pt x="406" y="197"/>
                </a:cubicBezTo>
                <a:cubicBezTo>
                  <a:pt x="475" y="166"/>
                  <a:pt x="539" y="155"/>
                  <a:pt x="595" y="155"/>
                </a:cubicBezTo>
                <a:cubicBezTo>
                  <a:pt x="732" y="155"/>
                  <a:pt x="822" y="221"/>
                  <a:pt x="822" y="221"/>
                </a:cubicBezTo>
                <a:lnTo>
                  <a:pt x="917" y="102"/>
                </a:lnTo>
                <a:cubicBezTo>
                  <a:pt x="901" y="102"/>
                  <a:pt x="776" y="1"/>
                  <a:pt x="59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44"/>
          <p:cNvSpPr/>
          <p:nvPr/>
        </p:nvSpPr>
        <p:spPr>
          <a:xfrm>
            <a:off x="6965400" y="1102723"/>
            <a:ext cx="54516" cy="117054"/>
          </a:xfrm>
          <a:custGeom>
            <a:avLst/>
            <a:gdLst/>
            <a:ahLst/>
            <a:cxnLst/>
            <a:rect l="l" t="t" r="r" b="b"/>
            <a:pathLst>
              <a:path w="870" h="1868" extrusionOk="0">
                <a:moveTo>
                  <a:pt x="493" y="0"/>
                </a:moveTo>
                <a:cubicBezTo>
                  <a:pt x="448" y="0"/>
                  <a:pt x="398" y="7"/>
                  <a:pt x="345" y="22"/>
                </a:cubicBezTo>
                <a:cubicBezTo>
                  <a:pt x="203" y="69"/>
                  <a:pt x="95" y="165"/>
                  <a:pt x="36" y="331"/>
                </a:cubicBezTo>
                <a:cubicBezTo>
                  <a:pt x="0" y="462"/>
                  <a:pt x="0" y="617"/>
                  <a:pt x="24" y="736"/>
                </a:cubicBezTo>
                <a:cubicBezTo>
                  <a:pt x="84" y="927"/>
                  <a:pt x="453" y="1820"/>
                  <a:pt x="476" y="1867"/>
                </a:cubicBezTo>
                <a:lnTo>
                  <a:pt x="607" y="1820"/>
                </a:lnTo>
                <a:cubicBezTo>
                  <a:pt x="607" y="1808"/>
                  <a:pt x="215" y="879"/>
                  <a:pt x="167" y="700"/>
                </a:cubicBezTo>
                <a:cubicBezTo>
                  <a:pt x="155" y="617"/>
                  <a:pt x="155" y="486"/>
                  <a:pt x="191" y="391"/>
                </a:cubicBezTo>
                <a:cubicBezTo>
                  <a:pt x="215" y="272"/>
                  <a:pt x="286" y="200"/>
                  <a:pt x="393" y="165"/>
                </a:cubicBezTo>
                <a:cubicBezTo>
                  <a:pt x="427" y="156"/>
                  <a:pt x="459" y="152"/>
                  <a:pt x="489" y="152"/>
                </a:cubicBezTo>
                <a:cubicBezTo>
                  <a:pt x="656" y="152"/>
                  <a:pt x="750" y="274"/>
                  <a:pt x="750" y="284"/>
                </a:cubicBezTo>
                <a:lnTo>
                  <a:pt x="869" y="200"/>
                </a:lnTo>
                <a:cubicBezTo>
                  <a:pt x="869" y="180"/>
                  <a:pt x="735" y="0"/>
                  <a:pt x="49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44"/>
          <p:cNvSpPr/>
          <p:nvPr/>
        </p:nvSpPr>
        <p:spPr>
          <a:xfrm>
            <a:off x="7090722" y="1014182"/>
            <a:ext cx="68678" cy="94432"/>
          </a:xfrm>
          <a:custGeom>
            <a:avLst/>
            <a:gdLst/>
            <a:ahLst/>
            <a:cxnLst/>
            <a:rect l="l" t="t" r="r" b="b"/>
            <a:pathLst>
              <a:path w="1096" h="1507" extrusionOk="0">
                <a:moveTo>
                  <a:pt x="623" y="0"/>
                </a:moveTo>
                <a:cubicBezTo>
                  <a:pt x="473" y="0"/>
                  <a:pt x="246" y="68"/>
                  <a:pt x="0" y="375"/>
                </a:cubicBezTo>
                <a:lnTo>
                  <a:pt x="120" y="458"/>
                </a:lnTo>
                <a:cubicBezTo>
                  <a:pt x="277" y="261"/>
                  <a:pt x="451" y="146"/>
                  <a:pt x="608" y="146"/>
                </a:cubicBezTo>
                <a:cubicBezTo>
                  <a:pt x="641" y="146"/>
                  <a:pt x="672" y="151"/>
                  <a:pt x="703" y="161"/>
                </a:cubicBezTo>
                <a:cubicBezTo>
                  <a:pt x="834" y="208"/>
                  <a:pt x="905" y="328"/>
                  <a:pt x="929" y="482"/>
                </a:cubicBezTo>
                <a:cubicBezTo>
                  <a:pt x="941" y="780"/>
                  <a:pt x="584" y="1256"/>
                  <a:pt x="429" y="1399"/>
                </a:cubicBezTo>
                <a:lnTo>
                  <a:pt x="536" y="1506"/>
                </a:lnTo>
                <a:cubicBezTo>
                  <a:pt x="572" y="1494"/>
                  <a:pt x="1096" y="899"/>
                  <a:pt x="1072" y="458"/>
                </a:cubicBezTo>
                <a:cubicBezTo>
                  <a:pt x="1060" y="244"/>
                  <a:pt x="929" y="77"/>
                  <a:pt x="751" y="18"/>
                </a:cubicBezTo>
                <a:cubicBezTo>
                  <a:pt x="719" y="9"/>
                  <a:pt x="676" y="0"/>
                  <a:pt x="62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44"/>
          <p:cNvSpPr/>
          <p:nvPr/>
        </p:nvSpPr>
        <p:spPr>
          <a:xfrm>
            <a:off x="6916148" y="1129792"/>
            <a:ext cx="58965" cy="74318"/>
          </a:xfrm>
          <a:custGeom>
            <a:avLst/>
            <a:gdLst/>
            <a:ahLst/>
            <a:cxnLst/>
            <a:rect l="l" t="t" r="r" b="b"/>
            <a:pathLst>
              <a:path w="941" h="1186" extrusionOk="0">
                <a:moveTo>
                  <a:pt x="617" y="1"/>
                </a:moveTo>
                <a:cubicBezTo>
                  <a:pt x="584" y="1"/>
                  <a:pt x="550" y="6"/>
                  <a:pt x="512" y="18"/>
                </a:cubicBezTo>
                <a:cubicBezTo>
                  <a:pt x="155" y="102"/>
                  <a:pt x="0" y="364"/>
                  <a:pt x="84" y="792"/>
                </a:cubicBezTo>
                <a:cubicBezTo>
                  <a:pt x="108" y="971"/>
                  <a:pt x="179" y="1090"/>
                  <a:pt x="286" y="1150"/>
                </a:cubicBezTo>
                <a:cubicBezTo>
                  <a:pt x="334" y="1161"/>
                  <a:pt x="381" y="1185"/>
                  <a:pt x="417" y="1185"/>
                </a:cubicBezTo>
                <a:cubicBezTo>
                  <a:pt x="512" y="1185"/>
                  <a:pt x="560" y="1150"/>
                  <a:pt x="524" y="1138"/>
                </a:cubicBezTo>
                <a:lnTo>
                  <a:pt x="465" y="1007"/>
                </a:lnTo>
                <a:cubicBezTo>
                  <a:pt x="465" y="1007"/>
                  <a:pt x="433" y="1017"/>
                  <a:pt x="394" y="1017"/>
                </a:cubicBezTo>
                <a:cubicBezTo>
                  <a:pt x="375" y="1017"/>
                  <a:pt x="354" y="1015"/>
                  <a:pt x="334" y="1007"/>
                </a:cubicBezTo>
                <a:cubicBezTo>
                  <a:pt x="274" y="971"/>
                  <a:pt x="227" y="899"/>
                  <a:pt x="215" y="769"/>
                </a:cubicBezTo>
                <a:cubicBezTo>
                  <a:pt x="143" y="328"/>
                  <a:pt x="334" y="209"/>
                  <a:pt x="548" y="149"/>
                </a:cubicBezTo>
                <a:cubicBezTo>
                  <a:pt x="574" y="145"/>
                  <a:pt x="597" y="142"/>
                  <a:pt x="618" y="142"/>
                </a:cubicBezTo>
                <a:cubicBezTo>
                  <a:pt x="653" y="142"/>
                  <a:pt x="680" y="151"/>
                  <a:pt x="703" y="173"/>
                </a:cubicBezTo>
                <a:cubicBezTo>
                  <a:pt x="786" y="209"/>
                  <a:pt x="798" y="304"/>
                  <a:pt x="798" y="304"/>
                </a:cubicBezTo>
                <a:lnTo>
                  <a:pt x="941" y="268"/>
                </a:lnTo>
                <a:cubicBezTo>
                  <a:pt x="941" y="257"/>
                  <a:pt x="917" y="126"/>
                  <a:pt x="798" y="42"/>
                </a:cubicBezTo>
                <a:cubicBezTo>
                  <a:pt x="736" y="19"/>
                  <a:pt x="679" y="1"/>
                  <a:pt x="61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44"/>
          <p:cNvSpPr/>
          <p:nvPr/>
        </p:nvSpPr>
        <p:spPr>
          <a:xfrm>
            <a:off x="6887762" y="974768"/>
            <a:ext cx="276154" cy="518031"/>
          </a:xfrm>
          <a:custGeom>
            <a:avLst/>
            <a:gdLst/>
            <a:ahLst/>
            <a:cxnLst/>
            <a:rect l="l" t="t" r="r" b="b"/>
            <a:pathLst>
              <a:path w="4407" h="8267" extrusionOk="0">
                <a:moveTo>
                  <a:pt x="2511" y="1"/>
                </a:moveTo>
                <a:cubicBezTo>
                  <a:pt x="2421" y="1"/>
                  <a:pt x="2347" y="28"/>
                  <a:pt x="2287" y="87"/>
                </a:cubicBezTo>
                <a:cubicBezTo>
                  <a:pt x="2144" y="242"/>
                  <a:pt x="2180" y="540"/>
                  <a:pt x="2251" y="766"/>
                </a:cubicBezTo>
                <a:cubicBezTo>
                  <a:pt x="2358" y="1218"/>
                  <a:pt x="3049" y="3243"/>
                  <a:pt x="3073" y="3326"/>
                </a:cubicBezTo>
                <a:lnTo>
                  <a:pt x="3216" y="3278"/>
                </a:lnTo>
                <a:cubicBezTo>
                  <a:pt x="3204" y="3266"/>
                  <a:pt x="2501" y="1171"/>
                  <a:pt x="2382" y="742"/>
                </a:cubicBezTo>
                <a:cubicBezTo>
                  <a:pt x="2311" y="468"/>
                  <a:pt x="2311" y="278"/>
                  <a:pt x="2382" y="206"/>
                </a:cubicBezTo>
                <a:cubicBezTo>
                  <a:pt x="2410" y="179"/>
                  <a:pt x="2450" y="167"/>
                  <a:pt x="2503" y="167"/>
                </a:cubicBezTo>
                <a:cubicBezTo>
                  <a:pt x="2540" y="167"/>
                  <a:pt x="2583" y="173"/>
                  <a:pt x="2632" y="183"/>
                </a:cubicBezTo>
                <a:cubicBezTo>
                  <a:pt x="2942" y="278"/>
                  <a:pt x="3680" y="2230"/>
                  <a:pt x="4073" y="3433"/>
                </a:cubicBezTo>
                <a:cubicBezTo>
                  <a:pt x="4192" y="3862"/>
                  <a:pt x="3620" y="4290"/>
                  <a:pt x="3204" y="4612"/>
                </a:cubicBezTo>
                <a:cubicBezTo>
                  <a:pt x="2989" y="4755"/>
                  <a:pt x="2847" y="4874"/>
                  <a:pt x="2799" y="4969"/>
                </a:cubicBezTo>
                <a:cubicBezTo>
                  <a:pt x="2668" y="5219"/>
                  <a:pt x="2811" y="7314"/>
                  <a:pt x="2858" y="7910"/>
                </a:cubicBezTo>
                <a:lnTo>
                  <a:pt x="239" y="8100"/>
                </a:lnTo>
                <a:cubicBezTo>
                  <a:pt x="203" y="7886"/>
                  <a:pt x="132" y="7195"/>
                  <a:pt x="132" y="6374"/>
                </a:cubicBezTo>
                <a:cubicBezTo>
                  <a:pt x="132" y="5326"/>
                  <a:pt x="251" y="4671"/>
                  <a:pt x="358" y="4516"/>
                </a:cubicBezTo>
                <a:cubicBezTo>
                  <a:pt x="406" y="4433"/>
                  <a:pt x="561" y="4314"/>
                  <a:pt x="703" y="4207"/>
                </a:cubicBezTo>
                <a:cubicBezTo>
                  <a:pt x="918" y="4028"/>
                  <a:pt x="1037" y="3933"/>
                  <a:pt x="1061" y="3850"/>
                </a:cubicBezTo>
                <a:cubicBezTo>
                  <a:pt x="1073" y="3719"/>
                  <a:pt x="918" y="3254"/>
                  <a:pt x="882" y="3123"/>
                </a:cubicBezTo>
                <a:lnTo>
                  <a:pt x="739" y="3159"/>
                </a:lnTo>
                <a:cubicBezTo>
                  <a:pt x="834" y="3433"/>
                  <a:pt x="942" y="3754"/>
                  <a:pt x="918" y="3814"/>
                </a:cubicBezTo>
                <a:cubicBezTo>
                  <a:pt x="906" y="3862"/>
                  <a:pt x="739" y="3993"/>
                  <a:pt x="620" y="4088"/>
                </a:cubicBezTo>
                <a:cubicBezTo>
                  <a:pt x="477" y="4207"/>
                  <a:pt x="322" y="4326"/>
                  <a:pt x="251" y="4421"/>
                </a:cubicBezTo>
                <a:cubicBezTo>
                  <a:pt x="84" y="4647"/>
                  <a:pt x="1" y="5398"/>
                  <a:pt x="1" y="6374"/>
                </a:cubicBezTo>
                <a:cubicBezTo>
                  <a:pt x="1" y="7374"/>
                  <a:pt x="120" y="8172"/>
                  <a:pt x="120" y="8196"/>
                </a:cubicBezTo>
                <a:lnTo>
                  <a:pt x="132" y="8267"/>
                </a:lnTo>
                <a:lnTo>
                  <a:pt x="3049" y="8029"/>
                </a:lnTo>
                <a:lnTo>
                  <a:pt x="3049" y="7957"/>
                </a:lnTo>
                <a:cubicBezTo>
                  <a:pt x="2954" y="6910"/>
                  <a:pt x="2870" y="5183"/>
                  <a:pt x="2954" y="5005"/>
                </a:cubicBezTo>
                <a:cubicBezTo>
                  <a:pt x="2989" y="4933"/>
                  <a:pt x="3156" y="4814"/>
                  <a:pt x="3323" y="4695"/>
                </a:cubicBezTo>
                <a:cubicBezTo>
                  <a:pt x="3763" y="4350"/>
                  <a:pt x="4406" y="3897"/>
                  <a:pt x="4240" y="3362"/>
                </a:cubicBezTo>
                <a:cubicBezTo>
                  <a:pt x="4061" y="2838"/>
                  <a:pt x="3168" y="159"/>
                  <a:pt x="2692" y="28"/>
                </a:cubicBezTo>
                <a:cubicBezTo>
                  <a:pt x="2625" y="10"/>
                  <a:pt x="2565" y="1"/>
                  <a:pt x="251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44"/>
          <p:cNvSpPr/>
          <p:nvPr/>
        </p:nvSpPr>
        <p:spPr>
          <a:xfrm>
            <a:off x="6764696" y="1389022"/>
            <a:ext cx="363380" cy="690791"/>
          </a:xfrm>
          <a:custGeom>
            <a:avLst/>
            <a:gdLst/>
            <a:ahLst/>
            <a:cxnLst/>
            <a:rect l="l" t="t" r="r" b="b"/>
            <a:pathLst>
              <a:path w="5799" h="11024" extrusionOk="0">
                <a:moveTo>
                  <a:pt x="5108" y="1"/>
                </a:moveTo>
                <a:lnTo>
                  <a:pt x="1798" y="382"/>
                </a:lnTo>
                <a:lnTo>
                  <a:pt x="798" y="5406"/>
                </a:lnTo>
                <a:lnTo>
                  <a:pt x="584" y="6418"/>
                </a:lnTo>
                <a:cubicBezTo>
                  <a:pt x="584" y="6418"/>
                  <a:pt x="48" y="7204"/>
                  <a:pt x="24" y="7466"/>
                </a:cubicBezTo>
                <a:cubicBezTo>
                  <a:pt x="0" y="7716"/>
                  <a:pt x="286" y="8657"/>
                  <a:pt x="286" y="8657"/>
                </a:cubicBezTo>
                <a:cubicBezTo>
                  <a:pt x="286" y="8657"/>
                  <a:pt x="620" y="9228"/>
                  <a:pt x="941" y="9681"/>
                </a:cubicBezTo>
                <a:cubicBezTo>
                  <a:pt x="1262" y="10157"/>
                  <a:pt x="1917" y="10681"/>
                  <a:pt x="2513" y="10943"/>
                </a:cubicBezTo>
                <a:cubicBezTo>
                  <a:pt x="2635" y="10999"/>
                  <a:pt x="2770" y="11024"/>
                  <a:pt x="2914" y="11024"/>
                </a:cubicBezTo>
                <a:cubicBezTo>
                  <a:pt x="3473" y="11024"/>
                  <a:pt x="4151" y="10645"/>
                  <a:pt x="4596" y="10228"/>
                </a:cubicBezTo>
                <a:cubicBezTo>
                  <a:pt x="5168" y="9728"/>
                  <a:pt x="5608" y="8871"/>
                  <a:pt x="5704" y="8038"/>
                </a:cubicBezTo>
                <a:cubicBezTo>
                  <a:pt x="5799" y="7204"/>
                  <a:pt x="5727" y="4644"/>
                  <a:pt x="5656" y="3859"/>
                </a:cubicBezTo>
                <a:cubicBezTo>
                  <a:pt x="5596" y="3073"/>
                  <a:pt x="5108" y="1"/>
                  <a:pt x="51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44"/>
          <p:cNvSpPr/>
          <p:nvPr/>
        </p:nvSpPr>
        <p:spPr>
          <a:xfrm>
            <a:off x="6749030" y="1384573"/>
            <a:ext cx="429050" cy="698374"/>
          </a:xfrm>
          <a:custGeom>
            <a:avLst/>
            <a:gdLst/>
            <a:ahLst/>
            <a:cxnLst/>
            <a:rect l="l" t="t" r="r" b="b"/>
            <a:pathLst>
              <a:path w="6847" h="11145" extrusionOk="0">
                <a:moveTo>
                  <a:pt x="5394" y="1"/>
                </a:moveTo>
                <a:lnTo>
                  <a:pt x="1977" y="393"/>
                </a:lnTo>
                <a:lnTo>
                  <a:pt x="1965" y="453"/>
                </a:lnTo>
                <a:cubicBezTo>
                  <a:pt x="1917" y="691"/>
                  <a:pt x="810" y="6227"/>
                  <a:pt x="786" y="6418"/>
                </a:cubicBezTo>
                <a:lnTo>
                  <a:pt x="929" y="6430"/>
                </a:lnTo>
                <a:cubicBezTo>
                  <a:pt x="953" y="6251"/>
                  <a:pt x="1977" y="1108"/>
                  <a:pt x="2096" y="524"/>
                </a:cubicBezTo>
                <a:lnTo>
                  <a:pt x="5275" y="167"/>
                </a:lnTo>
                <a:cubicBezTo>
                  <a:pt x="5418" y="905"/>
                  <a:pt x="6620" y="7490"/>
                  <a:pt x="5477" y="9454"/>
                </a:cubicBezTo>
                <a:cubicBezTo>
                  <a:pt x="5134" y="10048"/>
                  <a:pt x="4162" y="11005"/>
                  <a:pt x="3167" y="11005"/>
                </a:cubicBezTo>
                <a:cubicBezTo>
                  <a:pt x="3024" y="11005"/>
                  <a:pt x="2881" y="10986"/>
                  <a:pt x="2739" y="10942"/>
                </a:cubicBezTo>
                <a:cubicBezTo>
                  <a:pt x="1846" y="10657"/>
                  <a:pt x="1012" y="9680"/>
                  <a:pt x="131" y="7847"/>
                </a:cubicBezTo>
                <a:lnTo>
                  <a:pt x="0" y="7906"/>
                </a:lnTo>
                <a:cubicBezTo>
                  <a:pt x="905" y="9776"/>
                  <a:pt x="1763" y="10788"/>
                  <a:pt x="2703" y="11073"/>
                </a:cubicBezTo>
                <a:cubicBezTo>
                  <a:pt x="2858" y="11133"/>
                  <a:pt x="3013" y="11145"/>
                  <a:pt x="3167" y="11145"/>
                </a:cubicBezTo>
                <a:cubicBezTo>
                  <a:pt x="4227" y="11145"/>
                  <a:pt x="5251" y="10168"/>
                  <a:pt x="5608" y="9526"/>
                </a:cubicBezTo>
                <a:cubicBezTo>
                  <a:pt x="6846" y="7418"/>
                  <a:pt x="5477" y="370"/>
                  <a:pt x="5418" y="72"/>
                </a:cubicBezTo>
                <a:lnTo>
                  <a:pt x="5394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44"/>
          <p:cNvSpPr/>
          <p:nvPr/>
        </p:nvSpPr>
        <p:spPr>
          <a:xfrm>
            <a:off x="7744280" y="1106357"/>
            <a:ext cx="441708" cy="399160"/>
          </a:xfrm>
          <a:custGeom>
            <a:avLst/>
            <a:gdLst/>
            <a:ahLst/>
            <a:cxnLst/>
            <a:rect l="l" t="t" r="r" b="b"/>
            <a:pathLst>
              <a:path w="7049" h="6370" extrusionOk="0">
                <a:moveTo>
                  <a:pt x="1472" y="0"/>
                </a:moveTo>
                <a:cubicBezTo>
                  <a:pt x="1396" y="0"/>
                  <a:pt x="1317" y="21"/>
                  <a:pt x="1250" y="83"/>
                </a:cubicBezTo>
                <a:cubicBezTo>
                  <a:pt x="1072" y="238"/>
                  <a:pt x="1131" y="511"/>
                  <a:pt x="1179" y="678"/>
                </a:cubicBezTo>
                <a:cubicBezTo>
                  <a:pt x="1227" y="833"/>
                  <a:pt x="1167" y="833"/>
                  <a:pt x="1167" y="833"/>
                </a:cubicBezTo>
                <a:cubicBezTo>
                  <a:pt x="1167" y="833"/>
                  <a:pt x="1120" y="833"/>
                  <a:pt x="679" y="857"/>
                </a:cubicBezTo>
                <a:cubicBezTo>
                  <a:pt x="227" y="857"/>
                  <a:pt x="167" y="976"/>
                  <a:pt x="84" y="1107"/>
                </a:cubicBezTo>
                <a:cubicBezTo>
                  <a:pt x="0" y="1238"/>
                  <a:pt x="179" y="1404"/>
                  <a:pt x="334" y="1464"/>
                </a:cubicBezTo>
                <a:cubicBezTo>
                  <a:pt x="477" y="1524"/>
                  <a:pt x="1536" y="1654"/>
                  <a:pt x="1631" y="1666"/>
                </a:cubicBezTo>
                <a:cubicBezTo>
                  <a:pt x="1715" y="1690"/>
                  <a:pt x="1691" y="1750"/>
                  <a:pt x="1691" y="1750"/>
                </a:cubicBezTo>
                <a:cubicBezTo>
                  <a:pt x="1691" y="1750"/>
                  <a:pt x="1608" y="1821"/>
                  <a:pt x="1548" y="1964"/>
                </a:cubicBezTo>
                <a:cubicBezTo>
                  <a:pt x="1489" y="2119"/>
                  <a:pt x="1631" y="2286"/>
                  <a:pt x="1691" y="2321"/>
                </a:cubicBezTo>
                <a:cubicBezTo>
                  <a:pt x="1751" y="2369"/>
                  <a:pt x="1643" y="2440"/>
                  <a:pt x="1643" y="2440"/>
                </a:cubicBezTo>
                <a:cubicBezTo>
                  <a:pt x="1643" y="2440"/>
                  <a:pt x="1584" y="2488"/>
                  <a:pt x="1489" y="2702"/>
                </a:cubicBezTo>
                <a:cubicBezTo>
                  <a:pt x="1405" y="2917"/>
                  <a:pt x="1655" y="3071"/>
                  <a:pt x="1751" y="3131"/>
                </a:cubicBezTo>
                <a:cubicBezTo>
                  <a:pt x="1834" y="3190"/>
                  <a:pt x="1703" y="3238"/>
                  <a:pt x="1643" y="3298"/>
                </a:cubicBezTo>
                <a:cubicBezTo>
                  <a:pt x="1584" y="3357"/>
                  <a:pt x="1548" y="3476"/>
                  <a:pt x="1584" y="3667"/>
                </a:cubicBezTo>
                <a:cubicBezTo>
                  <a:pt x="1608" y="3857"/>
                  <a:pt x="2060" y="4012"/>
                  <a:pt x="2132" y="4036"/>
                </a:cubicBezTo>
                <a:cubicBezTo>
                  <a:pt x="2147" y="4045"/>
                  <a:pt x="2172" y="4050"/>
                  <a:pt x="2200" y="4050"/>
                </a:cubicBezTo>
                <a:cubicBezTo>
                  <a:pt x="2275" y="4050"/>
                  <a:pt x="2373" y="4017"/>
                  <a:pt x="2382" y="3964"/>
                </a:cubicBezTo>
                <a:cubicBezTo>
                  <a:pt x="2417" y="3893"/>
                  <a:pt x="2536" y="3869"/>
                  <a:pt x="2536" y="3869"/>
                </a:cubicBezTo>
                <a:cubicBezTo>
                  <a:pt x="2536" y="3869"/>
                  <a:pt x="2542" y="3867"/>
                  <a:pt x="2553" y="3867"/>
                </a:cubicBezTo>
                <a:cubicBezTo>
                  <a:pt x="2571" y="3867"/>
                  <a:pt x="2601" y="3871"/>
                  <a:pt x="2644" y="3893"/>
                </a:cubicBezTo>
                <a:cubicBezTo>
                  <a:pt x="2715" y="3917"/>
                  <a:pt x="2798" y="4071"/>
                  <a:pt x="2798" y="4071"/>
                </a:cubicBezTo>
                <a:cubicBezTo>
                  <a:pt x="2798" y="4071"/>
                  <a:pt x="2929" y="4631"/>
                  <a:pt x="3013" y="4833"/>
                </a:cubicBezTo>
                <a:cubicBezTo>
                  <a:pt x="3108" y="5024"/>
                  <a:pt x="3834" y="5405"/>
                  <a:pt x="4191" y="5584"/>
                </a:cubicBezTo>
                <a:cubicBezTo>
                  <a:pt x="4549" y="5762"/>
                  <a:pt x="6108" y="6369"/>
                  <a:pt x="6108" y="6369"/>
                </a:cubicBezTo>
                <a:lnTo>
                  <a:pt x="7049" y="3940"/>
                </a:lnTo>
                <a:cubicBezTo>
                  <a:pt x="7049" y="3940"/>
                  <a:pt x="5144" y="3155"/>
                  <a:pt x="4763" y="2976"/>
                </a:cubicBezTo>
                <a:cubicBezTo>
                  <a:pt x="4394" y="2797"/>
                  <a:pt x="4406" y="2726"/>
                  <a:pt x="4406" y="2726"/>
                </a:cubicBezTo>
                <a:cubicBezTo>
                  <a:pt x="4406" y="2726"/>
                  <a:pt x="4144" y="1571"/>
                  <a:pt x="3977" y="1309"/>
                </a:cubicBezTo>
                <a:cubicBezTo>
                  <a:pt x="3810" y="1071"/>
                  <a:pt x="3596" y="1035"/>
                  <a:pt x="3441" y="1012"/>
                </a:cubicBezTo>
                <a:cubicBezTo>
                  <a:pt x="3298" y="988"/>
                  <a:pt x="2346" y="916"/>
                  <a:pt x="2310" y="892"/>
                </a:cubicBezTo>
                <a:cubicBezTo>
                  <a:pt x="2286" y="881"/>
                  <a:pt x="2203" y="690"/>
                  <a:pt x="2108" y="500"/>
                </a:cubicBezTo>
                <a:cubicBezTo>
                  <a:pt x="2001" y="297"/>
                  <a:pt x="1774" y="107"/>
                  <a:pt x="1751" y="83"/>
                </a:cubicBezTo>
                <a:cubicBezTo>
                  <a:pt x="1721" y="60"/>
                  <a:pt x="1601" y="0"/>
                  <a:pt x="147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44"/>
          <p:cNvSpPr/>
          <p:nvPr/>
        </p:nvSpPr>
        <p:spPr>
          <a:xfrm>
            <a:off x="7835264" y="1209999"/>
            <a:ext cx="101576" cy="61973"/>
          </a:xfrm>
          <a:custGeom>
            <a:avLst/>
            <a:gdLst/>
            <a:ahLst/>
            <a:cxnLst/>
            <a:rect l="l" t="t" r="r" b="b"/>
            <a:pathLst>
              <a:path w="1621" h="989" extrusionOk="0">
                <a:moveTo>
                  <a:pt x="310" y="60"/>
                </a:moveTo>
                <a:lnTo>
                  <a:pt x="328" y="122"/>
                </a:lnTo>
                <a:lnTo>
                  <a:pt x="328" y="122"/>
                </a:lnTo>
                <a:cubicBezTo>
                  <a:pt x="331" y="120"/>
                  <a:pt x="333" y="120"/>
                  <a:pt x="334" y="120"/>
                </a:cubicBezTo>
                <a:lnTo>
                  <a:pt x="310" y="60"/>
                </a:lnTo>
                <a:close/>
                <a:moveTo>
                  <a:pt x="275" y="0"/>
                </a:moveTo>
                <a:cubicBezTo>
                  <a:pt x="263" y="24"/>
                  <a:pt x="1" y="155"/>
                  <a:pt x="13" y="501"/>
                </a:cubicBezTo>
                <a:cubicBezTo>
                  <a:pt x="25" y="858"/>
                  <a:pt x="596" y="917"/>
                  <a:pt x="787" y="929"/>
                </a:cubicBezTo>
                <a:lnTo>
                  <a:pt x="822" y="929"/>
                </a:lnTo>
                <a:cubicBezTo>
                  <a:pt x="930" y="941"/>
                  <a:pt x="1573" y="989"/>
                  <a:pt x="1608" y="989"/>
                </a:cubicBezTo>
                <a:lnTo>
                  <a:pt x="1620" y="810"/>
                </a:lnTo>
                <a:cubicBezTo>
                  <a:pt x="1620" y="810"/>
                  <a:pt x="965" y="762"/>
                  <a:pt x="834" y="751"/>
                </a:cubicBezTo>
                <a:lnTo>
                  <a:pt x="799" y="751"/>
                </a:lnTo>
                <a:cubicBezTo>
                  <a:pt x="275" y="703"/>
                  <a:pt x="156" y="572"/>
                  <a:pt x="156" y="465"/>
                </a:cubicBezTo>
                <a:cubicBezTo>
                  <a:pt x="145" y="251"/>
                  <a:pt x="288" y="143"/>
                  <a:pt x="326" y="123"/>
                </a:cubicBezTo>
                <a:lnTo>
                  <a:pt x="326" y="123"/>
                </a:lnTo>
                <a:lnTo>
                  <a:pt x="334" y="143"/>
                </a:lnTo>
                <a:lnTo>
                  <a:pt x="328" y="122"/>
                </a:lnTo>
                <a:lnTo>
                  <a:pt x="328" y="122"/>
                </a:lnTo>
                <a:cubicBezTo>
                  <a:pt x="327" y="122"/>
                  <a:pt x="327" y="123"/>
                  <a:pt x="326" y="123"/>
                </a:cubicBezTo>
                <a:lnTo>
                  <a:pt x="326" y="123"/>
                </a:lnTo>
                <a:lnTo>
                  <a:pt x="27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44"/>
          <p:cNvSpPr/>
          <p:nvPr/>
        </p:nvSpPr>
        <p:spPr>
          <a:xfrm>
            <a:off x="7832319" y="1253298"/>
            <a:ext cx="103769" cy="63477"/>
          </a:xfrm>
          <a:custGeom>
            <a:avLst/>
            <a:gdLst/>
            <a:ahLst/>
            <a:cxnLst/>
            <a:rect l="l" t="t" r="r" b="b"/>
            <a:pathLst>
              <a:path w="1656" h="1013" extrusionOk="0">
                <a:moveTo>
                  <a:pt x="381" y="0"/>
                </a:moveTo>
                <a:cubicBezTo>
                  <a:pt x="369" y="0"/>
                  <a:pt x="72" y="36"/>
                  <a:pt x="12" y="369"/>
                </a:cubicBezTo>
                <a:cubicBezTo>
                  <a:pt x="0" y="476"/>
                  <a:pt x="24" y="595"/>
                  <a:pt x="84" y="679"/>
                </a:cubicBezTo>
                <a:cubicBezTo>
                  <a:pt x="191" y="822"/>
                  <a:pt x="369" y="905"/>
                  <a:pt x="500" y="941"/>
                </a:cubicBezTo>
                <a:cubicBezTo>
                  <a:pt x="679" y="964"/>
                  <a:pt x="1608" y="1012"/>
                  <a:pt x="1655" y="1012"/>
                </a:cubicBezTo>
                <a:lnTo>
                  <a:pt x="1655" y="869"/>
                </a:lnTo>
                <a:cubicBezTo>
                  <a:pt x="1631" y="869"/>
                  <a:pt x="703" y="833"/>
                  <a:pt x="524" y="798"/>
                </a:cubicBezTo>
                <a:cubicBezTo>
                  <a:pt x="429" y="786"/>
                  <a:pt x="286" y="714"/>
                  <a:pt x="203" y="607"/>
                </a:cubicBezTo>
                <a:cubicBezTo>
                  <a:pt x="167" y="536"/>
                  <a:pt x="155" y="476"/>
                  <a:pt x="167" y="405"/>
                </a:cubicBezTo>
                <a:cubicBezTo>
                  <a:pt x="203" y="191"/>
                  <a:pt x="405" y="143"/>
                  <a:pt x="417" y="143"/>
                </a:cubicBezTo>
                <a:lnTo>
                  <a:pt x="38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44"/>
          <p:cNvSpPr/>
          <p:nvPr/>
        </p:nvSpPr>
        <p:spPr>
          <a:xfrm>
            <a:off x="7805437" y="1101845"/>
            <a:ext cx="88103" cy="61973"/>
          </a:xfrm>
          <a:custGeom>
            <a:avLst/>
            <a:gdLst/>
            <a:ahLst/>
            <a:cxnLst/>
            <a:rect l="l" t="t" r="r" b="b"/>
            <a:pathLst>
              <a:path w="1406" h="989" extrusionOk="0">
                <a:moveTo>
                  <a:pt x="545" y="0"/>
                </a:moveTo>
                <a:cubicBezTo>
                  <a:pt x="416" y="0"/>
                  <a:pt x="294" y="48"/>
                  <a:pt x="215" y="143"/>
                </a:cubicBezTo>
                <a:cubicBezTo>
                  <a:pt x="144" y="226"/>
                  <a:pt x="1" y="464"/>
                  <a:pt x="215" y="929"/>
                </a:cubicBezTo>
                <a:lnTo>
                  <a:pt x="358" y="869"/>
                </a:lnTo>
                <a:cubicBezTo>
                  <a:pt x="215" y="619"/>
                  <a:pt x="203" y="393"/>
                  <a:pt x="322" y="262"/>
                </a:cubicBezTo>
                <a:cubicBezTo>
                  <a:pt x="382" y="202"/>
                  <a:pt x="456" y="175"/>
                  <a:pt x="535" y="175"/>
                </a:cubicBezTo>
                <a:cubicBezTo>
                  <a:pt x="582" y="175"/>
                  <a:pt x="631" y="185"/>
                  <a:pt x="679" y="202"/>
                </a:cubicBezTo>
                <a:cubicBezTo>
                  <a:pt x="929" y="298"/>
                  <a:pt x="1191" y="810"/>
                  <a:pt x="1263" y="988"/>
                </a:cubicBezTo>
                <a:lnTo>
                  <a:pt x="1406" y="893"/>
                </a:lnTo>
                <a:cubicBezTo>
                  <a:pt x="1394" y="881"/>
                  <a:pt x="1108" y="179"/>
                  <a:pt x="739" y="36"/>
                </a:cubicBezTo>
                <a:cubicBezTo>
                  <a:pt x="675" y="12"/>
                  <a:pt x="609" y="0"/>
                  <a:pt x="54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44"/>
          <p:cNvSpPr/>
          <p:nvPr/>
        </p:nvSpPr>
        <p:spPr>
          <a:xfrm>
            <a:off x="7836768" y="1302988"/>
            <a:ext cx="64981" cy="62224"/>
          </a:xfrm>
          <a:custGeom>
            <a:avLst/>
            <a:gdLst/>
            <a:ahLst/>
            <a:cxnLst/>
            <a:rect l="l" t="t" r="r" b="b"/>
            <a:pathLst>
              <a:path w="1037" h="993" extrusionOk="0">
                <a:moveTo>
                  <a:pt x="394" y="1"/>
                </a:moveTo>
                <a:cubicBezTo>
                  <a:pt x="346" y="1"/>
                  <a:pt x="275" y="10"/>
                  <a:pt x="203" y="52"/>
                </a:cubicBezTo>
                <a:cubicBezTo>
                  <a:pt x="120" y="100"/>
                  <a:pt x="84" y="171"/>
                  <a:pt x="60" y="279"/>
                </a:cubicBezTo>
                <a:cubicBezTo>
                  <a:pt x="1" y="636"/>
                  <a:pt x="155" y="838"/>
                  <a:pt x="560" y="957"/>
                </a:cubicBezTo>
                <a:cubicBezTo>
                  <a:pt x="632" y="981"/>
                  <a:pt x="691" y="993"/>
                  <a:pt x="751" y="993"/>
                </a:cubicBezTo>
                <a:cubicBezTo>
                  <a:pt x="822" y="993"/>
                  <a:pt x="894" y="957"/>
                  <a:pt x="929" y="957"/>
                </a:cubicBezTo>
                <a:cubicBezTo>
                  <a:pt x="1037" y="874"/>
                  <a:pt x="1037" y="719"/>
                  <a:pt x="1037" y="719"/>
                </a:cubicBezTo>
                <a:lnTo>
                  <a:pt x="882" y="719"/>
                </a:lnTo>
                <a:cubicBezTo>
                  <a:pt x="882" y="719"/>
                  <a:pt x="882" y="779"/>
                  <a:pt x="834" y="826"/>
                </a:cubicBezTo>
                <a:cubicBezTo>
                  <a:pt x="816" y="844"/>
                  <a:pt x="784" y="853"/>
                  <a:pt x="740" y="853"/>
                </a:cubicBezTo>
                <a:cubicBezTo>
                  <a:pt x="697" y="853"/>
                  <a:pt x="644" y="844"/>
                  <a:pt x="584" y="826"/>
                </a:cubicBezTo>
                <a:cubicBezTo>
                  <a:pt x="179" y="707"/>
                  <a:pt x="167" y="517"/>
                  <a:pt x="203" y="302"/>
                </a:cubicBezTo>
                <a:cubicBezTo>
                  <a:pt x="215" y="243"/>
                  <a:pt x="239" y="207"/>
                  <a:pt x="275" y="171"/>
                </a:cubicBezTo>
                <a:cubicBezTo>
                  <a:pt x="304" y="160"/>
                  <a:pt x="340" y="157"/>
                  <a:pt x="368" y="157"/>
                </a:cubicBezTo>
                <a:cubicBezTo>
                  <a:pt x="397" y="157"/>
                  <a:pt x="417" y="160"/>
                  <a:pt x="417" y="160"/>
                </a:cubicBezTo>
                <a:lnTo>
                  <a:pt x="453" y="5"/>
                </a:lnTo>
                <a:cubicBezTo>
                  <a:pt x="448" y="5"/>
                  <a:pt x="426" y="1"/>
                  <a:pt x="39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44"/>
          <p:cNvSpPr/>
          <p:nvPr/>
        </p:nvSpPr>
        <p:spPr>
          <a:xfrm>
            <a:off x="7739768" y="1156298"/>
            <a:ext cx="450731" cy="355923"/>
          </a:xfrm>
          <a:custGeom>
            <a:avLst/>
            <a:gdLst/>
            <a:ahLst/>
            <a:cxnLst/>
            <a:rect l="l" t="t" r="r" b="b"/>
            <a:pathLst>
              <a:path w="7193" h="5680" extrusionOk="0">
                <a:moveTo>
                  <a:pt x="1147" y="1"/>
                </a:moveTo>
                <a:cubicBezTo>
                  <a:pt x="663" y="1"/>
                  <a:pt x="275" y="43"/>
                  <a:pt x="168" y="167"/>
                </a:cubicBezTo>
                <a:cubicBezTo>
                  <a:pt x="49" y="298"/>
                  <a:pt x="1" y="417"/>
                  <a:pt x="49" y="536"/>
                </a:cubicBezTo>
                <a:cubicBezTo>
                  <a:pt x="120" y="727"/>
                  <a:pt x="394" y="798"/>
                  <a:pt x="620" y="846"/>
                </a:cubicBezTo>
                <a:cubicBezTo>
                  <a:pt x="1049" y="917"/>
                  <a:pt x="3061" y="1155"/>
                  <a:pt x="3144" y="1179"/>
                </a:cubicBezTo>
                <a:lnTo>
                  <a:pt x="3156" y="1024"/>
                </a:lnTo>
                <a:cubicBezTo>
                  <a:pt x="3144" y="1012"/>
                  <a:pt x="1061" y="774"/>
                  <a:pt x="644" y="703"/>
                </a:cubicBezTo>
                <a:cubicBezTo>
                  <a:pt x="406" y="655"/>
                  <a:pt x="227" y="560"/>
                  <a:pt x="191" y="476"/>
                </a:cubicBezTo>
                <a:cubicBezTo>
                  <a:pt x="179" y="417"/>
                  <a:pt x="215" y="346"/>
                  <a:pt x="287" y="250"/>
                </a:cubicBezTo>
                <a:cubicBezTo>
                  <a:pt x="361" y="167"/>
                  <a:pt x="671" y="136"/>
                  <a:pt x="1092" y="136"/>
                </a:cubicBezTo>
                <a:cubicBezTo>
                  <a:pt x="1823" y="136"/>
                  <a:pt x="2889" y="231"/>
                  <a:pt x="3644" y="322"/>
                </a:cubicBezTo>
                <a:cubicBezTo>
                  <a:pt x="4061" y="381"/>
                  <a:pt x="4204" y="1060"/>
                  <a:pt x="4299" y="1548"/>
                </a:cubicBezTo>
                <a:cubicBezTo>
                  <a:pt x="4359" y="1786"/>
                  <a:pt x="4394" y="1965"/>
                  <a:pt x="4454" y="2036"/>
                </a:cubicBezTo>
                <a:cubicBezTo>
                  <a:pt x="4621" y="2262"/>
                  <a:pt x="6478" y="2977"/>
                  <a:pt x="7014" y="3179"/>
                </a:cubicBezTo>
                <a:lnTo>
                  <a:pt x="6121" y="5489"/>
                </a:lnTo>
                <a:cubicBezTo>
                  <a:pt x="5906" y="5429"/>
                  <a:pt x="5299" y="5203"/>
                  <a:pt x="4597" y="4882"/>
                </a:cubicBezTo>
                <a:cubicBezTo>
                  <a:pt x="3692" y="4465"/>
                  <a:pt x="3192" y="4096"/>
                  <a:pt x="3097" y="3941"/>
                </a:cubicBezTo>
                <a:cubicBezTo>
                  <a:pt x="3049" y="3870"/>
                  <a:pt x="3013" y="3691"/>
                  <a:pt x="2977" y="3524"/>
                </a:cubicBezTo>
                <a:cubicBezTo>
                  <a:pt x="2918" y="3274"/>
                  <a:pt x="2894" y="3120"/>
                  <a:pt x="2823" y="3084"/>
                </a:cubicBezTo>
                <a:cubicBezTo>
                  <a:pt x="2716" y="3001"/>
                  <a:pt x="2251" y="2941"/>
                  <a:pt x="2120" y="2929"/>
                </a:cubicBezTo>
                <a:lnTo>
                  <a:pt x="2108" y="3084"/>
                </a:lnTo>
                <a:cubicBezTo>
                  <a:pt x="2370" y="3108"/>
                  <a:pt x="2704" y="3167"/>
                  <a:pt x="2739" y="3203"/>
                </a:cubicBezTo>
                <a:cubicBezTo>
                  <a:pt x="2775" y="3227"/>
                  <a:pt x="2823" y="3417"/>
                  <a:pt x="2846" y="3560"/>
                </a:cubicBezTo>
                <a:cubicBezTo>
                  <a:pt x="2882" y="3739"/>
                  <a:pt x="2918" y="3917"/>
                  <a:pt x="2977" y="4013"/>
                </a:cubicBezTo>
                <a:cubicBezTo>
                  <a:pt x="3120" y="4239"/>
                  <a:pt x="3716" y="4632"/>
                  <a:pt x="4561" y="5025"/>
                </a:cubicBezTo>
                <a:cubicBezTo>
                  <a:pt x="5418" y="5429"/>
                  <a:pt x="6168" y="5668"/>
                  <a:pt x="6168" y="5668"/>
                </a:cubicBezTo>
                <a:lnTo>
                  <a:pt x="6228" y="5680"/>
                </a:lnTo>
                <a:lnTo>
                  <a:pt x="7192" y="3108"/>
                </a:lnTo>
                <a:lnTo>
                  <a:pt x="7121" y="3084"/>
                </a:lnTo>
                <a:cubicBezTo>
                  <a:pt x="6192" y="2739"/>
                  <a:pt x="4680" y="2108"/>
                  <a:pt x="4561" y="1965"/>
                </a:cubicBezTo>
                <a:cubicBezTo>
                  <a:pt x="4513" y="1905"/>
                  <a:pt x="4490" y="1715"/>
                  <a:pt x="4442" y="1536"/>
                </a:cubicBezTo>
                <a:cubicBezTo>
                  <a:pt x="4335" y="1000"/>
                  <a:pt x="4192" y="286"/>
                  <a:pt x="3668" y="191"/>
                </a:cubicBezTo>
                <a:cubicBezTo>
                  <a:pt x="3318" y="152"/>
                  <a:pt x="2062" y="1"/>
                  <a:pt x="114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9" name="Google Shape;1469;p44"/>
          <p:cNvSpPr/>
          <p:nvPr/>
        </p:nvSpPr>
        <p:spPr>
          <a:xfrm>
            <a:off x="8138169" y="1315959"/>
            <a:ext cx="537268" cy="386314"/>
          </a:xfrm>
          <a:custGeom>
            <a:avLst/>
            <a:gdLst/>
            <a:ahLst/>
            <a:cxnLst/>
            <a:rect l="l" t="t" r="r" b="b"/>
            <a:pathLst>
              <a:path w="8574" h="6165" extrusionOk="0">
                <a:moveTo>
                  <a:pt x="1144" y="0"/>
                </a:moveTo>
                <a:lnTo>
                  <a:pt x="1" y="3810"/>
                </a:lnTo>
                <a:lnTo>
                  <a:pt x="3656" y="5834"/>
                </a:lnTo>
                <a:cubicBezTo>
                  <a:pt x="3656" y="5834"/>
                  <a:pt x="4086" y="6164"/>
                  <a:pt x="4406" y="6164"/>
                </a:cubicBezTo>
                <a:cubicBezTo>
                  <a:pt x="4435" y="6164"/>
                  <a:pt x="4463" y="6162"/>
                  <a:pt x="4489" y="6156"/>
                </a:cubicBezTo>
                <a:cubicBezTo>
                  <a:pt x="4823" y="6084"/>
                  <a:pt x="6418" y="5989"/>
                  <a:pt x="7264" y="5441"/>
                </a:cubicBezTo>
                <a:cubicBezTo>
                  <a:pt x="8097" y="4906"/>
                  <a:pt x="8573" y="4084"/>
                  <a:pt x="8526" y="3429"/>
                </a:cubicBezTo>
                <a:cubicBezTo>
                  <a:pt x="8490" y="2762"/>
                  <a:pt x="8014" y="1465"/>
                  <a:pt x="6561" y="1191"/>
                </a:cubicBezTo>
                <a:cubicBezTo>
                  <a:pt x="5418" y="965"/>
                  <a:pt x="2394" y="274"/>
                  <a:pt x="114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44"/>
          <p:cNvSpPr/>
          <p:nvPr/>
        </p:nvSpPr>
        <p:spPr>
          <a:xfrm>
            <a:off x="8153834" y="1345034"/>
            <a:ext cx="512642" cy="343265"/>
          </a:xfrm>
          <a:custGeom>
            <a:avLst/>
            <a:gdLst/>
            <a:ahLst/>
            <a:cxnLst/>
            <a:rect l="l" t="t" r="r" b="b"/>
            <a:pathLst>
              <a:path w="8181" h="5478" extrusionOk="0">
                <a:moveTo>
                  <a:pt x="5621" y="2429"/>
                </a:moveTo>
                <a:lnTo>
                  <a:pt x="5621" y="5084"/>
                </a:lnTo>
                <a:lnTo>
                  <a:pt x="3085" y="5084"/>
                </a:lnTo>
                <a:lnTo>
                  <a:pt x="3085" y="2429"/>
                </a:lnTo>
                <a:close/>
                <a:moveTo>
                  <a:pt x="2930" y="1"/>
                </a:moveTo>
                <a:lnTo>
                  <a:pt x="2930" y="2298"/>
                </a:lnTo>
                <a:lnTo>
                  <a:pt x="406" y="2298"/>
                </a:lnTo>
                <a:lnTo>
                  <a:pt x="406" y="1108"/>
                </a:lnTo>
                <a:lnTo>
                  <a:pt x="275" y="1560"/>
                </a:lnTo>
                <a:lnTo>
                  <a:pt x="275" y="2298"/>
                </a:lnTo>
                <a:lnTo>
                  <a:pt x="48" y="2298"/>
                </a:lnTo>
                <a:lnTo>
                  <a:pt x="1" y="2429"/>
                </a:lnTo>
                <a:lnTo>
                  <a:pt x="275" y="2429"/>
                </a:lnTo>
                <a:lnTo>
                  <a:pt x="275" y="3644"/>
                </a:lnTo>
                <a:lnTo>
                  <a:pt x="406" y="3715"/>
                </a:lnTo>
                <a:lnTo>
                  <a:pt x="406" y="2429"/>
                </a:lnTo>
                <a:lnTo>
                  <a:pt x="2930" y="2429"/>
                </a:lnTo>
                <a:lnTo>
                  <a:pt x="2930" y="5084"/>
                </a:lnTo>
                <a:lnTo>
                  <a:pt x="2870" y="5084"/>
                </a:lnTo>
                <a:lnTo>
                  <a:pt x="3108" y="5215"/>
                </a:lnTo>
                <a:lnTo>
                  <a:pt x="5597" y="5215"/>
                </a:lnTo>
                <a:lnTo>
                  <a:pt x="5597" y="5477"/>
                </a:lnTo>
                <a:cubicBezTo>
                  <a:pt x="5644" y="5465"/>
                  <a:pt x="5692" y="5454"/>
                  <a:pt x="5740" y="5454"/>
                </a:cubicBezTo>
                <a:lnTo>
                  <a:pt x="5740" y="5215"/>
                </a:lnTo>
                <a:lnTo>
                  <a:pt x="6525" y="5215"/>
                </a:lnTo>
                <a:cubicBezTo>
                  <a:pt x="6633" y="5168"/>
                  <a:pt x="6728" y="5132"/>
                  <a:pt x="6823" y="5084"/>
                </a:cubicBezTo>
                <a:lnTo>
                  <a:pt x="5740" y="5084"/>
                </a:lnTo>
                <a:lnTo>
                  <a:pt x="5740" y="2429"/>
                </a:lnTo>
                <a:lnTo>
                  <a:pt x="8180" y="2429"/>
                </a:lnTo>
                <a:lnTo>
                  <a:pt x="8133" y="2298"/>
                </a:lnTo>
                <a:lnTo>
                  <a:pt x="5740" y="2298"/>
                </a:lnTo>
                <a:lnTo>
                  <a:pt x="5740" y="608"/>
                </a:lnTo>
                <a:cubicBezTo>
                  <a:pt x="5692" y="584"/>
                  <a:pt x="5644" y="584"/>
                  <a:pt x="5597" y="572"/>
                </a:cubicBezTo>
                <a:lnTo>
                  <a:pt x="5597" y="2298"/>
                </a:lnTo>
                <a:lnTo>
                  <a:pt x="3073" y="2298"/>
                </a:lnTo>
                <a:lnTo>
                  <a:pt x="3073" y="36"/>
                </a:lnTo>
                <a:cubicBezTo>
                  <a:pt x="3025" y="24"/>
                  <a:pt x="2977" y="24"/>
                  <a:pt x="2930" y="1"/>
                </a:cubicBezTo>
                <a:close/>
              </a:path>
            </a:pathLst>
          </a:custGeom>
          <a:solidFill>
            <a:srgbClr val="FF7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1" name="Google Shape;1471;p44"/>
          <p:cNvSpPr/>
          <p:nvPr/>
        </p:nvSpPr>
        <p:spPr>
          <a:xfrm>
            <a:off x="8208350" y="1315959"/>
            <a:ext cx="32835" cy="7519"/>
          </a:xfrm>
          <a:custGeom>
            <a:avLst/>
            <a:gdLst/>
            <a:ahLst/>
            <a:cxnLst/>
            <a:rect l="l" t="t" r="r" b="b"/>
            <a:pathLst>
              <a:path w="524" h="120" extrusionOk="0">
                <a:moveTo>
                  <a:pt x="24" y="0"/>
                </a:moveTo>
                <a:lnTo>
                  <a:pt x="0" y="119"/>
                </a:lnTo>
                <a:lnTo>
                  <a:pt x="524" y="119"/>
                </a:lnTo>
                <a:cubicBezTo>
                  <a:pt x="333" y="72"/>
                  <a:pt x="155" y="36"/>
                  <a:pt x="24" y="0"/>
                </a:cubicBezTo>
                <a:close/>
              </a:path>
            </a:pathLst>
          </a:custGeom>
          <a:solidFill>
            <a:srgbClr val="FF7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44"/>
          <p:cNvSpPr/>
          <p:nvPr/>
        </p:nvSpPr>
        <p:spPr>
          <a:xfrm>
            <a:off x="8048689" y="1298790"/>
            <a:ext cx="163737" cy="253908"/>
          </a:xfrm>
          <a:custGeom>
            <a:avLst/>
            <a:gdLst/>
            <a:ahLst/>
            <a:cxnLst/>
            <a:rect l="l" t="t" r="r" b="b"/>
            <a:pathLst>
              <a:path w="2613" h="4052" extrusionOk="0">
                <a:moveTo>
                  <a:pt x="953" y="0"/>
                </a:moveTo>
                <a:lnTo>
                  <a:pt x="0" y="3286"/>
                </a:lnTo>
                <a:cubicBezTo>
                  <a:pt x="0" y="3286"/>
                  <a:pt x="1286" y="4001"/>
                  <a:pt x="1369" y="4048"/>
                </a:cubicBezTo>
                <a:cubicBezTo>
                  <a:pt x="1372" y="4051"/>
                  <a:pt x="1375" y="4052"/>
                  <a:pt x="1378" y="4052"/>
                </a:cubicBezTo>
                <a:cubicBezTo>
                  <a:pt x="1458" y="4052"/>
                  <a:pt x="1667" y="3358"/>
                  <a:pt x="1667" y="3358"/>
                </a:cubicBezTo>
                <a:cubicBezTo>
                  <a:pt x="1667" y="3358"/>
                  <a:pt x="2417" y="917"/>
                  <a:pt x="2512" y="572"/>
                </a:cubicBezTo>
                <a:cubicBezTo>
                  <a:pt x="2613" y="237"/>
                  <a:pt x="2389" y="226"/>
                  <a:pt x="2360" y="226"/>
                </a:cubicBezTo>
                <a:cubicBezTo>
                  <a:pt x="2359" y="226"/>
                  <a:pt x="2358" y="227"/>
                  <a:pt x="2358" y="227"/>
                </a:cubicBezTo>
                <a:lnTo>
                  <a:pt x="9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44"/>
          <p:cNvSpPr/>
          <p:nvPr/>
        </p:nvSpPr>
        <p:spPr>
          <a:xfrm>
            <a:off x="8133720" y="1313703"/>
            <a:ext cx="81399" cy="242504"/>
          </a:xfrm>
          <a:custGeom>
            <a:avLst/>
            <a:gdLst/>
            <a:ahLst/>
            <a:cxnLst/>
            <a:rect l="l" t="t" r="r" b="b"/>
            <a:pathLst>
              <a:path w="1299" h="3870" extrusionOk="0">
                <a:moveTo>
                  <a:pt x="1155" y="0"/>
                </a:moveTo>
                <a:lnTo>
                  <a:pt x="0" y="3822"/>
                </a:lnTo>
                <a:lnTo>
                  <a:pt x="143" y="3870"/>
                </a:lnTo>
                <a:lnTo>
                  <a:pt x="1298" y="48"/>
                </a:lnTo>
                <a:lnTo>
                  <a:pt x="115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44"/>
          <p:cNvSpPr/>
          <p:nvPr/>
        </p:nvSpPr>
        <p:spPr>
          <a:xfrm>
            <a:off x="8044177" y="1288325"/>
            <a:ext cx="638719" cy="412633"/>
          </a:xfrm>
          <a:custGeom>
            <a:avLst/>
            <a:gdLst/>
            <a:ahLst/>
            <a:cxnLst/>
            <a:rect l="l" t="t" r="r" b="b"/>
            <a:pathLst>
              <a:path w="10193" h="6585" extrusionOk="0">
                <a:moveTo>
                  <a:pt x="977" y="1"/>
                </a:moveTo>
                <a:lnTo>
                  <a:pt x="965" y="60"/>
                </a:lnTo>
                <a:cubicBezTo>
                  <a:pt x="798" y="596"/>
                  <a:pt x="1" y="3275"/>
                  <a:pt x="1" y="3442"/>
                </a:cubicBezTo>
                <a:lnTo>
                  <a:pt x="1" y="3489"/>
                </a:lnTo>
                <a:lnTo>
                  <a:pt x="5561" y="6585"/>
                </a:lnTo>
                <a:lnTo>
                  <a:pt x="5608" y="6466"/>
                </a:lnTo>
                <a:lnTo>
                  <a:pt x="132" y="3418"/>
                </a:lnTo>
                <a:cubicBezTo>
                  <a:pt x="191" y="3096"/>
                  <a:pt x="715" y="1370"/>
                  <a:pt x="1072" y="179"/>
                </a:cubicBezTo>
                <a:lnTo>
                  <a:pt x="8275" y="1703"/>
                </a:lnTo>
                <a:cubicBezTo>
                  <a:pt x="8287" y="1703"/>
                  <a:pt x="10026" y="2251"/>
                  <a:pt x="9966" y="4430"/>
                </a:cubicBezTo>
                <a:lnTo>
                  <a:pt x="10121" y="4430"/>
                </a:lnTo>
                <a:cubicBezTo>
                  <a:pt x="10192" y="2144"/>
                  <a:pt x="8347" y="1548"/>
                  <a:pt x="8311" y="1548"/>
                </a:cubicBezTo>
                <a:lnTo>
                  <a:pt x="977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44"/>
          <p:cNvSpPr/>
          <p:nvPr/>
        </p:nvSpPr>
        <p:spPr>
          <a:xfrm>
            <a:off x="7705493" y="1017629"/>
            <a:ext cx="172385" cy="108845"/>
          </a:xfrm>
          <a:custGeom>
            <a:avLst/>
            <a:gdLst/>
            <a:ahLst/>
            <a:cxnLst/>
            <a:rect l="l" t="t" r="r" b="b"/>
            <a:pathLst>
              <a:path w="2751" h="1737" extrusionOk="0">
                <a:moveTo>
                  <a:pt x="2144" y="0"/>
                </a:moveTo>
                <a:cubicBezTo>
                  <a:pt x="1713" y="0"/>
                  <a:pt x="1310" y="689"/>
                  <a:pt x="1310" y="689"/>
                </a:cubicBezTo>
                <a:cubicBezTo>
                  <a:pt x="1310" y="689"/>
                  <a:pt x="778" y="109"/>
                  <a:pt x="437" y="109"/>
                </a:cubicBezTo>
                <a:cubicBezTo>
                  <a:pt x="363" y="109"/>
                  <a:pt x="299" y="136"/>
                  <a:pt x="250" y="201"/>
                </a:cubicBezTo>
                <a:cubicBezTo>
                  <a:pt x="0" y="570"/>
                  <a:pt x="1215" y="1737"/>
                  <a:pt x="1215" y="1737"/>
                </a:cubicBezTo>
                <a:cubicBezTo>
                  <a:pt x="1215" y="1737"/>
                  <a:pt x="2751" y="189"/>
                  <a:pt x="2274" y="22"/>
                </a:cubicBezTo>
                <a:cubicBezTo>
                  <a:pt x="2231" y="7"/>
                  <a:pt x="2188" y="0"/>
                  <a:pt x="2144" y="0"/>
                </a:cubicBez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" name="Google Shape;1476;p44"/>
          <p:cNvSpPr/>
          <p:nvPr/>
        </p:nvSpPr>
        <p:spPr>
          <a:xfrm>
            <a:off x="7042974" y="852767"/>
            <a:ext cx="173136" cy="108845"/>
          </a:xfrm>
          <a:custGeom>
            <a:avLst/>
            <a:gdLst/>
            <a:ahLst/>
            <a:cxnLst/>
            <a:rect l="l" t="t" r="r" b="b"/>
            <a:pathLst>
              <a:path w="2763" h="1737" extrusionOk="0">
                <a:moveTo>
                  <a:pt x="2156" y="0"/>
                </a:moveTo>
                <a:cubicBezTo>
                  <a:pt x="1723" y="0"/>
                  <a:pt x="1310" y="689"/>
                  <a:pt x="1310" y="689"/>
                </a:cubicBezTo>
                <a:cubicBezTo>
                  <a:pt x="1310" y="689"/>
                  <a:pt x="778" y="109"/>
                  <a:pt x="444" y="109"/>
                </a:cubicBezTo>
                <a:cubicBezTo>
                  <a:pt x="372" y="109"/>
                  <a:pt x="309" y="135"/>
                  <a:pt x="262" y="201"/>
                </a:cubicBezTo>
                <a:cubicBezTo>
                  <a:pt x="0" y="570"/>
                  <a:pt x="1227" y="1737"/>
                  <a:pt x="1227" y="1737"/>
                </a:cubicBezTo>
                <a:cubicBezTo>
                  <a:pt x="1227" y="1737"/>
                  <a:pt x="2763" y="189"/>
                  <a:pt x="2286" y="22"/>
                </a:cubicBezTo>
                <a:cubicBezTo>
                  <a:pt x="2243" y="7"/>
                  <a:pt x="2200" y="0"/>
                  <a:pt x="2156" y="0"/>
                </a:cubicBezTo>
                <a:close/>
              </a:path>
            </a:pathLst>
          </a:custGeom>
          <a:solidFill>
            <a:srgbClr val="FF72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44"/>
          <p:cNvSpPr/>
          <p:nvPr/>
        </p:nvSpPr>
        <p:spPr>
          <a:xfrm>
            <a:off x="6833310" y="701377"/>
            <a:ext cx="341009" cy="213240"/>
          </a:xfrm>
          <a:custGeom>
            <a:avLst/>
            <a:gdLst/>
            <a:ahLst/>
            <a:cxnLst/>
            <a:rect l="l" t="t" r="r" b="b"/>
            <a:pathLst>
              <a:path w="5442" h="3403" extrusionOk="0">
                <a:moveTo>
                  <a:pt x="4255" y="1"/>
                </a:moveTo>
                <a:cubicBezTo>
                  <a:pt x="3402" y="1"/>
                  <a:pt x="2596" y="1367"/>
                  <a:pt x="2596" y="1367"/>
                </a:cubicBezTo>
                <a:cubicBezTo>
                  <a:pt x="2596" y="1367"/>
                  <a:pt x="1544" y="225"/>
                  <a:pt x="881" y="225"/>
                </a:cubicBezTo>
                <a:cubicBezTo>
                  <a:pt x="740" y="225"/>
                  <a:pt x="617" y="277"/>
                  <a:pt x="525" y="402"/>
                </a:cubicBezTo>
                <a:cubicBezTo>
                  <a:pt x="1" y="1117"/>
                  <a:pt x="2418" y="3403"/>
                  <a:pt x="2418" y="3403"/>
                </a:cubicBezTo>
                <a:cubicBezTo>
                  <a:pt x="2418" y="3403"/>
                  <a:pt x="5442" y="367"/>
                  <a:pt x="4513" y="45"/>
                </a:cubicBezTo>
                <a:cubicBezTo>
                  <a:pt x="4427" y="15"/>
                  <a:pt x="4341" y="1"/>
                  <a:pt x="4255" y="1"/>
                </a:cubicBezTo>
                <a:close/>
              </a:path>
            </a:pathLst>
          </a:custGeom>
          <a:solidFill>
            <a:srgbClr val="FF72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44"/>
          <p:cNvSpPr/>
          <p:nvPr/>
        </p:nvSpPr>
        <p:spPr>
          <a:xfrm>
            <a:off x="5023400" y="4455412"/>
            <a:ext cx="4120623" cy="29013"/>
          </a:xfrm>
          <a:custGeom>
            <a:avLst/>
            <a:gdLst/>
            <a:ahLst/>
            <a:cxnLst/>
            <a:rect l="l" t="t" r="r" b="b"/>
            <a:pathLst>
              <a:path w="65759" h="463" extrusionOk="0">
                <a:moveTo>
                  <a:pt x="1165" y="1"/>
                </a:moveTo>
                <a:cubicBezTo>
                  <a:pt x="876" y="1"/>
                  <a:pt x="592" y="15"/>
                  <a:pt x="322" y="59"/>
                </a:cubicBezTo>
                <a:lnTo>
                  <a:pt x="215" y="59"/>
                </a:lnTo>
                <a:cubicBezTo>
                  <a:pt x="0" y="59"/>
                  <a:pt x="0" y="404"/>
                  <a:pt x="215" y="404"/>
                </a:cubicBezTo>
                <a:lnTo>
                  <a:pt x="62865" y="404"/>
                </a:lnTo>
                <a:cubicBezTo>
                  <a:pt x="63405" y="404"/>
                  <a:pt x="63998" y="463"/>
                  <a:pt x="64573" y="463"/>
                </a:cubicBezTo>
                <a:cubicBezTo>
                  <a:pt x="64860" y="463"/>
                  <a:pt x="65143" y="448"/>
                  <a:pt x="65413" y="404"/>
                </a:cubicBezTo>
                <a:lnTo>
                  <a:pt x="65532" y="404"/>
                </a:lnTo>
                <a:cubicBezTo>
                  <a:pt x="65735" y="404"/>
                  <a:pt x="65758" y="59"/>
                  <a:pt x="65532" y="59"/>
                </a:cubicBezTo>
                <a:lnTo>
                  <a:pt x="2870" y="59"/>
                </a:lnTo>
                <a:cubicBezTo>
                  <a:pt x="2338" y="59"/>
                  <a:pt x="1743" y="1"/>
                  <a:pt x="116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77AD34-CC8E-41F3-92A3-7395DB7F5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2812" y="1284879"/>
            <a:ext cx="4321800" cy="3301683"/>
          </a:xfrm>
        </p:spPr>
        <p:txBody>
          <a:bodyPr/>
          <a:lstStyle/>
          <a:p>
            <a:r>
              <a:rPr lang="es-MX" dirty="0"/>
              <a:t>Evitando usar vehículos de motor a no ser que sea imprescindible.</a:t>
            </a:r>
          </a:p>
          <a:p>
            <a:endParaRPr lang="es-MX" dirty="0"/>
          </a:p>
          <a:p>
            <a:r>
              <a:rPr lang="es-ES" dirty="0"/>
              <a:t>Evitar realizar actividades ruidosas fuera del horario diurno como pasar la aspiradora o poner lavadoras.</a:t>
            </a:r>
          </a:p>
          <a:p>
            <a:endParaRPr lang="es-MX" dirty="0"/>
          </a:p>
          <a:p>
            <a:r>
              <a:rPr lang="es-ES" dirty="0"/>
              <a:t>Respetar las horas de descanso y el horario nocturno.</a:t>
            </a:r>
          </a:p>
          <a:p>
            <a:endParaRPr lang="es-ES" dirty="0"/>
          </a:p>
          <a:p>
            <a:r>
              <a:rPr lang="es-ES" dirty="0"/>
              <a:t>Evitar poner música o la televisión a un volumen muy alto para prevenir molestias auditivas</a:t>
            </a:r>
            <a:endParaRPr lang="es-MX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-pop Slideshow by Slidesgo">
  <a:themeElements>
    <a:clrScheme name="Simple Light">
      <a:dk1>
        <a:srgbClr val="000000"/>
      </a:dk1>
      <a:lt1>
        <a:srgbClr val="FFFFFF"/>
      </a:lt1>
      <a:dk2>
        <a:srgbClr val="FF72C7"/>
      </a:dk2>
      <a:lt2>
        <a:srgbClr val="FFDDED"/>
      </a:lt2>
      <a:accent1>
        <a:srgbClr val="6E4CC2"/>
      </a:accent1>
      <a:accent2>
        <a:srgbClr val="00D7B3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573F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455</Words>
  <Application>Microsoft Office PowerPoint</Application>
  <PresentationFormat>Presentación en pantalla (16:9)</PresentationFormat>
  <Paragraphs>46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Questrial</vt:lpstr>
      <vt:lpstr>Barlow Black</vt:lpstr>
      <vt:lpstr>Montserrat Light</vt:lpstr>
      <vt:lpstr>Muli</vt:lpstr>
      <vt:lpstr>Arial</vt:lpstr>
      <vt:lpstr>Coming Soon</vt:lpstr>
      <vt:lpstr>Montserrat</vt:lpstr>
      <vt:lpstr>K-pop Slideshow by Slidesgo</vt:lpstr>
      <vt:lpstr>Contaminación auditiva</vt:lpstr>
      <vt:lpstr>¿Qué es la contaminación auditiva?</vt:lpstr>
      <vt:lpstr>que se derivan de este problema</vt:lpstr>
      <vt:lpstr>Estrés</vt:lpstr>
      <vt:lpstr>Presentación de PowerPoint</vt:lpstr>
      <vt:lpstr>Causas de las enfermedades de la contaminación auditiva</vt:lpstr>
      <vt:lpstr>¿SE PUEDEN PREVENIR LAS ENFERMEDADES AUDITIVAS A CAUSA DEL RUIDO?</vt:lpstr>
      <vt:lpstr>Cómo prevenir las enfermedades auditivas.</vt:lpstr>
      <vt:lpstr>Como prevenir la contaminación auditiva.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Contaminación auditiva</dc:title>
  <dc:creator>Antonio Gutiérrez</dc:creator>
  <cp:lastModifiedBy>Toño Gutiérrez</cp:lastModifiedBy>
  <cp:revision>17</cp:revision>
  <dcterms:modified xsi:type="dcterms:W3CDTF">2021-06-16T00:08:13Z</dcterms:modified>
</cp:coreProperties>
</file>