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8"/>
  </p:notesMasterIdLst>
  <p:sldIdLst>
    <p:sldId id="258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BD4B1-DB12-4FE8-97CA-E6FD71AC5381}" v="5" dt="2021-05-06T13:52:46.4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316" autoAdjust="0"/>
  </p:normalViewPr>
  <p:slideViewPr>
    <p:cSldViewPr>
      <p:cViewPr varScale="1">
        <p:scale>
          <a:sx n="64" d="100"/>
          <a:sy n="6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2431-38EA-4AAB-B622-30589D2D11D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1E93-D311-4835-9033-B5DA438AE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3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1E93-D311-4835-9033-B5DA438AE70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2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1E93-D311-4835-9033-B5DA438AE70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44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1E93-D311-4835-9033-B5DA438AE70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10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1E93-D311-4835-9033-B5DA438AE70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12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1E93-D311-4835-9033-B5DA438AE70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75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585E2A-7A5A-45BF-8E36-59C0B43BF9DD}"/>
              </a:ext>
            </a:extLst>
          </p:cNvPr>
          <p:cNvSpPr/>
          <p:nvPr userDrawn="1"/>
        </p:nvSpPr>
        <p:spPr>
          <a:xfrm>
            <a:off x="2555776" y="34279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ESCUELA NORMAL DE EDUCACIÓN PREESCOLAR DEL ESTADO DE COAHUILA </a:t>
            </a:r>
            <a:endParaRPr lang="es-MX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140954" y="313513"/>
            <a:ext cx="2520280" cy="12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53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52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3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1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3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80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5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9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F077E9-9FD4-41B1-BDE6-066DD0C0A144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7623DF-F442-45F4-86A6-77E97689F9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17D8278-5159-4640-90AF-CDA9DC2115F2}"/>
              </a:ext>
            </a:extLst>
          </p:cNvPr>
          <p:cNvSpPr/>
          <p:nvPr userDrawn="1"/>
        </p:nvSpPr>
        <p:spPr>
          <a:xfrm>
            <a:off x="2555776" y="34279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ESCUELA NORMAL DE EDUCACIÓN PREESCOLAR DEL ESTADO DE COAHUILA </a:t>
            </a:r>
            <a:endParaRPr lang="es-MX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n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140954" y="313513"/>
            <a:ext cx="2520280" cy="12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56176" y="635988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5616" y="198884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/>
              <a:t>SELECCIÓN 2021                                     </a:t>
            </a:r>
            <a:r>
              <a:rPr lang="es-MX" sz="3600" b="1" dirty="0"/>
              <a:t>PARA EL INGRESO A LA EDUCACIÓN NORMAL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64187B-CE90-4B4D-ABBF-89521D97B021}"/>
              </a:ext>
            </a:extLst>
          </p:cNvPr>
          <p:cNvSpPr txBox="1"/>
          <p:nvPr/>
        </p:nvSpPr>
        <p:spPr>
          <a:xfrm>
            <a:off x="755576" y="4653136"/>
            <a:ext cx="83164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0000"/>
                </a:solidFill>
              </a:rPr>
              <a:t>Visita a la Escuela Normal para validar el Registro de la Secretaría Educación (SE):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Registro en línea en la página del CENEVAL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0000"/>
                </a:solidFill>
              </a:rPr>
              <a:t>Documentación para validar el registro de aspirantes</a:t>
            </a:r>
          </a:p>
        </p:txBody>
      </p:sp>
    </p:spTree>
    <p:extLst>
      <p:ext uri="{BB962C8B-B14F-4D97-AF65-F5344CB8AC3E}">
        <p14:creationId xmlns:p14="http://schemas.microsoft.com/office/powerpoint/2010/main" val="665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4DAAAD-A970-4F8F-A3D9-EEABFAEC7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52800" r="32675" b="23400"/>
          <a:stretch/>
        </p:blipFill>
        <p:spPr>
          <a:xfrm>
            <a:off x="400808" y="1190889"/>
            <a:ext cx="7752969" cy="43610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A81601-60C3-4F19-9FC3-23BF4BDB66CE}"/>
              </a:ext>
            </a:extLst>
          </p:cNvPr>
          <p:cNvSpPr txBox="1"/>
          <p:nvPr/>
        </p:nvSpPr>
        <p:spPr>
          <a:xfrm>
            <a:off x="8112881" y="258422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D0EF-546B-412C-B2CA-FD6269C8A435}"/>
              </a:ext>
            </a:extLst>
          </p:cNvPr>
          <p:cNvSpPr txBox="1"/>
          <p:nvPr/>
        </p:nvSpPr>
        <p:spPr>
          <a:xfrm>
            <a:off x="8257752" y="306834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394D10-C2F0-476B-8594-5D915BB9BD2D}"/>
              </a:ext>
            </a:extLst>
          </p:cNvPr>
          <p:cNvSpPr txBox="1"/>
          <p:nvPr/>
        </p:nvSpPr>
        <p:spPr>
          <a:xfrm>
            <a:off x="8257752" y="36077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66CFC5-8627-4910-A427-8072729E12EC}"/>
              </a:ext>
            </a:extLst>
          </p:cNvPr>
          <p:cNvSpPr txBox="1"/>
          <p:nvPr/>
        </p:nvSpPr>
        <p:spPr>
          <a:xfrm>
            <a:off x="8257752" y="41472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D0F91F-894D-4FF7-8666-AD79428F0A7B}"/>
              </a:ext>
            </a:extLst>
          </p:cNvPr>
          <p:cNvSpPr txBox="1"/>
          <p:nvPr/>
        </p:nvSpPr>
        <p:spPr>
          <a:xfrm>
            <a:off x="8244408" y="46438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6BD3180-C94D-4B06-9FF7-5FD15667B266}"/>
              </a:ext>
            </a:extLst>
          </p:cNvPr>
          <p:cNvSpPr txBox="1"/>
          <p:nvPr/>
        </p:nvSpPr>
        <p:spPr>
          <a:xfrm>
            <a:off x="5796136" y="5267659"/>
            <a:ext cx="316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Total de aspirantes 376</a:t>
            </a:r>
          </a:p>
        </p:txBody>
      </p:sp>
    </p:spTree>
    <p:extLst>
      <p:ext uri="{BB962C8B-B14F-4D97-AF65-F5344CB8AC3E}">
        <p14:creationId xmlns:p14="http://schemas.microsoft.com/office/powerpoint/2010/main" val="21655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3C63D5-44CC-4FF1-8521-ACA9D91E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72021"/>
              </p:ext>
            </p:extLst>
          </p:nvPr>
        </p:nvGraphicFramePr>
        <p:xfrm>
          <a:off x="0" y="1628800"/>
          <a:ext cx="9141618" cy="53285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val="16192908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96704711"/>
                    </a:ext>
                  </a:extLst>
                </a:gridCol>
                <a:gridCol w="4086019">
                  <a:extLst>
                    <a:ext uri="{9D8B030D-6E8A-4147-A177-3AD203B41FA5}">
                      <a16:colId xmlns:a16="http://schemas.microsoft.com/office/drawing/2014/main" val="701441049"/>
                    </a:ext>
                  </a:extLst>
                </a:gridCol>
                <a:gridCol w="1779743">
                  <a:extLst>
                    <a:ext uri="{9D8B030D-6E8A-4147-A177-3AD203B41FA5}">
                      <a16:colId xmlns:a16="http://schemas.microsoft.com/office/drawing/2014/main" val="2891778691"/>
                    </a:ext>
                  </a:extLst>
                </a:gridCol>
              </a:tblGrid>
              <a:tr h="246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Actividad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Lugar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Función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Responsable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4290078780"/>
                  </a:ext>
                </a:extLst>
              </a:tr>
              <a:tr h="1622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Filtro de temperatura y gel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Entrada y salida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Tomar temperatura, administrar gel y vigilar que porten cubrebocas y/o mascarilla, además que vean capsulas de 20 segundos de prevención en la ENEP por pandemia COVID-19 en lo que se les toma la temperatura y registran su asistencia en el listado de aspirantes CGENAD-F-SADMVA-03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Angélica María Sánchez Ramírez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 Luis Gabriel Valdez Parra </a:t>
                      </a: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294297694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Leer los pasos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Lobby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Indicar a los aspirantes la señalética y pasos que deberán seguir en su visita la ENEP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Ada Carmina Herrera Cueto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108187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Pagar en caja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Caja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Hacer el cobro de $500.00 pesos de las aspirantes a ingresar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María Elena Cárdenas Rodríguez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3218580177"/>
                  </a:ext>
                </a:extLst>
              </a:tr>
              <a:tr h="2298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Validación, entrega de documentos en auditorio y verificación de información en base de datos y grupo de WhatsApp  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Auditorio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Validar y verificar los documentos de las aspirantes, completando los datos que falten de la base de datos </a:t>
                      </a:r>
                    </a:p>
                    <a:p>
                      <a:pPr marL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CGENAD-F-SADMVA-03, además de agregar a las aspirantes al grupo de WhatsApp para brindarles información del examen de selección y firmar la relación de aspirantes que asisten a la sesión de inducción.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Elvia Aidé Fernández Gómez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Juana Inés Guevara González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44655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0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3C63D5-44CC-4FF1-8521-ACA9D91E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02151"/>
              </p:ext>
            </p:extLst>
          </p:nvPr>
        </p:nvGraphicFramePr>
        <p:xfrm>
          <a:off x="0" y="1628801"/>
          <a:ext cx="9141618" cy="5225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val="16192908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96704711"/>
                    </a:ext>
                  </a:extLst>
                </a:gridCol>
                <a:gridCol w="4086019">
                  <a:extLst>
                    <a:ext uri="{9D8B030D-6E8A-4147-A177-3AD203B41FA5}">
                      <a16:colId xmlns:a16="http://schemas.microsoft.com/office/drawing/2014/main" val="701441049"/>
                    </a:ext>
                  </a:extLst>
                </a:gridCol>
                <a:gridCol w="1779743">
                  <a:extLst>
                    <a:ext uri="{9D8B030D-6E8A-4147-A177-3AD203B41FA5}">
                      <a16:colId xmlns:a16="http://schemas.microsoft.com/office/drawing/2014/main" val="2891778691"/>
                    </a:ext>
                  </a:extLst>
                </a:gridCol>
              </a:tblGrid>
              <a:tr h="216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Actividad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Lugar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Función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Responsable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4290078780"/>
                  </a:ext>
                </a:extLst>
              </a:tr>
              <a:tr h="4895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Centros de cómputo para la ficha, descargar guía y video de inducción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 centros de computo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Que los aspirantes a la ENEP hagan el registro de CENEVAL y descarguen la guía de estudios para el examen de selección, además de ver el video de inducción.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Centro de cómputo 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Karina Alejandra Arzola Sánchez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Albino Benjamín Ramírez Aguilar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 Diana Elizabeth Cerda Orocio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Aula digital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Celia Olivia Chapa Montalvo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Graciano Montoya Hoyos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Alejandro Gutiérrez </a:t>
                      </a:r>
                      <a:r>
                        <a:rPr lang="es-MX" sz="1600" dirty="0" err="1">
                          <a:effectLst/>
                        </a:rPr>
                        <a:t>Hernàndez</a:t>
                      </a:r>
                      <a:r>
                        <a:rPr lang="es-MX" sz="1600" dirty="0">
                          <a:effectLst/>
                        </a:rPr>
                        <a:t>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250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3C63D5-44CC-4FF1-8521-ACA9D91E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78654"/>
              </p:ext>
            </p:extLst>
          </p:nvPr>
        </p:nvGraphicFramePr>
        <p:xfrm>
          <a:off x="0" y="1628801"/>
          <a:ext cx="9141618" cy="3047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val="16192908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96704711"/>
                    </a:ext>
                  </a:extLst>
                </a:gridCol>
                <a:gridCol w="3653971">
                  <a:extLst>
                    <a:ext uri="{9D8B030D-6E8A-4147-A177-3AD203B41FA5}">
                      <a16:colId xmlns:a16="http://schemas.microsoft.com/office/drawing/2014/main" val="701441049"/>
                    </a:ext>
                  </a:extLst>
                </a:gridCol>
                <a:gridCol w="1779743">
                  <a:extLst>
                    <a:ext uri="{9D8B030D-6E8A-4147-A177-3AD203B41FA5}">
                      <a16:colId xmlns:a16="http://schemas.microsoft.com/office/drawing/2014/main" val="2891778691"/>
                    </a:ext>
                  </a:extLst>
                </a:gridCol>
              </a:tblGrid>
              <a:tr h="66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Actividad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Lugar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Función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Responsable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4290078780"/>
                  </a:ext>
                </a:extLst>
              </a:tr>
              <a:tr h="130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en indicar los pasos del proceso y estar al pendiente que el aspirante se traslade para los lugares indicados </a:t>
                      </a: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Entrada </a:t>
                      </a: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del proceso de llegada del aspirante e indicar salida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Irma Edith Vargas Rodríguez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250211846"/>
                  </a:ext>
                </a:extLst>
              </a:tr>
              <a:tr h="130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médica en departamento médico </a:t>
                      </a: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Consultorio y entrada de la ENEP </a:t>
                      </a: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Estar al pendiente para cualquier percance  en la institución y con los aspirantes </a:t>
                      </a:r>
                    </a:p>
                  </a:txBody>
                  <a:tcPr marL="32099" marR="320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Araceli del Bosque Vélez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Raymundo Alberto Zúñiga Montoya </a:t>
                      </a:r>
                    </a:p>
                  </a:txBody>
                  <a:tcPr marL="32099" marR="32099" marT="0" marB="0"/>
                </a:tc>
                <a:extLst>
                  <a:ext uri="{0D108BD9-81ED-4DB2-BD59-A6C34878D82A}">
                    <a16:rowId xmlns:a16="http://schemas.microsoft.com/office/drawing/2014/main" val="363687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B0132A-447C-4209-9EB9-18AEE6D9F3DF}"/>
              </a:ext>
            </a:extLst>
          </p:cNvPr>
          <p:cNvSpPr txBox="1"/>
          <p:nvPr/>
        </p:nvSpPr>
        <p:spPr>
          <a:xfrm>
            <a:off x="755576" y="24928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Yo hago lo que tú no puedes, y tú haces lo que yo no puedo. Juntos podemos hacer grandes cosas. </a:t>
            </a:r>
          </a:p>
          <a:p>
            <a:pPr algn="ctr"/>
            <a:r>
              <a:rPr lang="es-MX" sz="3600" b="1" dirty="0"/>
              <a:t> </a:t>
            </a:r>
          </a:p>
          <a:p>
            <a:pPr algn="r"/>
            <a:r>
              <a:rPr lang="es-MX" sz="3600" b="1" dirty="0"/>
              <a:t>Teresa de Calcuta.</a:t>
            </a:r>
          </a:p>
        </p:txBody>
      </p:sp>
    </p:spTree>
    <p:extLst>
      <p:ext uri="{BB962C8B-B14F-4D97-AF65-F5344CB8AC3E}">
        <p14:creationId xmlns:p14="http://schemas.microsoft.com/office/powerpoint/2010/main" val="7666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as de bor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434</Words>
  <Application>Microsoft Office PowerPoint</Application>
  <PresentationFormat>Presentación en pantalla (4:3)</PresentationFormat>
  <Paragraphs>76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CUAUHTEMOC RAMIREZ AYALA</cp:lastModifiedBy>
  <cp:revision>194</cp:revision>
  <dcterms:created xsi:type="dcterms:W3CDTF">2017-05-17T13:05:23Z</dcterms:created>
  <dcterms:modified xsi:type="dcterms:W3CDTF">2021-05-06T15:34:48Z</dcterms:modified>
</cp:coreProperties>
</file>