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31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4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9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4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20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80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9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9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1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33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9BBDDCC-0358-4EDD-9820-287B1D8FD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DB8A32-C556-479E-A407-2AB56D72A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E31AC6-E383-4D2B-9A24-69EEE084D5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D63EC1-9680-4364-BCB1-0297C62F9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2896" y="993059"/>
            <a:ext cx="8632715" cy="3121734"/>
          </a:xfrm>
        </p:spPr>
        <p:txBody>
          <a:bodyPr anchor="t">
            <a:norm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Evidencias de difusión de las Normas Especificas de Control Escolar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2E620B-3D80-4B49-8B8E-5A2925E6C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1384" y="5211100"/>
            <a:ext cx="8447905" cy="61275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MX" sz="1400"/>
              <a:t>Ciclo Escolar 2020-2021</a:t>
            </a:r>
          </a:p>
          <a:p>
            <a:pPr>
              <a:lnSpc>
                <a:spcPct val="90000"/>
              </a:lnSpc>
            </a:pPr>
            <a:r>
              <a:rPr lang="es-MX" sz="1400"/>
              <a:t>Semestre Par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DD089E2-CEA3-48C4-9094-610D00D94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49F475-10BF-4E7D-9BE8-5329BCAFE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4" y="4991100"/>
            <a:ext cx="1038095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21E947D-525D-4D2A-B0C3-E1BFCA606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963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 descr="Un grupo de personas sentadas en una sala&#10;&#10;Descripción generada automáticamente con confianza media">
            <a:extLst>
              <a:ext uri="{FF2B5EF4-FFF2-40B4-BE49-F238E27FC236}">
                <a16:creationId xmlns:a16="http://schemas.microsoft.com/office/drawing/2014/main" id="{D0542CE0-F2D0-435E-906F-EEA798C63D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55" y="430621"/>
            <a:ext cx="3427259" cy="2565089"/>
          </a:xfrm>
        </p:spPr>
      </p:pic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B04449-A0EB-4D20-B212-1D2F1349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4C4651-1781-4851-9AEE-12BC081A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8E94B5-0A6D-4A86-819F-4004C1BF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2</a:t>
            </a:fld>
            <a:endParaRPr lang="en-US"/>
          </a:p>
        </p:txBody>
      </p:sp>
      <p:pic>
        <p:nvPicPr>
          <p:cNvPr id="10" name="Imagen 9" descr="Hombre parado enfrente de una televisión&#10;&#10;Descripción generada automáticamente">
            <a:extLst>
              <a:ext uri="{FF2B5EF4-FFF2-40B4-BE49-F238E27FC236}">
                <a16:creationId xmlns:a16="http://schemas.microsoft.com/office/drawing/2014/main" id="{2CD7D8AB-8F29-45A4-8CF5-540C68B639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797" y="430620"/>
            <a:ext cx="3427259" cy="2565089"/>
          </a:xfrm>
          <a:prstGeom prst="rect">
            <a:avLst/>
          </a:prstGeom>
        </p:spPr>
      </p:pic>
      <p:pic>
        <p:nvPicPr>
          <p:cNvPr id="12" name="Imagen 11" descr="Imagen que contiene piso, interior, techo, cuarto&#10;&#10;Descripción generada automáticamente">
            <a:extLst>
              <a:ext uri="{FF2B5EF4-FFF2-40B4-BE49-F238E27FC236}">
                <a16:creationId xmlns:a16="http://schemas.microsoft.com/office/drawing/2014/main" id="{0A93E521-D48E-4017-BD52-615BCFFDE3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846" y="3168787"/>
            <a:ext cx="3427259" cy="2565089"/>
          </a:xfrm>
          <a:prstGeom prst="rect">
            <a:avLst/>
          </a:prstGeom>
        </p:spPr>
      </p:pic>
      <p:pic>
        <p:nvPicPr>
          <p:cNvPr id="15" name="Imagen 14" descr="Imagen que contiene ropa, mujer, sostener, hombre&#10;&#10;Descripción generada automáticamente">
            <a:extLst>
              <a:ext uri="{FF2B5EF4-FFF2-40B4-BE49-F238E27FC236}">
                <a16:creationId xmlns:a16="http://schemas.microsoft.com/office/drawing/2014/main" id="{9EB53BC5-A183-417A-AD77-648D6E0593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373" y="430620"/>
            <a:ext cx="3969157" cy="5303257"/>
          </a:xfrm>
          <a:prstGeom prst="rect">
            <a:avLst/>
          </a:prstGeom>
        </p:spPr>
      </p:pic>
      <p:pic>
        <p:nvPicPr>
          <p:cNvPr id="17" name="Imagen 16" descr="Hombre parado enfrente de una televisión&#10;&#10;Descripción generada automáticamente">
            <a:extLst>
              <a:ext uri="{FF2B5EF4-FFF2-40B4-BE49-F238E27FC236}">
                <a16:creationId xmlns:a16="http://schemas.microsoft.com/office/drawing/2014/main" id="{7E828273-DFE8-4D1A-BF44-201F9C6A6B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56" y="3168786"/>
            <a:ext cx="3427258" cy="256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236227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Custom 73">
      <a:dk1>
        <a:sysClr val="windowText" lastClr="000000"/>
      </a:dk1>
      <a:lt1>
        <a:sysClr val="window" lastClr="FFFFFF"/>
      </a:lt1>
      <a:dk2>
        <a:srgbClr val="192033"/>
      </a:dk2>
      <a:lt2>
        <a:srgbClr val="F3EAD9"/>
      </a:lt2>
      <a:accent1>
        <a:srgbClr val="ED625F"/>
      </a:accent1>
      <a:accent2>
        <a:srgbClr val="2F4FA7"/>
      </a:accent2>
      <a:accent3>
        <a:srgbClr val="76A899"/>
      </a:accent3>
      <a:accent4>
        <a:srgbClr val="D4669D"/>
      </a:accent4>
      <a:accent5>
        <a:srgbClr val="F2855A"/>
      </a:accent5>
      <a:accent6>
        <a:srgbClr val="C44732"/>
      </a:accent6>
      <a:hlink>
        <a:srgbClr val="3F7AAF"/>
      </a:hlink>
      <a:folHlink>
        <a:srgbClr val="9E4687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Elephant</vt:lpstr>
      <vt:lpstr>Univers Condensed</vt:lpstr>
      <vt:lpstr>MemoVTI</vt:lpstr>
      <vt:lpstr>Evidencias de difusión de las Normas Especificas de Control Escolar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Evidencias de difusión de las Normas Especificas de Control Escolar </dc:title>
  <dc:creator>CUAUHTEMOC RAMIREZ AYALA</dc:creator>
  <cp:lastModifiedBy>CUAUHTEMOC RAMIREZ AYALA</cp:lastModifiedBy>
  <cp:revision>1</cp:revision>
  <dcterms:created xsi:type="dcterms:W3CDTF">2021-03-02T18:30:01Z</dcterms:created>
  <dcterms:modified xsi:type="dcterms:W3CDTF">2021-03-02T18:37:00Z</dcterms:modified>
</cp:coreProperties>
</file>