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9C69-A674-4DE8-9BA9-654B18904538}" type="datetimeFigureOut">
              <a:rPr lang="es-MX" smtClean="0"/>
              <a:t>14/11/2014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9473-A7EB-4050-B8CC-99060C67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6439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9C69-A674-4DE8-9BA9-654B18904538}" type="datetimeFigureOut">
              <a:rPr lang="es-MX" smtClean="0"/>
              <a:t>14/11/2014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9473-A7EB-4050-B8CC-99060C67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3434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9C69-A674-4DE8-9BA9-654B18904538}" type="datetimeFigureOut">
              <a:rPr lang="es-MX" smtClean="0"/>
              <a:t>14/11/2014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9473-A7EB-4050-B8CC-99060C67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5658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9C69-A674-4DE8-9BA9-654B18904538}" type="datetimeFigureOut">
              <a:rPr lang="es-MX" smtClean="0"/>
              <a:t>14/11/2014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9473-A7EB-4050-B8CC-99060C67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7162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9C69-A674-4DE8-9BA9-654B18904538}" type="datetimeFigureOut">
              <a:rPr lang="es-MX" smtClean="0"/>
              <a:t>14/11/2014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9473-A7EB-4050-B8CC-99060C67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224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9C69-A674-4DE8-9BA9-654B18904538}" type="datetimeFigureOut">
              <a:rPr lang="es-MX" smtClean="0"/>
              <a:t>14/11/2014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9473-A7EB-4050-B8CC-99060C67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1212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9C69-A674-4DE8-9BA9-654B18904538}" type="datetimeFigureOut">
              <a:rPr lang="es-MX" smtClean="0"/>
              <a:t>14/11/2014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9473-A7EB-4050-B8CC-99060C67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998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9C69-A674-4DE8-9BA9-654B18904538}" type="datetimeFigureOut">
              <a:rPr lang="es-MX" smtClean="0"/>
              <a:t>14/11/2014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9473-A7EB-4050-B8CC-99060C67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752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9C69-A674-4DE8-9BA9-654B18904538}" type="datetimeFigureOut">
              <a:rPr lang="es-MX" smtClean="0"/>
              <a:t>14/11/2014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9473-A7EB-4050-B8CC-99060C67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5128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9C69-A674-4DE8-9BA9-654B18904538}" type="datetimeFigureOut">
              <a:rPr lang="es-MX" smtClean="0"/>
              <a:t>14/11/2014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9473-A7EB-4050-B8CC-99060C67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1439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9C69-A674-4DE8-9BA9-654B18904538}" type="datetimeFigureOut">
              <a:rPr lang="es-MX" smtClean="0"/>
              <a:t>14/11/2014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9473-A7EB-4050-B8CC-99060C67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140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F9C69-A674-4DE8-9BA9-654B18904538}" type="datetimeFigureOut">
              <a:rPr lang="es-MX" smtClean="0"/>
              <a:t>14/11/2014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49473-A7EB-4050-B8CC-99060C67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8014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3096343"/>
          </a:xfrm>
        </p:spPr>
        <p:txBody>
          <a:bodyPr>
            <a:normAutofit/>
          </a:bodyPr>
          <a:lstStyle/>
          <a:p>
            <a:r>
              <a:rPr lang="es-MX" dirty="0" smtClean="0">
                <a:solidFill>
                  <a:srgbClr val="002060"/>
                </a:solidFill>
                <a:latin typeface="Harlow Solid Italic" pitchFamily="82" charset="0"/>
              </a:rPr>
              <a:t>Torres Rosa María (2000)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b="1" dirty="0" smtClean="0">
                <a:solidFill>
                  <a:schemeClr val="accent4">
                    <a:lumMod val="50000"/>
                  </a:schemeClr>
                </a:solidFill>
                <a:latin typeface="Tempus Sans ITC" pitchFamily="82" charset="0"/>
              </a:rPr>
              <a:t>Itinerarios por la educación latinoamericana, cuaderno de viajes, argentina, paidos</a:t>
            </a:r>
            <a:endParaRPr lang="es-MX" b="1" dirty="0">
              <a:solidFill>
                <a:schemeClr val="accent4">
                  <a:lumMod val="50000"/>
                </a:schemeClr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446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dirty="0" smtClean="0">
                <a:latin typeface="MV Boli" pitchFamily="2" charset="0"/>
                <a:cs typeface="MV Boli" pitchFamily="2" charset="0"/>
              </a:rPr>
              <a:t>En este libro nos dice que  América Latina educa a sus niños, jóvenes y adultos de muchas maneras, que en su andar por el mundo, ah encontrado una gran educadora Latinoamericana por nombre Rosa María Torres.</a:t>
            </a:r>
          </a:p>
          <a:p>
            <a:pPr marL="0" indent="0">
              <a:buNone/>
            </a:pPr>
            <a:endParaRPr lang="es-MX" sz="2400" dirty="0" smtClean="0">
              <a:latin typeface="MV Boli" pitchFamily="2" charset="0"/>
              <a:cs typeface="MV Boli" pitchFamily="2" charset="0"/>
            </a:endParaRPr>
          </a:p>
          <a:p>
            <a:pPr>
              <a:buFont typeface="Wingdings" pitchFamily="2" charset="2"/>
              <a:buChar char="v"/>
            </a:pPr>
            <a:r>
              <a:rPr lang="es-MX" sz="2400" dirty="0" smtClean="0">
                <a:latin typeface="MV Boli" pitchFamily="2" charset="0"/>
                <a:cs typeface="MV Boli" pitchFamily="2" charset="0"/>
              </a:rPr>
              <a:t>Ella ah visitado escuelas, grupo de adultos e instituciones gubernamentales y no gubernamentales en diferentes escuelas de la región y ha recogido experiencias de los actores educativos y de quienes reciben esta educación.</a:t>
            </a:r>
          </a:p>
          <a:p>
            <a:pPr marL="0" indent="0">
              <a:buNone/>
            </a:pPr>
            <a:endParaRPr lang="es-MX" sz="2400" dirty="0" smtClean="0">
              <a:latin typeface="MV Boli" pitchFamily="2" charset="0"/>
              <a:cs typeface="MV Boli" pitchFamily="2" charset="0"/>
            </a:endParaRPr>
          </a:p>
          <a:p>
            <a:pPr>
              <a:buFont typeface="Wingdings" pitchFamily="2" charset="2"/>
              <a:buChar char="v"/>
            </a:pPr>
            <a:r>
              <a:rPr lang="es-MX" sz="2400" dirty="0" smtClean="0">
                <a:latin typeface="MV Boli" pitchFamily="2" charset="0"/>
                <a:cs typeface="MV Boli" pitchFamily="2" charset="0"/>
              </a:rPr>
              <a:t>La autora comparte esta radiografía desde su visión a través de la reflexión de las practicas educativas.</a:t>
            </a:r>
            <a:endParaRPr lang="es-MX" sz="2400" dirty="0">
              <a:latin typeface="MV Boli" pitchFamily="2" charset="0"/>
              <a:cs typeface="MV Bol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511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/>
          </a:bodyPr>
          <a:lstStyle/>
          <a:p>
            <a:r>
              <a:rPr lang="es-MX" dirty="0" smtClean="0">
                <a:latin typeface="MV Boli" pitchFamily="2" charset="0"/>
                <a:cs typeface="MV Boli" pitchFamily="2" charset="0"/>
              </a:rPr>
              <a:t>Se trata de un libro de experiencias que presenta y a la habilidad de la autora para mostrar la lógica interna de cada una de ellas; Sin utilizar discursos extensos.</a:t>
            </a:r>
          </a:p>
          <a:p>
            <a:endParaRPr lang="es-MX" dirty="0">
              <a:latin typeface="MV Boli" pitchFamily="2" charset="0"/>
              <a:cs typeface="MV Boli" pitchFamily="2" charset="0"/>
            </a:endParaRPr>
          </a:p>
          <a:p>
            <a:r>
              <a:rPr lang="es-MX" dirty="0" smtClean="0">
                <a:latin typeface="MV Boli" pitchFamily="2" charset="0"/>
                <a:cs typeface="MV Boli" pitchFamily="2" charset="0"/>
              </a:rPr>
              <a:t>Utiliza cinco Itinerarios para organizar las distintas experiencias.</a:t>
            </a:r>
          </a:p>
          <a:p>
            <a:pPr marL="0" indent="0">
              <a:buNone/>
            </a:pPr>
            <a:endParaRPr lang="es-MX" dirty="0" smtClean="0">
              <a:latin typeface="MV Boli" pitchFamily="2" charset="0"/>
              <a:cs typeface="MV Boli" pitchFamily="2" charset="0"/>
            </a:endParaRPr>
          </a:p>
          <a:p>
            <a:r>
              <a:rPr lang="es-MX" dirty="0" smtClean="0">
                <a:latin typeface="MV Boli" pitchFamily="2" charset="0"/>
                <a:cs typeface="MV Boli" pitchFamily="2" charset="0"/>
              </a:rPr>
              <a:t>Recorridos diferentes por la educación evitando el uso tradicional de la organización por capítulos. </a:t>
            </a:r>
            <a:endParaRPr lang="es-MX" dirty="0">
              <a:latin typeface="MV Boli" pitchFamily="2" charset="0"/>
              <a:cs typeface="MV Bol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946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MX" dirty="0" smtClean="0">
                <a:latin typeface="MV Boli" pitchFamily="2" charset="0"/>
                <a:cs typeface="MV Boli" pitchFamily="2" charset="0"/>
              </a:rPr>
              <a:t>El mundo de la Educación: Incluye 13 pequeños textos.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>
                <a:latin typeface="MV Boli" pitchFamily="2" charset="0"/>
                <a:cs typeface="MV Boli" pitchFamily="2" charset="0"/>
              </a:rPr>
              <a:t>Instituciones educativas: Hace visible 14 experiencias que considera sobresalientes.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>
                <a:latin typeface="MV Boli" pitchFamily="2" charset="0"/>
                <a:cs typeface="MV Boli" pitchFamily="2" charset="0"/>
              </a:rPr>
              <a:t>13 experiencias de educadores Latinoamericanos de las que se aprende mucho.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>
                <a:latin typeface="MV Boli" pitchFamily="2" charset="0"/>
                <a:cs typeface="MV Boli" pitchFamily="2" charset="0"/>
              </a:rPr>
              <a:t>Experiencias Inspiradoras: Se encuentran 12 experiencias.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>
                <a:latin typeface="MV Boli" pitchFamily="2" charset="0"/>
                <a:cs typeface="MV Boli" pitchFamily="2" charset="0"/>
              </a:rPr>
              <a:t>Utiliza un lenguaje directo con metáforas, lleno de contradicciones y paradojas.</a:t>
            </a:r>
          </a:p>
          <a:p>
            <a:pPr marL="514350" indent="-514350">
              <a:buFont typeface="+mj-lt"/>
              <a:buAutoNum type="arabicPeriod"/>
            </a:pPr>
            <a:endParaRPr lang="es-MX" dirty="0">
              <a:latin typeface="MV Boli" pitchFamily="2" charset="0"/>
              <a:cs typeface="MV Bol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180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es-MX" sz="2800" dirty="0" smtClean="0">
                <a:latin typeface="MV Boli" pitchFamily="2" charset="0"/>
                <a:cs typeface="MV Boli" pitchFamily="2" charset="0"/>
              </a:rPr>
              <a:t>Afortunadamente en su largo camino por la geografía en América Latina, Rosa María Torres también encuentra acciones que alienta a educadores y educadoras comprometidos.</a:t>
            </a:r>
          </a:p>
          <a:p>
            <a:endParaRPr lang="es-MX" sz="2800" dirty="0" smtClean="0">
              <a:latin typeface="MV Boli" pitchFamily="2" charset="0"/>
              <a:cs typeface="MV Boli" pitchFamily="2" charset="0"/>
            </a:endParaRPr>
          </a:p>
          <a:p>
            <a:r>
              <a:rPr lang="es-MX" sz="2800" dirty="0" smtClean="0">
                <a:latin typeface="MV Boli" pitchFamily="2" charset="0"/>
                <a:cs typeface="MV Boli" pitchFamily="2" charset="0"/>
              </a:rPr>
              <a:t>Reconoce a los grandes educadores que, a pesar de no tener los instrumentos económicos y materiales necesarios para realizar su labor, logra cumplir con su contenido.</a:t>
            </a:r>
            <a:endParaRPr lang="es-MX" sz="2800" dirty="0">
              <a:latin typeface="MV Boli" pitchFamily="2" charset="0"/>
              <a:cs typeface="MV Bol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868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es-MX" dirty="0" smtClean="0">
                <a:latin typeface="MV Boli" pitchFamily="2" charset="0"/>
                <a:cs typeface="MV Boli" pitchFamily="2" charset="0"/>
              </a:rPr>
              <a:t>Este libro muestra lo ignorante que podemos llegar hacer cuando pretendemos conocer sobre aspectos educativos.(Niños no se olviden de usar el hilo dental)</a:t>
            </a:r>
          </a:p>
          <a:p>
            <a:pPr marL="0" indent="0">
              <a:buNone/>
            </a:pPr>
            <a:endParaRPr lang="es-MX" dirty="0" smtClean="0">
              <a:latin typeface="MV Boli" pitchFamily="2" charset="0"/>
              <a:cs typeface="MV Boli" pitchFamily="2" charset="0"/>
            </a:endParaRPr>
          </a:p>
          <a:p>
            <a:r>
              <a:rPr lang="es-MX" dirty="0" smtClean="0">
                <a:latin typeface="MV Boli" pitchFamily="2" charset="0"/>
                <a:cs typeface="MV Boli" pitchFamily="2" charset="0"/>
              </a:rPr>
              <a:t>Este libro relata lo estéril que pueden ser algunos programas educativos lanzados al vapor, pues muchas veces no tienen un alcance significativo. (Trabajo dos turnos y hago crochet)</a:t>
            </a:r>
          </a:p>
        </p:txBody>
      </p:sp>
    </p:spTree>
    <p:extLst>
      <p:ext uri="{BB962C8B-B14F-4D97-AF65-F5344CB8AC3E}">
        <p14:creationId xmlns:p14="http://schemas.microsoft.com/office/powerpoint/2010/main" val="875182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es-MX" dirty="0" smtClean="0">
                <a:latin typeface="MV Boli" pitchFamily="2" charset="0"/>
                <a:cs typeface="MV Boli" pitchFamily="2" charset="0"/>
              </a:rPr>
              <a:t>El libro abunda en la descripción de situaciones parecidas como la falta de la conciencia y la adaptación al medio de nuestros educadores.</a:t>
            </a:r>
          </a:p>
          <a:p>
            <a:r>
              <a:rPr lang="es-MX" dirty="0" smtClean="0">
                <a:latin typeface="MV Boli" pitchFamily="2" charset="0"/>
                <a:cs typeface="MV Boli" pitchFamily="2" charset="0"/>
              </a:rPr>
              <a:t>Al olvidarse de la flexibilidad que debe existir en su planeación, intentan cumplir mediante técnicas poco productivas (equipar a escuelas de medios tecnológicos educativos olvidando capacitar a los maestros con las tics).</a:t>
            </a:r>
            <a:endParaRPr lang="es-MX" dirty="0">
              <a:latin typeface="MV Boli" pitchFamily="2" charset="0"/>
              <a:cs typeface="MV Bol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534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es-MX" dirty="0" smtClean="0">
                <a:latin typeface="MV Boli" pitchFamily="2" charset="0"/>
                <a:cs typeface="MV Boli" pitchFamily="2" charset="0"/>
              </a:rPr>
              <a:t>El libro nos trata como educadores, nos invita a reflexionar desde nuestra practica para educarnos de nosotros mismos mediante relatos de las experiencias propias para poder remover la tierra y sembrar nuestras semillas en el basto campo de la educación. </a:t>
            </a:r>
            <a:endParaRPr lang="es-MX" dirty="0">
              <a:latin typeface="MV Boli" pitchFamily="2" charset="0"/>
              <a:cs typeface="MV Bol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1173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424</Words>
  <Application>Microsoft Office PowerPoint</Application>
  <PresentationFormat>Presentación en pantalla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Torres Rosa María (2000) Itinerarios por la educación latinoamericana, cuaderno de viajes, argentina, paidos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Torres Rosa Maria (2000) Itinerarios por la educacion latinoamericana, cuaderno de viajes, argentina, paidos</dc:title>
  <dc:creator>JC</dc:creator>
  <cp:lastModifiedBy>Guevara</cp:lastModifiedBy>
  <cp:revision>6</cp:revision>
  <dcterms:created xsi:type="dcterms:W3CDTF">2014-11-11T07:12:48Z</dcterms:created>
  <dcterms:modified xsi:type="dcterms:W3CDTF">2014-11-14T15:58:30Z</dcterms:modified>
</cp:coreProperties>
</file>