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46" y="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2CEBA-F014-4609-9FAF-7108A8371680}" type="datetimeFigureOut">
              <a:rPr lang="es-MX" smtClean="0"/>
              <a:pPr/>
              <a:t>20/10/2017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B49A0-AE8C-4932-9770-45989B13A1C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2CEBA-F014-4609-9FAF-7108A8371680}" type="datetimeFigureOut">
              <a:rPr lang="es-MX" smtClean="0"/>
              <a:pPr/>
              <a:t>20/10/2017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B49A0-AE8C-4932-9770-45989B13A1C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2CEBA-F014-4609-9FAF-7108A8371680}" type="datetimeFigureOut">
              <a:rPr lang="es-MX" smtClean="0"/>
              <a:pPr/>
              <a:t>20/10/2017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B49A0-AE8C-4932-9770-45989B13A1C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2CEBA-F014-4609-9FAF-7108A8371680}" type="datetimeFigureOut">
              <a:rPr lang="es-MX" smtClean="0"/>
              <a:pPr/>
              <a:t>20/10/2017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B49A0-AE8C-4932-9770-45989B13A1C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2CEBA-F014-4609-9FAF-7108A8371680}" type="datetimeFigureOut">
              <a:rPr lang="es-MX" smtClean="0"/>
              <a:pPr/>
              <a:t>20/10/2017</a:t>
            </a:fld>
            <a:endParaRPr lang="es-MX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B49A0-AE8C-4932-9770-45989B13A1C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2CEBA-F014-4609-9FAF-7108A8371680}" type="datetimeFigureOut">
              <a:rPr lang="es-MX" smtClean="0"/>
              <a:pPr/>
              <a:t>20/10/2017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B49A0-AE8C-4932-9770-45989B13A1C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2CEBA-F014-4609-9FAF-7108A8371680}" type="datetimeFigureOut">
              <a:rPr lang="es-MX" smtClean="0"/>
              <a:pPr/>
              <a:t>20/10/2017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B49A0-AE8C-4932-9770-45989B13A1C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2CEBA-F014-4609-9FAF-7108A8371680}" type="datetimeFigureOut">
              <a:rPr lang="es-MX" smtClean="0"/>
              <a:pPr/>
              <a:t>20/10/2017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B49A0-AE8C-4932-9770-45989B13A1C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2CEBA-F014-4609-9FAF-7108A8371680}" type="datetimeFigureOut">
              <a:rPr lang="es-MX" smtClean="0"/>
              <a:pPr/>
              <a:t>20/10/2017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B49A0-AE8C-4932-9770-45989B13A1C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2CEBA-F014-4609-9FAF-7108A8371680}" type="datetimeFigureOut">
              <a:rPr lang="es-MX" smtClean="0"/>
              <a:pPr/>
              <a:t>20/10/2017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B49A0-AE8C-4932-9770-45989B13A1C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2CEBA-F014-4609-9FAF-7108A8371680}" type="datetimeFigureOut">
              <a:rPr lang="es-MX" smtClean="0"/>
              <a:pPr/>
              <a:t>20/10/2017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B49A0-AE8C-4932-9770-45989B13A1C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062CEBA-F014-4609-9FAF-7108A8371680}" type="datetimeFigureOut">
              <a:rPr lang="es-MX" smtClean="0"/>
              <a:pPr/>
              <a:t>20/10/2017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80B49A0-AE8C-4932-9770-45989B13A1C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7504" y="2204864"/>
            <a:ext cx="4608512" cy="18288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Profesorado, cultura y postmodernidad</a:t>
            </a:r>
            <a:br>
              <a:rPr lang="es-MX" dirty="0" smtClean="0"/>
            </a:br>
            <a:r>
              <a:rPr lang="es-MX" dirty="0" smtClean="0"/>
              <a:t>(Cambian los tiempos, cambia el profesorado)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43608" y="4293096"/>
            <a:ext cx="6400800" cy="1752600"/>
          </a:xfrm>
        </p:spPr>
        <p:txBody>
          <a:bodyPr/>
          <a:lstStyle/>
          <a:p>
            <a:pPr marL="514350" indent="-514350">
              <a:buAutoNum type="alphaUcPeriod"/>
            </a:pPr>
            <a:r>
              <a:rPr lang="es-MX" dirty="0" err="1" smtClean="0"/>
              <a:t>Hargreaves</a:t>
            </a:r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3673346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En el marco temporal </a:t>
            </a:r>
            <a:r>
              <a:rPr lang="es-ES" dirty="0" err="1"/>
              <a:t>monocrónico</a:t>
            </a:r>
            <a:r>
              <a:rPr lang="es-ES" dirty="0"/>
              <a:t> y la concepción técnica-racional del tiempo a la que da lugar tienen la ventaja de garantizar que se ejecuten las operaciones en grandes organizaciones en donde hay que coordinar e integrar muchas actividades pendientes.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49175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En la educación, la distinción entre los marcos temporales </a:t>
            </a:r>
            <a:r>
              <a:rPr lang="es-ES" dirty="0" err="1"/>
              <a:t>monocrónicos</a:t>
            </a:r>
            <a:r>
              <a:rPr lang="es-ES" dirty="0"/>
              <a:t> y </a:t>
            </a:r>
            <a:r>
              <a:rPr lang="es-ES" dirty="0" err="1"/>
              <a:t>policrónico</a:t>
            </a:r>
            <a:r>
              <a:rPr lang="es-ES" dirty="0"/>
              <a:t> se ha aplicado de forma muy interesante a las explicaciones de la oposición a la escolarización de los jóvenes de clase </a:t>
            </a:r>
            <a:r>
              <a:rPr lang="es-ES" dirty="0" err="1"/>
              <a:t>trabajadora.El</a:t>
            </a:r>
            <a:r>
              <a:rPr lang="es-ES" dirty="0"/>
              <a:t> mundo del maestro de la escuela elemental es de carácter profundamente </a:t>
            </a:r>
            <a:r>
              <a:rPr lang="es-ES" dirty="0" err="1"/>
              <a:t>policrónico</a:t>
            </a:r>
            <a:r>
              <a:rPr lang="es-ES" dirty="0"/>
              <a:t>, y cada vez más a medida que se desciende desde los niveles superiores de edad a los inferiores.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1840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Las recomendaciones de WERNER son importantes en la medida en que tratan de aproximar ambos marcos temporales (vivido y objetivo) y de aumentar la </a:t>
            </a:r>
            <a:r>
              <a:rPr lang="es-ES" dirty="0" err="1"/>
              <a:t>consiencia</a:t>
            </a:r>
            <a:r>
              <a:rPr lang="es-ES" dirty="0"/>
              <a:t> de los administradores y su comprensión de la complejidad del trabajo de los maestros.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38086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4.TIEMPO SOCIOPOLÍTICO</a:t>
            </a:r>
            <a:endParaRPr lang="es-MX" dirty="0"/>
          </a:p>
          <a:p>
            <a:r>
              <a:rPr lang="es-ES" dirty="0"/>
              <a:t>en las versiones modernas de esta dimensión del tiempo, hay dos elementos complementarios de especial importancia: la </a:t>
            </a:r>
            <a:r>
              <a:rPr lang="es-ES" dirty="0" smtClean="0"/>
              <a:t>separación </a:t>
            </a:r>
            <a:r>
              <a:rPr lang="es-ES" dirty="0"/>
              <a:t>y la colonización.</a:t>
            </a:r>
            <a:endParaRPr lang="es-MX" dirty="0"/>
          </a:p>
          <a:p>
            <a:r>
              <a:rPr lang="es-ES" dirty="0"/>
              <a:t>separación</a:t>
            </a:r>
            <a:endParaRPr lang="es-MX" dirty="0"/>
          </a:p>
          <a:p>
            <a:r>
              <a:rPr lang="es-ES" dirty="0"/>
              <a:t>un aspecto </a:t>
            </a:r>
            <a:r>
              <a:rPr lang="es-ES" dirty="0" smtClean="0"/>
              <a:t>importante </a:t>
            </a:r>
            <a:r>
              <a:rPr lang="es-ES" dirty="0"/>
              <a:t>de la dimensión sociopolítica del tiempo consiste en la separación entre interés, la responsabilidad y la perspectiva temporal asociada del administrador y los correspondientes al profesor.</a:t>
            </a:r>
            <a:endParaRPr lang="es-MX" dirty="0"/>
          </a:p>
          <a:p>
            <a:r>
              <a:rPr lang="es-ES" dirty="0"/>
              <a:t>El proceso de separación de lugar a incomprensiones de igual calibre entre administradores y profesores frente a la cuestión del tiempo y el trabajo, a problemas de interpretación o falta de comunicación entre ellos que no tienen </a:t>
            </a:r>
            <a:r>
              <a:rPr lang="es-ES" dirty="0" smtClean="0"/>
              <a:t>fácil </a:t>
            </a:r>
            <a:r>
              <a:rPr lang="es-ES" dirty="0"/>
              <a:t>solución.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06219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Colonización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MX" dirty="0"/>
          </a:p>
          <a:p>
            <a:r>
              <a:rPr lang="es-ES" dirty="0"/>
              <a:t>Si la separación escinde los mundos de la Administración y la enseñanza, la colonización los vuelve a unir, aunque de una forma especial</a:t>
            </a:r>
            <a:r>
              <a:rPr lang="es-ES" dirty="0" smtClean="0"/>
              <a:t>. La colonización </a:t>
            </a:r>
            <a:r>
              <a:rPr lang="es-ES" dirty="0"/>
              <a:t>es el proceso por el que los administradores hacen suyo o "colonizan" el tiempo de los profesores para sus propios fines.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87968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El tiempo administrativo puede llegar a considerarse la única forma razonable y racional de organizar el tiempo.</a:t>
            </a:r>
            <a:endParaRPr lang="es-MX" dirty="0"/>
          </a:p>
          <a:p>
            <a:r>
              <a:rPr lang="es-ES" dirty="0"/>
              <a:t>Este tipo de tiempo es </a:t>
            </a:r>
            <a:r>
              <a:rPr lang="es-ES" dirty="0" err="1"/>
              <a:t>monocrónico</a:t>
            </a:r>
            <a:r>
              <a:rPr lang="es-ES" dirty="0"/>
              <a:t>, objetivo, técnico-racional.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01717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 </a:t>
            </a:r>
            <a:endParaRPr lang="es-MX" dirty="0"/>
          </a:p>
          <a:p>
            <a:r>
              <a:rPr lang="es-ES" dirty="0"/>
              <a:t>El control del currículum, de la evaluación y de la misma mano de obra docente está cada vez más centralizado y es también más minucioso. Esto está provocando una brecha cada vez mayor entre la Administración y la enseñanza, entre la política y la práctica, entre los grandes procesos de desarrollo curricular y los detalles técnicos de implementación de programas.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19507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548680"/>
            <a:ext cx="8219256" cy="5577483"/>
          </a:xfrm>
        </p:spPr>
        <p:txBody>
          <a:bodyPr>
            <a:normAutofit/>
          </a:bodyPr>
          <a:lstStyle/>
          <a:p>
            <a:r>
              <a:rPr lang="es-ES" dirty="0"/>
              <a:t>La perspectiva </a:t>
            </a:r>
            <a:r>
              <a:rPr lang="es-ES" dirty="0" err="1"/>
              <a:t>monocrónica</a:t>
            </a:r>
            <a:r>
              <a:rPr lang="es-ES" dirty="0"/>
              <a:t> del tiempo que persiste en la actualidad se encuentra en conflicto con la </a:t>
            </a:r>
            <a:r>
              <a:rPr lang="es-ES" dirty="0" err="1"/>
              <a:t>policrónica</a:t>
            </a:r>
            <a:r>
              <a:rPr lang="es-ES" dirty="0"/>
              <a:t> que tienen muchos profesores en el aula. Esta última insiste en las relaciones personales y la gestión flexible. Estos conflictos crean barreras a la puesta en práctica, además de oposición al cambio.</a:t>
            </a:r>
            <a:endParaRPr lang="es-MX" dirty="0"/>
          </a:p>
          <a:p>
            <a:r>
              <a:rPr lang="es-ES" dirty="0"/>
              <a:t>Cuando la distancia entre Administración y enseñanza, entre el desarrollo y la implementación se ensancha, también lo hace la diferencia entre las perspectivas temporales de los administradores y de los profesores.</a:t>
            </a:r>
            <a:endParaRPr lang="es-MX" dirty="0"/>
          </a:p>
          <a:p>
            <a:r>
              <a:rPr lang="es-ES" dirty="0"/>
              <a:t>Sería más adecuado conceder mayor responsabilidad y flexibilidad a los profesores en la gestión y distribución de su tiempo y darles mayor participación en el control de lo que se haga durante el mismo.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37049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548680"/>
            <a:ext cx="8075240" cy="5577483"/>
          </a:xfrm>
        </p:spPr>
        <p:txBody>
          <a:bodyPr>
            <a:normAutofit/>
          </a:bodyPr>
          <a:lstStyle/>
          <a:p>
            <a:r>
              <a:rPr lang="es-ES" dirty="0"/>
              <a:t>LA TESIS DE LA </a:t>
            </a:r>
            <a:r>
              <a:rPr lang="es-ES" dirty="0" smtClean="0"/>
              <a:t>INTENSIFICACIÓN</a:t>
            </a:r>
          </a:p>
          <a:p>
            <a:endParaRPr lang="es-MX" dirty="0"/>
          </a:p>
          <a:p>
            <a:r>
              <a:rPr lang="es-ES" dirty="0"/>
              <a:t>-Lleva a reducir el tiempo de descanso de las jornadas de trabajo.</a:t>
            </a:r>
            <a:endParaRPr lang="es-MX" dirty="0"/>
          </a:p>
          <a:p>
            <a:r>
              <a:rPr lang="es-ES" dirty="0"/>
              <a:t>-Conduce a carecer de tiempo para reformas las propias destrezas  y mantenerse al día en al campo propio.</a:t>
            </a:r>
            <a:endParaRPr lang="es-MX" dirty="0"/>
          </a:p>
          <a:p>
            <a:r>
              <a:rPr lang="es-ES" dirty="0"/>
              <a:t>-Provoca una sobrecarga crónica y persistente</a:t>
            </a:r>
            <a:endParaRPr lang="es-MX" dirty="0"/>
          </a:p>
          <a:p>
            <a:r>
              <a:rPr lang="es-ES" dirty="0"/>
              <a:t>-Conduce a la reducción de la calidad del servicio</a:t>
            </a:r>
            <a:endParaRPr lang="es-MX" dirty="0"/>
          </a:p>
          <a:p>
            <a:r>
              <a:rPr lang="es-ES" dirty="0"/>
              <a:t>-Lleva a la diversificación forzada dela pericia y responsabilidad para cubrir la falta de personal</a:t>
            </a:r>
            <a:endParaRPr lang="es-MX" dirty="0"/>
          </a:p>
          <a:p>
            <a:r>
              <a:rPr lang="es-ES" dirty="0"/>
              <a:t>-Provoca y refuerza la escasez del tiempo de preparación</a:t>
            </a:r>
            <a:endParaRPr lang="es-MX" dirty="0"/>
          </a:p>
          <a:p>
            <a:r>
              <a:rPr lang="es-ES" dirty="0"/>
              <a:t>-Se confunde con profesionalidad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8600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EL TIEMPO DE PREPARACIÓN: UNA CUESTIÓN CRÍTICA</a:t>
            </a:r>
            <a:endParaRPr lang="es-MX" dirty="0"/>
          </a:p>
          <a:p>
            <a:r>
              <a:rPr lang="es-ES" dirty="0"/>
              <a:t>El tiempo de preparación concedido tiene consecuencias potencialmente significativas para la cultura del individualismo de los maestros y su persistencia.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94214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228600"/>
            <a:ext cx="8514528" cy="896144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Tiempo</a:t>
            </a:r>
            <a:br>
              <a:rPr lang="es-MX" dirty="0" smtClean="0"/>
            </a:br>
            <a:r>
              <a:rPr lang="es-MX" dirty="0" smtClean="0"/>
              <a:t>¿Calidad o cantidad? El trato de Fausto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1844824"/>
            <a:ext cx="8153400" cy="4495800"/>
          </a:xfrm>
        </p:spPr>
        <p:txBody>
          <a:bodyPr>
            <a:normAutofit/>
          </a:bodyPr>
          <a:lstStyle/>
          <a:p>
            <a:r>
              <a:rPr lang="es-MX" dirty="0" smtClean="0"/>
              <a:t>El tiempo complica e problema de la innovación y confunde la implementación del cambio.</a:t>
            </a:r>
          </a:p>
          <a:p>
            <a:r>
              <a:rPr lang="es-MX" dirty="0" smtClean="0"/>
              <a:t>Los profesores lo viven como una limitación que se impone a lo que son capaces de hace y se espera que hagan en sus escuelas.</a:t>
            </a:r>
          </a:p>
          <a:p>
            <a:r>
              <a:rPr lang="es-MX" dirty="0" smtClean="0"/>
              <a:t>¨No tengo tiempo¨¨no hay bastante tiempo¨ son guantes que lanzan al paso de los innovadores entusiastas.</a:t>
            </a:r>
          </a:p>
        </p:txBody>
      </p:sp>
    </p:spTree>
    <p:extLst>
      <p:ext uri="{BB962C8B-B14F-4D97-AF65-F5344CB8AC3E}">
        <p14:creationId xmlns:p14="http://schemas.microsoft.com/office/powerpoint/2010/main" val="23730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El tiempo es una dimensión fundamental a través de la cual construyen e interpretan su trabajo los propios profesores sus colegas y quienes los regentan y supervisan</a:t>
            </a:r>
          </a:p>
          <a:p>
            <a:r>
              <a:rPr lang="es-MX" dirty="0" smtClean="0"/>
              <a:t>Es un elemento muy importante en la estructuración del trabajo de los profesores.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78218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4463568"/>
            <a:ext cx="9036496" cy="1629728"/>
          </a:xfrm>
        </p:spPr>
        <p:txBody>
          <a:bodyPr>
            <a:noAutofit/>
          </a:bodyPr>
          <a:lstStyle/>
          <a:p>
            <a:r>
              <a:rPr lang="es-MX" sz="6600" dirty="0" smtClean="0"/>
              <a:t>Dimensiones del tiempo</a:t>
            </a:r>
            <a:endParaRPr lang="es-MX" sz="6600" dirty="0"/>
          </a:p>
        </p:txBody>
      </p:sp>
    </p:spTree>
    <p:extLst>
      <p:ext uri="{BB962C8B-B14F-4D97-AF65-F5344CB8AC3E}">
        <p14:creationId xmlns:p14="http://schemas.microsoft.com/office/powerpoint/2010/main" val="1966304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1. Tiempo técnico-racional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Es </a:t>
            </a:r>
            <a:r>
              <a:rPr lang="es-MX" dirty="0"/>
              <a:t>u</a:t>
            </a:r>
            <a:r>
              <a:rPr lang="es-MX" dirty="0" smtClean="0"/>
              <a:t>n recurso o medio finito que</a:t>
            </a:r>
            <a:r>
              <a:rPr lang="es-MX" dirty="0"/>
              <a:t> </a:t>
            </a:r>
            <a:r>
              <a:rPr lang="es-MX" dirty="0" smtClean="0"/>
              <a:t>puede aumentarse, disminuirse, gestionarse, manipularse, organizarse con el fin de acomodar determinados fines educativos seleccionados.</a:t>
            </a:r>
          </a:p>
          <a:p>
            <a:r>
              <a:rPr lang="es-MX" dirty="0" smtClean="0"/>
              <a:t>Las formas de pensamiento y acción técnicas-racionales suponen una separación entre medios y fines.</a:t>
            </a:r>
          </a:p>
          <a:p>
            <a:r>
              <a:rPr lang="es-MX" dirty="0" smtClean="0"/>
              <a:t>Una vez escogidos los fines ( campos filosóficos, morales o políticos) pueden identificarse  instrumental y científicamente los medios mas eficaces para determinarlos ara su posterior implementación gerencial y administrativa.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82610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El tiempo es  una variable objetiva, una condición instrumental, de organización que puede manipularse desde arriba para favorecer la implementación de los cambios educativos cuyos fines y conveniencia se determinan en otra parte.</a:t>
            </a:r>
          </a:p>
          <a:p>
            <a:r>
              <a:rPr lang="es-MX" dirty="0" smtClean="0"/>
              <a:t>Campbell- 4 tipos de tiempo:  de trabajo en grupo,  tiempo robado a la clase tiempo de dedicación personal y tiempo de contacto programado.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58604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2. Tiempo </a:t>
            </a:r>
            <a:r>
              <a:rPr lang="es-MX" dirty="0" err="1" smtClean="0"/>
              <a:t>micropolítico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Las distribuciones de tiempo reflejan también las configuraciones dominantes de poder y categoría en las escuelas y sistemas escolares: tienen significación </a:t>
            </a:r>
            <a:r>
              <a:rPr lang="es-MX" dirty="0" err="1" smtClean="0"/>
              <a:t>micropolítica</a:t>
            </a:r>
            <a:r>
              <a:rPr lang="es-MX" dirty="0" smtClean="0"/>
              <a:t>.</a:t>
            </a:r>
          </a:p>
          <a:p>
            <a:r>
              <a:rPr lang="es-MX" dirty="0" smtClean="0"/>
              <a:t>La significación </a:t>
            </a:r>
            <a:r>
              <a:rPr lang="es-MX" dirty="0" err="1" smtClean="0"/>
              <a:t>micropolitica</a:t>
            </a:r>
            <a:r>
              <a:rPr lang="es-MX" dirty="0" smtClean="0"/>
              <a:t> se pone de manifiesto de diferentes maneras, por ejemplo en el </a:t>
            </a:r>
            <a:r>
              <a:rPr lang="es-MX" dirty="0" err="1" smtClean="0"/>
              <a:t>curriculum</a:t>
            </a:r>
            <a:r>
              <a:rPr lang="es-MX" dirty="0" smtClean="0"/>
              <a:t>, las asignaturas se asignan dependiendo de su categoría.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5875853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3. Tiempo fenomenológico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MX" sz="2400" dirty="0" smtClean="0"/>
              <a:t>El tiempo es un fenómeno subjetivo.</a:t>
            </a:r>
          </a:p>
          <a:p>
            <a:r>
              <a:rPr lang="es-MX" sz="2400" dirty="0" smtClean="0"/>
              <a:t>En relación con el tiempo subjetivo, hay otro aspecto que no pertenece a la constitución misma del tiempo sino que transcurre paralela a el y no concuerda con las distribuciones ordenadas y lineales del tiempo objetivo, a lo que se denomina ¨dimensión fenomenológica del tiempo.</a:t>
            </a:r>
          </a:p>
          <a:p>
            <a:r>
              <a:rPr lang="es-MX" sz="2400" dirty="0" smtClean="0"/>
              <a:t>En ella el tiempo es subjetivo  vivido y tiene una duración interna que varía de persona a persona.</a:t>
            </a:r>
          </a:p>
          <a:p>
            <a:r>
              <a:rPr lang="es-MX" sz="2400" dirty="0" smtClean="0"/>
              <a:t>El tiempo subjetivo varía según las ocupaciones y las preocupaciones.</a:t>
            </a:r>
          </a:p>
          <a:p>
            <a:r>
              <a:rPr lang="es-MX" sz="2400" dirty="0" smtClean="0"/>
              <a:t>Las personas que operan en un  marco temporal </a:t>
            </a:r>
            <a:r>
              <a:rPr lang="es-MX" sz="2400" dirty="0" err="1" smtClean="0"/>
              <a:t>monocrónico</a:t>
            </a:r>
            <a:r>
              <a:rPr lang="es-MX" sz="2400" dirty="0" smtClean="0"/>
              <a:t> se centran en hacer una sola cosa a la vez , en el </a:t>
            </a:r>
            <a:r>
              <a:rPr lang="es-MX" sz="2400" dirty="0" err="1" smtClean="0"/>
              <a:t>policrónico</a:t>
            </a:r>
            <a:r>
              <a:rPr lang="es-MX" sz="2400" dirty="0" smtClean="0"/>
              <a:t> hacen varias cosas a la vez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2254421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En el tiempo </a:t>
            </a:r>
            <a:r>
              <a:rPr lang="es-ES" dirty="0" err="1"/>
              <a:t>policrónico</a:t>
            </a:r>
            <a:r>
              <a:rPr lang="es-ES" dirty="0"/>
              <a:t>, las personas se centran en hacer  varias cosas a la vez, de forma </a:t>
            </a:r>
            <a:r>
              <a:rPr lang="es-ES" dirty="0" err="1"/>
              <a:t>combinada.En</a:t>
            </a:r>
            <a:r>
              <a:rPr lang="es-ES" dirty="0"/>
              <a:t> los marcos temporales </a:t>
            </a:r>
            <a:r>
              <a:rPr lang="es-ES" dirty="0" err="1"/>
              <a:t>policrónicos</a:t>
            </a:r>
            <a:r>
              <a:rPr lang="es-ES" dirty="0"/>
              <a:t>, hay una sensibilidad mucho mayor al contexto, a las consecuencias y complicaciones de las circunstancias y del </a:t>
            </a:r>
            <a:r>
              <a:rPr lang="es-ES" dirty="0" err="1"/>
              <a:t>medio.El</a:t>
            </a:r>
            <a:r>
              <a:rPr lang="es-ES" dirty="0"/>
              <a:t> tiempo </a:t>
            </a:r>
            <a:r>
              <a:rPr lang="es-ES" dirty="0" err="1"/>
              <a:t>policrónico</a:t>
            </a:r>
            <a:r>
              <a:rPr lang="es-ES" dirty="0"/>
              <a:t> esta mas orientado a las personas que a las tareas.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43434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ja">
  <a:themeElements>
    <a:clrScheme name="Paja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ja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276</TotalTime>
  <Words>1051</Words>
  <Application>Microsoft Office PowerPoint</Application>
  <PresentationFormat>Presentación en pantalla (4:3)</PresentationFormat>
  <Paragraphs>54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Paja</vt:lpstr>
      <vt:lpstr>Profesorado, cultura y postmodernidad (Cambian los tiempos, cambia el profesorado)</vt:lpstr>
      <vt:lpstr>Tiempo ¿Calidad o cantidad? El trato de Fausto</vt:lpstr>
      <vt:lpstr>Presentación de PowerPoint</vt:lpstr>
      <vt:lpstr>Dimensiones del tiempo</vt:lpstr>
      <vt:lpstr>1. Tiempo técnico-racional</vt:lpstr>
      <vt:lpstr>Presentación de PowerPoint</vt:lpstr>
      <vt:lpstr>2. Tiempo micropolítico</vt:lpstr>
      <vt:lpstr>3. Tiempo fenomenológico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Colonización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Lizeth</dc:creator>
  <cp:lastModifiedBy>Usuario</cp:lastModifiedBy>
  <cp:revision>14</cp:revision>
  <dcterms:created xsi:type="dcterms:W3CDTF">2014-05-15T23:37:29Z</dcterms:created>
  <dcterms:modified xsi:type="dcterms:W3CDTF">2017-10-20T15:26:17Z</dcterms:modified>
</cp:coreProperties>
</file>