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8FB837D-C827-4EFA-A057-4D05807E0F7C}" styleName="Estilo temático 1 - Énfasis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8AD59-CD7D-4FE3-9F1F-C902EEB774A4}" type="datetimeFigureOut">
              <a:rPr lang="es-MX" smtClean="0"/>
              <a:t>21/10/2012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9934D-4E92-48B5-B274-D211C5E83A7F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5304582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8AD59-CD7D-4FE3-9F1F-C902EEB774A4}" type="datetimeFigureOut">
              <a:rPr lang="es-MX" smtClean="0"/>
              <a:t>21/10/2012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9934D-4E92-48B5-B274-D211C5E83A7F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208757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8AD59-CD7D-4FE3-9F1F-C902EEB774A4}" type="datetimeFigureOut">
              <a:rPr lang="es-MX" smtClean="0"/>
              <a:t>21/10/2012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9934D-4E92-48B5-B274-D211C5E83A7F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9987045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8AD59-CD7D-4FE3-9F1F-C902EEB774A4}" type="datetimeFigureOut">
              <a:rPr lang="es-MX" smtClean="0"/>
              <a:t>21/10/2012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9934D-4E92-48B5-B274-D211C5E83A7F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5752782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8AD59-CD7D-4FE3-9F1F-C902EEB774A4}" type="datetimeFigureOut">
              <a:rPr lang="es-MX" smtClean="0"/>
              <a:t>21/10/2012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9934D-4E92-48B5-B274-D211C5E83A7F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0719988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8AD59-CD7D-4FE3-9F1F-C902EEB774A4}" type="datetimeFigureOut">
              <a:rPr lang="es-MX" smtClean="0"/>
              <a:t>21/10/2012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9934D-4E92-48B5-B274-D211C5E83A7F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4428111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8AD59-CD7D-4FE3-9F1F-C902EEB774A4}" type="datetimeFigureOut">
              <a:rPr lang="es-MX" smtClean="0"/>
              <a:t>21/10/2012</a:t>
            </a:fld>
            <a:endParaRPr lang="es-MX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9934D-4E92-48B5-B274-D211C5E83A7F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4963149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8AD59-CD7D-4FE3-9F1F-C902EEB774A4}" type="datetimeFigureOut">
              <a:rPr lang="es-MX" smtClean="0"/>
              <a:t>21/10/2012</a:t>
            </a:fld>
            <a:endParaRPr lang="es-MX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9934D-4E92-48B5-B274-D211C5E83A7F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0804981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8AD59-CD7D-4FE3-9F1F-C902EEB774A4}" type="datetimeFigureOut">
              <a:rPr lang="es-MX" smtClean="0"/>
              <a:t>21/10/2012</a:t>
            </a:fld>
            <a:endParaRPr lang="es-MX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9934D-4E92-48B5-B274-D211C5E83A7F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3259977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8AD59-CD7D-4FE3-9F1F-C902EEB774A4}" type="datetimeFigureOut">
              <a:rPr lang="es-MX" smtClean="0"/>
              <a:t>21/10/2012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9934D-4E92-48B5-B274-D211C5E83A7F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2546349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8AD59-CD7D-4FE3-9F1F-C902EEB774A4}" type="datetimeFigureOut">
              <a:rPr lang="es-MX" smtClean="0"/>
              <a:t>21/10/2012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9934D-4E92-48B5-B274-D211C5E83A7F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1640431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A8AD59-CD7D-4FE3-9F1F-C902EEB774A4}" type="datetimeFigureOut">
              <a:rPr lang="es-MX" smtClean="0"/>
              <a:t>21/10/2012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E9934D-4E92-48B5-B274-D211C5E83A7F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282584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620689"/>
            <a:ext cx="7772400" cy="1872207"/>
          </a:xfr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s-MX" sz="6000" dirty="0" smtClean="0"/>
              <a:t>El arte del buen maestro</a:t>
            </a:r>
            <a:endParaRPr lang="es-MX" sz="60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31640" y="2708920"/>
            <a:ext cx="6400800" cy="2808312"/>
          </a:xfr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s-MX" sz="7200" dirty="0" smtClean="0">
                <a:solidFill>
                  <a:schemeClr val="tx1"/>
                </a:solidFill>
              </a:rPr>
              <a:t>Autor: Emilio </a:t>
            </a:r>
            <a:r>
              <a:rPr lang="es-MX" sz="7200" dirty="0" smtClean="0">
                <a:solidFill>
                  <a:schemeClr val="tx1"/>
                </a:solidFill>
              </a:rPr>
              <a:t>Tenti</a:t>
            </a:r>
            <a:endParaRPr lang="es-MX" sz="7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76258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MX" sz="4800" dirty="0" smtClean="0"/>
              <a:t>Cuestionamientos a los alumnos</a:t>
            </a:r>
            <a:r>
              <a:rPr lang="es-MX" sz="5400" dirty="0" smtClean="0"/>
              <a:t/>
            </a:r>
            <a:br>
              <a:rPr lang="es-MX" sz="5400" dirty="0" smtClean="0"/>
            </a:br>
            <a:endParaRPr lang="es-MX" sz="5400" dirty="0"/>
          </a:p>
        </p:txBody>
      </p:sp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3448064"/>
              </p:ext>
            </p:extLst>
          </p:nvPr>
        </p:nvGraphicFramePr>
        <p:xfrm>
          <a:off x="467544" y="980727"/>
          <a:ext cx="8352928" cy="5576971"/>
        </p:xfrm>
        <a:graphic>
          <a:graphicData uri="http://schemas.openxmlformats.org/drawingml/2006/table">
            <a:tbl>
              <a:tblPr firstRow="1" bandRow="1">
                <a:tableStyleId>{08FB837D-C827-4EFA-A057-4D05807E0F7C}</a:tableStyleId>
              </a:tblPr>
              <a:tblGrid>
                <a:gridCol w="8352928"/>
              </a:tblGrid>
              <a:tr h="1040709">
                <a:tc>
                  <a:txBody>
                    <a:bodyPr/>
                    <a:lstStyle/>
                    <a:p>
                      <a:r>
                        <a:rPr lang="es-MX" sz="3200" dirty="0" smtClean="0"/>
                        <a:t>¿Cuáles son las cualidades clásicas del maestro?</a:t>
                      </a:r>
                    </a:p>
                    <a:p>
                      <a:endParaRPr lang="es-MX" sz="3200" dirty="0"/>
                    </a:p>
                  </a:txBody>
                  <a:tcPr/>
                </a:tc>
              </a:tr>
              <a:tr h="1309771">
                <a:tc>
                  <a:txBody>
                    <a:bodyPr/>
                    <a:lstStyle/>
                    <a:p>
                      <a:r>
                        <a:rPr lang="es-MX" sz="3200" dirty="0" smtClean="0"/>
                        <a:t>¿Cuáles don las características morales y conductuales</a:t>
                      </a:r>
                      <a:r>
                        <a:rPr lang="es-MX" sz="3200" baseline="0" dirty="0" smtClean="0"/>
                        <a:t> del maestro?</a:t>
                      </a:r>
                    </a:p>
                  </a:txBody>
                  <a:tcPr/>
                </a:tc>
              </a:tr>
              <a:tr h="1040709">
                <a:tc>
                  <a:txBody>
                    <a:bodyPr/>
                    <a:lstStyle/>
                    <a:p>
                      <a:r>
                        <a:rPr lang="es-MX" sz="3200" dirty="0" smtClean="0"/>
                        <a:t>¿Cuáles don las características  físicas y de auto presentación  del maestro?</a:t>
                      </a:r>
                      <a:endParaRPr lang="es-MX" sz="3200" dirty="0"/>
                    </a:p>
                  </a:txBody>
                  <a:tcPr/>
                </a:tc>
              </a:tr>
              <a:tr h="1040709">
                <a:tc>
                  <a:txBody>
                    <a:bodyPr/>
                    <a:lstStyle/>
                    <a:p>
                      <a:r>
                        <a:rPr lang="es-MX" sz="3200" dirty="0" smtClean="0"/>
                        <a:t>¿Cómo</a:t>
                      </a:r>
                      <a:r>
                        <a:rPr lang="es-MX" sz="3200" baseline="0" dirty="0" smtClean="0"/>
                        <a:t> se da la incorporación de la mujer a la docencia?</a:t>
                      </a:r>
                      <a:endParaRPr lang="es-MX" sz="3200" dirty="0"/>
                    </a:p>
                  </a:txBody>
                  <a:tcPr/>
                </a:tc>
              </a:tr>
              <a:tr h="1040709">
                <a:tc>
                  <a:txBody>
                    <a:bodyPr/>
                    <a:lstStyle/>
                    <a:p>
                      <a:r>
                        <a:rPr lang="es-MX" sz="3200" dirty="0" smtClean="0"/>
                        <a:t>¿Por qué es necesaria la preparación del maestro?</a:t>
                      </a:r>
                      <a:endParaRPr lang="es-MX" sz="3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54044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67544" y="1196752"/>
            <a:ext cx="4038600" cy="5184576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s-MX" sz="3600" dirty="0" smtClean="0"/>
              <a:t>Citas textuales autor</a:t>
            </a:r>
          </a:p>
          <a:p>
            <a:pPr marL="0" indent="0">
              <a:buNone/>
            </a:pPr>
            <a:endParaRPr lang="es-MX" sz="3600" dirty="0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788024" y="1196752"/>
            <a:ext cx="4038600" cy="5112569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s-MX" sz="3600" dirty="0" smtClean="0"/>
              <a:t>Comentarios de la alumna: </a:t>
            </a:r>
            <a:endParaRPr lang="es-MX" sz="3600" dirty="0"/>
          </a:p>
        </p:txBody>
      </p:sp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6247472"/>
              </p:ext>
            </p:extLst>
          </p:nvPr>
        </p:nvGraphicFramePr>
        <p:xfrm>
          <a:off x="539552" y="1916831"/>
          <a:ext cx="8208912" cy="402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32448"/>
                <a:gridCol w="4176464"/>
              </a:tblGrid>
              <a:tr h="293571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</a:tr>
              <a:tr h="954106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s-MX" sz="2400" dirty="0" smtClean="0"/>
                        <a:t>HACERLO EN WORD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s-MX" sz="2400" dirty="0" smtClean="0"/>
                        <a:t>FUENTE TIME NEW ROMAN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s-MX" sz="2400" dirty="0" smtClean="0"/>
                        <a:t>N°</a:t>
                      </a:r>
                      <a:r>
                        <a:rPr lang="es-MX" sz="2400" baseline="0" dirty="0" smtClean="0"/>
                        <a:t> 12</a:t>
                      </a:r>
                      <a:endParaRPr lang="es-MX" sz="2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</a:tr>
              <a:tr h="366964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s-MX" sz="2400" dirty="0" smtClean="0"/>
                        <a:t>CON CUADRO DE DATOS:</a:t>
                      </a:r>
                      <a:endParaRPr lang="es-MX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</a:tr>
              <a:tr h="954106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s-MX" sz="2400" dirty="0" smtClean="0"/>
                        <a:t>NOMBRE DEL CURSO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s-MX" sz="2400" dirty="0" smtClean="0"/>
                        <a:t>NOMBRE, N.L. SECCION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s-MX" sz="2400" dirty="0" smtClean="0"/>
                        <a:t>REFERENCIA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</a:tr>
              <a:tr h="366964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s-MX" sz="2400" dirty="0" smtClean="0"/>
                        <a:t>CONCEPTOS DE PALABRAS</a:t>
                      </a:r>
                      <a:endParaRPr lang="es-MX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</a:tr>
              <a:tr h="293571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6 CuadroTexto"/>
          <p:cNvSpPr txBox="1"/>
          <p:nvPr/>
        </p:nvSpPr>
        <p:spPr>
          <a:xfrm>
            <a:off x="1043608" y="188640"/>
            <a:ext cx="64807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6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ACTIVIDAD PARA LA ALUMNA</a:t>
            </a:r>
            <a:endParaRPr lang="es-MX" sz="36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4566899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108</Words>
  <Application>Microsoft Office PowerPoint</Application>
  <PresentationFormat>Presentación en pantalla (4:3)</PresentationFormat>
  <Paragraphs>19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Tema de Office</vt:lpstr>
      <vt:lpstr>El arte del buen maestro</vt:lpstr>
      <vt:lpstr>Cuestionamientos a los alumnos 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arte del buen maestro</dc:title>
  <dc:creator>mayra</dc:creator>
  <cp:lastModifiedBy>mayra</cp:lastModifiedBy>
  <cp:revision>4</cp:revision>
  <dcterms:created xsi:type="dcterms:W3CDTF">2012-10-22T00:43:47Z</dcterms:created>
  <dcterms:modified xsi:type="dcterms:W3CDTF">2012-10-22T01:15:53Z</dcterms:modified>
</cp:coreProperties>
</file>