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97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52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48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09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56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30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36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067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241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69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020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7008B-4D3A-4C98-8B10-2AD5C262C0E4}" type="datetimeFigureOut">
              <a:rPr lang="es-MX" smtClean="0"/>
              <a:t>08/10/2015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E741-8C5C-4BA4-B82E-D2784685F0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43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116632"/>
            <a:ext cx="89289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u="sng" dirty="0" smtClean="0"/>
              <a:t>ACTIVIDAD </a:t>
            </a:r>
            <a:r>
              <a:rPr lang="es-MX" sz="2000" b="1" u="sng" dirty="0" smtClean="0"/>
              <a:t>UNIDAD </a:t>
            </a:r>
            <a:r>
              <a:rPr lang="es-MX" sz="2000" b="1" u="sng" dirty="0" smtClean="0"/>
              <a:t>1 </a:t>
            </a:r>
            <a:endParaRPr lang="es-MX" sz="2000" b="1" u="sng" dirty="0" smtClean="0"/>
          </a:p>
          <a:p>
            <a:pPr algn="ctr"/>
            <a:endParaRPr lang="es-MX" sz="2000" dirty="0" smtClean="0"/>
          </a:p>
          <a:p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Una integrante del equipo </a:t>
            </a:r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escogerá al azar un tema de la unidad 1: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b="1" dirty="0">
                <a:solidFill>
                  <a:schemeClr val="tx2">
                    <a:lumMod val="50000"/>
                  </a:schemeClr>
                </a:solidFill>
              </a:rPr>
              <a:t>Aspectos éticos y legales asociados a la información digital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b="1" dirty="0">
                <a:solidFill>
                  <a:schemeClr val="tx2">
                    <a:lumMod val="50000"/>
                  </a:schemeClr>
                </a:solidFill>
              </a:rPr>
              <a:t>Seguridad física e informática relacionada con las TIC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b="1" dirty="0">
                <a:solidFill>
                  <a:schemeClr val="tx2">
                    <a:lumMod val="50000"/>
                  </a:schemeClr>
                </a:solidFill>
              </a:rPr>
              <a:t>Privacidad del internet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b="1" dirty="0">
                <a:solidFill>
                  <a:schemeClr val="tx2">
                    <a:lumMod val="50000"/>
                  </a:schemeClr>
                </a:solidFill>
              </a:rPr>
              <a:t>Riesgos de las </a:t>
            </a:r>
            <a:r>
              <a:rPr lang="es-MX" sz="2000" b="1" dirty="0" err="1">
                <a:solidFill>
                  <a:schemeClr val="tx2">
                    <a:lumMod val="50000"/>
                  </a:schemeClr>
                </a:solidFill>
              </a:rPr>
              <a:t>tic´s</a:t>
            </a:r>
            <a:endParaRPr lang="es-MX" sz="20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2000" b="1" dirty="0">
                <a:solidFill>
                  <a:schemeClr val="tx2">
                    <a:lumMod val="50000"/>
                  </a:schemeClr>
                </a:solidFill>
              </a:rPr>
              <a:t>Medidas de prevención para el uso de las </a:t>
            </a:r>
            <a:r>
              <a:rPr lang="es-MX" sz="2000" b="1" dirty="0" err="1">
                <a:solidFill>
                  <a:schemeClr val="tx2">
                    <a:lumMod val="50000"/>
                  </a:schemeClr>
                </a:solidFill>
              </a:rPr>
              <a:t>tic’s</a:t>
            </a:r>
            <a:endParaRPr lang="es-MX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s-MX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Investigar del tema que les toco y hacer una </a:t>
            </a:r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presentación y buscar un video en YouTube </a:t>
            </a:r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subirlo </a:t>
            </a:r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a la wiki y exponerlo en clase</a:t>
            </a:r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es-MX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s-MX" sz="2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Se calificara la presentación y el video con la información adecuada al tema para reflexionar en grupo del uso del internet y del riesgos que podemos encontrar así como tomar las medidas de prevención necesarias en caso de toparnos con algún incidente. </a:t>
            </a:r>
            <a:endParaRPr lang="es-MX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Escribir </a:t>
            </a:r>
            <a:r>
              <a:rPr lang="es-MX" sz="2000" b="1" smtClean="0">
                <a:solidFill>
                  <a:schemeClr val="tx2">
                    <a:lumMod val="50000"/>
                  </a:schemeClr>
                </a:solidFill>
              </a:rPr>
              <a:t>la bibliografía </a:t>
            </a:r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</a:rPr>
              <a:t>y la liga del video. </a:t>
            </a:r>
          </a:p>
          <a:p>
            <a:endParaRPr lang="es-MX" sz="28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s-MX" sz="2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6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127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</dc:creator>
  <cp:lastModifiedBy>diana</cp:lastModifiedBy>
  <cp:revision>5</cp:revision>
  <dcterms:created xsi:type="dcterms:W3CDTF">2015-09-07T22:30:21Z</dcterms:created>
  <dcterms:modified xsi:type="dcterms:W3CDTF">2015-10-08T21:26:13Z</dcterms:modified>
</cp:coreProperties>
</file>