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0099"/>
    <a:srgbClr val="00FF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26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BA62F9-3A6F-4584-98BD-BFF5768B5A10}" type="datetimeFigureOut">
              <a:rPr lang="es-MX" smtClean="0"/>
              <a:t>02/11/2015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9BA5E6-1E04-439D-A5ED-58FFDEB5F3B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mx/imgres?imgurl=http://traductoresporelmundo.files.wordpress.com/2011/10/como-crear-un-blog.jpg&amp;imgrefurl=http://traductoresporelmundo.wordpress.com/2011/10/25/31/&amp;usg=__qj2mVxty24CkZFmeym59TyQZnf0=&amp;h=300&amp;w=400&amp;sz=82&amp;hl=es&amp;start=6&amp;zoom=1&amp;tbnid=jCbXoG4NPgIKiM:&amp;tbnh=93&amp;tbnw=124&amp;ei=LZR8UIfdH5S40AGY94DoAg&amp;prev=/search?q=blogs&amp;num=10&amp;hl=es&amp;sa=X&amp;biw=1311&amp;bih=588&amp;site=imghp&amp;tbm=isch&amp;itbs=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mx/imgres?imgurl=http://www.collaborationideas.com/wp-content/uploads/2010/10/Blog.jpg&amp;imgrefurl=http://www.collaborationideas.com/2010/10/blogs-un-proyecto-colaborativo-para-educadores-y-managers/?lang=es&amp;usg=__Y0TM8-JnlWJAKDvLxm0JGlaeXDk=&amp;h=300&amp;w=400&amp;sz=27&amp;hl=es&amp;start=4&amp;zoom=1&amp;tbnid=2BSEgblHKO7MPM:&amp;tbnh=93&amp;tbnw=124&amp;ei=LZR8UIfdH5S40AGY94DoAg&amp;prev=/search?q=blogs&amp;num=10&amp;hl=es&amp;sa=X&amp;biw=1311&amp;bih=588&amp;site=imghp&amp;tbm=isch&amp;itbs=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4513" y="1556792"/>
            <a:ext cx="720080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Herramientas de comunicación que existen en internet: síncronas y asíncronas </a:t>
            </a:r>
            <a:endParaRPr lang="es-MX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25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  <a:latin typeface="Algerian" pitchFamily="82" charset="0"/>
              </a:rPr>
              <a:t>Foros</a:t>
            </a:r>
            <a:endParaRPr lang="es-MX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1732886"/>
            <a:ext cx="3528392" cy="399125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Dinámica </a:t>
            </a:r>
            <a:r>
              <a:rPr lang="es-ES" dirty="0"/>
              <a:t>de grupo que consiste en una exposición realizada por un grupo de expertos que disertan sobre diversos aspectos de un mismo tema, el foro remite a un período de preguntas y respuestas posteriores a la exposición, a fin de aclarar o ampliar los conceptos emitidos por los </a:t>
            </a:r>
            <a:r>
              <a:rPr lang="es-ES" dirty="0" smtClean="0"/>
              <a:t>expertos.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Es una aplicación web que da soportes a discusiones u opiniones en línea.</a:t>
            </a:r>
          </a:p>
          <a:p>
            <a:pPr marL="0" indent="0" algn="just">
              <a:buNone/>
            </a:pPr>
            <a:r>
              <a:rPr lang="es-MX" dirty="0"/>
              <a:t>También conocidos como foros de opinión o de mensajes </a:t>
            </a:r>
          </a:p>
          <a:p>
            <a:endParaRPr lang="es-MX" dirty="0"/>
          </a:p>
        </p:txBody>
      </p:sp>
      <p:pic>
        <p:nvPicPr>
          <p:cNvPr id="7170" name="Picture 2" descr="C:\Users\CRISTINA\Pictures\ForosEducativ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2886"/>
            <a:ext cx="3240360" cy="42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C00FF"/>
                </a:solidFill>
                <a:latin typeface="Algerian" pitchFamily="82" charset="0"/>
              </a:rPr>
              <a:t>Blog </a:t>
            </a:r>
            <a:endParaRPr lang="es-MX" dirty="0">
              <a:solidFill>
                <a:srgbClr val="CC00FF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2800" dirty="0" smtClean="0"/>
              <a:t>Es una pagina creada por cualquier persona donde se publica información de forma fácil e instantánea en un sitio web.</a:t>
            </a:r>
          </a:p>
          <a:p>
            <a:endParaRPr lang="es-MX" dirty="0"/>
          </a:p>
        </p:txBody>
      </p:sp>
      <p:pic>
        <p:nvPicPr>
          <p:cNvPr id="9218" name="Picture 2" descr="http://t3.gstatic.com/images?q=tbn:ANd9GcSfIoxcn1HZgzMpTgxoFgiBH_7D3HyJYMeN3BO6RCMk2d9dmSeUuj0gpM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C0099"/>
                </a:solidFill>
                <a:latin typeface="Algerian" pitchFamily="82" charset="0"/>
              </a:rPr>
              <a:t>Correo electrónico </a:t>
            </a:r>
            <a:endParaRPr lang="es-MX" dirty="0">
              <a:solidFill>
                <a:srgbClr val="CC0099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Es un servicio de red que permite a los usuarios enviar y recibir mensajes rápidamente.</a:t>
            </a:r>
          </a:p>
        </p:txBody>
      </p:sp>
      <p:pic>
        <p:nvPicPr>
          <p:cNvPr id="8194" name="Picture 2" descr="C:\Users\CRISTINA\Pictures\corr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356496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lgerian" pitchFamily="82" charset="0"/>
              </a:rPr>
              <a:t>FAQ: (</a:t>
            </a:r>
            <a:r>
              <a:rPr lang="es-ES" dirty="0" err="1">
                <a:latin typeface="Algerian" pitchFamily="82" charset="0"/>
              </a:rPr>
              <a:t>Frequentry</a:t>
            </a:r>
            <a:r>
              <a:rPr lang="es-ES" dirty="0">
                <a:latin typeface="Algerian" pitchFamily="82" charset="0"/>
              </a:rPr>
              <a:t> </a:t>
            </a:r>
            <a:r>
              <a:rPr lang="es-ES" dirty="0" err="1">
                <a:latin typeface="Algerian" pitchFamily="82" charset="0"/>
              </a:rPr>
              <a:t>Asked</a:t>
            </a:r>
            <a:r>
              <a:rPr lang="es-ES" dirty="0">
                <a:latin typeface="Algerian" pitchFamily="82" charset="0"/>
              </a:rPr>
              <a:t> </a:t>
            </a:r>
            <a:r>
              <a:rPr lang="es-ES" dirty="0" err="1">
                <a:latin typeface="Algerian" pitchFamily="82" charset="0"/>
              </a:rPr>
              <a:t>Question</a:t>
            </a:r>
            <a:r>
              <a:rPr lang="es-ES" dirty="0">
                <a:latin typeface="Algerian" pitchFamily="82" charset="0"/>
              </a:rPr>
              <a:t>)</a:t>
            </a:r>
            <a:endParaRPr lang="es-MX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Preguntas y respuestas realizadas con mayor frecuencia, generalmente referidas a un tema específico. La recolección de este conjunto de cuestiones se suele realizar en grupos News o en listas de correos, reflejando las contribuciones de sus propios usuarios. Son un buen punto de partida para iniciarse en el estudio de algún tema.</a:t>
            </a:r>
            <a:endParaRPr lang="es-MX" dirty="0"/>
          </a:p>
          <a:p>
            <a:endParaRPr lang="es-MX" dirty="0"/>
          </a:p>
        </p:txBody>
      </p:sp>
      <p:pic>
        <p:nvPicPr>
          <p:cNvPr id="10243" name="Picture 3" descr="C:\Users\CRISTINA\Pictures\fa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5219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CRISTINA\Pictures\f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5219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66"/>
                </a:solidFill>
                <a:latin typeface="Kristen ITC" pitchFamily="66" charset="0"/>
              </a:rPr>
              <a:t>Herramientas </a:t>
            </a:r>
            <a:r>
              <a:rPr lang="es-MX" dirty="0" smtClean="0">
                <a:solidFill>
                  <a:srgbClr val="FF0066"/>
                </a:solidFill>
                <a:latin typeface="Kristen ITC" pitchFamily="66" charset="0"/>
              </a:rPr>
              <a:t>síncronas</a:t>
            </a:r>
            <a:br>
              <a:rPr lang="es-MX" dirty="0" smtClean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MX" dirty="0" smtClean="0">
                <a:solidFill>
                  <a:srgbClr val="FF0066"/>
                </a:solidFill>
                <a:latin typeface="Kristen ITC" pitchFamily="66" charset="0"/>
              </a:rPr>
              <a:t>(de colaboración) </a:t>
            </a:r>
            <a:endParaRPr lang="es-MX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Son </a:t>
            </a:r>
            <a:r>
              <a:rPr lang="es-MX" dirty="0"/>
              <a:t>aquellas que permiten una comunicación a tiempo real y que los dos participantes estén conectados al mismo tiempo.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información es recibida al instante en que se envía.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1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F0"/>
                </a:solidFill>
              </a:rPr>
              <a:t>Ejemplos: 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44216"/>
            <a:ext cx="4186808" cy="24048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MX" dirty="0" smtClean="0"/>
              <a:t>Chat 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Pizarra compartida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Redes sociales 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Video conferencias 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Etc. </a:t>
            </a:r>
          </a:p>
        </p:txBody>
      </p:sp>
      <p:pic>
        <p:nvPicPr>
          <p:cNvPr id="1026" name="Picture 2" descr="C:\Users\CRISTINA\Pictures\c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78" y="620688"/>
            <a:ext cx="23812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ce.wikispaces.com/file/view/elearning2.jpg/32069003/313x310/elearn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92" y="4059019"/>
            <a:ext cx="2448272" cy="22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RISTINA\Pictures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02" y="2708920"/>
            <a:ext cx="23855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RISTINA\Pictures\video-conferenc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61011"/>
            <a:ext cx="2766773" cy="2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Algerian" pitchFamily="82" charset="0"/>
              </a:rPr>
              <a:t>Chat </a:t>
            </a:r>
            <a:endParaRPr lang="es-MX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4032448" cy="4395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/>
              <a:t>Abreviatura </a:t>
            </a:r>
            <a:r>
              <a:rPr lang="es-ES" sz="2800" dirty="0"/>
              <a:t>del verbo inglés Chater, </a:t>
            </a:r>
            <a:r>
              <a:rPr lang="es-ES" sz="2800" dirty="0" smtClean="0"/>
              <a:t>en </a:t>
            </a:r>
            <a:r>
              <a:rPr lang="es-ES" sz="2800" dirty="0"/>
              <a:t>español se puede traducir como "charlar". </a:t>
            </a:r>
            <a:endParaRPr lang="es-ES" sz="2800" dirty="0" smtClean="0"/>
          </a:p>
          <a:p>
            <a:pPr marL="0" indent="0" algn="just">
              <a:buNone/>
            </a:pPr>
            <a:r>
              <a:rPr lang="es-MX" sz="2800" dirty="0" smtClean="0"/>
              <a:t>Es </a:t>
            </a:r>
            <a:r>
              <a:rPr lang="es-MX" sz="2800" dirty="0"/>
              <a:t>una </a:t>
            </a:r>
            <a:r>
              <a:rPr lang="es-MX" sz="2800" dirty="0" smtClean="0"/>
              <a:t>comunicación simultanea </a:t>
            </a:r>
            <a:r>
              <a:rPr lang="es-MX" sz="2800" dirty="0"/>
              <a:t>entre dos o mas personas a </a:t>
            </a:r>
            <a:r>
              <a:rPr lang="es-MX" sz="2800" dirty="0" smtClean="0"/>
              <a:t>través </a:t>
            </a:r>
            <a:r>
              <a:rPr lang="es-MX" sz="2800" dirty="0"/>
              <a:t>de internet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C:\Users\CRISTINA\Pictures\chat-defini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264851" cy="44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/>
                </a:solidFill>
                <a:latin typeface="Algerian" pitchFamily="82" charset="0"/>
              </a:rPr>
              <a:t>Pizarras compartidas </a:t>
            </a:r>
            <a:endParaRPr lang="es-MX" dirty="0">
              <a:solidFill>
                <a:schemeClr val="accent5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59632" y="2420888"/>
            <a:ext cx="3338656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 smtClean="0"/>
              <a:t>Son lugares virtuales de aprendizaje que apoyan en primer lugar, la colaboración entre grupos, que pueden estar geográficamente dispersos.</a:t>
            </a:r>
          </a:p>
          <a:p>
            <a:endParaRPr lang="es-MX" sz="1800" dirty="0"/>
          </a:p>
        </p:txBody>
      </p:sp>
      <p:pic>
        <p:nvPicPr>
          <p:cNvPr id="3074" name="Picture 2" descr="http://midias.blaving.com/cont_din/fixo/blaving_img_post/encM6VfHjE7mm4/35458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  <a:latin typeface="Algerian" pitchFamily="82" charset="0"/>
              </a:rPr>
              <a:t>Redes sociales </a:t>
            </a:r>
            <a:endParaRPr lang="es-MX" dirty="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 err="1" smtClean="0"/>
              <a:t>Twitter</a:t>
            </a:r>
            <a:r>
              <a:rPr lang="es-MX" dirty="0" smtClean="0"/>
              <a:t> : Es una herramienta de </a:t>
            </a:r>
            <a:r>
              <a:rPr lang="es-MX" dirty="0" err="1" smtClean="0"/>
              <a:t>microblogging</a:t>
            </a:r>
            <a:r>
              <a:rPr lang="es-MX" dirty="0" smtClean="0"/>
              <a:t>, donde la gente comparte diversas informaciones.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Facebook: Es in sitio web formado con muchas redes sociales relacionados con: Escuelas, universidades y trabajo. A través de este se comparten enlaces, videos, fotos, etc.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8" name="Picture 2" descr="http://img.facebooknoticias.com/wp-content/uploads/2011/11/facebook-twit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5592"/>
            <a:ext cx="3619500" cy="39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Videoconferencias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345560" cy="36027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/>
              <a:t>Consiste en un servicio multimedia que permite a varios usuarios mantener una conversación a distancia en tiempo real con interacción visual, auditiva y verbal</a:t>
            </a:r>
            <a:r>
              <a:rPr lang="es-ES" dirty="0" smtClean="0"/>
              <a:t>. Debido </a:t>
            </a:r>
            <a:r>
              <a:rPr lang="es-ES" dirty="0"/>
              <a:t>a que la videoconferencia es un sistema interactivo, puede verse su aplicación en: Reuniones </a:t>
            </a:r>
            <a:r>
              <a:rPr lang="es-ES" dirty="0" smtClean="0"/>
              <a:t>Ejecutivas, Educación continua, </a:t>
            </a:r>
            <a:r>
              <a:rPr lang="es-ES" dirty="0"/>
              <a:t>Cursos </a:t>
            </a:r>
            <a:r>
              <a:rPr lang="es-ES" dirty="0" smtClean="0"/>
              <a:t>especializados, Conferencias, Telemedicina, Diplomado, Asesorías, </a:t>
            </a:r>
            <a:r>
              <a:rPr lang="es-ES" dirty="0"/>
              <a:t>Negocios, etc</a:t>
            </a:r>
            <a:r>
              <a:rPr lang="es-ES" dirty="0" smtClean="0"/>
              <a:t>.</a:t>
            </a:r>
            <a:endParaRPr lang="es-MX" dirty="0"/>
          </a:p>
        </p:txBody>
      </p:sp>
      <p:pic>
        <p:nvPicPr>
          <p:cNvPr id="5122" name="Picture 2" descr="http://www.somece.org.mx/videoconferencias/file.php/1/video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0194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00FF"/>
                </a:solidFill>
                <a:latin typeface="Kristen ITC" pitchFamily="66" charset="0"/>
              </a:rPr>
              <a:t>Herramientas </a:t>
            </a:r>
            <a:r>
              <a:rPr lang="es-MX" dirty="0" smtClean="0">
                <a:solidFill>
                  <a:srgbClr val="0000FF"/>
                </a:solidFill>
                <a:latin typeface="Kristen ITC" pitchFamily="66" charset="0"/>
              </a:rPr>
              <a:t>asíncronas</a:t>
            </a:r>
            <a:br>
              <a:rPr lang="es-MX" dirty="0" smtClean="0">
                <a:solidFill>
                  <a:srgbClr val="0000FF"/>
                </a:solidFill>
                <a:latin typeface="Kristen ITC" pitchFamily="66" charset="0"/>
              </a:rPr>
            </a:br>
            <a:r>
              <a:rPr lang="es-MX" dirty="0" smtClean="0">
                <a:solidFill>
                  <a:srgbClr val="0000FF"/>
                </a:solidFill>
                <a:latin typeface="Kristen ITC" pitchFamily="66" charset="0"/>
              </a:rPr>
              <a:t>(de comunicación)</a:t>
            </a:r>
            <a:endParaRPr lang="es-MX" dirty="0">
              <a:solidFill>
                <a:srgbClr val="0000FF"/>
              </a:solidFill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Son la que hacen posible un tipo de comunicación en las que las personas </a:t>
            </a:r>
            <a:r>
              <a:rPr lang="es-MX" sz="2800" b="1" u="sng" dirty="0" smtClean="0"/>
              <a:t>no</a:t>
            </a:r>
            <a:r>
              <a:rPr lang="es-MX" sz="2800" dirty="0" smtClean="0"/>
              <a:t> están en línea al mismo tiempo.</a:t>
            </a:r>
          </a:p>
          <a:p>
            <a:pPr marL="0" indent="0" algn="just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667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Ejemplos: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4762872" cy="269289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MX" dirty="0" smtClean="0"/>
              <a:t>Foros de discusión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Correo electrónico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Blog</a:t>
            </a:r>
          </a:p>
          <a:p>
            <a:pPr>
              <a:buBlip>
                <a:blip r:embed="rId2"/>
              </a:buBlip>
            </a:pPr>
            <a:r>
              <a:rPr lang="es-ES" dirty="0"/>
              <a:t>FAQ: (</a:t>
            </a:r>
            <a:r>
              <a:rPr lang="es-ES" dirty="0" err="1"/>
              <a:t>Frequentry</a:t>
            </a:r>
            <a:r>
              <a:rPr lang="es-ES" dirty="0"/>
              <a:t> </a:t>
            </a:r>
            <a:r>
              <a:rPr lang="es-ES" dirty="0" err="1"/>
              <a:t>Asked</a:t>
            </a:r>
            <a:r>
              <a:rPr lang="es-ES" dirty="0"/>
              <a:t> </a:t>
            </a:r>
            <a:r>
              <a:rPr lang="es-ES" dirty="0" err="1"/>
              <a:t>Question</a:t>
            </a:r>
            <a:r>
              <a:rPr lang="es-ES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es-ES" dirty="0" err="1" smtClean="0"/>
              <a:t>Ect</a:t>
            </a:r>
            <a:r>
              <a:rPr lang="es-ES" dirty="0" smtClean="0"/>
              <a:t>.</a:t>
            </a:r>
            <a:endParaRPr lang="es-MX" dirty="0"/>
          </a:p>
        </p:txBody>
      </p:sp>
      <p:pic>
        <p:nvPicPr>
          <p:cNvPr id="6146" name="Picture 2" descr="C:\Users\CRISTINA\Pictures\fo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23224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RISTINA\Pictures\correo-electronico-email-e-m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t0.gstatic.com/images?q=tbn:ANd9GcRm0PKSRqLsndBp6KTH7brvgeQ8a8nd5Iz3cEkQvl8ucHFbf73PyCSPmn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653136"/>
            <a:ext cx="2537049" cy="16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RISTINA\Pictures\faq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75" y="4603754"/>
            <a:ext cx="2250868" cy="16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294</TotalTime>
  <Words>444</Words>
  <Application>Microsoft Office PowerPoint</Application>
  <PresentationFormat>Presentación en pantalla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Presentación de PowerPoint</vt:lpstr>
      <vt:lpstr>Herramientas síncronas (de colaboración) </vt:lpstr>
      <vt:lpstr>Ejemplos: </vt:lpstr>
      <vt:lpstr>Chat </vt:lpstr>
      <vt:lpstr>Pizarras compartidas </vt:lpstr>
      <vt:lpstr>Redes sociales </vt:lpstr>
      <vt:lpstr>Videoconferencias</vt:lpstr>
      <vt:lpstr>Herramientas asíncronas (de comunicación)</vt:lpstr>
      <vt:lpstr>Ejemplos: </vt:lpstr>
      <vt:lpstr>Foros</vt:lpstr>
      <vt:lpstr>Blog </vt:lpstr>
      <vt:lpstr>Correo electrónico </vt:lpstr>
      <vt:lpstr>FAQ: (Frequentry Asked Question)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CCPA</cp:lastModifiedBy>
  <cp:revision>12</cp:revision>
  <dcterms:created xsi:type="dcterms:W3CDTF">2012-10-15T19:13:58Z</dcterms:created>
  <dcterms:modified xsi:type="dcterms:W3CDTF">2015-11-02T18:57:22Z</dcterms:modified>
</cp:coreProperties>
</file>