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7" r:id="rId2"/>
    <p:sldId id="256" r:id="rId3"/>
    <p:sldId id="258" r:id="rId4"/>
    <p:sldId id="259" r:id="rId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960772B4-9278-4926-8347-EA8B7ACD59ED}" type="datetimeFigureOut">
              <a:rPr lang="es-MX" smtClean="0"/>
              <a:t>02/11/2015</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874C63D5-9529-4FDE-AB78-17F5E3AB039A}"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60772B4-9278-4926-8347-EA8B7ACD59ED}" type="datetimeFigureOut">
              <a:rPr lang="es-MX" smtClean="0"/>
              <a:t>02/11/2015</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874C63D5-9529-4FDE-AB78-17F5E3AB039A}"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60772B4-9278-4926-8347-EA8B7ACD59ED}" type="datetimeFigureOut">
              <a:rPr lang="es-MX" smtClean="0"/>
              <a:t>02/11/2015</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874C63D5-9529-4FDE-AB78-17F5E3AB039A}"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60772B4-9278-4926-8347-EA8B7ACD59ED}" type="datetimeFigureOut">
              <a:rPr lang="es-MX" smtClean="0"/>
              <a:t>02/11/2015</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874C63D5-9529-4FDE-AB78-17F5E3AB039A}" type="slidenum">
              <a:rPr lang="es-MX" smtClean="0"/>
              <a:t>‹Nº›</a:t>
            </a:fld>
            <a:endParaRPr lang="es-MX"/>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960772B4-9278-4926-8347-EA8B7ACD59ED}" type="datetimeFigureOut">
              <a:rPr lang="es-MX" smtClean="0"/>
              <a:t>02/11/2015</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874C63D5-9529-4FDE-AB78-17F5E3AB039A}" type="slidenum">
              <a:rPr lang="es-MX" smtClean="0"/>
              <a:t>‹Nº›</a:t>
            </a:fld>
            <a:endParaRPr lang="es-MX"/>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60772B4-9278-4926-8347-EA8B7ACD59ED}" type="datetimeFigureOut">
              <a:rPr lang="es-MX" smtClean="0"/>
              <a:t>02/11/2015</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874C63D5-9529-4FDE-AB78-17F5E3AB039A}" type="slidenum">
              <a:rPr lang="es-MX" smtClean="0"/>
              <a:t>‹Nº›</a:t>
            </a:fld>
            <a:endParaRPr lang="es-MX"/>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960772B4-9278-4926-8347-EA8B7ACD59ED}" type="datetimeFigureOut">
              <a:rPr lang="es-MX" smtClean="0"/>
              <a:t>02/11/2015</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874C63D5-9529-4FDE-AB78-17F5E3AB039A}"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960772B4-9278-4926-8347-EA8B7ACD59ED}" type="datetimeFigureOut">
              <a:rPr lang="es-MX" smtClean="0"/>
              <a:t>02/11/2015</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874C63D5-9529-4FDE-AB78-17F5E3AB039A}" type="slidenum">
              <a:rPr lang="es-MX" smtClean="0"/>
              <a:t>‹Nº›</a:t>
            </a:fld>
            <a:endParaRPr lang="es-MX"/>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960772B4-9278-4926-8347-EA8B7ACD59ED}" type="datetimeFigureOut">
              <a:rPr lang="es-MX" smtClean="0"/>
              <a:t>02/11/2015</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874C63D5-9529-4FDE-AB78-17F5E3AB039A}"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960772B4-9278-4926-8347-EA8B7ACD59ED}" type="datetimeFigureOut">
              <a:rPr lang="es-MX" smtClean="0"/>
              <a:t>02/11/2015</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874C63D5-9529-4FDE-AB78-17F5E3AB039A}"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960772B4-9278-4926-8347-EA8B7ACD59ED}" type="datetimeFigureOut">
              <a:rPr lang="es-MX" smtClean="0"/>
              <a:t>02/11/2015</a:t>
            </a:fld>
            <a:endParaRPr lang="es-MX"/>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MX"/>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874C63D5-9529-4FDE-AB78-17F5E3AB039A}" type="slidenum">
              <a:rPr lang="es-MX" smtClean="0"/>
              <a:t>‹Nº›</a:t>
            </a:fld>
            <a:endParaRPr lang="es-MX"/>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60772B4-9278-4926-8347-EA8B7ACD59ED}" type="datetimeFigureOut">
              <a:rPr lang="es-MX" smtClean="0"/>
              <a:t>02/11/2015</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74C63D5-9529-4FDE-AB78-17F5E3AB039A}"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gcfaprendelibre.org/ingles/curso/ingles_basico/uso_del_verbo_to_be/1.do"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188640"/>
            <a:ext cx="7704856" cy="707886"/>
          </a:xfrm>
          <a:prstGeom prst="rect">
            <a:avLst/>
          </a:prstGeom>
          <a:noFill/>
        </p:spPr>
        <p:txBody>
          <a:bodyPr wrap="square" rtlCol="0">
            <a:spAutoFit/>
          </a:bodyPr>
          <a:lstStyle/>
          <a:p>
            <a:pPr algn="ctr"/>
            <a:r>
              <a:rPr lang="es-MX"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rPr>
              <a:t>HARDWARE Y SOFTWARE</a:t>
            </a:r>
            <a:endParaRPr lang="es-MX"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endParaRPr>
          </a:p>
        </p:txBody>
      </p:sp>
      <p:sp>
        <p:nvSpPr>
          <p:cNvPr id="3" name="2 CuadroTexto"/>
          <p:cNvSpPr txBox="1"/>
          <p:nvPr/>
        </p:nvSpPr>
        <p:spPr>
          <a:xfrm>
            <a:off x="179512" y="980728"/>
            <a:ext cx="8784976" cy="5970865"/>
          </a:xfrm>
          <a:prstGeom prst="rect">
            <a:avLst/>
          </a:prstGeom>
          <a:noFill/>
        </p:spPr>
        <p:txBody>
          <a:bodyPr wrap="square" rtlCol="0">
            <a:spAutoFit/>
          </a:bodyPr>
          <a:lstStyle/>
          <a:p>
            <a:pPr fontAlgn="base"/>
            <a:r>
              <a:rPr lang="es-MX" sz="2800" b="1" dirty="0">
                <a:latin typeface="Bookman Old Style" panose="02050604050505020204" pitchFamily="18" charset="0"/>
              </a:rPr>
              <a:t>¿Qué es el hardware?</a:t>
            </a:r>
          </a:p>
          <a:p>
            <a:pPr fontAlgn="base"/>
            <a:r>
              <a:rPr lang="es-MX" sz="2800" dirty="0">
                <a:latin typeface="Bookman Old Style" panose="02050604050505020204" pitchFamily="18" charset="0"/>
              </a:rPr>
              <a:t>El </a:t>
            </a:r>
            <a:r>
              <a:rPr lang="es-MX" sz="2800" i="1" dirty="0">
                <a:latin typeface="Bookman Old Style" panose="02050604050505020204" pitchFamily="18" charset="0"/>
              </a:rPr>
              <a:t>hardware</a:t>
            </a:r>
            <a:r>
              <a:rPr lang="es-MX" sz="2800" dirty="0">
                <a:latin typeface="Bookman Old Style" panose="02050604050505020204" pitchFamily="18" charset="0"/>
              </a:rPr>
              <a:t> es la parte que puedes ver del computador, es decir todos los componentes de su estructura física. </a:t>
            </a:r>
          </a:p>
          <a:p>
            <a:endParaRPr lang="es-MX" sz="2800" dirty="0" smtClean="0">
              <a:latin typeface="Bookman Old Style" panose="02050604050505020204" pitchFamily="18" charset="0"/>
            </a:endParaRPr>
          </a:p>
          <a:p>
            <a:pPr algn="r"/>
            <a:endParaRPr lang="es-MX" sz="2800" dirty="0">
              <a:latin typeface="Bookman Old Style" panose="02050604050505020204" pitchFamily="18" charset="0"/>
            </a:endParaRPr>
          </a:p>
          <a:p>
            <a:pPr algn="r" fontAlgn="base"/>
            <a:r>
              <a:rPr lang="es-MX" sz="2800" b="1" dirty="0">
                <a:latin typeface="Bookman Old Style" panose="02050604050505020204" pitchFamily="18" charset="0"/>
              </a:rPr>
              <a:t>¿Cuál es el software</a:t>
            </a:r>
            <a:r>
              <a:rPr lang="es-MX" sz="2800" b="1" dirty="0" smtClean="0">
                <a:latin typeface="Bookman Old Style" panose="02050604050505020204" pitchFamily="18" charset="0"/>
              </a:rPr>
              <a:t>?</a:t>
            </a:r>
            <a:endParaRPr lang="es-MX" sz="2800" b="1" dirty="0">
              <a:latin typeface="Bookman Old Style" panose="02050604050505020204" pitchFamily="18" charset="0"/>
            </a:endParaRPr>
          </a:p>
          <a:p>
            <a:pPr algn="r" fontAlgn="base"/>
            <a:r>
              <a:rPr lang="es-MX" sz="2800" dirty="0">
                <a:latin typeface="Bookman Old Style" panose="02050604050505020204" pitchFamily="18" charset="0"/>
              </a:rPr>
              <a:t>Estos son los programas informáticos que hacen posible la realización de tareas específicas dentro de un computador. Por ejemplo Word, Excel, PowerPoint, los navegadores web, los juegos, los sistemas operativos, etc.</a:t>
            </a:r>
          </a:p>
          <a:p>
            <a:endParaRPr lang="es-MX" dirty="0"/>
          </a:p>
        </p:txBody>
      </p:sp>
    </p:spTree>
    <p:extLst>
      <p:ext uri="{BB962C8B-B14F-4D97-AF65-F5344CB8AC3E}">
        <p14:creationId xmlns:p14="http://schemas.microsoft.com/office/powerpoint/2010/main" val="1194261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fografía: ¿Qué es un computador?"/>
          <p:cNvPicPr>
            <a:picLocks noChangeAspect="1" noChangeArrowheads="1"/>
          </p:cNvPicPr>
          <p:nvPr/>
        </p:nvPicPr>
        <p:blipFill rotWithShape="1">
          <a:blip r:embed="rId2">
            <a:extLst>
              <a:ext uri="{28A0092B-C50C-407E-A947-70E740481C1C}">
                <a14:useLocalDpi xmlns:a14="http://schemas.microsoft.com/office/drawing/2010/main" val="0"/>
              </a:ext>
            </a:extLst>
          </a:blip>
          <a:srcRect t="2189" b="12773"/>
          <a:stretch/>
        </p:blipFill>
        <p:spPr bwMode="auto">
          <a:xfrm>
            <a:off x="599372" y="-84942"/>
            <a:ext cx="7789052" cy="697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73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09391" y="332656"/>
            <a:ext cx="7632848" cy="5693866"/>
          </a:xfrm>
          <a:prstGeom prst="rect">
            <a:avLst/>
          </a:prstGeom>
          <a:noFill/>
        </p:spPr>
        <p:txBody>
          <a:bodyPr wrap="square" rtlCol="0">
            <a:spAutoFit/>
          </a:bodyPr>
          <a:lstStyle/>
          <a:p>
            <a:pPr algn="ctr"/>
            <a:r>
              <a:rPr lang="es-MX"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rPr>
              <a:t>HARDWARE</a:t>
            </a:r>
            <a:endParaRPr lang="es-MX" sz="4000" b="1" dirty="0" smtClean="0"/>
          </a:p>
          <a:p>
            <a:endParaRPr lang="es-MX" b="1" dirty="0"/>
          </a:p>
          <a:p>
            <a:r>
              <a:rPr lang="es-MX" b="1" dirty="0" smtClean="0"/>
              <a:t>Computadores </a:t>
            </a:r>
            <a:r>
              <a:rPr lang="es-MX" b="1" dirty="0"/>
              <a:t>de escritorio</a:t>
            </a:r>
          </a:p>
          <a:p>
            <a:r>
              <a:rPr lang="es-MX" b="1" dirty="0"/>
              <a:t>Computadores portátiles</a:t>
            </a:r>
          </a:p>
          <a:p>
            <a:r>
              <a:rPr lang="es-MX" b="1" dirty="0"/>
              <a:t>La </a:t>
            </a:r>
            <a:r>
              <a:rPr lang="es-MX" b="1" dirty="0" err="1"/>
              <a:t>tablet</a:t>
            </a:r>
            <a:r>
              <a:rPr lang="es-MX" b="1" dirty="0"/>
              <a:t> o </a:t>
            </a:r>
            <a:r>
              <a:rPr lang="es-MX" b="1" dirty="0" smtClean="0"/>
              <a:t>tableta</a:t>
            </a:r>
          </a:p>
          <a:p>
            <a:r>
              <a:rPr lang="es-MX" b="1" dirty="0"/>
              <a:t>El </a:t>
            </a:r>
            <a:r>
              <a:rPr lang="es-MX" b="1" dirty="0" err="1"/>
              <a:t>smartphone</a:t>
            </a:r>
            <a:r>
              <a:rPr lang="es-MX" b="1" dirty="0"/>
              <a:t> o teléfono </a:t>
            </a:r>
            <a:r>
              <a:rPr lang="es-MX" b="1" dirty="0" smtClean="0"/>
              <a:t>inteligente</a:t>
            </a:r>
          </a:p>
          <a:p>
            <a:r>
              <a:rPr lang="es-MX" b="1" dirty="0" smtClean="0"/>
              <a:t>Computadores usables: </a:t>
            </a:r>
            <a:r>
              <a:rPr lang="es-MX" dirty="0"/>
              <a:t>Este término viene de las palabras en </a:t>
            </a:r>
            <a:r>
              <a:rPr lang="es-MX" dirty="0">
                <a:hlinkClick r:id="rId2" tooltip="Inglés básico"/>
              </a:rPr>
              <a:t>inglés</a:t>
            </a:r>
            <a:r>
              <a:rPr lang="es-MX" dirty="0"/>
              <a:t> </a:t>
            </a:r>
            <a:r>
              <a:rPr lang="es-MX" i="1" dirty="0" err="1"/>
              <a:t>wearable</a:t>
            </a:r>
            <a:r>
              <a:rPr lang="es-MX" i="1" dirty="0"/>
              <a:t> </a:t>
            </a:r>
            <a:r>
              <a:rPr lang="es-MX" i="1" dirty="0" err="1"/>
              <a:t>computing</a:t>
            </a:r>
            <a:r>
              <a:rPr lang="es-MX" dirty="0"/>
              <a:t>, que significan "computación usable o </a:t>
            </a:r>
            <a:r>
              <a:rPr lang="es-MX" dirty="0" err="1"/>
              <a:t>ponible</a:t>
            </a:r>
            <a:r>
              <a:rPr lang="es-MX" dirty="0"/>
              <a:t>", son computadores que usamos como atuendos. Los mejores ejemplos para esto son las gafas o lentes inventados por Google llamados </a:t>
            </a:r>
            <a:r>
              <a:rPr lang="es-MX" i="1" dirty="0"/>
              <a:t>Google </a:t>
            </a:r>
            <a:r>
              <a:rPr lang="es-MX" i="1" dirty="0" err="1"/>
              <a:t>Glass</a:t>
            </a:r>
            <a:r>
              <a:rPr lang="es-MX" dirty="0"/>
              <a:t>, un dispositivo de visualización de información; los zapatos deportivos que tienen un chip que almacena información sobre nuestra posición y rendimiento; y los computadores de antebrazo o relojes inteligentes, pequeños computadores que se usan en la muñeca como un reloj</a:t>
            </a:r>
            <a:r>
              <a:rPr lang="es-MX" dirty="0" smtClean="0"/>
              <a:t>.</a:t>
            </a:r>
          </a:p>
          <a:p>
            <a:r>
              <a:rPr lang="es-MX" b="1" dirty="0"/>
              <a:t>Otros tipos de </a:t>
            </a:r>
            <a:r>
              <a:rPr lang="es-MX" b="1" dirty="0" smtClean="0"/>
              <a:t>computadores: </a:t>
            </a:r>
            <a:r>
              <a:rPr lang="es-MX" dirty="0" smtClean="0"/>
              <a:t>tv, registradoras</a:t>
            </a:r>
            <a:endParaRPr lang="es-MX" b="1" dirty="0" smtClean="0"/>
          </a:p>
          <a:p>
            <a:r>
              <a:rPr lang="es-MX" b="1" dirty="0" smtClean="0"/>
              <a:t>Periféricos de salida: </a:t>
            </a:r>
            <a:r>
              <a:rPr lang="es-MX" dirty="0" smtClean="0"/>
              <a:t>impresora, bocinas, </a:t>
            </a:r>
            <a:r>
              <a:rPr lang="es-MX" dirty="0" err="1" smtClean="0"/>
              <a:t>scaner</a:t>
            </a:r>
            <a:endParaRPr lang="es-MX" b="1" dirty="0" smtClean="0"/>
          </a:p>
          <a:p>
            <a:endParaRPr lang="es-MX" b="1" dirty="0"/>
          </a:p>
          <a:p>
            <a:endParaRPr lang="es-MX" dirty="0"/>
          </a:p>
        </p:txBody>
      </p:sp>
    </p:spTree>
    <p:extLst>
      <p:ext uri="{BB962C8B-B14F-4D97-AF65-F5344CB8AC3E}">
        <p14:creationId xmlns:p14="http://schemas.microsoft.com/office/powerpoint/2010/main" val="3043346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188640"/>
            <a:ext cx="8136904" cy="707886"/>
          </a:xfrm>
          <a:prstGeom prst="rect">
            <a:avLst/>
          </a:prstGeom>
          <a:noFill/>
        </p:spPr>
        <p:txBody>
          <a:bodyPr wrap="square" rtlCol="0">
            <a:spAutoFit/>
          </a:bodyPr>
          <a:lstStyle/>
          <a:p>
            <a:pPr algn="ctr"/>
            <a:r>
              <a:rPr lang="es-MX"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rPr>
              <a:t>SOFTWARE</a:t>
            </a:r>
          </a:p>
        </p:txBody>
      </p:sp>
      <p:sp>
        <p:nvSpPr>
          <p:cNvPr id="3" name="2 CuadroTexto"/>
          <p:cNvSpPr txBox="1"/>
          <p:nvPr/>
        </p:nvSpPr>
        <p:spPr>
          <a:xfrm>
            <a:off x="327217" y="821025"/>
            <a:ext cx="8892480" cy="6463308"/>
          </a:xfrm>
          <a:prstGeom prst="rect">
            <a:avLst/>
          </a:prstGeom>
          <a:noFill/>
        </p:spPr>
        <p:txBody>
          <a:bodyPr wrap="square" rtlCol="0">
            <a:spAutoFit/>
          </a:bodyPr>
          <a:lstStyle/>
          <a:p>
            <a:r>
              <a:rPr lang="es-MX" dirty="0" smtClean="0"/>
              <a:t>Programas como:</a:t>
            </a:r>
          </a:p>
          <a:p>
            <a:endParaRPr lang="es-MX" dirty="0"/>
          </a:p>
          <a:p>
            <a:r>
              <a:rPr lang="es-MX" dirty="0" smtClean="0"/>
              <a:t>			</a:t>
            </a:r>
            <a:r>
              <a:rPr lang="es-MX" dirty="0" err="1" smtClean="0"/>
              <a:t>windows</a:t>
            </a:r>
            <a:r>
              <a:rPr lang="es-MX" dirty="0" smtClean="0"/>
              <a:t>			explore</a:t>
            </a:r>
          </a:p>
          <a:p>
            <a:r>
              <a:rPr lang="es-MX" b="1" dirty="0" smtClean="0"/>
              <a:t>Sistema operativo </a:t>
            </a:r>
            <a:r>
              <a:rPr lang="es-MX" dirty="0" smtClean="0"/>
              <a:t>	</a:t>
            </a:r>
            <a:r>
              <a:rPr lang="es-MX" dirty="0" err="1" smtClean="0"/>
              <a:t>mac</a:t>
            </a:r>
            <a:r>
              <a:rPr lang="es-MX" dirty="0" smtClean="0"/>
              <a:t> </a:t>
            </a:r>
            <a:r>
              <a:rPr lang="es-MX" dirty="0" err="1" smtClean="0"/>
              <a:t>ios</a:t>
            </a:r>
            <a:r>
              <a:rPr lang="es-MX" dirty="0" smtClean="0"/>
              <a:t>		</a:t>
            </a:r>
            <a:r>
              <a:rPr lang="es-MX" b="1" dirty="0" smtClean="0"/>
              <a:t>Navegadores</a:t>
            </a:r>
            <a:r>
              <a:rPr lang="es-MX" dirty="0" smtClean="0"/>
              <a:t>	google </a:t>
            </a:r>
            <a:r>
              <a:rPr lang="es-MX" dirty="0" err="1" smtClean="0"/>
              <a:t>chorm</a:t>
            </a:r>
            <a:endParaRPr lang="es-MX" dirty="0" smtClean="0"/>
          </a:p>
          <a:p>
            <a:r>
              <a:rPr lang="es-MX" dirty="0"/>
              <a:t>	</a:t>
            </a:r>
            <a:r>
              <a:rPr lang="es-MX" dirty="0" smtClean="0"/>
              <a:t>		</a:t>
            </a:r>
            <a:r>
              <a:rPr lang="es-MX" dirty="0" err="1" smtClean="0"/>
              <a:t>linux</a:t>
            </a:r>
            <a:r>
              <a:rPr lang="es-MX" dirty="0"/>
              <a:t>	</a:t>
            </a:r>
            <a:r>
              <a:rPr lang="es-MX" dirty="0" smtClean="0"/>
              <a:t>			</a:t>
            </a:r>
            <a:r>
              <a:rPr lang="es-MX" dirty="0" err="1" smtClean="0"/>
              <a:t>mozilla</a:t>
            </a:r>
            <a:r>
              <a:rPr lang="es-MX" dirty="0" smtClean="0"/>
              <a:t>	</a:t>
            </a:r>
          </a:p>
          <a:p>
            <a:r>
              <a:rPr lang="es-MX" dirty="0" smtClean="0"/>
              <a:t>			</a:t>
            </a:r>
            <a:r>
              <a:rPr lang="es-MX" dirty="0" err="1" smtClean="0"/>
              <a:t>android</a:t>
            </a:r>
            <a:r>
              <a:rPr lang="es-MX" dirty="0" smtClean="0"/>
              <a:t>				</a:t>
            </a:r>
            <a:r>
              <a:rPr lang="es-MX" dirty="0" err="1" smtClean="0"/>
              <a:t>zafari</a:t>
            </a:r>
            <a:endParaRPr lang="es-MX" dirty="0" smtClean="0"/>
          </a:p>
          <a:p>
            <a:r>
              <a:rPr lang="es-MX" dirty="0" smtClean="0"/>
              <a:t>			</a:t>
            </a:r>
          </a:p>
          <a:p>
            <a:r>
              <a:rPr lang="es-MX" dirty="0"/>
              <a:t>	</a:t>
            </a:r>
            <a:r>
              <a:rPr lang="es-MX" dirty="0" smtClean="0"/>
              <a:t>		</a:t>
            </a:r>
            <a:r>
              <a:rPr lang="es-MX" dirty="0" err="1" smtClean="0"/>
              <a:t>word</a:t>
            </a:r>
            <a:r>
              <a:rPr lang="es-MX" dirty="0" smtClean="0"/>
              <a:t>				</a:t>
            </a:r>
            <a:endParaRPr lang="es-MX" b="1" dirty="0" smtClean="0"/>
          </a:p>
          <a:p>
            <a:r>
              <a:rPr lang="es-MX" b="1" dirty="0"/>
              <a:t>	</a:t>
            </a:r>
            <a:r>
              <a:rPr lang="es-MX" b="1" dirty="0" smtClean="0"/>
              <a:t> </a:t>
            </a:r>
            <a:r>
              <a:rPr lang="es-MX" dirty="0" smtClean="0"/>
              <a:t>		</a:t>
            </a:r>
            <a:r>
              <a:rPr lang="es-MX" dirty="0" err="1" smtClean="0"/>
              <a:t>power</a:t>
            </a:r>
            <a:r>
              <a:rPr lang="es-MX" dirty="0" smtClean="0"/>
              <a:t> </a:t>
            </a:r>
            <a:r>
              <a:rPr lang="es-MX" dirty="0" err="1" smtClean="0"/>
              <a:t>point</a:t>
            </a:r>
            <a:r>
              <a:rPr lang="es-MX" dirty="0" smtClean="0"/>
              <a:t>	</a:t>
            </a:r>
            <a:r>
              <a:rPr lang="es-MX" b="1" dirty="0" smtClean="0"/>
              <a:t>      </a:t>
            </a:r>
            <a:r>
              <a:rPr lang="es-MX" b="1" dirty="0" smtClean="0"/>
              <a:t>Juegos</a:t>
            </a:r>
          </a:p>
          <a:p>
            <a:r>
              <a:rPr lang="es-MX" b="1" dirty="0" smtClean="0"/>
              <a:t>paquete ofimático</a:t>
            </a:r>
            <a:r>
              <a:rPr lang="es-MX" dirty="0" smtClean="0"/>
              <a:t>	</a:t>
            </a:r>
            <a:r>
              <a:rPr lang="es-MX" dirty="0" err="1" smtClean="0"/>
              <a:t>excell</a:t>
            </a:r>
            <a:endParaRPr lang="es-MX" dirty="0" smtClean="0"/>
          </a:p>
          <a:p>
            <a:r>
              <a:rPr lang="es-MX" dirty="0"/>
              <a:t>	</a:t>
            </a:r>
            <a:r>
              <a:rPr lang="es-MX" b="1" dirty="0" smtClean="0"/>
              <a:t> Office </a:t>
            </a:r>
            <a:r>
              <a:rPr lang="es-MX" dirty="0" smtClean="0"/>
              <a:t>		</a:t>
            </a:r>
            <a:r>
              <a:rPr lang="es-MX" dirty="0" err="1" smtClean="0"/>
              <a:t>publisher</a:t>
            </a:r>
            <a:endParaRPr lang="es-MX" dirty="0" smtClean="0"/>
          </a:p>
          <a:p>
            <a:r>
              <a:rPr lang="es-MX" dirty="0"/>
              <a:t>	</a:t>
            </a:r>
            <a:r>
              <a:rPr lang="es-MX" dirty="0" smtClean="0"/>
              <a:t>		</a:t>
            </a:r>
            <a:r>
              <a:rPr lang="es-MX" dirty="0" err="1" smtClean="0"/>
              <a:t>outlook</a:t>
            </a:r>
            <a:r>
              <a:rPr lang="es-MX" dirty="0" smtClean="0"/>
              <a:t>		      </a:t>
            </a:r>
            <a:r>
              <a:rPr lang="es-MX" b="1" dirty="0" smtClean="0"/>
              <a:t>Aplicaciones</a:t>
            </a:r>
          </a:p>
          <a:p>
            <a:r>
              <a:rPr lang="es-MX" dirty="0" smtClean="0"/>
              <a:t>			</a:t>
            </a:r>
          </a:p>
          <a:p>
            <a:r>
              <a:rPr lang="es-MX" dirty="0"/>
              <a:t>	</a:t>
            </a:r>
            <a:r>
              <a:rPr lang="es-MX" dirty="0" smtClean="0"/>
              <a:t>		</a:t>
            </a:r>
          </a:p>
          <a:p>
            <a:r>
              <a:rPr lang="es-MX" dirty="0"/>
              <a:t>	</a:t>
            </a:r>
            <a:r>
              <a:rPr lang="es-MX" dirty="0" smtClean="0"/>
              <a:t>		</a:t>
            </a:r>
            <a:r>
              <a:rPr lang="es-MX" dirty="0" err="1" smtClean="0"/>
              <a:t>acrobat</a:t>
            </a:r>
            <a:endParaRPr lang="es-MX" dirty="0" smtClean="0"/>
          </a:p>
          <a:p>
            <a:r>
              <a:rPr lang="es-MX" dirty="0" smtClean="0"/>
              <a:t>			</a:t>
            </a:r>
            <a:r>
              <a:rPr lang="es-MX" dirty="0" err="1" smtClean="0"/>
              <a:t>photoshop</a:t>
            </a:r>
            <a:r>
              <a:rPr lang="es-MX" dirty="0" smtClean="0"/>
              <a:t>		</a:t>
            </a:r>
          </a:p>
          <a:p>
            <a:r>
              <a:rPr lang="es-MX" dirty="0" smtClean="0"/>
              <a:t>	</a:t>
            </a:r>
            <a:r>
              <a:rPr lang="es-MX" b="1" dirty="0" smtClean="0"/>
              <a:t>Adobe </a:t>
            </a:r>
            <a:r>
              <a:rPr lang="es-MX" dirty="0" smtClean="0"/>
              <a:t>		</a:t>
            </a:r>
            <a:r>
              <a:rPr lang="es-MX" dirty="0" err="1" smtClean="0"/>
              <a:t>audition</a:t>
            </a:r>
            <a:endParaRPr lang="es-MX" dirty="0" smtClean="0"/>
          </a:p>
          <a:p>
            <a:r>
              <a:rPr lang="es-MX" dirty="0"/>
              <a:t>	</a:t>
            </a:r>
            <a:r>
              <a:rPr lang="es-MX" dirty="0" smtClean="0"/>
              <a:t>		premier</a:t>
            </a:r>
          </a:p>
          <a:p>
            <a:r>
              <a:rPr lang="es-MX" dirty="0" smtClean="0"/>
              <a:t>			Dreamweaver </a:t>
            </a:r>
          </a:p>
          <a:p>
            <a:endParaRPr lang="es-MX" dirty="0" smtClean="0"/>
          </a:p>
          <a:p>
            <a:endParaRPr lang="es-MX" dirty="0"/>
          </a:p>
          <a:p>
            <a:r>
              <a:rPr lang="es-MX" dirty="0" smtClean="0"/>
              <a:t>	</a:t>
            </a:r>
            <a:endParaRPr lang="es-MX" dirty="0"/>
          </a:p>
          <a:p>
            <a:endParaRPr lang="es-MX" dirty="0"/>
          </a:p>
        </p:txBody>
      </p:sp>
      <p:sp>
        <p:nvSpPr>
          <p:cNvPr id="4" name="3 Abrir llave"/>
          <p:cNvSpPr/>
          <p:nvPr/>
        </p:nvSpPr>
        <p:spPr>
          <a:xfrm>
            <a:off x="2590738" y="1412776"/>
            <a:ext cx="576064" cy="1152128"/>
          </a:xfrm>
          <a:prstGeom prst="leftBrace">
            <a:avLst>
              <a:gd name="adj1" fmla="val 8333"/>
              <a:gd name="adj2" fmla="val 3917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5" name="4 Abrir llave"/>
          <p:cNvSpPr/>
          <p:nvPr/>
        </p:nvSpPr>
        <p:spPr>
          <a:xfrm>
            <a:off x="2545548" y="2789312"/>
            <a:ext cx="576064" cy="1503784"/>
          </a:xfrm>
          <a:prstGeom prst="leftBrace">
            <a:avLst>
              <a:gd name="adj1" fmla="val 8333"/>
              <a:gd name="adj2" fmla="val 5941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5 Abrir llave"/>
          <p:cNvSpPr/>
          <p:nvPr/>
        </p:nvSpPr>
        <p:spPr>
          <a:xfrm>
            <a:off x="2697948" y="4589512"/>
            <a:ext cx="576064" cy="1503784"/>
          </a:xfrm>
          <a:prstGeom prst="leftBrace">
            <a:avLst>
              <a:gd name="adj1" fmla="val 8333"/>
              <a:gd name="adj2" fmla="val 5481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7" name="6 Abrir llave"/>
          <p:cNvSpPr/>
          <p:nvPr/>
        </p:nvSpPr>
        <p:spPr>
          <a:xfrm>
            <a:off x="6444208" y="1340768"/>
            <a:ext cx="576064" cy="1152128"/>
          </a:xfrm>
          <a:prstGeom prst="leftBrace">
            <a:avLst>
              <a:gd name="adj1" fmla="val 8333"/>
              <a:gd name="adj2" fmla="val 4278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8" name="7 CuadroTexto"/>
          <p:cNvSpPr txBox="1"/>
          <p:nvPr/>
        </p:nvSpPr>
        <p:spPr>
          <a:xfrm>
            <a:off x="144016" y="1909281"/>
            <a:ext cx="2843808" cy="1015663"/>
          </a:xfrm>
          <a:prstGeom prst="rect">
            <a:avLst/>
          </a:prstGeom>
          <a:noFill/>
        </p:spPr>
        <p:txBody>
          <a:bodyPr wrap="square" rtlCol="0">
            <a:spAutoFit/>
          </a:bodyPr>
          <a:lstStyle/>
          <a:p>
            <a:r>
              <a:rPr lang="es-MX" sz="1200" dirty="0"/>
              <a:t>programas que controlan los procesos básicos de una computadora y permiten el funcionamiento de otros programas.</a:t>
            </a:r>
          </a:p>
        </p:txBody>
      </p:sp>
      <p:sp>
        <p:nvSpPr>
          <p:cNvPr id="9" name="8 CuadroTexto"/>
          <p:cNvSpPr txBox="1"/>
          <p:nvPr/>
        </p:nvSpPr>
        <p:spPr>
          <a:xfrm>
            <a:off x="144016" y="3807225"/>
            <a:ext cx="2394520" cy="830997"/>
          </a:xfrm>
          <a:prstGeom prst="rect">
            <a:avLst/>
          </a:prstGeom>
          <a:noFill/>
        </p:spPr>
        <p:txBody>
          <a:bodyPr wrap="square" rtlCol="0">
            <a:spAutoFit/>
          </a:bodyPr>
          <a:lstStyle/>
          <a:p>
            <a:r>
              <a:rPr lang="es-MX" sz="1200" dirty="0"/>
              <a:t>paquete de programas informáticos para oficina desarrollado por Microsoft </a:t>
            </a:r>
            <a:r>
              <a:rPr lang="es-MX" sz="1200" dirty="0" err="1"/>
              <a:t>Corp</a:t>
            </a:r>
            <a:endParaRPr lang="es-MX" sz="1200" dirty="0"/>
          </a:p>
        </p:txBody>
      </p:sp>
      <p:sp>
        <p:nvSpPr>
          <p:cNvPr id="10" name="9 CuadroTexto"/>
          <p:cNvSpPr txBox="1"/>
          <p:nvPr/>
        </p:nvSpPr>
        <p:spPr>
          <a:xfrm>
            <a:off x="127480" y="5525397"/>
            <a:ext cx="2706100" cy="1015663"/>
          </a:xfrm>
          <a:prstGeom prst="rect">
            <a:avLst/>
          </a:prstGeom>
          <a:noFill/>
        </p:spPr>
        <p:txBody>
          <a:bodyPr wrap="square" rtlCol="0">
            <a:spAutoFit/>
          </a:bodyPr>
          <a:lstStyle/>
          <a:p>
            <a:r>
              <a:rPr lang="es-MX" sz="1200" dirty="0"/>
              <a:t>es una </a:t>
            </a:r>
            <a:r>
              <a:rPr lang="es-MX" sz="1200" dirty="0" smtClean="0"/>
              <a:t>familia de </a:t>
            </a:r>
            <a:r>
              <a:rPr lang="es-MX" sz="1200" dirty="0"/>
              <a:t>programas o aplicaciones informáticas desarrollados por </a:t>
            </a:r>
            <a:r>
              <a:rPr lang="es-MX" sz="1200" b="1" dirty="0"/>
              <a:t>Adobe</a:t>
            </a:r>
            <a:r>
              <a:rPr lang="es-MX" sz="1200" dirty="0"/>
              <a:t> </a:t>
            </a:r>
            <a:r>
              <a:rPr lang="es-MX" sz="1200" dirty="0" err="1"/>
              <a:t>Systems</a:t>
            </a:r>
            <a:r>
              <a:rPr lang="es-MX" sz="1200" dirty="0"/>
              <a:t>, diseñados para visualizar, crear y modificar archivos</a:t>
            </a:r>
          </a:p>
        </p:txBody>
      </p:sp>
    </p:spTree>
    <p:extLst>
      <p:ext uri="{BB962C8B-B14F-4D97-AF65-F5344CB8AC3E}">
        <p14:creationId xmlns:p14="http://schemas.microsoft.com/office/powerpoint/2010/main" val="2582522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102</TotalTime>
  <Words>76</Words>
  <Application>Microsoft Office PowerPoint</Application>
  <PresentationFormat>Presentación en pantalla (4:3)</PresentationFormat>
  <Paragraphs>42</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Concurrencia</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diana</dc:creator>
  <cp:lastModifiedBy>CCPA</cp:lastModifiedBy>
  <cp:revision>12</cp:revision>
  <dcterms:created xsi:type="dcterms:W3CDTF">2015-09-28T20:16:20Z</dcterms:created>
  <dcterms:modified xsi:type="dcterms:W3CDTF">2015-11-02T19:04:09Z</dcterms:modified>
</cp:coreProperties>
</file>