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5" r:id="rId1"/>
  </p:sldMasterIdLst>
  <p:notesMasterIdLst>
    <p:notesMasterId r:id="rId19"/>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71" r:id="rId14"/>
    <p:sldId id="270" r:id="rId15"/>
    <p:sldId id="269" r:id="rId16"/>
    <p:sldId id="272" r:id="rId17"/>
    <p:sldId id="273" r:id="rId18"/>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55" autoAdjust="0"/>
    <p:restoredTop sz="94713" autoAdjust="0"/>
  </p:normalViewPr>
  <p:slideViewPr>
    <p:cSldViewPr>
      <p:cViewPr>
        <p:scale>
          <a:sx n="77" d="100"/>
          <a:sy n="77" d="100"/>
        </p:scale>
        <p:origin x="-930" y="216"/>
      </p:cViewPr>
      <p:guideLst>
        <p:guide orient="horz" pos="2160"/>
        <p:guide pos="2880"/>
      </p:guideLst>
    </p:cSldViewPr>
  </p:slideViewPr>
  <p:outlineViewPr>
    <p:cViewPr>
      <p:scale>
        <a:sx n="33" d="100"/>
        <a:sy n="33" d="100"/>
      </p:scale>
      <p:origin x="0" y="8346"/>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latin typeface="Arial" charset="0"/>
              </a:defRPr>
            </a:lvl1pPr>
          </a:lstStyle>
          <a:p>
            <a:pPr>
              <a:defRPr/>
            </a:pPr>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smtClean="0">
                <a:latin typeface="Arial" charset="0"/>
              </a:defRPr>
            </a:lvl1pPr>
          </a:lstStyle>
          <a:p>
            <a:pPr>
              <a:defRPr/>
            </a:pPr>
            <a:fld id="{2F0B8B30-708E-4162-B474-6F2BDB3621EF}" type="datetimeFigureOut">
              <a:rPr lang="es-CO"/>
              <a:pPr>
                <a:defRPr/>
              </a:pPr>
              <a:t>09/11/2015</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s-CO" noProof="0" smtClean="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endParaRPr lang="es-CO" noProof="0" smtClean="0"/>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smtClean="0">
                <a:latin typeface="Arial" charset="0"/>
              </a:defRPr>
            </a:lvl1pPr>
          </a:lstStyle>
          <a:p>
            <a:pPr>
              <a:defRPr/>
            </a:pPr>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smtClean="0">
                <a:latin typeface="Arial" charset="0"/>
              </a:defRPr>
            </a:lvl1pPr>
          </a:lstStyle>
          <a:p>
            <a:pPr>
              <a:defRPr/>
            </a:pPr>
            <a:fld id="{9F517FEF-C3DD-41E4-A369-C8A73F04307E}" type="slidenum">
              <a:rPr lang="es-CO"/>
              <a:pPr>
                <a:defRPr/>
              </a:pPr>
              <a:t>‹Nº›</a:t>
            </a:fld>
            <a:endParaRPr lang="es-CO"/>
          </a:p>
        </p:txBody>
      </p:sp>
    </p:spTree>
    <p:extLst>
      <p:ext uri="{BB962C8B-B14F-4D97-AF65-F5344CB8AC3E}">
        <p14:creationId xmlns:p14="http://schemas.microsoft.com/office/powerpoint/2010/main" val="295061572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26627" name="2 Marcador de notas"/>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s-CO" smtClean="0"/>
          </a:p>
        </p:txBody>
      </p:sp>
      <p:sp>
        <p:nvSpPr>
          <p:cNvPr id="26628"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346DB57-21B9-45B0-82C5-E3B17EF04205}" type="slidenum">
              <a:rPr lang="es-CO">
                <a:latin typeface="Arial" pitchFamily="34" charset="0"/>
              </a:rPr>
              <a:pPr/>
              <a:t>10</a:t>
            </a:fld>
            <a:endParaRPr lang="es-CO">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4" name="3 Triángulo isósceles"/>
          <p:cNvSpPr/>
          <p:nvPr/>
        </p:nvSpPr>
        <p:spPr>
          <a:xfrm rot="16200000">
            <a:off x="7553325" y="5254626"/>
            <a:ext cx="1893887" cy="1293812"/>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7 Título"/>
          <p:cNvSpPr>
            <a:spLocks noGrp="1"/>
          </p:cNvSpPr>
          <p:nvPr>
            <p:ph type="ctrTitle"/>
          </p:nvPr>
        </p:nvSpPr>
        <p:spPr>
          <a:xfrm>
            <a:off x="540544" y="776288"/>
            <a:ext cx="8062912" cy="1470025"/>
          </a:xfrm>
        </p:spPr>
        <p:txBody>
          <a:bodyPr anchor="b"/>
          <a:lstStyle>
            <a:lvl1pPr algn="r">
              <a:defRPr sz="4400"/>
            </a:lvl1pPr>
          </a:lstStyle>
          <a:p>
            <a:r>
              <a:rPr lang="es-ES" smtClean="0"/>
              <a:t>Haga clic para modificar el estilo de título del patrón</a:t>
            </a:r>
            <a:endParaRPr lang="en-US"/>
          </a:p>
        </p:txBody>
      </p:sp>
      <p:sp>
        <p:nvSpPr>
          <p:cNvPr id="9" name="8 Subtítulo"/>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s-ES" smtClean="0"/>
              <a:t>Haga clic para modificar el estilo de subtítulo del patrón</a:t>
            </a:r>
            <a:endParaRPr lang="en-US"/>
          </a:p>
        </p:txBody>
      </p:sp>
      <p:sp>
        <p:nvSpPr>
          <p:cNvPr id="5" name="27 Marcador de fecha"/>
          <p:cNvSpPr>
            <a:spLocks noGrp="1"/>
          </p:cNvSpPr>
          <p:nvPr>
            <p:ph type="dt" sz="half" idx="10"/>
          </p:nvPr>
        </p:nvSpPr>
        <p:spPr>
          <a:xfrm>
            <a:off x="1371600" y="6011863"/>
            <a:ext cx="5791200" cy="365125"/>
          </a:xfrm>
        </p:spPr>
        <p:txBody>
          <a:bodyPr tIns="0" bIns="0" anchor="t"/>
          <a:lstStyle>
            <a:lvl1pPr algn="r">
              <a:defRPr sz="1000" smtClean="0"/>
            </a:lvl1pPr>
          </a:lstStyle>
          <a:p>
            <a:pPr>
              <a:defRPr/>
            </a:pPr>
            <a:fld id="{9B55516E-F51F-4526-A20F-58CF523D807E}" type="datetimeFigureOut">
              <a:rPr lang="es-ES"/>
              <a:pPr>
                <a:defRPr/>
              </a:pPr>
              <a:t>09/11/2015</a:t>
            </a:fld>
            <a:endParaRPr lang="es-ES"/>
          </a:p>
        </p:txBody>
      </p:sp>
      <p:sp>
        <p:nvSpPr>
          <p:cNvPr id="6" name="16 Marcador de pie de página"/>
          <p:cNvSpPr>
            <a:spLocks noGrp="1"/>
          </p:cNvSpPr>
          <p:nvPr>
            <p:ph type="ftr" sz="quarter" idx="11"/>
          </p:nvPr>
        </p:nvSpPr>
        <p:spPr>
          <a:xfrm>
            <a:off x="1371600" y="5649913"/>
            <a:ext cx="5791200" cy="365125"/>
          </a:xfrm>
        </p:spPr>
        <p:txBody>
          <a:bodyPr tIns="0" bIns="0"/>
          <a:lstStyle>
            <a:lvl1pPr algn="r">
              <a:defRPr sz="1100"/>
            </a:lvl1pPr>
          </a:lstStyle>
          <a:p>
            <a:pPr>
              <a:defRPr/>
            </a:pPr>
            <a:endParaRPr lang="es-ES"/>
          </a:p>
        </p:txBody>
      </p:sp>
      <p:sp>
        <p:nvSpPr>
          <p:cNvPr id="7" name="28 Marcador de número de diapositiva"/>
          <p:cNvSpPr>
            <a:spLocks noGrp="1"/>
          </p:cNvSpPr>
          <p:nvPr>
            <p:ph type="sldNum" sz="quarter" idx="12"/>
          </p:nvPr>
        </p:nvSpPr>
        <p:spPr>
          <a:xfrm>
            <a:off x="8391525" y="5753100"/>
            <a:ext cx="503238" cy="365125"/>
          </a:xfrm>
        </p:spPr>
        <p:txBody>
          <a:bodyPr anchor="ctr"/>
          <a:lstStyle>
            <a:lvl1pPr algn="ctr">
              <a:defRPr sz="1300" smtClean="0">
                <a:solidFill>
                  <a:srgbClr val="FFFFFF"/>
                </a:solidFill>
              </a:defRPr>
            </a:lvl1pPr>
          </a:lstStyle>
          <a:p>
            <a:pPr>
              <a:defRPr/>
            </a:pPr>
            <a:fld id="{99890835-7395-42B5-857D-2D236524821C}" type="slidenum">
              <a:rPr lang="es-ES"/>
              <a:pPr>
                <a:defRPr/>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13 Marcador de fecha"/>
          <p:cNvSpPr>
            <a:spLocks noGrp="1"/>
          </p:cNvSpPr>
          <p:nvPr>
            <p:ph type="dt" sz="half" idx="10"/>
          </p:nvPr>
        </p:nvSpPr>
        <p:spPr/>
        <p:txBody>
          <a:bodyPr/>
          <a:lstStyle>
            <a:lvl1pPr>
              <a:defRPr/>
            </a:lvl1pPr>
          </a:lstStyle>
          <a:p>
            <a:pPr>
              <a:defRPr/>
            </a:pPr>
            <a:fld id="{F2796C64-028A-498D-8104-5D3ADF176CD3}" type="datetimeFigureOut">
              <a:rPr lang="es-ES"/>
              <a:pPr>
                <a:defRPr/>
              </a:pPr>
              <a:t>09/11/2015</a:t>
            </a:fld>
            <a:endParaRPr lang="es-ES"/>
          </a:p>
        </p:txBody>
      </p:sp>
      <p:sp>
        <p:nvSpPr>
          <p:cNvPr id="5" name="2 Marcador de pie de página"/>
          <p:cNvSpPr>
            <a:spLocks noGrp="1"/>
          </p:cNvSpPr>
          <p:nvPr>
            <p:ph type="ftr" sz="quarter" idx="11"/>
          </p:nvPr>
        </p:nvSpPr>
        <p:spPr/>
        <p:txBody>
          <a:bodyPr/>
          <a:lstStyle>
            <a:lvl1pPr>
              <a:defRPr/>
            </a:lvl1pPr>
          </a:lstStyle>
          <a:p>
            <a:pPr>
              <a:defRPr/>
            </a:pPr>
            <a:endParaRPr lang="es-ES"/>
          </a:p>
        </p:txBody>
      </p:sp>
      <p:sp>
        <p:nvSpPr>
          <p:cNvPr id="6" name="22 Marcador de número de diapositiva"/>
          <p:cNvSpPr>
            <a:spLocks noGrp="1"/>
          </p:cNvSpPr>
          <p:nvPr>
            <p:ph type="sldNum" sz="quarter" idx="12"/>
          </p:nvPr>
        </p:nvSpPr>
        <p:spPr/>
        <p:txBody>
          <a:bodyPr/>
          <a:lstStyle>
            <a:lvl1pPr>
              <a:defRPr/>
            </a:lvl1pPr>
          </a:lstStyle>
          <a:p>
            <a:pPr>
              <a:defRPr/>
            </a:pPr>
            <a:fld id="{884D9D86-1452-465C-B6EA-340192B118B6}" type="slidenum">
              <a:rPr lang="es-ES"/>
              <a:pPr>
                <a:defRPr/>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781800" y="381000"/>
            <a:ext cx="1905000" cy="5486400"/>
          </a:xfrm>
        </p:spPr>
        <p:txBody>
          <a:bodyPr vert="eaVert"/>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a:xfrm>
            <a:off x="457200" y="381000"/>
            <a:ext cx="6248400" cy="54864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13 Marcador de fecha"/>
          <p:cNvSpPr>
            <a:spLocks noGrp="1"/>
          </p:cNvSpPr>
          <p:nvPr>
            <p:ph type="dt" sz="half" idx="10"/>
          </p:nvPr>
        </p:nvSpPr>
        <p:spPr/>
        <p:txBody>
          <a:bodyPr/>
          <a:lstStyle>
            <a:lvl1pPr>
              <a:defRPr/>
            </a:lvl1pPr>
          </a:lstStyle>
          <a:p>
            <a:pPr>
              <a:defRPr/>
            </a:pPr>
            <a:fld id="{141F4AB8-A3B8-4D1B-990A-C8EF9E325122}" type="datetimeFigureOut">
              <a:rPr lang="es-ES"/>
              <a:pPr>
                <a:defRPr/>
              </a:pPr>
              <a:t>09/11/2015</a:t>
            </a:fld>
            <a:endParaRPr lang="es-ES"/>
          </a:p>
        </p:txBody>
      </p:sp>
      <p:sp>
        <p:nvSpPr>
          <p:cNvPr id="5" name="2 Marcador de pie de página"/>
          <p:cNvSpPr>
            <a:spLocks noGrp="1"/>
          </p:cNvSpPr>
          <p:nvPr>
            <p:ph type="ftr" sz="quarter" idx="11"/>
          </p:nvPr>
        </p:nvSpPr>
        <p:spPr/>
        <p:txBody>
          <a:bodyPr/>
          <a:lstStyle>
            <a:lvl1pPr>
              <a:defRPr/>
            </a:lvl1pPr>
          </a:lstStyle>
          <a:p>
            <a:pPr>
              <a:defRPr/>
            </a:pPr>
            <a:endParaRPr lang="es-ES"/>
          </a:p>
        </p:txBody>
      </p:sp>
      <p:sp>
        <p:nvSpPr>
          <p:cNvPr id="6" name="22 Marcador de número de diapositiva"/>
          <p:cNvSpPr>
            <a:spLocks noGrp="1"/>
          </p:cNvSpPr>
          <p:nvPr>
            <p:ph type="sldNum" sz="quarter" idx="12"/>
          </p:nvPr>
        </p:nvSpPr>
        <p:spPr/>
        <p:txBody>
          <a:bodyPr/>
          <a:lstStyle>
            <a:lvl1pPr>
              <a:defRPr/>
            </a:lvl1pPr>
          </a:lstStyle>
          <a:p>
            <a:pPr>
              <a:defRPr/>
            </a:pPr>
            <a:fld id="{DD357F82-125A-41AB-BF8B-A0DD4091FE48}" type="slidenum">
              <a:rPr lang="es-ES"/>
              <a:pPr>
                <a:defRPr/>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7494"/>
            <a:ext cx="8229600" cy="1399032"/>
          </a:xfrm>
        </p:spPr>
        <p:txBody>
          <a:bodyPr/>
          <a:lstStyle/>
          <a:p>
            <a:r>
              <a:rPr lang="es-ES" smtClean="0"/>
              <a:t>Haga clic para modificar el estilo de título del patrón</a:t>
            </a:r>
            <a:endParaRPr lang="en-US"/>
          </a:p>
        </p:txBody>
      </p:sp>
      <p:sp>
        <p:nvSpPr>
          <p:cNvPr id="3" name="2 Marcador de contenido"/>
          <p:cNvSpPr>
            <a:spLocks noGrp="1"/>
          </p:cNvSpPr>
          <p:nvPr>
            <p:ph idx="1"/>
          </p:nvPr>
        </p:nvSpPr>
        <p:spPr>
          <a:xfrm>
            <a:off x="457200" y="1882808"/>
            <a:ext cx="8229600" cy="45720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fecha"/>
          <p:cNvSpPr>
            <a:spLocks noGrp="1"/>
          </p:cNvSpPr>
          <p:nvPr>
            <p:ph type="dt" sz="half" idx="10"/>
          </p:nvPr>
        </p:nvSpPr>
        <p:spPr>
          <a:xfrm>
            <a:off x="4791075" y="6480175"/>
            <a:ext cx="2133600" cy="301625"/>
          </a:xfrm>
        </p:spPr>
        <p:txBody>
          <a:bodyPr/>
          <a:lstStyle>
            <a:lvl1pPr>
              <a:defRPr/>
            </a:lvl1pPr>
          </a:lstStyle>
          <a:p>
            <a:pPr>
              <a:defRPr/>
            </a:pPr>
            <a:fld id="{7226A927-8558-4DC3-842A-F41FD3E2D7C6}" type="datetimeFigureOut">
              <a:rPr lang="es-ES"/>
              <a:pPr>
                <a:defRPr/>
              </a:pPr>
              <a:t>09/11/2015</a:t>
            </a:fld>
            <a:endParaRPr lang="es-ES"/>
          </a:p>
        </p:txBody>
      </p:sp>
      <p:sp>
        <p:nvSpPr>
          <p:cNvPr id="5" name="4 Marcador de pie de página"/>
          <p:cNvSpPr>
            <a:spLocks noGrp="1"/>
          </p:cNvSpPr>
          <p:nvPr>
            <p:ph type="ftr" sz="quarter" idx="11"/>
          </p:nvPr>
        </p:nvSpPr>
        <p:spPr>
          <a:xfrm>
            <a:off x="457200" y="6481763"/>
            <a:ext cx="4259263" cy="300037"/>
          </a:xfrm>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0F2C7103-215E-48A6-9974-543C2CE01B8A}" type="slidenum">
              <a:rPr lang="es-ES"/>
              <a:pPr>
                <a:defRPr/>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2">
        <a:schemeClr val="bg1"/>
      </p:bgRef>
    </p:bg>
    <p:spTree>
      <p:nvGrpSpPr>
        <p:cNvPr id="1" name=""/>
        <p:cNvGrpSpPr/>
        <p:nvPr/>
      </p:nvGrpSpPr>
      <p:grpSpPr>
        <a:xfrm>
          <a:off x="0" y="0"/>
          <a:ext cx="0" cy="0"/>
          <a:chOff x="0" y="0"/>
          <a:chExt cx="0" cy="0"/>
        </a:xfrm>
      </p:grpSpPr>
      <p:sp>
        <p:nvSpPr>
          <p:cNvPr id="4" name="3 Triángulo rectángulo"/>
          <p:cNvSpPr/>
          <p:nvPr/>
        </p:nvSpPr>
        <p:spPr>
          <a:xfrm flipV="1">
            <a:off x="6350" y="6350"/>
            <a:ext cx="9131300" cy="6837363"/>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4 Triángulo isósceles"/>
          <p:cNvSpPr/>
          <p:nvPr/>
        </p:nvSpPr>
        <p:spPr>
          <a:xfrm rot="5400000" flipV="1">
            <a:off x="7553325" y="309563"/>
            <a:ext cx="1893888" cy="1293812"/>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cxnSp>
        <p:nvCxnSpPr>
          <p:cNvPr id="6" name="5 Conector recto"/>
          <p:cNvCxnSpPr/>
          <p:nvPr/>
        </p:nvCxnSpPr>
        <p:spPr>
          <a:xfrm rot="10800000">
            <a:off x="6469063" y="9525"/>
            <a:ext cx="2673350" cy="1900238"/>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7" name="6 Conector recto"/>
          <p:cNvCxnSpPr/>
          <p:nvPr/>
        </p:nvCxnSpPr>
        <p:spPr>
          <a:xfrm flipV="1">
            <a:off x="0" y="6350"/>
            <a:ext cx="9137650" cy="6845300"/>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Título"/>
          <p:cNvSpPr>
            <a:spLocks noGrp="1"/>
          </p:cNvSpPr>
          <p:nvPr>
            <p:ph type="title"/>
          </p:nvPr>
        </p:nvSpPr>
        <p:spPr>
          <a:xfrm>
            <a:off x="381000" y="271464"/>
            <a:ext cx="7239000" cy="1362075"/>
          </a:xfrm>
        </p:spPr>
        <p:txBody>
          <a:bodyPr/>
          <a:lstStyle>
            <a:lvl1pPr marL="0" algn="l">
              <a:buNone/>
              <a:defRPr sz="3600" b="1" cap="none" baseline="0"/>
            </a:lvl1p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381000" y="1633536"/>
            <a:ext cx="3886200" cy="2286000"/>
          </a:xfrm>
        </p:spPr>
        <p:txBody>
          <a:bodyPr/>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s-ES" smtClean="0"/>
              <a:t>Haga clic para modificar el estilo de texto del patrón</a:t>
            </a:r>
          </a:p>
        </p:txBody>
      </p:sp>
      <p:sp>
        <p:nvSpPr>
          <p:cNvPr id="8" name="3 Marcador de fecha"/>
          <p:cNvSpPr>
            <a:spLocks noGrp="1"/>
          </p:cNvSpPr>
          <p:nvPr>
            <p:ph type="dt" sz="half" idx="10"/>
          </p:nvPr>
        </p:nvSpPr>
        <p:spPr>
          <a:xfrm>
            <a:off x="6956425" y="6477000"/>
            <a:ext cx="2133600" cy="304800"/>
          </a:xfrm>
        </p:spPr>
        <p:txBody>
          <a:bodyPr/>
          <a:lstStyle>
            <a:lvl1pPr>
              <a:defRPr/>
            </a:lvl1pPr>
          </a:lstStyle>
          <a:p>
            <a:pPr>
              <a:defRPr/>
            </a:pPr>
            <a:fld id="{62F7F79B-4C21-4760-B4FC-3AB424630CCD}" type="datetimeFigureOut">
              <a:rPr lang="es-ES"/>
              <a:pPr>
                <a:defRPr/>
              </a:pPr>
              <a:t>09/11/2015</a:t>
            </a:fld>
            <a:endParaRPr lang="es-ES"/>
          </a:p>
        </p:txBody>
      </p:sp>
      <p:sp>
        <p:nvSpPr>
          <p:cNvPr id="9" name="4 Marcador de pie de página"/>
          <p:cNvSpPr>
            <a:spLocks noGrp="1"/>
          </p:cNvSpPr>
          <p:nvPr>
            <p:ph type="ftr" sz="quarter" idx="11"/>
          </p:nvPr>
        </p:nvSpPr>
        <p:spPr>
          <a:xfrm>
            <a:off x="2619375" y="6481763"/>
            <a:ext cx="4260850" cy="300037"/>
          </a:xfrm>
        </p:spPr>
        <p:txBody>
          <a:bodyPr/>
          <a:lstStyle>
            <a:lvl1pPr>
              <a:defRPr/>
            </a:lvl1pPr>
          </a:lstStyle>
          <a:p>
            <a:pPr>
              <a:defRPr/>
            </a:pPr>
            <a:endParaRPr lang="es-ES"/>
          </a:p>
        </p:txBody>
      </p:sp>
      <p:sp>
        <p:nvSpPr>
          <p:cNvPr id="10" name="5 Marcador de número de diapositiva"/>
          <p:cNvSpPr>
            <a:spLocks noGrp="1"/>
          </p:cNvSpPr>
          <p:nvPr>
            <p:ph type="sldNum" sz="quarter" idx="12"/>
          </p:nvPr>
        </p:nvSpPr>
        <p:spPr>
          <a:xfrm>
            <a:off x="8450263" y="809625"/>
            <a:ext cx="503237" cy="300038"/>
          </a:xfrm>
        </p:spPr>
        <p:txBody>
          <a:bodyPr/>
          <a:lstStyle>
            <a:lvl1pPr>
              <a:defRPr/>
            </a:lvl1pPr>
          </a:lstStyle>
          <a:p>
            <a:pPr>
              <a:defRPr/>
            </a:pPr>
            <a:fld id="{750178CF-3693-4834-BA7C-7E18166949E0}" type="slidenum">
              <a:rPr lang="es-ES"/>
              <a:pPr>
                <a:defRPr/>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marL="0" algn="l">
              <a:defRPr/>
            </a:lvl1pPr>
          </a:lstStyle>
          <a:p>
            <a:r>
              <a:rPr lang="es-ES" smtClean="0"/>
              <a:t>Haga clic para modificar el estilo de título del patrón</a:t>
            </a:r>
            <a:endParaRPr lang="en-US"/>
          </a:p>
        </p:txBody>
      </p:sp>
      <p:sp>
        <p:nvSpPr>
          <p:cNvPr id="3" name="2 Marcador de contenido"/>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contenido"/>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4 Marcador de fecha"/>
          <p:cNvSpPr>
            <a:spLocks noGrp="1"/>
          </p:cNvSpPr>
          <p:nvPr>
            <p:ph type="dt" sz="half" idx="10"/>
          </p:nvPr>
        </p:nvSpPr>
        <p:spPr/>
        <p:txBody>
          <a:bodyPr/>
          <a:lstStyle>
            <a:lvl1pPr>
              <a:defRPr/>
            </a:lvl1pPr>
          </a:lstStyle>
          <a:p>
            <a:pPr>
              <a:defRPr/>
            </a:pPr>
            <a:fld id="{40DE5333-4087-4E85-820E-631014D21886}" type="datetimeFigureOut">
              <a:rPr lang="es-ES"/>
              <a:pPr>
                <a:defRPr/>
              </a:pPr>
              <a:t>09/11/2015</a:t>
            </a:fld>
            <a:endParaRPr lang="es-ES"/>
          </a:p>
        </p:txBody>
      </p:sp>
      <p:sp>
        <p:nvSpPr>
          <p:cNvPr id="6" name="5 Marcador de pie de página"/>
          <p:cNvSpPr>
            <a:spLocks noGrp="1"/>
          </p:cNvSpPr>
          <p:nvPr>
            <p:ph type="ftr" sz="quarter" idx="11"/>
          </p:nvPr>
        </p:nvSpPr>
        <p:spPr/>
        <p:txBody>
          <a:bodyPr/>
          <a:lstStyle>
            <a:lvl1pPr>
              <a:defRPr/>
            </a:lvl1pPr>
          </a:lstStyle>
          <a:p>
            <a:pPr>
              <a:defRPr/>
            </a:pPr>
            <a:endParaRPr lang="es-ES"/>
          </a:p>
        </p:txBody>
      </p:sp>
      <p:sp>
        <p:nvSpPr>
          <p:cNvPr id="7" name="6 Marcador de número de diapositiva"/>
          <p:cNvSpPr>
            <a:spLocks noGrp="1"/>
          </p:cNvSpPr>
          <p:nvPr>
            <p:ph type="sldNum" sz="quarter" idx="12"/>
          </p:nvPr>
        </p:nvSpPr>
        <p:spPr/>
        <p:txBody>
          <a:bodyPr/>
          <a:lstStyle>
            <a:lvl1pPr>
              <a:defRPr/>
            </a:lvl1pPr>
          </a:lstStyle>
          <a:p>
            <a:pPr>
              <a:defRPr/>
            </a:pPr>
            <a:fld id="{E3B963E6-2448-4954-871C-2C47AB08DD4F}" type="slidenum">
              <a:rPr lang="es-ES"/>
              <a:pPr>
                <a:defRPr/>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a:r>
              <a:rPr lang="es-ES" smtClean="0"/>
              <a:t>Haga clic para modificar el estilo de texto del patrón</a:t>
            </a:r>
          </a:p>
        </p:txBody>
      </p:sp>
      <p:sp>
        <p:nvSpPr>
          <p:cNvPr id="4" name="3 Marcador de texto"/>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a:r>
              <a:rPr lang="es-ES" smtClean="0"/>
              <a:t>Haga clic para modificar el estilo de texto del patrón</a:t>
            </a:r>
          </a:p>
        </p:txBody>
      </p:sp>
      <p:sp>
        <p:nvSpPr>
          <p:cNvPr id="5" name="4 Marcador de contenido"/>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6" name="5 Marcador de contenido"/>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6 Marcador de fecha"/>
          <p:cNvSpPr>
            <a:spLocks noGrp="1"/>
          </p:cNvSpPr>
          <p:nvPr>
            <p:ph type="dt" sz="half" idx="10"/>
          </p:nvPr>
        </p:nvSpPr>
        <p:spPr>
          <a:xfrm>
            <a:off x="4791075" y="6481763"/>
            <a:ext cx="2130425" cy="301625"/>
          </a:xfrm>
        </p:spPr>
        <p:txBody>
          <a:bodyPr/>
          <a:lstStyle>
            <a:lvl1pPr>
              <a:defRPr/>
            </a:lvl1pPr>
          </a:lstStyle>
          <a:p>
            <a:pPr>
              <a:defRPr/>
            </a:pPr>
            <a:fld id="{3A161BE9-61BF-4779-8472-3D1A09531ABA}" type="datetimeFigureOut">
              <a:rPr lang="es-ES"/>
              <a:pPr>
                <a:defRPr/>
              </a:pPr>
              <a:t>09/11/2015</a:t>
            </a:fld>
            <a:endParaRPr lang="es-ES"/>
          </a:p>
        </p:txBody>
      </p:sp>
      <p:sp>
        <p:nvSpPr>
          <p:cNvPr id="8" name="7 Marcador de pie de página"/>
          <p:cNvSpPr>
            <a:spLocks noGrp="1"/>
          </p:cNvSpPr>
          <p:nvPr>
            <p:ph type="ftr" sz="quarter" idx="11"/>
          </p:nvPr>
        </p:nvSpPr>
        <p:spPr>
          <a:xfrm>
            <a:off x="457200" y="6481763"/>
            <a:ext cx="4260850" cy="301625"/>
          </a:xfrm>
        </p:spPr>
        <p:txBody>
          <a:bodyPr/>
          <a:lstStyle>
            <a:lvl1pPr>
              <a:defRPr/>
            </a:lvl1pPr>
          </a:lstStyle>
          <a:p>
            <a:pPr>
              <a:defRPr/>
            </a:pPr>
            <a:endParaRPr lang="es-ES"/>
          </a:p>
        </p:txBody>
      </p:sp>
      <p:sp>
        <p:nvSpPr>
          <p:cNvPr id="9" name="8 Marcador de número de diapositiva"/>
          <p:cNvSpPr>
            <a:spLocks noGrp="1"/>
          </p:cNvSpPr>
          <p:nvPr>
            <p:ph type="sldNum" sz="quarter" idx="12"/>
          </p:nvPr>
        </p:nvSpPr>
        <p:spPr>
          <a:xfrm>
            <a:off x="7589838" y="6483350"/>
            <a:ext cx="503237" cy="301625"/>
          </a:xfrm>
        </p:spPr>
        <p:txBody>
          <a:bodyPr/>
          <a:lstStyle>
            <a:lvl1pPr algn="ctr">
              <a:defRPr smtClean="0"/>
            </a:lvl1pPr>
          </a:lstStyle>
          <a:p>
            <a:pPr>
              <a:defRPr/>
            </a:pPr>
            <a:fld id="{95A75A93-F4F2-4121-8F3E-897253B2164B}" type="slidenum">
              <a:rPr lang="es-ES"/>
              <a:pPr>
                <a:defRPr/>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b="0"/>
            </a:lvl1pPr>
          </a:lstStyle>
          <a:p>
            <a:r>
              <a:rPr lang="es-ES" smtClean="0"/>
              <a:t>Haga clic para modificar el estilo de título del patrón</a:t>
            </a:r>
            <a:endParaRPr lang="en-US"/>
          </a:p>
        </p:txBody>
      </p:sp>
      <p:sp>
        <p:nvSpPr>
          <p:cNvPr id="3" name="13 Marcador de fecha"/>
          <p:cNvSpPr>
            <a:spLocks noGrp="1"/>
          </p:cNvSpPr>
          <p:nvPr>
            <p:ph type="dt" sz="half" idx="10"/>
          </p:nvPr>
        </p:nvSpPr>
        <p:spPr/>
        <p:txBody>
          <a:bodyPr/>
          <a:lstStyle>
            <a:lvl1pPr>
              <a:defRPr/>
            </a:lvl1pPr>
          </a:lstStyle>
          <a:p>
            <a:pPr>
              <a:defRPr/>
            </a:pPr>
            <a:fld id="{FBA8DF95-AE48-46A4-A1DC-ADB1B79DE713}" type="datetimeFigureOut">
              <a:rPr lang="es-ES"/>
              <a:pPr>
                <a:defRPr/>
              </a:pPr>
              <a:t>09/11/2015</a:t>
            </a:fld>
            <a:endParaRPr lang="es-ES"/>
          </a:p>
        </p:txBody>
      </p:sp>
      <p:sp>
        <p:nvSpPr>
          <p:cNvPr id="4" name="2 Marcador de pie de página"/>
          <p:cNvSpPr>
            <a:spLocks noGrp="1"/>
          </p:cNvSpPr>
          <p:nvPr>
            <p:ph type="ftr" sz="quarter" idx="11"/>
          </p:nvPr>
        </p:nvSpPr>
        <p:spPr/>
        <p:txBody>
          <a:bodyPr/>
          <a:lstStyle>
            <a:lvl1pPr>
              <a:defRPr/>
            </a:lvl1pPr>
          </a:lstStyle>
          <a:p>
            <a:pPr>
              <a:defRPr/>
            </a:pPr>
            <a:endParaRPr lang="es-ES"/>
          </a:p>
        </p:txBody>
      </p:sp>
      <p:sp>
        <p:nvSpPr>
          <p:cNvPr id="5" name="22 Marcador de número de diapositiva"/>
          <p:cNvSpPr>
            <a:spLocks noGrp="1"/>
          </p:cNvSpPr>
          <p:nvPr>
            <p:ph type="sldNum" sz="quarter" idx="12"/>
          </p:nvPr>
        </p:nvSpPr>
        <p:spPr/>
        <p:txBody>
          <a:bodyPr/>
          <a:lstStyle>
            <a:lvl1pPr>
              <a:defRPr/>
            </a:lvl1pPr>
          </a:lstStyle>
          <a:p>
            <a:pPr>
              <a:defRPr/>
            </a:pPr>
            <a:fld id="{56A3AD50-5C24-49B1-AF0C-1B7A38B8BC04}" type="slidenum">
              <a:rPr lang="es-ES"/>
              <a:pPr>
                <a:defRPr/>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3 Marcador de fecha"/>
          <p:cNvSpPr>
            <a:spLocks noGrp="1"/>
          </p:cNvSpPr>
          <p:nvPr>
            <p:ph type="dt" sz="half" idx="10"/>
          </p:nvPr>
        </p:nvSpPr>
        <p:spPr/>
        <p:txBody>
          <a:bodyPr/>
          <a:lstStyle>
            <a:lvl1pPr>
              <a:defRPr/>
            </a:lvl1pPr>
          </a:lstStyle>
          <a:p>
            <a:pPr>
              <a:defRPr/>
            </a:pPr>
            <a:fld id="{8F48BF41-5863-4D69-BE04-044CDE6FFB9B}" type="datetimeFigureOut">
              <a:rPr lang="es-ES"/>
              <a:pPr>
                <a:defRPr/>
              </a:pPr>
              <a:t>09/11/2015</a:t>
            </a:fld>
            <a:endParaRPr lang="es-ES"/>
          </a:p>
        </p:txBody>
      </p:sp>
      <p:sp>
        <p:nvSpPr>
          <p:cNvPr id="3" name="2 Marcador de pie de página"/>
          <p:cNvSpPr>
            <a:spLocks noGrp="1"/>
          </p:cNvSpPr>
          <p:nvPr>
            <p:ph type="ftr" sz="quarter" idx="11"/>
          </p:nvPr>
        </p:nvSpPr>
        <p:spPr/>
        <p:txBody>
          <a:bodyPr/>
          <a:lstStyle>
            <a:lvl1pPr>
              <a:defRPr/>
            </a:lvl1pPr>
          </a:lstStyle>
          <a:p>
            <a:pPr>
              <a:defRPr/>
            </a:pPr>
            <a:endParaRPr lang="es-ES"/>
          </a:p>
        </p:txBody>
      </p:sp>
      <p:sp>
        <p:nvSpPr>
          <p:cNvPr id="4" name="22 Marcador de número de diapositiva"/>
          <p:cNvSpPr>
            <a:spLocks noGrp="1"/>
          </p:cNvSpPr>
          <p:nvPr>
            <p:ph type="sldNum" sz="quarter" idx="12"/>
          </p:nvPr>
        </p:nvSpPr>
        <p:spPr/>
        <p:txBody>
          <a:bodyPr/>
          <a:lstStyle>
            <a:lvl1pPr>
              <a:defRPr/>
            </a:lvl1pPr>
          </a:lstStyle>
          <a:p>
            <a:pPr>
              <a:defRPr/>
            </a:pPr>
            <a:fld id="{DB6D0239-9F14-4158-8346-F8974807BBB4}" type="slidenum">
              <a:rPr lang="es-ES"/>
              <a:pPr>
                <a:defRPr/>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lang="es-ES" smtClean="0"/>
              <a:t>Haga clic para modificar el estilo de título del patrón</a:t>
            </a:r>
            <a:endParaRPr lang="en-US"/>
          </a:p>
        </p:txBody>
      </p:sp>
      <p:sp>
        <p:nvSpPr>
          <p:cNvPr id="3" name="2 Marcador de texto"/>
          <p:cNvSpPr>
            <a:spLocks noGrp="1"/>
          </p:cNvSpPr>
          <p:nvPr>
            <p:ph type="body" idx="2"/>
          </p:nvPr>
        </p:nvSpPr>
        <p:spPr>
          <a:xfrm>
            <a:off x="1135856" y="367664"/>
            <a:ext cx="2438400" cy="5943600"/>
          </a:xfrm>
        </p:spPr>
        <p:txBody>
          <a:bodyPr/>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a:r>
              <a:rPr lang="es-ES" smtClean="0"/>
              <a:t>Haga clic para modificar el estilo de texto del patrón</a:t>
            </a:r>
          </a:p>
        </p:txBody>
      </p:sp>
      <p:sp>
        <p:nvSpPr>
          <p:cNvPr id="4" name="3 Marcador de contenido"/>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4 Marcador de fecha"/>
          <p:cNvSpPr>
            <a:spLocks noGrp="1"/>
          </p:cNvSpPr>
          <p:nvPr>
            <p:ph type="dt" sz="half" idx="10"/>
          </p:nvPr>
        </p:nvSpPr>
        <p:spPr>
          <a:xfrm>
            <a:off x="6278563" y="6556375"/>
            <a:ext cx="2133600" cy="301625"/>
          </a:xfrm>
        </p:spPr>
        <p:txBody>
          <a:bodyPr/>
          <a:lstStyle>
            <a:lvl1pPr>
              <a:defRPr sz="900" smtClean="0"/>
            </a:lvl1pPr>
          </a:lstStyle>
          <a:p>
            <a:pPr>
              <a:defRPr/>
            </a:pPr>
            <a:fld id="{DCB9AD7D-AF4A-432F-8C6B-F415703826BC}" type="datetimeFigureOut">
              <a:rPr lang="es-ES"/>
              <a:pPr>
                <a:defRPr/>
              </a:pPr>
              <a:t>09/11/2015</a:t>
            </a:fld>
            <a:endParaRPr lang="es-ES"/>
          </a:p>
        </p:txBody>
      </p:sp>
      <p:sp>
        <p:nvSpPr>
          <p:cNvPr id="6" name="5 Marcador de pie de página"/>
          <p:cNvSpPr>
            <a:spLocks noGrp="1"/>
          </p:cNvSpPr>
          <p:nvPr>
            <p:ph type="ftr" sz="quarter" idx="11"/>
          </p:nvPr>
        </p:nvSpPr>
        <p:spPr>
          <a:xfrm>
            <a:off x="1135063" y="6556375"/>
            <a:ext cx="5143500" cy="301625"/>
          </a:xfrm>
        </p:spPr>
        <p:txBody>
          <a:bodyPr/>
          <a:lstStyle>
            <a:lvl1pPr>
              <a:defRPr sz="900"/>
            </a:lvl1pPr>
          </a:lstStyle>
          <a:p>
            <a:pPr>
              <a:defRPr/>
            </a:pPr>
            <a:endParaRPr lang="es-ES"/>
          </a:p>
        </p:txBody>
      </p:sp>
      <p:sp>
        <p:nvSpPr>
          <p:cNvPr id="7" name="6 Marcador de número de diapositiva"/>
          <p:cNvSpPr>
            <a:spLocks noGrp="1"/>
          </p:cNvSpPr>
          <p:nvPr>
            <p:ph type="sldNum" sz="quarter" idx="12"/>
          </p:nvPr>
        </p:nvSpPr>
        <p:spPr>
          <a:xfrm>
            <a:off x="8410575" y="6556375"/>
            <a:ext cx="503238" cy="301625"/>
          </a:xfrm>
        </p:spPr>
        <p:txBody>
          <a:bodyPr/>
          <a:lstStyle>
            <a:lvl1pPr>
              <a:defRPr sz="900" smtClean="0"/>
            </a:lvl1pPr>
          </a:lstStyle>
          <a:p>
            <a:pPr>
              <a:defRPr/>
            </a:pPr>
            <a:fld id="{65266778-BC17-4FCB-8208-006C14A0BEFD}" type="slidenum">
              <a:rPr lang="es-ES"/>
              <a:pPr>
                <a:defRPr/>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19456" y="150896"/>
            <a:ext cx="914400" cy="6400800"/>
          </a:xfrm>
        </p:spPr>
        <p:txBody>
          <a:bodyPr vert="vert270" anchor="b"/>
          <a:lstStyle>
            <a:lvl1pPr marL="0" algn="l">
              <a:buNone/>
              <a:defRPr sz="3000" b="0" cap="all" baseline="0"/>
            </a:lvl1pPr>
          </a:lstStyle>
          <a:p>
            <a:r>
              <a:rPr lang="es-ES" smtClean="0"/>
              <a:t>Haga clic para modificar el estilo de título del patrón</a:t>
            </a:r>
            <a:endParaRPr lang="en-US"/>
          </a:p>
        </p:txBody>
      </p:sp>
      <p:sp>
        <p:nvSpPr>
          <p:cNvPr id="3" name="2 Marcador de posición de imagen"/>
          <p:cNvSpPr>
            <a:spLocks noGrp="1"/>
          </p:cNvSpPr>
          <p:nvPr>
            <p:ph type="pic" idx="1"/>
          </p:nvPr>
        </p:nvSpPr>
        <p:spPr>
          <a:xfrm>
            <a:off x="1138237" y="373966"/>
            <a:ext cx="7333488" cy="5486400"/>
          </a:xfrm>
          <a:solidFill>
            <a:schemeClr val="bg2">
              <a:shade val="50000"/>
            </a:schemeClr>
          </a:solidFill>
        </p:spPr>
        <p:txBody>
          <a:bodyPr>
            <a:normAutofit/>
          </a:bodyPr>
          <a:lstStyle>
            <a:lvl1pPr marL="0" indent="0">
              <a:buNone/>
              <a:defRPr sz="3200"/>
            </a:lvl1pPr>
          </a:lstStyle>
          <a:p>
            <a:pPr lvl="0"/>
            <a:r>
              <a:rPr lang="es-ES" noProof="0" smtClean="0"/>
              <a:t>Haga clic en el icono para agregar una imagen</a:t>
            </a:r>
            <a:endParaRPr lang="en-US" noProof="0" dirty="0"/>
          </a:p>
        </p:txBody>
      </p:sp>
      <p:sp>
        <p:nvSpPr>
          <p:cNvPr id="4" name="3 Marcador de texto"/>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a:r>
              <a:rPr lang="es-ES" smtClean="0"/>
              <a:t>Haga clic para modificar el estilo de texto del patrón</a:t>
            </a:r>
          </a:p>
        </p:txBody>
      </p:sp>
      <p:sp>
        <p:nvSpPr>
          <p:cNvPr id="5" name="4 Marcador de fecha"/>
          <p:cNvSpPr>
            <a:spLocks noGrp="1"/>
          </p:cNvSpPr>
          <p:nvPr>
            <p:ph type="dt" sz="half" idx="10"/>
          </p:nvPr>
        </p:nvSpPr>
        <p:spPr>
          <a:xfrm>
            <a:off x="6108700" y="6556375"/>
            <a:ext cx="2101850" cy="301625"/>
          </a:xfrm>
        </p:spPr>
        <p:txBody>
          <a:bodyPr/>
          <a:lstStyle>
            <a:lvl1pPr>
              <a:defRPr sz="900" smtClean="0"/>
            </a:lvl1pPr>
          </a:lstStyle>
          <a:p>
            <a:pPr>
              <a:defRPr/>
            </a:pPr>
            <a:fld id="{1CB6120E-91D0-4F64-9354-DA0414B22C8A}" type="datetimeFigureOut">
              <a:rPr lang="es-ES"/>
              <a:pPr>
                <a:defRPr/>
              </a:pPr>
              <a:t>09/11/2015</a:t>
            </a:fld>
            <a:endParaRPr lang="es-ES"/>
          </a:p>
        </p:txBody>
      </p:sp>
      <p:sp>
        <p:nvSpPr>
          <p:cNvPr id="6" name="5 Marcador de pie de página"/>
          <p:cNvSpPr>
            <a:spLocks noGrp="1"/>
          </p:cNvSpPr>
          <p:nvPr>
            <p:ph type="ftr" sz="quarter" idx="11"/>
          </p:nvPr>
        </p:nvSpPr>
        <p:spPr>
          <a:xfrm>
            <a:off x="1169988" y="6557963"/>
            <a:ext cx="4948237" cy="301625"/>
          </a:xfrm>
        </p:spPr>
        <p:txBody>
          <a:bodyPr/>
          <a:lstStyle>
            <a:lvl1pPr>
              <a:defRPr sz="900"/>
            </a:lvl1pPr>
          </a:lstStyle>
          <a:p>
            <a:pPr>
              <a:defRPr/>
            </a:pPr>
            <a:endParaRPr lang="es-ES"/>
          </a:p>
        </p:txBody>
      </p:sp>
      <p:sp>
        <p:nvSpPr>
          <p:cNvPr id="7" name="6 Marcador de número de diapositiva"/>
          <p:cNvSpPr>
            <a:spLocks noGrp="1"/>
          </p:cNvSpPr>
          <p:nvPr>
            <p:ph type="sldNum" sz="quarter" idx="12"/>
          </p:nvPr>
        </p:nvSpPr>
        <p:spPr>
          <a:xfrm>
            <a:off x="8216900" y="6556375"/>
            <a:ext cx="366713" cy="301625"/>
          </a:xfrm>
        </p:spPr>
        <p:txBody>
          <a:bodyPr/>
          <a:lstStyle>
            <a:lvl1pPr algn="ctr">
              <a:defRPr sz="900" smtClean="0"/>
            </a:lvl1pPr>
          </a:lstStyle>
          <a:p>
            <a:pPr>
              <a:defRPr/>
            </a:pPr>
            <a:fld id="{0711F8A4-A382-4D00-9978-07AF30DB17F1}" type="slidenum">
              <a:rPr lang="es-ES"/>
              <a:pPr>
                <a:defRPr/>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Triángulo rectángulo"/>
          <p:cNvSpPr/>
          <p:nvPr/>
        </p:nvSpPr>
        <p:spPr>
          <a:xfrm>
            <a:off x="6350" y="14288"/>
            <a:ext cx="9131300" cy="6837362"/>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cxnSp>
        <p:nvCxnSpPr>
          <p:cNvPr id="8" name="7 Conector recto"/>
          <p:cNvCxnSpPr/>
          <p:nvPr/>
        </p:nvCxnSpPr>
        <p:spPr>
          <a:xfrm>
            <a:off x="0" y="6350"/>
            <a:ext cx="9137650" cy="6845300"/>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Conector recto"/>
          <p:cNvCxnSpPr/>
          <p:nvPr/>
        </p:nvCxnSpPr>
        <p:spPr>
          <a:xfrm rot="10800000" flipV="1">
            <a:off x="6469063" y="4948238"/>
            <a:ext cx="2673350" cy="1900237"/>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Marcador de título"/>
          <p:cNvSpPr>
            <a:spLocks noGrp="1"/>
          </p:cNvSpPr>
          <p:nvPr>
            <p:ph type="title"/>
          </p:nvPr>
        </p:nvSpPr>
        <p:spPr>
          <a:xfrm>
            <a:off x="457200" y="268288"/>
            <a:ext cx="8229600" cy="1398587"/>
          </a:xfrm>
          <a:prstGeom prst="rect">
            <a:avLst/>
          </a:prstGeom>
        </p:spPr>
        <p:txBody>
          <a:bodyPr vert="horz" anchor="ctr">
            <a:normAutofit/>
          </a:bodyPr>
          <a:lstStyle/>
          <a:p>
            <a:r>
              <a:rPr lang="es-ES" smtClean="0"/>
              <a:t>Haga clic para modificar el estilo de título del patrón</a:t>
            </a:r>
            <a:endParaRPr lang="en-US"/>
          </a:p>
        </p:txBody>
      </p:sp>
      <p:sp>
        <p:nvSpPr>
          <p:cNvPr id="1030" name="12 Marcador de texto"/>
          <p:cNvSpPr>
            <a:spLocks noGrp="1"/>
          </p:cNvSpPr>
          <p:nvPr>
            <p:ph type="body" idx="1"/>
          </p:nvPr>
        </p:nvSpPr>
        <p:spPr bwMode="auto">
          <a:xfrm>
            <a:off x="457200" y="1882775"/>
            <a:ext cx="82296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smtClean="0"/>
          </a:p>
        </p:txBody>
      </p:sp>
      <p:sp>
        <p:nvSpPr>
          <p:cNvPr id="14" name="13 Marcador de fecha"/>
          <p:cNvSpPr>
            <a:spLocks noGrp="1"/>
          </p:cNvSpPr>
          <p:nvPr>
            <p:ph type="dt" sz="half" idx="2"/>
          </p:nvPr>
        </p:nvSpPr>
        <p:spPr>
          <a:xfrm>
            <a:off x="4791075" y="6481763"/>
            <a:ext cx="2133600" cy="301625"/>
          </a:xfrm>
          <a:prstGeom prst="rect">
            <a:avLst/>
          </a:prstGeom>
        </p:spPr>
        <p:txBody>
          <a:bodyPr vert="horz" anchor="b"/>
          <a:lstStyle>
            <a:lvl1pPr algn="l" eaLnBrk="1" latinLnBrk="0" hangingPunct="1">
              <a:defRPr kumimoji="0" sz="1000" b="0" smtClean="0">
                <a:solidFill>
                  <a:schemeClr val="tx1"/>
                </a:solidFill>
                <a:latin typeface="Arial" charset="0"/>
              </a:defRPr>
            </a:lvl1pPr>
          </a:lstStyle>
          <a:p>
            <a:pPr>
              <a:defRPr/>
            </a:pPr>
            <a:fld id="{688814B4-193C-4BD5-B9EF-974780CDC6BD}" type="datetimeFigureOut">
              <a:rPr lang="es-ES"/>
              <a:pPr>
                <a:defRPr/>
              </a:pPr>
              <a:t>09/11/2015</a:t>
            </a:fld>
            <a:endParaRPr lang="es-ES"/>
          </a:p>
        </p:txBody>
      </p:sp>
      <p:sp>
        <p:nvSpPr>
          <p:cNvPr id="3" name="2 Marcador de pie de página"/>
          <p:cNvSpPr>
            <a:spLocks noGrp="1"/>
          </p:cNvSpPr>
          <p:nvPr>
            <p:ph type="ftr" sz="quarter" idx="3"/>
          </p:nvPr>
        </p:nvSpPr>
        <p:spPr>
          <a:xfrm>
            <a:off x="457200" y="6481763"/>
            <a:ext cx="4259263" cy="301625"/>
          </a:xfrm>
          <a:prstGeom prst="rect">
            <a:avLst/>
          </a:prstGeom>
        </p:spPr>
        <p:txBody>
          <a:bodyPr vert="horz" anchor="b"/>
          <a:lstStyle>
            <a:lvl1pPr algn="r" eaLnBrk="1" latinLnBrk="0" hangingPunct="1">
              <a:defRPr kumimoji="0" sz="1000">
                <a:solidFill>
                  <a:schemeClr val="tx1"/>
                </a:solidFill>
                <a:latin typeface="Arial" charset="0"/>
              </a:defRPr>
            </a:lvl1pPr>
          </a:lstStyle>
          <a:p>
            <a:pPr>
              <a:defRPr/>
            </a:pPr>
            <a:endParaRPr lang="es-ES"/>
          </a:p>
        </p:txBody>
      </p:sp>
      <p:sp>
        <p:nvSpPr>
          <p:cNvPr id="23" name="22 Marcador de número de diapositiva"/>
          <p:cNvSpPr>
            <a:spLocks noGrp="1"/>
          </p:cNvSpPr>
          <p:nvPr>
            <p:ph type="sldNum" sz="quarter" idx="4"/>
          </p:nvPr>
        </p:nvSpPr>
        <p:spPr>
          <a:xfrm>
            <a:off x="7589838" y="6481763"/>
            <a:ext cx="503237" cy="301625"/>
          </a:xfrm>
          <a:prstGeom prst="rect">
            <a:avLst/>
          </a:prstGeom>
        </p:spPr>
        <p:txBody>
          <a:bodyPr vert="horz" anchor="b"/>
          <a:lstStyle>
            <a:lvl1pPr algn="ctr" eaLnBrk="1" latinLnBrk="0" hangingPunct="1">
              <a:defRPr kumimoji="0" sz="1200" smtClean="0">
                <a:solidFill>
                  <a:schemeClr val="tx1"/>
                </a:solidFill>
                <a:latin typeface="Arial" charset="0"/>
              </a:defRPr>
            </a:lvl1pPr>
          </a:lstStyle>
          <a:p>
            <a:pPr>
              <a:defRPr/>
            </a:pPr>
            <a:fld id="{0B51099C-BFB7-4099-8C3D-46863D04136E}" type="slidenum">
              <a:rPr lang="es-ES"/>
              <a:pPr>
                <a:defRPr/>
              </a:pPr>
              <a:t>‹Nº›</a:t>
            </a:fld>
            <a:endParaRPr lang="es-ES"/>
          </a:p>
        </p:txBody>
      </p:sp>
    </p:spTree>
  </p:cSld>
  <p:clrMap bg1="dk1" tx1="lt1" bg2="dk2" tx2="lt2" accent1="accent1" accent2="accent2" accent3="accent3" accent4="accent4" accent5="accent5" accent6="accent6" hlink="hlink" folHlink="folHlink"/>
  <p:sldLayoutIdLst>
    <p:sldLayoutId id="2147483818" r:id="rId1"/>
    <p:sldLayoutId id="2147483819" r:id="rId2"/>
    <p:sldLayoutId id="2147483820" r:id="rId3"/>
    <p:sldLayoutId id="2147483821" r:id="rId4"/>
    <p:sldLayoutId id="2147483822" r:id="rId5"/>
    <p:sldLayoutId id="2147483814" r:id="rId6"/>
    <p:sldLayoutId id="2147483815" r:id="rId7"/>
    <p:sldLayoutId id="2147483823" r:id="rId8"/>
    <p:sldLayoutId id="2147483824" r:id="rId9"/>
    <p:sldLayoutId id="2147483816" r:id="rId10"/>
    <p:sldLayoutId id="2147483817" r:id="rId11"/>
  </p:sldLayoutIdLst>
  <p:txStyles>
    <p:titleStyle>
      <a:lvl1pPr marL="484188" algn="l" rtl="0" fontAlgn="base">
        <a:spcBef>
          <a:spcPct val="0"/>
        </a:spcBef>
        <a:spcAft>
          <a:spcPct val="0"/>
        </a:spcAft>
        <a:defRPr sz="4200" kern="1200">
          <a:ln w="6350">
            <a:solidFill>
              <a:schemeClr val="accent1">
                <a:shade val="43000"/>
              </a:schemeClr>
            </a:solidFill>
          </a:ln>
          <a:solidFill>
            <a:srgbClr val="FF5C9C"/>
          </a:solidFill>
          <a:effectLst>
            <a:outerShdw blurRad="26000" dist="26000" dir="14500000" algn="tl" rotWithShape="0">
              <a:srgbClr val="000000">
                <a:alpha val="40000"/>
              </a:srgbClr>
            </a:outerShdw>
          </a:effectLst>
          <a:latin typeface="+mj-lt"/>
          <a:ea typeface="+mj-ea"/>
          <a:cs typeface="+mj-cs"/>
        </a:defRPr>
      </a:lvl1pPr>
      <a:lvl2pPr marL="484188" algn="l" rtl="0" fontAlgn="base">
        <a:spcBef>
          <a:spcPct val="0"/>
        </a:spcBef>
        <a:spcAft>
          <a:spcPct val="0"/>
        </a:spcAft>
        <a:defRPr sz="4200">
          <a:solidFill>
            <a:srgbClr val="FF5C9C"/>
          </a:solidFill>
          <a:latin typeface="Century Gothic" pitchFamily="34" charset="0"/>
        </a:defRPr>
      </a:lvl2pPr>
      <a:lvl3pPr marL="484188" algn="l" rtl="0" fontAlgn="base">
        <a:spcBef>
          <a:spcPct val="0"/>
        </a:spcBef>
        <a:spcAft>
          <a:spcPct val="0"/>
        </a:spcAft>
        <a:defRPr sz="4200">
          <a:solidFill>
            <a:srgbClr val="FF5C9C"/>
          </a:solidFill>
          <a:latin typeface="Century Gothic" pitchFamily="34" charset="0"/>
        </a:defRPr>
      </a:lvl3pPr>
      <a:lvl4pPr marL="484188" algn="l" rtl="0" fontAlgn="base">
        <a:spcBef>
          <a:spcPct val="0"/>
        </a:spcBef>
        <a:spcAft>
          <a:spcPct val="0"/>
        </a:spcAft>
        <a:defRPr sz="4200">
          <a:solidFill>
            <a:srgbClr val="FF5C9C"/>
          </a:solidFill>
          <a:latin typeface="Century Gothic" pitchFamily="34" charset="0"/>
        </a:defRPr>
      </a:lvl4pPr>
      <a:lvl5pPr marL="484188" algn="l" rtl="0" fontAlgn="base">
        <a:spcBef>
          <a:spcPct val="0"/>
        </a:spcBef>
        <a:spcAft>
          <a:spcPct val="0"/>
        </a:spcAft>
        <a:defRPr sz="4200">
          <a:solidFill>
            <a:srgbClr val="FF5C9C"/>
          </a:solidFill>
          <a:latin typeface="Century Gothic" pitchFamily="34" charset="0"/>
        </a:defRPr>
      </a:lvl5pPr>
      <a:lvl6pPr marL="941388" algn="l" rtl="0" fontAlgn="base">
        <a:spcBef>
          <a:spcPct val="0"/>
        </a:spcBef>
        <a:spcAft>
          <a:spcPct val="0"/>
        </a:spcAft>
        <a:defRPr sz="4200">
          <a:solidFill>
            <a:srgbClr val="FF5C9C"/>
          </a:solidFill>
          <a:latin typeface="Century Gothic" pitchFamily="34" charset="0"/>
        </a:defRPr>
      </a:lvl6pPr>
      <a:lvl7pPr marL="1398588" algn="l" rtl="0" fontAlgn="base">
        <a:spcBef>
          <a:spcPct val="0"/>
        </a:spcBef>
        <a:spcAft>
          <a:spcPct val="0"/>
        </a:spcAft>
        <a:defRPr sz="4200">
          <a:solidFill>
            <a:srgbClr val="FF5C9C"/>
          </a:solidFill>
          <a:latin typeface="Century Gothic" pitchFamily="34" charset="0"/>
        </a:defRPr>
      </a:lvl7pPr>
      <a:lvl8pPr marL="1855788" algn="l" rtl="0" fontAlgn="base">
        <a:spcBef>
          <a:spcPct val="0"/>
        </a:spcBef>
        <a:spcAft>
          <a:spcPct val="0"/>
        </a:spcAft>
        <a:defRPr sz="4200">
          <a:solidFill>
            <a:srgbClr val="FF5C9C"/>
          </a:solidFill>
          <a:latin typeface="Century Gothic" pitchFamily="34" charset="0"/>
        </a:defRPr>
      </a:lvl8pPr>
      <a:lvl9pPr marL="2312988" algn="l" rtl="0" fontAlgn="base">
        <a:spcBef>
          <a:spcPct val="0"/>
        </a:spcBef>
        <a:spcAft>
          <a:spcPct val="0"/>
        </a:spcAft>
        <a:defRPr sz="4200">
          <a:solidFill>
            <a:srgbClr val="FF5C9C"/>
          </a:solidFill>
          <a:latin typeface="Century Gothic" pitchFamily="34" charset="0"/>
        </a:defRPr>
      </a:lvl9pPr>
    </p:titleStyle>
    <p:bodyStyle>
      <a:lvl1pPr marL="447675" indent="-382588" algn="l" rtl="0" fontAlgn="base">
        <a:spcBef>
          <a:spcPct val="20000"/>
        </a:spcBef>
        <a:spcAft>
          <a:spcPct val="0"/>
        </a:spcAft>
        <a:buClr>
          <a:schemeClr val="accent1"/>
        </a:buClr>
        <a:buSzPct val="80000"/>
        <a:buFont typeface="Wingdings 2" pitchFamily="18" charset="2"/>
        <a:buChar char=""/>
        <a:defRPr sz="3000" kern="1200">
          <a:solidFill>
            <a:schemeClr val="tx1"/>
          </a:solidFill>
          <a:latin typeface="+mn-lt"/>
          <a:ea typeface="+mn-ea"/>
          <a:cs typeface="+mn-cs"/>
        </a:defRPr>
      </a:lvl1pPr>
      <a:lvl2pPr marL="822325" indent="-285750" algn="l" rtl="0" fontAlgn="base">
        <a:spcBef>
          <a:spcPct val="20000"/>
        </a:spcBef>
        <a:spcAft>
          <a:spcPct val="0"/>
        </a:spcAft>
        <a:buClr>
          <a:schemeClr val="accent1"/>
        </a:buClr>
        <a:buSzPct val="95000"/>
        <a:buFont typeface="Verdana" pitchFamily="34" charset="0"/>
        <a:buChar char="›"/>
        <a:defRPr sz="2600" kern="1200">
          <a:solidFill>
            <a:schemeClr val="tx1"/>
          </a:solidFill>
          <a:latin typeface="+mn-lt"/>
          <a:ea typeface="+mn-ea"/>
          <a:cs typeface="+mn-cs"/>
        </a:defRPr>
      </a:lvl2pPr>
      <a:lvl3pPr marL="1104900" indent="-228600" algn="l" rtl="0" fontAlgn="base">
        <a:spcBef>
          <a:spcPct val="20000"/>
        </a:spcBef>
        <a:spcAft>
          <a:spcPct val="0"/>
        </a:spcAft>
        <a:buClr>
          <a:schemeClr val="accent1"/>
        </a:buClr>
        <a:buFont typeface="Wingdings 2" pitchFamily="18" charset="2"/>
        <a:buChar char=""/>
        <a:defRPr sz="2400" kern="1200">
          <a:solidFill>
            <a:schemeClr val="tx1"/>
          </a:solidFill>
          <a:latin typeface="+mn-lt"/>
          <a:ea typeface="+mn-ea"/>
          <a:cs typeface="+mn-cs"/>
        </a:defRPr>
      </a:lvl3pPr>
      <a:lvl4pPr marL="1371600" indent="-209550" algn="l" rtl="0" fontAlgn="base">
        <a:spcBef>
          <a:spcPct val="20000"/>
        </a:spcBef>
        <a:spcAft>
          <a:spcPct val="0"/>
        </a:spcAft>
        <a:buClr>
          <a:schemeClr val="accent1"/>
        </a:buClr>
        <a:buFont typeface="Wingdings 2" pitchFamily="18" charset="2"/>
        <a:buChar char=""/>
        <a:defRPr sz="2000" kern="1200">
          <a:solidFill>
            <a:schemeClr val="tx1"/>
          </a:solidFill>
          <a:latin typeface="+mn-lt"/>
          <a:ea typeface="+mn-ea"/>
          <a:cs typeface="+mn-cs"/>
        </a:defRPr>
      </a:lvl4pPr>
      <a:lvl5pPr marL="1600200" indent="-209550" algn="l" rtl="0" fontAlgn="base">
        <a:spcBef>
          <a:spcPct val="20000"/>
        </a:spcBef>
        <a:spcAft>
          <a:spcPct val="0"/>
        </a:spcAft>
        <a:buClr>
          <a:srgbClr val="FF90B2"/>
        </a:buClr>
        <a:buFont typeface="Wingdings 2" pitchFamily="18" charset="2"/>
        <a:buChar char=""/>
        <a:defRPr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hyperlink" Target="http://es.wikipedia.org/wiki/Folcsonom%C3%ADa"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oreilly.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www.maestrosdelweb.com/editorial/haciaxhtml/" TargetMode="External"/><Relationship Id="rId2" Type="http://schemas.openxmlformats.org/officeDocument/2006/relationships/hyperlink" Target="http://www.maestrosdelweb.com/editorial/estandaresweb/" TargetMode="Externa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8" Type="http://schemas.openxmlformats.org/officeDocument/2006/relationships/hyperlink" Target="http://www.maestrosdelweb.com/editorial/maquetando-con-hojas-de-estilo/" TargetMode="External"/><Relationship Id="rId3" Type="http://schemas.openxmlformats.org/officeDocument/2006/relationships/hyperlink" Target="http://www.maestrosdelweb.com/editorial/rubyonrails/" TargetMode="External"/><Relationship Id="rId7" Type="http://schemas.openxmlformats.org/officeDocument/2006/relationships/hyperlink" Target="http://www.maestrosdelweb.com/editorial/optiweb/" TargetMode="External"/><Relationship Id="rId2" Type="http://schemas.openxmlformats.org/officeDocument/2006/relationships/hyperlink" Target="http://www.maestrosdelweb.com/editorial/flash/" TargetMode="External"/><Relationship Id="rId1" Type="http://schemas.openxmlformats.org/officeDocument/2006/relationships/slideLayout" Target="../slideLayouts/slideLayout1.xml"/><Relationship Id="rId6" Type="http://schemas.openxmlformats.org/officeDocument/2006/relationships/hyperlink" Target="http://www.maestrosdelweb.com/editorial/seointro/" TargetMode="External"/><Relationship Id="rId11" Type="http://schemas.openxmlformats.org/officeDocument/2006/relationships/image" Target="../media/image6.jpeg"/><Relationship Id="rId5" Type="http://schemas.openxmlformats.org/officeDocument/2006/relationships/hyperlink" Target="http://www.maestrosdelweb.com/editorial/flashxml/" TargetMode="External"/><Relationship Id="rId10" Type="http://schemas.openxmlformats.org/officeDocument/2006/relationships/hyperlink" Target="http://www.maestrosdelweb.com/editorial/ajax/" TargetMode="External"/><Relationship Id="rId4" Type="http://schemas.openxmlformats.org/officeDocument/2006/relationships/hyperlink" Target="http://www.maestrosdelweb.com/editorial/redessociales/" TargetMode="External"/><Relationship Id="rId9" Type="http://schemas.openxmlformats.org/officeDocument/2006/relationships/hyperlink" Target="http://www.maestrosdelweb.com/editorial/sindicando/"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www.adelat.org/wiki/index.php/Portada"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899592" y="188640"/>
            <a:ext cx="6264696" cy="1584176"/>
          </a:xfrm>
        </p:spPr>
        <p:txBody>
          <a:bodyPr>
            <a:normAutofit fontScale="90000"/>
          </a:bodyPr>
          <a:lstStyle/>
          <a:p>
            <a:pPr marL="484632" algn="ctr" fontAlgn="auto">
              <a:spcAft>
                <a:spcPts val="0"/>
              </a:spcAft>
              <a:defRPr/>
            </a:pPr>
            <a:r>
              <a:rPr lang="es-CO" dirty="0" smtClean="0">
                <a:solidFill>
                  <a:schemeClr val="accent1">
                    <a:tint val="83000"/>
                    <a:satMod val="150000"/>
                  </a:schemeClr>
                </a:solidFill>
              </a:rPr>
              <a:t/>
            </a:r>
            <a:br>
              <a:rPr lang="es-CO" dirty="0" smtClean="0">
                <a:solidFill>
                  <a:schemeClr val="accent1">
                    <a:tint val="83000"/>
                    <a:satMod val="150000"/>
                  </a:schemeClr>
                </a:solidFill>
              </a:rPr>
            </a:br>
            <a:r>
              <a:rPr lang="es-CO" dirty="0" smtClean="0">
                <a:solidFill>
                  <a:schemeClr val="accent1">
                    <a:tint val="83000"/>
                    <a:satMod val="150000"/>
                  </a:schemeClr>
                </a:solidFill>
              </a:rPr>
              <a:t/>
            </a:r>
            <a:br>
              <a:rPr lang="es-CO" dirty="0" smtClean="0">
                <a:solidFill>
                  <a:schemeClr val="accent1">
                    <a:tint val="83000"/>
                    <a:satMod val="150000"/>
                  </a:schemeClr>
                </a:solidFill>
              </a:rPr>
            </a:br>
            <a:r>
              <a:rPr lang="es-CO" dirty="0" smtClean="0">
                <a:solidFill>
                  <a:schemeClr val="accent1">
                    <a:tint val="83000"/>
                    <a:satMod val="150000"/>
                  </a:schemeClr>
                </a:solidFill>
              </a:rPr>
              <a:t/>
            </a:r>
            <a:br>
              <a:rPr lang="es-CO" dirty="0" smtClean="0">
                <a:solidFill>
                  <a:schemeClr val="accent1">
                    <a:tint val="83000"/>
                    <a:satMod val="150000"/>
                  </a:schemeClr>
                </a:solidFill>
              </a:rPr>
            </a:br>
            <a:r>
              <a:rPr lang="es-CO" dirty="0" smtClean="0">
                <a:solidFill>
                  <a:schemeClr val="accent1">
                    <a:tint val="83000"/>
                    <a:satMod val="150000"/>
                  </a:schemeClr>
                </a:solidFill>
              </a:rPr>
              <a:t/>
            </a:r>
            <a:br>
              <a:rPr lang="es-CO" dirty="0" smtClean="0">
                <a:solidFill>
                  <a:schemeClr val="accent1">
                    <a:tint val="83000"/>
                    <a:satMod val="150000"/>
                  </a:schemeClr>
                </a:solidFill>
              </a:rPr>
            </a:br>
            <a:r>
              <a:rPr lang="es-CO" dirty="0" smtClean="0">
                <a:solidFill>
                  <a:schemeClr val="accent1">
                    <a:tint val="83000"/>
                    <a:satMod val="150000"/>
                  </a:schemeClr>
                </a:solidFill>
              </a:rPr>
              <a:t/>
            </a:r>
            <a:br>
              <a:rPr lang="es-CO" dirty="0" smtClean="0">
                <a:solidFill>
                  <a:schemeClr val="accent1">
                    <a:tint val="83000"/>
                    <a:satMod val="150000"/>
                  </a:schemeClr>
                </a:solidFill>
              </a:rPr>
            </a:br>
            <a:r>
              <a:rPr lang="es-CO" dirty="0" smtClean="0">
                <a:solidFill>
                  <a:schemeClr val="accent1">
                    <a:tint val="83000"/>
                    <a:satMod val="150000"/>
                  </a:schemeClr>
                </a:solidFill>
              </a:rPr>
              <a:t/>
            </a:r>
            <a:br>
              <a:rPr lang="es-CO" dirty="0" smtClean="0">
                <a:solidFill>
                  <a:schemeClr val="accent1">
                    <a:tint val="83000"/>
                    <a:satMod val="150000"/>
                  </a:schemeClr>
                </a:solidFill>
              </a:rPr>
            </a:br>
            <a:r>
              <a:rPr lang="es-CO" dirty="0" smtClean="0">
                <a:solidFill>
                  <a:schemeClr val="accent1">
                    <a:tint val="83000"/>
                    <a:satMod val="150000"/>
                  </a:schemeClr>
                </a:solidFill>
              </a:rPr>
              <a:t/>
            </a:r>
            <a:br>
              <a:rPr lang="es-CO" dirty="0" smtClean="0">
                <a:solidFill>
                  <a:schemeClr val="accent1">
                    <a:tint val="83000"/>
                    <a:satMod val="150000"/>
                  </a:schemeClr>
                </a:solidFill>
              </a:rPr>
            </a:br>
            <a:r>
              <a:rPr lang="es-CO" dirty="0" smtClean="0">
                <a:solidFill>
                  <a:schemeClr val="accent1">
                    <a:tint val="83000"/>
                    <a:satMod val="150000"/>
                  </a:schemeClr>
                </a:solidFill>
              </a:rPr>
              <a:t/>
            </a:r>
            <a:br>
              <a:rPr lang="es-CO" dirty="0" smtClean="0">
                <a:solidFill>
                  <a:schemeClr val="accent1">
                    <a:tint val="83000"/>
                    <a:satMod val="150000"/>
                  </a:schemeClr>
                </a:solidFill>
              </a:rPr>
            </a:br>
            <a:r>
              <a:rPr lang="es-CO" dirty="0" smtClean="0">
                <a:solidFill>
                  <a:schemeClr val="accent1">
                    <a:tint val="83000"/>
                    <a:satMod val="150000"/>
                  </a:schemeClr>
                </a:solidFill>
              </a:rPr>
              <a:t/>
            </a:r>
            <a:br>
              <a:rPr lang="es-CO" dirty="0" smtClean="0">
                <a:solidFill>
                  <a:schemeClr val="accent1">
                    <a:tint val="83000"/>
                    <a:satMod val="150000"/>
                  </a:schemeClr>
                </a:solidFill>
              </a:rPr>
            </a:br>
            <a:r>
              <a:rPr lang="es-CO" dirty="0" smtClean="0">
                <a:solidFill>
                  <a:schemeClr val="accent1">
                    <a:tint val="83000"/>
                    <a:satMod val="150000"/>
                  </a:schemeClr>
                </a:solidFill>
              </a:rPr>
              <a:t/>
            </a:r>
            <a:br>
              <a:rPr lang="es-CO" dirty="0" smtClean="0">
                <a:solidFill>
                  <a:schemeClr val="accent1">
                    <a:tint val="83000"/>
                    <a:satMod val="150000"/>
                  </a:schemeClr>
                </a:solidFill>
              </a:rPr>
            </a:br>
            <a:r>
              <a:rPr lang="es-CO" dirty="0" smtClean="0">
                <a:solidFill>
                  <a:schemeClr val="accent1">
                    <a:tint val="83000"/>
                    <a:satMod val="150000"/>
                  </a:schemeClr>
                </a:solidFill>
              </a:rPr>
              <a:t/>
            </a:r>
            <a:br>
              <a:rPr lang="es-CO" dirty="0" smtClean="0">
                <a:solidFill>
                  <a:schemeClr val="accent1">
                    <a:tint val="83000"/>
                    <a:satMod val="150000"/>
                  </a:schemeClr>
                </a:solidFill>
              </a:rPr>
            </a:br>
            <a:r>
              <a:rPr lang="es-CO" dirty="0" smtClean="0">
                <a:solidFill>
                  <a:schemeClr val="accent1">
                    <a:tint val="83000"/>
                    <a:satMod val="150000"/>
                  </a:schemeClr>
                </a:solidFill>
              </a:rPr>
              <a:t/>
            </a:r>
            <a:br>
              <a:rPr lang="es-CO" dirty="0" smtClean="0">
                <a:solidFill>
                  <a:schemeClr val="accent1">
                    <a:tint val="83000"/>
                    <a:satMod val="150000"/>
                  </a:schemeClr>
                </a:solidFill>
              </a:rPr>
            </a:br>
            <a:r>
              <a:rPr lang="es-CO" dirty="0" smtClean="0">
                <a:solidFill>
                  <a:schemeClr val="accent1">
                    <a:tint val="83000"/>
                    <a:satMod val="150000"/>
                  </a:schemeClr>
                </a:solidFill>
              </a:rPr>
              <a:t/>
            </a:r>
            <a:br>
              <a:rPr lang="es-CO" dirty="0" smtClean="0">
                <a:solidFill>
                  <a:schemeClr val="accent1">
                    <a:tint val="83000"/>
                    <a:satMod val="150000"/>
                  </a:schemeClr>
                </a:solidFill>
              </a:rPr>
            </a:br>
            <a:r>
              <a:rPr lang="es-CO" dirty="0" smtClean="0">
                <a:solidFill>
                  <a:schemeClr val="accent1">
                    <a:tint val="83000"/>
                    <a:satMod val="150000"/>
                  </a:schemeClr>
                </a:solidFill>
              </a:rPr>
              <a:t/>
            </a:r>
            <a:br>
              <a:rPr lang="es-CO" dirty="0" smtClean="0">
                <a:solidFill>
                  <a:schemeClr val="accent1">
                    <a:tint val="83000"/>
                    <a:satMod val="150000"/>
                  </a:schemeClr>
                </a:solidFill>
              </a:rPr>
            </a:br>
            <a:r>
              <a:rPr lang="es-CO" dirty="0" smtClean="0">
                <a:solidFill>
                  <a:schemeClr val="accent1">
                    <a:tint val="83000"/>
                    <a:satMod val="150000"/>
                  </a:schemeClr>
                </a:solidFill>
              </a:rPr>
              <a:t/>
            </a:r>
            <a:br>
              <a:rPr lang="es-CO" dirty="0" smtClean="0">
                <a:solidFill>
                  <a:schemeClr val="accent1">
                    <a:tint val="83000"/>
                    <a:satMod val="150000"/>
                  </a:schemeClr>
                </a:solidFill>
              </a:rPr>
            </a:br>
            <a:r>
              <a:rPr lang="es-CO" dirty="0" smtClean="0">
                <a:solidFill>
                  <a:schemeClr val="accent1">
                    <a:tint val="83000"/>
                    <a:satMod val="150000"/>
                  </a:schemeClr>
                </a:solidFill>
              </a:rPr>
              <a:t/>
            </a:r>
            <a:br>
              <a:rPr lang="es-CO" dirty="0" smtClean="0">
                <a:solidFill>
                  <a:schemeClr val="accent1">
                    <a:tint val="83000"/>
                    <a:satMod val="150000"/>
                  </a:schemeClr>
                </a:solidFill>
              </a:rPr>
            </a:br>
            <a:r>
              <a:rPr lang="es-CO" dirty="0" smtClean="0">
                <a:solidFill>
                  <a:schemeClr val="accent1">
                    <a:tint val="83000"/>
                    <a:satMod val="150000"/>
                  </a:schemeClr>
                </a:solidFill>
              </a:rPr>
              <a:t/>
            </a:r>
            <a:br>
              <a:rPr lang="es-CO" dirty="0" smtClean="0">
                <a:solidFill>
                  <a:schemeClr val="accent1">
                    <a:tint val="83000"/>
                    <a:satMod val="150000"/>
                  </a:schemeClr>
                </a:solidFill>
              </a:rPr>
            </a:br>
            <a:r>
              <a:rPr lang="es-CO" dirty="0" smtClean="0">
                <a:solidFill>
                  <a:schemeClr val="accent1">
                    <a:tint val="83000"/>
                    <a:satMod val="150000"/>
                  </a:schemeClr>
                </a:solidFill>
              </a:rPr>
              <a:t/>
            </a:r>
            <a:br>
              <a:rPr lang="es-CO" dirty="0" smtClean="0">
                <a:solidFill>
                  <a:schemeClr val="accent1">
                    <a:tint val="83000"/>
                    <a:satMod val="150000"/>
                  </a:schemeClr>
                </a:solidFill>
              </a:rPr>
            </a:br>
            <a:r>
              <a:rPr lang="es-CO" dirty="0" smtClean="0">
                <a:solidFill>
                  <a:schemeClr val="accent1">
                    <a:tint val="83000"/>
                    <a:satMod val="150000"/>
                  </a:schemeClr>
                </a:solidFill>
              </a:rPr>
              <a:t/>
            </a:r>
            <a:br>
              <a:rPr lang="es-CO" dirty="0" smtClean="0">
                <a:solidFill>
                  <a:schemeClr val="accent1">
                    <a:tint val="83000"/>
                    <a:satMod val="150000"/>
                  </a:schemeClr>
                </a:solidFill>
              </a:rPr>
            </a:br>
            <a:r>
              <a:rPr lang="es-CO" dirty="0" smtClean="0">
                <a:solidFill>
                  <a:schemeClr val="accent1">
                    <a:tint val="83000"/>
                    <a:satMod val="150000"/>
                  </a:schemeClr>
                </a:solidFill>
              </a:rPr>
              <a:t/>
            </a:r>
            <a:br>
              <a:rPr lang="es-CO" dirty="0" smtClean="0">
                <a:solidFill>
                  <a:schemeClr val="accent1">
                    <a:tint val="83000"/>
                    <a:satMod val="150000"/>
                  </a:schemeClr>
                </a:solidFill>
              </a:rPr>
            </a:br>
            <a:r>
              <a:rPr lang="es-CO" dirty="0" smtClean="0">
                <a:solidFill>
                  <a:schemeClr val="accent1">
                    <a:tint val="83000"/>
                    <a:satMod val="150000"/>
                  </a:schemeClr>
                </a:solidFill>
              </a:rPr>
              <a:t/>
            </a:r>
            <a:br>
              <a:rPr lang="es-CO" dirty="0" smtClean="0">
                <a:solidFill>
                  <a:schemeClr val="accent1">
                    <a:tint val="83000"/>
                    <a:satMod val="150000"/>
                  </a:schemeClr>
                </a:solidFill>
              </a:rPr>
            </a:br>
            <a:r>
              <a:rPr lang="es-CO" dirty="0" smtClean="0">
                <a:solidFill>
                  <a:schemeClr val="accent1">
                    <a:tint val="83000"/>
                    <a:satMod val="150000"/>
                  </a:schemeClr>
                </a:solidFill>
              </a:rPr>
              <a:t/>
            </a:r>
            <a:br>
              <a:rPr lang="es-CO" dirty="0" smtClean="0">
                <a:solidFill>
                  <a:schemeClr val="accent1">
                    <a:tint val="83000"/>
                    <a:satMod val="150000"/>
                  </a:schemeClr>
                </a:solidFill>
              </a:rPr>
            </a:br>
            <a:r>
              <a:rPr lang="es-CO" dirty="0" smtClean="0">
                <a:solidFill>
                  <a:schemeClr val="accent1">
                    <a:tint val="83000"/>
                    <a:satMod val="150000"/>
                  </a:schemeClr>
                </a:solidFill>
              </a:rPr>
              <a:t/>
            </a:r>
            <a:br>
              <a:rPr lang="es-CO" dirty="0" smtClean="0">
                <a:solidFill>
                  <a:schemeClr val="accent1">
                    <a:tint val="83000"/>
                    <a:satMod val="150000"/>
                  </a:schemeClr>
                </a:solidFill>
              </a:rPr>
            </a:br>
            <a:r>
              <a:rPr lang="es-CO" dirty="0" smtClean="0">
                <a:solidFill>
                  <a:schemeClr val="accent1">
                    <a:tint val="83000"/>
                    <a:satMod val="150000"/>
                  </a:schemeClr>
                </a:solidFill>
              </a:rPr>
              <a:t/>
            </a:r>
            <a:br>
              <a:rPr lang="es-CO" dirty="0" smtClean="0">
                <a:solidFill>
                  <a:schemeClr val="accent1">
                    <a:tint val="83000"/>
                    <a:satMod val="150000"/>
                  </a:schemeClr>
                </a:solidFill>
              </a:rPr>
            </a:br>
            <a:r>
              <a:rPr lang="es-CO" dirty="0" smtClean="0">
                <a:solidFill>
                  <a:schemeClr val="accent1">
                    <a:tint val="83000"/>
                    <a:satMod val="150000"/>
                  </a:schemeClr>
                </a:solidFill>
              </a:rPr>
              <a:t/>
            </a:r>
            <a:br>
              <a:rPr lang="es-CO" dirty="0" smtClean="0">
                <a:solidFill>
                  <a:schemeClr val="accent1">
                    <a:tint val="83000"/>
                    <a:satMod val="150000"/>
                  </a:schemeClr>
                </a:solidFill>
              </a:rPr>
            </a:br>
            <a:r>
              <a:rPr lang="es-CO" dirty="0" smtClean="0">
                <a:solidFill>
                  <a:schemeClr val="accent1">
                    <a:tint val="83000"/>
                    <a:satMod val="150000"/>
                  </a:schemeClr>
                </a:solidFill>
              </a:rPr>
              <a:t/>
            </a:r>
            <a:br>
              <a:rPr lang="es-CO" dirty="0" smtClean="0">
                <a:solidFill>
                  <a:schemeClr val="accent1">
                    <a:tint val="83000"/>
                    <a:satMod val="150000"/>
                  </a:schemeClr>
                </a:solidFill>
              </a:rPr>
            </a:br>
            <a:r>
              <a:rPr lang="es-CO" dirty="0" smtClean="0">
                <a:solidFill>
                  <a:schemeClr val="accent1">
                    <a:tint val="83000"/>
                    <a:satMod val="150000"/>
                  </a:schemeClr>
                </a:solidFill>
              </a:rPr>
              <a:t/>
            </a:r>
            <a:br>
              <a:rPr lang="es-CO" dirty="0" smtClean="0">
                <a:solidFill>
                  <a:schemeClr val="accent1">
                    <a:tint val="83000"/>
                    <a:satMod val="150000"/>
                  </a:schemeClr>
                </a:solidFill>
              </a:rPr>
            </a:br>
            <a:r>
              <a:rPr lang="es-CO" dirty="0" smtClean="0">
                <a:solidFill>
                  <a:schemeClr val="accent1">
                    <a:tint val="83000"/>
                    <a:satMod val="150000"/>
                  </a:schemeClr>
                </a:solidFill>
              </a:rPr>
              <a:t/>
            </a:r>
            <a:br>
              <a:rPr lang="es-CO" dirty="0" smtClean="0">
                <a:solidFill>
                  <a:schemeClr val="accent1">
                    <a:tint val="83000"/>
                    <a:satMod val="150000"/>
                  </a:schemeClr>
                </a:solidFill>
              </a:rPr>
            </a:br>
            <a:r>
              <a:rPr lang="es-CO" dirty="0" smtClean="0">
                <a:solidFill>
                  <a:schemeClr val="accent1">
                    <a:tint val="83000"/>
                    <a:satMod val="150000"/>
                  </a:schemeClr>
                </a:solidFill>
              </a:rPr>
              <a:t/>
            </a:r>
            <a:br>
              <a:rPr lang="es-CO" dirty="0" smtClean="0">
                <a:solidFill>
                  <a:schemeClr val="accent1">
                    <a:tint val="83000"/>
                    <a:satMod val="150000"/>
                  </a:schemeClr>
                </a:solidFill>
              </a:rPr>
            </a:br>
            <a:r>
              <a:rPr lang="es-CO" dirty="0" smtClean="0">
                <a:solidFill>
                  <a:schemeClr val="accent1">
                    <a:tint val="83000"/>
                    <a:satMod val="150000"/>
                  </a:schemeClr>
                </a:solidFill>
              </a:rPr>
              <a:t/>
            </a:r>
            <a:br>
              <a:rPr lang="es-CO" dirty="0" smtClean="0">
                <a:solidFill>
                  <a:schemeClr val="accent1">
                    <a:tint val="83000"/>
                    <a:satMod val="150000"/>
                  </a:schemeClr>
                </a:solidFill>
              </a:rPr>
            </a:br>
            <a:r>
              <a:rPr lang="es-CO" dirty="0" smtClean="0">
                <a:solidFill>
                  <a:schemeClr val="accent1">
                    <a:tint val="83000"/>
                    <a:satMod val="150000"/>
                  </a:schemeClr>
                </a:solidFill>
              </a:rPr>
              <a:t/>
            </a:r>
            <a:br>
              <a:rPr lang="es-CO" dirty="0" smtClean="0">
                <a:solidFill>
                  <a:schemeClr val="accent1">
                    <a:tint val="83000"/>
                    <a:satMod val="150000"/>
                  </a:schemeClr>
                </a:solidFill>
              </a:rPr>
            </a:br>
            <a:r>
              <a:rPr lang="es-CO" dirty="0" smtClean="0">
                <a:solidFill>
                  <a:schemeClr val="accent1">
                    <a:tint val="83000"/>
                    <a:satMod val="150000"/>
                  </a:schemeClr>
                </a:solidFill>
              </a:rPr>
              <a:t/>
            </a:r>
            <a:br>
              <a:rPr lang="es-CO" dirty="0" smtClean="0">
                <a:solidFill>
                  <a:schemeClr val="accent1">
                    <a:tint val="83000"/>
                    <a:satMod val="150000"/>
                  </a:schemeClr>
                </a:solidFill>
              </a:rPr>
            </a:br>
            <a:r>
              <a:rPr lang="es-CO" dirty="0" smtClean="0">
                <a:solidFill>
                  <a:schemeClr val="accent1">
                    <a:tint val="83000"/>
                    <a:satMod val="150000"/>
                  </a:schemeClr>
                </a:solidFill>
              </a:rPr>
              <a:t/>
            </a:r>
            <a:br>
              <a:rPr lang="es-CO" dirty="0" smtClean="0">
                <a:solidFill>
                  <a:schemeClr val="accent1">
                    <a:tint val="83000"/>
                    <a:satMod val="150000"/>
                  </a:schemeClr>
                </a:solidFill>
              </a:rPr>
            </a:br>
            <a:r>
              <a:rPr lang="es-CO" dirty="0" smtClean="0">
                <a:solidFill>
                  <a:schemeClr val="accent1">
                    <a:tint val="83000"/>
                    <a:satMod val="150000"/>
                  </a:schemeClr>
                </a:solidFill>
              </a:rPr>
              <a:t/>
            </a:r>
            <a:br>
              <a:rPr lang="es-CO" dirty="0" smtClean="0">
                <a:solidFill>
                  <a:schemeClr val="accent1">
                    <a:tint val="83000"/>
                    <a:satMod val="150000"/>
                  </a:schemeClr>
                </a:solidFill>
              </a:rPr>
            </a:br>
            <a:r>
              <a:rPr lang="es-CO" dirty="0" smtClean="0">
                <a:solidFill>
                  <a:schemeClr val="accent1">
                    <a:tint val="83000"/>
                    <a:satMod val="150000"/>
                  </a:schemeClr>
                </a:solidFill>
              </a:rPr>
              <a:t/>
            </a:r>
            <a:br>
              <a:rPr lang="es-CO" dirty="0" smtClean="0">
                <a:solidFill>
                  <a:schemeClr val="accent1">
                    <a:tint val="83000"/>
                    <a:satMod val="150000"/>
                  </a:schemeClr>
                </a:solidFill>
              </a:rPr>
            </a:br>
            <a:r>
              <a:rPr lang="es-CO" dirty="0" smtClean="0">
                <a:solidFill>
                  <a:schemeClr val="accent1">
                    <a:tint val="83000"/>
                    <a:satMod val="150000"/>
                  </a:schemeClr>
                </a:solidFill>
              </a:rPr>
              <a:t>¿QUE ES LA WEB 2.0</a:t>
            </a:r>
            <a:endParaRPr lang="es-CO" dirty="0">
              <a:solidFill>
                <a:schemeClr val="accent1">
                  <a:tint val="83000"/>
                  <a:satMod val="150000"/>
                </a:schemeClr>
              </a:solidFill>
            </a:endParaRPr>
          </a:p>
        </p:txBody>
      </p:sp>
      <p:sp>
        <p:nvSpPr>
          <p:cNvPr id="5" name="4 Subtítulo"/>
          <p:cNvSpPr>
            <a:spLocks noGrp="1"/>
          </p:cNvSpPr>
          <p:nvPr>
            <p:ph type="subTitle" idx="1"/>
          </p:nvPr>
        </p:nvSpPr>
        <p:spPr>
          <a:xfrm>
            <a:off x="827584" y="1988840"/>
            <a:ext cx="7137580" cy="4320480"/>
          </a:xfrm>
        </p:spPr>
        <p:txBody>
          <a:bodyPr>
            <a:normAutofit/>
          </a:bodyPr>
          <a:lstStyle/>
          <a:p>
            <a:pPr algn="l" fontAlgn="auto">
              <a:spcBef>
                <a:spcPct val="0"/>
              </a:spcBef>
              <a:spcAft>
                <a:spcPts val="0"/>
              </a:spcAft>
              <a:buClrTx/>
              <a:buSzTx/>
              <a:buFont typeface="Wingdings 2"/>
              <a:buNone/>
              <a:defRPr/>
            </a:pPr>
            <a:r>
              <a:rPr lang="es-CO" sz="2400" dirty="0" smtClean="0"/>
              <a:t> </a:t>
            </a:r>
            <a:r>
              <a:rPr lang="es-CO" sz="2400" dirty="0" smtClean="0">
                <a:latin typeface="Comic Sans MS" pitchFamily="66" charset="0"/>
              </a:rPr>
              <a:t>Es la nueva forma de aprovechar la red, permitiendo la participación activa de los usuarios, a través de opciones que le dan al usuario voz propia en la web, pudiendo administrar sus propios contenidos, opinar sobre otros, enviar y recibir información con otras personas de su mismo estatus o instituciones que así lo permitan. La estructura es más dinámica y utiliza formatos más modernos, que posibilitan más funciones.</a:t>
            </a:r>
          </a:p>
        </p:txBody>
      </p:sp>
      <p:pic>
        <p:nvPicPr>
          <p:cNvPr id="10244" name="8 Imagen" descr="http://www.ads.gobierno.pr/secciones/enlaces/imagenes/enlaces-foto-1.jpg"/>
          <p:cNvPicPr>
            <a:picLocks noChangeAspect="1" noChangeArrowheads="1"/>
          </p:cNvPicPr>
          <p:nvPr/>
        </p:nvPicPr>
        <p:blipFill>
          <a:blip r:embed="rId2"/>
          <a:srcRect/>
          <a:stretch>
            <a:fillRect/>
          </a:stretch>
        </p:blipFill>
        <p:spPr bwMode="auto">
          <a:xfrm>
            <a:off x="7092950" y="1557338"/>
            <a:ext cx="1809750" cy="1727200"/>
          </a:xfrm>
          <a:prstGeom prst="rect">
            <a:avLst/>
          </a:prstGeom>
          <a:noFill/>
          <a:ln w="9525">
            <a:noFill/>
            <a:miter lim="800000"/>
            <a:headEnd/>
            <a:tailEnd/>
          </a:ln>
        </p:spPr>
      </p:pic>
    </p:spTree>
  </p:cSld>
  <p:clrMapOvr>
    <a:masterClrMapping/>
  </p:clrMapOvr>
  <p:transition spd="med">
    <p:zoom dir="in"/>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540544" y="776289"/>
            <a:ext cx="8062912" cy="996528"/>
          </a:xfrm>
        </p:spPr>
        <p:txBody>
          <a:bodyPr/>
          <a:lstStyle/>
          <a:p>
            <a:pPr marL="484632" algn="ctr" fontAlgn="auto">
              <a:spcAft>
                <a:spcPts val="0"/>
              </a:spcAft>
              <a:defRPr/>
            </a:pPr>
            <a:r>
              <a:rPr lang="es-CO" dirty="0" smtClean="0">
                <a:solidFill>
                  <a:schemeClr val="accent1">
                    <a:tint val="83000"/>
                    <a:satMod val="150000"/>
                  </a:schemeClr>
                </a:solidFill>
              </a:rPr>
              <a:t>DESVENTAJAS</a:t>
            </a:r>
            <a:endParaRPr lang="es-CO" dirty="0">
              <a:solidFill>
                <a:schemeClr val="accent1">
                  <a:tint val="83000"/>
                  <a:satMod val="150000"/>
                </a:schemeClr>
              </a:solidFill>
            </a:endParaRPr>
          </a:p>
        </p:txBody>
      </p:sp>
      <p:sp>
        <p:nvSpPr>
          <p:cNvPr id="3" name="2 Subtítulo"/>
          <p:cNvSpPr>
            <a:spLocks noGrp="1"/>
          </p:cNvSpPr>
          <p:nvPr>
            <p:ph type="subTitle" idx="1"/>
          </p:nvPr>
        </p:nvSpPr>
        <p:spPr>
          <a:xfrm>
            <a:off x="540544" y="2250280"/>
            <a:ext cx="8062912" cy="2474864"/>
          </a:xfrm>
        </p:spPr>
        <p:txBody>
          <a:bodyPr>
            <a:normAutofit fontScale="92500" lnSpcReduction="10000"/>
          </a:bodyPr>
          <a:lstStyle/>
          <a:p>
            <a:pPr algn="just" fontAlgn="auto">
              <a:spcAft>
                <a:spcPts val="0"/>
              </a:spcAft>
              <a:buFont typeface="Wingdings" pitchFamily="2" charset="2"/>
              <a:buChar char="§"/>
              <a:defRPr/>
            </a:pPr>
            <a:r>
              <a:rPr lang="es-CO" dirty="0" smtClean="0"/>
              <a:t> El problema más importante de la tecnología es que conlleva nuevos riesgos de revelar nuestros datos</a:t>
            </a:r>
          </a:p>
          <a:p>
            <a:pPr algn="just" fontAlgn="auto">
              <a:spcAft>
                <a:spcPts val="0"/>
              </a:spcAft>
              <a:buFont typeface="Wingdings" pitchFamily="2" charset="2"/>
              <a:buChar char="§"/>
              <a:defRPr/>
            </a:pPr>
            <a:r>
              <a:rPr lang="es-CO" dirty="0" smtClean="0"/>
              <a:t>Inseguridad del los almacenamientos</a:t>
            </a:r>
          </a:p>
          <a:p>
            <a:pPr algn="just" fontAlgn="auto">
              <a:spcAft>
                <a:spcPts val="0"/>
              </a:spcAft>
              <a:buFont typeface="Wingdings" pitchFamily="2" charset="2"/>
              <a:buChar char="§"/>
              <a:defRPr/>
            </a:pPr>
            <a:r>
              <a:rPr lang="es-CO" dirty="0" smtClean="0"/>
              <a:t>Espionaje de estado</a:t>
            </a:r>
          </a:p>
          <a:p>
            <a:pPr algn="just" fontAlgn="auto">
              <a:spcAft>
                <a:spcPts val="0"/>
              </a:spcAft>
              <a:buFont typeface="Arial" pitchFamily="34" charset="0"/>
              <a:buChar char="•"/>
              <a:defRPr/>
            </a:pPr>
            <a:r>
              <a:rPr lang="es-CO" dirty="0" smtClean="0"/>
              <a:t>Menos intimidad</a:t>
            </a:r>
          </a:p>
          <a:p>
            <a:pPr algn="just" fontAlgn="auto">
              <a:spcAft>
                <a:spcPts val="0"/>
              </a:spcAft>
              <a:buFont typeface="Wingdings 2"/>
              <a:buNone/>
              <a:defRPr/>
            </a:pPr>
            <a:endParaRPr lang="es-CO" dirty="0" smtClean="0"/>
          </a:p>
          <a:p>
            <a:pPr fontAlgn="auto">
              <a:spcAft>
                <a:spcPts val="0"/>
              </a:spcAft>
              <a:buFont typeface="Wingdings 2"/>
              <a:buNone/>
              <a:defRPr/>
            </a:pPr>
            <a:endParaRPr lang="es-CO" dirty="0"/>
          </a:p>
        </p:txBody>
      </p:sp>
      <p:pic>
        <p:nvPicPr>
          <p:cNvPr id="19460" name="Picture 2" descr="http://t1.gstatic.com/images?q=tbn:ANd9GcQPE1RVXNRlL8OzK9JoaRloDpAXXwyeAoR0whwZ8NLV3jXEwpbfwZqzMAFxuw"/>
          <p:cNvPicPr>
            <a:picLocks noChangeAspect="1" noChangeArrowheads="1"/>
          </p:cNvPicPr>
          <p:nvPr/>
        </p:nvPicPr>
        <p:blipFill>
          <a:blip r:embed="rId3"/>
          <a:srcRect/>
          <a:stretch>
            <a:fillRect/>
          </a:stretch>
        </p:blipFill>
        <p:spPr bwMode="auto">
          <a:xfrm>
            <a:off x="4500563" y="4005263"/>
            <a:ext cx="2028825" cy="2039937"/>
          </a:xfrm>
          <a:prstGeom prst="rect">
            <a:avLst/>
          </a:prstGeom>
          <a:noFill/>
          <a:ln w="9525">
            <a:noFill/>
            <a:miter lim="800000"/>
            <a:headEnd/>
            <a:tailEnd/>
          </a:ln>
        </p:spPr>
      </p:pic>
    </p:spTree>
  </p:cSld>
  <p:clrMapOvr>
    <a:masterClrMapping/>
  </p:clrMapOvr>
  <p:transition spd="slow">
    <p:wedg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3347864" y="908720"/>
            <a:ext cx="3960440" cy="1656184"/>
          </a:xfrm>
        </p:spPr>
        <p:txBody>
          <a:bodyPr>
            <a:normAutofit fontScale="90000"/>
          </a:bodyPr>
          <a:lstStyle/>
          <a:p>
            <a:pPr marL="484632" fontAlgn="auto">
              <a:spcAft>
                <a:spcPts val="0"/>
              </a:spcAft>
              <a:defRPr/>
            </a:pPr>
            <a:r>
              <a:rPr lang="es-CO" dirty="0" smtClean="0">
                <a:solidFill>
                  <a:schemeClr val="accent1">
                    <a:tint val="83000"/>
                    <a:satMod val="150000"/>
                  </a:schemeClr>
                </a:solidFill>
              </a:rPr>
              <a:t>Aplicaciones educativas</a:t>
            </a:r>
            <a:endParaRPr lang="es-CO" dirty="0">
              <a:solidFill>
                <a:schemeClr val="accent1">
                  <a:tint val="83000"/>
                  <a:satMod val="150000"/>
                </a:schemeClr>
              </a:solidFill>
            </a:endParaRPr>
          </a:p>
        </p:txBody>
      </p:sp>
      <p:sp>
        <p:nvSpPr>
          <p:cNvPr id="5" name="4 Subtítulo"/>
          <p:cNvSpPr>
            <a:spLocks noGrp="1"/>
          </p:cNvSpPr>
          <p:nvPr>
            <p:ph type="subTitle" idx="1"/>
          </p:nvPr>
        </p:nvSpPr>
        <p:spPr>
          <a:xfrm>
            <a:off x="539552" y="2636912"/>
            <a:ext cx="8062912" cy="3122936"/>
          </a:xfrm>
        </p:spPr>
        <p:txBody>
          <a:bodyPr>
            <a:normAutofit fontScale="70000" lnSpcReduction="20000"/>
          </a:bodyPr>
          <a:lstStyle/>
          <a:p>
            <a:pPr algn="l" fontAlgn="auto">
              <a:spcAft>
                <a:spcPts val="0"/>
              </a:spcAft>
              <a:buFont typeface="Wingdings 2"/>
              <a:buNone/>
              <a:defRPr/>
            </a:pPr>
            <a:r>
              <a:rPr lang="es-CO" sz="3200" dirty="0" smtClean="0">
                <a:latin typeface="Comic Sans MS" pitchFamily="66" charset="0"/>
              </a:rPr>
              <a:t>Estudiantes</a:t>
            </a:r>
            <a:endParaRPr lang="es-CO" sz="4400" dirty="0" smtClean="0">
              <a:latin typeface="Comic Sans MS" pitchFamily="66" charset="0"/>
            </a:endParaRPr>
          </a:p>
          <a:p>
            <a:pPr lvl="1" algn="l" fontAlgn="auto">
              <a:spcAft>
                <a:spcPts val="0"/>
              </a:spcAft>
              <a:buFont typeface="Arial" pitchFamily="34" charset="0"/>
              <a:buChar char="•"/>
              <a:defRPr/>
            </a:pPr>
            <a:r>
              <a:rPr lang="es-CO" sz="3100" dirty="0" smtClean="0">
                <a:latin typeface="Comic Sans MS" pitchFamily="66" charset="0"/>
              </a:rPr>
              <a:t>Competencias digitales: saber navegar (buscar, valorar y seleccionar), expresarse y comunicarse con otros en el ciberespacio, conocer los riesgos (plagio, </a:t>
            </a:r>
            <a:r>
              <a:rPr lang="es-CO" sz="3100" dirty="0" err="1" smtClean="0">
                <a:latin typeface="Comic Sans MS" pitchFamily="66" charset="0"/>
              </a:rPr>
              <a:t>spam</a:t>
            </a:r>
            <a:r>
              <a:rPr lang="es-CO" sz="3100" dirty="0" smtClean="0">
                <a:latin typeface="Comic Sans MS" pitchFamily="66" charset="0"/>
              </a:rPr>
              <a:t>, falsedad)</a:t>
            </a:r>
          </a:p>
          <a:p>
            <a:pPr lvl="1" algn="l" fontAlgn="auto">
              <a:spcAft>
                <a:spcPts val="0"/>
              </a:spcAft>
              <a:buFont typeface="Arial" pitchFamily="34" charset="0"/>
              <a:buChar char="•"/>
              <a:defRPr/>
            </a:pPr>
            <a:r>
              <a:rPr lang="es-CO" sz="3100" dirty="0" smtClean="0">
                <a:latin typeface="Comic Sans MS" pitchFamily="66" charset="0"/>
              </a:rPr>
              <a:t>Competencias sociales: saber trabajar en equipo con respeto y responsabilidad.</a:t>
            </a:r>
          </a:p>
          <a:p>
            <a:pPr lvl="1" algn="l" fontAlgn="auto">
              <a:spcAft>
                <a:spcPts val="0"/>
              </a:spcAft>
              <a:buFont typeface="Arial" pitchFamily="34" charset="0"/>
              <a:buChar char="•"/>
              <a:defRPr/>
            </a:pPr>
            <a:r>
              <a:rPr lang="es-CO" sz="3100" dirty="0" smtClean="0">
                <a:latin typeface="Comic Sans MS" pitchFamily="66" charset="0"/>
              </a:rPr>
              <a:t>Otras: capacidad de crítica, creatividad, capacidad de resolución de problemas, iniciativa y aprendizaje autónomo, etc.</a:t>
            </a:r>
          </a:p>
          <a:p>
            <a:pPr algn="l" fontAlgn="auto">
              <a:spcAft>
                <a:spcPts val="0"/>
              </a:spcAft>
              <a:buFont typeface="Wingdings 2"/>
              <a:buNone/>
              <a:defRPr/>
            </a:pPr>
            <a:endParaRPr lang="es-CO" dirty="0"/>
          </a:p>
        </p:txBody>
      </p:sp>
      <p:pic>
        <p:nvPicPr>
          <p:cNvPr id="20484" name="Picture 3" descr="http://t3.gstatic.com/images?q=tbn:ANd9GcRJwEYskzjy5DUMH6wQvtbPm8d6VcdNDEE4w5wiWIcDqSysF2hrQq1mc4s"/>
          <p:cNvPicPr>
            <a:picLocks noChangeAspect="1" noChangeArrowheads="1"/>
          </p:cNvPicPr>
          <p:nvPr/>
        </p:nvPicPr>
        <p:blipFill>
          <a:blip r:embed="rId2"/>
          <a:srcRect/>
          <a:stretch>
            <a:fillRect/>
          </a:stretch>
        </p:blipFill>
        <p:spPr bwMode="auto">
          <a:xfrm>
            <a:off x="468313" y="765175"/>
            <a:ext cx="3024187" cy="1223963"/>
          </a:xfrm>
          <a:prstGeom prst="rect">
            <a:avLst/>
          </a:prstGeom>
          <a:noFill/>
          <a:ln w="9525">
            <a:noFill/>
            <a:miter lim="800000"/>
            <a:headEnd/>
            <a:tailEnd/>
          </a:ln>
        </p:spPr>
      </p:pic>
    </p:spTree>
  </p:cSld>
  <p:clrMapOvr>
    <a:masterClrMapping/>
  </p:clrMapOvr>
  <p:transition spd="slow">
    <p:plus/>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type="subTitle" idx="1"/>
          </p:nvPr>
        </p:nvSpPr>
        <p:spPr>
          <a:xfrm>
            <a:off x="755576" y="1484784"/>
            <a:ext cx="8062912" cy="4104456"/>
          </a:xfrm>
        </p:spPr>
        <p:txBody>
          <a:bodyPr>
            <a:noAutofit/>
          </a:bodyPr>
          <a:lstStyle/>
          <a:p>
            <a:pPr algn="l" fontAlgn="auto">
              <a:spcAft>
                <a:spcPts val="0"/>
              </a:spcAft>
              <a:buFont typeface="Wingdings 2"/>
              <a:buNone/>
              <a:defRPr/>
            </a:pPr>
            <a:r>
              <a:rPr lang="es-CO" sz="2000" dirty="0" smtClean="0">
                <a:latin typeface="Comic Sans MS" pitchFamily="66" charset="0"/>
              </a:rPr>
              <a:t>Profesorado</a:t>
            </a:r>
          </a:p>
          <a:p>
            <a:pPr lvl="1" algn="l" fontAlgn="auto">
              <a:spcAft>
                <a:spcPts val="0"/>
              </a:spcAft>
              <a:buFont typeface="Arial" pitchFamily="34" charset="0"/>
              <a:buChar char="•"/>
              <a:defRPr/>
            </a:pPr>
            <a:r>
              <a:rPr lang="es-CO" sz="2000" dirty="0" smtClean="0">
                <a:latin typeface="Comic Sans MS" pitchFamily="66" charset="0"/>
              </a:rPr>
              <a:t>Competencias digitales: las mismas que los estudiantes.</a:t>
            </a:r>
          </a:p>
          <a:p>
            <a:pPr lvl="1" algn="l" fontAlgn="auto">
              <a:spcAft>
                <a:spcPts val="0"/>
              </a:spcAft>
              <a:buFont typeface="Arial" pitchFamily="34" charset="0"/>
              <a:buChar char="•"/>
              <a:defRPr/>
            </a:pPr>
            <a:r>
              <a:rPr lang="es-CO" sz="2000" dirty="0" smtClean="0">
                <a:latin typeface="Comic Sans MS" pitchFamily="66" charset="0"/>
              </a:rPr>
              <a:t>Competencias didácticas: aplicar modelos de uso de las aplicaciones web 2.0 bien contextualizados.</a:t>
            </a:r>
          </a:p>
          <a:p>
            <a:pPr lvl="1" algn="l" fontAlgn="auto">
              <a:spcAft>
                <a:spcPts val="0"/>
              </a:spcAft>
              <a:buFont typeface="Arial" pitchFamily="34" charset="0"/>
              <a:buChar char="•"/>
              <a:defRPr/>
            </a:pPr>
            <a:r>
              <a:rPr lang="es-CO" sz="2000" dirty="0" smtClean="0">
                <a:latin typeface="Comic Sans MS" pitchFamily="66" charset="0"/>
              </a:rPr>
              <a:t>Conocimiento de las reglas claras en cuanto a la utilización de los recursos.</a:t>
            </a:r>
          </a:p>
          <a:p>
            <a:pPr algn="l" fontAlgn="auto">
              <a:spcAft>
                <a:spcPts val="0"/>
              </a:spcAft>
              <a:buFont typeface="Arial" pitchFamily="34" charset="0"/>
              <a:buChar char="•"/>
              <a:defRPr/>
            </a:pPr>
            <a:r>
              <a:rPr lang="es-CO" sz="2000" dirty="0" smtClean="0">
                <a:latin typeface="Comic Sans MS" pitchFamily="66" charset="0"/>
              </a:rPr>
              <a:t>Actitud favorable hacia la integración de las TIC en su </a:t>
            </a:r>
            <a:r>
              <a:rPr lang="es-CO" sz="2000" dirty="0" err="1" smtClean="0">
                <a:latin typeface="Comic Sans MS" pitchFamily="66" charset="0"/>
              </a:rPr>
              <a:t>acPodemos</a:t>
            </a:r>
            <a:r>
              <a:rPr lang="es-CO" sz="2000" dirty="0" smtClean="0">
                <a:latin typeface="Comic Sans MS" pitchFamily="66" charset="0"/>
              </a:rPr>
              <a:t> compartir información (Derechos de Autor </a:t>
            </a:r>
            <a:r>
              <a:rPr lang="es-CO" sz="2000" dirty="0" err="1" smtClean="0">
                <a:latin typeface="Comic Sans MS" pitchFamily="66" charset="0"/>
              </a:rPr>
              <a:t>Creative</a:t>
            </a:r>
            <a:r>
              <a:rPr lang="es-CO" sz="2000" dirty="0" smtClean="0">
                <a:latin typeface="Comic Sans MS" pitchFamily="66" charset="0"/>
              </a:rPr>
              <a:t> </a:t>
            </a:r>
            <a:r>
              <a:rPr lang="es-CO" sz="2000" dirty="0" err="1" smtClean="0">
                <a:latin typeface="Comic Sans MS" pitchFamily="66" charset="0"/>
              </a:rPr>
              <a:t>Commons</a:t>
            </a:r>
            <a:r>
              <a:rPr lang="es-CO" sz="2000" dirty="0" smtClean="0">
                <a:latin typeface="Comic Sans MS" pitchFamily="66" charset="0"/>
              </a:rPr>
              <a:t>).</a:t>
            </a:r>
          </a:p>
          <a:p>
            <a:pPr algn="l" fontAlgn="auto">
              <a:spcAft>
                <a:spcPts val="0"/>
              </a:spcAft>
              <a:buFont typeface="Wingdings 2"/>
              <a:buNone/>
              <a:defRPr/>
            </a:pPr>
            <a:r>
              <a:rPr lang="es-CO" sz="2000" dirty="0" smtClean="0">
                <a:latin typeface="Comic Sans MS" pitchFamily="66" charset="0"/>
              </a:rPr>
              <a:t>Subir archivos a la red (Publicar y compartir información por medio de herramientas como: </a:t>
            </a:r>
            <a:r>
              <a:rPr lang="es-CO" sz="2000" dirty="0" err="1" smtClean="0">
                <a:latin typeface="Comic Sans MS" pitchFamily="66" charset="0"/>
              </a:rPr>
              <a:t>Scribd</a:t>
            </a:r>
            <a:r>
              <a:rPr lang="es-CO" sz="2000" dirty="0" smtClean="0">
                <a:latin typeface="Comic Sans MS" pitchFamily="66" charset="0"/>
              </a:rPr>
              <a:t>, </a:t>
            </a:r>
            <a:r>
              <a:rPr lang="es-CO" sz="2000" dirty="0" err="1" smtClean="0">
                <a:latin typeface="Comic Sans MS" pitchFamily="66" charset="0"/>
              </a:rPr>
              <a:t>Slideshare</a:t>
            </a:r>
            <a:r>
              <a:rPr lang="es-CO" sz="2000" dirty="0" smtClean="0">
                <a:latin typeface="Comic Sans MS" pitchFamily="66" charset="0"/>
              </a:rPr>
              <a:t>, entre otras).</a:t>
            </a:r>
          </a:p>
        </p:txBody>
      </p:sp>
      <p:pic>
        <p:nvPicPr>
          <p:cNvPr id="21507" name="Picture 2" descr="http://t3.gstatic.com/images?q=tbn:ANd9GcS8z6qWkXoy2D3VBsHn-b0uaHvGfnu6rVhE55cxV1yKSm5tsPVsI7t0IP_p"/>
          <p:cNvPicPr>
            <a:picLocks noChangeAspect="1" noChangeArrowheads="1"/>
          </p:cNvPicPr>
          <p:nvPr/>
        </p:nvPicPr>
        <p:blipFill>
          <a:blip r:embed="rId2"/>
          <a:srcRect/>
          <a:stretch>
            <a:fillRect/>
          </a:stretch>
        </p:blipFill>
        <p:spPr bwMode="auto">
          <a:xfrm>
            <a:off x="2987675" y="5229225"/>
            <a:ext cx="2447925" cy="1209675"/>
          </a:xfrm>
          <a:prstGeom prst="rect">
            <a:avLst/>
          </a:prstGeom>
          <a:noFill/>
          <a:ln w="9525">
            <a:noFill/>
            <a:miter lim="800000"/>
            <a:headEnd/>
            <a:tailEnd/>
          </a:ln>
        </p:spPr>
      </p:pic>
    </p:spTree>
  </p:cSld>
  <p:clrMapOvr>
    <a:masterClrMapping/>
  </p:clrMapOvr>
  <p:transition spd="slow">
    <p:newsflash/>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type="subTitle" idx="1"/>
          </p:nvPr>
        </p:nvSpPr>
        <p:spPr>
          <a:xfrm>
            <a:off x="395536" y="1340768"/>
            <a:ext cx="7272808" cy="3744416"/>
          </a:xfrm>
        </p:spPr>
        <p:txBody>
          <a:bodyPr>
            <a:normAutofit fontScale="70000" lnSpcReduction="20000"/>
          </a:bodyPr>
          <a:lstStyle/>
          <a:p>
            <a:pPr algn="l" fontAlgn="auto">
              <a:spcAft>
                <a:spcPts val="0"/>
              </a:spcAft>
              <a:buFont typeface="Arial" pitchFamily="34" charset="0"/>
              <a:buChar char="•"/>
              <a:defRPr/>
            </a:pPr>
            <a:r>
              <a:rPr lang="es-CO" sz="3100" dirty="0" smtClean="0">
                <a:latin typeface="Comic Sans MS" pitchFamily="66" charset="0"/>
              </a:rPr>
              <a:t>Escribir (Colaborar en la producción de contenidos por medio de Wikis, Blogs entre otras herramientas).</a:t>
            </a:r>
          </a:p>
          <a:p>
            <a:pPr algn="l" fontAlgn="auto">
              <a:spcAft>
                <a:spcPts val="0"/>
              </a:spcAft>
              <a:buFont typeface="Wingdings 2"/>
              <a:buNone/>
              <a:defRPr/>
            </a:pPr>
            <a:r>
              <a:rPr lang="es-CO" sz="3100" dirty="0" smtClean="0">
                <a:latin typeface="Comic Sans MS" pitchFamily="66" charset="0"/>
              </a:rPr>
              <a:t>Re-escribir la información</a:t>
            </a:r>
          </a:p>
          <a:p>
            <a:pPr algn="l" fontAlgn="auto">
              <a:spcAft>
                <a:spcPts val="0"/>
              </a:spcAft>
              <a:buFont typeface="Arial" pitchFamily="34" charset="0"/>
              <a:buChar char="•"/>
              <a:defRPr/>
            </a:pPr>
            <a:r>
              <a:rPr lang="es-CO" sz="3100" dirty="0" smtClean="0">
                <a:latin typeface="Comic Sans MS" pitchFamily="66" charset="0"/>
              </a:rPr>
              <a:t>Escuchar y hablar (Participar en video o teleconferencias por medio de herramientas como: Skype, Youtube entre otras). Recuperar información (A través de </a:t>
            </a:r>
            <a:r>
              <a:rPr lang="es-CO" sz="3100" dirty="0" smtClean="0">
                <a:latin typeface="Comic Sans MS" pitchFamily="66" charset="0"/>
                <a:hlinkClick r:id="rId2" tooltip="Folcsonomía"/>
              </a:rPr>
              <a:t>folcsonomías</a:t>
            </a:r>
            <a:r>
              <a:rPr lang="es-CO" sz="3100" dirty="0" smtClean="0">
                <a:latin typeface="Comic Sans MS" pitchFamily="66" charset="0"/>
              </a:rPr>
              <a:t> por medio de herramientas como: Delicioso, Meneame).</a:t>
            </a:r>
          </a:p>
          <a:p>
            <a:pPr algn="l" fontAlgn="auto">
              <a:spcAft>
                <a:spcPts val="0"/>
              </a:spcAft>
              <a:buFont typeface="Arial" pitchFamily="34" charset="0"/>
              <a:buChar char="•"/>
              <a:defRPr/>
            </a:pPr>
            <a:r>
              <a:rPr lang="es-CO" sz="3100" dirty="0" smtClean="0">
                <a:latin typeface="Comic Sans MS" pitchFamily="66" charset="0"/>
              </a:rPr>
              <a:t>Participar en redes sociales (Por medio de herramientas como: My space, Second Life, Facebook).</a:t>
            </a:r>
          </a:p>
          <a:p>
            <a:pPr algn="l" fontAlgn="auto">
              <a:spcAft>
                <a:spcPts val="0"/>
              </a:spcAft>
              <a:buFont typeface="Wingdings 2"/>
              <a:buNone/>
              <a:defRPr/>
            </a:pPr>
            <a:r>
              <a:rPr lang="es-CO" sz="3100" dirty="0" smtClean="0">
                <a:latin typeface="Comic Sans MS" pitchFamily="66" charset="0"/>
              </a:rPr>
              <a:t>actividad docente diaria y del tiempo que ello requiere</a:t>
            </a:r>
          </a:p>
          <a:p>
            <a:pPr algn="l" fontAlgn="auto">
              <a:spcAft>
                <a:spcPts val="0"/>
              </a:spcAft>
              <a:buFont typeface="Arial" pitchFamily="34" charset="0"/>
              <a:buChar char="•"/>
              <a:defRPr/>
            </a:pPr>
            <a:endParaRPr lang="es-CO" sz="3200" dirty="0" smtClean="0">
              <a:latin typeface="Comic Sans MS" pitchFamily="66" charset="0"/>
            </a:endParaRPr>
          </a:p>
          <a:p>
            <a:pPr fontAlgn="auto">
              <a:spcAft>
                <a:spcPts val="0"/>
              </a:spcAft>
              <a:buFont typeface="Wingdings 2"/>
              <a:buNone/>
              <a:defRPr/>
            </a:pPr>
            <a:endParaRPr lang="es-CO" dirty="0"/>
          </a:p>
        </p:txBody>
      </p:sp>
      <p:pic>
        <p:nvPicPr>
          <p:cNvPr id="22531" name="Picture 2" descr="http://t2.gstatic.com/images?q=tbn:ANd9GcRdJV5bZL9DPXRvHkQcgQrSvHfFZmgHu4dvJ1oCgVrxrIMGMuqE"/>
          <p:cNvPicPr>
            <a:picLocks noChangeAspect="1" noChangeArrowheads="1"/>
          </p:cNvPicPr>
          <p:nvPr/>
        </p:nvPicPr>
        <p:blipFill>
          <a:blip r:embed="rId3"/>
          <a:srcRect/>
          <a:stretch>
            <a:fillRect/>
          </a:stretch>
        </p:blipFill>
        <p:spPr bwMode="auto">
          <a:xfrm>
            <a:off x="6011863" y="4652963"/>
            <a:ext cx="2305050" cy="1981200"/>
          </a:xfrm>
          <a:prstGeom prst="rect">
            <a:avLst/>
          </a:prstGeom>
          <a:noFill/>
          <a:ln w="9525">
            <a:noFill/>
            <a:miter lim="800000"/>
            <a:headEnd/>
            <a:tailEnd/>
          </a:ln>
        </p:spPr>
      </p:pic>
    </p:spTree>
  </p:cSld>
  <p:clrMapOvr>
    <a:masterClrMapping/>
  </p:clrMapOvr>
  <p:transition spd="slow">
    <p:circl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2411760" y="1196752"/>
            <a:ext cx="6190704" cy="5400600"/>
          </a:xfrm>
        </p:spPr>
        <p:txBody>
          <a:bodyPr>
            <a:normAutofit fontScale="70000" lnSpcReduction="20000"/>
          </a:bodyPr>
          <a:lstStyle/>
          <a:p>
            <a:pPr algn="l" fontAlgn="auto">
              <a:spcAft>
                <a:spcPts val="0"/>
              </a:spcAft>
              <a:buFont typeface="Wingdings" pitchFamily="2" charset="2"/>
              <a:buChar char="v"/>
              <a:defRPr/>
            </a:pPr>
            <a:r>
              <a:rPr lang="es-CO" dirty="0" smtClean="0">
                <a:latin typeface="Comic Sans MS" pitchFamily="66" charset="0"/>
              </a:rPr>
              <a:t>A partir de lo anterior los principales beneficios que tiene la educación con la integración de la Web 2.0 son:</a:t>
            </a:r>
          </a:p>
          <a:p>
            <a:pPr algn="l" fontAlgn="auto">
              <a:spcAft>
                <a:spcPts val="0"/>
              </a:spcAft>
              <a:buFont typeface="Wingdings" pitchFamily="2" charset="2"/>
              <a:buChar char="ü"/>
              <a:defRPr/>
            </a:pPr>
            <a:r>
              <a:rPr lang="es-CO" dirty="0" smtClean="0">
                <a:latin typeface="Comic Sans MS" pitchFamily="66" charset="0"/>
              </a:rPr>
              <a:t>Compartir, cooperar, colaborar y participar, en la generación, investigación y divulgación del conocimiento desde lo individual hasta lo grupal o viceversa.</a:t>
            </a:r>
          </a:p>
          <a:p>
            <a:pPr algn="l" fontAlgn="auto">
              <a:spcAft>
                <a:spcPts val="0"/>
              </a:spcAft>
              <a:buFont typeface="Wingdings 2"/>
              <a:buNone/>
              <a:defRPr/>
            </a:pPr>
            <a:r>
              <a:rPr lang="es-CO" dirty="0" smtClean="0">
                <a:latin typeface="Comic Sans MS" pitchFamily="66" charset="0"/>
              </a:rPr>
              <a:t>Permitir al estudiante generar competencias en el campo tecnológico e informático, como un nuevo requerimiento que hoy en día exige al profesional del futuro, aprender a aprender.</a:t>
            </a:r>
          </a:p>
          <a:p>
            <a:pPr algn="l" fontAlgn="auto">
              <a:spcAft>
                <a:spcPts val="0"/>
              </a:spcAft>
              <a:buFont typeface="Wingdings" pitchFamily="2" charset="2"/>
              <a:buChar char="ü"/>
              <a:defRPr/>
            </a:pPr>
            <a:r>
              <a:rPr lang="es-CO" dirty="0" smtClean="0">
                <a:latin typeface="Comic Sans MS" pitchFamily="66" charset="0"/>
              </a:rPr>
              <a:t>Creación de redes virtuales de saberes y de investigación entre los diferentes actores educativos, que permita la interrelación e interacción en la producción de conocimiento.</a:t>
            </a:r>
          </a:p>
          <a:p>
            <a:pPr algn="l" fontAlgn="auto">
              <a:spcAft>
                <a:spcPts val="0"/>
              </a:spcAft>
              <a:buFont typeface="Wingdings" pitchFamily="2" charset="2"/>
              <a:buChar char="ü"/>
              <a:defRPr/>
            </a:pPr>
            <a:r>
              <a:rPr lang="es-CO" dirty="0" smtClean="0">
                <a:latin typeface="Comic Sans MS" pitchFamily="66" charset="0"/>
              </a:rPr>
              <a:t>Participación multidireccional a través de la red.</a:t>
            </a:r>
          </a:p>
          <a:p>
            <a:pPr algn="l" fontAlgn="auto">
              <a:spcAft>
                <a:spcPts val="0"/>
              </a:spcAft>
              <a:buFont typeface="Wingdings" pitchFamily="2" charset="2"/>
              <a:buChar char="ü"/>
              <a:defRPr/>
            </a:pPr>
            <a:r>
              <a:rPr lang="es-CO" dirty="0" smtClean="0">
                <a:latin typeface="Comic Sans MS" pitchFamily="66" charset="0"/>
              </a:rPr>
              <a:t>Ritmos de aprendizaje individuales y colectivos.</a:t>
            </a:r>
          </a:p>
          <a:p>
            <a:pPr algn="l" fontAlgn="auto">
              <a:spcAft>
                <a:spcPts val="0"/>
              </a:spcAft>
              <a:buFont typeface="Wingdings 2"/>
              <a:buNone/>
              <a:defRPr/>
            </a:pPr>
            <a:endParaRPr lang="es-CO" dirty="0">
              <a:latin typeface="Comic Sans MS" pitchFamily="66" charset="0"/>
            </a:endParaRPr>
          </a:p>
        </p:txBody>
      </p:sp>
      <p:pic>
        <p:nvPicPr>
          <p:cNvPr id="23555" name="Picture 2" descr="http://t0.gstatic.com/images?q=tbn:ANd9GcS0ErL5ltpMRcPdPnRlYSjKagjTwKZ7wtOXVZeYdZ1eAvBNX2AZX5W9yiY"/>
          <p:cNvPicPr>
            <a:picLocks noChangeAspect="1" noChangeArrowheads="1"/>
          </p:cNvPicPr>
          <p:nvPr/>
        </p:nvPicPr>
        <p:blipFill>
          <a:blip r:embed="rId2"/>
          <a:srcRect/>
          <a:stretch>
            <a:fillRect/>
          </a:stretch>
        </p:blipFill>
        <p:spPr bwMode="auto">
          <a:xfrm rot="-2110615">
            <a:off x="342900" y="2736850"/>
            <a:ext cx="1971675" cy="1190625"/>
          </a:xfrm>
          <a:prstGeom prst="rect">
            <a:avLst/>
          </a:prstGeom>
          <a:noFill/>
          <a:ln w="9525">
            <a:noFill/>
            <a:miter lim="800000"/>
            <a:headEnd/>
            <a:tailEnd/>
          </a:ln>
        </p:spPr>
      </p:pic>
    </p:spTree>
  </p:cSld>
  <p:clrMapOvr>
    <a:masterClrMapping/>
  </p:clrMapOvr>
  <p:transition spd="slow">
    <p:diamon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11560" y="548680"/>
            <a:ext cx="8062912" cy="1470025"/>
          </a:xfrm>
        </p:spPr>
        <p:txBody>
          <a:bodyPr/>
          <a:lstStyle/>
          <a:p>
            <a:pPr marL="484632" algn="l" fontAlgn="auto">
              <a:spcAft>
                <a:spcPts val="0"/>
              </a:spcAft>
              <a:defRPr/>
            </a:pPr>
            <a:r>
              <a:rPr lang="es-CO" dirty="0" smtClean="0">
                <a:solidFill>
                  <a:schemeClr val="accent1">
                    <a:tint val="83000"/>
                    <a:satMod val="150000"/>
                  </a:schemeClr>
                </a:solidFill>
              </a:rPr>
              <a:t>web grafía</a:t>
            </a:r>
            <a:endParaRPr lang="es-CO" dirty="0">
              <a:solidFill>
                <a:schemeClr val="accent1">
                  <a:tint val="83000"/>
                  <a:satMod val="150000"/>
                </a:schemeClr>
              </a:solidFill>
            </a:endParaRPr>
          </a:p>
        </p:txBody>
      </p:sp>
      <p:sp>
        <p:nvSpPr>
          <p:cNvPr id="3" name="2 Subtítulo"/>
          <p:cNvSpPr>
            <a:spLocks noGrp="1"/>
          </p:cNvSpPr>
          <p:nvPr>
            <p:ph type="subTitle" idx="1"/>
          </p:nvPr>
        </p:nvSpPr>
        <p:spPr/>
        <p:txBody>
          <a:bodyPr>
            <a:normAutofit/>
          </a:bodyPr>
          <a:lstStyle/>
          <a:p>
            <a:pPr algn="l" fontAlgn="auto">
              <a:spcAft>
                <a:spcPts val="0"/>
              </a:spcAft>
              <a:buFont typeface="Wingdings 2"/>
              <a:buNone/>
              <a:defRPr/>
            </a:pPr>
            <a:r>
              <a:rPr lang="es-CO" sz="2400" dirty="0" smtClean="0">
                <a:ln>
                  <a:noFill/>
                </a:ln>
                <a:solidFill>
                  <a:schemeClr val="tx1"/>
                </a:solidFill>
                <a:latin typeface="Comic Sans MS" pitchFamily="66" charset="0"/>
                <a:ea typeface="Times New Roman" pitchFamily="18" charset="0"/>
                <a:cs typeface="Times New Roman" pitchFamily="18" charset="0"/>
              </a:rPr>
              <a:t> http://odeo.com/audio/2069702/view]</a:t>
            </a:r>
            <a:endParaRPr lang="es-CO" sz="2400" dirty="0" smtClean="0">
              <a:ln>
                <a:noFill/>
              </a:ln>
              <a:solidFill>
                <a:schemeClr val="tx1"/>
              </a:solidFill>
              <a:latin typeface="Comic Sans MS" pitchFamily="66" charset="0"/>
            </a:endParaRPr>
          </a:p>
          <a:p>
            <a:pPr algn="l" fontAlgn="auto">
              <a:spcAft>
                <a:spcPts val="0"/>
              </a:spcAft>
              <a:buFont typeface="Wingdings 2"/>
              <a:buNone/>
              <a:defRPr/>
            </a:pPr>
            <a:r>
              <a:rPr lang="es-CO" sz="2400" dirty="0" smtClean="0">
                <a:solidFill>
                  <a:schemeClr val="tx1"/>
                </a:solidFill>
                <a:latin typeface="Comic Sans MS" pitchFamily="66" charset="0"/>
              </a:rPr>
              <a:t>www.google.com</a:t>
            </a:r>
            <a:endParaRPr lang="es-CO" sz="2400" dirty="0">
              <a:solidFill>
                <a:schemeClr val="tx1"/>
              </a:solidFill>
              <a:latin typeface="Comic Sans MS" pitchFamily="66" charset="0"/>
            </a:endParaRPr>
          </a:p>
        </p:txBody>
      </p:sp>
      <p:sp>
        <p:nvSpPr>
          <p:cNvPr id="24580" name="3 Rectángulo"/>
          <p:cNvSpPr>
            <a:spLocks noChangeArrowheads="1"/>
          </p:cNvSpPr>
          <p:nvPr/>
        </p:nvSpPr>
        <p:spPr bwMode="auto">
          <a:xfrm>
            <a:off x="684213" y="3105150"/>
            <a:ext cx="6983412" cy="831850"/>
          </a:xfrm>
          <a:prstGeom prst="rect">
            <a:avLst/>
          </a:prstGeom>
          <a:noFill/>
          <a:ln w="9525">
            <a:noFill/>
            <a:miter lim="800000"/>
            <a:headEnd/>
            <a:tailEnd/>
          </a:ln>
        </p:spPr>
        <p:txBody>
          <a:bodyPr>
            <a:spAutoFit/>
          </a:bodyPr>
          <a:lstStyle/>
          <a:p>
            <a:r>
              <a:rPr lang="es-CO" sz="2400">
                <a:latin typeface="Comic Sans MS" pitchFamily="66" charset="0"/>
              </a:rPr>
              <a:t>http://www.consumer.es/web/es/tecnologia/internet/2006/08/23/154903.php</a:t>
            </a:r>
          </a:p>
        </p:txBody>
      </p:sp>
      <p:sp>
        <p:nvSpPr>
          <p:cNvPr id="24581" name="4 Rectángulo"/>
          <p:cNvSpPr>
            <a:spLocks noChangeArrowheads="1"/>
          </p:cNvSpPr>
          <p:nvPr/>
        </p:nvSpPr>
        <p:spPr bwMode="auto">
          <a:xfrm>
            <a:off x="684213" y="4005263"/>
            <a:ext cx="7559675" cy="1692275"/>
          </a:xfrm>
          <a:prstGeom prst="rect">
            <a:avLst/>
          </a:prstGeom>
          <a:noFill/>
          <a:ln w="9525">
            <a:noFill/>
            <a:miter lim="800000"/>
            <a:headEnd/>
            <a:tailEnd/>
          </a:ln>
        </p:spPr>
        <p:txBody>
          <a:bodyPr>
            <a:spAutoFit/>
          </a:bodyPr>
          <a:lstStyle/>
          <a:p>
            <a:r>
              <a:rPr lang="es-CO" sz="2000">
                <a:latin typeface="Comic Sans MS" pitchFamily="66" charset="0"/>
              </a:rPr>
              <a:t>http://www.lalistaweb.com </a:t>
            </a:r>
          </a:p>
          <a:p>
            <a:r>
              <a:rPr lang="es-CO" sz="2000">
                <a:latin typeface="Comic Sans MS" pitchFamily="66" charset="0"/>
              </a:rPr>
              <a:t>Actualización Abril 2009 </a:t>
            </a:r>
          </a:p>
          <a:p>
            <a:endParaRPr lang="es-CO" sz="2000">
              <a:latin typeface="Comic Sans MS" pitchFamily="66" charset="0"/>
            </a:endParaRPr>
          </a:p>
          <a:p>
            <a:r>
              <a:rPr lang="es-CO" sz="2000">
                <a:latin typeface="Comic Sans MS" pitchFamily="66" charset="0"/>
              </a:rPr>
              <a:t>Wikipwdia.com</a:t>
            </a:r>
          </a:p>
          <a:p>
            <a:r>
              <a:rPr lang="es-CO" sz="2400">
                <a:latin typeface="Comic Sans MS" pitchFamily="66" charset="0"/>
              </a:rPr>
              <a:t>www.peremarques.net/</a:t>
            </a:r>
            <a:r>
              <a:rPr lang="es-CO" sz="2400" b="1">
                <a:latin typeface="Comic Sans MS" pitchFamily="66" charset="0"/>
              </a:rPr>
              <a:t>web</a:t>
            </a:r>
            <a:r>
              <a:rPr lang="es-CO" sz="2400">
                <a:latin typeface="Comic Sans MS" pitchFamily="66" charset="0"/>
              </a:rPr>
              <a:t>20.htm</a:t>
            </a:r>
            <a:r>
              <a:rPr lang="es-CO" sz="2000"/>
              <a:t> </a:t>
            </a:r>
            <a:endParaRPr lang="es-CO" sz="2000">
              <a:latin typeface="Comic Sans MS" pitchFamily="66" charset="0"/>
            </a:endParaRPr>
          </a:p>
        </p:txBody>
      </p:sp>
      <p:pic>
        <p:nvPicPr>
          <p:cNvPr id="24582" name="5 Imagen" descr="http://intrigapersonal.files.wordpress.com/2009/01/web2-0.jpg"/>
          <p:cNvPicPr>
            <a:picLocks noChangeAspect="1" noChangeArrowheads="1"/>
          </p:cNvPicPr>
          <p:nvPr/>
        </p:nvPicPr>
        <p:blipFill>
          <a:blip r:embed="rId2" cstate="print"/>
          <a:srcRect/>
          <a:stretch>
            <a:fillRect/>
          </a:stretch>
        </p:blipFill>
        <p:spPr bwMode="auto">
          <a:xfrm>
            <a:off x="6156325" y="3789363"/>
            <a:ext cx="2382838" cy="2655887"/>
          </a:xfrm>
          <a:prstGeom prst="rect">
            <a:avLst/>
          </a:prstGeom>
          <a:noFill/>
          <a:ln w="9525">
            <a:noFill/>
            <a:miter lim="800000"/>
            <a:headEnd/>
            <a:tailEnd/>
          </a:ln>
        </p:spPr>
      </p:pic>
    </p:spTree>
  </p:cSld>
  <p:clrMapOvr>
    <a:masterClrMapping/>
  </p:clrMapOvr>
  <p:transition spd="slow">
    <p:comb dir="ver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1 Título"/>
          <p:cNvSpPr>
            <a:spLocks noGrp="1"/>
          </p:cNvSpPr>
          <p:nvPr>
            <p:ph type="title"/>
          </p:nvPr>
        </p:nvSpPr>
        <p:spPr>
          <a:xfrm>
            <a:off x="457200" y="13744"/>
            <a:ext cx="8229600" cy="1399032"/>
          </a:xfrm>
        </p:spPr>
        <p:txBody>
          <a:bodyPr/>
          <a:lstStyle/>
          <a:p>
            <a:pPr eaLnBrk="1" hangingPunct="1"/>
            <a:r>
              <a:rPr lang="es-ES" altLang="es-MX" dirty="0" smtClean="0">
                <a:latin typeface="Century Gothic" pitchFamily="34" charset="0"/>
              </a:rPr>
              <a:t>Algunas diferencias </a:t>
            </a:r>
            <a:br>
              <a:rPr lang="es-ES" altLang="es-MX" dirty="0" smtClean="0">
                <a:latin typeface="Century Gothic" pitchFamily="34" charset="0"/>
              </a:rPr>
            </a:br>
            <a:r>
              <a:rPr lang="es-ES" altLang="es-MX" dirty="0" smtClean="0">
                <a:latin typeface="Century Gothic" pitchFamily="34" charset="0"/>
              </a:rPr>
              <a:t>entre web 1.0 y web 2.0</a:t>
            </a:r>
            <a:endParaRPr lang="es-AR" altLang="es-MX" dirty="0" smtClean="0">
              <a:latin typeface="Century Gothic" pitchFamily="34" charset="0"/>
            </a:endParaRPr>
          </a:p>
        </p:txBody>
      </p:sp>
      <p:sp>
        <p:nvSpPr>
          <p:cNvPr id="5123" name="2 Marcador de contenido"/>
          <p:cNvSpPr>
            <a:spLocks noGrp="1"/>
          </p:cNvSpPr>
          <p:nvPr>
            <p:ph idx="1"/>
          </p:nvPr>
        </p:nvSpPr>
        <p:spPr>
          <a:xfrm>
            <a:off x="485775" y="1500188"/>
            <a:ext cx="3971925" cy="5286375"/>
          </a:xfrm>
        </p:spPr>
        <p:txBody>
          <a:bodyPr/>
          <a:lstStyle/>
          <a:p>
            <a:pPr eaLnBrk="1" hangingPunct="1">
              <a:buFont typeface="Arial" charset="0"/>
              <a:buNone/>
            </a:pPr>
            <a:r>
              <a:rPr lang="es-ES_tradnl" altLang="es-MX" sz="2000" b="1" smtClean="0">
                <a:latin typeface="Century Gothic" pitchFamily="34" charset="0"/>
              </a:rPr>
              <a:t>Web 1.0</a:t>
            </a:r>
            <a:endParaRPr lang="es-AR" altLang="es-MX" sz="2000" smtClean="0">
              <a:latin typeface="Century Gothic" pitchFamily="34" charset="0"/>
            </a:endParaRPr>
          </a:p>
          <a:p>
            <a:pPr eaLnBrk="1" hangingPunct="1">
              <a:lnSpc>
                <a:spcPct val="110000"/>
              </a:lnSpc>
            </a:pPr>
            <a:r>
              <a:rPr lang="es-ES_tradnl" altLang="es-MX" sz="1800" smtClean="0">
                <a:latin typeface="Century Gothic" pitchFamily="34" charset="0"/>
              </a:rPr>
              <a:t>Contenidos y sitios más bien estáticos.</a:t>
            </a:r>
            <a:endParaRPr lang="es-AR" altLang="es-MX" sz="1800" smtClean="0">
              <a:latin typeface="Century Gothic" pitchFamily="34" charset="0"/>
            </a:endParaRPr>
          </a:p>
          <a:p>
            <a:pPr eaLnBrk="1" hangingPunct="1">
              <a:lnSpc>
                <a:spcPct val="110000"/>
              </a:lnSpc>
            </a:pPr>
            <a:r>
              <a:rPr lang="es-ES_tradnl" altLang="es-MX" sz="1800" smtClean="0">
                <a:latin typeface="Century Gothic" pitchFamily="34" charset="0"/>
              </a:rPr>
              <a:t>Sitios con fines generalmente comerciales.</a:t>
            </a:r>
            <a:endParaRPr lang="es-AR" altLang="es-MX" sz="1800" smtClean="0">
              <a:latin typeface="Century Gothic" pitchFamily="34" charset="0"/>
            </a:endParaRPr>
          </a:p>
          <a:p>
            <a:pPr eaLnBrk="1" hangingPunct="1">
              <a:lnSpc>
                <a:spcPct val="110000"/>
              </a:lnSpc>
            </a:pPr>
            <a:r>
              <a:rPr lang="es-ES_tradnl" altLang="es-MX" sz="1800" smtClean="0">
                <a:latin typeface="Century Gothic" pitchFamily="34" charset="0"/>
              </a:rPr>
              <a:t>La única función es difundir información </a:t>
            </a:r>
            <a:endParaRPr lang="es-AR" altLang="es-MX" sz="1800" smtClean="0">
              <a:latin typeface="Century Gothic" pitchFamily="34" charset="0"/>
            </a:endParaRPr>
          </a:p>
          <a:p>
            <a:pPr eaLnBrk="1" hangingPunct="1">
              <a:lnSpc>
                <a:spcPct val="110000"/>
              </a:lnSpc>
            </a:pPr>
            <a:r>
              <a:rPr lang="es-ES_tradnl" altLang="es-MX" sz="1800" smtClean="0">
                <a:latin typeface="Century Gothic" pitchFamily="34" charset="0"/>
              </a:rPr>
              <a:t>Sitios con contenidos de alta y baja calidad administrados por un webmaster.</a:t>
            </a:r>
            <a:endParaRPr lang="es-AR" altLang="es-MX" sz="1800" smtClean="0">
              <a:latin typeface="Century Gothic" pitchFamily="34" charset="0"/>
            </a:endParaRPr>
          </a:p>
          <a:p>
            <a:pPr eaLnBrk="1" hangingPunct="1">
              <a:lnSpc>
                <a:spcPct val="110000"/>
              </a:lnSpc>
            </a:pPr>
            <a:r>
              <a:rPr lang="es-ES_tradnl" altLang="es-MX" sz="1800" smtClean="0">
                <a:latin typeface="Century Gothic" pitchFamily="34" charset="0"/>
              </a:rPr>
              <a:t>Software con licencias pagas.</a:t>
            </a:r>
            <a:endParaRPr lang="es-AR" altLang="es-MX" sz="1800" smtClean="0">
              <a:latin typeface="Century Gothic" pitchFamily="34" charset="0"/>
            </a:endParaRPr>
          </a:p>
          <a:p>
            <a:pPr eaLnBrk="1" hangingPunct="1"/>
            <a:endParaRPr lang="es-AR" altLang="es-MX" smtClean="0">
              <a:latin typeface="Century Gothic" pitchFamily="34" charset="0"/>
            </a:endParaRPr>
          </a:p>
        </p:txBody>
      </p:sp>
      <p:sp>
        <p:nvSpPr>
          <p:cNvPr id="5" name="2 Marcador de contenido"/>
          <p:cNvSpPr txBox="1">
            <a:spLocks/>
          </p:cNvSpPr>
          <p:nvPr/>
        </p:nvSpPr>
        <p:spPr>
          <a:xfrm>
            <a:off x="4672013" y="1500188"/>
            <a:ext cx="3971925" cy="5286375"/>
          </a:xfrm>
          <a:prstGeom prst="rect">
            <a:avLst/>
          </a:prstGeom>
        </p:spPr>
        <p:txBody>
          <a:bodyPr>
            <a:normAutofit fontScale="25000" lnSpcReduction="20000"/>
          </a:bodyPr>
          <a:lstStyle/>
          <a:p>
            <a:pPr marL="342900" indent="-342900" fontAlgn="auto">
              <a:spcBef>
                <a:spcPct val="20000"/>
              </a:spcBef>
              <a:spcAft>
                <a:spcPts val="0"/>
              </a:spcAft>
              <a:defRPr/>
            </a:pPr>
            <a:r>
              <a:rPr lang="es-ES_tradnl" sz="8000" b="1" dirty="0">
                <a:latin typeface="Century Gothic" pitchFamily="34" charset="0"/>
              </a:rPr>
              <a:t>Web 2.0</a:t>
            </a:r>
            <a:endParaRPr lang="es-AR" sz="8000" dirty="0">
              <a:latin typeface="Century Gothic" pitchFamily="34" charset="0"/>
            </a:endParaRPr>
          </a:p>
          <a:p>
            <a:pPr marL="342900" indent="-342900" fontAlgn="auto">
              <a:lnSpc>
                <a:spcPct val="120000"/>
              </a:lnSpc>
              <a:spcBef>
                <a:spcPct val="20000"/>
              </a:spcBef>
              <a:spcAft>
                <a:spcPts val="0"/>
              </a:spcAft>
              <a:buFont typeface="Arial" pitchFamily="34" charset="0"/>
              <a:buChar char="•"/>
              <a:defRPr/>
            </a:pPr>
            <a:r>
              <a:rPr lang="es-ES_tradnl" sz="7200" dirty="0">
                <a:latin typeface="Century Gothic" pitchFamily="34" charset="0"/>
              </a:rPr>
              <a:t>Contenidos y sitios flexibles, en permanente transformación por la participación activa del usuario.</a:t>
            </a:r>
            <a:endParaRPr lang="es-AR" sz="7200" dirty="0">
              <a:latin typeface="Century Gothic" pitchFamily="34" charset="0"/>
            </a:endParaRPr>
          </a:p>
          <a:p>
            <a:pPr marL="342900" indent="-342900" fontAlgn="auto">
              <a:lnSpc>
                <a:spcPct val="120000"/>
              </a:lnSpc>
              <a:spcBef>
                <a:spcPct val="20000"/>
              </a:spcBef>
              <a:spcAft>
                <a:spcPts val="0"/>
              </a:spcAft>
              <a:buFont typeface="Arial" pitchFamily="34" charset="0"/>
              <a:buChar char="•"/>
              <a:defRPr/>
            </a:pPr>
            <a:r>
              <a:rPr lang="es-ES_tradnl" sz="7200" dirty="0">
                <a:latin typeface="Century Gothic" pitchFamily="34" charset="0"/>
              </a:rPr>
              <a:t>Sitios con fines diversos.</a:t>
            </a:r>
            <a:endParaRPr lang="es-AR" sz="7200" dirty="0">
              <a:latin typeface="Century Gothic" pitchFamily="34" charset="0"/>
            </a:endParaRPr>
          </a:p>
          <a:p>
            <a:pPr marL="342900" indent="-342900" fontAlgn="auto">
              <a:lnSpc>
                <a:spcPct val="120000"/>
              </a:lnSpc>
              <a:spcBef>
                <a:spcPct val="20000"/>
              </a:spcBef>
              <a:spcAft>
                <a:spcPts val="0"/>
              </a:spcAft>
              <a:buFont typeface="Arial" pitchFamily="34" charset="0"/>
              <a:buChar char="•"/>
              <a:defRPr/>
            </a:pPr>
            <a:r>
              <a:rPr lang="es-ES_tradnl" sz="7200" dirty="0">
                <a:latin typeface="Century Gothic" pitchFamily="34" charset="0"/>
              </a:rPr>
              <a:t>Permite producir, diseñar, construir y compartir información en diferentes soportes.</a:t>
            </a:r>
            <a:endParaRPr lang="es-AR" sz="7200" dirty="0">
              <a:latin typeface="Century Gothic" pitchFamily="34" charset="0"/>
            </a:endParaRPr>
          </a:p>
          <a:p>
            <a:pPr marL="342900" indent="-342900" fontAlgn="auto">
              <a:lnSpc>
                <a:spcPct val="120000"/>
              </a:lnSpc>
              <a:spcBef>
                <a:spcPct val="20000"/>
              </a:spcBef>
              <a:spcAft>
                <a:spcPts val="0"/>
              </a:spcAft>
              <a:buFont typeface="Arial" pitchFamily="34" charset="0"/>
              <a:buChar char="•"/>
              <a:defRPr/>
            </a:pPr>
            <a:r>
              <a:rPr lang="es-ES_tradnl" sz="7200" dirty="0">
                <a:latin typeface="Century Gothic" pitchFamily="34" charset="0"/>
              </a:rPr>
              <a:t>Amplia diversidad en contenidos administrados por usuarios: los usuarios contribuyen a la actualización de los sitios.</a:t>
            </a:r>
            <a:endParaRPr lang="es-AR" sz="7200" dirty="0">
              <a:latin typeface="Century Gothic" pitchFamily="34" charset="0"/>
            </a:endParaRPr>
          </a:p>
          <a:p>
            <a:pPr marL="342900" indent="-342900" fontAlgn="auto">
              <a:lnSpc>
                <a:spcPct val="120000"/>
              </a:lnSpc>
              <a:spcBef>
                <a:spcPct val="20000"/>
              </a:spcBef>
              <a:spcAft>
                <a:spcPts val="0"/>
              </a:spcAft>
              <a:buFont typeface="Arial" pitchFamily="34" charset="0"/>
              <a:buChar char="•"/>
              <a:defRPr/>
            </a:pPr>
            <a:r>
              <a:rPr lang="es-ES_tradnl" sz="7200" dirty="0">
                <a:latin typeface="Century Gothic" pitchFamily="34" charset="0"/>
              </a:rPr>
              <a:t>El usuario puede bajar programas en forma gratuita.</a:t>
            </a:r>
            <a:endParaRPr lang="es-AR" sz="7200" dirty="0">
              <a:latin typeface="Century Gothic" pitchFamily="34" charset="0"/>
            </a:endParaRPr>
          </a:p>
          <a:p>
            <a:pPr marL="342900" indent="-342900" fontAlgn="auto">
              <a:spcBef>
                <a:spcPct val="20000"/>
              </a:spcBef>
              <a:spcAft>
                <a:spcPts val="0"/>
              </a:spcAft>
              <a:buFont typeface="Arial" pitchFamily="34" charset="0"/>
              <a:buChar char="•"/>
              <a:defRPr/>
            </a:pPr>
            <a:endParaRPr lang="es-AR" sz="3200" dirty="0">
              <a:latin typeface="Century Gothic" pitchFamily="34" charset="0"/>
            </a:endParaRPr>
          </a:p>
        </p:txBody>
      </p:sp>
    </p:spTree>
    <p:extLst>
      <p:ext uri="{BB962C8B-B14F-4D97-AF65-F5344CB8AC3E}">
        <p14:creationId xmlns:p14="http://schemas.microsoft.com/office/powerpoint/2010/main" val="25285025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1"/>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72250" y="188640"/>
            <a:ext cx="9036254" cy="5882977"/>
          </a:xfrm>
        </p:spPr>
      </p:pic>
      <p:grpSp>
        <p:nvGrpSpPr>
          <p:cNvPr id="6147" name="11 Grupo"/>
          <p:cNvGrpSpPr>
            <a:grpSpLocks/>
          </p:cNvGrpSpPr>
          <p:nvPr/>
        </p:nvGrpSpPr>
        <p:grpSpPr bwMode="auto">
          <a:xfrm>
            <a:off x="3571875" y="1844824"/>
            <a:ext cx="2000250" cy="928687"/>
            <a:chOff x="3571868" y="2285992"/>
            <a:chExt cx="2000264" cy="928694"/>
          </a:xfrm>
        </p:grpSpPr>
        <p:sp>
          <p:nvSpPr>
            <p:cNvPr id="9" name="8 Rectángulo redondeado"/>
            <p:cNvSpPr/>
            <p:nvPr/>
          </p:nvSpPr>
          <p:spPr>
            <a:xfrm>
              <a:off x="3571868" y="2285992"/>
              <a:ext cx="2000264" cy="928694"/>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endParaRPr lang="es-AR"/>
            </a:p>
          </p:txBody>
        </p:sp>
        <p:sp>
          <p:nvSpPr>
            <p:cNvPr id="10" name="9 CuadroTexto"/>
            <p:cNvSpPr txBox="1"/>
            <p:nvPr/>
          </p:nvSpPr>
          <p:spPr>
            <a:xfrm>
              <a:off x="3643305" y="2330012"/>
              <a:ext cx="1857388" cy="738194"/>
            </a:xfrm>
            <a:prstGeom prst="rect">
              <a:avLst/>
            </a:prstGeom>
          </p:spPr>
          <p:style>
            <a:lnRef idx="2">
              <a:schemeClr val="dk1">
                <a:shade val="50000"/>
              </a:schemeClr>
            </a:lnRef>
            <a:fillRef idx="1">
              <a:schemeClr val="dk1"/>
            </a:fillRef>
            <a:effectRef idx="0">
              <a:schemeClr val="dk1"/>
            </a:effectRef>
            <a:fontRef idx="minor">
              <a:schemeClr val="lt1"/>
            </a:fontRef>
          </p:style>
          <p:txBody>
            <a:bodyPr anchor="ctr">
              <a:spAutoFit/>
            </a:bodyPr>
            <a:lstStyle/>
            <a:p>
              <a:pPr algn="ctr" fontAlgn="auto">
                <a:spcBef>
                  <a:spcPts val="0"/>
                </a:spcBef>
                <a:spcAft>
                  <a:spcPts val="0"/>
                </a:spcAft>
                <a:defRPr/>
              </a:pPr>
              <a:r>
                <a:rPr lang="es-ES" sz="2050" dirty="0">
                  <a:latin typeface="Century Gothic" pitchFamily="34" charset="0"/>
                </a:rPr>
                <a:t>Aplicaciones web 2.0</a:t>
              </a:r>
              <a:endParaRPr lang="es-AR" sz="2050" dirty="0">
                <a:latin typeface="Century Gothic" pitchFamily="34" charset="0"/>
              </a:endParaRPr>
            </a:p>
          </p:txBody>
        </p:sp>
      </p:grpSp>
      <p:sp>
        <p:nvSpPr>
          <p:cNvPr id="6" name="8 Rectángulo"/>
          <p:cNvSpPr/>
          <p:nvPr/>
        </p:nvSpPr>
        <p:spPr>
          <a:xfrm>
            <a:off x="3059832" y="5962054"/>
            <a:ext cx="5857916" cy="923330"/>
          </a:xfrm>
          <a:prstGeom prst="rect">
            <a:avLst/>
          </a:prstGeom>
        </p:spPr>
        <p:txBody>
          <a:bodyPr wrap="square">
            <a:spAutoFit/>
          </a:bodyPr>
          <a:ls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CO" dirty="0" smtClean="0"/>
              <a:t>video</a:t>
            </a:r>
            <a:endParaRPr lang="es-CO" dirty="0" smtClean="0"/>
          </a:p>
          <a:p>
            <a:r>
              <a:rPr lang="es-CO" dirty="0" smtClean="0"/>
              <a:t>http://blog.educastur.es/blog/2007/06/18/web-20-y-educacion/</a:t>
            </a:r>
            <a:endParaRPr lang="es-CO" dirty="0"/>
          </a:p>
        </p:txBody>
      </p:sp>
    </p:spTree>
    <p:extLst>
      <p:ext uri="{BB962C8B-B14F-4D97-AF65-F5344CB8AC3E}">
        <p14:creationId xmlns:p14="http://schemas.microsoft.com/office/powerpoint/2010/main" val="20769301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Título"/>
          <p:cNvSpPr>
            <a:spLocks noGrp="1"/>
          </p:cNvSpPr>
          <p:nvPr>
            <p:ph type="ctrTitle"/>
          </p:nvPr>
        </p:nvSpPr>
        <p:spPr>
          <a:xfrm>
            <a:off x="540544" y="776289"/>
            <a:ext cx="8062912" cy="996528"/>
          </a:xfrm>
        </p:spPr>
        <p:txBody>
          <a:bodyPr/>
          <a:lstStyle/>
          <a:p>
            <a:pPr marL="484632" algn="ctr" fontAlgn="auto">
              <a:spcAft>
                <a:spcPts val="0"/>
              </a:spcAft>
              <a:defRPr/>
            </a:pPr>
            <a:r>
              <a:rPr lang="es-CO" dirty="0" smtClean="0">
                <a:solidFill>
                  <a:schemeClr val="accent1">
                    <a:tint val="83000"/>
                    <a:satMod val="150000"/>
                  </a:schemeClr>
                </a:solidFill>
              </a:rPr>
              <a:t>¿QUIEN FUE SU CREADOR?</a:t>
            </a:r>
            <a:endParaRPr lang="es-CO" dirty="0">
              <a:solidFill>
                <a:schemeClr val="accent1">
                  <a:tint val="83000"/>
                  <a:satMod val="150000"/>
                </a:schemeClr>
              </a:solidFill>
            </a:endParaRPr>
          </a:p>
        </p:txBody>
      </p:sp>
      <p:sp>
        <p:nvSpPr>
          <p:cNvPr id="9" name="8 Subtítulo"/>
          <p:cNvSpPr>
            <a:spLocks noGrp="1"/>
          </p:cNvSpPr>
          <p:nvPr>
            <p:ph type="subTitle" idx="1"/>
          </p:nvPr>
        </p:nvSpPr>
        <p:spPr>
          <a:xfrm>
            <a:off x="2987824" y="2250280"/>
            <a:ext cx="5615632" cy="3843016"/>
          </a:xfrm>
        </p:spPr>
        <p:txBody>
          <a:bodyPr>
            <a:noAutofit/>
          </a:bodyPr>
          <a:lstStyle/>
          <a:p>
            <a:pPr algn="l" fontAlgn="auto">
              <a:spcAft>
                <a:spcPts val="0"/>
              </a:spcAft>
              <a:buFont typeface="Wingdings 2"/>
              <a:buNone/>
              <a:defRPr/>
            </a:pPr>
            <a:r>
              <a:rPr lang="es-CO" sz="2000" dirty="0" smtClean="0">
                <a:latin typeface="Comic Sans MS" pitchFamily="66" charset="0"/>
              </a:rPr>
              <a:t> Tim O'Reilly es uno de los grandes líderes de opinión de Internet. Este irlandés criado en San Francisco (Estados Unidos) fundó en 1978 la prestigiosa editorial de libros de informática </a:t>
            </a:r>
            <a:r>
              <a:rPr lang="es-CO" sz="2000" u="sng" dirty="0" smtClean="0">
                <a:latin typeface="Comic Sans MS" pitchFamily="66" charset="0"/>
                <a:hlinkClick r:id="rId2"/>
              </a:rPr>
              <a:t>O'Reilly Media</a:t>
            </a:r>
            <a:r>
              <a:rPr lang="es-CO" sz="2000" dirty="0" smtClean="0">
                <a:latin typeface="Comic Sans MS" pitchFamily="66" charset="0"/>
              </a:rPr>
              <a:t> se le conoce mundialmente por haber inventado el concepto de Web 2.0, que designa la evolución actual de Internet hacia mayores grados de interactividad con un funcionamiento cada vez más sencillo e intuitivo y con la web como elemento central. </a:t>
            </a:r>
            <a:endParaRPr lang="es-CO" sz="2000" dirty="0">
              <a:latin typeface="Comic Sans MS" pitchFamily="66" charset="0"/>
            </a:endParaRPr>
          </a:p>
        </p:txBody>
      </p:sp>
      <p:pic>
        <p:nvPicPr>
          <p:cNvPr id="11268" name="12 Imagen" descr="http://static.consumer.es/www/imgs/2006/11/oreilli1.gif"/>
          <p:cNvPicPr>
            <a:picLocks noChangeAspect="1" noChangeArrowheads="1"/>
          </p:cNvPicPr>
          <p:nvPr/>
        </p:nvPicPr>
        <p:blipFill>
          <a:blip r:embed="rId3"/>
          <a:srcRect/>
          <a:stretch>
            <a:fillRect/>
          </a:stretch>
        </p:blipFill>
        <p:spPr bwMode="auto">
          <a:xfrm>
            <a:off x="323850" y="2492375"/>
            <a:ext cx="2303463" cy="2736850"/>
          </a:xfrm>
          <a:prstGeom prst="rect">
            <a:avLst/>
          </a:prstGeom>
          <a:noFill/>
          <a:ln w="9525">
            <a:noFill/>
            <a:miter lim="800000"/>
            <a:headEnd/>
            <a:tailEnd/>
          </a:ln>
        </p:spPr>
      </p:pic>
    </p:spTree>
  </p:cSld>
  <p:clrMapOvr>
    <a:masterClrMapping/>
  </p:clrMapOvr>
  <p:transition spd="med">
    <p:randomBar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p:txBody>
          <a:bodyPr/>
          <a:lstStyle/>
          <a:p>
            <a:pPr marL="484632" algn="ctr" fontAlgn="auto">
              <a:spcAft>
                <a:spcPts val="0"/>
              </a:spcAft>
              <a:defRPr/>
            </a:pPr>
            <a:r>
              <a:rPr lang="es-CO" dirty="0" smtClean="0">
                <a:solidFill>
                  <a:schemeClr val="accent1">
                    <a:tint val="83000"/>
                    <a:satMod val="150000"/>
                  </a:schemeClr>
                </a:solidFill>
              </a:rPr>
              <a:t>¿ CUANDO SE CREO?</a:t>
            </a:r>
            <a:endParaRPr lang="es-CO" dirty="0">
              <a:solidFill>
                <a:schemeClr val="accent1">
                  <a:tint val="83000"/>
                  <a:satMod val="150000"/>
                </a:schemeClr>
              </a:solidFill>
            </a:endParaRPr>
          </a:p>
        </p:txBody>
      </p:sp>
      <p:sp>
        <p:nvSpPr>
          <p:cNvPr id="5" name="4 Subtítulo"/>
          <p:cNvSpPr>
            <a:spLocks noGrp="1"/>
          </p:cNvSpPr>
          <p:nvPr>
            <p:ph type="subTitle" idx="1"/>
          </p:nvPr>
        </p:nvSpPr>
        <p:spPr>
          <a:xfrm>
            <a:off x="539552" y="2852936"/>
            <a:ext cx="8062912" cy="2520280"/>
          </a:xfrm>
        </p:spPr>
        <p:txBody>
          <a:bodyPr>
            <a:normAutofit/>
          </a:bodyPr>
          <a:lstStyle/>
          <a:p>
            <a:pPr algn="ctr" fontAlgn="auto">
              <a:spcAft>
                <a:spcPts val="0"/>
              </a:spcAft>
              <a:buFont typeface="Wingdings 2"/>
              <a:buNone/>
              <a:defRPr/>
            </a:pPr>
            <a:r>
              <a:rPr lang="es-CO" dirty="0" smtClean="0">
                <a:latin typeface="Comic Sans MS" pitchFamily="66" charset="0"/>
              </a:rPr>
              <a:t>En el año 2004 fue la primera presentación del termino web 2.0 y en el 2005 fue su segunda presentación</a:t>
            </a:r>
            <a:endParaRPr lang="es-CO" dirty="0">
              <a:latin typeface="Comic Sans MS" pitchFamily="66" charset="0"/>
            </a:endParaRPr>
          </a:p>
        </p:txBody>
      </p:sp>
      <p:pic>
        <p:nvPicPr>
          <p:cNvPr id="12292" name="5 Imagen" descr="http://danielaelastica.blogspirit.com/images/thumb_pregunta.jpg"/>
          <p:cNvPicPr>
            <a:picLocks noChangeAspect="1" noChangeArrowheads="1"/>
          </p:cNvPicPr>
          <p:nvPr/>
        </p:nvPicPr>
        <p:blipFill>
          <a:blip r:embed="rId2"/>
          <a:srcRect/>
          <a:stretch>
            <a:fillRect/>
          </a:stretch>
        </p:blipFill>
        <p:spPr bwMode="auto">
          <a:xfrm>
            <a:off x="684213" y="4437063"/>
            <a:ext cx="1800225" cy="1728787"/>
          </a:xfrm>
          <a:prstGeom prst="rect">
            <a:avLst/>
          </a:prstGeom>
          <a:noFill/>
          <a:ln w="9525">
            <a:noFill/>
            <a:miter lim="800000"/>
            <a:headEnd/>
            <a:tailEnd/>
          </a:ln>
        </p:spPr>
      </p:pic>
    </p:spTree>
  </p:cSld>
  <p:clrMapOvr>
    <a:masterClrMapping/>
  </p:clrMapOvr>
  <p:transition spd="med">
    <p:pull/>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540544" y="776289"/>
            <a:ext cx="8062912" cy="852512"/>
          </a:xfrm>
        </p:spPr>
        <p:txBody>
          <a:bodyPr/>
          <a:lstStyle/>
          <a:p>
            <a:pPr marL="484632" algn="ctr" fontAlgn="auto">
              <a:spcAft>
                <a:spcPts val="0"/>
              </a:spcAft>
              <a:defRPr/>
            </a:pPr>
            <a:r>
              <a:rPr lang="es-CO" dirty="0" smtClean="0">
                <a:solidFill>
                  <a:schemeClr val="accent1">
                    <a:tint val="83000"/>
                    <a:satMod val="150000"/>
                  </a:schemeClr>
                </a:solidFill>
              </a:rPr>
              <a:t>CARACTERISTICAS </a:t>
            </a:r>
            <a:endParaRPr lang="es-CO" dirty="0">
              <a:solidFill>
                <a:schemeClr val="accent1">
                  <a:tint val="83000"/>
                  <a:satMod val="150000"/>
                </a:schemeClr>
              </a:solidFill>
            </a:endParaRPr>
          </a:p>
        </p:txBody>
      </p:sp>
      <p:sp>
        <p:nvSpPr>
          <p:cNvPr id="5" name="4 Subtítulo"/>
          <p:cNvSpPr>
            <a:spLocks noGrp="1"/>
          </p:cNvSpPr>
          <p:nvPr>
            <p:ph type="subTitle" idx="1"/>
          </p:nvPr>
        </p:nvSpPr>
        <p:spPr>
          <a:xfrm>
            <a:off x="611560" y="2204864"/>
            <a:ext cx="8062912" cy="4320480"/>
          </a:xfrm>
        </p:spPr>
        <p:txBody>
          <a:bodyPr>
            <a:normAutofit fontScale="77500" lnSpcReduction="20000"/>
          </a:bodyPr>
          <a:lstStyle/>
          <a:p>
            <a:pPr algn="l" fontAlgn="auto">
              <a:spcAft>
                <a:spcPts val="0"/>
              </a:spcAft>
              <a:buFont typeface="Wingdings" pitchFamily="2" charset="2"/>
              <a:buChar char="v"/>
              <a:defRPr/>
            </a:pPr>
            <a:r>
              <a:rPr lang="es-CO" dirty="0" smtClean="0">
                <a:latin typeface="Comic Sans MS" pitchFamily="66" charset="0"/>
              </a:rPr>
              <a:t>Las páginas son dinámicas, integran recursos multimedia como videos, sonidos, que se pueden compartir.</a:t>
            </a:r>
          </a:p>
          <a:p>
            <a:pPr algn="l" fontAlgn="auto">
              <a:spcAft>
                <a:spcPts val="0"/>
              </a:spcAft>
              <a:buFont typeface="Wingdings" pitchFamily="2" charset="2"/>
              <a:buChar char="v"/>
              <a:defRPr/>
            </a:pPr>
            <a:r>
              <a:rPr lang="es-CO" dirty="0" smtClean="0">
                <a:latin typeface="Comic Sans MS" pitchFamily="66" charset="0"/>
              </a:rPr>
              <a:t>Los formatos utilizados para diseñarlas son java script, PHP, u otras similares, que permiten más funcionalidad.</a:t>
            </a:r>
          </a:p>
          <a:p>
            <a:pPr algn="l" fontAlgn="auto">
              <a:spcAft>
                <a:spcPts val="0"/>
              </a:spcAft>
              <a:buFont typeface="Wingdings" pitchFamily="2" charset="2"/>
              <a:buChar char="v"/>
              <a:defRPr/>
            </a:pPr>
            <a:r>
              <a:rPr lang="es-CO" dirty="0" smtClean="0">
                <a:latin typeface="Comic Sans MS" pitchFamily="66" charset="0"/>
              </a:rPr>
              <a:t>Emplean interfaces de fácil entendimiento para la interacción del usuario.</a:t>
            </a:r>
          </a:p>
          <a:p>
            <a:pPr algn="l" fontAlgn="auto">
              <a:spcAft>
                <a:spcPts val="0"/>
              </a:spcAft>
              <a:buFont typeface="Wingdings" pitchFamily="2" charset="2"/>
              <a:buChar char="v"/>
              <a:defRPr/>
            </a:pPr>
            <a:r>
              <a:rPr lang="es-CO" dirty="0" smtClean="0">
                <a:latin typeface="Comic Sans MS" pitchFamily="66" charset="0"/>
              </a:rPr>
              <a:t>La información se puede presentar en varias formas ( escrita, audiovisual), y que esta se comparta entre los usuarios o entre estos y los dueños de las páginas.</a:t>
            </a:r>
          </a:p>
          <a:p>
            <a:pPr algn="l" fontAlgn="auto">
              <a:spcAft>
                <a:spcPts val="0"/>
              </a:spcAft>
              <a:buFont typeface="Wingdings" pitchFamily="2" charset="2"/>
              <a:buChar char="v"/>
              <a:defRPr/>
            </a:pPr>
            <a:r>
              <a:rPr lang="es-CO" dirty="0" smtClean="0">
                <a:latin typeface="Comic Sans MS" pitchFamily="66" charset="0"/>
              </a:rPr>
              <a:t>Permite que el usuario cree su propio contenido.</a:t>
            </a:r>
          </a:p>
          <a:p>
            <a:pPr algn="l" fontAlgn="auto">
              <a:spcAft>
                <a:spcPts val="0"/>
              </a:spcAft>
              <a:buFont typeface="Wingdings" pitchFamily="2" charset="2"/>
              <a:buChar char="v"/>
              <a:defRPr/>
            </a:pPr>
            <a:r>
              <a:rPr lang="es-CO" dirty="0" smtClean="0">
                <a:latin typeface="Comic Sans MS" pitchFamily="66" charset="0"/>
              </a:rPr>
              <a:t>La información se puede transmitir unidireccional o bidireccionalmente</a:t>
            </a:r>
            <a:r>
              <a:rPr lang="es-CO" dirty="0" smtClean="0"/>
              <a:t>.</a:t>
            </a:r>
            <a:endParaRPr lang="es-CO" dirty="0"/>
          </a:p>
        </p:txBody>
      </p:sp>
    </p:spTree>
  </p:cSld>
  <p:clrMapOvr>
    <a:masterClrMapping/>
  </p:clrMapOvr>
  <p:transition spd="slow">
    <p:wheel spokes="8"/>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540544" y="776289"/>
            <a:ext cx="8062912" cy="924520"/>
          </a:xfrm>
        </p:spPr>
        <p:txBody>
          <a:bodyPr/>
          <a:lstStyle/>
          <a:p>
            <a:pPr marL="484632" algn="ctr" fontAlgn="auto">
              <a:spcAft>
                <a:spcPts val="0"/>
              </a:spcAft>
              <a:defRPr/>
            </a:pPr>
            <a:r>
              <a:rPr lang="es-CO" dirty="0" smtClean="0">
                <a:solidFill>
                  <a:schemeClr val="accent1">
                    <a:tint val="83000"/>
                    <a:satMod val="150000"/>
                  </a:schemeClr>
                </a:solidFill>
              </a:rPr>
              <a:t>¿PARA QUE SIRVE?</a:t>
            </a:r>
            <a:endParaRPr lang="es-CO" dirty="0">
              <a:solidFill>
                <a:schemeClr val="accent1">
                  <a:tint val="83000"/>
                  <a:satMod val="150000"/>
                </a:schemeClr>
              </a:solidFill>
            </a:endParaRPr>
          </a:p>
        </p:txBody>
      </p:sp>
      <p:sp>
        <p:nvSpPr>
          <p:cNvPr id="5" name="4 Subtítulo"/>
          <p:cNvSpPr>
            <a:spLocks noGrp="1"/>
          </p:cNvSpPr>
          <p:nvPr>
            <p:ph type="subTitle" idx="1"/>
          </p:nvPr>
        </p:nvSpPr>
        <p:spPr>
          <a:xfrm>
            <a:off x="467544" y="1916832"/>
            <a:ext cx="8062912" cy="4248472"/>
          </a:xfrm>
        </p:spPr>
        <p:txBody>
          <a:bodyPr>
            <a:noAutofit/>
          </a:bodyPr>
          <a:lstStyle/>
          <a:p>
            <a:pPr algn="l" fontAlgn="auto">
              <a:spcAft>
                <a:spcPts val="0"/>
              </a:spcAft>
              <a:buFont typeface="Wingdings 2"/>
              <a:buNone/>
              <a:defRPr/>
            </a:pPr>
            <a:endParaRPr lang="es-CO" sz="2000" b="1" dirty="0" smtClean="0">
              <a:latin typeface="Comic Sans MS" pitchFamily="66" charset="0"/>
            </a:endParaRPr>
          </a:p>
          <a:p>
            <a:pPr algn="l" fontAlgn="auto">
              <a:spcAft>
                <a:spcPts val="0"/>
              </a:spcAft>
              <a:buFont typeface="Wingdings 2"/>
              <a:buNone/>
              <a:defRPr/>
            </a:pPr>
            <a:r>
              <a:rPr lang="es-CO" sz="2000" b="1" dirty="0" smtClean="0">
                <a:latin typeface="Comic Sans MS" pitchFamily="66" charset="0"/>
              </a:rPr>
              <a:t>servicios de la Web 2.0 son rápidos, cómodos, permiten compartir, vídeos, fotos, direcciones favoritas, noticias, que también permiten compartir todo tipo de archivos digitales, pero que están controlados por los propios usuarios</a:t>
            </a:r>
            <a:endParaRPr lang="es-CO" sz="2000" dirty="0">
              <a:latin typeface="Comic Sans MS" pitchFamily="66" charset="0"/>
            </a:endParaRPr>
          </a:p>
        </p:txBody>
      </p:sp>
      <p:sp>
        <p:nvSpPr>
          <p:cNvPr id="14340" name="Rectangle 1"/>
          <p:cNvSpPr>
            <a:spLocks noChangeArrowheads="1"/>
          </p:cNvSpPr>
          <p:nvPr/>
        </p:nvSpPr>
        <p:spPr bwMode="auto">
          <a:xfrm>
            <a:off x="369888" y="3933825"/>
            <a:ext cx="8774112" cy="706438"/>
          </a:xfrm>
          <a:prstGeom prst="rect">
            <a:avLst/>
          </a:prstGeom>
          <a:noFill/>
          <a:ln w="9525">
            <a:noFill/>
            <a:miter lim="800000"/>
            <a:headEnd/>
            <a:tailEnd/>
          </a:ln>
        </p:spPr>
        <p:txBody>
          <a:bodyPr anchor="ctr">
            <a:spAutoFit/>
          </a:bodyPr>
          <a:lstStyle/>
          <a:p>
            <a:pPr>
              <a:buFontTx/>
              <a:buChar char="•"/>
              <a:tabLst>
                <a:tab pos="457200" algn="l"/>
              </a:tabLst>
            </a:pPr>
            <a:r>
              <a:rPr lang="es-CO" sz="2000">
                <a:latin typeface="Comic Sans MS" pitchFamily="66" charset="0"/>
                <a:ea typeface="Times New Roman" pitchFamily="18" charset="0"/>
                <a:cs typeface="Helvetica"/>
              </a:rPr>
              <a:t>Transformar software de escritorio hacia la plataforma del web.</a:t>
            </a:r>
          </a:p>
          <a:p>
            <a:pPr eaLnBrk="0" hangingPunct="0">
              <a:buFontTx/>
              <a:buChar char="•"/>
              <a:tabLst>
                <a:tab pos="457200" algn="l"/>
              </a:tabLst>
            </a:pPr>
            <a:r>
              <a:rPr lang="es-CO" sz="2000">
                <a:latin typeface="Comic Sans MS" pitchFamily="66" charset="0"/>
                <a:ea typeface="Times New Roman" pitchFamily="18" charset="0"/>
                <a:cs typeface="Helvetica"/>
              </a:rPr>
              <a:t>Respeto a los </a:t>
            </a:r>
            <a:r>
              <a:rPr lang="es-CO" sz="2000">
                <a:latin typeface="Comic Sans MS" pitchFamily="66" charset="0"/>
                <a:ea typeface="Times New Roman" pitchFamily="18" charset="0"/>
                <a:cs typeface="Helvetica"/>
                <a:hlinkClick r:id="rId2" tooltip="Estándares web"/>
              </a:rPr>
              <a:t>estándares</a:t>
            </a:r>
            <a:r>
              <a:rPr lang="es-CO" sz="2000">
                <a:latin typeface="Comic Sans MS" pitchFamily="66" charset="0"/>
                <a:ea typeface="Times New Roman" pitchFamily="18" charset="0"/>
                <a:cs typeface="Helvetica"/>
              </a:rPr>
              <a:t> como el </a:t>
            </a:r>
            <a:r>
              <a:rPr lang="es-CO" sz="2000">
                <a:latin typeface="Comic Sans MS" pitchFamily="66" charset="0"/>
                <a:ea typeface="Times New Roman" pitchFamily="18" charset="0"/>
                <a:cs typeface="Helvetica"/>
                <a:hlinkClick r:id="rId3"/>
              </a:rPr>
              <a:t>XHTML</a:t>
            </a:r>
            <a:r>
              <a:rPr lang="es-CO" sz="2000">
                <a:latin typeface="Comic Sans MS" pitchFamily="66" charset="0"/>
                <a:ea typeface="Times New Roman" pitchFamily="18" charset="0"/>
                <a:cs typeface="Helvetica"/>
              </a:rPr>
              <a:t>.</a:t>
            </a:r>
            <a:endParaRPr lang="es-CO" sz="2000">
              <a:latin typeface="Comic Sans MS" pitchFamily="66" charset="0"/>
            </a:endParaRPr>
          </a:p>
        </p:txBody>
      </p:sp>
      <p:pic>
        <p:nvPicPr>
          <p:cNvPr id="14341" name="Picture 3" descr="http://t0.gstatic.com/images?q=tbn:ANd9GcR3lD02FXym2eOfHm132zEr8G9LJhNVd1JJaMNS8vBdd6ou6Zr6on7Q-dsApA"/>
          <p:cNvPicPr>
            <a:picLocks noChangeAspect="1" noChangeArrowheads="1"/>
          </p:cNvPicPr>
          <p:nvPr/>
        </p:nvPicPr>
        <p:blipFill>
          <a:blip r:embed="rId4"/>
          <a:srcRect/>
          <a:stretch>
            <a:fillRect/>
          </a:stretch>
        </p:blipFill>
        <p:spPr bwMode="auto">
          <a:xfrm>
            <a:off x="5364163" y="4941888"/>
            <a:ext cx="1655762" cy="1533525"/>
          </a:xfrm>
          <a:prstGeom prst="rect">
            <a:avLst/>
          </a:prstGeom>
          <a:noFill/>
          <a:ln w="9525">
            <a:noFill/>
            <a:miter lim="800000"/>
            <a:headEnd/>
            <a:tailEnd/>
          </a:ln>
        </p:spPr>
      </p:pic>
    </p:spTree>
  </p:cSld>
  <p:clrMapOvr>
    <a:masterClrMapping/>
  </p:clrMapOvr>
  <p:transition>
    <p:randomBa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467544" y="1340768"/>
            <a:ext cx="6120680" cy="4824536"/>
          </a:xfrm>
        </p:spPr>
        <p:txBody>
          <a:bodyPr>
            <a:normAutofit/>
          </a:bodyPr>
          <a:lstStyle/>
          <a:p>
            <a:pPr marR="0" algn="l" eaLnBrk="0" hangingPunct="0">
              <a:spcBef>
                <a:spcPct val="0"/>
              </a:spcBef>
              <a:buClrTx/>
              <a:buSzTx/>
              <a:buFontTx/>
              <a:buChar char="•"/>
              <a:tabLst>
                <a:tab pos="457200" algn="l"/>
              </a:tabLst>
              <a:defRPr/>
            </a:pPr>
            <a:r>
              <a:rPr lang="es-CO" sz="2000" dirty="0" smtClean="0">
                <a:ln>
                  <a:noFill/>
                </a:ln>
                <a:latin typeface="Comic Sans MS" pitchFamily="66" charset="0"/>
                <a:ea typeface="Times New Roman" pitchFamily="18" charset="0"/>
                <a:cs typeface="Helvetica"/>
              </a:rPr>
              <a:t>Uso de </a:t>
            </a:r>
            <a:r>
              <a:rPr lang="es-CO" sz="2000" dirty="0" smtClean="0">
                <a:ln>
                  <a:noFill/>
                </a:ln>
                <a:latin typeface="Comic Sans MS" pitchFamily="66" charset="0"/>
                <a:ea typeface="Times New Roman" pitchFamily="18" charset="0"/>
                <a:cs typeface="Helvetica"/>
                <a:hlinkClick r:id="rId2"/>
              </a:rPr>
              <a:t>Flash</a:t>
            </a:r>
            <a:r>
              <a:rPr lang="es-CO" sz="2000" dirty="0" smtClean="0">
                <a:ln>
                  <a:noFill/>
                </a:ln>
                <a:latin typeface="Comic Sans MS" pitchFamily="66" charset="0"/>
                <a:ea typeface="Times New Roman" pitchFamily="18" charset="0"/>
                <a:cs typeface="Helvetica"/>
              </a:rPr>
              <a:t>, Flex o Lazlo.</a:t>
            </a:r>
            <a:endParaRPr lang="es-CO" sz="2000" dirty="0" smtClean="0">
              <a:ln>
                <a:noFill/>
              </a:ln>
              <a:latin typeface="Comic Sans MS" pitchFamily="66" charset="0"/>
            </a:endParaRPr>
          </a:p>
          <a:p>
            <a:pPr marR="0" algn="l" eaLnBrk="0" hangingPunct="0">
              <a:spcBef>
                <a:spcPct val="0"/>
              </a:spcBef>
              <a:buClrTx/>
              <a:buSzTx/>
              <a:buFontTx/>
              <a:buChar char="•"/>
              <a:tabLst>
                <a:tab pos="457200" algn="l"/>
              </a:tabLst>
              <a:defRPr/>
            </a:pPr>
            <a:r>
              <a:rPr lang="es-CO" sz="2000" dirty="0" smtClean="0">
                <a:ln>
                  <a:noFill/>
                </a:ln>
                <a:latin typeface="Comic Sans MS" pitchFamily="66" charset="0"/>
                <a:ea typeface="Times New Roman" pitchFamily="18" charset="0"/>
                <a:cs typeface="Helvetica"/>
              </a:rPr>
              <a:t>Uso de </a:t>
            </a:r>
            <a:r>
              <a:rPr lang="es-CO" sz="2000" dirty="0" smtClean="0">
                <a:ln>
                  <a:noFill/>
                </a:ln>
                <a:latin typeface="Comic Sans MS" pitchFamily="66" charset="0"/>
                <a:ea typeface="Times New Roman" pitchFamily="18" charset="0"/>
                <a:cs typeface="Helvetica"/>
                <a:hlinkClick r:id="rId3"/>
              </a:rPr>
              <a:t>Ruby on Rails</a:t>
            </a:r>
            <a:r>
              <a:rPr lang="es-CO" sz="2000" dirty="0" smtClean="0">
                <a:ln>
                  <a:noFill/>
                </a:ln>
                <a:latin typeface="Comic Sans MS" pitchFamily="66" charset="0"/>
                <a:ea typeface="Times New Roman" pitchFamily="18" charset="0"/>
                <a:cs typeface="Helvetica"/>
              </a:rPr>
              <a:t> para programar páginas dinámicas.</a:t>
            </a:r>
            <a:endParaRPr lang="es-CO" sz="2000" dirty="0" smtClean="0">
              <a:ln>
                <a:noFill/>
              </a:ln>
              <a:latin typeface="Comic Sans MS" pitchFamily="66" charset="0"/>
            </a:endParaRPr>
          </a:p>
          <a:p>
            <a:pPr marR="0" algn="l" eaLnBrk="0" hangingPunct="0">
              <a:spcBef>
                <a:spcPct val="0"/>
              </a:spcBef>
              <a:buClrTx/>
              <a:buSzTx/>
              <a:buFontTx/>
              <a:buChar char="•"/>
              <a:tabLst>
                <a:tab pos="457200" algn="l"/>
              </a:tabLst>
              <a:defRPr/>
            </a:pPr>
            <a:r>
              <a:rPr lang="es-CO" sz="2000" dirty="0" smtClean="0">
                <a:ln>
                  <a:noFill/>
                </a:ln>
                <a:latin typeface="Comic Sans MS" pitchFamily="66" charset="0"/>
                <a:ea typeface="Times New Roman" pitchFamily="18" charset="0"/>
                <a:cs typeface="Helvetica"/>
              </a:rPr>
              <a:t>Utilización de </a:t>
            </a:r>
            <a:r>
              <a:rPr lang="es-CO" sz="2000" dirty="0" smtClean="0">
                <a:ln>
                  <a:noFill/>
                </a:ln>
                <a:latin typeface="Comic Sans MS" pitchFamily="66" charset="0"/>
                <a:ea typeface="Times New Roman" pitchFamily="18" charset="0"/>
                <a:cs typeface="Helvetica"/>
                <a:hlinkClick r:id="rId4"/>
              </a:rPr>
              <a:t>redes sociales</a:t>
            </a:r>
            <a:r>
              <a:rPr lang="es-CO" sz="2000" dirty="0" smtClean="0">
                <a:ln>
                  <a:noFill/>
                </a:ln>
                <a:latin typeface="Comic Sans MS" pitchFamily="66" charset="0"/>
                <a:ea typeface="Times New Roman" pitchFamily="18" charset="0"/>
                <a:cs typeface="Helvetica"/>
              </a:rPr>
              <a:t> al manejar usuarios y comunidades.</a:t>
            </a:r>
            <a:endParaRPr lang="es-CO" sz="2000" dirty="0" smtClean="0">
              <a:ln>
                <a:noFill/>
              </a:ln>
              <a:latin typeface="Comic Sans MS" pitchFamily="66" charset="0"/>
            </a:endParaRPr>
          </a:p>
          <a:p>
            <a:pPr marR="0" algn="l" eaLnBrk="0" hangingPunct="0">
              <a:spcBef>
                <a:spcPct val="0"/>
              </a:spcBef>
              <a:buClrTx/>
              <a:buSzTx/>
              <a:buFontTx/>
              <a:buChar char="•"/>
              <a:tabLst>
                <a:tab pos="457200" algn="l"/>
              </a:tabLst>
              <a:defRPr/>
            </a:pPr>
            <a:r>
              <a:rPr lang="es-CO" sz="2000" dirty="0" smtClean="0">
                <a:ln>
                  <a:noFill/>
                </a:ln>
                <a:latin typeface="Comic Sans MS" pitchFamily="66" charset="0"/>
                <a:ea typeface="Times New Roman" pitchFamily="18" charset="0"/>
                <a:cs typeface="Helvetica"/>
              </a:rPr>
              <a:t>Dar control total a los usuarios en el manejo de su información.</a:t>
            </a:r>
            <a:endParaRPr lang="es-CO" sz="2000" dirty="0" smtClean="0">
              <a:ln>
                <a:noFill/>
              </a:ln>
              <a:latin typeface="Comic Sans MS" pitchFamily="66" charset="0"/>
            </a:endParaRPr>
          </a:p>
          <a:p>
            <a:pPr marR="0" algn="l" eaLnBrk="0" hangingPunct="0">
              <a:spcBef>
                <a:spcPct val="0"/>
              </a:spcBef>
              <a:buClrTx/>
              <a:buSzTx/>
              <a:buFontTx/>
              <a:buChar char="•"/>
              <a:tabLst>
                <a:tab pos="457200" algn="l"/>
              </a:tabLst>
              <a:defRPr/>
            </a:pPr>
            <a:r>
              <a:rPr lang="es-CO" sz="2000" dirty="0" smtClean="0">
                <a:ln>
                  <a:noFill/>
                </a:ln>
                <a:latin typeface="Comic Sans MS" pitchFamily="66" charset="0"/>
                <a:ea typeface="Times New Roman" pitchFamily="18" charset="0"/>
                <a:cs typeface="Helvetica"/>
              </a:rPr>
              <a:t>Proveer Apis o </a:t>
            </a:r>
            <a:r>
              <a:rPr lang="es-CO" sz="2000" dirty="0" smtClean="0">
                <a:ln>
                  <a:noFill/>
                </a:ln>
                <a:latin typeface="Comic Sans MS" pitchFamily="66" charset="0"/>
                <a:ea typeface="Times New Roman" pitchFamily="18" charset="0"/>
                <a:cs typeface="Helvetica"/>
                <a:hlinkClick r:id="rId5"/>
              </a:rPr>
              <a:t>XML</a:t>
            </a:r>
            <a:r>
              <a:rPr lang="es-CO" sz="2000" dirty="0" smtClean="0">
                <a:ln>
                  <a:noFill/>
                </a:ln>
                <a:latin typeface="Comic Sans MS" pitchFamily="66" charset="0"/>
                <a:ea typeface="Times New Roman" pitchFamily="18" charset="0"/>
                <a:cs typeface="Helvetica"/>
              </a:rPr>
              <a:t> para que las aplicaciones puedan ser manipuladas por otros.</a:t>
            </a:r>
            <a:endParaRPr lang="es-CO" sz="2000" dirty="0" smtClean="0">
              <a:ln>
                <a:noFill/>
              </a:ln>
              <a:latin typeface="Comic Sans MS" pitchFamily="66" charset="0"/>
            </a:endParaRPr>
          </a:p>
          <a:p>
            <a:pPr marR="0" algn="l" eaLnBrk="0" hangingPunct="0">
              <a:spcBef>
                <a:spcPct val="0"/>
              </a:spcBef>
              <a:buClrTx/>
              <a:buSzTx/>
              <a:buFontTx/>
              <a:buChar char="•"/>
              <a:tabLst>
                <a:tab pos="457200" algn="l"/>
              </a:tabLst>
              <a:defRPr/>
            </a:pPr>
            <a:r>
              <a:rPr lang="es-CO" sz="2000" dirty="0" smtClean="0">
                <a:ln>
                  <a:noFill/>
                </a:ln>
                <a:latin typeface="Comic Sans MS" pitchFamily="66" charset="0"/>
                <a:ea typeface="Times New Roman" pitchFamily="18" charset="0"/>
                <a:cs typeface="Helvetica"/>
              </a:rPr>
              <a:t>Facilitar el </a:t>
            </a:r>
            <a:r>
              <a:rPr lang="es-CO" sz="2000" dirty="0" smtClean="0">
                <a:ln>
                  <a:noFill/>
                </a:ln>
                <a:latin typeface="Comic Sans MS" pitchFamily="66" charset="0"/>
                <a:ea typeface="Times New Roman" pitchFamily="18" charset="0"/>
                <a:cs typeface="Helvetica"/>
                <a:hlinkClick r:id="rId6"/>
              </a:rPr>
              <a:t>posicionamiento</a:t>
            </a:r>
            <a:r>
              <a:rPr lang="es-CO" sz="2000" dirty="0" smtClean="0">
                <a:ln>
                  <a:noFill/>
                </a:ln>
                <a:latin typeface="Comic Sans MS" pitchFamily="66" charset="0"/>
                <a:ea typeface="Times New Roman" pitchFamily="18" charset="0"/>
                <a:cs typeface="Helvetica"/>
              </a:rPr>
              <a:t> con </a:t>
            </a:r>
            <a:r>
              <a:rPr lang="es-CO" sz="2000" dirty="0" smtClean="0">
                <a:ln>
                  <a:noFill/>
                </a:ln>
                <a:latin typeface="Comic Sans MS" pitchFamily="66" charset="0"/>
                <a:ea typeface="Times New Roman" pitchFamily="18" charset="0"/>
                <a:cs typeface="Helvetica"/>
                <a:hlinkClick r:id="rId7"/>
              </a:rPr>
              <a:t>URL</a:t>
            </a:r>
            <a:r>
              <a:rPr lang="es-CO" sz="2000" dirty="0" smtClean="0">
                <a:ln>
                  <a:noFill/>
                </a:ln>
                <a:latin typeface="Comic Sans MS" pitchFamily="66" charset="0"/>
                <a:ea typeface="Times New Roman" pitchFamily="18" charset="0"/>
                <a:cs typeface="Helvetica"/>
              </a:rPr>
              <a:t> sencillos.</a:t>
            </a:r>
          </a:p>
          <a:p>
            <a:pPr marR="0" algn="l" eaLnBrk="0" hangingPunct="0">
              <a:spcBef>
                <a:spcPct val="0"/>
              </a:spcBef>
              <a:buClrTx/>
              <a:buSzTx/>
              <a:buFontTx/>
              <a:buChar char="•"/>
              <a:tabLst>
                <a:tab pos="457200" algn="l"/>
              </a:tabLst>
              <a:defRPr/>
            </a:pPr>
            <a:r>
              <a:rPr lang="es-CO" sz="2000" dirty="0" smtClean="0">
                <a:ln>
                  <a:noFill/>
                </a:ln>
                <a:latin typeface="Comic Sans MS" pitchFamily="66" charset="0"/>
                <a:ea typeface="Times New Roman" pitchFamily="18" charset="0"/>
                <a:cs typeface="Helvetica"/>
              </a:rPr>
              <a:t>Separación de contenido del diseño con uso de </a:t>
            </a:r>
            <a:r>
              <a:rPr lang="es-CO" sz="2000" dirty="0" smtClean="0">
                <a:ln>
                  <a:noFill/>
                </a:ln>
                <a:latin typeface="Comic Sans MS" pitchFamily="66" charset="0"/>
                <a:ea typeface="Times New Roman" pitchFamily="18" charset="0"/>
                <a:cs typeface="Helvetica"/>
                <a:hlinkClick r:id="rId8" tooltip="Maquetando con hojas de estilo"/>
              </a:rPr>
              <a:t>hojas de estilo</a:t>
            </a:r>
            <a:r>
              <a:rPr lang="es-CO" sz="2000" dirty="0" smtClean="0">
                <a:ln>
                  <a:noFill/>
                </a:ln>
                <a:latin typeface="Comic Sans MS" pitchFamily="66" charset="0"/>
                <a:ea typeface="Times New Roman" pitchFamily="18" charset="0"/>
                <a:cs typeface="Helvetica"/>
              </a:rPr>
              <a:t>.</a:t>
            </a:r>
            <a:endParaRPr lang="es-CO" sz="2000" dirty="0" smtClean="0">
              <a:ln>
                <a:noFill/>
              </a:ln>
              <a:latin typeface="Comic Sans MS" pitchFamily="66" charset="0"/>
            </a:endParaRPr>
          </a:p>
          <a:p>
            <a:pPr marR="0" algn="l" eaLnBrk="0" hangingPunct="0">
              <a:spcBef>
                <a:spcPct val="0"/>
              </a:spcBef>
              <a:buClrTx/>
              <a:buSzTx/>
              <a:buFontTx/>
              <a:buChar char="•"/>
              <a:tabLst>
                <a:tab pos="457200" algn="l"/>
              </a:tabLst>
              <a:defRPr/>
            </a:pPr>
            <a:r>
              <a:rPr lang="es-CO" sz="2000" dirty="0" smtClean="0">
                <a:ln>
                  <a:noFill/>
                </a:ln>
                <a:latin typeface="Comic Sans MS" pitchFamily="66" charset="0"/>
                <a:ea typeface="Times New Roman" pitchFamily="18" charset="0"/>
                <a:cs typeface="Helvetica"/>
                <a:hlinkClick r:id="rId9"/>
              </a:rPr>
              <a:t>Sindicación</a:t>
            </a:r>
            <a:r>
              <a:rPr lang="es-CO" sz="2000" dirty="0" smtClean="0">
                <a:ln>
                  <a:noFill/>
                </a:ln>
                <a:latin typeface="Comic Sans MS" pitchFamily="66" charset="0"/>
                <a:ea typeface="Times New Roman" pitchFamily="18" charset="0"/>
                <a:cs typeface="Helvetica"/>
              </a:rPr>
              <a:t> de contenidos.</a:t>
            </a:r>
            <a:endParaRPr lang="es-CO" sz="2000" dirty="0" smtClean="0">
              <a:ln>
                <a:noFill/>
              </a:ln>
              <a:latin typeface="Comic Sans MS" pitchFamily="66" charset="0"/>
            </a:endParaRPr>
          </a:p>
          <a:p>
            <a:pPr marR="0" algn="l" eaLnBrk="0" hangingPunct="0">
              <a:spcBef>
                <a:spcPct val="0"/>
              </a:spcBef>
              <a:buClrTx/>
              <a:buSzTx/>
              <a:buFontTx/>
              <a:buChar char="•"/>
              <a:tabLst>
                <a:tab pos="457200" algn="l"/>
              </a:tabLst>
              <a:defRPr/>
            </a:pPr>
            <a:r>
              <a:rPr lang="es-CO" sz="2000" dirty="0" smtClean="0">
                <a:ln>
                  <a:noFill/>
                </a:ln>
                <a:latin typeface="Comic Sans MS" pitchFamily="66" charset="0"/>
                <a:ea typeface="Times New Roman" pitchFamily="18" charset="0"/>
                <a:cs typeface="Helvetica"/>
                <a:hlinkClick r:id="rId10"/>
              </a:rPr>
              <a:t>Ajax</a:t>
            </a:r>
            <a:r>
              <a:rPr lang="es-CO" sz="2000" dirty="0" smtClean="0">
                <a:ln>
                  <a:noFill/>
                </a:ln>
                <a:latin typeface="Comic Sans MS" pitchFamily="66" charset="0"/>
                <a:ea typeface="Times New Roman" pitchFamily="18" charset="0"/>
                <a:cs typeface="Helvetica"/>
              </a:rPr>
              <a:t> (javascript asincrónico y XML).</a:t>
            </a:r>
            <a:endParaRPr lang="es-CO" sz="2000" dirty="0" smtClean="0">
              <a:ln>
                <a:noFill/>
              </a:ln>
              <a:latin typeface="Comic Sans MS" pitchFamily="66" charset="0"/>
            </a:endParaRPr>
          </a:p>
          <a:p>
            <a:pPr marR="0" algn="l" eaLnBrk="0" hangingPunct="0">
              <a:spcBef>
                <a:spcPct val="0"/>
              </a:spcBef>
              <a:buClrTx/>
              <a:buSzTx/>
              <a:buFontTx/>
              <a:buChar char="•"/>
              <a:tabLst>
                <a:tab pos="457200" algn="l"/>
              </a:tabLst>
              <a:defRPr/>
            </a:pPr>
            <a:endParaRPr lang="es-CO" sz="2000" dirty="0" smtClean="0">
              <a:ln>
                <a:noFill/>
              </a:ln>
              <a:latin typeface="Comic Sans MS" pitchFamily="66" charset="0"/>
            </a:endParaRPr>
          </a:p>
          <a:p>
            <a:pPr fontAlgn="auto">
              <a:spcAft>
                <a:spcPts val="0"/>
              </a:spcAft>
              <a:buFont typeface="Wingdings 2"/>
              <a:buNone/>
              <a:defRPr/>
            </a:pPr>
            <a:endParaRPr lang="es-CO" sz="2000" dirty="0"/>
          </a:p>
        </p:txBody>
      </p:sp>
      <p:pic>
        <p:nvPicPr>
          <p:cNvPr id="15363" name="Picture 2" descr="http://blog.educastur.es/ticquismiquis/files/2009/11/sirvenpara.jpg"/>
          <p:cNvPicPr>
            <a:picLocks noChangeAspect="1" noChangeArrowheads="1"/>
          </p:cNvPicPr>
          <p:nvPr/>
        </p:nvPicPr>
        <p:blipFill>
          <a:blip r:embed="rId11"/>
          <a:srcRect/>
          <a:stretch>
            <a:fillRect/>
          </a:stretch>
        </p:blipFill>
        <p:spPr bwMode="auto">
          <a:xfrm>
            <a:off x="6372225" y="3213100"/>
            <a:ext cx="2376488" cy="2278063"/>
          </a:xfrm>
          <a:prstGeom prst="rect">
            <a:avLst/>
          </a:prstGeom>
          <a:noFill/>
          <a:ln w="9525">
            <a:noFill/>
            <a:miter lim="800000"/>
            <a:headEnd/>
            <a:tailEnd/>
          </a:ln>
        </p:spPr>
      </p:pic>
    </p:spTree>
  </p:cSld>
  <p:clrMapOvr>
    <a:masterClrMapping/>
  </p:clrMapOvr>
  <p:transition spd="slow">
    <p:strips/>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540544" y="776289"/>
            <a:ext cx="8062912" cy="1212552"/>
          </a:xfrm>
        </p:spPr>
        <p:txBody>
          <a:bodyPr/>
          <a:lstStyle/>
          <a:p>
            <a:pPr marL="484632" algn="ctr" fontAlgn="auto">
              <a:spcAft>
                <a:spcPts val="0"/>
              </a:spcAft>
              <a:defRPr/>
            </a:pPr>
            <a:r>
              <a:rPr lang="es-CO" dirty="0" smtClean="0">
                <a:solidFill>
                  <a:schemeClr val="accent1">
                    <a:tint val="83000"/>
                    <a:satMod val="150000"/>
                  </a:schemeClr>
                </a:solidFill>
              </a:rPr>
              <a:t>HERRAMIENTAS 2.0</a:t>
            </a:r>
            <a:endParaRPr lang="es-CO" dirty="0">
              <a:solidFill>
                <a:schemeClr val="accent1">
                  <a:tint val="83000"/>
                  <a:satMod val="150000"/>
                </a:schemeClr>
              </a:solidFill>
            </a:endParaRPr>
          </a:p>
        </p:txBody>
      </p:sp>
      <p:sp>
        <p:nvSpPr>
          <p:cNvPr id="3" name="2 Subtítulo"/>
          <p:cNvSpPr>
            <a:spLocks noGrp="1"/>
          </p:cNvSpPr>
          <p:nvPr>
            <p:ph type="subTitle" idx="1"/>
          </p:nvPr>
        </p:nvSpPr>
        <p:spPr>
          <a:xfrm>
            <a:off x="540544" y="2250280"/>
            <a:ext cx="8062912" cy="3338960"/>
          </a:xfrm>
        </p:spPr>
        <p:txBody>
          <a:bodyPr>
            <a:normAutofit/>
          </a:bodyPr>
          <a:lstStyle/>
          <a:p>
            <a:pPr algn="l" fontAlgn="auto">
              <a:spcAft>
                <a:spcPts val="0"/>
              </a:spcAft>
              <a:buFont typeface="Wingdings" pitchFamily="2" charset="2"/>
              <a:buChar char="Ø"/>
              <a:defRPr/>
            </a:pPr>
            <a:r>
              <a:rPr lang="es-CO" dirty="0" smtClean="0">
                <a:latin typeface="Comic Sans MS" pitchFamily="66" charset="0"/>
              </a:rPr>
              <a:t>El conocimiento circulante</a:t>
            </a:r>
          </a:p>
          <a:p>
            <a:pPr algn="l" fontAlgn="auto">
              <a:spcAft>
                <a:spcPts val="0"/>
              </a:spcAft>
              <a:buFont typeface="Wingdings" pitchFamily="2" charset="2"/>
              <a:buChar char="Ø"/>
              <a:defRPr/>
            </a:pPr>
            <a:r>
              <a:rPr lang="es-CO" dirty="0" smtClean="0">
                <a:latin typeface="Comic Sans MS" pitchFamily="66" charset="0"/>
              </a:rPr>
              <a:t>La significatividad de los aprendizajes</a:t>
            </a:r>
          </a:p>
          <a:p>
            <a:pPr algn="l" fontAlgn="auto">
              <a:spcAft>
                <a:spcPts val="0"/>
              </a:spcAft>
              <a:buFont typeface="Wingdings" pitchFamily="2" charset="2"/>
              <a:buChar char="Ø"/>
              <a:defRPr/>
            </a:pPr>
            <a:r>
              <a:rPr lang="es-CO" dirty="0" smtClean="0">
                <a:latin typeface="Comic Sans MS" pitchFamily="66" charset="0"/>
              </a:rPr>
              <a:t>El aprendizaje colaborativo</a:t>
            </a:r>
          </a:p>
          <a:p>
            <a:pPr algn="l" fontAlgn="auto">
              <a:spcAft>
                <a:spcPts val="0"/>
              </a:spcAft>
              <a:buFont typeface="Wingdings" pitchFamily="2" charset="2"/>
              <a:buChar char="Ø"/>
              <a:defRPr/>
            </a:pPr>
            <a:r>
              <a:rPr lang="es-CO" dirty="0" smtClean="0">
                <a:latin typeface="Comic Sans MS" pitchFamily="66" charset="0"/>
              </a:rPr>
              <a:t>Grupos de estudio en Facebook:</a:t>
            </a:r>
          </a:p>
          <a:p>
            <a:pPr algn="l" fontAlgn="auto">
              <a:spcAft>
                <a:spcPts val="0"/>
              </a:spcAft>
              <a:buFont typeface="Courier New" pitchFamily="49" charset="0"/>
              <a:buChar char="o"/>
              <a:defRPr/>
            </a:pPr>
            <a:r>
              <a:rPr lang="es-CO" dirty="0" smtClean="0">
                <a:latin typeface="Comic Sans MS" pitchFamily="66" charset="0"/>
              </a:rPr>
              <a:t>El muro, Enlaces, fotos y videos, eventos, notas, chat, notificaciones</a:t>
            </a:r>
            <a:br>
              <a:rPr lang="es-CO" dirty="0" smtClean="0">
                <a:latin typeface="Comic Sans MS" pitchFamily="66" charset="0"/>
              </a:rPr>
            </a:br>
            <a:endParaRPr lang="es-CO" dirty="0">
              <a:latin typeface="Comic Sans MS" pitchFamily="66" charset="0"/>
            </a:endParaRPr>
          </a:p>
        </p:txBody>
      </p:sp>
      <p:pic>
        <p:nvPicPr>
          <p:cNvPr id="16388" name="3 Imagen" descr="http://www.perueduca.edu.pe/image/image_gallery?uuid=e7aebc8f-e047-415b-b089-3dfd18b1bfdb&amp;groupId=287217&amp;t=1299861439600"/>
          <p:cNvPicPr>
            <a:picLocks noChangeAspect="1" noChangeArrowheads="1"/>
          </p:cNvPicPr>
          <p:nvPr/>
        </p:nvPicPr>
        <p:blipFill>
          <a:blip r:embed="rId2"/>
          <a:srcRect/>
          <a:stretch>
            <a:fillRect/>
          </a:stretch>
        </p:blipFill>
        <p:spPr bwMode="auto">
          <a:xfrm>
            <a:off x="6516688" y="4724400"/>
            <a:ext cx="1630362" cy="16478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540544" y="776289"/>
            <a:ext cx="8062912" cy="1212552"/>
          </a:xfrm>
        </p:spPr>
        <p:txBody>
          <a:bodyPr/>
          <a:lstStyle/>
          <a:p>
            <a:pPr marL="484632" algn="ctr" fontAlgn="auto">
              <a:spcAft>
                <a:spcPts val="0"/>
              </a:spcAft>
              <a:defRPr/>
            </a:pPr>
            <a:r>
              <a:rPr lang="es-CO" dirty="0" smtClean="0">
                <a:solidFill>
                  <a:schemeClr val="accent1">
                    <a:tint val="83000"/>
                    <a:satMod val="150000"/>
                  </a:schemeClr>
                </a:solidFill>
              </a:rPr>
              <a:t>VENTAJAS</a:t>
            </a:r>
            <a:endParaRPr lang="es-CO" dirty="0">
              <a:solidFill>
                <a:schemeClr val="accent1">
                  <a:tint val="83000"/>
                  <a:satMod val="150000"/>
                </a:schemeClr>
              </a:solidFill>
            </a:endParaRPr>
          </a:p>
        </p:txBody>
      </p:sp>
      <p:sp>
        <p:nvSpPr>
          <p:cNvPr id="5" name="4 Subtítulo"/>
          <p:cNvSpPr>
            <a:spLocks noGrp="1"/>
          </p:cNvSpPr>
          <p:nvPr>
            <p:ph type="subTitle" idx="1"/>
          </p:nvPr>
        </p:nvSpPr>
        <p:spPr>
          <a:xfrm>
            <a:off x="540544" y="2492896"/>
            <a:ext cx="7343824" cy="3528392"/>
          </a:xfrm>
        </p:spPr>
        <p:txBody>
          <a:bodyPr>
            <a:normAutofit lnSpcReduction="10000"/>
          </a:bodyPr>
          <a:lstStyle/>
          <a:p>
            <a:pPr algn="l" fontAlgn="auto">
              <a:spcAft>
                <a:spcPts val="0"/>
              </a:spcAft>
              <a:buFont typeface="Wingdings 2"/>
              <a:buNone/>
              <a:defRPr/>
            </a:pPr>
            <a:r>
              <a:rPr lang="es-CO" sz="2400" b="1" dirty="0" smtClean="0">
                <a:latin typeface="Comic Sans MS" pitchFamily="66" charset="0"/>
              </a:rPr>
              <a:t>1.- Fácil acceso</a:t>
            </a:r>
            <a:endParaRPr lang="es-CO" sz="2400" dirty="0" smtClean="0">
              <a:latin typeface="Comic Sans MS" pitchFamily="66" charset="0"/>
            </a:endParaRPr>
          </a:p>
          <a:p>
            <a:pPr algn="l" fontAlgn="auto">
              <a:spcAft>
                <a:spcPts val="0"/>
              </a:spcAft>
              <a:buFont typeface="Wingdings 2"/>
              <a:buNone/>
              <a:defRPr/>
            </a:pPr>
            <a:r>
              <a:rPr lang="es-CO" sz="2400" dirty="0" smtClean="0">
                <a:latin typeface="Comic Sans MS" pitchFamily="66" charset="0"/>
              </a:rPr>
              <a:t> </a:t>
            </a:r>
          </a:p>
          <a:p>
            <a:pPr algn="l" fontAlgn="auto">
              <a:spcAft>
                <a:spcPts val="0"/>
              </a:spcAft>
              <a:buFont typeface="Wingdings 2"/>
              <a:buNone/>
              <a:defRPr/>
            </a:pPr>
            <a:r>
              <a:rPr lang="es-CO" sz="2400" b="1" dirty="0" smtClean="0">
                <a:latin typeface="Comic Sans MS" pitchFamily="66" charset="0"/>
              </a:rPr>
              <a:t>2.- Ahorro de tiempo</a:t>
            </a:r>
          </a:p>
          <a:p>
            <a:pPr algn="l" fontAlgn="auto">
              <a:spcAft>
                <a:spcPts val="0"/>
              </a:spcAft>
              <a:buFont typeface="Wingdings 2"/>
              <a:buNone/>
              <a:defRPr/>
            </a:pPr>
            <a:endParaRPr lang="es-CO" sz="2400" dirty="0" smtClean="0">
              <a:latin typeface="Comic Sans MS" pitchFamily="66" charset="0"/>
            </a:endParaRPr>
          </a:p>
          <a:p>
            <a:pPr algn="l" fontAlgn="auto">
              <a:spcAft>
                <a:spcPts val="0"/>
              </a:spcAft>
              <a:buFont typeface="Wingdings 2"/>
              <a:buNone/>
              <a:defRPr/>
            </a:pPr>
            <a:r>
              <a:rPr lang="es-CO" sz="2400" b="1" dirty="0" smtClean="0">
                <a:latin typeface="Comic Sans MS" pitchFamily="66" charset="0"/>
              </a:rPr>
              <a:t>3.- Más económico</a:t>
            </a:r>
          </a:p>
          <a:p>
            <a:pPr algn="l" fontAlgn="auto">
              <a:spcAft>
                <a:spcPts val="0"/>
              </a:spcAft>
              <a:buFont typeface="Wingdings 2"/>
              <a:buNone/>
              <a:defRPr/>
            </a:pPr>
            <a:endParaRPr lang="es-CO" sz="2400" dirty="0" smtClean="0">
              <a:latin typeface="Comic Sans MS" pitchFamily="66" charset="0"/>
            </a:endParaRPr>
          </a:p>
          <a:p>
            <a:pPr algn="l" fontAlgn="auto">
              <a:spcAft>
                <a:spcPts val="0"/>
              </a:spcAft>
              <a:buFont typeface="Wingdings 2"/>
              <a:buNone/>
              <a:defRPr/>
            </a:pPr>
            <a:r>
              <a:rPr lang="es-CO" sz="2400" b="1" dirty="0" smtClean="0">
                <a:latin typeface="Comic Sans MS" pitchFamily="66" charset="0"/>
              </a:rPr>
              <a:t>4.- Expansión del mercado</a:t>
            </a:r>
          </a:p>
          <a:p>
            <a:pPr algn="l" fontAlgn="auto">
              <a:spcAft>
                <a:spcPts val="0"/>
              </a:spcAft>
              <a:buFont typeface="Wingdings 2"/>
              <a:buNone/>
              <a:defRPr/>
            </a:pPr>
            <a:endParaRPr lang="es-CO" sz="2400" dirty="0" smtClean="0">
              <a:latin typeface="Comic Sans MS" pitchFamily="66" charset="0"/>
            </a:endParaRPr>
          </a:p>
          <a:p>
            <a:pPr algn="l" fontAlgn="auto">
              <a:spcAft>
                <a:spcPts val="0"/>
              </a:spcAft>
              <a:buFont typeface="Wingdings 2"/>
              <a:buNone/>
              <a:defRPr/>
            </a:pPr>
            <a:r>
              <a:rPr lang="es-CO" sz="2400" b="1" dirty="0" smtClean="0">
                <a:latin typeface="Comic Sans MS" pitchFamily="66" charset="0"/>
              </a:rPr>
              <a:t>5.- Convergencia mediática</a:t>
            </a:r>
            <a:endParaRPr lang="es-CO" sz="2400" dirty="0" smtClean="0">
              <a:latin typeface="Comic Sans MS" pitchFamily="66" charset="0"/>
            </a:endParaRPr>
          </a:p>
          <a:p>
            <a:pPr algn="l" fontAlgn="auto">
              <a:spcAft>
                <a:spcPts val="0"/>
              </a:spcAft>
              <a:buFont typeface="Wingdings 2"/>
              <a:buNone/>
              <a:defRPr/>
            </a:pPr>
            <a:r>
              <a:rPr lang="es-CO" sz="2400" dirty="0" smtClean="0">
                <a:latin typeface="Comic Sans MS" pitchFamily="66" charset="0"/>
              </a:rPr>
              <a:t> </a:t>
            </a:r>
            <a:endParaRPr lang="es-CO" sz="2400" dirty="0">
              <a:latin typeface="Comic Sans MS" pitchFamily="66" charset="0"/>
            </a:endParaRPr>
          </a:p>
        </p:txBody>
      </p:sp>
      <p:pic>
        <p:nvPicPr>
          <p:cNvPr id="17412" name="Picture 2" descr="http://t3.gstatic.com/images?q=tbn:ANd9GcTTN4LG_PNcXo6aEVAwmlu9wXukrSLq85gs-eA66kyKGeidl59YDeFRqRvD"/>
          <p:cNvPicPr>
            <a:picLocks noChangeAspect="1" noChangeArrowheads="1"/>
          </p:cNvPicPr>
          <p:nvPr/>
        </p:nvPicPr>
        <p:blipFill>
          <a:blip r:embed="rId2"/>
          <a:srcRect/>
          <a:stretch>
            <a:fillRect/>
          </a:stretch>
        </p:blipFill>
        <p:spPr bwMode="auto">
          <a:xfrm>
            <a:off x="5435600" y="2781300"/>
            <a:ext cx="1944688" cy="23034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540544" y="1196752"/>
            <a:ext cx="8062912" cy="3816424"/>
          </a:xfrm>
        </p:spPr>
        <p:txBody>
          <a:bodyPr>
            <a:noAutofit/>
          </a:bodyPr>
          <a:lstStyle/>
          <a:p>
            <a:pPr algn="l" fontAlgn="auto">
              <a:spcAft>
                <a:spcPts val="0"/>
              </a:spcAft>
              <a:buFont typeface="Wingdings 2"/>
              <a:buNone/>
              <a:defRPr/>
            </a:pPr>
            <a:r>
              <a:rPr lang="es-CO" sz="2400" b="1" dirty="0" smtClean="0">
                <a:latin typeface="Comic Sans MS" pitchFamily="66" charset="0"/>
              </a:rPr>
              <a:t>6.- Participación más activa</a:t>
            </a:r>
          </a:p>
          <a:p>
            <a:pPr algn="l" fontAlgn="auto">
              <a:spcAft>
                <a:spcPts val="0"/>
              </a:spcAft>
              <a:buFont typeface="Wingdings 2"/>
              <a:buNone/>
              <a:defRPr/>
            </a:pPr>
            <a:endParaRPr lang="es-CO" sz="2400" b="1" dirty="0" smtClean="0">
              <a:latin typeface="Comic Sans MS" pitchFamily="66" charset="0"/>
            </a:endParaRPr>
          </a:p>
          <a:p>
            <a:pPr algn="l" fontAlgn="auto">
              <a:spcAft>
                <a:spcPts val="0"/>
              </a:spcAft>
              <a:buFont typeface="Wingdings 2"/>
              <a:buNone/>
              <a:defRPr/>
            </a:pPr>
            <a:r>
              <a:rPr lang="es-CO" sz="2400" b="1" dirty="0" smtClean="0">
                <a:latin typeface="Comic Sans MS" pitchFamily="66" charset="0"/>
              </a:rPr>
              <a:t>7.- Mayor conocimiento de los clientes</a:t>
            </a:r>
          </a:p>
          <a:p>
            <a:pPr algn="l" fontAlgn="auto">
              <a:spcAft>
                <a:spcPts val="0"/>
              </a:spcAft>
              <a:buFont typeface="Wingdings 2"/>
              <a:buNone/>
              <a:defRPr/>
            </a:pPr>
            <a:endParaRPr lang="es-CO" sz="2400" dirty="0" smtClean="0">
              <a:latin typeface="Comic Sans MS" pitchFamily="66" charset="0"/>
            </a:endParaRPr>
          </a:p>
          <a:p>
            <a:pPr algn="l" fontAlgn="auto">
              <a:spcAft>
                <a:spcPts val="0"/>
              </a:spcAft>
              <a:buFont typeface="Wingdings 2"/>
              <a:buNone/>
              <a:defRPr/>
            </a:pPr>
            <a:r>
              <a:rPr lang="es-CO" sz="2400" dirty="0" smtClean="0">
                <a:latin typeface="Comic Sans MS" pitchFamily="66" charset="0"/>
              </a:rPr>
              <a:t> </a:t>
            </a:r>
            <a:r>
              <a:rPr lang="es-CO" sz="2400" b="1" dirty="0" smtClean="0">
                <a:latin typeface="Comic Sans MS" pitchFamily="66" charset="0"/>
              </a:rPr>
              <a:t>8.- Segmentación</a:t>
            </a:r>
            <a:endParaRPr lang="es-CO" sz="2400" dirty="0" smtClean="0">
              <a:latin typeface="Comic Sans MS" pitchFamily="66" charset="0"/>
            </a:endParaRPr>
          </a:p>
          <a:p>
            <a:pPr algn="l" fontAlgn="auto">
              <a:spcAft>
                <a:spcPts val="0"/>
              </a:spcAft>
              <a:buFont typeface="Wingdings 2"/>
              <a:buNone/>
              <a:defRPr/>
            </a:pPr>
            <a:r>
              <a:rPr lang="es-CO" sz="2400" dirty="0" smtClean="0">
                <a:latin typeface="Comic Sans MS" pitchFamily="66" charset="0"/>
              </a:rPr>
              <a:t> </a:t>
            </a:r>
          </a:p>
          <a:p>
            <a:pPr algn="l" fontAlgn="auto">
              <a:spcAft>
                <a:spcPts val="0"/>
              </a:spcAft>
              <a:buFont typeface="Wingdings 2"/>
              <a:buNone/>
              <a:defRPr/>
            </a:pPr>
            <a:r>
              <a:rPr lang="es-CO" sz="2400" b="1" dirty="0" smtClean="0">
                <a:latin typeface="Comic Sans MS" pitchFamily="66" charset="0"/>
              </a:rPr>
              <a:t>9.- Personalización</a:t>
            </a:r>
            <a:endParaRPr lang="es-CO" sz="2400" dirty="0" smtClean="0">
              <a:latin typeface="Comic Sans MS" pitchFamily="66" charset="0"/>
            </a:endParaRPr>
          </a:p>
          <a:p>
            <a:pPr algn="l" fontAlgn="auto">
              <a:spcAft>
                <a:spcPts val="0"/>
              </a:spcAft>
              <a:buFont typeface="Wingdings 2"/>
              <a:buNone/>
              <a:defRPr/>
            </a:pPr>
            <a:r>
              <a:rPr lang="es-CO" sz="2400" dirty="0" smtClean="0">
                <a:latin typeface="Comic Sans MS" pitchFamily="66" charset="0"/>
              </a:rPr>
              <a:t> </a:t>
            </a:r>
          </a:p>
          <a:p>
            <a:pPr algn="l" fontAlgn="auto">
              <a:spcAft>
                <a:spcPts val="0"/>
              </a:spcAft>
              <a:buFont typeface="Wingdings 2"/>
              <a:buNone/>
              <a:defRPr/>
            </a:pPr>
            <a:r>
              <a:rPr lang="es-CO" sz="2400" b="1" dirty="0" smtClean="0">
                <a:latin typeface="Comic Sans MS" pitchFamily="66" charset="0"/>
              </a:rPr>
              <a:t>10.- Fácil monitoreo</a:t>
            </a:r>
            <a:endParaRPr lang="es-CO" sz="2400" dirty="0" smtClean="0">
              <a:latin typeface="Comic Sans MS" pitchFamily="66" charset="0"/>
            </a:endParaRPr>
          </a:p>
          <a:p>
            <a:pPr fontAlgn="auto">
              <a:spcAft>
                <a:spcPts val="0"/>
              </a:spcAft>
              <a:buFont typeface="Wingdings 2"/>
              <a:buNone/>
              <a:defRPr/>
            </a:pPr>
            <a:endParaRPr lang="es-CO" sz="2400" dirty="0">
              <a:latin typeface="Comic Sans MS" pitchFamily="66" charset="0"/>
            </a:endParaRPr>
          </a:p>
        </p:txBody>
      </p:sp>
      <p:sp>
        <p:nvSpPr>
          <p:cNvPr id="18435" name="AutoShape 2" descr="data:image/jpg;base64,/9j/4AAQSkZJRgABAQAAAQABAAD/2wBDAAkGBwgHBgkIBwgKCgkLDRYPDQwMDRsUFRAWIB0iIiAdHx8kKDQsJCYxJx8fLT0tMTU3Ojo6Iys/RD84QzQ5Ojf/2wBDAQoKCg0MDRoPDxo3JR8lNzc3Nzc3Nzc3Nzc3Nzc3Nzc3Nzc3Nzc3Nzc3Nzc3Nzc3Nzc3Nzc3Nzc3Nzc3Nzc3Nzf/wAARCABRAGkDASIAAhEBAxEB/8QAHAAAAgIDAQEAAAAAAAAAAAAAAAQFBgIDCAcB/8QAQxAAAQIEBAIDDQUGBwEAAAAAAQIDAAQFEQYSITETUQciQRQWFzI3VXSBkZShsdIjQmFxwRU1UlZjsjM0YmRygpKj/8QAGgEAAwEBAQEAAAAAAAAAAAAAAAECBAUDBv/EAC0RAAIBAgQEAwkBAAAAAAAAAAABAgMRBBIhMQUTQVFhcYEGFCIjkaGxwdHx/9oADAMBAAIRAxEAPwCL6JeiuUxFTU1zECnTJuLIl5ZtWXihJsVKUNQLgiwsdL32j0vwRYG8yn3x/wCuFcKUUV7oooMrmShxDbbqFKTm8VdyPWAR64XTgvFzeVacTvl9Fkh4k5lpBJsTfa5vb9NIQEieiPAoFzRdB/vH/rj74IsDeZT74/8AXEfMYQxg4y+2nEz/ANskghSlKAuUnS6tNQfbbaM5TCGKJZ9L6a4rMHVLUnMuygpalkE5r2urYWGguDrcAd8EWBvMp98f+uDwRYG8yn3x/wCuCiYfxbI1Bl2cry5phGZKkOFRzA631URcHa9+UaJSgYopk5LvzOJX5ptlzRDhP2ydbgpvY7g67W0sIe4G/wAEWBvMp98f+uDwRYG8yn3x/wCuIdWEcRyy3XaTXpmULj6nVpB0Xcki420vbW9+3YWjnMKYylm1mXr7p1Uot8ZxKVlSsxucxOu19/xilBiuWnwRYG8yn3x/64+DojwKdqKffH/rimro+N25MLbrsyHrJBSZhadk2JuDz17L9t4k6TL4jl5lz9pVFczITLLjT8spRGizckG+itTr+MVypPYLk94JcC5yj9iKuBf/ADb9v74y8EWBvMp98f8AriElMN1d5DyziF5anEFMzlKm1uXDgzGyv6gsL26ghtvDWL3JQCTxO4GlBORV13TYAdqidxsfxBvEOLW4FZ6TOh+myVFmavhgOsqlUF12UW4VpUgDrFJUbggXNiTfYdkeG2MdbyVNnqVg+oSs++HVpl3ikp7LhR/WOR4Qzrfoq8nlC9FHzMWuKp0VeTyheij5mLXCARnKimWCVZM6Cdcp1Hqh1KgtIUk3SRcGI1VJBeUrjHhE3yEaj8okkJCEhKRYAWAi5ZbKxKbvqYPupZbKjqdgOZ5RrYZv9q91nFbnsH4CFnnONUMn3GRb1neHQsAawWaQz46gBJIEIvQ2+6CnKn1wi6YuCASmEg3iMdTYkGJRzW8IzKdb840wJbI9SFcVDiHFIWjtSdxyMXGizLUxJJDYyqRotPI8/XFUUnWG6NMmVn0EmyFnIr17fGHWhnj5ArXuWCv/ALiqPorv9hjiyO06/wDuKo+iu/2GOLIwFnW/RV5PKF6KPmYtcVToq8nlC9FHzMWuEAQQRiQorSQoBI8YW3gAg5N3M664fvLJ+MV3GlWebnGJRh9beVviKyKKbkmw2/L4xLsLLa1oO6VEfGKPiFidncRNOspSsTjpZlrK0OQ5CDy11/IxWL0jodbglGFTEtz2Se/f/Lv0GmMS1ViwEyXBydSFfHeH2sYuWAmpRCuZaVb4G8QDMhOPqmUNtfaS7yWXEX1zkkADnsfVDstRnWp+SMzwH5dc0hpwsuhYSSRdKrbG14xwnUWzO/XwmAlfPFX8NH36FgaxNTX9FrcZP9RH6i8Md1y0zYS77Tn4IWCfZFOq9LfkUzL6eCttl0pWhp5K1M3PVzgG45RXFXUoqPjHtjQsZOD+JGRez2GxEc1GbX3/AJ+T1JSDfaNbiSBftEVXBkzOO1PgF9xbAaUpSFqJA2ta+2sXF9NkkmOhQrKrHMkfM8QwcsDiOTKV9Lk9WF8TDc6s/eknD7UGOMI7OqiSjDE2k7pkVj/5mOMYxPc8zrfoq8nlC9FHzMWuKp0VeTyheij5mLXCAIwWpWqW7ZrbnsjOIybmVS80tJuAqxB9VoqMbsCtVt+ZkKitXVWlw5gCLa9vxim0qstyVJnkVDOifZWt2Suk+O6koX7LhXqj0CrSwqLNh/iJN0k8+UQkqzlbcamGwRnIyrTcewxrqUVWgtbNGzh/EYYZyhOGZSt1s9PR73s/AiO+mRZmaTMNhSlLc7oqICdnOGGtOf3lf9ozZq0rKuy6E1GnKaM4wtaZKSU31ELvmWSBa3IX7Yefw/SZm+eTQ2o9rRKPlpCDuCpcqzSk24g8nEhQHrFowzwtVbanepcT4XNJSco+aT6trvtfTYWedp0k3VXJeoIm1T4LbTYbWClJWFEruBqLW0ve8M8aiGsF7NIlgMJQm0svJnuCpRRl06uZI3+6d7mEX8JVNq5aDL4/0LsfYbQmaZNy7iUTMs80CdSpBt7dozSjUjvE6dOeErL5da781fp0t4dix4OYQ2ufm2mV8NbmRock3Jtf2ROd2tLm2mXkLQkq6x3sO2GqOGZahNNcMJWRmOnM6fC0aXJS2Z4p66tLW2EdbDJRpJNHwvEqvvGOnUvpe300/RYK2tDmH6gttQUlUo6QQdD1DHF0dYomFt0qpyyj1FyjykjkQg/pHJ0Z5wySseadzrfoq8nlC9FHzMWuPEuhvpMpcnRWcP4gmUyi5dREtMOXCFoJuEqV2EEnU2FrctfUO/TCv8y0f39r6o8xk7GiblGptAS6DceKobiIfvxwnnC++OjZgLA93Nbf+oy79MK/zLR/f2vqhp21QG9TMlIvMtTU822t5WVptxaUqcOmguddxtzirVnDcxOzdRn2qw3TmnZgrS60pSkBtDKW7rUCkApUhRsSU/xA9m3Ec/g+vPy638W0xpLbTjK0InWDxELLZULknKfs06jUXPbYiHmJPCMzOTjj2N6fwJiWeZCUzrOYF1UwV3N9QO6NBzQkm9hFZ5N3ZKilsa5/DE7LykwZWtTbHGddeSlrOEoUozCtCFbXdaJGgJa1303imTFWqkrVkzpl1yieEloNXHWuHCTf7wKbcikbwvOU7B0zNzjnfpTSzNP8ZTap9nTrKVY69bVdgTskARtlqdgeXdp60Y0krST5eCO7mLOE5LhWt7HIb/8ANUe/Ngo2sS4tscl6FNmUAZrk04tUvLNpcLrqgpSFFTitF3+0uBcEFI2MaV0CszEu+hmtzbjaJZpCXQVEl0FPFWRcZeqgAC51UpW51XTS8ColZWWaxlT22pdgs2ROS4zizoSTr4w4puRuQLxJUxzBdMrcvUpTGFPQliWEumWE+yGyLak2OpJ1/OI5q7E8rXVkYKdMuyvCVi9YdW0yltSXbXWLBavGv1+Cq1vFJctfWGqxTUVCVlFKrcmHJOUCXHppCHU9fJlespVgo5CAo3BCjbnCE5RsEPJUlGNKfYLCmgZ5gFoDjFISR2hUwpQJ/hT6/jFLwijOe/anoWtptpSu7mFApbLRb0/Dgp7fvK5w86eo3F7ItjjKnaXPTHEacT3I+tLjPilKkqy21N+qRrfUgnTaOTI9/wAaY+oGG8IP0DDVQRUZ+YQ4gvtEKQ3xCVLWVJsm/XVlCdAbdgtHgN/wEeU5ZncuEcqsA3jOCCJKCCCCAAggggAIIIIACCCCAAggggAwVvHyCCAD/9k="/>
          <p:cNvSpPr>
            <a:spLocks noChangeAspect="1" noChangeArrowheads="1"/>
          </p:cNvSpPr>
          <p:nvPr/>
        </p:nvSpPr>
        <p:spPr bwMode="auto">
          <a:xfrm>
            <a:off x="160338" y="-144463"/>
            <a:ext cx="304800" cy="304801"/>
          </a:xfrm>
          <a:prstGeom prst="rect">
            <a:avLst/>
          </a:prstGeom>
          <a:noFill/>
          <a:ln w="9525">
            <a:noFill/>
            <a:miter lim="800000"/>
            <a:headEnd/>
            <a:tailEnd/>
          </a:ln>
        </p:spPr>
        <p:txBody>
          <a:bodyPr/>
          <a:lstStyle/>
          <a:p>
            <a:endParaRPr lang="es-CO"/>
          </a:p>
        </p:txBody>
      </p:sp>
      <p:sp>
        <p:nvSpPr>
          <p:cNvPr id="18436" name="AutoShape 4" descr="data:image/jpg;base64,/9j/4AAQSkZJRgABAQAAAQABAAD/2wBDAAkGBwgHBgkIBwgKCgkLDRYPDQwMDRsUFRAWIB0iIiAdHx8kKDQsJCYxJx8fLT0tMTU3Ojo6Iys/RD84QzQ5Ojf/2wBDAQoKCg0MDRoPDxo3JR8lNzc3Nzc3Nzc3Nzc3Nzc3Nzc3Nzc3Nzc3Nzc3Nzc3Nzc3Nzc3Nzc3Nzc3Nzc3Nzc3Nzf/wAARCABRAGkDASIAAhEBAxEB/8QAHAAAAgIDAQEAAAAAAAAAAAAAAAQFBgIDCAcB/8QAQxAAAQIEBAIDDQUGBwEAAAAAAQIDAAQFEQYSITETUQciQRQWFzI3VXSBkZShsdIjQmFxwRU1UlZjsjM0YmRygpKj/8QAGgEAAwEBAQEAAAAAAAAAAAAAAAECBAUDBv/EAC0RAAIBAgQEAwkBAAAAAAAAAAABAgMRBBIhMQUTQVFhcYEGFCIjkaGxwdHx/9oADAMBAAIRAxEAPwCL6JeiuUxFTU1zECnTJuLIl5ZtWXihJsVKUNQLgiwsdL32j0vwRYG8yn3x/wCuFcKUUV7oooMrmShxDbbqFKTm8VdyPWAR64XTgvFzeVacTvl9Fkh4k5lpBJsTfa5vb9NIQEieiPAoFzRdB/vH/rj74IsDeZT74/8AXEfMYQxg4y+2nEz/ANskghSlKAuUnS6tNQfbbaM5TCGKJZ9L6a4rMHVLUnMuygpalkE5r2urYWGguDrcAd8EWBvMp98f+uDwRYG8yn3x/wCuCiYfxbI1Bl2cry5phGZKkOFRzA631URcHa9+UaJSgYopk5LvzOJX5ptlzRDhP2ydbgpvY7g67W0sIe4G/wAEWBvMp98f+uDwRYG8yn3x/wCuIdWEcRyy3XaTXpmULj6nVpB0Xcki420vbW9+3YWjnMKYylm1mXr7p1Uot8ZxKVlSsxucxOu19/xilBiuWnwRYG8yn3x/64+DojwKdqKffH/rimro+N25MLbrsyHrJBSZhadk2JuDz17L9t4k6TL4jl5lz9pVFczITLLjT8spRGizckG+itTr+MVypPYLk94JcC5yj9iKuBf/ADb9v74y8EWBvMp98f8AriElMN1d5DyziF5anEFMzlKm1uXDgzGyv6gsL26ghtvDWL3JQCTxO4GlBORV13TYAdqidxsfxBvEOLW4FZ6TOh+myVFmavhgOsqlUF12UW4VpUgDrFJUbggXNiTfYdkeG2MdbyVNnqVg+oSs++HVpl3ikp7LhR/WOR4Qzrfoq8nlC9FHzMWuKp0VeTyheij5mLXCARnKimWCVZM6Cdcp1Hqh1KgtIUk3SRcGI1VJBeUrjHhE3yEaj8okkJCEhKRYAWAi5ZbKxKbvqYPupZbKjqdgOZ5RrYZv9q91nFbnsH4CFnnONUMn3GRb1neHQsAawWaQz46gBJIEIvQ2+6CnKn1wi6YuCASmEg3iMdTYkGJRzW8IzKdb840wJbI9SFcVDiHFIWjtSdxyMXGizLUxJJDYyqRotPI8/XFUUnWG6NMmVn0EmyFnIr17fGHWhnj5ArXuWCv/ALiqPorv9hjiyO06/wDuKo+iu/2GOLIwFnW/RV5PKF6KPmYtcVToq8nlC9FHzMWuEAQQRiQorSQoBI8YW3gAg5N3M664fvLJ+MV3GlWebnGJRh9beVviKyKKbkmw2/L4xLsLLa1oO6VEfGKPiFidncRNOspSsTjpZlrK0OQ5CDy11/IxWL0jodbglGFTEtz2Se/f/Lv0GmMS1ViwEyXBydSFfHeH2sYuWAmpRCuZaVb4G8QDMhOPqmUNtfaS7yWXEX1zkkADnsfVDstRnWp+SMzwH5dc0hpwsuhYSSRdKrbG14xwnUWzO/XwmAlfPFX8NH36FgaxNTX9FrcZP9RH6i8Md1y0zYS77Tn4IWCfZFOq9LfkUzL6eCttl0pWhp5K1M3PVzgG45RXFXUoqPjHtjQsZOD+JGRez2GxEc1GbX3/AJ+T1JSDfaNbiSBftEVXBkzOO1PgF9xbAaUpSFqJA2ta+2sXF9NkkmOhQrKrHMkfM8QwcsDiOTKV9Lk9WF8TDc6s/eknD7UGOMI7OqiSjDE2k7pkVj/5mOMYxPc8zrfoq8nlC9FHzMWuKp0VeTyheij5mLXCAIwWpWqW7ZrbnsjOIybmVS80tJuAqxB9VoqMbsCtVt+ZkKitXVWlw5gCLa9vxim0qstyVJnkVDOifZWt2Suk+O6koX7LhXqj0CrSwqLNh/iJN0k8+UQkqzlbcamGwRnIyrTcewxrqUVWgtbNGzh/EYYZyhOGZSt1s9PR73s/AiO+mRZmaTMNhSlLc7oqICdnOGGtOf3lf9ozZq0rKuy6E1GnKaM4wtaZKSU31ELvmWSBa3IX7Yefw/SZm+eTQ2o9rRKPlpCDuCpcqzSk24g8nEhQHrFowzwtVbanepcT4XNJSco+aT6trvtfTYWedp0k3VXJeoIm1T4LbTYbWClJWFEruBqLW0ve8M8aiGsF7NIlgMJQm0svJnuCpRRl06uZI3+6d7mEX8JVNq5aDL4/0LsfYbQmaZNy7iUTMs80CdSpBt7dozSjUjvE6dOeErL5da781fp0t4dix4OYQ2ufm2mV8NbmRock3Jtf2ROd2tLm2mXkLQkq6x3sO2GqOGZahNNcMJWRmOnM6fC0aXJS2Z4p66tLW2EdbDJRpJNHwvEqvvGOnUvpe300/RYK2tDmH6gttQUlUo6QQdD1DHF0dYomFt0qpyyj1FyjykjkQg/pHJ0Z5wySseadzrfoq8nlC9FHzMWuPEuhvpMpcnRWcP4gmUyi5dREtMOXCFoJuEqV2EEnU2FrctfUO/TCv8y0f39r6o8xk7GiblGptAS6DceKobiIfvxwnnC++OjZgLA93Nbf+oy79MK/zLR/f2vqhp21QG9TMlIvMtTU822t5WVptxaUqcOmguddxtzirVnDcxOzdRn2qw3TmnZgrS60pSkBtDKW7rUCkApUhRsSU/xA9m3Ec/g+vPy638W0xpLbTjK0InWDxELLZULknKfs06jUXPbYiHmJPCMzOTjj2N6fwJiWeZCUzrOYF1UwV3N9QO6NBzQkm9hFZ5N3ZKilsa5/DE7LykwZWtTbHGddeSlrOEoUozCtCFbXdaJGgJa1303imTFWqkrVkzpl1yieEloNXHWuHCTf7wKbcikbwvOU7B0zNzjnfpTSzNP8ZTap9nTrKVY69bVdgTskARtlqdgeXdp60Y0krST5eCO7mLOE5LhWt7HIb/8ANUe/Ngo2sS4tscl6FNmUAZrk04tUvLNpcLrqgpSFFTitF3+0uBcEFI2MaV0CszEu+hmtzbjaJZpCXQVEl0FPFWRcZeqgAC51UpW51XTS8ColZWWaxlT22pdgs2ROS4zizoSTr4w4puRuQLxJUxzBdMrcvUpTGFPQliWEumWE+yGyLak2OpJ1/OI5q7E8rXVkYKdMuyvCVi9YdW0yltSXbXWLBavGv1+Cq1vFJctfWGqxTUVCVlFKrcmHJOUCXHppCHU9fJlespVgo5CAo3BCjbnCE5RsEPJUlGNKfYLCmgZ5gFoDjFISR2hUwpQJ/hT6/jFLwijOe/anoWtptpSu7mFApbLRb0/Dgp7fvK5w86eo3F7ItjjKnaXPTHEacT3I+tLjPilKkqy21N+qRrfUgnTaOTI9/wAaY+oGG8IP0DDVQRUZ+YQ4gvtEKQ3xCVLWVJsm/XVlCdAbdgtHgN/wEeU5ZncuEcqsA3jOCCJKCCCCAAggggAIIIIACCCCAAggggAwVvHyCCAD/9k="/>
          <p:cNvSpPr>
            <a:spLocks noChangeAspect="1" noChangeArrowheads="1"/>
          </p:cNvSpPr>
          <p:nvPr/>
        </p:nvSpPr>
        <p:spPr bwMode="auto">
          <a:xfrm>
            <a:off x="160338" y="-144463"/>
            <a:ext cx="304800" cy="304801"/>
          </a:xfrm>
          <a:prstGeom prst="rect">
            <a:avLst/>
          </a:prstGeom>
          <a:noFill/>
          <a:ln w="9525">
            <a:noFill/>
            <a:miter lim="800000"/>
            <a:headEnd/>
            <a:tailEnd/>
          </a:ln>
        </p:spPr>
        <p:txBody>
          <a:bodyPr/>
          <a:lstStyle/>
          <a:p>
            <a:endParaRPr lang="es-CO"/>
          </a:p>
        </p:txBody>
      </p:sp>
      <p:sp>
        <p:nvSpPr>
          <p:cNvPr id="18437" name="AutoShape 6" descr="data:image/jpg;base64,/9j/4AAQSkZJRgABAQAAAQABAAD/2wBDAAkGBwgHBgkIBwgKCgkLDRYPDQwMDRsUFRAWIB0iIiAdHx8kKDQsJCYxJx8fLT0tMTU3Ojo6Iys/RD84QzQ5Ojf/2wBDAQoKCg0MDRoPDxo3JR8lNzc3Nzc3Nzc3Nzc3Nzc3Nzc3Nzc3Nzc3Nzc3Nzc3Nzc3Nzc3Nzc3Nzc3Nzc3Nzc3Nzf/wAARCABRAGkDASIAAhEBAxEB/8QAHAAAAgIDAQEAAAAAAAAAAAAAAAQFBgIDCAcB/8QAQxAAAQIEBAIDDQUGBwEAAAAAAQIDAAQFEQYSITETUQciQRQWFzI3VXSBkZShsdIjQmFxwRU1UlZjsjM0YmRygpKj/8QAGgEAAwEBAQEAAAAAAAAAAAAAAAECBAUDBv/EAC0RAAIBAgQEAwkBAAAAAAAAAAABAgMRBBIhMQUTQVFhcYEGFCIjkaGxwdHx/9oADAMBAAIRAxEAPwCL6JeiuUxFTU1zECnTJuLIl5ZtWXihJsVKUNQLgiwsdL32j0vwRYG8yn3x/wCuFcKUUV7oooMrmShxDbbqFKTm8VdyPWAR64XTgvFzeVacTvl9Fkh4k5lpBJsTfa5vb9NIQEieiPAoFzRdB/vH/rj74IsDeZT74/8AXEfMYQxg4y+2nEz/ANskghSlKAuUnS6tNQfbbaM5TCGKJZ9L6a4rMHVLUnMuygpalkE5r2urYWGguDrcAd8EWBvMp98f+uDwRYG8yn3x/wCuCiYfxbI1Bl2cry5phGZKkOFRzA631URcHa9+UaJSgYopk5LvzOJX5ptlzRDhP2ydbgpvY7g67W0sIe4G/wAEWBvMp98f+uDwRYG8yn3x/wCuIdWEcRyy3XaTXpmULj6nVpB0Xcki420vbW9+3YWjnMKYylm1mXr7p1Uot8ZxKVlSsxucxOu19/xilBiuWnwRYG8yn3x/64+DojwKdqKffH/rimro+N25MLbrsyHrJBSZhadk2JuDz17L9t4k6TL4jl5lz9pVFczITLLjT8spRGizckG+itTr+MVypPYLk94JcC5yj9iKuBf/ADb9v74y8EWBvMp98f8AriElMN1d5DyziF5anEFMzlKm1uXDgzGyv6gsL26ghtvDWL3JQCTxO4GlBORV13TYAdqidxsfxBvEOLW4FZ6TOh+myVFmavhgOsqlUF12UW4VpUgDrFJUbggXNiTfYdkeG2MdbyVNnqVg+oSs++HVpl3ikp7LhR/WOR4Qzrfoq8nlC9FHzMWuKp0VeTyheij5mLXCARnKimWCVZM6Cdcp1Hqh1KgtIUk3SRcGI1VJBeUrjHhE3yEaj8okkJCEhKRYAWAi5ZbKxKbvqYPupZbKjqdgOZ5RrYZv9q91nFbnsH4CFnnONUMn3GRb1neHQsAawWaQz46gBJIEIvQ2+6CnKn1wi6YuCASmEg3iMdTYkGJRzW8IzKdb840wJbI9SFcVDiHFIWjtSdxyMXGizLUxJJDYyqRotPI8/XFUUnWG6NMmVn0EmyFnIr17fGHWhnj5ArXuWCv/ALiqPorv9hjiyO06/wDuKo+iu/2GOLIwFnW/RV5PKF6KPmYtcVToq8nlC9FHzMWuEAQQRiQorSQoBI8YW3gAg5N3M664fvLJ+MV3GlWebnGJRh9beVviKyKKbkmw2/L4xLsLLa1oO6VEfGKPiFidncRNOspSsTjpZlrK0OQ5CDy11/IxWL0jodbglGFTEtz2Se/f/Lv0GmMS1ViwEyXBydSFfHeH2sYuWAmpRCuZaVb4G8QDMhOPqmUNtfaS7yWXEX1zkkADnsfVDstRnWp+SMzwH5dc0hpwsuhYSSRdKrbG14xwnUWzO/XwmAlfPFX8NH36FgaxNTX9FrcZP9RH6i8Md1y0zYS77Tn4IWCfZFOq9LfkUzL6eCttl0pWhp5K1M3PVzgG45RXFXUoqPjHtjQsZOD+JGRez2GxEc1GbX3/AJ+T1JSDfaNbiSBftEVXBkzOO1PgF9xbAaUpSFqJA2ta+2sXF9NkkmOhQrKrHMkfM8QwcsDiOTKV9Lk9WF8TDc6s/eknD7UGOMI7OqiSjDE2k7pkVj/5mOMYxPc8zrfoq8nlC9FHzMWuKp0VeTyheij5mLXCAIwWpWqW7ZrbnsjOIybmVS80tJuAqxB9VoqMbsCtVt+ZkKitXVWlw5gCLa9vxim0qstyVJnkVDOifZWt2Suk+O6koX7LhXqj0CrSwqLNh/iJN0k8+UQkqzlbcamGwRnIyrTcewxrqUVWgtbNGzh/EYYZyhOGZSt1s9PR73s/AiO+mRZmaTMNhSlLc7oqICdnOGGtOf3lf9ozZq0rKuy6E1GnKaM4wtaZKSU31ELvmWSBa3IX7Yefw/SZm+eTQ2o9rRKPlpCDuCpcqzSk24g8nEhQHrFowzwtVbanepcT4XNJSco+aT6trvtfTYWedp0k3VXJeoIm1T4LbTYbWClJWFEruBqLW0ve8M8aiGsF7NIlgMJQm0svJnuCpRRl06uZI3+6d7mEX8JVNq5aDL4/0LsfYbQmaZNy7iUTMs80CdSpBt7dozSjUjvE6dOeErL5da781fp0t4dix4OYQ2ufm2mV8NbmRock3Jtf2ROd2tLm2mXkLQkq6x3sO2GqOGZahNNcMJWRmOnM6fC0aXJS2Z4p66tLW2EdbDJRpJNHwvEqvvGOnUvpe300/RYK2tDmH6gttQUlUo6QQdD1DHF0dYomFt0qpyyj1FyjykjkQg/pHJ0Z5wySseadzrfoq8nlC9FHzMWuPEuhvpMpcnRWcP4gmUyi5dREtMOXCFoJuEqV2EEnU2FrctfUO/TCv8y0f39r6o8xk7GiblGptAS6DceKobiIfvxwnnC++OjZgLA93Nbf+oy79MK/zLR/f2vqhp21QG9TMlIvMtTU822t5WVptxaUqcOmguddxtzirVnDcxOzdRn2qw3TmnZgrS60pSkBtDKW7rUCkApUhRsSU/xA9m3Ec/g+vPy638W0xpLbTjK0InWDxELLZULknKfs06jUXPbYiHmJPCMzOTjj2N6fwJiWeZCUzrOYF1UwV3N9QO6NBzQkm9hFZ5N3ZKilsa5/DE7LykwZWtTbHGddeSlrOEoUozCtCFbXdaJGgJa1303imTFWqkrVkzpl1yieEloNXHWuHCTf7wKbcikbwvOU7B0zNzjnfpTSzNP8ZTap9nTrKVY69bVdgTskARtlqdgeXdp60Y0krST5eCO7mLOE5LhWt7HIb/8ANUe/Ngo2sS4tscl6FNmUAZrk04tUvLNpcLrqgpSFFTitF3+0uBcEFI2MaV0CszEu+hmtzbjaJZpCXQVEl0FPFWRcZeqgAC51UpW51XTS8ColZWWaxlT22pdgs2ROS4zizoSTr4w4puRuQLxJUxzBdMrcvUpTGFPQliWEumWE+yGyLak2OpJ1/OI5q7E8rXVkYKdMuyvCVi9YdW0yltSXbXWLBavGv1+Cq1vFJctfWGqxTUVCVlFKrcmHJOUCXHppCHU9fJlespVgo5CAo3BCjbnCE5RsEPJUlGNKfYLCmgZ5gFoDjFISR2hUwpQJ/hT6/jFLwijOe/anoWtptpSu7mFApbLRb0/Dgp7fvK5w86eo3F7ItjjKnaXPTHEacT3I+tLjPilKkqy21N+qRrfUgnTaOTI9/wAaY+oGG8IP0DDVQRUZ+YQ4gvtEKQ3xCVLWVJsm/XVlCdAbdgtHgN/wEeU5ZncuEcqsA3jOCCJKCCCCAAggggAIIIIACCCCAAggggAwVvHyCCAD/9k="/>
          <p:cNvSpPr>
            <a:spLocks noChangeAspect="1" noChangeArrowheads="1"/>
          </p:cNvSpPr>
          <p:nvPr/>
        </p:nvSpPr>
        <p:spPr bwMode="auto">
          <a:xfrm>
            <a:off x="160338" y="-144463"/>
            <a:ext cx="304800" cy="304801"/>
          </a:xfrm>
          <a:prstGeom prst="rect">
            <a:avLst/>
          </a:prstGeom>
          <a:noFill/>
          <a:ln w="9525">
            <a:noFill/>
            <a:miter lim="800000"/>
            <a:headEnd/>
            <a:tailEnd/>
          </a:ln>
        </p:spPr>
        <p:txBody>
          <a:bodyPr/>
          <a:lstStyle/>
          <a:p>
            <a:endParaRPr lang="es-CO"/>
          </a:p>
        </p:txBody>
      </p:sp>
      <p:pic>
        <p:nvPicPr>
          <p:cNvPr id="18438" name="7 Imagen" descr="http://graphics8.nytimes.com/images/2005/12/24/technology/24online.jpg">
            <a:hlinkClick r:id="rId2"/>
          </p:cNvPr>
          <p:cNvPicPr>
            <a:picLocks noChangeAspect="1" noChangeArrowheads="1"/>
          </p:cNvPicPr>
          <p:nvPr/>
        </p:nvPicPr>
        <p:blipFill>
          <a:blip r:embed="rId3"/>
          <a:srcRect/>
          <a:stretch>
            <a:fillRect/>
          </a:stretch>
        </p:blipFill>
        <p:spPr bwMode="auto">
          <a:xfrm>
            <a:off x="5364163" y="3068638"/>
            <a:ext cx="1871662" cy="2149475"/>
          </a:xfrm>
          <a:prstGeom prst="rect">
            <a:avLst/>
          </a:prstGeom>
          <a:noFill/>
          <a:ln w="9525">
            <a:noFill/>
            <a:miter lim="800000"/>
            <a:headEnd/>
            <a:tailEnd/>
          </a:ln>
        </p:spPr>
      </p:pic>
    </p:spTree>
  </p:cSld>
  <p:clrMapOvr>
    <a:masterClrMapping/>
  </p:clrMapOvr>
  <p:transition spd="slow">
    <p:zoom dir="in"/>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ío">
  <a:themeElements>
    <a:clrScheme name="Personalizado 7">
      <a:dk1>
        <a:srgbClr val="A3A3A3"/>
      </a:dk1>
      <a:lt1>
        <a:sysClr val="window" lastClr="FFFFFF"/>
      </a:lt1>
      <a:dk2>
        <a:srgbClr val="7F7F7F"/>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Brío">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Brío">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279</TotalTime>
  <Words>791</Words>
  <Application>Microsoft Office PowerPoint</Application>
  <PresentationFormat>Presentación en pantalla (4:3)</PresentationFormat>
  <Paragraphs>106</Paragraphs>
  <Slides>17</Slides>
  <Notes>1</Notes>
  <HiddenSlides>0</HiddenSlides>
  <MMClips>0</MMClips>
  <ScaleCrop>false</ScaleCrop>
  <HeadingPairs>
    <vt:vector size="4" baseType="variant">
      <vt:variant>
        <vt:lpstr>Tema</vt:lpstr>
      </vt:variant>
      <vt:variant>
        <vt:i4>1</vt:i4>
      </vt:variant>
      <vt:variant>
        <vt:lpstr>Títulos de diapositiva</vt:lpstr>
      </vt:variant>
      <vt:variant>
        <vt:i4>17</vt:i4>
      </vt:variant>
    </vt:vector>
  </HeadingPairs>
  <TitlesOfParts>
    <vt:vector size="18" baseType="lpstr">
      <vt:lpstr>Brío</vt:lpstr>
      <vt:lpstr>                                   ¿QUE ES LA WEB 2.0</vt:lpstr>
      <vt:lpstr>¿QUIEN FUE SU CREADOR?</vt:lpstr>
      <vt:lpstr>¿ CUANDO SE CREO?</vt:lpstr>
      <vt:lpstr>CARACTERISTICAS </vt:lpstr>
      <vt:lpstr>¿PARA QUE SIRVE?</vt:lpstr>
      <vt:lpstr>Presentación de PowerPoint</vt:lpstr>
      <vt:lpstr>HERRAMIENTAS 2.0</vt:lpstr>
      <vt:lpstr>VENTAJAS</vt:lpstr>
      <vt:lpstr>Presentación de PowerPoint</vt:lpstr>
      <vt:lpstr>DESVENTAJAS</vt:lpstr>
      <vt:lpstr>Aplicaciones educativas</vt:lpstr>
      <vt:lpstr>Presentación de PowerPoint</vt:lpstr>
      <vt:lpstr>Presentación de PowerPoint</vt:lpstr>
      <vt:lpstr>Presentación de PowerPoint</vt:lpstr>
      <vt:lpstr>web grafía</vt:lpstr>
      <vt:lpstr>Algunas diferencias  entre web 1.0 y web 2.0</vt:lpstr>
      <vt:lpstr>Presentación de PowerPoint</vt:lpstr>
    </vt:vector>
  </TitlesOfParts>
  <Company>PRINCIPAL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IE NORMAL S.</dc:creator>
  <cp:lastModifiedBy>diana</cp:lastModifiedBy>
  <cp:revision>20</cp:revision>
  <dcterms:created xsi:type="dcterms:W3CDTF">2011-04-13T12:17:53Z</dcterms:created>
  <dcterms:modified xsi:type="dcterms:W3CDTF">2015-11-09T22:44:09Z</dcterms:modified>
</cp:coreProperties>
</file>