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76" r:id="rId4"/>
    <p:sldId id="257" r:id="rId5"/>
    <p:sldId id="258" r:id="rId6"/>
    <p:sldId id="259" r:id="rId7"/>
    <p:sldId id="260" r:id="rId8"/>
    <p:sldId id="273" r:id="rId9"/>
    <p:sldId id="261" r:id="rId10"/>
    <p:sldId id="262" r:id="rId11"/>
    <p:sldId id="263" r:id="rId12"/>
    <p:sldId id="264" r:id="rId13"/>
    <p:sldId id="272" r:id="rId14"/>
    <p:sldId id="265" r:id="rId15"/>
    <p:sldId id="269" r:id="rId16"/>
    <p:sldId id="266" r:id="rId17"/>
    <p:sldId id="267" r:id="rId18"/>
    <p:sldId id="271" r:id="rId19"/>
    <p:sldId id="274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2" autoAdjust="0"/>
  </p:normalViewPr>
  <p:slideViewPr>
    <p:cSldViewPr>
      <p:cViewPr>
        <p:scale>
          <a:sx n="78" d="100"/>
          <a:sy n="78" d="100"/>
        </p:scale>
        <p:origin x="-112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E421-1EB2-4921-94BB-8437D86AA49E}" type="datetimeFigureOut">
              <a:rPr lang="es-MX" smtClean="0"/>
              <a:pPr/>
              <a:t>08/09/2016</a:t>
            </a:fld>
            <a:endParaRPr lang="es-MX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7A04-7F22-46BA-A9C9-296EBA7718A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E421-1EB2-4921-94BB-8437D86AA49E}" type="datetimeFigureOut">
              <a:rPr lang="es-MX" smtClean="0"/>
              <a:pPr/>
              <a:t>08/09/2016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7A04-7F22-46BA-A9C9-296EBA7718A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E421-1EB2-4921-94BB-8437D86AA49E}" type="datetimeFigureOut">
              <a:rPr lang="es-MX" smtClean="0"/>
              <a:pPr/>
              <a:t>08/09/2016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7A04-7F22-46BA-A9C9-296EBA7718A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E421-1EB2-4921-94BB-8437D86AA49E}" type="datetimeFigureOut">
              <a:rPr lang="es-MX" smtClean="0"/>
              <a:pPr/>
              <a:t>08/09/2016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7A04-7F22-46BA-A9C9-296EBA7718A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E421-1EB2-4921-94BB-8437D86AA49E}" type="datetimeFigureOut">
              <a:rPr lang="es-MX" smtClean="0"/>
              <a:pPr/>
              <a:t>08/09/2016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7A04-7F22-46BA-A9C9-296EBA7718A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E421-1EB2-4921-94BB-8437D86AA49E}" type="datetimeFigureOut">
              <a:rPr lang="es-MX" smtClean="0"/>
              <a:pPr/>
              <a:t>08/09/2016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7A04-7F22-46BA-A9C9-296EBA7718A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E421-1EB2-4921-94BB-8437D86AA49E}" type="datetimeFigureOut">
              <a:rPr lang="es-MX" smtClean="0"/>
              <a:pPr/>
              <a:t>08/09/2016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7A04-7F22-46BA-A9C9-296EBA7718A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E421-1EB2-4921-94BB-8437D86AA49E}" type="datetimeFigureOut">
              <a:rPr lang="es-MX" smtClean="0"/>
              <a:pPr/>
              <a:t>08/09/2016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7A04-7F22-46BA-A9C9-296EBA7718A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E421-1EB2-4921-94BB-8437D86AA49E}" type="datetimeFigureOut">
              <a:rPr lang="es-MX" smtClean="0"/>
              <a:pPr/>
              <a:t>08/09/2016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7A04-7F22-46BA-A9C9-296EBA7718A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E421-1EB2-4921-94BB-8437D86AA49E}" type="datetimeFigureOut">
              <a:rPr lang="es-MX" smtClean="0"/>
              <a:pPr/>
              <a:t>08/09/2016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07A04-7F22-46BA-A9C9-296EBA7718A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EE421-1EB2-4921-94BB-8437D86AA49E}" type="datetimeFigureOut">
              <a:rPr lang="es-MX" smtClean="0"/>
              <a:pPr/>
              <a:t>08/09/2016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B07A04-7F22-46BA-A9C9-296EBA7718A2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FEE421-1EB2-4921-94BB-8437D86AA49E}" type="datetimeFigureOut">
              <a:rPr lang="es-MX" smtClean="0"/>
              <a:pPr/>
              <a:t>08/09/2016</a:t>
            </a:fld>
            <a:endParaRPr lang="es-MX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B07A04-7F22-46BA-A9C9-296EBA7718A2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#hl=en&amp;sugexp=kjrmc&amp;cp=44&amp;gs_id=2&amp;xhr=t&amp;q=instrumentos+musicales+de+viento+O+aer%C3%B3fonos&amp;pf=p&amp;sclient=psy-ab&amp;site=&amp;source=hp&amp;pbx=1&amp;oq=instrumentos+musicales+de+viento+O+aer%C3%B3fonos&amp;aq=f&amp;aqi=&amp;aql=&amp;gs_sm=&amp;gs_upl=&amp;bav=on.2,or.r_gc.r_pw.,cf.osb&amp;fp=4d90baad82b9465&amp;biw=1280&amp;bih=677" TargetMode="External"/><Relationship Id="rId3" Type="http://schemas.openxmlformats.org/officeDocument/2006/relationships/hyperlink" Target="http://www.google.es/search?hl=es&amp;client=firefox-a&amp;rls=org.mozilla:es-ES:official&amp;q=%22guerra+civil+espa%C3%B1ola%22+filetype:pdf&amp;aq=f&amp;aqi=&amp;aql=&amp;oq=" TargetMode="External"/><Relationship Id="rId7" Type="http://schemas.openxmlformats.org/officeDocument/2006/relationships/hyperlink" Target="http://www.google.com/#sclient=psy-ab&amp;hl=en&amp;source=hp&amp;q=ping%C3%BCino+~Esfenisciformes&amp;pbx=1&amp;oq=ping%C3%BCino+~Esfenisciformes&amp;aq=f&amp;aqi=&amp;aql=1&amp;gs_sm=s&amp;gs_upl=50305l50305l0l51345l1l1l0l0l0l0l113l113l0.1l1l0&amp;bav=on.2,or.r_gc.r_pw.,cf.osb&amp;fp=4d90baad82b9465&amp;biw=1280&amp;bih=677" TargetMode="External"/><Relationship Id="rId2" Type="http://schemas.openxmlformats.org/officeDocument/2006/relationships/hyperlink" Target="http://scholar.google.es/scholar?hl=es&amp;q=paleol%C3%ADtico&amp;btnG=Buscar&amp;lr=&amp;as_ylo=&amp;as_vis=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#sclient=psy-ab&amp;hl=en&amp;source=hp&amp;q=instrumentos+aer%C3%B3fonos+-metal&amp;pbx=1&amp;oq=instrumentos+aer%C3%B3fonos+-metal&amp;aq=f&amp;aqi=&amp;aql=1&amp;gs_sm=s&amp;gs_upl=61034l61034l3l62499l1l1l0l0l0l0l172l172l0.1l1l0&amp;bav=on.2,or.r_gc.r_pw.,cf.osb&amp;fp=4d90baad82b9465&amp;biw=1280&amp;bih=677" TargetMode="External"/><Relationship Id="rId5" Type="http://schemas.openxmlformats.org/officeDocument/2006/relationships/hyperlink" Target="http://www.google.com/#pq=instrumentos+aer%C3%B3fonos+-metal&amp;hl=en&amp;sugexp=kjrmc&amp;cp=1&amp;gs_id=3i&amp;xhr=t&amp;q=%22instrumentos+aer%C3%B3fonos%22&amp;pf=p&amp;sclient=psy-ab&amp;source=hp&amp;pbx=1&amp;oq=%22instrumentos+aer%C3%B3fonos%22&amp;aq=f&amp;aqi=&amp;aql=&amp;gs_sm=&amp;gs_upl=&amp;bav=on.2,or.r_gc.r_pw.,cf.osb&amp;fp=4d90baad82b9465&amp;biw=1280&amp;bih=677" TargetMode="External"/><Relationship Id="rId4" Type="http://schemas.openxmlformats.org/officeDocument/2006/relationships/hyperlink" Target="http://www.google.com/#sclient=psy-ab&amp;hl=en&amp;source=hp&amp;q=define:poema&amp;pbx=1&amp;oq=define:poema&amp;aq=f&amp;aqi=&amp;aql=1&amp;gs_sm=e&amp;gs_upl=22161l24234l2l24513l5l5l0l0l0l0l176l614l2.3l5l0&amp;bav=on.2,or.r_gc.r_pw.,cf.osb&amp;fp=4d90baad82b9465&amp;biw=1280&amp;bih=67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arth.google.com/sky/skyedu.html" TargetMode="External"/><Relationship Id="rId2" Type="http://schemas.openxmlformats.org/officeDocument/2006/relationships/hyperlink" Target="http://www.google.es/#hl=en&amp;rlz=1R2ADFA_enUS376&amp;q=que+hora+es+en+jap%C3%B3n&amp;aq=f&amp;aqi=g1&amp;aql=&amp;oq=&amp;fp=5d7e95c932146cd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talk/intl/e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9592" y="1268760"/>
            <a:ext cx="69847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400" b="1" dirty="0"/>
              <a:t>Saber buscar recursos en </a:t>
            </a:r>
            <a:r>
              <a:rPr lang="es-MX" sz="2400" b="1" dirty="0" smtClean="0"/>
              <a:t>Internet</a:t>
            </a:r>
            <a:endParaRPr lang="es-MX" sz="2400" b="1" dirty="0"/>
          </a:p>
          <a:p>
            <a:endParaRPr lang="es-MX" b="1" dirty="0" smtClean="0"/>
          </a:p>
          <a:p>
            <a:endParaRPr lang="es-MX" b="1" dirty="0"/>
          </a:p>
          <a:p>
            <a:r>
              <a:rPr lang="es-MX" b="1" dirty="0" smtClean="0"/>
              <a:t>Elegir </a:t>
            </a:r>
            <a:r>
              <a:rPr lang="es-MX" b="1" dirty="0"/>
              <a:t>el buscador adecuado.</a:t>
            </a:r>
            <a:endParaRPr lang="es-MX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 smtClean="0"/>
              <a:t>Calidad </a:t>
            </a:r>
            <a:r>
              <a:rPr lang="es-MX" dirty="0"/>
              <a:t>de los resultados</a:t>
            </a:r>
            <a:r>
              <a:rPr lang="es-MX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Tamaño de la base de datos. 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 Frescura de la base de </a:t>
            </a:r>
            <a:r>
              <a:rPr lang="es-MX" dirty="0" smtClean="0"/>
              <a:t>datos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Facilidad de manejo</a:t>
            </a:r>
            <a:r>
              <a:rPr lang="es-MX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Búsqueda avanzada. </a:t>
            </a:r>
            <a:endParaRPr lang="es-MX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 Rapidez</a:t>
            </a:r>
            <a:r>
              <a:rPr lang="es-MX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Opciones adicionales</a:t>
            </a:r>
            <a:r>
              <a:rPr lang="es-MX" dirty="0" smtClean="0"/>
              <a:t>.</a:t>
            </a:r>
          </a:p>
          <a:p>
            <a:endParaRPr lang="es-MX" dirty="0"/>
          </a:p>
        </p:txBody>
      </p:sp>
      <p:pic>
        <p:nvPicPr>
          <p:cNvPr id="1026" name="Picture 2" descr="Image result for buscar recursos en 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866740" cy="395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0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Características: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Generalmente son bases de datos ( ya sea de una empresa o de una escuela)</a:t>
            </a:r>
          </a:p>
          <a:p>
            <a:r>
              <a:rPr lang="es-MX" dirty="0" smtClean="0"/>
              <a:t>Los datos son proporcionados por usuarios</a:t>
            </a:r>
          </a:p>
          <a:p>
            <a:r>
              <a:rPr lang="es-MX" dirty="0" smtClean="0"/>
              <a:t>Es de mas fácil acceso 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73218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Ventajas: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MX" dirty="0" smtClean="0"/>
              <a:t>Se puede obtener la información de manera rápida y segura.</a:t>
            </a:r>
          </a:p>
          <a:p>
            <a:pPr>
              <a:buFontTx/>
              <a:buChar char="-"/>
            </a:pPr>
            <a:r>
              <a:rPr lang="es-MX" dirty="0" smtClean="0"/>
              <a:t>Se puede adquirir cualquier tipo de información</a:t>
            </a:r>
          </a:p>
          <a:p>
            <a:pPr>
              <a:buFontTx/>
              <a:buChar char="-"/>
            </a:pPr>
            <a:r>
              <a:rPr lang="es-MX" dirty="0" smtClean="0"/>
              <a:t>Se puede tener conceptos mas claros y concisos del tema</a:t>
            </a:r>
          </a:p>
        </p:txBody>
      </p:sp>
    </p:spTree>
    <p:extLst>
      <p:ext uri="{BB962C8B-B14F-4D97-AF65-F5344CB8AC3E}">
        <p14:creationId xmlns:p14="http://schemas.microsoft.com/office/powerpoint/2010/main" val="1945327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Desventajas: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Se podría copiar la información sin derechos de autor </a:t>
            </a:r>
          </a:p>
          <a:p>
            <a:pPr marL="0" indent="0">
              <a:buNone/>
            </a:pPr>
            <a:r>
              <a:rPr lang="es-MX" dirty="0" smtClean="0"/>
              <a:t>Se podría tener información que no sea verdadera  o que no este basada en datos reales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53" y="3429000"/>
            <a:ext cx="3788855" cy="28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24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inegi.org.mx</a:t>
            </a:r>
          </a:p>
          <a:p>
            <a:r>
              <a:rPr lang="es-MX" dirty="0" smtClean="0"/>
              <a:t>Wikipedia</a:t>
            </a:r>
          </a:p>
          <a:p>
            <a:endParaRPr lang="es-MX" dirty="0"/>
          </a:p>
        </p:txBody>
      </p:sp>
      <p:sp>
        <p:nvSpPr>
          <p:cNvPr id="4" name="AutoShape 2" descr="data:image/jpeg;base64,/9j/4AAQSkZJRgABAQAAAQABAAD/2wCEAAkGBxQTEBQUEhQVFRUWFhoYFhcYFxkZGBYZGhcZGhgWGBYcHisgGBolHBgVITEhJSkrLi4uGCAzODUsOCgtLisBCgoKDAwMDgwMDisZHxkrKysrKysrKysrLCsrKysrKysrKysrKysrKyssKysrKysrKysrKysrKysrKysrKysrK//AABEIAKgBLAMBIgACEQEDEQH/xAAbAAEAAgMBAQAAAAAAAAAAAAAABQYCAwQHAf/EAEEQAAICAQMCBQEGBAIJAgcAAAECAxEABBIhBTETIkFRYQYUIzJxgZEHQlKhM2IVcoKiscHR8PE0khY1U3WztNL/xAAUAQEAAAAAAAAAAAAAAAAAAAAA/8QAFBEBAAAAAAAAAAAAAAAAAAAAAP/aAAwDAQACEQMRAD8A9xxjGAxjGAxjGAxjGAxjGAxjGAxjGAxjGAxjGAxjGAxjGAxjGAxjGAxjGAxjGAxjGAxjGAxjGAxjGAxjGAxjGAxjGAxjGAxjGAxjGAxjGAxjGAxjGAxjGAxnzBNd8D7jKb9WfxC0+ioOJHJK7FjUMzgmiygkDaLXk9ywAyF/hrJrNVr9VrpIm0+mdPCSOTcZJGV7Dktz5fOP6RvpRwcD0zGMYDGV+H6iEzalIP8AE07mN1dGA31a010QeDwbAIurySfqiKpZrUAWxIoKALNk8UOecDuxkNN1ckkIKI9+5B7MOe18fBHyLrXUeu6qMsZHAiU8utDaPkCzfPajgX7GUv6c+u450LU7oDSyiNkD81dMADXuv7DLfptQsihkYMp7Ef8AfB+MDbjGMBjGMBjGMBjGMBjGMBjGMBjGMBjGMBjGMBjGMBjGMBjGMBjGfMATWR2ocMdrEbSeQTXlHFfIJH68jt3ym1Ed7nbtdAE+gJN7fgHj1rMOtmUaWY6ZQ0wibwQaHn2nYOeBzXfA86+p+sfa+taTQ6H8cUyTayZQOFh5WMt/MAGbg8bnUd7z1jPNv4f9MTpEcEWq/wDV6+RvEk3bj4gBZYyfUVfNnzMffj0aWQKCSQAO5JofqTgZ5C9Z6pDCskk0oRY6325AHAIBW+5B9shNJ9c7pgJEWOLmzZdhwa5Xg816evfI/q3S9D1TVrIdOHkhT8chZUYBvKrRqfOLYnmvW7HGB3Qdfj1ulMnTpN58WNGIAVo1aVBK22QcERGRgSCDXr2zmbpnitqoI5HEZaJJmLM7k7C8qhmJpmR4R8AmgOMl+k9LMckkrJAjuqIRApVSqEldwPciyB8fpWnoum8OHbHcgLuzSyEBpXLne5Cj+qx6cAACqwGjSRol8cVKtglTW4glfEWidquBu23YDUc55gRuEa+ZAD3A3by5839Skq1nvZ455yRhlLNIpAtAhsGwd+7j8xtv9RnHr3CEOCLAIK3y6mrUDvusKR8iuxOBB67pYGtWZFtWRkaiRTWGR2UcNxvUseeV9LyS6P1UaV23D7tyN9DkHsGHv7V+3scnBayDtANUAC4PenvhDRHHPBBvI7UMBySN6NwPVgU4YKObsuOPVQfjA9G0+pRxaMGHwb79s255fota+mnDoD2G9fcGrUnsCCav0Pxd+k6LVLLGsiG1YWD/ANfY+lYG/GMYDGMYDGMYDGMYDGMYDGMYDGMYDGMYDGMYDGMYDGMYDNM7nsBZ9rrjNxzh3ltwo2SBdeXaDzz/AO4YGuPp6F928sbsgEbeCpAoCwAyA1fqffKb/Fr6vn0iwafREDVahuGIB2IO7UQR39x2By7qdrsSjew2gVtH/PKb1v6J+19VGreUoEgCCPZZHLecNuoE2RVYFG132nUauDUarUBzApEYSPwwGPd/xHzft2HbJCbUO/43Zq7bmJr9zlh+sulaTQaN5naQsOEFi3c9lArKx06UkRs8fmO0tHd88EpY/bA2QxMxpQWPsASf7ZZvphJNPKTLG6pIAm4rwGLDbfsCePzIy4dPRREpWMRWAdlAEX6GvXMtTCrqyMLVgQw+DwcDnfUeyOf0r/ic5tPpyJGkNLuWii8gmx943pu4rgepsnis+kSltPEzGyVrd/UASA/+0AG/XIr6k6jqICkiRCTTgnxyltOi1w6J2YA9+5ocA+gSM2lQksVF1RPuBdX71Z7+5ziSaIKzIybVsMykUK7gsPbKtqepFJUleQ6zQ39o8VBbQKVZFEsaUHiDbmtV3KYzuHF5PQ6YvpKHlaTdKL9GkcygH8iwH6YGW8GZNvdiUkFEeXaxBYH8JVqIJ9yP5s0zjOmXWGU2i7WYkuG7RH+YN/Vz+GvxWDwLI5Q+5T6Mpp19ifwke6sOQfgjuMCljWg6oBFkDuLmWSMqEAjYBQxUFuVYDaSv4zdkZePoHqoSVtMSdr+aO/Rqt1HwRZ/2T75FalR39aq/j2yK8Qxusqmijjb7FhTG/wDKLW/fd8HA9nxmnR6kSRpIv4XUMPyIvN2AxjGAxjGByzdRiRtryxqwF7WdQaPY0TeYf6Xg4+/i55H3i8gGiRz7gjID+Jn0qvUOnyxhAZlUvC1DcHXkKD7Nyp/P4yv6fRRdc+nUUIizLHtWgB4WoiFUP6Fau39MmBf/APS+n4+/h5Fj7xORZFjntYI/Q4brGnHeeEcA/wCInYiwe/Ygg/rnnv0XqF6umkM8ChdCPvgyAXqgCioB6Kq3IV93jH8pGWRdBHqeptOY0YaKPwYyQOZ5AryG6/kTwlB9DJJ6jAteMgehfUR1TahVgdDp5GifeyU0igGl2k+UhgbNd+2YdE+qV1Cal/DMKaaSSKRpXQDfFW/kEgIL/EawLDjIzp3UZJYPF+zvGSLWORlV2HuRzs45AajzyBnF9P8A1L9s0f2qKBwh3bFZkDtsdkfsSBypqzz8YFgxlRh+u0+xR654JU0shFyEoTGGbYHkQNYTdX4bIscd679T9RldaukEDs7xNMrho9hRWCnksCDZXivX88CfxkNL1t1indtPIGgtim5LdNm7fGd203TCiRypzTovqJ5dLHqU0srRyIsiqrRmXawsHZuomjdAk+wJ4wJ/GQsn1HEdCdbB9/CEaTykBtqAl6DV5htIKmjYIzq6D1P7Tp45whRZUV0DEFtjKGUmuAaPazgdssyrW5gtkKLIFkmgBfck+mZ55p/FwzSxOdMxB6cI9Y1DhpN9opP+SNZXI/zR5feidSXU6aGdPwyxq4+Nwuj8jt+mB1ahqU0LPt75XfqLrD6d4QG2pskeRvBllA2BWAbwx5FYeNz3sLQbkZP6rstGvMP+NEf3yvfU/RJNS/DME8MqPD1E0Miu24F6Q7JRRUU1V5qPNYE6dYKXytZUMQByoPuDR/8AGYac7pGcXVBRYq65Jo/JI/TEm5ZCVXduAo3QFe575nptRuuxRUkEfr3/ALHA19S0cUqVOiOg83nAKrXO7ntXe/jIZeqaGCMyopWOtxlTTytHt/r8VUKlK53A7a5vNX8R9M0nT3RWUEyReV92yQCVSYnKgkK1UTVe/F5jrevyS6QtBpp/Edmh2yRkCM7Tcrf1xD0KWGNCxyQEh1TVq+nV43BjkaLzo1gxu6gkMPQqase95lqYIVHmAAbgKL83H4Qg78egGcH0j0rwenRaZ0akVoyJNpLjc3mIViFDXu22aBo8jJSLTKhsDmq3E21e2481gfIpVZQU/COBxVVxVelVVZ8c5wgeHqgB+GcMa9pUAJI/1k7/ACg987HOBFafSQadpBDGFaV/EdUBJZiAu8qPwg0OeBdnuTnybV1W5GUFlUE7TyzBVFKT6kY01pO0SkOsjNI5/miNcGQ+qcbVuiOwsdvusiLNGytRjcOLFgkAjkWPex7EDATiiQfQ1kY5+/ULRJjkDi6AXYWUt7U6qRwT+KvXOqSE/wAzufiwv91AP9845nWN4jwqB2D+33kbR72PrRZbJ9MDg1yUpNkkc32H6IOK/Ozkb1UqPEI/CWpP/dww+KoX62P6clNY1bieFU059fnaPXaOT7cepyr9fRvGMZPuoILUDtewR2J4scnsOB3Ieqfw61pk0Kg943ZD+h3D+zDLPlB/hLOTFOp9HVq9tyn/APnL9gMYxgMYxgM8oi1bdI6vq4EQvHr18fSJzR1JO1o7A8qliST2VQuer5V9drL1mk8TSRmYtP8AZmaQ7o0VfPIw2eQMuwUNxBdQa5oKOfE6F1Kzv1EXUIjdDl9cvPA7L4jtx7eJ7Jnp309037PpkjYhn5aVwK3yuxeV69Nzsxr0usjoNUNTqRFPp1DabZMGL7gkzGVECeUWdiM1+zrxzxYGo2L+DRoi/kcg4FR/h/8A43Vf/uMn/wCKLKj0h9REdZqVT7RpYeratp9OF+8/EhXUJzUhjqwhFevcKVtvS9iSa0abSqpjlKSlZ3Uzu0aysR5fNLtccnm759cndB0XTQiTwVEYksybXZQxbu5pvxmvxd/nA6+m9Qj1EKTQuHjcblYdiP8AkfQjuCKypfwl/wDkcH56j/8AZmywdP8ApzSwK0cEYiVh5kjZkB5HO1WHPAF+3HbIjTxRRSz6HT6ZFjjiSVgJ3jjqRpAE2hTsYlHJrggi77AIH6Q6BJreg6PTySKmndFMoVT4joshYIH3UlkCzR4scXeS3U4Sev6cI5StBNyAp48aLimBGWToeghghVIYxCpAPhAmkJG4qFulPJugL75hN0PTPP4zIDNW3fvbeAedgO61X12jjA4Z1Meh1EMsniSiLUOT6lXaUoxA4Wwart5SB2z79AuF6RoSSABpIiSeAAI1sk+gzsXoGlCyL4a1P/i+ZrloEU5u3FWKNjIvoWg0uohZTp1WBZnhijaRnikWJihYRN5AN6vS0eFB9cCufTaE9H6xKARDPLrptPd8xNGQGAPZWIYgfN+uWr6P1SRdG0ckjBUTRQszHsqrApJP6DJGdNPqBLpm2uEpZYwSANyAhGAq1KsDt7URnPN9OaRoBC8StAp4jLMYxVCtpNAAgUOwPbAifpzoQ1GlaadplbWlppUEjKNsqgRxlR/TCIkP+qciP4OaoxLq+mSn7zRTsEvu0LsSrfPO4/Adcsf0xMrQIsOn8OB2lUbZeFjjJjV1BohX2+UL2BB9c2wfSOhWYypBGJgbMgJEln1L3u5+TzgSuvulIs+YcD19f+WcMigrI23ndwxBDDgWf6uOckdbe2wLIINZpGoATcxCgCySQAtd7PYVgbYpAQCCGHuKN/tkfFqlEshskFqG1S1kKoNbQexsfnebxDFIA22NwezUrA/r65q6Y33fzfI9uBxgbG1wHO1wPfY3/nNiyBhYNg5o6jGzRlUNE0Cex2kjdtPo226+c1JMVUKsLAAACigUAcDnddfpgYx6xpBuiUbT2dzQI/qVQCSPz258aJz+KU/7Cqo/3tx/vmOj0rKzMdqg1SKSQp5s7iB3scAUKPuc3scCKhS9VICzHwol2sTyplZt1en4Yx6epze2kHqXP5u1fsCBmqRGTUNIo3LIiq9d1KFirV6ghmBrngZ9YOx8x8NfRVou3yzUQo+BZ+R2wNer1UUEZLskUYsnsq+5Pyc4tV1ZBp/HBtCAU4IL7qCBRVksSABVmxnxh42m1MUvO3dC5AJDK8dhgOTZVuRzzlc+itBqPs8H2yPwzp0CQxkg9gV8ZqPD7TtAryi++7gOz6V60+qhkaVRHJHM8TxjkIyHtu/mPI57e2d2o5BB7HOfQdJEMk8gdiZ38R14CBqAtRV9hzZObJmwI/VKWQAUEO5AfUBeCQvagbHfuD275GdXm3MzVVkkD2vJHdcSAd1Mob2U+M7Wx9BTL+d8XkPr5UVXJP8AKBZ72WHIUfAIoWSWA5vAuf8AClKOqHsYwfz+8J/awP0z0DKT/CgBtG0wBAkfy332qqgX89wfyy7YDGMYDGMYDIBNJK3VPGeNhFHpjFExZOWeQNKdoawCEhA49G7es/jAo8P01I87ySxVK2q+1eIzKVUR2kEEdHcrbYtOzmqIZhZ4Akfozp0kWn8WeJxqnjjE1tEXdowSaKHZRd5WBLWd/NcKLPjApGi6BMNDMzQ1rXl1MqhnUoXmMgTcQxBRY3VSO9KR+emf6KWP7Np4od+mOnaHUspjV5GARY3mZvMVCHUKNllfE4rgi+4wKx9L9MlEss+qjInDzIrloyGiebcnh7Odvhpp185BHh1Q5LcUPTJTJrJpNK7Sy6iN4fvIgFSFYhEHPicLvR2IF8Me5OXTGB5830vP9q8YQrufUzai2ZdsZij8HSr6m3H3rFebUKTWZ9R6ORodNJ9m265ZtJRYoZXdZ4zK0jxkg2p1BJs0rueNzDL9mj7Gni+LtHibQu71oXx8dzgVBulamJdWEgE0kca/YZGMVbhCACoZrSTxmmZidoIZRuPYc0305JHtBGyGJNKFkLgiCDTMJpq9TLI6KGaqICknygZf80a3SJLG0cqh0YUysLDD2I9R8YHnek6HqZNP9piiMc7x6iX8SLK7ap0Kor7vL4cKhRuI8wQ8bTnX1PpOrVXXS6YgGBnjt4aTUSOVdnSwpkSIR7APJ+MFuxN+jjCqFHAAofkO2ZYFFj6LqI5WaLT7Qq6fSRbZU3LpgEMzoxIK2Rs9CBGGVbJuZ+i+mvFFK80SRTTTNJIqkEAABI1BXihGiD55Y0WIFhxga503KR7g5Uur9Md6IJKOUWUKdhMZkPiMWWmYhG7WQNvbmxccheoQVIPLuF2OwKg/io9xzzxz2wMOhg+AjPzKUUStQBaRRtcsFAF7gw7emZaqKMHzSFAx5G/YGP59/wBiMy00ptlJ7Hy2fNXufcXfP75qc/f2fVAB+hYsP7r/AGwPiAJOFQAKybqHYUQL/Wx+xyuaXqWqfqE+mO54igO/w/CMRkVwpU7ywQeE3JFl2NEAC7RFAiklVUE9yB7Xx/c/vmltGnitLX3jRiNmBIJRSzKOD6F25784HnK6ib/R2n1J3s0DQvMxWUt9zKq6i5ZJjYpZb2qb+M9Lc5GL0HTBCnhKyHcSrlnUliSxKuSDZJJ9yTm8LHClAJEg9AFRRffjgYGPU9YIonkIvYpavehwP1PGapNPIK3S+ahuAVdoPsL54+T+2cnW5PF08ixhmJHl2ozKSCCBuArmqzqk1wclgrH3AFlSRe1vQML7HAxijEasBZLOXdj3ZqA7AUAAAAB7eucME3ioH3Up7KvcfEjejf5Voj3zoeVj2SvlmAH+7uP9s0IgQuw5dwA7VQpewC81+ZJJ+Bxgch2rOp2nyqz/AMzb2/CqFmJoeYsbP8uc8rE96X/eb9h5f7/pnB1X6p00W4F97KLdYlMhQDuX22EA+SM6JG3FhZAVNxIq+SFUC/k3+Sn3wNDPzIBwpjJPqSwdArk+reYr+R4oZUetFzLGVrbZB/y+VvMPnsP1r1OWHUOdjV28pN92B3bT+Xf45B9RmX0f0k6nWRgi41O9/alrj9SVH7+2B6f9F9K+y6DTw1RVAWvvubzNfzZOTeMYDGMYDGMYDGMYDGMYDGMYDGMYDGMYDGMYDGMYDGMYDObX6fehAJVv5WFWD+oI/fOnPmBRR15vtEkM0DFY1Vt6hrHcMyoRbKPLZjLMviKCO5yX8NJFBVywI3JTkryPKwYeYjsbvO/q2iupEFsvJHNniiRXr8ev55Wul6QR7+zb5HkAHDIrtYCtd0PgirodqwJPSorLzvscH7yQ8jj+vNOpOyRApZV5Z2Z2KhQKCjcSNxYr+gPxmcDqvloqTZ8xsmySTYJHr2zR1dWKbkd0ZPMCoZrohipiBHiWAVrvzxzgZa7VKyUsyqSR2YWQCCVBHIsWLHIvjMtGoAD+GI2N8lacgGrJbz/PJyv6f6gZrB1YVxXkWFXc37JHJIeK5Hp6gZpfWFJhKJpdS1CMQiMqQGYbmOxALFd5OBR5WySFnm1AB8zCz7nk/vkcv/qxs7PExlrsAleG59jZKj3s+2YaK1QqyEvvYs1X4hLEq248Vtocny1XGfJ9UY9oIVUY0aPCn+XfQrvxYJHPfA3yPkF1jo8OodWmDNtUrt3uEIJs7kUgNdDv3oZKTPXfOBpbkCc8jgiuT7E/yADksRX5d8Dg6hoI/s0kCBYkdGTyqAF3KRdCge+aZpNpv127TfYjg0R2IsA5t1EwscLV8jvYrtZ5IurF9uMjNZrSWJBJYm7Pez632H54DVTMA1gs8lGu5pSbJHrben+X9/U/ojoZ02nHif4slM/+X+lP0s38k5B/Qn00xK6nULXC+En+qABIwP5cD9cv2AxjGAxjGAxjGAxjGAxjGAxjGAxjGAxjGAxjGAxjGAxjGAxjGB8yL6l0rcS8fD+o/q/6Hv8AH/HJTGBStWWplIAYdgbBB9OKOZR6iwDweO4P/UZa9ZoklFOL9j2I/I5Xdd9OyLZhIf4J2t+/Yn9sDkfV0QDdsaHY2QCTwDfYE5qn1QFDnk0P2vkngdvU5yalZI2uRCgojzKfccBq7Gvf0Gc76ofB/PkfseMDuaa/Va/Mk/2Ff3zg1vnKxFuJSVY7aIXaWYjzHmlNcd6zXLrb/wC/QfHtnBrNVx2FjkXxz6HAkdXqtxZufcgdgPmhf63kdqdVQ9gwB4/mB5BJ7sPzJxtklNQo8q2apSQfQsdvCX8/3yZ6d9EaiU3OwhBoUKZwB6KF8qccdz+WBVJC7kKiszE0ABZJ9gO5y8/SH0P4ZE2rAZ+6x91X5Y/zH47fnlm6J9PwaUVCnmPd25dvzb/kKGSuAxjGAxjGAxjGAxjGAxjGAxjGAxjGAxjGAxjGAxjGAxjGAxjGAxjGAxjGAxjGAzjm6VAxtoYyfcot/vV52YwIv/4d0v8A9BP2zbD0XTp+GCIH32Lf71nfjA+AZ9xjAYxjAYxjAYxjAYxjAYxjAYxjAYxjAYxjAYxjAYxjAYxjAYxjAYxjAYxjAYxjAYxjAYxjAYxjAYxjAYxjAYxjAYxjAYxj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257636" cy="23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81" y="4005064"/>
            <a:ext cx="340328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Flecha izquierda"/>
          <p:cNvSpPr/>
          <p:nvPr/>
        </p:nvSpPr>
        <p:spPr>
          <a:xfrm>
            <a:off x="6516216" y="5013176"/>
            <a:ext cx="2232248" cy="15121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hlinkClick r:id="rId4" action="ppaction://hlinksldjump"/>
              </a:rPr>
              <a:t>Regresar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9142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Biblioteca Virtual: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Una biblioteca digital es un centro de recursos informáticos que están disponibles en formatos </a:t>
            </a:r>
            <a:r>
              <a:rPr lang="es-MX" dirty="0" smtClean="0"/>
              <a:t>PDF, doc., </a:t>
            </a:r>
            <a:r>
              <a:rPr lang="es-MX" dirty="0"/>
              <a:t>jpg, </a:t>
            </a:r>
            <a:r>
              <a:rPr lang="es-MX" dirty="0" smtClean="0"/>
              <a:t>bmp</a:t>
            </a:r>
            <a:r>
              <a:rPr lang="es-MX" dirty="0"/>
              <a:t> </a:t>
            </a:r>
            <a:r>
              <a:rPr lang="es-MX" dirty="0" smtClean="0"/>
              <a:t>y mp3 para poder recurrir a la información de manera mas fácil vía internet en vez de ir a una biblioteca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920865"/>
            <a:ext cx="3168352" cy="246981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67642"/>
            <a:ext cx="317243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85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Características: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Ser una colección global de recursos </a:t>
            </a:r>
            <a:r>
              <a:rPr lang="es-MX" dirty="0" smtClean="0"/>
              <a:t> </a:t>
            </a:r>
            <a:r>
              <a:rPr lang="es-MX" dirty="0"/>
              <a:t>para la </a:t>
            </a:r>
            <a:r>
              <a:rPr lang="es-MX" dirty="0" smtClean="0"/>
              <a:t>investigación y </a:t>
            </a:r>
            <a:r>
              <a:rPr lang="es-MX" dirty="0"/>
              <a:t>el aprendizaje.</a:t>
            </a:r>
          </a:p>
          <a:p>
            <a:r>
              <a:rPr lang="es-MX" dirty="0" smtClean="0"/>
              <a:t>Es de </a:t>
            </a:r>
            <a:r>
              <a:rPr lang="es-MX" dirty="0"/>
              <a:t>fácil acceso </a:t>
            </a:r>
            <a:r>
              <a:rPr lang="es-MX" dirty="0" smtClean="0"/>
              <a:t>para todos los usuarios.</a:t>
            </a:r>
          </a:p>
          <a:p>
            <a:r>
              <a:rPr lang="es-MX" dirty="0" smtClean="0"/>
              <a:t>Estar contenida por documentos e profesionales.</a:t>
            </a:r>
          </a:p>
          <a:p>
            <a:r>
              <a:rPr lang="es-MX" dirty="0" smtClean="0"/>
              <a:t>Tienes un gran numero de ejemplares los cuales pueden estar ya sea en formato PDF   o la misma pagina te puede informar si esta en la biblioteca que necesites.</a:t>
            </a:r>
          </a:p>
          <a:p>
            <a:r>
              <a:rPr lang="es-MX" dirty="0" smtClean="0"/>
              <a:t>Tiene diferentes ejemplares para cualquier tema</a:t>
            </a:r>
            <a:endParaRPr lang="es-MX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110" y="980728"/>
            <a:ext cx="1636014" cy="11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4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Ventajas: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s-MX" dirty="0" smtClean="0"/>
              <a:t>No </a:t>
            </a:r>
            <a:r>
              <a:rPr lang="es-MX" dirty="0"/>
              <a:t>hay horarios para consultas o </a:t>
            </a:r>
            <a:r>
              <a:rPr lang="es-MX" dirty="0" smtClean="0"/>
              <a:t>retiros.</a:t>
            </a:r>
          </a:p>
          <a:p>
            <a:pPr>
              <a:buFontTx/>
              <a:buChar char="-"/>
            </a:pPr>
            <a:r>
              <a:rPr lang="es-MX" dirty="0" smtClean="0"/>
              <a:t>Tienen </a:t>
            </a:r>
            <a:r>
              <a:rPr lang="es-MX" dirty="0"/>
              <a:t>acceso a ella todas las </a:t>
            </a:r>
            <a:r>
              <a:rPr lang="es-MX" dirty="0" smtClean="0"/>
              <a:t>personas, hay </a:t>
            </a:r>
            <a:r>
              <a:rPr lang="es-MX" dirty="0"/>
              <a:t>textos en braille en la red para dar acceso a personas con discapacidad visual.</a:t>
            </a:r>
          </a:p>
          <a:p>
            <a:pPr>
              <a:buFontTx/>
              <a:buChar char="-"/>
            </a:pPr>
            <a:r>
              <a:rPr lang="es-MX" dirty="0" smtClean="0"/>
              <a:t>No hay que esperar a devolver los libros como en una biblioteca común</a:t>
            </a:r>
          </a:p>
          <a:p>
            <a:pPr>
              <a:buFontTx/>
              <a:buChar char="-"/>
            </a:pPr>
            <a:r>
              <a:rPr lang="es-MX" dirty="0" smtClean="0"/>
              <a:t> Los </a:t>
            </a:r>
            <a:r>
              <a:rPr lang="es-MX" dirty="0"/>
              <a:t>libros digitales no </a:t>
            </a:r>
            <a:r>
              <a:rPr lang="es-MX" dirty="0" smtClean="0"/>
              <a:t>se dañan.</a:t>
            </a:r>
          </a:p>
          <a:p>
            <a:pPr>
              <a:buFontTx/>
              <a:buChar char="-"/>
            </a:pPr>
            <a:r>
              <a:rPr lang="es-MX" dirty="0" smtClean="0"/>
              <a:t>Pueden ser utilizados en cualquier lugar sin necesidad de cargar un gran peso yendo a otros lugares, simplemente con un formato PDF ya sea en tu celular u otro aparato electrónico.</a:t>
            </a:r>
          </a:p>
          <a:p>
            <a:pPr>
              <a:buFontTx/>
              <a:buChar char="-"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81964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Desventajas: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s-MX" dirty="0" smtClean="0"/>
              <a:t>Necesita de </a:t>
            </a:r>
            <a:r>
              <a:rPr lang="es-MX" dirty="0"/>
              <a:t>un dispositivo electrónico para ser utilizada </a:t>
            </a:r>
            <a:r>
              <a:rPr lang="es-MX" dirty="0" smtClean="0"/>
              <a:t>por lo tanto se van a tener gastos </a:t>
            </a:r>
            <a:r>
              <a:rPr lang="es-MX" dirty="0"/>
              <a:t>en energía </a:t>
            </a:r>
            <a:r>
              <a:rPr lang="es-MX" dirty="0" smtClean="0"/>
              <a:t>y en la compra del aparato</a:t>
            </a:r>
          </a:p>
          <a:p>
            <a:pPr>
              <a:buFontTx/>
              <a:buChar char="-"/>
            </a:pPr>
            <a:r>
              <a:rPr lang="es-MX" dirty="0" smtClean="0"/>
              <a:t>No todos tienen acceso a internet</a:t>
            </a:r>
          </a:p>
          <a:p>
            <a:pPr>
              <a:buFontTx/>
              <a:buChar char="-"/>
            </a:pPr>
            <a:r>
              <a:rPr lang="es-MX" dirty="0" smtClean="0"/>
              <a:t>Al momento de descargar un  libro completo si lo ocupas leer es muy cansado para la vista por los aparatos electrónicos.</a:t>
            </a:r>
          </a:p>
          <a:p>
            <a:pPr>
              <a:buFontTx/>
              <a:buChar char="-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95351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Biblioteca virtual de la UAA</a:t>
            </a:r>
          </a:p>
          <a:p>
            <a:r>
              <a:rPr lang="es-MX" dirty="0" smtClean="0"/>
              <a:t>Biblioteca UNAM</a:t>
            </a:r>
          </a:p>
          <a:p>
            <a:r>
              <a:rPr lang="es-MX" dirty="0" smtClean="0"/>
              <a:t>Ciberoteca</a:t>
            </a:r>
          </a:p>
          <a:p>
            <a:r>
              <a:rPr lang="es-MX" dirty="0" smtClean="0"/>
              <a:t>Biblioteca virtual del Tecnológico de Monterrey</a:t>
            </a:r>
          </a:p>
          <a:p>
            <a:endParaRPr lang="es-MX" dirty="0"/>
          </a:p>
        </p:txBody>
      </p:sp>
      <p:sp>
        <p:nvSpPr>
          <p:cNvPr id="1026" name="AutoShape 2" descr="data:image/png;base64,iVBORw0KGgoAAAANSUhEUgAAATwAAACZCAMAAACFfXbdAAABJlBMVEX///+vq7YxH0LjPQD5pAAtGT/k4+dQRF339/gkCzisqLQnETqqpLCVkJ37+/wrFz0gADWBd4wTACze2+HBvsbOzNIaADFBMVBZTWaQi5ZnXnBiWWy4tb4FACfv7vF2bn87KUwXAC9vY3pLO1uQiJheVGi+u8MOACoiBTYmDjnT0dfq6exnW3M1I0ZCM1HiMgAAABcAACFCNFGGgI1xZ3sAAB35pwB7c4QjADn/+vCjm6v51sgAAAldT2v93qpMQFkAABMAAAA4IUtTSF/zsZ783rLnWS7ul4j5rCT+6MLqeVn7xnT7vUjuknrreFv96+TrgmrlTA73x7b/9eTpakfypY37v2jrcET81Jr+7dbnYkD7vF7kRgD3zb/6tDnmViL80Yb6sT7RKk1yAAAXp0lEQVR4nO2dCX/aRtrAR+OMkBiQBJKA2LIsbC5JYNdGCQ5dl77JNm2atmmb7m67Z/f7f4l3Dh0jNNiuc3QLPL/dxh49c/09xzM3AHv5A0hcEt/3tU2aGvlYVjY+ZkL/tyRWffpfV1G8TBRvNHJc268q+7brjEZeIYriUHixqroOF5XIruBUj1YvjgYkt1FDEaVeVzx3TddwmXtJLTKAvzyqrVbnXS4rIr2j1nLd8zaKusLInFwvNaAq61KvlwqfqtQrKiowmh3LRAjBVBAVM5x02jcNdWPl3w5Rayzb+kADUQWN4sWFZuxV2NUjoDXbcIMgC5+M1N8vax9eUnhQbwJ/VKXjFGWnyk5RAGiYm9hRwWi43OLSl8GDHUNW9Op2rlhlRwqeXbsVHoQm6jm/Z/4+qOTwJk1SMat88qJXLZZKXQNK53Z2FF9nGv2uWfxwksPDCamZ1aKnpPB8GVhDa+E74ZGgr53tNF5yeOiFDxxJ6Uq7DFtSpV3Dr6HbuaVhw3l8ezL+mFLAq6nAlcBL7bVI2uTFAUZVkRW+6TZ2u/eFJ/sUAX/aG5alt7o66870cJ0gvt5CevcueYq3LkpEx8RqSWLVdV3Ha8x7SF+jV9s+eveFR+cD1uUWC05To3lglYofSrau3bsvvI3+nbXy6LhuxIZlht+4wiI+fCqZavhDy7vCo/hKY946Ey+ioIzBSrShrdZHyNDHlHeHR/FJ/NVdOjPlnoqGoNX48Bn6mPI+4AHNlky41BWHNHL+SV9o9rrbNVH1XuARRpLCR/DRkXFT6Hbx6VZ1Gu8JHrVlZPhcUnWXQs21lts0UHtv8IAqm7OiEwt+q+hz0WybrL33B082W0rpkSZxWpQ9ffEBM/Ox5cHwXr2qOPlSeiQATRittW1JYH9QeTC8148+q7j5VXY8BLdo9cItMvYeDO+/j57+/KwSmowe6XONQZi3eqvtafUeCu+Xfz969PSvFWfJzBURH9jDfKiBtsdSfii8z54+IvJ23VmT2nsjAOqFrXeyNUPch8L7lbJ79LoanqzkNWzg97I+A51vzZLGA+G9/QeD999KqycLQ1FGBlhOsqI3GX3oTH0seSC8nxm7R0+rPa7WkMAjfYZ/nJt6g21Zyn0YvLdPOTxJvZUWPTrQuMm6DHO6LY3ew+B9k7J79NUvwPj0TembL6u3XgzqVlb0ZtsyO/AgeK8e5fIzML78vtTyaSMJvLoN1Bxee1ssvYfAe/ZNAe8LoH1/8XWJnszWI8HEQQbP2pYe4yHwfi7YPXoF3vxwcPF3sebGspI3MvzTrNGz6h8tex9WHgDvl68Kdl+9Ap9eHBxc/CTQ82X1VtGKrRl4W4a3D4D3Wih437wFfyHwDsSaa8j624Zm5FPKOwxP6C0ePfrrM/A3Cu/g4ttCYw9vI7ynIryfAWDsCL1Pcw3JpqA9PCa/iuy+ecaaPAbv6yLMPTw5vFdfifBegWdfp/AOXuZFT9bd7uERE+91qeAB8OeDXP6cKWmSTZJ7eAB8IbL7ilTalzm7iy8zpT08Kby3YqV9+hkwvr0o4OWjtD08KbxSpSVmyr8KdgReZijv4cngvRXZPX0FwH8OBHi5pbeHJ4P3jQjvV8AHF7n8mKnt4UngfSbax18B8KlY8A6KyYE9vCq8Z38VCx6dixLZXXyXK+7hVeHRpdpcXpPe4qAELzfz9vAk8MQZgX//At78pwyvCHMPrwpPnAP9GYBvS73Fxd+KMPfwKvDEyXdhQiCDV0yq7OFJ4Al97S8AfF0ueN8LOz738CrwhCbvNTHxSuXu4D9CwdvDq8L7rOgt3oI3fy/D+1IMcw+vAu+XHF55QoDKy9K69x5eBV6xxaLaW/ylFOYeXiZepvnsH+m47BUA/yxX2n+Ww9zDq8ADX/Ci94/1CYGDix/LYe7h5fU2V02L3q8A/FQ2U75e2zK2h5fnujDg+OLPK/DmZbnS/mstzD28vOQJm+nYAA2AH38oFbxv109E7SC8lS3f3yTuIP6VGHnrBnLJPmayM/CMbI8/unKBveH8UyG/kibP+P6iVPAqYe4MPHCUbfwKPODL9hN7pVr5+jPwpgyvuqd7d+CdZBu/6OES6RGU8j7OV+XJqDX7mMnuwBtkWQofy+9Dqm71EXYJXLyU7GzfHXhKtlXYPIzlPcZonc+/hDnkHyVB7g48O78DIHDlO9nrlf3XuZF88d0bSZC7Aw/km9StBjDkR8fWDbl8o8AP6/Yxkx2Cl1/egWq+/OhYteil08gX30tD3CF4SlH0PHnRo9dbluXND3wvbcU+ZrJD8OL8AgD0HMhub5R1uJ++ZNu45SHuEDytlZ/CtpqbjhtXKu6b7y7EnbTlEHcHHnCKO47J+FZ2faNS9ypn7d78dHEh7S52C158lFdcegpbfkdF9dbPN98fyOwUsFvwhCPsUG8asvuSadmreHvz44ZzszsFz+8VF7XRZk9+MVRloLFRdgoe8IQryjsNTX4Aqu7d95jsbsEDwn1FEA18YEiv1fLuebPCjsGzA+F+Sr3l06oruxLPudcB9x2DB7xZAQ9aU3rfkyrBV1fce+DbNXjaQLzcMzyj08ea6nr19cdD6l50Z9O3a/CAfyNe7omCE3bZmBbbbuV+ZMe9A9/OwQNaULojH+PT6KHXn+wePGD3yi8MYOvGiza/hWSocUVS7R2EB+xk7X0GsxNMm41KteU3m/uNekUavDfZRXik3Vu7z53w0/XZDM7W/08fvZEsUzZ4Rd9JeADczO71vgUMm9LljuxmPMngmBTKRjbruqXwtEb3jjd9uMwU6e6CbPJAtknSBk52j9mWwgOG07NuxcYEnbu37iKVgCXf3OxKn22FRxq+Vv/Od33MnrahaqYiaQ89EB/ibYcHQJQEd+Dre/KXqnK7RlIsSWfibX3JA7TuJkHlHRpB9EP5xTPFQocvGRa7wF9Y2w+PzqkMzvqb+FknsXR9NxIMatl3FfinnR2AR5+tcVpB25pgsyx4Yg1k6xz1RnmyT/LIg+eDeKBb2Ny6R0WkEivLk7XXpZKmQS9nXJ9rUSovYtK7zNa0FPo+xjIZDpu/S27+J8RQR96oJI50DBxHTlnP83bm2eCNYtz7Gaqq5s7D28te9rKXvexlL38wiW0qty82qVTlt1+K7ufTs0BT5mTY03ycSqPBp8+UJlsldJfLLHS1wZ2AXW8sme4SgEbmr9lIj5PFSu72mOjPFZ/4mPPfl438KXR/mXpL43PnWfxeZcuj0sw+pTCcx/mmUrc5MoTkUzWiZC8Pe71erbdY+jyPeSobWeiaNz+sEaVkwNLti0EIekXcOeVmOMwykcBPSGpmE93qELEw6k5pEltWl3h3V3otza6/wDN6YMxOrlA4obrHZDA5tLg/4hF26fjIO5sh7tK5bBHj9RPU0oBzrDM1PURXp5zxTeYNddl7ecpY16lDGM5WJ+WnpLw0vBDNemxWeTkbZ/uZnVm/aagzomFNWBz9DlHxzslgmcoEv3BYJjssxZ1rDFdNZlLHCdSZiqV3aUGKA05A12k6cj0h7lo6/LNr+lEae70Nj0kaumh2MhgMWskQokmP0GthfEMKFjJ7aU5caHZJQpxrrK8Oqe5gAOgZM9SjP84PexBZS+AfIxgetZgTO5t3DI8d4HQgVZsnhysLj2labaYyWCQvENKvbLYBPGThHHVxiMW93kaTqbaSwy5Gl/TL59DKFIZYb4LGnAZ1DuGU/OvQ7VlITxxSJZUewoFLn4bEXRrh4rCG0ZhCMALd7DYj244GXTwbEXhdZBLv7NhXoVfEfYVRm8882L0wg0cSzeEFvET4TYhmHoWHzgg8WMALEIHnhwj3hJmOI1NP/yBxYuLE9zoQH4mjpWOaUQIvVYtOdDgWZ0rUwYxQy9JBs+VMcZaYNfFqJntl6riAR+Pn0ak9E3JXLYQ4yRxRmGgEnl7jtc5+gSAm/w4s1E0v4leCMIkpPBboHMN+VOjl4h7i9EFOKby0GVGPzLC5Ed5gUn5sp0g8K6Vqw4KoVOnW4NGTuDgRFYw5pnHk8Mif4TnEUxk8MAoQBSSFZxN4vCEnaXiepWFEYo4YvLQNI0kZq8BeIX2ZhZpg5DJ49Oy+GvAnX7meIFENhc274JEirj/eBE97gSalmR8B3hKhml0nta8U5zo8oOhsg3eJCIlbgEdz35b2k6R003DugJdgvMi9h3AyEOHFbdgnf6qZ8K7ryCJ58lN42b9cT5THIX/h6i54m0qeG10h7IJsMqOUeOeMFCnfbkOkR2xORJPDi87QjGVdSx/09rrr8PwQdkqblY1U1b4PvLiGrML3qUnyUYHX1M3iLXBjjBMth7YOL4vbf2d4bhd1PW8xZbJMEw/ckecpKwwxcenpECHy8XQ+YO/QVuClmXQbgxYP5qZS8rIMpKJ6zfkp1z1Dd8MjDUOnOEfO8iGBJ76TdmyeboLn53GfkvbmneEFtf64TaXvsMTjQaNLO30E+zRse9q3OuSrFerWNNoArw4agUWMAKI37g3OZfDyFglEU2vCVfHgPiXvfcJTF9aEZWesN+b4PcBrOnwGN+KJhwFCkC7qBDy/mstmgRPiqi98KTykRF1SmwZLqggcKby85PkLnZpRJFLPT9P28eA1dQRPBx6JO879vEubNyudGOOmCukxYbB2kiwaItooS9u80VJHmfGdxl2Ch2CRffL3gtlw6F7wtJ7Y5iXYvKnCW2J6iDqTjW2eOjSLNyTfFR7tbcvvFKWJj1YIr7875rG2rALPQegqIgnJO8QqPLcPj/OsuTN6Q8ZvgEd4hfO8t30OdXlvu8otLrdDjJNYBo+EeZ6XiQIeHmq/FR6imSglTEj8wCrwlKCswzPmoTmk1WGolvREeKfESs6DIfBghipN2yWcZOVBBm9p0TO+Kas+tXkr8Iidh/Oy3ZyEzkZ4s3ywk8HzT8Ku89vgGSS/xLp3+hCL9TNPPDFfO+UJiiYJIarAc0zYqdPXzPUs/5U2z7HEl6RINTenailtZ8SivAWeYSErIzPQ8alfhQdaE1JV00B7ek+Vw4sPzTzuop1shuaVR2dk1KV+OzxUc7ieBSf04ezphKSMzeUQRzK2zBLv4HRM5PNPUcskDj4Yp/DwnAVDh51Doh1AiEcsGLWelbw+m0ZSG4gNqTLxEwJ6bjPf0SFrYklarBafT+qhKjxQN83Qpq6a18XnbGxbwBszeFoXdwYMhdoKacmOgxRa9m+f6j0Os7htNettgV0jY9SgG5D/QQrPvsIZPGM+oQms9zk8OKNqQZdUy4DGr56E2GJOQXAKwMJKE2+Q0SIdEzsJ+9RFITQD8vefhhwenLHYJlg/Ual2H0KdhUJTwOFBFtGMqCzEQYoTmCRu9i2YsRLsH1oQz7g2zOD5SZjBM5ZdK3jsKcocdVa0DGoLK4c3M5nx6w6v20lDURo961qhK+7TCR9hTPWsBBK96AyncdOosh7avmmPj5mMx/9HK0dgZbVRTf5Ehmfx8MlzAq89ztQ6J+nMgXfa5k5PHLpn9smAJz6e65cr1e0/OU49HAdsBiv4vA5Gn4/TcNqn/IytNr8+Huea1y6of5LFpN+sHWlxgkJ1/OQxjWugFw5p/GAUjrOWwLAH+idELrtNziwKghSeMer+iWUkrt8cUx094Rm3k0+Y96jH/jUabapnn7WLuC8P04QZWiEsN0VFMTSDK5S1jOK74M8o3KmL6CHdSkwUDEkoWllTpiJVNdZTL4RY+DQq30BFbU0ny4mRR2GsxaRtyyOwe9nLXvayl73sZUfFd5i4fsniolbOiH0QLFjDpg4jVStZiZof8SCoql9YvEakFn783I9R6Gdhk28+jWzkEMsxYj/lFl6kitaWqxZmmqbZTJUMDEZpeHHmy3VyGdmZep6f/Gci77ZR0kFs3pYMI/Spkk6pxN4NsemZ67QYOvmLSzalPB5bUzfNkjsP2sd8qvnJgtjz7Uk+crmhIwAt96NzP3YrHPeZfha2uqxZLLJxu6Vl+sfHqEUT408vuwK94SWfuNDcVhrvMRpp0zbPQr99HDRjkqhzEly/w+ej6cqi5iYozU9PBe7UGnd4Ei5LK3sPgEcG6j26XhB0sLViWY+mFrZmAZ3KbwrDTveGLywEOsaIn030sB6G59x9HgO7a2ZjZm0xoROLPl+MOA8sk/nxhxY0IffAw3ZWJN7gjC4bNHxBH+nBiPg/NfvCkviRyRYK1YEVTvQuTfbCpTrwii95hMg61IwlDb9GxtBUoW4ArYn0ND+nDoivMZwEPJ5pecXsAfDMnuvHsaoqz018FtH1KIwCRWXniMVSraWHiVX3KOQzzAR8eBqlB4619dkaOnA3Mj/Oiq1tux1oTm3uyMJ2uyauOSwyutc4128ECJNSRsCIi0N8Skqb6wi3eLw+A4xbPvM1n9BZHfqzv4SI5YsE6iEzy4/PJ2kG2SHpd2PH4KX8o3MUJj5o6dC6/S/iT82wpdHpI3FtQAavEHuFwpahWHBcDgmbPWkWRmw5WgrPs5AYNtEJs0MZXWTe8J/q+dxkHJhiflqhuT4L/mAR4IGmSTNvwUnzVi90Qww684ELUVBacL0NHhiE6ExrEHhiD2BbwvpFWdhitiaBp5EvYlslwuPzklSKid1Gp5QfotL7EPDcc2R5pGZZlW1fa6L2UTcGioVelErNrfCIdteP2hAvBD+0Dm2IYxCap1J48axY1GBR3QFvapby05xA3HxPEyYiPLWG9GVjAgNNbQy4lOqvoyy56wkmIIymbh5lc8lUDBk826tzP1MTBr7fNSEa0l8brGsnme2W05Pr1xCpXlJ4bdixfY9rtaI74Z2ZgeangZLOWH0CIU7oL/e/2Oq+8JrLCem72nyfmjUXNL1ZqNO1647VbYYFPG1MetwQ4zBg67xleH4ShhbzdDXAtLQ653zvnkVnkH0hs2kKppOQqXd6U3NDyVNJ6U3SjXRWEt8D3tkgVR8fsi8sCZal4847nsGSwUPpvs25kG4QHSO8ShZ0I6Vq9wt4oNGdBQGE6SJ5Gd6iYwbJCQ3OptWW/KWjxwMa8skQIqtZgXem4yum34zneAM8m8A7SRO49O+utmcILtItoHPm4gzYz0kPIVxuWt4FHukRJw3Pkrd5C4xqbnp0icEjrYfJdpy6jju6QVACT+uTLiXmzXOdw0vFV5s6mvmDEAZCHNEY9Zz0IFVrY5tnwb6YwLvhydvw2F6YOHmnmivCc7qk74v6cLKUKB6ZYbZ+wODFwOvkHQbJpAye3S78lOERGcO2X7dgW3CqW8Xq/2Z4AbTETv4ueAmW5mct7w+SkqnC1l4tCK8lisMKPMrKyzMggxf1i7XxdXga4Rb7kxKIpYXyfjSFhy2hZnFTpRXiEyGgu+CRqiTLD3i/8KIawqQRH5B6K/lTHWKIsj0LHF6cYDPdRsHh0R2YaTnh8NQxzBek1+ENiC0eawvdFKwukk+UDY45vHmIF4UfbiSPTHQl7Fe9C56PpPmhQ0hsDu+yym4VCo8H4B5hVnDUMwKiUbGESGbxUZpPDg/UEYLcZDIS4schpROtRlnCaIdxDfM9mUoZnnOFmKHdRegkz4B/Cc1sSxC183xqjneLoskX3UkXjobFfMgGeKjY/UDCqOaHqMxgeTfJbxZqmw0PqVyF+JKVG+e5bs642+Fp/if2LxEMe9yVQKIgjNYYc8WjLqR7mJ1LZHaZxtE5G0IN2tA8535qiPqxW/y3Q8KuvyQAGtfYrHGno0SbWhCvMgW6dSI+Ijk/4p8V0LImdNHbvrLCbprA4VI71Qt4lpnBM3FWo+LDDs7yk9jAOUmjCxAyK5eu/1Z4CDPJD02AeHEFmVMIBVvcvYLI5KrE0uWlSKkFqWcGDygrmIWGUJ3uFQhyB0hHGB0dZ9+7fPHfHl5xjTBQgJbMCn0KD9jJjDtMahEwVtfcU2s1437QjUqPj2Tw1ClM4fkLXLRny1Qd63NNOQ6zJMDg3dgBtd5IRXwiKlK4W2ncqSqNQpS0sRsVLuqaDk274ZT82MJvxZ68NAm0fmsjQYM/A+Glv9HkxekJIhCnrgrbBlaE5ecX+BvijeBZshRipgsRVK6r38te/jfk/wGf8DJtfw44/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0" name="Picture 6" descr="http://www.uaa.mx/centros/agropecuario/meteorologico/dda/imagenes/logo-ua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509120"/>
            <a:ext cx="3762375" cy="1828800"/>
          </a:xfrm>
          <a:prstGeom prst="rect">
            <a:avLst/>
          </a:prstGeom>
          <a:noFill/>
        </p:spPr>
      </p:pic>
      <p:pic>
        <p:nvPicPr>
          <p:cNvPr id="1032" name="Picture 8" descr="http://sitios.itesm.mx/webtools/11_viii_14/principal_iso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7" y="4437112"/>
            <a:ext cx="3946647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67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0" t="19437" r="40109" b="22684"/>
          <a:stretch/>
        </p:blipFill>
        <p:spPr bwMode="auto">
          <a:xfrm>
            <a:off x="611560" y="692696"/>
            <a:ext cx="7776863" cy="57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54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620688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BUSCAR EN GOOGLE DE MANERA FACIL </a:t>
            </a:r>
          </a:p>
          <a:p>
            <a:endParaRPr lang="es-MX" sz="2000" b="1" dirty="0" smtClean="0"/>
          </a:p>
          <a:p>
            <a:r>
              <a:rPr lang="es-MX" sz="2000" b="1" dirty="0" smtClean="0"/>
              <a:t>Búsqueda </a:t>
            </a:r>
            <a:r>
              <a:rPr lang="es-MX" sz="2000" b="1" dirty="0"/>
              <a:t>de trabajos </a:t>
            </a:r>
            <a:r>
              <a:rPr lang="es-MX" sz="2000" b="1" dirty="0" smtClean="0"/>
              <a:t>académicos:  </a:t>
            </a:r>
            <a:r>
              <a:rPr lang="es-MX" sz="2000" dirty="0">
                <a:hlinkClick r:id="rId2"/>
              </a:rPr>
              <a:t>Google Académico</a:t>
            </a:r>
            <a:endParaRPr lang="es-MX" sz="2000" b="1" dirty="0" smtClean="0"/>
          </a:p>
          <a:p>
            <a:r>
              <a:rPr lang="es-MX" sz="2000" b="1" dirty="0"/>
              <a:t>Búsqueda de una palabra dentro de un sitio </a:t>
            </a:r>
            <a:r>
              <a:rPr lang="es-MX" sz="2000" b="1" dirty="0" smtClean="0"/>
              <a:t>web: </a:t>
            </a:r>
            <a:r>
              <a:rPr lang="es-MX" sz="2000" dirty="0"/>
              <a:t>“</a:t>
            </a:r>
            <a:r>
              <a:rPr lang="es-MX" sz="2000" dirty="0" err="1"/>
              <a:t>sitio:wikipedia.com</a:t>
            </a:r>
            <a:r>
              <a:rPr lang="es-MX" sz="2000" dirty="0"/>
              <a:t> Goya nació</a:t>
            </a:r>
            <a:r>
              <a:rPr lang="es-MX" sz="2000" dirty="0" smtClean="0"/>
              <a:t>“</a:t>
            </a:r>
          </a:p>
          <a:p>
            <a:r>
              <a:rPr lang="es-MX" sz="2000" b="1" dirty="0"/>
              <a:t>Búsqueda de documentos </a:t>
            </a:r>
            <a:r>
              <a:rPr lang="es-MX" sz="2000" b="1" dirty="0" smtClean="0"/>
              <a:t>específicos: </a:t>
            </a:r>
            <a:r>
              <a:rPr lang="es-MX" sz="2000" dirty="0"/>
              <a:t>“guerra </a:t>
            </a:r>
            <a:r>
              <a:rPr lang="es-MX" sz="2000" dirty="0" err="1"/>
              <a:t>civíl</a:t>
            </a:r>
            <a:r>
              <a:rPr lang="es-MX" sz="2000" dirty="0"/>
              <a:t> española” </a:t>
            </a:r>
            <a:r>
              <a:rPr lang="es-MX" sz="2000" dirty="0" err="1">
                <a:hlinkClick r:id="rId3"/>
              </a:rPr>
              <a:t>filetype:pdf</a:t>
            </a:r>
            <a:r>
              <a:rPr lang="es-MX" sz="2000" dirty="0" smtClean="0"/>
              <a:t>. </a:t>
            </a:r>
            <a:r>
              <a:rPr lang="es-MX" sz="2000" dirty="0"/>
              <a:t>(.</a:t>
            </a:r>
            <a:r>
              <a:rPr lang="es-MX" sz="2000" dirty="0" err="1"/>
              <a:t>xls</a:t>
            </a:r>
            <a:r>
              <a:rPr lang="es-MX" sz="2000" dirty="0"/>
              <a:t>, .</a:t>
            </a:r>
            <a:r>
              <a:rPr lang="es-MX" sz="2000" dirty="0" err="1"/>
              <a:t>doc</a:t>
            </a:r>
            <a:r>
              <a:rPr lang="es-MX" sz="2000" dirty="0"/>
              <a:t>, .</a:t>
            </a:r>
            <a:r>
              <a:rPr lang="es-MX" sz="2000" dirty="0" err="1"/>
              <a:t>jpg</a:t>
            </a:r>
            <a:r>
              <a:rPr lang="es-MX" sz="2000" dirty="0"/>
              <a:t>, </a:t>
            </a:r>
            <a:r>
              <a:rPr lang="es-MX" sz="2000" dirty="0" err="1"/>
              <a:t>etc</a:t>
            </a:r>
            <a:r>
              <a:rPr lang="es-MX" sz="2000" dirty="0" smtClean="0"/>
              <a:t>)</a:t>
            </a:r>
          </a:p>
          <a:p>
            <a:r>
              <a:rPr lang="es-MX" sz="2000" b="1" dirty="0"/>
              <a:t>Encontrar la definición de una </a:t>
            </a:r>
            <a:r>
              <a:rPr lang="es-MX" sz="2000" b="1" dirty="0" smtClean="0"/>
              <a:t>palabra: </a:t>
            </a:r>
            <a:r>
              <a:rPr lang="es-MX" sz="2000" dirty="0" err="1" smtClean="0">
                <a:hlinkClick r:id="rId4"/>
              </a:rPr>
              <a:t>define:poema</a:t>
            </a:r>
            <a:endParaRPr lang="es-MX" sz="2000" dirty="0" smtClean="0"/>
          </a:p>
          <a:p>
            <a:r>
              <a:rPr lang="es-MX" sz="2000" b="1" dirty="0"/>
              <a:t>Corrección de </a:t>
            </a:r>
            <a:r>
              <a:rPr lang="es-MX" sz="2000" b="1" dirty="0" smtClean="0"/>
              <a:t>ortografía: </a:t>
            </a:r>
            <a:r>
              <a:rPr lang="es-MX" sz="2000" dirty="0" smtClean="0"/>
              <a:t>sugerencias </a:t>
            </a:r>
          </a:p>
          <a:p>
            <a:r>
              <a:rPr lang="es-MX" sz="2000" b="1" dirty="0"/>
              <a:t>Búsqueda de una frase explícita</a:t>
            </a:r>
            <a:r>
              <a:rPr lang="es-MX" sz="2000" b="1" dirty="0" smtClean="0"/>
              <a:t>: </a:t>
            </a:r>
            <a:r>
              <a:rPr lang="es-MX" sz="2000" dirty="0"/>
              <a:t> </a:t>
            </a:r>
            <a:r>
              <a:rPr lang="es-MX" sz="2000" dirty="0">
                <a:hlinkClick r:id="rId5"/>
              </a:rPr>
              <a:t>“instrumentos aerófonos”</a:t>
            </a:r>
            <a:r>
              <a:rPr lang="es-MX" sz="2000" dirty="0"/>
              <a:t> </a:t>
            </a:r>
            <a:r>
              <a:rPr lang="es-MX" sz="2000" dirty="0" smtClean="0"/>
              <a:t> entre comillas </a:t>
            </a:r>
          </a:p>
          <a:p>
            <a:r>
              <a:rPr lang="es-MX" sz="2000" b="1" dirty="0"/>
              <a:t>Exclusión de palabras en una búsqueda</a:t>
            </a:r>
            <a:r>
              <a:rPr lang="es-MX" sz="2000" b="1" dirty="0" smtClean="0"/>
              <a:t>: </a:t>
            </a:r>
            <a:r>
              <a:rPr lang="es-MX" sz="2000" dirty="0"/>
              <a:t>“</a:t>
            </a:r>
            <a:r>
              <a:rPr lang="es-MX" sz="2000" dirty="0">
                <a:hlinkClick r:id="rId6"/>
              </a:rPr>
              <a:t>instrumentos aerófonos -metal</a:t>
            </a:r>
            <a:r>
              <a:rPr lang="es-MX" sz="2000" dirty="0"/>
              <a:t>“. Con el signo de substracción </a:t>
            </a:r>
            <a:r>
              <a:rPr lang="es-MX" sz="2000" dirty="0" smtClean="0"/>
              <a:t>(-)</a:t>
            </a:r>
          </a:p>
          <a:p>
            <a:r>
              <a:rPr lang="es-MX" sz="2000" b="1" dirty="0"/>
              <a:t>Búsqueda de una palabra pudiendo usar palabras sinónimas</a:t>
            </a:r>
            <a:r>
              <a:rPr lang="es-MX" sz="2000" dirty="0" smtClean="0"/>
              <a:t>: </a:t>
            </a:r>
            <a:r>
              <a:rPr lang="es-MX" sz="2000" dirty="0">
                <a:hlinkClick r:id="rId7"/>
              </a:rPr>
              <a:t>“pingüino” ~</a:t>
            </a:r>
            <a:r>
              <a:rPr lang="es-MX" sz="2000" dirty="0" err="1" smtClean="0">
                <a:hlinkClick r:id="rId7"/>
              </a:rPr>
              <a:t>Esfenisciforme</a:t>
            </a:r>
            <a:endParaRPr lang="es-MX" sz="2000" dirty="0" smtClean="0"/>
          </a:p>
          <a:p>
            <a:r>
              <a:rPr lang="es-MX" sz="2000" b="1" dirty="0"/>
              <a:t>Búsqueda de un tema ofreciendo más de una </a:t>
            </a:r>
            <a:r>
              <a:rPr lang="es-MX" sz="2000" b="1" dirty="0" smtClean="0"/>
              <a:t>palabra </a:t>
            </a:r>
            <a:r>
              <a:rPr lang="pt-BR" sz="2000" dirty="0">
                <a:hlinkClick r:id="rId8"/>
              </a:rPr>
              <a:t>Instrumentos </a:t>
            </a:r>
            <a:r>
              <a:rPr lang="pt-BR" sz="2000" dirty="0" err="1">
                <a:hlinkClick r:id="rId8"/>
              </a:rPr>
              <a:t>musicales</a:t>
            </a:r>
            <a:r>
              <a:rPr lang="pt-BR" sz="2000" dirty="0">
                <a:hlinkClick r:id="rId8"/>
              </a:rPr>
              <a:t> de </a:t>
            </a:r>
            <a:r>
              <a:rPr lang="pt-BR" sz="2000" dirty="0" err="1">
                <a:hlinkClick r:id="rId8"/>
              </a:rPr>
              <a:t>viento</a:t>
            </a:r>
            <a:r>
              <a:rPr lang="pt-BR" sz="2000" dirty="0">
                <a:hlinkClick r:id="rId8"/>
              </a:rPr>
              <a:t> O </a:t>
            </a:r>
            <a:r>
              <a:rPr lang="pt-BR" sz="2000" dirty="0" err="1">
                <a:hlinkClick r:id="rId8"/>
              </a:rPr>
              <a:t>aerófonos</a:t>
            </a:r>
            <a:r>
              <a:rPr lang="pt-BR" sz="2000" dirty="0" smtClean="0"/>
              <a:t>.</a:t>
            </a:r>
          </a:p>
          <a:p>
            <a:r>
              <a:rPr lang="es-MX" sz="2000" b="1" dirty="0"/>
              <a:t>Conversión de </a:t>
            </a:r>
            <a:r>
              <a:rPr lang="es-MX" sz="2000" b="1" dirty="0" err="1" smtClean="0"/>
              <a:t>unidades</a:t>
            </a:r>
            <a:r>
              <a:rPr lang="es-MX" sz="2000" dirty="0" err="1"/>
              <a:t>para</a:t>
            </a:r>
            <a:r>
              <a:rPr lang="es-MX" sz="2000" dirty="0"/>
              <a:t> ver cuántos centímetros hay en 2 metros.</a:t>
            </a:r>
          </a:p>
        </p:txBody>
      </p:sp>
    </p:spTree>
    <p:extLst>
      <p:ext uri="{BB962C8B-B14F-4D97-AF65-F5344CB8AC3E}">
        <p14:creationId xmlns:p14="http://schemas.microsoft.com/office/powerpoint/2010/main" val="69801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08763" y="1340768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Eventos en un año específico</a:t>
            </a:r>
            <a:r>
              <a:rPr lang="es-MX" b="1" dirty="0" smtClean="0"/>
              <a:t>. </a:t>
            </a:r>
            <a:r>
              <a:rPr lang="es-MX" dirty="0" smtClean="0"/>
              <a:t>Tecleando el año </a:t>
            </a:r>
          </a:p>
          <a:p>
            <a:r>
              <a:rPr lang="es-MX" b="1" dirty="0"/>
              <a:t>Traducción de textos</a:t>
            </a:r>
            <a:r>
              <a:rPr lang="es-MX" dirty="0" smtClean="0"/>
              <a:t>. Google traductor </a:t>
            </a:r>
          </a:p>
          <a:p>
            <a:r>
              <a:rPr lang="es-MX" b="1" dirty="0"/>
              <a:t>Hora en otro </a:t>
            </a:r>
            <a:r>
              <a:rPr lang="es-MX" b="1" dirty="0" smtClean="0"/>
              <a:t>país: </a:t>
            </a:r>
            <a:r>
              <a:rPr lang="es-MX" dirty="0">
                <a:hlinkClick r:id="rId2"/>
              </a:rPr>
              <a:t>qué hora es en “JAPÓN</a:t>
            </a:r>
            <a:r>
              <a:rPr lang="es-MX" dirty="0" smtClean="0">
                <a:hlinkClick r:id="rId2"/>
              </a:rPr>
              <a:t>”</a:t>
            </a:r>
            <a:r>
              <a:rPr lang="es-MX" dirty="0" smtClean="0"/>
              <a:t>“.</a:t>
            </a:r>
          </a:p>
          <a:p>
            <a:r>
              <a:rPr lang="es-MX" b="1" dirty="0"/>
              <a:t>Exploración del </a:t>
            </a:r>
            <a:r>
              <a:rPr lang="es-MX" b="1" dirty="0" smtClean="0"/>
              <a:t>cielo: </a:t>
            </a:r>
            <a:r>
              <a:rPr lang="es-MX" dirty="0">
                <a:hlinkClick r:id="rId3"/>
              </a:rPr>
              <a:t>Google </a:t>
            </a:r>
            <a:r>
              <a:rPr lang="es-MX" dirty="0" err="1">
                <a:hlinkClick r:id="rId3"/>
              </a:rPr>
              <a:t>Earth</a:t>
            </a:r>
            <a:r>
              <a:rPr lang="es-MX" dirty="0">
                <a:hlinkClick r:id="rId3"/>
              </a:rPr>
              <a:t> </a:t>
            </a:r>
            <a:r>
              <a:rPr lang="es-MX" dirty="0" err="1">
                <a:hlinkClick r:id="rId3"/>
              </a:rPr>
              <a:t>Sky</a:t>
            </a:r>
            <a:r>
              <a:rPr lang="es-MX" dirty="0"/>
              <a:t> </a:t>
            </a:r>
            <a:endParaRPr lang="es-MX" dirty="0" smtClean="0"/>
          </a:p>
          <a:p>
            <a:r>
              <a:rPr lang="es-MX" b="1" dirty="0"/>
              <a:t>Conectarse con el </a:t>
            </a:r>
            <a:r>
              <a:rPr lang="es-MX" b="1" dirty="0" smtClean="0"/>
              <a:t>mundo: </a:t>
            </a:r>
            <a:r>
              <a:rPr lang="es-MX" dirty="0">
                <a:hlinkClick r:id="rId4"/>
              </a:rPr>
              <a:t>Chat de Google</a:t>
            </a:r>
            <a:r>
              <a:rPr lang="es-MX" dirty="0"/>
              <a:t> </a:t>
            </a:r>
            <a:endParaRPr lang="es-MX" dirty="0" smtClean="0"/>
          </a:p>
          <a:p>
            <a:r>
              <a:rPr lang="es-MX" b="1" dirty="0" smtClean="0"/>
              <a:t>Buscar una dirección: </a:t>
            </a:r>
            <a:r>
              <a:rPr lang="es-MX" dirty="0" smtClean="0"/>
              <a:t>google </a:t>
            </a:r>
            <a:r>
              <a:rPr lang="es-MX" dirty="0" err="1" smtClean="0"/>
              <a:t>maps</a:t>
            </a:r>
            <a:r>
              <a:rPr lang="es-MX" dirty="0" smtClean="0"/>
              <a:t> </a:t>
            </a:r>
          </a:p>
        </p:txBody>
      </p:sp>
      <p:pic>
        <p:nvPicPr>
          <p:cNvPr id="2050" name="Picture 2" descr="Image result for buscar recursos en inter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4984"/>
            <a:ext cx="4869621" cy="294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36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Fuentes de Información Digital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smtClean="0"/>
              <a:t>Las </a:t>
            </a:r>
            <a:r>
              <a:rPr lang="es-MX" dirty="0"/>
              <a:t>fuentes de información son instrumentos para el conocimiento, búsqueda y acceso a la </a:t>
            </a:r>
            <a:r>
              <a:rPr lang="es-MX" dirty="0" smtClean="0"/>
              <a:t>información de manera digital para facilitar la búsqueda de el tema que ocupas en vez de buscarlo en formatos impresos tales como libros, revistas y periódicos, tienes un fácil acceso de forma digital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365104"/>
            <a:ext cx="2664296" cy="226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0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600" y="4869160"/>
            <a:ext cx="1800880" cy="180088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MX" dirty="0" smtClean="0"/>
              <a:t>¿Qué características tiene?</a:t>
            </a:r>
            <a:endParaRPr lang="es-MX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79512" y="1340768"/>
            <a:ext cx="8229600" cy="4389120"/>
          </a:xfrm>
        </p:spPr>
        <p:txBody>
          <a:bodyPr/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MX" altLang="es-MX" sz="2800" dirty="0" smtClean="0">
                <a:latin typeface="Arial" pitchFamily="34" charset="0"/>
                <a:cs typeface="Arial" pitchFamily="34" charset="0"/>
              </a:rPr>
              <a:t>Las </a:t>
            </a:r>
            <a:r>
              <a:rPr lang="es-MX" altLang="es-MX" sz="2800" dirty="0">
                <a:latin typeface="Arial" pitchFamily="34" charset="0"/>
                <a:cs typeface="Arial" pitchFamily="34" charset="0"/>
              </a:rPr>
              <a:t>fuentes de información se dividen </a:t>
            </a:r>
            <a:r>
              <a:rPr lang="es-MX" altLang="es-MX" sz="2800" dirty="0" smtClean="0">
                <a:latin typeface="Arial" pitchFamily="34" charset="0"/>
                <a:cs typeface="Arial" pitchFamily="34" charset="0"/>
              </a:rPr>
              <a:t>en</a:t>
            </a:r>
            <a:r>
              <a:rPr lang="es-MX" altLang="es-MX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MX" altLang="es-MX" sz="2800" dirty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MX" altLang="es-MX" sz="28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s-MX" altLang="es-MX" sz="2800" dirty="0" smtClean="0">
                <a:latin typeface="Arial" pitchFamily="34" charset="0"/>
                <a:cs typeface="Arial" pitchFamily="34" charset="0"/>
              </a:rPr>
              <a:t>Primarias: Es el material de primera mano que se tiene al momento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MX" altLang="es-MX" sz="2800" dirty="0" smtClean="0">
                <a:latin typeface="Arial" pitchFamily="34" charset="0"/>
                <a:cs typeface="Arial" pitchFamily="34" charset="0"/>
              </a:rPr>
              <a:t>-Secundarias: Son las criticas y opiniones que se tienen del tema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MX" altLang="es-MX" sz="2800" dirty="0" smtClean="0">
                <a:latin typeface="Arial" pitchFamily="34" charset="0"/>
                <a:cs typeface="Arial" pitchFamily="34" charset="0"/>
              </a:rPr>
              <a:t>-Terciarias: Es una compilación de las fuentes primarias y secundarias</a:t>
            </a:r>
            <a:r>
              <a:rPr lang="es-MX" altLang="es-MX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MX" altLang="es-MX" sz="3200" b="1" dirty="0" smtClean="0">
                <a:latin typeface="Arial" pitchFamily="34" charset="0"/>
                <a:cs typeface="Arial" pitchFamily="34" charset="0"/>
              </a:rPr>
              <a:t>Tienen un soporte y un formato </a:t>
            </a:r>
            <a:endParaRPr lang="es-MX" altLang="es-MX" sz="3200" b="1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s-MX" altLang="es-MX" sz="4000" dirty="0">
              <a:latin typeface="Arial" pitchFamily="34" charset="0"/>
              <a:cs typeface="Arial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6937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Ventajas: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6618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 Se puede distribuir por todo el mundo</a:t>
            </a:r>
            <a:endParaRPr lang="es-MX" dirty="0"/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Un </a:t>
            </a:r>
            <a:r>
              <a:rPr lang="es-MX" dirty="0"/>
              <a:t>mismo archivo electrónico puede ser utilizado por </a:t>
            </a:r>
            <a:r>
              <a:rPr lang="es-MX" dirty="0" smtClean="0"/>
              <a:t>varias personas.</a:t>
            </a:r>
            <a:endParaRPr lang="es-MX" dirty="0"/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Se pueden tener imágenes, sonidos, videos etc.</a:t>
            </a:r>
            <a:endParaRPr lang="es-MX" dirty="0"/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Se puede consultar de manera mas rápida</a:t>
            </a:r>
            <a:endParaRPr lang="es-MX" dirty="0"/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Ofrece varias fuentes de información.</a:t>
            </a:r>
            <a:endParaRPr lang="es-MX" dirty="0"/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Es muy útil gracias a que tiene mucha capacidad de almacenamiento</a:t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01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Desventajas: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 El plagio que se ocasiona gracias al copiado de la información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La gran cantidad de información inservible que personas inexpertas ponen en las paginas.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MX" dirty="0" smtClean="0"/>
              <a:t>Que no se puede llevar la información de manera PDF como en otros recursos.</a:t>
            </a:r>
          </a:p>
        </p:txBody>
      </p:sp>
    </p:spTree>
    <p:extLst>
      <p:ext uri="{BB962C8B-B14F-4D97-AF65-F5344CB8AC3E}">
        <p14:creationId xmlns:p14="http://schemas.microsoft.com/office/powerpoint/2010/main" val="35527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Google</a:t>
            </a:r>
          </a:p>
          <a:p>
            <a:r>
              <a:rPr lang="es-MX" dirty="0" smtClean="0"/>
              <a:t>Yahoo</a:t>
            </a:r>
          </a:p>
          <a:p>
            <a:r>
              <a:rPr lang="es-MX" dirty="0" smtClean="0"/>
              <a:t>Bing</a:t>
            </a:r>
          </a:p>
          <a:p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6"/>
            <a:ext cx="302433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AutoShape 2" descr="data:image/jpeg;base64,/9j/4AAQSkZJRgABAQAAAQABAAD/2wCEAAkGBw4PEBAUEA0WERUXEBUaFxUSFhcYGhcUGBUXGhQbFhgYHCghGB0nHhUUIjEhJSkrLi4wFx8zODMsNyotLisBCgoKDg0OGxAQGzgmICY4NC00LDUvLCwsLSwvLCwsLyw0NCwsLCwsLCwsLCwsLCwsLCwsLCwsLCwsLCwsLCwsLP/AABEIALMBGQMBEQACEQEDEQH/xAAcAAEAAgIDAQAAAAAAAAAAAAAABgcFCAECBAP/xABNEAABAwIDBAYDCQ0FCQAAAAABAAIDBBEFEiEGBzFBE1FhcYGRIqGxFDJCUmJykpPSFyMkU1RVdIKissHR0xZDY7PhFTM0NURkc6PC/8QAGgEBAAMBAQEAAAAAAAAAAAAAAAMEBQIGAf/EADIRAQACAQIDBAgGAwEAAAAAAAABAgMEERIhMQUUQVEVMjNScYGRoRMiI0Jh8LHh8dH/2gAMAwEAAhEDEQA/ALxQEBAQEBAQEBAQEBAQEBAQEBAQEBAQEBAQEBAQEBAQEBAQEBAQEBAQEBAQEBAQEBAQEBAQEBAQEBAQEBAQEBAQEBAQEBAQEBAQEBAQEBAQEBAQEBAQEBAQEBAQEBAQEBAQEBAQEBAQEBAQEBAQEBAQEBAQEBAQEBAQEBAQEBAQEBAQEBAQEBAQEBAQEBAQEBAQEHCAg5QEBAQEBAQEBAQEBAQEBAQEBAQEBAQEBAQEBAQEBAQEBAQEBAQEBAQEBAQEBAQEBAQEBAQEBAQEBAQEBAQEBAQEBAQEBAQcIOUBAQEBAQEBAQEBAQEBAQEBAQEBAQEBAQEBAQEBAQEBAQEBBwg5QEBAQEBAQEBAQEBAQEBAQEBAQEBAQEBAQEBAQEBB4osXpXkhtVE4hxBAkaSCDYgi/G67nHePB3OO0eD2NcDwN+5cOHKCq66p2wjc60Ye25tkbA7TlpxWpWuimOv+WjWukmP+o9iG3u0NM4NqLwk8BJA1t7cbXbr4KxTR6a/q8/msV0mnv6vP5vEd5uM/lTfqo/sqT0fg8vu77jh8kiwTFtq62MSwPY6MkgOIpxqDY3HEeIVbLi0mOeG3X5q+THpcc7W6/NLtlYtoBODiEsRhyOuGBmYu+D71qp550/D+nE7quacHD+n1TJVFUQEBAQEBAQEBAQdJpWsa5zjZrWkknkALkr7EbztD7Eb8mB/tvhP5xi+kpu65vdS93y+67jbPCvzjD9MJ3XN7snd8vuvZhuPUdU4tp6qOYgXIjcDYXtc2XF8V6RvaNnF8V6etDJKNwICAgICAg8mIYnT0zc087Ih1yODb91+K6pS152rG7qtLW9WEYqt52DxkgVDpLfEjeR4EgAq1XQZp8FmNFmnweUb2cK6pvqx9pd+js38Ou4ZWRw/eJhE5sKwRn/Ga5g+k4ZfWor6LNXwR20mWvglMcjXAFrg4EXBBuCOwhVZjbqrTGzsg1i2sYG19aP8Aupv8xy9Pp+eKvweiwc8dfgy27GjkqMRp2Ne4MYTI8BxAys1FwON3ZR4qHW2iuKZ8eiLWTFccz8mw688whBidpcAp8QgdFO3ta4e+Y7k5p/hzUuHNbFbiqkxZbY7cVWuu0eBz0FQ+GYajVrhwezk5vYfVqF6LDmrlrxVb+LLXJXihIN2m1xw6oySu/B5SA/5DuDXj2Hs7lX1um/FrvHWEGr0/4ld46wv9rgQCDcEaEdSwGG+GI07pYZWNeWOdG5ocCQWktIBBGosdV1WdrRMuqztMSqeq2H2kZ7zE3S91TM0+TtPWtWur009a/aGnGq089a/aEJrcdxWGR8b8QnDmOLXATvcA4GxFw6x1V6uHDaImKx9FyuLFaN4rH0ZbA4do61uenmqnMJtndM5rfAucL+F1DlnS452tEfRDknT05WiPoneymyeMsnjkrsTe6Npv0TJpHZjyDr2Fr8eN7WVDPqME12x15+eylmz4ZrtSvzWKs9REGO2hkq200homMfOMuRsnvT6QzX1Hwc3NSYopNo4+iTFFJt+for/Eto9qaeN8kuHwNYxpLnCzrAcTpMSr9MGkvO0Wnf8Av8LtcOltO0Wn+/JgKferi8j2MZDA5znBrWiN1y4mwA9PrKsT2dhiN5mU86HFEbzMpRBim1ryL4fA0X4uy6eHTXVWcejj90/35K000sfun+/JYksLXscx4DmuaQ4HgQRYhZ8TtO8KMTtO8IfjW7zCDFK8UnRlsbiDG97dQ0nhe3qVvHrc0TEbrWPV5YmI3VJu7wiCtr4oahpdGWvJAJbfKwkajXitfV5bY8XFXq09Vktjx8Veq/cIwGjowfc1MyK4AJaNSBwu46lYGTLfJ607sW+W9/Wl6cQxCCmjMk8zYmDi55AHd2nsXNKWvO1Y3c1pa07VhA8U3u0MZIghkqPlaRtPdm9L1K/Ts3JPrTsu00GSes7MN92OY+9w1tv/ACOPsYpvRlfGyX0fX3n3pN8ovabDyB/hyXPk5o9q5t2Z7tnM9ne7ZOdm9r6HER+DzemBcxvGV4HdzHaLhUc2myYvWhTy6e+L1oZ5QIVZbw945pnvpqKxlGkkp1DHfFYOBcOZOg4am9tPSaHjjjv08mhpdHxxxX6eSvsB2fxDGpnODy+xHSTzOJDey/EnqaPUtDLmxaeu32XsmXHgrt9ll4Xukw+No6eSSd3PXI3wDdfWsy/aOWZ/LyZ99fkmfy8mRfuwwYjSmcO0Syfxco+/5/P7OO+5vNGdoN0LcrnUM5zAf7uaxB7A8AW8Qe8Kzi7SnfbJHzWMXaE9Lwh2zO1Fdg85jcHFjX2lp3nQEH0svxXdo487q5m0+PUU3jr5rWXBTPXePqv/AAyviqYY5YnZmPYHNPYevqI4W7FgXpNLTWfBiXrNZmstcdthbEa635TJ+8V6PTeyr8G/p/ZVT/cXh+lXORzbG395/tYqHad/Vr81HtG/Sq2VkswQEEb242VixOnLDZsrbmKQ/Bd1H5JsL+B5KxptROG2/h4p9PnnFbfwa71tJJBI+OVhY9jiHNPEEL0dbRaN4b1bRaN4Wtui2yzBtFUO1A+8PPMD+7PaPg9lxyCydfpdv1K/P/1ma3T7fqV+a1SVlM1Ve8DeP76mw92Zx9F8zdbE6ZYrcTyzeXWNTSaL9+T6NLTaP9+T6PlsLuwvlnxFva2nPtl+z59S61Wv/bi+r7qNb+3H9VsRsDQA0AACwA0AA4ADksnfdmdUE3gz4xSdJU01bGyna1t43tbmDtB6JLTmuSNLq9pYw32pavNd00Yr7UtHNX7t5mNANJmaA4XBMTNRci4011BHgtDuGDy+693LCs/YxmMSFk9ZWwyQvhu1kLRrmsWkuyjlfQLM1H4MflpWd2bn/Cj8tI5pcqiswe3Avhtd+iyfulT6b21fim0/ta/FQ2wjb4lRfpDDr2G/8Fvar2Nvg2tT7KzZA1EY4yN8wvN8M+TA4ZcGriH9636Q/mnDPkcM+TG7RYhCKSq+/Mv7nlsM7eOQ25qTFS03jl4pMdJ445KS3USZcWpe0Sj/ANT/AOS3NdG+CWxrI/RlfGM4nHSU8s8p9GNhcbcT1AdpNgO9YOOk3tFY8WLSk3tFYa9YnidbjdYwE5nPflijB9CMHq7gLl3HRehpjx6bHv8AduUpTT491v7MbuKCja0yxCplsLvlF2g/IYdAO03Kx82tyZJ5coZeXWZLzy5QmEcLGizWho6gAB6lUmZlV3l5cRwmlqWls9OyUfLaD5HiPBdUyXpO9ZdVyWrO8Sovb3Z12D1kb6aRzWPu+JwPpMc0+k3Nztca9Tueq3NLnjUY5i8c/Fs6bLGekxaFlYFti+owaeqIHTQxSB9uHSNbdrrdRBafNZuXTRTURTwln5NPFc8U8JUI9xJJJuTqSeJPMlb/AEhtdIbObKYXHR0dPEwcI2kn4zyLvce8krzGfJN8k2l57Neb3mZZZRIhAQUnvvoWMrIJWixkhObtLHWBPg4D9VbXZt5mk18mv2faZpMeSUbka1z6GWMm/RznL2Ne0Ot9LMfFVu0qxGWJ84V+0KxGSJ81XbeC2J136Q/2rT0nsa/Bo6b2VV0brKDoMLp9NZM0h/WPo/shqxtbfizT/HJkay/FllLVUVhAQcIK+3q7He64jUwN+/xt9JoGskY9rhy6xcdS0NDqfw7cFuk/Ze0eo4J4J6SpCKRzXBzXFpBBBGhBBuCDyK3JjeNpbExExtKaY3t9iGIww0rGlpc0Nk6P30z72A04A6XaOJJ5Kjj0ePFabz/xUx6THitN5/4sHd9u/joA2aoAkqSNObYuxvW7rd5dufq9ZOX8ten+VHU6ucn5a9P8p4qKkIKi3tYq+rqqfDqc5jnaXgc5X6MB7ADc/O7FraDHGOk5rNPRY4pSctnfetsuyCgo3wjSnAicetjuDj+uP200Oom2W0T48zR55tktE+PNmNzON9PRugcfSgdp2xPuW+RzDyUPaOLhycUeKLX4uG/FHisJZ6iwm2//AC2u/RZf3CptN7WvxTaf2tfi10wbD3VVRDC1waZJA0F17AnrsvR5bxSs2nwb2S/BWbeSxI9zM/wq9g7o3H2uCzvSdfdUPSMe69Me5gfCxG/dDb2vXE9p+Vfu5ntHyq7Vm6Gniikf7tkcWxucBkaLkNJHsSvaVptEcL5XX2mYjZC92DrYtR/Of64nq7rfYWXNX7GVob5nOGGG3A1EYPd6R9oCy+zvbM3Q+1VzullY3FYM/Nkgbf4xYbeoEeK0tfEzhnZoa6JnFOzYFefYYgIKo37yDLQt55pj4AMH8fUtXsyOdpafZ0c7SboKD3Rh+IRuPoSvLO4mKzj+01O0L8OWsx4Pmutw5azHgqvEKKSnlkilblexxa4HrH8OYPO61aXi9YmGnW0WrvDYvYbHI66ihe1wzNYGSN5tkaLG45X4jsK87qcU48kxLB1GKceSYSBV0AgIKB3sY5HWV9onZmQs6PMOBfcl5HZcgfqrf0GKcePefFt6LFNMe8+KzN1WBvo6BvSAtfM/pC06FoIAYD22F7csyzNdmjJl5dI5M/WZYvk5eCntsWGbFatrNXOq3NAHxi7KPWtjTzw4KzPk1ME8OGN/JsZQ0zYYo42iwZG1o7mgAexedtbitMsG07zMvuuXwQEHCAg1h2phDK6sa0WAqZQAOQzmy9PgnfHWf4ejwzvjrP8ACR7noWuxRhIvlhkcOw2Av+0fNV+0JmMKvrp2xL8WAxBBi9psZjoKWWd+uRvot+M86Mb4m3rUuHFOW8VhJixzkvFYUxsVs3iGJzS1bKroHCRx6cgkmV18waAep3hcLZ1OfHhrGOY3/hrajNjxVikxv/Ca12wOKTRPZLj75GuabsdGcruYB++dYHJUq6vDW28Y1SuqxVneKK72AxZ2HYlH0noAuMMoPIE21+a4NPgVo6rHGXDy+ML2px/i4uXxbA4jXw00T5ZpAyNo9JxvpcgDhrxIXn6Um88NerErWbTtCBbYbwcLmoqqGGpL3vhc1oEcgBJFuJaAr+n0eWuStrRyXcGky1vFphUezlc2mq6aV3vWTsc75ocM3qutfNTjxzWPFqZa8VJqvik3iYPKQG1liSAA5kjdTw4tssG2izV5zVi20mWvOYSiR4aCSbAAknsHFVY5q0c0LxfeLg5hla2rzudE8ANjk1JaQNS23NXceizcUTst00mXeJ2U9sRXxU2IUssz8jGPJc6xNhlcOAF+a2NTSb4prHVq6ik2xzWF4V8tBjlJUQQVTZLtGrb3Y+943FpsbXb46rDrGTTXi1oY9ePBeLTCjMVweuwudvSxuie14LJG6tJBuCx3A8OHHrC3aZceavLn/DZpkx5q8lq7Mb1aSZjW1v4PKAAXAExuPWLXLe46dqys3Z96zvTnH3ZubQ3rO9OcJW3a7CyL/wC0af61nsuqndsvuz9Fbu+X3ZYnFt5OE04OWo6d1tGwguv+sbNHmpcehzX8NklNHlt4bKqxCfENoa28cPABrWgnJEy/F7rd5J4nkOAWrSMekx85/wBtKsY9NTnK79l8Djw+ljgYb5RdzrWzvOrnefqAWJmyzlvNpY+bLOS82lidtthqfExnv0M4FmyAXuOTZB8IdvEepTabV2w8useSXT6m2Ll4Kndh2NYFMZGscwc3xjPE9o+Npa3zrHqWrx4NTXaf9tPjw6iu0/7SbD98jwAJ6AONtXRSFtz81wNvNVr9mR+2yvbs6P22embfNFb0MPcT8qUAeppXEdmT42cx2dPjZhq7a7HMYBipKZ0cbtD0AOo5h8ztAPoqaum0+Dneef8AfBLXT4MPO880j2I3YNpnNmrS2SQatibqxh5Fx+GezgO1V9Tr5vHDj5R5oNRrZvHDTosl7w0EngASe4cVmxG7PhFqfHMBqJGObLTPkL25S5rQ8vJ9G2YB2a9lanFqKx0nZZnHnrHSdkkqKuKO2eRrb3tcgaDie7UaqtFZnorxWZ6OPdsP45n0m/zX3ht5HDPk9C5fBBwgINY9rHtdX1haQQaqWxHAjOeC9Pp42xV+D0WCNsdfgkO52YNxRgPwoZGjvsHf/JVbtCN8KDXRviX4sFiMLtbjMtFTGSGmdUSF7WtjaHG5PEnKCbAAqbBijJfaZ2hLhxxkttM7QpravFMbxMMbPQytY1xc1kcEoFyLXJIJJAv5lbODHgw8625/GGthx4cXOLfdKN22M4lCaejfhTmQ5nXlMcrLXzOJcSLE305clV1mLFbfJF+flyVtXjx23vFufktGrqooWl0sjY2/Ge4NHmVlxWbTtEM6KzadoUFvRFG6uMtJURytlbd4jIIbINDqNNRY991v6HjjHw3jbZt6PjjHw3jbZP8AZnaXD8Tw9lNXzsD7NZIx7zGX5HAscHXF72aTY8brPzYMuHLx445KOXDkxZOKkMnHu3wRwBbS5geBE0pB7iHqPv2ePH7Q4nWZvP7Q7fczwX8jP1s3207/AJ/e+0Pnfc3n9odot2+DNcHNpCCCCPvsvEG4+Gvk67PMbb/aCdZmmNt/tCVvYHAgi4Ise48VUjkqo5/YHB/zfH5u+0rHe83vJ+85fecDYDBx/wBAzzf9pfe95veO9ZfeZLB9nqKiLzTU7Yi8AOy31Avbie0qLJmvk9ad3F8t7+tO73VVLHM0sljbI08WvaHA94K4raazvEuItMTvCJ4huywiYkiB0JP4p5A8Gm4HkrdNdmr47rNdZlr4sWdz2HX/AOJqLfOj/pqX0nk8oS+kMnlDIUO63CYiC6OSa34yQ28QzKCo7a/NPjsjtrcs+OyXUNDDTsDIYmRNHwWNDR5BVLXtad7TurWtNp3mXoXLkQcEIMfUYDQyG8lFC89bomE+ZCkjLkjpafq7jLeOky6Q7O4ew3ZQQNPWImfySc2Setp+r7ObJPW0/VkmNAFgLDqCjRuyD5VLC5j2jiWkDxBC+xO07vsTtO6oNmd2eIU1bSyzdE6NkrXOLHk+91GhaL6gLXza/HfHNY6tTLraWxzWOqw8fwmWZ+ZozAtaNC0OBaJABdxFmnpOIIcMumuozsWSKxtKjjvFY2l8v9izfklL5u/prr8WvnL7+JHnKTKsriDCbXYTUVlP0VPVGmcZGkvGa+UXuAWkEa28lNgyVx34rRulw3rS29o3QebdjiUgtJjj3g8Q7pXDyMivRrsUc4ouRrccdKPINzEn5xb9Sftrv0pHu/d36Rj3XZm5uVpuMTAPWISD/mJPacT+37k9oxP7X3+5PV/nl30H/wBRc+kKe5/fo579T3FgbL4U+jpIYHzGZzA67zcZrvc7mSfhW48ln5skZLzaI2Uct4vebRGzKqJGIMXtFgMGIQiKozZM4d6Bym4Btr4lSYstsVuKqTHltjniqjX3KcJ+LL9Z/orXpDMsd+yuPuUYT8WX6z/RPSGY79lS7CMOjpYI4Yr5I25W5jc27Sqd7ze02nxVb2m1uKXsXLk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1268" name="AutoShape 4" descr="data:image/jpeg;base64,/9j/4AAQSkZJRgABAQAAAQABAAD/2wCEAAkGBw4PEBAUEA0WERUXEBUaFxUSFhcYGhcUGBUXGhQbFhgYHCghGB0nHhUUIjEhJSkrLi4wFx8zODMsNyotLisBCgoKDg0OGxAQGzgmICY4NC00LDUvLCwsLSwvLCwsLyw0NCwsLCwsLCwsLCwsLCwsLCwsLCwsLCwsLCwsLCwsLP/AABEIALMBGQMBEQACEQEDEQH/xAAcAAEAAgIDAQAAAAAAAAAAAAAABgcFCAECBAP/xABNEAABAwIDBAYDCQ0FCQAAAAABAAIDBBEFEiEGBzFBE1FhcYGRIqGxFDJCUmJykpPSFyMkU1RVdIKissHR0xZDY7PhFTM0NURkc6PC/8QAGgEBAAMBAQEAAAAAAAAAAAAAAAMEBQIGAf/EADIRAQACAQIDBAgGAwEAAAAAAAABAgMEERIhMQUUQVEVMjNScYGRoRMiI0Jh8LHh8dH/2gAMAwEAAhEDEQA/ALxQEBAQEBAQEBAQEBAQEBAQEBAQEBAQEBAQEBAQEBAQEBAQEBAQEBAQEBAQEBAQEBAQEBAQEBAQEBAQEBAQEBAQEBAQEBAQEBAQEBAQEBAQEBAQEBAQEBAQEBAQEBAQEBAQEBAQEBAQEBAQEBAQEBAQEBAQEBAQEBAQEBAQEBAQEBAQEBAQEBAQEBAQEBAQEBAQEHCAg5QEBAQEBAQEBAQEBAQEBAQEBAQEBAQEBAQEBAQEBAQEBAQEBAQEBAQEBAQEBAQEBAQEBAQEBAQEBAQEBAQEBAQEBAQEBAQcIOUBAQEBAQEBAQEBAQEBAQEBAQEBAQEBAQEBAQEBAQEBAQEBBwg5QEBAQEBAQEBAQEBAQEBAQEBAQEBAQEBAQEBAQEBB4osXpXkhtVE4hxBAkaSCDYgi/G67nHePB3OO0eD2NcDwN+5cOHKCq66p2wjc60Ye25tkbA7TlpxWpWuimOv+WjWukmP+o9iG3u0NM4NqLwk8BJA1t7cbXbr4KxTR6a/q8/msV0mnv6vP5vEd5uM/lTfqo/sqT0fg8vu77jh8kiwTFtq62MSwPY6MkgOIpxqDY3HEeIVbLi0mOeG3X5q+THpcc7W6/NLtlYtoBODiEsRhyOuGBmYu+D71qp550/D+nE7quacHD+n1TJVFUQEBAQEBAQEBAQdJpWsa5zjZrWkknkALkr7EbztD7Eb8mB/tvhP5xi+kpu65vdS93y+67jbPCvzjD9MJ3XN7snd8vuvZhuPUdU4tp6qOYgXIjcDYXtc2XF8V6RvaNnF8V6etDJKNwICAgICAg8mIYnT0zc087Ih1yODb91+K6pS152rG7qtLW9WEYqt52DxkgVDpLfEjeR4EgAq1XQZp8FmNFmnweUb2cK6pvqx9pd+js38Ou4ZWRw/eJhE5sKwRn/Ga5g+k4ZfWor6LNXwR20mWvglMcjXAFrg4EXBBuCOwhVZjbqrTGzsg1i2sYG19aP8Aupv8xy9Pp+eKvweiwc8dfgy27GjkqMRp2Ne4MYTI8BxAys1FwON3ZR4qHW2iuKZ8eiLWTFccz8mw688whBidpcAp8QgdFO3ta4e+Y7k5p/hzUuHNbFbiqkxZbY7cVWuu0eBz0FQ+GYajVrhwezk5vYfVqF6LDmrlrxVb+LLXJXihIN2m1xw6oySu/B5SA/5DuDXj2Hs7lX1um/FrvHWEGr0/4ld46wv9rgQCDcEaEdSwGG+GI07pYZWNeWOdG5ocCQWktIBBGosdV1WdrRMuqztMSqeq2H2kZ7zE3S91TM0+TtPWtWur009a/aGnGq089a/aEJrcdxWGR8b8QnDmOLXATvcA4GxFw6x1V6uHDaImKx9FyuLFaN4rH0ZbA4do61uenmqnMJtndM5rfAucL+F1DlnS452tEfRDknT05WiPoneymyeMsnjkrsTe6Npv0TJpHZjyDr2Fr8eN7WVDPqME12x15+eylmz4ZrtSvzWKs9REGO2hkq200homMfOMuRsnvT6QzX1Hwc3NSYopNo4+iTFFJt+for/Eto9qaeN8kuHwNYxpLnCzrAcTpMSr9MGkvO0Wnf8Av8LtcOltO0Wn+/JgKferi8j2MZDA5znBrWiN1y4mwA9PrKsT2dhiN5mU86HFEbzMpRBim1ryL4fA0X4uy6eHTXVWcejj90/35K000sfun+/JYksLXscx4DmuaQ4HgQRYhZ8TtO8KMTtO8IfjW7zCDFK8UnRlsbiDG97dQ0nhe3qVvHrc0TEbrWPV5YmI3VJu7wiCtr4oahpdGWvJAJbfKwkajXitfV5bY8XFXq09Vktjx8Veq/cIwGjowfc1MyK4AJaNSBwu46lYGTLfJ607sW+W9/Wl6cQxCCmjMk8zYmDi55AHd2nsXNKWvO1Y3c1pa07VhA8U3u0MZIghkqPlaRtPdm9L1K/Ts3JPrTsu00GSes7MN92OY+9w1tv/ACOPsYpvRlfGyX0fX3n3pN8ovabDyB/hyXPk5o9q5t2Z7tnM9ne7ZOdm9r6HER+DzemBcxvGV4HdzHaLhUc2myYvWhTy6e+L1oZ5QIVZbw945pnvpqKxlGkkp1DHfFYOBcOZOg4am9tPSaHjjjv08mhpdHxxxX6eSvsB2fxDGpnODy+xHSTzOJDey/EnqaPUtDLmxaeu32XsmXHgrt9ll4Xukw+No6eSSd3PXI3wDdfWsy/aOWZ/LyZ99fkmfy8mRfuwwYjSmcO0Syfxco+/5/P7OO+5vNGdoN0LcrnUM5zAf7uaxB7A8AW8Qe8Kzi7SnfbJHzWMXaE9Lwh2zO1Fdg85jcHFjX2lp3nQEH0svxXdo487q5m0+PUU3jr5rWXBTPXePqv/AAyviqYY5YnZmPYHNPYevqI4W7FgXpNLTWfBiXrNZmstcdthbEa635TJ+8V6PTeyr8G/p/ZVT/cXh+lXORzbG395/tYqHad/Vr81HtG/Sq2VkswQEEb242VixOnLDZsrbmKQ/Bd1H5JsL+B5KxptROG2/h4p9PnnFbfwa71tJJBI+OVhY9jiHNPEEL0dbRaN4b1bRaN4Wtui2yzBtFUO1A+8PPMD+7PaPg9lxyCydfpdv1K/P/1ma3T7fqV+a1SVlM1Ve8DeP76mw92Zx9F8zdbE6ZYrcTyzeXWNTSaL9+T6NLTaP9+T6PlsLuwvlnxFva2nPtl+z59S61Wv/bi+r7qNb+3H9VsRsDQA0AACwA0AA4ADksnfdmdUE3gz4xSdJU01bGyna1t43tbmDtB6JLTmuSNLq9pYw32pavNd00Yr7UtHNX7t5mNANJmaA4XBMTNRci4011BHgtDuGDy+693LCs/YxmMSFk9ZWwyQvhu1kLRrmsWkuyjlfQLM1H4MflpWd2bn/Cj8tI5pcqiswe3Avhtd+iyfulT6b21fim0/ta/FQ2wjb4lRfpDDr2G/8Fvar2Nvg2tT7KzZA1EY4yN8wvN8M+TA4ZcGriH9636Q/mnDPkcM+TG7RYhCKSq+/Mv7nlsM7eOQ25qTFS03jl4pMdJ445KS3USZcWpe0Sj/ANT/AOS3NdG+CWxrI/RlfGM4nHSU8s8p9GNhcbcT1AdpNgO9YOOk3tFY8WLSk3tFYa9YnidbjdYwE5nPflijB9CMHq7gLl3HRehpjx6bHv8AduUpTT491v7MbuKCja0yxCplsLvlF2g/IYdAO03Kx82tyZJ5coZeXWZLzy5QmEcLGizWho6gAB6lUmZlV3l5cRwmlqWls9OyUfLaD5HiPBdUyXpO9ZdVyWrO8Sovb3Z12D1kb6aRzWPu+JwPpMc0+k3Nztca9Tueq3NLnjUY5i8c/Fs6bLGekxaFlYFti+owaeqIHTQxSB9uHSNbdrrdRBafNZuXTRTURTwln5NPFc8U8JUI9xJJJuTqSeJPMlb/AEhtdIbObKYXHR0dPEwcI2kn4zyLvce8krzGfJN8k2l57Neb3mZZZRIhAQUnvvoWMrIJWixkhObtLHWBPg4D9VbXZt5mk18mv2faZpMeSUbka1z6GWMm/RznL2Ne0Ot9LMfFVu0qxGWJ84V+0KxGSJ81XbeC2J136Q/2rT0nsa/Bo6b2VV0brKDoMLp9NZM0h/WPo/shqxtbfizT/HJkay/FllLVUVhAQcIK+3q7He64jUwN+/xt9JoGskY9rhy6xcdS0NDqfw7cFuk/Ze0eo4J4J6SpCKRzXBzXFpBBBGhBBuCDyK3JjeNpbExExtKaY3t9iGIww0rGlpc0Nk6P30z72A04A6XaOJJ5Kjj0ePFabz/xUx6THitN5/4sHd9u/joA2aoAkqSNObYuxvW7rd5dufq9ZOX8ten+VHU6ucn5a9P8p4qKkIKi3tYq+rqqfDqc5jnaXgc5X6MB7ADc/O7FraDHGOk5rNPRY4pSctnfetsuyCgo3wjSnAicetjuDj+uP200Oom2W0T48zR55tktE+PNmNzON9PRugcfSgdp2xPuW+RzDyUPaOLhycUeKLX4uG/FHisJZ6iwm2//AC2u/RZf3CptN7WvxTaf2tfi10wbD3VVRDC1waZJA0F17AnrsvR5bxSs2nwb2S/BWbeSxI9zM/wq9g7o3H2uCzvSdfdUPSMe69Me5gfCxG/dDb2vXE9p+Vfu5ntHyq7Vm6Gniikf7tkcWxucBkaLkNJHsSvaVptEcL5XX2mYjZC92DrYtR/Of64nq7rfYWXNX7GVob5nOGGG3A1EYPd6R9oCy+zvbM3Q+1VzullY3FYM/Nkgbf4xYbeoEeK0tfEzhnZoa6JnFOzYFefYYgIKo37yDLQt55pj4AMH8fUtXsyOdpafZ0c7SboKD3Rh+IRuPoSvLO4mKzj+01O0L8OWsx4Pmutw5azHgqvEKKSnlkilblexxa4HrH8OYPO61aXi9YmGnW0WrvDYvYbHI66ihe1wzNYGSN5tkaLG45X4jsK87qcU48kxLB1GKceSYSBV0AgIKB3sY5HWV9onZmQs6PMOBfcl5HZcgfqrf0GKcePefFt6LFNMe8+KzN1WBvo6BvSAtfM/pC06FoIAYD22F7csyzNdmjJl5dI5M/WZYvk5eCntsWGbFatrNXOq3NAHxi7KPWtjTzw4KzPk1ME8OGN/JsZQ0zYYo42iwZG1o7mgAexedtbitMsG07zMvuuXwQEHCAg1h2phDK6sa0WAqZQAOQzmy9PgnfHWf4ejwzvjrP8ACR7noWuxRhIvlhkcOw2Av+0fNV+0JmMKvrp2xL8WAxBBi9psZjoKWWd+uRvot+M86Mb4m3rUuHFOW8VhJixzkvFYUxsVs3iGJzS1bKroHCRx6cgkmV18waAep3hcLZ1OfHhrGOY3/hrajNjxVikxv/Ca12wOKTRPZLj75GuabsdGcruYB++dYHJUq6vDW28Y1SuqxVneKK72AxZ2HYlH0noAuMMoPIE21+a4NPgVo6rHGXDy+ML2px/i4uXxbA4jXw00T5ZpAyNo9JxvpcgDhrxIXn6Um88NerErWbTtCBbYbwcLmoqqGGpL3vhc1oEcgBJFuJaAr+n0eWuStrRyXcGky1vFphUezlc2mq6aV3vWTsc75ocM3qutfNTjxzWPFqZa8VJqvik3iYPKQG1liSAA5kjdTw4tssG2izV5zVi20mWvOYSiR4aCSbAAknsHFVY5q0c0LxfeLg5hla2rzudE8ANjk1JaQNS23NXceizcUTst00mXeJ2U9sRXxU2IUssz8jGPJc6xNhlcOAF+a2NTSb4prHVq6ik2xzWF4V8tBjlJUQQVTZLtGrb3Y+943FpsbXb46rDrGTTXi1oY9ePBeLTCjMVweuwudvSxuie14LJG6tJBuCx3A8OHHrC3aZceavLn/DZpkx5q8lq7Mb1aSZjW1v4PKAAXAExuPWLXLe46dqys3Z96zvTnH3ZubQ3rO9OcJW3a7CyL/wC0af61nsuqndsvuz9Fbu+X3ZYnFt5OE04OWo6d1tGwguv+sbNHmpcehzX8NklNHlt4bKqxCfENoa28cPABrWgnJEy/F7rd5J4nkOAWrSMekx85/wBtKsY9NTnK79l8Djw+ljgYb5RdzrWzvOrnefqAWJmyzlvNpY+bLOS82lidtthqfExnv0M4FmyAXuOTZB8IdvEepTabV2w8useSXT6m2Ll4Kndh2NYFMZGscwc3xjPE9o+Npa3zrHqWrx4NTXaf9tPjw6iu0/7SbD98jwAJ6AONtXRSFtz81wNvNVr9mR+2yvbs6P22embfNFb0MPcT8qUAeppXEdmT42cx2dPjZhq7a7HMYBipKZ0cbtD0AOo5h8ztAPoqaum0+Dneef8AfBLXT4MPO880j2I3YNpnNmrS2SQatibqxh5Fx+GezgO1V9Tr5vHDj5R5oNRrZvHDTosl7w0EngASe4cVmxG7PhFqfHMBqJGObLTPkL25S5rQ8vJ9G2YB2a9lanFqKx0nZZnHnrHSdkkqKuKO2eRrb3tcgaDie7UaqtFZnorxWZ6OPdsP45n0m/zX3ht5HDPk9C5fBBwgINY9rHtdX1haQQaqWxHAjOeC9Pp42xV+D0WCNsdfgkO52YNxRgPwoZGjvsHf/JVbtCN8KDXRviX4sFiMLtbjMtFTGSGmdUSF7WtjaHG5PEnKCbAAqbBijJfaZ2hLhxxkttM7QpravFMbxMMbPQytY1xc1kcEoFyLXJIJJAv5lbODHgw8625/GGthx4cXOLfdKN22M4lCaejfhTmQ5nXlMcrLXzOJcSLE305clV1mLFbfJF+flyVtXjx23vFufktGrqooWl0sjY2/Ge4NHmVlxWbTtEM6KzadoUFvRFG6uMtJURytlbd4jIIbINDqNNRY991v6HjjHw3jbZt6PjjHw3jbZP8AZnaXD8Tw9lNXzsD7NZIx7zGX5HAscHXF72aTY8brPzYMuHLx445KOXDkxZOKkMnHu3wRwBbS5geBE0pB7iHqPv2ePH7Q4nWZvP7Q7fczwX8jP1s3207/AJ/e+0Pnfc3n9odot2+DNcHNpCCCCPvsvEG4+Gvk67PMbb/aCdZmmNt/tCVvYHAgi4Ise48VUjkqo5/YHB/zfH5u+0rHe83vJ+85fecDYDBx/wBAzzf9pfe95veO9ZfeZLB9nqKiLzTU7Yi8AOy31Avbie0qLJmvk9ad3F8t7+tO73VVLHM0sljbI08WvaHA94K4raazvEuItMTvCJ4huywiYkiB0JP4p5A8Gm4HkrdNdmr47rNdZlr4sWdz2HX/AOJqLfOj/pqX0nk8oS+kMnlDIUO63CYiC6OSa34yQ28QzKCo7a/NPjsjtrcs+OyXUNDDTsDIYmRNHwWNDR5BVLXtad7TurWtNp3mXoXLkQcEIMfUYDQyG8lFC89bomE+ZCkjLkjpafq7jLeOky6Q7O4ew3ZQQNPWImfySc2Setp+r7ObJPW0/VkmNAFgLDqCjRuyD5VLC5j2jiWkDxBC+xO07vsTtO6oNmd2eIU1bSyzdE6NkrXOLHk+91GhaL6gLXza/HfHNY6tTLraWxzWOqw8fwmWZ+ZozAtaNC0OBaJABdxFmnpOIIcMumuozsWSKxtKjjvFY2l8v9izfklL5u/prr8WvnL7+JHnKTKsriDCbXYTUVlP0VPVGmcZGkvGa+UXuAWkEa28lNgyVx34rRulw3rS29o3QebdjiUgtJjj3g8Q7pXDyMivRrsUc4ouRrccdKPINzEn5xb9Sftrv0pHu/d36Rj3XZm5uVpuMTAPWISD/mJPacT+37k9oxP7X3+5PV/nl30H/wBRc+kKe5/fo579T3FgbL4U+jpIYHzGZzA67zcZrvc7mSfhW48ln5skZLzaI2Uct4vebRGzKqJGIMXtFgMGIQiKozZM4d6Bym4Btr4lSYstsVuKqTHltjniqjX3KcJ+LL9Z/orXpDMsd+yuPuUYT8WX6z/RPSGY79lS7CMOjpYI4Yr5I25W5jc27Sqd7ze02nxVb2m1uKXsXLk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270" name="Picture 6" descr="http://img.telediario.mx/52c9aa2cbc120_yah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3445396" cy="2199189"/>
          </a:xfrm>
          <a:prstGeom prst="rect">
            <a:avLst/>
          </a:prstGeom>
          <a:noFill/>
        </p:spPr>
      </p:pic>
      <p:sp>
        <p:nvSpPr>
          <p:cNvPr id="8" name="7 Flecha izquierda"/>
          <p:cNvSpPr/>
          <p:nvPr/>
        </p:nvSpPr>
        <p:spPr>
          <a:xfrm>
            <a:off x="6516216" y="4797152"/>
            <a:ext cx="2232248" cy="15121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hlinkClick r:id="rId4" action="ppaction://hlinksldjump"/>
              </a:rPr>
              <a:t>Regresar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870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Bancos de información: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 Es un </a:t>
            </a:r>
            <a:r>
              <a:rPr lang="es-MX" dirty="0"/>
              <a:t>conjunto </a:t>
            </a:r>
            <a:r>
              <a:rPr lang="es-MX" dirty="0" smtClean="0"/>
              <a:t>de </a:t>
            </a:r>
            <a:r>
              <a:rPr lang="es-MX" dirty="0"/>
              <a:t>informaciones que son </a:t>
            </a:r>
            <a:r>
              <a:rPr lang="es-MX" dirty="0" smtClean="0"/>
              <a:t>agrupadas en un mismo lugar para que sea mas fácil acceder a ellas, y son datos que determinadas personas ponen para dar a conocer del tema.</a:t>
            </a:r>
            <a:endParaRPr lang="es-MX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9040"/>
            <a:ext cx="3096344" cy="192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1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347</TotalTime>
  <Words>711</Words>
  <Application>Microsoft Office PowerPoint</Application>
  <PresentationFormat>Presentación en pantalla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Flujo</vt:lpstr>
      <vt:lpstr>Presentación de PowerPoint</vt:lpstr>
      <vt:lpstr>Presentación de PowerPoint</vt:lpstr>
      <vt:lpstr>Presentación de PowerPoint</vt:lpstr>
      <vt:lpstr>Fuentes de Información Digital</vt:lpstr>
      <vt:lpstr>¿Qué características tiene?</vt:lpstr>
      <vt:lpstr>Ventajas:</vt:lpstr>
      <vt:lpstr>Desventajas:</vt:lpstr>
      <vt:lpstr>Ejemplos</vt:lpstr>
      <vt:lpstr>Bancos de información:</vt:lpstr>
      <vt:lpstr>Características:</vt:lpstr>
      <vt:lpstr>Ventajas:</vt:lpstr>
      <vt:lpstr>Desventajas:</vt:lpstr>
      <vt:lpstr>Ejemplos:</vt:lpstr>
      <vt:lpstr>Biblioteca Virtual:</vt:lpstr>
      <vt:lpstr>Características:</vt:lpstr>
      <vt:lpstr>Ventajas:</vt:lpstr>
      <vt:lpstr>Desventajas:</vt:lpstr>
      <vt:lpstr>Ejemplos: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Secundaria</dc:creator>
  <cp:lastModifiedBy>Diana</cp:lastModifiedBy>
  <cp:revision>29</cp:revision>
  <dcterms:created xsi:type="dcterms:W3CDTF">2014-10-09T17:34:07Z</dcterms:created>
  <dcterms:modified xsi:type="dcterms:W3CDTF">2016-09-09T01:05:32Z</dcterms:modified>
</cp:coreProperties>
</file>