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69" r:id="rId5"/>
    <p:sldId id="256" r:id="rId6"/>
    <p:sldId id="257" r:id="rId7"/>
    <p:sldId id="258" r:id="rId8"/>
    <p:sldId id="261" r:id="rId9"/>
    <p:sldId id="263" r:id="rId10"/>
    <p:sldId id="262" r:id="rId11"/>
    <p:sldId id="274" r:id="rId12"/>
    <p:sldId id="266" r:id="rId13"/>
    <p:sldId id="273" r:id="rId14"/>
    <p:sldId id="26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" initials="D" lastIdx="1" clrIdx="0">
    <p:extLst>
      <p:ext uri="{19B8F6BF-5375-455C-9EA6-DF929625EA0E}">
        <p15:presenceInfo xmlns:p15="http://schemas.microsoft.com/office/powerpoint/2012/main" userId="D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B4C6C7-8A81-4223-8619-908431958B63}" type="datetimeFigureOut">
              <a:rPr lang="es-MX" smtClean="0"/>
              <a:t>04/09/2017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829137"/>
            <a:ext cx="3960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WWW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TCP/IP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TARJETA DE RED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URL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E-MAIL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CHAT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NEWS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LINKS</a:t>
            </a:r>
          </a:p>
          <a:p>
            <a:endParaRPr lang="es-MX" sz="3600" b="1" dirty="0" smtClean="0"/>
          </a:p>
          <a:p>
            <a:endParaRPr lang="es-MX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101303" y="1698920"/>
            <a:ext cx="522322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SWITCH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MODEM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WLAN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NAVEGADOR 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BUSCADORES 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VIRUS </a:t>
            </a:r>
            <a:endParaRPr lang="es-MX" sz="3600" b="1" dirty="0" smtClean="0"/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HASHTAG</a:t>
            </a:r>
          </a:p>
          <a:p>
            <a:pPr marL="285750" indent="-285750">
              <a:buBlip>
                <a:blip r:embed="rId2"/>
              </a:buBlip>
            </a:pPr>
            <a:r>
              <a:rPr lang="es-MX" sz="3600" b="1" dirty="0" smtClean="0"/>
              <a:t>DOMINIO</a:t>
            </a:r>
            <a:endParaRPr lang="es-MX" sz="3600" b="1" dirty="0"/>
          </a:p>
          <a:p>
            <a:pPr marL="285750" indent="-285750">
              <a:buBlip>
                <a:blip r:embed="rId2"/>
              </a:buBlip>
            </a:pPr>
            <a:r>
              <a:rPr lang="es-MX" sz="3600" b="1" dirty="0"/>
              <a:t>VIDEOCONFERENCIAS  </a:t>
            </a:r>
          </a:p>
          <a:p>
            <a:endParaRPr lang="es-MX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827584" y="188640"/>
            <a:ext cx="7452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tx2"/>
                </a:solidFill>
              </a:rPr>
              <a:t>UNIDAD 1  </a:t>
            </a:r>
          </a:p>
          <a:p>
            <a:pPr algn="ctr"/>
            <a:r>
              <a:rPr lang="es-MX" sz="2800" b="1" dirty="0">
                <a:solidFill>
                  <a:schemeClr val="tx2"/>
                </a:solidFill>
              </a:rPr>
              <a:t>Búsqueda, veracidad y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2456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hardware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software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hardware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software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0015" y="3122513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Computadora, celular, </a:t>
            </a: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tablet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Modem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Tarjeta de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Proveedor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Línea telefónica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Cable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0" y="3356992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Navegador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Programas (SO)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Controladores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58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28329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</a:t>
            </a:r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 se puede hacer en internet?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052736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Buscar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Consulta de servicios públicos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Acceso a base de datos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Escuchar radio, ver videos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Videoconferencias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Foros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Mensajes a móviles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archivos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Publicar contenido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 comprar productos o 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Crear blogs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1743" y="1052736"/>
            <a:ext cx="367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Juegos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Videollamadas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Guardar información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s tic ciclo 2016-2017\ciclo 2017-2018\unidad 1\beneficios ed con 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Dominios comerciales</a:t>
            </a:r>
          </a:p>
          <a:p>
            <a:pPr algn="ctr"/>
            <a:r>
              <a:rPr lang="es-MX" sz="2400" b="1" dirty="0" smtClean="0"/>
              <a:t>Dominios territoriales </a:t>
            </a:r>
          </a:p>
          <a:p>
            <a:pPr algn="ctr"/>
            <a:r>
              <a:rPr lang="es-MX" sz="2400" b="1" dirty="0" smtClean="0"/>
              <a:t>Dominios de organización</a:t>
            </a:r>
          </a:p>
          <a:p>
            <a:pPr algn="ctr"/>
            <a:r>
              <a:rPr lang="es-MX" sz="2400" b="1" dirty="0" smtClean="0"/>
              <a:t>Netiqueta </a:t>
            </a:r>
          </a:p>
          <a:p>
            <a:pPr algn="ctr"/>
            <a:r>
              <a:rPr lang="es-MX" sz="2400" b="1" dirty="0" smtClean="0"/>
              <a:t>Navegadores </a:t>
            </a:r>
          </a:p>
          <a:p>
            <a:pPr algn="ctr"/>
            <a:r>
              <a:rPr lang="es-MX" sz="2400" b="1" dirty="0" smtClean="0"/>
              <a:t>Buscadores </a:t>
            </a:r>
          </a:p>
          <a:p>
            <a:pPr algn="ctr"/>
            <a:r>
              <a:rPr lang="es-MX" sz="2400" b="1" dirty="0" smtClean="0"/>
              <a:t>Meta buscadores </a:t>
            </a:r>
          </a:p>
          <a:p>
            <a:pPr algn="ctr"/>
            <a:r>
              <a:rPr lang="es-MX" sz="2400" b="1" dirty="0" smtClean="0"/>
              <a:t>Hipervínculos </a:t>
            </a:r>
          </a:p>
        </p:txBody>
      </p:sp>
    </p:spTree>
    <p:extLst>
      <p:ext uri="{BB962C8B-B14F-4D97-AF65-F5344CB8AC3E}">
        <p14:creationId xmlns:p14="http://schemas.microsoft.com/office/powerpoint/2010/main" val="1782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gdl4-1.fna.fbcdn.net/v/t34.0-12/21209131_10212401858134104_189672932_n.jpg?oh=501675cde0764dafbcebf761b8059c1a&amp;oe=59A748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82252"/>
            <a:ext cx="9144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6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516698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¿Qué es una red?</a:t>
            </a:r>
          </a:p>
          <a:p>
            <a:pPr algn="just"/>
            <a:r>
              <a:rPr lang="es-MX" sz="2000" dirty="0"/>
              <a:t>Una red, es un </a:t>
            </a:r>
            <a:r>
              <a:rPr lang="es-MX" sz="2000" b="1" dirty="0"/>
              <a:t>conjunto de equipos conectados</a:t>
            </a:r>
            <a:r>
              <a:rPr lang="es-MX" sz="2000" dirty="0"/>
              <a:t> por medio de: cables, señales, ondas, o cualquier otro medio de transporte de datos que compartan información, archivos, recursos, servicios, etc. Incrementando la eficiencia y productividad de las personas.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¿Cómo debe ser una red? </a:t>
            </a:r>
          </a:p>
          <a:p>
            <a:pPr algn="just"/>
            <a:r>
              <a:rPr lang="es-MX" sz="2000" dirty="0"/>
              <a:t>a) Confiable. Estar disponible cuando se le requiera, poseer velocidad de respuesta adecuada.</a:t>
            </a:r>
          </a:p>
          <a:p>
            <a:pPr algn="just"/>
            <a:r>
              <a:rPr lang="es-MX" sz="2000" dirty="0"/>
              <a:t>b) Confidencial. Proteger los datos sobre los usuarios de ladrones de información. </a:t>
            </a:r>
          </a:p>
          <a:p>
            <a:pPr algn="just"/>
            <a:r>
              <a:rPr lang="es-MX" sz="2000" dirty="0"/>
              <a:t>c) Integra. En su manejo de información</a:t>
            </a:r>
            <a:r>
              <a:rPr lang="es-MX" sz="2000" dirty="0" smtClean="0"/>
              <a:t>.</a:t>
            </a:r>
            <a:endParaRPr lang="es-MX" sz="2000" dirty="0"/>
          </a:p>
          <a:p>
            <a:pPr algn="just"/>
            <a:endParaRPr lang="es-MX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476672"/>
            <a:ext cx="687399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UNIDAD 1  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</a:rPr>
              <a:t>Búsqueda</a:t>
            </a:r>
            <a:r>
              <a:rPr lang="es-MX" sz="2400" b="1" dirty="0">
                <a:solidFill>
                  <a:schemeClr val="tx2"/>
                </a:solidFill>
              </a:rPr>
              <a:t>, veracidad y seguridad de la </a:t>
            </a:r>
            <a:r>
              <a:rPr lang="es-MX" sz="2400" b="1" dirty="0" smtClean="0">
                <a:solidFill>
                  <a:schemeClr val="tx2"/>
                </a:solidFill>
              </a:rPr>
              <a:t>información</a:t>
            </a:r>
          </a:p>
          <a:p>
            <a:pPr algn="ctr"/>
            <a:endParaRPr lang="es-MX" sz="2400" b="1" dirty="0">
              <a:solidFill>
                <a:schemeClr val="tx2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Identifica conceptos básicos de redes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2"/>
                </a:solidFill>
              </a:rPr>
              <a:t>Saber buscar recursos en internet</a:t>
            </a:r>
          </a:p>
          <a:p>
            <a:r>
              <a:rPr lang="es-MX" b="1" dirty="0" smtClean="0"/>
              <a:t>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05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6876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¿Para qué se usan las redes?</a:t>
            </a:r>
          </a:p>
          <a:p>
            <a:pPr algn="just"/>
            <a:r>
              <a:rPr lang="es-MX" sz="2000" dirty="0"/>
              <a:t>a) Compartir recursos, especialmente la información (los datos).</a:t>
            </a:r>
          </a:p>
          <a:p>
            <a:pPr algn="just"/>
            <a:r>
              <a:rPr lang="es-MX" sz="2000" dirty="0"/>
              <a:t>b) Proveer la confiabilidad: más de una fuente para los recursos.</a:t>
            </a:r>
          </a:p>
          <a:p>
            <a:pPr algn="just"/>
            <a:r>
              <a:rPr lang="es-MX" sz="2000" dirty="0"/>
              <a:t>c) La escalabilidad de los recursos computacionales: si se necesita más poder     </a:t>
            </a:r>
            <a:r>
              <a:rPr lang="es-MX" sz="2000" dirty="0" smtClean="0"/>
              <a:t>computacional.</a:t>
            </a:r>
            <a:endParaRPr lang="es-MX" sz="2000" dirty="0"/>
          </a:p>
          <a:p>
            <a:pPr algn="just"/>
            <a:r>
              <a:rPr lang="es-MX" sz="2000" dirty="0" smtClean="0"/>
              <a:t> d</a:t>
            </a:r>
            <a:r>
              <a:rPr lang="es-MX" sz="2000" dirty="0"/>
              <a:t>) Comunicación.</a:t>
            </a:r>
          </a:p>
          <a:p>
            <a:pPr algn="just"/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  <a:p>
            <a:pPr algn="just"/>
            <a:r>
              <a:rPr lang="es-MX" sz="2000" b="1" dirty="0"/>
              <a:t>¿Con qué debe cumplir una red?</a:t>
            </a:r>
          </a:p>
          <a:p>
            <a:pPr algn="just"/>
            <a:r>
              <a:rPr lang="es-MX" sz="2000" dirty="0"/>
              <a:t>Una red debe cumplir con:</a:t>
            </a:r>
          </a:p>
          <a:p>
            <a:pPr algn="just"/>
            <a:r>
              <a:rPr lang="es-MX" sz="2000" dirty="0"/>
              <a:t>a) Un medio de comunicación donde transfiera información Existen los medios inalámbricos y</a:t>
            </a:r>
            <a:r>
              <a:rPr lang="es-MX" sz="2000" dirty="0" smtClean="0"/>
              <a:t>  alámbricos</a:t>
            </a:r>
            <a:r>
              <a:rPr lang="es-MX" sz="2000" dirty="0"/>
              <a:t>.</a:t>
            </a:r>
          </a:p>
          <a:p>
            <a:pPr algn="just"/>
            <a:r>
              <a:rPr lang="es-MX" sz="2000" dirty="0"/>
              <a:t>b) Un recurso que compartir Discos, impresoras, archivos, scanner, Cd-</a:t>
            </a:r>
            <a:r>
              <a:rPr lang="es-MX" sz="2000" dirty="0" err="1"/>
              <a:t>Roms</a:t>
            </a:r>
            <a:r>
              <a:rPr lang="es-MX" sz="2000" dirty="0"/>
              <a:t>. Un lenguaje o reglas para comunicarse.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4087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7921" r="14925" b="5782"/>
          <a:stretch/>
        </p:blipFill>
        <p:spPr bwMode="auto">
          <a:xfrm>
            <a:off x="35496" y="0"/>
            <a:ext cx="9138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Conceptos  básicos </a:t>
            </a:r>
            <a:endParaRPr lang="es-MX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9592" y="184482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/>
              <a:t>R</a:t>
            </a:r>
            <a:r>
              <a:rPr lang="es-MX" sz="2200" b="1" dirty="0" smtClean="0"/>
              <a:t>ed </a:t>
            </a:r>
            <a:r>
              <a:rPr lang="es-MX" sz="2200" b="1" dirty="0"/>
              <a:t>global de redes de ordenadores cuya finalidad es permitir el intercambio libre de información entre todos sus usuarios.</a:t>
            </a:r>
          </a:p>
        </p:txBody>
      </p:sp>
    </p:spTree>
    <p:extLst>
      <p:ext uri="{BB962C8B-B14F-4D97-AF65-F5344CB8AC3E}">
        <p14:creationId xmlns:p14="http://schemas.microsoft.com/office/powerpoint/2010/main" val="3325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6170" r="16080" b="5258"/>
          <a:stretch/>
        </p:blipFill>
        <p:spPr bwMode="auto">
          <a:xfrm>
            <a:off x="0" y="22029"/>
            <a:ext cx="9144000" cy="69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260648"/>
            <a:ext cx="3456384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 </a:t>
            </a:r>
            <a:r>
              <a:rPr lang="es-MX" b="1" dirty="0"/>
              <a:t>L</a:t>
            </a:r>
            <a:r>
              <a:rPr lang="es-MX" b="1" dirty="0" smtClean="0"/>
              <a:t>a </a:t>
            </a:r>
            <a:r>
              <a:rPr lang="es-MX" b="1" dirty="0"/>
              <a:t>comunicación de datos a través de paquetes </a:t>
            </a:r>
            <a:r>
              <a:rPr lang="es-MX" b="1" dirty="0" smtClean="0"/>
              <a:t>conmutados</a:t>
            </a:r>
          </a:p>
          <a:p>
            <a:r>
              <a:rPr lang="es-MX" b="1" dirty="0"/>
              <a:t>R</a:t>
            </a:r>
            <a:r>
              <a:rPr lang="es-MX" b="1" dirty="0" smtClean="0"/>
              <a:t>eglas </a:t>
            </a:r>
            <a:r>
              <a:rPr lang="es-MX" b="1" dirty="0"/>
              <a:t>o el estándar que define la sintaxis, semántica y sincronización de la comunicación</a:t>
            </a:r>
          </a:p>
        </p:txBody>
      </p:sp>
    </p:spTree>
    <p:extLst>
      <p:ext uri="{BB962C8B-B14F-4D97-AF65-F5344CB8AC3E}">
        <p14:creationId xmlns:p14="http://schemas.microsoft.com/office/powerpoint/2010/main" val="27101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125" r="16558" b="6252"/>
          <a:stretch/>
        </p:blipFill>
        <p:spPr bwMode="auto">
          <a:xfrm>
            <a:off x="35380" y="4370"/>
            <a:ext cx="9108620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lumnoitmh.files.wordpress.com/2013/03/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1"/>
            <a:ext cx="7577479" cy="17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1905" r="16000" b="6250"/>
          <a:stretch/>
        </p:blipFill>
        <p:spPr bwMode="auto">
          <a:xfrm>
            <a:off x="35496" y="72008"/>
            <a:ext cx="90714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135" r="16336" b="6250"/>
          <a:stretch/>
        </p:blipFill>
        <p:spPr bwMode="auto">
          <a:xfrm>
            <a:off x="80618" y="-99392"/>
            <a:ext cx="9027886" cy="6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55172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Buscadores: </a:t>
            </a:r>
            <a:r>
              <a:rPr lang="es-MX" sz="2800" dirty="0" smtClean="0"/>
              <a:t>sistema informático que</a:t>
            </a:r>
            <a:r>
              <a:rPr lang="es-MX" sz="2800" dirty="0"/>
              <a:t> busca archivos almacenados en servidores web 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346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284</Words>
  <Application>Microsoft Office PowerPoint</Application>
  <PresentationFormat>Presentación en pantalla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Candara</vt:lpstr>
      <vt:lpstr>Symbol</vt:lpstr>
      <vt:lpstr>Wingdings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22</cp:revision>
  <dcterms:created xsi:type="dcterms:W3CDTF">2015-08-31T21:01:58Z</dcterms:created>
  <dcterms:modified xsi:type="dcterms:W3CDTF">2017-09-04T13:45:10Z</dcterms:modified>
</cp:coreProperties>
</file>