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8" r:id="rId3"/>
    <p:sldId id="259" r:id="rId4"/>
    <p:sldId id="258" r:id="rId5"/>
    <p:sldId id="264" r:id="rId6"/>
    <p:sldId id="265" r:id="rId7"/>
    <p:sldId id="260" r:id="rId8"/>
    <p:sldId id="271" r:id="rId9"/>
    <p:sldId id="266" r:id="rId10"/>
    <p:sldId id="270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298550-F14F-45F4-8DB5-D9E990AB4E2E}" type="datetimeFigureOut">
              <a:rPr lang="es-MX" smtClean="0"/>
              <a:t>22/09/2017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6E9246-8ADA-4801-91AA-DBD1815BAF9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ness\collagesemana4comunicacic3b3n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161309"/>
            <a:ext cx="7772400" cy="363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2602" y="693736"/>
            <a:ext cx="10515600" cy="125975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BÚSQUEDA DE RECURSOS EN INTERNET</a:t>
            </a:r>
            <a:endParaRPr lang="es-MX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83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30220" y="2551837"/>
            <a:ext cx="9326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búsqueda avanzada (generalmente, se muestra un enlace a la búsqueda avanzada en la pantalla principal del buscador). En ella, contestaremos a todas o algunas de las preguntas que se muestran: palabras exactas que incluye, idioma o país de la página, formato de archivo, fecha, etc.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862874" y="1007706"/>
            <a:ext cx="395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Búsqueda avanzada</a:t>
            </a:r>
            <a:endParaRPr lang="es-ES" sz="2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5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613" y="690203"/>
            <a:ext cx="11625942" cy="5523722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dirty="0">
                <a:latin typeface="Aparajita" panose="020B0604020202020204" pitchFamily="34" charset="0"/>
                <a:cs typeface="Aparajita" panose="020B0604020202020204" pitchFamily="34" charset="0"/>
              </a:rPr>
              <a:t>¿Que son las TIC</a:t>
            </a:r>
            <a:br>
              <a:rPr lang="es-ES_tradnl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s-ES_tradnl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s-ES_tradnl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s-ES_tradnl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s-ES_tradnl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s-ES_tradnl" dirty="0">
                <a:latin typeface="Aparajita" panose="020B0604020202020204" pitchFamily="34" charset="0"/>
                <a:cs typeface="Aparajita" panose="020B0604020202020204" pitchFamily="34" charset="0"/>
              </a:rPr>
              <a:t>las tic pueden ser definidas en dos sentidos como las tecnologías tradicionales de la comunicación constituidas principalmente por la radio ,la televisión y la telefonía convencional y por las tecnologías modernas.</a:t>
            </a:r>
            <a:endParaRPr lang="es-E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nternet\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2590801"/>
            <a:ext cx="7938654" cy="4267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22218" y="989884"/>
            <a:ext cx="10252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Calisto MT" pitchFamily="18" charset="0"/>
              </a:rPr>
              <a:t>Internet </a:t>
            </a:r>
            <a:r>
              <a:rPr lang="es-MX" sz="2000" b="1" dirty="0">
                <a:latin typeface="Calisto MT" pitchFamily="18" charset="0"/>
              </a:rPr>
              <a:t>es como un inmenso océano con multitud de recursos en continuo crecimiento. Así podemos encontrar textos, imágenes, sonidos, correo electrónico, chat, listas de correo, foros, programas, </a:t>
            </a:r>
            <a:r>
              <a:rPr lang="es-MX" sz="2000" b="1" dirty="0" err="1">
                <a:latin typeface="Calisto MT" pitchFamily="18" charset="0"/>
              </a:rPr>
              <a:t>etc</a:t>
            </a:r>
            <a:endParaRPr lang="es-MX" sz="2000" b="1" dirty="0">
              <a:latin typeface="Calisto MT" pitchFamily="18" charset="0"/>
            </a:endParaRPr>
          </a:p>
        </p:txBody>
      </p:sp>
      <p:pic>
        <p:nvPicPr>
          <p:cNvPr id="12" name="Picture 3" descr="C:\Documents and Settings\GABRIEL VARGAS\Configuración local\Archivos temporales de Internet\Content.IE5\TXVX8JJ4\MCj0439799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6172">
            <a:off x="7143741" y="1878126"/>
            <a:ext cx="1463908" cy="10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7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1343" y="853114"/>
            <a:ext cx="8683348" cy="1143000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Motores de búsqueda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20435" y="22545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FF3399"/>
                </a:solidFill>
                <a:latin typeface="Bell MT" pitchFamily="18" charset="0"/>
                <a:cs typeface="Mongolian Baiti" pitchFamily="66" charset="0"/>
              </a:rPr>
              <a:t>Para buscar, lo mejor es usar un motor de búsqueda: herramienta que permite buscar información en </a:t>
            </a:r>
            <a:r>
              <a:rPr lang="es-MX" b="1" dirty="0" smtClean="0">
                <a:solidFill>
                  <a:srgbClr val="FF3399"/>
                </a:solidFill>
                <a:latin typeface="Bell MT" pitchFamily="18" charset="0"/>
                <a:cs typeface="Mongolian Baiti" pitchFamily="66" charset="0"/>
              </a:rPr>
              <a:t>Internet</a:t>
            </a:r>
            <a:r>
              <a:rPr lang="es-MX" b="1" dirty="0">
                <a:solidFill>
                  <a:srgbClr val="FF3399"/>
                </a:solidFill>
                <a:latin typeface="Bell MT" pitchFamily="18" charset="0"/>
                <a:cs typeface="Mongolian Baiti" pitchFamily="66" charset="0"/>
              </a:rPr>
              <a:t>.</a:t>
            </a:r>
            <a:r>
              <a:rPr lang="es-MX" b="1" dirty="0" smtClean="0">
                <a:solidFill>
                  <a:srgbClr val="FF3399"/>
                </a:solidFill>
                <a:latin typeface="Bell MT" pitchFamily="18" charset="0"/>
                <a:cs typeface="Mongolian Baiti" pitchFamily="66" charset="0"/>
              </a:rPr>
              <a:t>   </a:t>
            </a:r>
            <a:endParaRPr lang="es-MX" b="1" dirty="0">
              <a:solidFill>
                <a:srgbClr val="FF3399"/>
              </a:solidFill>
              <a:latin typeface="Bell MT" pitchFamily="18" charset="0"/>
              <a:cs typeface="Mongolian Baiti" pitchFamily="66" charset="0"/>
            </a:endParaRPr>
          </a:p>
          <a:p>
            <a:endParaRPr lang="es-MX" b="1" dirty="0"/>
          </a:p>
        </p:txBody>
      </p:sp>
      <p:pic>
        <p:nvPicPr>
          <p:cNvPr id="2050" name="Picture 2" descr="E:\internet\6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89" y="3061856"/>
            <a:ext cx="5715001" cy="33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internet\google_pizarra-medium-init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" y="4294909"/>
            <a:ext cx="4167656" cy="19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internet\internet busqueda empleo_detai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8182" y="243514"/>
            <a:ext cx="8683348" cy="1143000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Tipos de búsqueda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-25758" y="129234"/>
            <a:ext cx="4984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En general, los motores pueden realizar los siguientes tipos de búsqueda:</a:t>
            </a:r>
          </a:p>
          <a:p>
            <a:endParaRPr lang="es-MX" sz="2800" dirty="0"/>
          </a:p>
        </p:txBody>
      </p:sp>
      <p:sp>
        <p:nvSpPr>
          <p:cNvPr id="4" name="3 Rectángulo"/>
          <p:cNvSpPr/>
          <p:nvPr/>
        </p:nvSpPr>
        <p:spPr>
          <a:xfrm>
            <a:off x="154544" y="1771610"/>
            <a:ext cx="11822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</a:rPr>
              <a:t>Búsqueda booleana: </a:t>
            </a:r>
            <a:r>
              <a:rPr lang="es-MX" sz="2400" dirty="0"/>
              <a:t>Incluye o excluye documentos que contienen determinadas palabras, mediante el uso de operadores tales como "AND" </a:t>
            </a:r>
            <a:r>
              <a:rPr lang="es-MX" sz="2400" dirty="0" smtClean="0"/>
              <a:t>, </a:t>
            </a:r>
            <a:r>
              <a:rPr lang="es-MX" sz="2400" dirty="0"/>
              <a:t>"NOT" </a:t>
            </a:r>
            <a:r>
              <a:rPr lang="es-MX" sz="2400" dirty="0" smtClean="0"/>
              <a:t>y </a:t>
            </a:r>
            <a:r>
              <a:rPr lang="es-MX" sz="2400" dirty="0"/>
              <a:t>"OR" </a:t>
            </a:r>
            <a:r>
              <a:rPr lang="es-MX" sz="2400" dirty="0" smtClean="0"/>
              <a:t>. </a:t>
            </a:r>
            <a:r>
              <a:rPr lang="es-MX" sz="2400" dirty="0"/>
              <a:t>Estos operadores se escriben en inglés y mayúsculas junto a las palabras a buscar</a:t>
            </a:r>
            <a:r>
              <a:rPr lang="es-MX" sz="2400" dirty="0" smtClean="0"/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MX" sz="2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</a:rPr>
              <a:t>Búsqueda difusa: </a:t>
            </a:r>
            <a:r>
              <a:rPr lang="es-MX" sz="2400" dirty="0"/>
              <a:t>Encuentra correspondencias, aunque una palabra clave tenga errores de ortografía o no esté completa</a:t>
            </a:r>
            <a:r>
              <a:rPr lang="es-MX" sz="2400" dirty="0" smtClean="0"/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MX" sz="2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</a:rPr>
              <a:t>Búsqueda semántica: </a:t>
            </a:r>
            <a:r>
              <a:rPr lang="es-MX" sz="2400" dirty="0"/>
              <a:t>Busca enlaces relacionados con el significado de la palabra o palabras clave. Motores de búsqueda que la utilizan: </a:t>
            </a:r>
            <a:r>
              <a:rPr lang="es-MX" sz="2400" dirty="0" err="1"/>
              <a:t>Powerset</a:t>
            </a:r>
            <a:r>
              <a:rPr lang="es-MX" sz="2400" dirty="0"/>
              <a:t> o </a:t>
            </a:r>
            <a:r>
              <a:rPr lang="es-MX" sz="2400" dirty="0" err="1" smtClean="0"/>
              <a:t>Hakia</a:t>
            </a:r>
            <a:endParaRPr lang="es-MX" sz="2400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es-MX" sz="2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</a:rPr>
              <a:t>Búsqueda por frases: </a:t>
            </a:r>
            <a:r>
              <a:rPr lang="es-MX" sz="2400" dirty="0"/>
              <a:t>La palabra clave se reemplaza por una frase exacta (que el usuario escribe entre comillas) y muestra todos los enlaces que la contengan.</a:t>
            </a:r>
          </a:p>
        </p:txBody>
      </p:sp>
    </p:spTree>
    <p:extLst>
      <p:ext uri="{BB962C8B-B14F-4D97-AF65-F5344CB8AC3E}">
        <p14:creationId xmlns:p14="http://schemas.microsoft.com/office/powerpoint/2010/main" val="1832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4361" y="534459"/>
            <a:ext cx="8683348" cy="1143000"/>
          </a:xfrm>
        </p:spPr>
        <p:txBody>
          <a:bodyPr/>
          <a:lstStyle/>
          <a:p>
            <a:r>
              <a:rPr lang="es-MX" dirty="0"/>
              <a:t>Estrategias de búsqueda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00545" y="1866912"/>
            <a:ext cx="10557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Pero para encontrar hay que saber buscar, porque no todo lo que buscas lo encuentras a la primera.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97223" y="2821954"/>
            <a:ext cx="4413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smtClean="0"/>
              <a:t>1.-En </a:t>
            </a:r>
            <a:r>
              <a:rPr lang="es-MX" sz="2000" dirty="0"/>
              <a:t>primer lugar, vamos a analizar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28800" y="319128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/>
              <a:t>traducir lo que queremos saber o buscar a un perfil de búsqueda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97382" y="394212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 smtClean="0"/>
              <a:t>2.-Escoger </a:t>
            </a:r>
            <a:r>
              <a:rPr lang="es-MX" sz="2000" dirty="0"/>
              <a:t>la herramienta adecuada</a:t>
            </a:r>
          </a:p>
          <a:p>
            <a:pPr algn="just"/>
            <a:r>
              <a:rPr lang="es-MX" sz="2000" dirty="0" smtClean="0"/>
              <a:t> </a:t>
            </a:r>
            <a:r>
              <a:rPr lang="es-MX" sz="2000" dirty="0"/>
              <a:t>La mejor herramienta dependerá de lo que queramos encontrar: </a:t>
            </a:r>
            <a:r>
              <a:rPr lang="es-MX" sz="2000" dirty="0" smtClean="0"/>
              <a:t>imágenes, </a:t>
            </a:r>
            <a:r>
              <a:rPr lang="es-MX" sz="2000" dirty="0"/>
              <a:t>vídeos,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5454"/>
            <a:ext cx="3297382" cy="199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imageness\cc3kid79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727" y="4403789"/>
            <a:ext cx="2836273" cy="22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3396" y="373090"/>
            <a:ext cx="6553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3.-Ser </a:t>
            </a:r>
            <a:r>
              <a:rPr lang="es-MX" sz="2000" dirty="0"/>
              <a:t>claro y conciso</a:t>
            </a:r>
          </a:p>
          <a:p>
            <a:r>
              <a:rPr lang="es-MX" sz="2000" dirty="0"/>
              <a:t>Los buscadores suelen indexar palabras, y no frases concretas. Es mejor emplear términos clave precisos como parámetros de búsqueda</a:t>
            </a:r>
            <a:r>
              <a:rPr lang="es-MX" sz="2000" dirty="0" smtClean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55222" y="1835029"/>
            <a:ext cx="71637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/>
          </a:p>
          <a:p>
            <a:r>
              <a:rPr lang="es-MX" sz="2000" dirty="0"/>
              <a:t>4.- Discrimina resultados</a:t>
            </a:r>
          </a:p>
          <a:p>
            <a:endParaRPr lang="es-MX" sz="2000" dirty="0"/>
          </a:p>
          <a:p>
            <a:pPr algn="just"/>
            <a:r>
              <a:rPr lang="es-MX" sz="2000" dirty="0"/>
              <a:t>Cuando obtenemos los primeros resultados, debemos fijarnos si los resultados tienen algo que ver con la búsqueda, sino es así, debemos remplazar los términos clave por otros y volver a intentarlo.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934040" y="4687105"/>
            <a:ext cx="65531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5) Utiliza diccionarios</a:t>
            </a:r>
          </a:p>
          <a:p>
            <a:r>
              <a:rPr lang="es-MX" sz="2000" dirty="0"/>
              <a:t> </a:t>
            </a:r>
          </a:p>
          <a:p>
            <a:pPr algn="just"/>
            <a:r>
              <a:rPr lang="es-MX" sz="2000" dirty="0"/>
              <a:t>Aunque el español ha ganado mucho peso en Internet, el inglés suele ser la lengua predominante, emplearlo puede ayudarnos a localizar </a:t>
            </a:r>
            <a:r>
              <a:rPr lang="es-MX" sz="2000" dirty="0" smtClean="0"/>
              <a:t>recursos</a:t>
            </a:r>
            <a:r>
              <a:rPr lang="es-MX" sz="2000" dirty="0"/>
              <a:t>.</a:t>
            </a:r>
          </a:p>
        </p:txBody>
      </p:sp>
      <p:pic>
        <p:nvPicPr>
          <p:cNvPr id="1026" name="Picture 2" descr="Resultado de imagen para Búsqueda de recursos en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088" y="585652"/>
            <a:ext cx="3048000" cy="4501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11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9650" y="642558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dirty="0"/>
              <a:t>Los indicadores son</a:t>
            </a:r>
            <a:r>
              <a:rPr lang="es-ES" sz="4000" dirty="0" smtClean="0"/>
              <a:t>:</a:t>
            </a:r>
          </a:p>
          <a:p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autoridad, </a:t>
            </a:r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actualización, </a:t>
            </a:r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navegabilidad, </a:t>
            </a:r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organización, </a:t>
            </a:r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selección de contenidos, </a:t>
            </a:r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legibilidad, </a:t>
            </a:r>
            <a:endParaRPr lang="es-ES" sz="2400" dirty="0" smtClean="0"/>
          </a:p>
          <a:p>
            <a:r>
              <a:rPr lang="es-ES" sz="2400" dirty="0" smtClean="0"/>
              <a:t>• </a:t>
            </a:r>
            <a:r>
              <a:rPr lang="es-ES" sz="2400" dirty="0"/>
              <a:t>adecuación al destinatario. </a:t>
            </a:r>
            <a:endParaRPr lang="en-US" sz="2400" dirty="0"/>
          </a:p>
        </p:txBody>
      </p:sp>
      <p:pic>
        <p:nvPicPr>
          <p:cNvPr id="2050" name="Picture 2" descr="Resultado de imagen para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39" y="414023"/>
            <a:ext cx="5334000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92" y="4439063"/>
            <a:ext cx="5298507" cy="2346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internet\MOTO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2691" cy="18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394363" y="466589"/>
            <a:ext cx="8575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Si sólo queremos ver lo que hay sobre un tema, simplemente lo teclearemos en la caja de búsqueda del motor de búsqueda elegido (Google, </a:t>
            </a:r>
            <a:r>
              <a:rPr lang="es-MX" dirty="0" err="1"/>
              <a:t>Altavista</a:t>
            </a:r>
            <a:r>
              <a:rPr lang="es-MX" dirty="0"/>
              <a:t>...). El problema es que se pueden encontrar demasiados enlaces.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06582" y="1997838"/>
            <a:ext cx="1104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Pongámoslo </a:t>
            </a:r>
            <a:r>
              <a:rPr lang="es-MX" dirty="0"/>
              <a:t>entre comillas. Así será muy rápido de encontrar, por ejemplo, la "Biblioteca Centro Cultural Ramón Alonso </a:t>
            </a:r>
            <a:r>
              <a:rPr lang="es-MX" dirty="0" err="1" smtClean="0"/>
              <a:t>Luzzy</a:t>
            </a:r>
            <a:r>
              <a:rPr lang="es-MX" dirty="0" smtClean="0"/>
              <a:t>«.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54180" y="3089564"/>
            <a:ext cx="1119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Si ponemos las mismas palabras sin comillas, nos aparecerán todas las páginas que incluyan la palabra biblioteca, centro, cultural, Ramón, etc... Quizá la página de la biblioteca se muestre la primera... o no...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06582" y="4089553"/>
            <a:ext cx="10390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Podemos </a:t>
            </a:r>
            <a:r>
              <a:rPr lang="es-MX" dirty="0"/>
              <a:t>establecer relaciones entre las palabras con operadores booleanos (AND, NOT, OR...)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06582" y="4653171"/>
            <a:ext cx="11042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si buscamos (sin comillas) "adaptación curricular", nos aparecerán demasiadas respuestas. Si añadimos "adaptación curricular AND secundaria AND lengua NOT literatura NOT bachillerato" nos acercaremos bastante </a:t>
            </a:r>
            <a:r>
              <a:rPr lang="es-MX" dirty="0" smtClean="0"/>
              <a:t>. Si no nos aclaramos podemos acceder a la búsqueda avanzada.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5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594</Words>
  <Application>Microsoft Office PowerPoint</Application>
  <PresentationFormat>Panorámica</PresentationFormat>
  <Paragraphs>45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Aharoni</vt:lpstr>
      <vt:lpstr>Andalus</vt:lpstr>
      <vt:lpstr>Aparajita</vt:lpstr>
      <vt:lpstr>Bell MT</vt:lpstr>
      <vt:lpstr>Calisto MT</vt:lpstr>
      <vt:lpstr>David</vt:lpstr>
      <vt:lpstr>Georgia</vt:lpstr>
      <vt:lpstr>Mongolian Baiti</vt:lpstr>
      <vt:lpstr>Trebuchet MS</vt:lpstr>
      <vt:lpstr>Wingdings</vt:lpstr>
      <vt:lpstr>Transmisión de listas</vt:lpstr>
      <vt:lpstr>BÚSQUEDA DE RECURSOS EN INTERNET</vt:lpstr>
      <vt:lpstr>¿Que son las TIC   las tic pueden ser definidas en dos sentidos como las tecnologías tradicionales de la comunicación constituidas principalmente por la radio ,la televisión y la telefonía convencional y por las tecnologías modernas.</vt:lpstr>
      <vt:lpstr>Presentación de PowerPoint</vt:lpstr>
      <vt:lpstr>Motores de búsqueda</vt:lpstr>
      <vt:lpstr>Tipos de búsqueda </vt:lpstr>
      <vt:lpstr>Estrategias de búsqueda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BÚSQUEDA DE RECURSOS EN INTERNET</dc:title>
  <dc:creator>Alumno_Ceneima</dc:creator>
  <cp:lastModifiedBy>sistemas</cp:lastModifiedBy>
  <cp:revision>43</cp:revision>
  <dcterms:created xsi:type="dcterms:W3CDTF">2015-09-08T19:23:18Z</dcterms:created>
  <dcterms:modified xsi:type="dcterms:W3CDTF">2017-09-22T21:03:48Z</dcterms:modified>
</cp:coreProperties>
</file>