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5" r:id="rId1"/>
  </p:sldMasterIdLst>
  <p:notesMasterIdLst>
    <p:notesMasterId r:id="rId16"/>
  </p:notesMasterIdLst>
  <p:sldIdLst>
    <p:sldId id="257" r:id="rId2"/>
    <p:sldId id="259" r:id="rId3"/>
    <p:sldId id="261" r:id="rId4"/>
    <p:sldId id="262" r:id="rId5"/>
    <p:sldId id="263" r:id="rId6"/>
    <p:sldId id="264" r:id="rId7"/>
    <p:sldId id="265" r:id="rId8"/>
    <p:sldId id="267" r:id="rId9"/>
    <p:sldId id="268" r:id="rId10"/>
    <p:sldId id="271" r:id="rId11"/>
    <p:sldId id="270" r:id="rId12"/>
    <p:sldId id="269" r:id="rId13"/>
    <p:sldId id="275" r:id="rId14"/>
    <p:sldId id="274" r:id="rId15"/>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55" autoAdjust="0"/>
    <p:restoredTop sz="94713" autoAdjust="0"/>
  </p:normalViewPr>
  <p:slideViewPr>
    <p:cSldViewPr>
      <p:cViewPr>
        <p:scale>
          <a:sx n="77" d="100"/>
          <a:sy n="77" d="100"/>
        </p:scale>
        <p:origin x="-942" y="210"/>
      </p:cViewPr>
      <p:guideLst>
        <p:guide orient="horz" pos="2160"/>
        <p:guide pos="2880"/>
      </p:guideLst>
    </p:cSldViewPr>
  </p:slideViewPr>
  <p:outlineViewPr>
    <p:cViewPr>
      <p:scale>
        <a:sx n="33" d="100"/>
        <a:sy n="33" d="100"/>
      </p:scale>
      <p:origin x="0" y="834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atin typeface="Arial" charset="0"/>
              </a:defRPr>
            </a:lvl1pPr>
          </a:lstStyle>
          <a:p>
            <a:pPr>
              <a:defRPr/>
            </a:pPr>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atin typeface="Arial" charset="0"/>
              </a:defRPr>
            </a:lvl1pPr>
          </a:lstStyle>
          <a:p>
            <a:pPr>
              <a:defRPr/>
            </a:pPr>
            <a:fld id="{2F0B8B30-708E-4162-B474-6F2BDB3621EF}" type="datetimeFigureOut">
              <a:rPr lang="es-CO"/>
              <a:pPr>
                <a:defRPr/>
              </a:pPr>
              <a:t>26/10/2017</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CO" noProof="0" smtClean="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CO" noProof="0" smtClean="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atin typeface="Arial" charset="0"/>
              </a:defRPr>
            </a:lvl1pPr>
          </a:lstStyle>
          <a:p>
            <a:pPr>
              <a:defRPr/>
            </a:pPr>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atin typeface="Arial" charset="0"/>
              </a:defRPr>
            </a:lvl1pPr>
          </a:lstStyle>
          <a:p>
            <a:pPr>
              <a:defRPr/>
            </a:pPr>
            <a:fld id="{9F517FEF-C3DD-41E4-A369-C8A73F04307E}" type="slidenum">
              <a:rPr lang="es-CO"/>
              <a:pPr>
                <a:defRPr/>
              </a:pPr>
              <a:t>‹Nº›</a:t>
            </a:fld>
            <a:endParaRPr lang="es-CO"/>
          </a:p>
        </p:txBody>
      </p:sp>
    </p:spTree>
    <p:extLst>
      <p:ext uri="{BB962C8B-B14F-4D97-AF65-F5344CB8AC3E}">
        <p14:creationId xmlns:p14="http://schemas.microsoft.com/office/powerpoint/2010/main" val="295061572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4" name="3 Triángulo isósceles"/>
          <p:cNvSpPr/>
          <p:nvPr/>
        </p:nvSpPr>
        <p:spPr>
          <a:xfrm rot="16200000">
            <a:off x="7553325" y="5254626"/>
            <a:ext cx="1893887"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7 Título"/>
          <p:cNvSpPr>
            <a:spLocks noGrp="1"/>
          </p:cNvSpPr>
          <p:nvPr>
            <p:ph type="ctrTitle"/>
          </p:nvPr>
        </p:nvSpPr>
        <p:spPr>
          <a:xfrm>
            <a:off x="540544" y="776288"/>
            <a:ext cx="8062912" cy="1470025"/>
          </a:xfrm>
        </p:spPr>
        <p:txBody>
          <a:bodyPr anchor="b"/>
          <a:lstStyle>
            <a:lvl1pPr algn="r">
              <a:defRPr sz="4400"/>
            </a:lvl1pPr>
          </a:lstStyle>
          <a:p>
            <a:r>
              <a:rPr lang="es-ES" smtClean="0"/>
              <a:t>Haga clic para modificar el estilo de título del patrón</a:t>
            </a:r>
            <a:endParaRPr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 smtClean="0"/>
              <a:t>Haga clic para modificar el estilo de subtítulo del patrón</a:t>
            </a:r>
            <a:endParaRPr lang="en-US"/>
          </a:p>
        </p:txBody>
      </p:sp>
      <p:sp>
        <p:nvSpPr>
          <p:cNvPr id="5" name="27 Marcador de fecha"/>
          <p:cNvSpPr>
            <a:spLocks noGrp="1"/>
          </p:cNvSpPr>
          <p:nvPr>
            <p:ph type="dt" sz="half" idx="10"/>
          </p:nvPr>
        </p:nvSpPr>
        <p:spPr>
          <a:xfrm>
            <a:off x="1371600" y="6011863"/>
            <a:ext cx="5791200" cy="365125"/>
          </a:xfrm>
        </p:spPr>
        <p:txBody>
          <a:bodyPr tIns="0" bIns="0" anchor="t"/>
          <a:lstStyle>
            <a:lvl1pPr algn="r">
              <a:defRPr sz="1000" smtClean="0"/>
            </a:lvl1pPr>
          </a:lstStyle>
          <a:p>
            <a:pPr>
              <a:defRPr/>
            </a:pPr>
            <a:fld id="{9B55516E-F51F-4526-A20F-58CF523D807E}" type="datetimeFigureOut">
              <a:rPr lang="es-ES"/>
              <a:pPr>
                <a:defRPr/>
              </a:pPr>
              <a:t>26/10/2017</a:t>
            </a:fld>
            <a:endParaRPr lang="es-ES"/>
          </a:p>
        </p:txBody>
      </p:sp>
      <p:sp>
        <p:nvSpPr>
          <p:cNvPr id="6" name="16 Marcador de pie de página"/>
          <p:cNvSpPr>
            <a:spLocks noGrp="1"/>
          </p:cNvSpPr>
          <p:nvPr>
            <p:ph type="ftr" sz="quarter" idx="11"/>
          </p:nvPr>
        </p:nvSpPr>
        <p:spPr>
          <a:xfrm>
            <a:off x="1371600" y="5649913"/>
            <a:ext cx="5791200" cy="365125"/>
          </a:xfrm>
        </p:spPr>
        <p:txBody>
          <a:bodyPr tIns="0" bIns="0"/>
          <a:lstStyle>
            <a:lvl1pPr algn="r">
              <a:defRPr sz="1100"/>
            </a:lvl1pPr>
          </a:lstStyle>
          <a:p>
            <a:pPr>
              <a:defRPr/>
            </a:pPr>
            <a:endParaRPr lang="es-ES"/>
          </a:p>
        </p:txBody>
      </p:sp>
      <p:sp>
        <p:nvSpPr>
          <p:cNvPr id="7" name="28 Marcador de número de diapositiva"/>
          <p:cNvSpPr>
            <a:spLocks noGrp="1"/>
          </p:cNvSpPr>
          <p:nvPr>
            <p:ph type="sldNum" sz="quarter" idx="12"/>
          </p:nvPr>
        </p:nvSpPr>
        <p:spPr>
          <a:xfrm>
            <a:off x="8391525" y="5753100"/>
            <a:ext cx="503238" cy="365125"/>
          </a:xfrm>
        </p:spPr>
        <p:txBody>
          <a:bodyPr anchor="ctr"/>
          <a:lstStyle>
            <a:lvl1pPr algn="ctr">
              <a:defRPr sz="1300" smtClean="0">
                <a:solidFill>
                  <a:srgbClr val="FFFFFF"/>
                </a:solidFill>
              </a:defRPr>
            </a:lvl1pPr>
          </a:lstStyle>
          <a:p>
            <a:pPr>
              <a:defRPr/>
            </a:pPr>
            <a:fld id="{99890835-7395-42B5-857D-2D236524821C}" type="slidenum">
              <a:rPr lang="es-ES"/>
              <a:pPr>
                <a:defRPr/>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F2796C64-028A-498D-8104-5D3ADF176CD3}" type="datetimeFigureOut">
              <a:rPr lang="es-ES"/>
              <a:pPr>
                <a:defRPr/>
              </a:pPr>
              <a:t>26/10/2017</a:t>
            </a:fld>
            <a:endParaRPr lang="es-ES"/>
          </a:p>
        </p:txBody>
      </p:sp>
      <p:sp>
        <p:nvSpPr>
          <p:cNvPr id="5" name="2 Marcador de pie de página"/>
          <p:cNvSpPr>
            <a:spLocks noGrp="1"/>
          </p:cNvSpPr>
          <p:nvPr>
            <p:ph type="ftr" sz="quarter" idx="11"/>
          </p:nvPr>
        </p:nvSpPr>
        <p:spPr/>
        <p:txBody>
          <a:bodyPr/>
          <a:lstStyle>
            <a:lvl1pPr>
              <a:defRPr/>
            </a:lvl1pPr>
          </a:lstStyle>
          <a:p>
            <a:pPr>
              <a:defRPr/>
            </a:pPr>
            <a:endParaRPr lang="es-ES"/>
          </a:p>
        </p:txBody>
      </p:sp>
      <p:sp>
        <p:nvSpPr>
          <p:cNvPr id="6" name="22 Marcador de número de diapositiva"/>
          <p:cNvSpPr>
            <a:spLocks noGrp="1"/>
          </p:cNvSpPr>
          <p:nvPr>
            <p:ph type="sldNum" sz="quarter" idx="12"/>
          </p:nvPr>
        </p:nvSpPr>
        <p:spPr/>
        <p:txBody>
          <a:bodyPr/>
          <a:lstStyle>
            <a:lvl1pPr>
              <a:defRPr/>
            </a:lvl1pPr>
          </a:lstStyle>
          <a:p>
            <a:pPr>
              <a:defRPr/>
            </a:pPr>
            <a:fld id="{884D9D86-1452-465C-B6EA-340192B118B6}" type="slidenum">
              <a:rPr lang="es-ES"/>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141F4AB8-A3B8-4D1B-990A-C8EF9E325122}" type="datetimeFigureOut">
              <a:rPr lang="es-ES"/>
              <a:pPr>
                <a:defRPr/>
              </a:pPr>
              <a:t>26/10/2017</a:t>
            </a:fld>
            <a:endParaRPr lang="es-ES"/>
          </a:p>
        </p:txBody>
      </p:sp>
      <p:sp>
        <p:nvSpPr>
          <p:cNvPr id="5" name="2 Marcador de pie de página"/>
          <p:cNvSpPr>
            <a:spLocks noGrp="1"/>
          </p:cNvSpPr>
          <p:nvPr>
            <p:ph type="ftr" sz="quarter" idx="11"/>
          </p:nvPr>
        </p:nvSpPr>
        <p:spPr/>
        <p:txBody>
          <a:bodyPr/>
          <a:lstStyle>
            <a:lvl1pPr>
              <a:defRPr/>
            </a:lvl1pPr>
          </a:lstStyle>
          <a:p>
            <a:pPr>
              <a:defRPr/>
            </a:pPr>
            <a:endParaRPr lang="es-ES"/>
          </a:p>
        </p:txBody>
      </p:sp>
      <p:sp>
        <p:nvSpPr>
          <p:cNvPr id="6" name="22 Marcador de número de diapositiva"/>
          <p:cNvSpPr>
            <a:spLocks noGrp="1"/>
          </p:cNvSpPr>
          <p:nvPr>
            <p:ph type="sldNum" sz="quarter" idx="12"/>
          </p:nvPr>
        </p:nvSpPr>
        <p:spPr/>
        <p:txBody>
          <a:bodyPr/>
          <a:lstStyle>
            <a:lvl1pPr>
              <a:defRPr/>
            </a:lvl1pPr>
          </a:lstStyle>
          <a:p>
            <a:pPr>
              <a:defRPr/>
            </a:pPr>
            <a:fld id="{DD357F82-125A-41AB-BF8B-A0DD4091FE48}" type="slidenum">
              <a:rPr lang="es-ES"/>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lang="es-ES" smtClean="0"/>
              <a:t>Haga clic para modificar el estilo de título del patrón</a:t>
            </a:r>
            <a:endParaRPr lang="en-US"/>
          </a:p>
        </p:txBody>
      </p:sp>
      <p:sp>
        <p:nvSpPr>
          <p:cNvPr id="3" name="2 Marcador de contenido"/>
          <p:cNvSpPr>
            <a:spLocks noGrp="1"/>
          </p:cNvSpPr>
          <p:nvPr>
            <p:ph idx="1"/>
          </p:nvPr>
        </p:nvSpPr>
        <p:spPr>
          <a:xfrm>
            <a:off x="457200" y="1882808"/>
            <a:ext cx="8229600" cy="45720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a:xfrm>
            <a:off x="4791075" y="6480175"/>
            <a:ext cx="2133600" cy="301625"/>
          </a:xfrm>
        </p:spPr>
        <p:txBody>
          <a:bodyPr/>
          <a:lstStyle>
            <a:lvl1pPr>
              <a:defRPr/>
            </a:lvl1pPr>
          </a:lstStyle>
          <a:p>
            <a:pPr>
              <a:defRPr/>
            </a:pPr>
            <a:fld id="{7226A927-8558-4DC3-842A-F41FD3E2D7C6}" type="datetimeFigureOut">
              <a:rPr lang="es-ES"/>
              <a:pPr>
                <a:defRPr/>
              </a:pPr>
              <a:t>26/10/2017</a:t>
            </a:fld>
            <a:endParaRPr lang="es-ES"/>
          </a:p>
        </p:txBody>
      </p:sp>
      <p:sp>
        <p:nvSpPr>
          <p:cNvPr id="5" name="4 Marcador de pie de página"/>
          <p:cNvSpPr>
            <a:spLocks noGrp="1"/>
          </p:cNvSpPr>
          <p:nvPr>
            <p:ph type="ftr" sz="quarter" idx="11"/>
          </p:nvPr>
        </p:nvSpPr>
        <p:spPr>
          <a:xfrm>
            <a:off x="457200" y="6481763"/>
            <a:ext cx="4259263" cy="300037"/>
          </a:xfrm>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0F2C7103-215E-48A6-9974-543C2CE01B8A}" type="slidenum">
              <a:rPr lang="es-ES"/>
              <a:pPr>
                <a:def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4" name="3 Triángulo rectángulo"/>
          <p:cNvSpPr/>
          <p:nvPr/>
        </p:nvSpPr>
        <p:spPr>
          <a:xfrm flipV="1">
            <a:off x="6350" y="6350"/>
            <a:ext cx="9131300" cy="6837363"/>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4 Triángulo isósceles"/>
          <p:cNvSpPr/>
          <p:nvPr/>
        </p:nvSpPr>
        <p:spPr>
          <a:xfrm rot="5400000" flipV="1">
            <a:off x="7553325" y="309563"/>
            <a:ext cx="1893888"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6" name="5 Conector recto"/>
          <p:cNvCxnSpPr/>
          <p:nvPr/>
        </p:nvCxnSpPr>
        <p:spPr>
          <a:xfrm rot="10800000">
            <a:off x="6469063" y="9525"/>
            <a:ext cx="2673350" cy="1900238"/>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 name="6 Conector recto"/>
          <p:cNvCxnSpPr/>
          <p:nvPr/>
        </p:nvCxnSpPr>
        <p:spPr>
          <a:xfrm flipV="1">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lstStyle>
            <a:lvl1pPr marL="0" algn="l">
              <a:buNone/>
              <a:defRPr sz="3600" b="1" cap="none" baseline="0"/>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381000" y="1633536"/>
            <a:ext cx="3886200" cy="2286000"/>
          </a:xfrm>
        </p:spPr>
        <p:txBody>
          <a:bodyPr/>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smtClean="0"/>
              <a:t>Haga clic para modificar el estilo de texto del patrón</a:t>
            </a:r>
          </a:p>
        </p:txBody>
      </p:sp>
      <p:sp>
        <p:nvSpPr>
          <p:cNvPr id="8" name="3 Marcador de fecha"/>
          <p:cNvSpPr>
            <a:spLocks noGrp="1"/>
          </p:cNvSpPr>
          <p:nvPr>
            <p:ph type="dt" sz="half" idx="10"/>
          </p:nvPr>
        </p:nvSpPr>
        <p:spPr>
          <a:xfrm>
            <a:off x="6956425" y="6477000"/>
            <a:ext cx="2133600" cy="304800"/>
          </a:xfrm>
        </p:spPr>
        <p:txBody>
          <a:bodyPr/>
          <a:lstStyle>
            <a:lvl1pPr>
              <a:defRPr/>
            </a:lvl1pPr>
          </a:lstStyle>
          <a:p>
            <a:pPr>
              <a:defRPr/>
            </a:pPr>
            <a:fld id="{62F7F79B-4C21-4760-B4FC-3AB424630CCD}" type="datetimeFigureOut">
              <a:rPr lang="es-ES"/>
              <a:pPr>
                <a:defRPr/>
              </a:pPr>
              <a:t>26/10/2017</a:t>
            </a:fld>
            <a:endParaRPr lang="es-ES"/>
          </a:p>
        </p:txBody>
      </p:sp>
      <p:sp>
        <p:nvSpPr>
          <p:cNvPr id="9" name="4 Marcador de pie de página"/>
          <p:cNvSpPr>
            <a:spLocks noGrp="1"/>
          </p:cNvSpPr>
          <p:nvPr>
            <p:ph type="ftr" sz="quarter" idx="11"/>
          </p:nvPr>
        </p:nvSpPr>
        <p:spPr>
          <a:xfrm>
            <a:off x="2619375" y="6481763"/>
            <a:ext cx="4260850" cy="300037"/>
          </a:xfrm>
        </p:spPr>
        <p:txBody>
          <a:bodyPr/>
          <a:lstStyle>
            <a:lvl1pPr>
              <a:defRPr/>
            </a:lvl1pPr>
          </a:lstStyle>
          <a:p>
            <a:pPr>
              <a:defRPr/>
            </a:pPr>
            <a:endParaRPr lang="es-ES"/>
          </a:p>
        </p:txBody>
      </p:sp>
      <p:sp>
        <p:nvSpPr>
          <p:cNvPr id="10" name="5 Marcador de número de diapositiva"/>
          <p:cNvSpPr>
            <a:spLocks noGrp="1"/>
          </p:cNvSpPr>
          <p:nvPr>
            <p:ph type="sldNum" sz="quarter" idx="12"/>
          </p:nvPr>
        </p:nvSpPr>
        <p:spPr>
          <a:xfrm>
            <a:off x="8450263" y="809625"/>
            <a:ext cx="503237" cy="300038"/>
          </a:xfrm>
        </p:spPr>
        <p:txBody>
          <a:bodyPr/>
          <a:lstStyle>
            <a:lvl1pPr>
              <a:defRPr/>
            </a:lvl1pPr>
          </a:lstStyle>
          <a:p>
            <a:pPr>
              <a:defRPr/>
            </a:pPr>
            <a:fld id="{750178CF-3693-4834-BA7C-7E18166949E0}" type="slidenum">
              <a:rPr lang="es-ES"/>
              <a:pPr>
                <a:defRPr/>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p:txBody>
          <a:bodyPr/>
          <a:lstStyle>
            <a:lvl1pPr>
              <a:defRPr/>
            </a:lvl1pPr>
          </a:lstStyle>
          <a:p>
            <a:pPr>
              <a:defRPr/>
            </a:pPr>
            <a:fld id="{40DE5333-4087-4E85-820E-631014D21886}" type="datetimeFigureOut">
              <a:rPr lang="es-ES"/>
              <a:pPr>
                <a:defRPr/>
              </a:pPr>
              <a:t>26/10/2017</a:t>
            </a:fld>
            <a:endParaRPr lang="es-ES"/>
          </a:p>
        </p:txBody>
      </p:sp>
      <p:sp>
        <p:nvSpPr>
          <p:cNvPr id="6" name="5 Marcador de pie de página"/>
          <p:cNvSpPr>
            <a:spLocks noGrp="1"/>
          </p:cNvSpPr>
          <p:nvPr>
            <p:ph type="ftr" sz="quarter" idx="11"/>
          </p:nvPr>
        </p:nvSpPr>
        <p:spPr/>
        <p:txBody>
          <a:bodyPr/>
          <a:lstStyle>
            <a:lvl1pPr>
              <a:defRPr/>
            </a:lvl1pPr>
          </a:lstStyle>
          <a:p>
            <a:pPr>
              <a:defRPr/>
            </a:pPr>
            <a:endParaRPr lang="es-ES"/>
          </a:p>
        </p:txBody>
      </p:sp>
      <p:sp>
        <p:nvSpPr>
          <p:cNvPr id="7" name="6 Marcador de número de diapositiva"/>
          <p:cNvSpPr>
            <a:spLocks noGrp="1"/>
          </p:cNvSpPr>
          <p:nvPr>
            <p:ph type="sldNum" sz="quarter" idx="12"/>
          </p:nvPr>
        </p:nvSpPr>
        <p:spPr/>
        <p:txBody>
          <a:bodyPr/>
          <a:lstStyle>
            <a:lvl1pPr>
              <a:defRPr/>
            </a:lvl1pPr>
          </a:lstStyle>
          <a:p>
            <a:pPr>
              <a:defRPr/>
            </a:pPr>
            <a:fld id="{E3B963E6-2448-4954-871C-2C47AB08DD4F}" type="slidenum">
              <a:rPr lang="es-ES"/>
              <a:pPr>
                <a:defRPr/>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Marcador de fecha"/>
          <p:cNvSpPr>
            <a:spLocks noGrp="1"/>
          </p:cNvSpPr>
          <p:nvPr>
            <p:ph type="dt" sz="half" idx="10"/>
          </p:nvPr>
        </p:nvSpPr>
        <p:spPr>
          <a:xfrm>
            <a:off x="4791075" y="6481763"/>
            <a:ext cx="2130425" cy="301625"/>
          </a:xfrm>
        </p:spPr>
        <p:txBody>
          <a:bodyPr/>
          <a:lstStyle>
            <a:lvl1pPr>
              <a:defRPr/>
            </a:lvl1pPr>
          </a:lstStyle>
          <a:p>
            <a:pPr>
              <a:defRPr/>
            </a:pPr>
            <a:fld id="{3A161BE9-61BF-4779-8472-3D1A09531ABA}" type="datetimeFigureOut">
              <a:rPr lang="es-ES"/>
              <a:pPr>
                <a:defRPr/>
              </a:pPr>
              <a:t>26/10/2017</a:t>
            </a:fld>
            <a:endParaRPr lang="es-ES"/>
          </a:p>
        </p:txBody>
      </p:sp>
      <p:sp>
        <p:nvSpPr>
          <p:cNvPr id="8" name="7 Marcador de pie de página"/>
          <p:cNvSpPr>
            <a:spLocks noGrp="1"/>
          </p:cNvSpPr>
          <p:nvPr>
            <p:ph type="ftr" sz="quarter" idx="11"/>
          </p:nvPr>
        </p:nvSpPr>
        <p:spPr>
          <a:xfrm>
            <a:off x="457200" y="6481763"/>
            <a:ext cx="4260850" cy="301625"/>
          </a:xfrm>
        </p:spPr>
        <p:txBody>
          <a:bodyPr/>
          <a:lstStyle>
            <a:lvl1pPr>
              <a:defRPr/>
            </a:lvl1pPr>
          </a:lstStyle>
          <a:p>
            <a:pPr>
              <a:defRPr/>
            </a:pPr>
            <a:endParaRPr lang="es-ES"/>
          </a:p>
        </p:txBody>
      </p:sp>
      <p:sp>
        <p:nvSpPr>
          <p:cNvPr id="9" name="8 Marcador de número de diapositiva"/>
          <p:cNvSpPr>
            <a:spLocks noGrp="1"/>
          </p:cNvSpPr>
          <p:nvPr>
            <p:ph type="sldNum" sz="quarter" idx="12"/>
          </p:nvPr>
        </p:nvSpPr>
        <p:spPr>
          <a:xfrm>
            <a:off x="7589838" y="6483350"/>
            <a:ext cx="503237" cy="301625"/>
          </a:xfrm>
        </p:spPr>
        <p:txBody>
          <a:bodyPr/>
          <a:lstStyle>
            <a:lvl1pPr algn="ctr">
              <a:defRPr smtClean="0"/>
            </a:lvl1pPr>
          </a:lstStyle>
          <a:p>
            <a:pPr>
              <a:defRPr/>
            </a:pPr>
            <a:fld id="{95A75A93-F4F2-4121-8F3E-897253B2164B}" type="slidenum">
              <a:rPr lang="es-ES"/>
              <a:pPr>
                <a:defRPr/>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lang="es-ES" smtClean="0"/>
              <a:t>Haga clic para modificar el estilo de título del patrón</a:t>
            </a:r>
            <a:endParaRPr lang="en-US"/>
          </a:p>
        </p:txBody>
      </p:sp>
      <p:sp>
        <p:nvSpPr>
          <p:cNvPr id="3" name="13 Marcador de fecha"/>
          <p:cNvSpPr>
            <a:spLocks noGrp="1"/>
          </p:cNvSpPr>
          <p:nvPr>
            <p:ph type="dt" sz="half" idx="10"/>
          </p:nvPr>
        </p:nvSpPr>
        <p:spPr/>
        <p:txBody>
          <a:bodyPr/>
          <a:lstStyle>
            <a:lvl1pPr>
              <a:defRPr/>
            </a:lvl1pPr>
          </a:lstStyle>
          <a:p>
            <a:pPr>
              <a:defRPr/>
            </a:pPr>
            <a:fld id="{FBA8DF95-AE48-46A4-A1DC-ADB1B79DE713}" type="datetimeFigureOut">
              <a:rPr lang="es-ES"/>
              <a:pPr>
                <a:defRPr/>
              </a:pPr>
              <a:t>26/10/2017</a:t>
            </a:fld>
            <a:endParaRPr lang="es-ES"/>
          </a:p>
        </p:txBody>
      </p:sp>
      <p:sp>
        <p:nvSpPr>
          <p:cNvPr id="4" name="2 Marcador de pie de página"/>
          <p:cNvSpPr>
            <a:spLocks noGrp="1"/>
          </p:cNvSpPr>
          <p:nvPr>
            <p:ph type="ftr" sz="quarter" idx="11"/>
          </p:nvPr>
        </p:nvSpPr>
        <p:spPr/>
        <p:txBody>
          <a:bodyPr/>
          <a:lstStyle>
            <a:lvl1pPr>
              <a:defRPr/>
            </a:lvl1pPr>
          </a:lstStyle>
          <a:p>
            <a:pPr>
              <a:defRPr/>
            </a:pPr>
            <a:endParaRPr lang="es-ES"/>
          </a:p>
        </p:txBody>
      </p:sp>
      <p:sp>
        <p:nvSpPr>
          <p:cNvPr id="5" name="22 Marcador de número de diapositiva"/>
          <p:cNvSpPr>
            <a:spLocks noGrp="1"/>
          </p:cNvSpPr>
          <p:nvPr>
            <p:ph type="sldNum" sz="quarter" idx="12"/>
          </p:nvPr>
        </p:nvSpPr>
        <p:spPr/>
        <p:txBody>
          <a:bodyPr/>
          <a:lstStyle>
            <a:lvl1pPr>
              <a:defRPr/>
            </a:lvl1pPr>
          </a:lstStyle>
          <a:p>
            <a:pPr>
              <a:defRPr/>
            </a:pPr>
            <a:fld id="{56A3AD50-5C24-49B1-AF0C-1B7A38B8BC04}" type="slidenum">
              <a:rPr lang="es-ES"/>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3 Marcador de fecha"/>
          <p:cNvSpPr>
            <a:spLocks noGrp="1"/>
          </p:cNvSpPr>
          <p:nvPr>
            <p:ph type="dt" sz="half" idx="10"/>
          </p:nvPr>
        </p:nvSpPr>
        <p:spPr/>
        <p:txBody>
          <a:bodyPr/>
          <a:lstStyle>
            <a:lvl1pPr>
              <a:defRPr/>
            </a:lvl1pPr>
          </a:lstStyle>
          <a:p>
            <a:pPr>
              <a:defRPr/>
            </a:pPr>
            <a:fld id="{8F48BF41-5863-4D69-BE04-044CDE6FFB9B}" type="datetimeFigureOut">
              <a:rPr lang="es-ES"/>
              <a:pPr>
                <a:defRPr/>
              </a:pPr>
              <a:t>26/10/2017</a:t>
            </a:fld>
            <a:endParaRPr lang="es-ES"/>
          </a:p>
        </p:txBody>
      </p:sp>
      <p:sp>
        <p:nvSpPr>
          <p:cNvPr id="3" name="2 Marcador de pie de página"/>
          <p:cNvSpPr>
            <a:spLocks noGrp="1"/>
          </p:cNvSpPr>
          <p:nvPr>
            <p:ph type="ftr" sz="quarter" idx="11"/>
          </p:nvPr>
        </p:nvSpPr>
        <p:spPr/>
        <p:txBody>
          <a:bodyPr/>
          <a:lstStyle>
            <a:lvl1pPr>
              <a:defRPr/>
            </a:lvl1pPr>
          </a:lstStyle>
          <a:p>
            <a:pPr>
              <a:defRPr/>
            </a:pPr>
            <a:endParaRPr lang="es-ES"/>
          </a:p>
        </p:txBody>
      </p:sp>
      <p:sp>
        <p:nvSpPr>
          <p:cNvPr id="4" name="22 Marcador de número de diapositiva"/>
          <p:cNvSpPr>
            <a:spLocks noGrp="1"/>
          </p:cNvSpPr>
          <p:nvPr>
            <p:ph type="sldNum" sz="quarter" idx="12"/>
          </p:nvPr>
        </p:nvSpPr>
        <p:spPr/>
        <p:txBody>
          <a:bodyPr/>
          <a:lstStyle>
            <a:lvl1pPr>
              <a:defRPr/>
            </a:lvl1pPr>
          </a:lstStyle>
          <a:p>
            <a:pPr>
              <a:defRPr/>
            </a:pPr>
            <a:fld id="{DB6D0239-9F14-4158-8346-F8974807BBB4}" type="slidenum">
              <a:rPr lang="es-ES"/>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lang="es-ES" smtClean="0"/>
              <a:t>Haga clic para modificar el estilo de título del patrón</a:t>
            </a:r>
            <a:endParaRPr lang="en-US"/>
          </a:p>
        </p:txBody>
      </p:sp>
      <p:sp>
        <p:nvSpPr>
          <p:cNvPr id="3" name="2 Marcador de texto"/>
          <p:cNvSpPr>
            <a:spLocks noGrp="1"/>
          </p:cNvSpPr>
          <p:nvPr>
            <p:ph type="body" idx="2"/>
          </p:nvPr>
        </p:nvSpPr>
        <p:spPr>
          <a:xfrm>
            <a:off x="1135856" y="367664"/>
            <a:ext cx="2438400" cy="5943600"/>
          </a:xfrm>
        </p:spPr>
        <p:txBody>
          <a:bodyPr/>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a:r>
              <a:rPr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a:xfrm>
            <a:off x="6278563" y="6556375"/>
            <a:ext cx="2133600" cy="301625"/>
          </a:xfrm>
        </p:spPr>
        <p:txBody>
          <a:bodyPr/>
          <a:lstStyle>
            <a:lvl1pPr>
              <a:defRPr sz="900" smtClean="0"/>
            </a:lvl1pPr>
          </a:lstStyle>
          <a:p>
            <a:pPr>
              <a:defRPr/>
            </a:pPr>
            <a:fld id="{DCB9AD7D-AF4A-432F-8C6B-F415703826BC}" type="datetimeFigureOut">
              <a:rPr lang="es-ES"/>
              <a:pPr>
                <a:defRPr/>
              </a:pPr>
              <a:t>26/10/2017</a:t>
            </a:fld>
            <a:endParaRPr lang="es-ES"/>
          </a:p>
        </p:txBody>
      </p:sp>
      <p:sp>
        <p:nvSpPr>
          <p:cNvPr id="6" name="5 Marcador de pie de página"/>
          <p:cNvSpPr>
            <a:spLocks noGrp="1"/>
          </p:cNvSpPr>
          <p:nvPr>
            <p:ph type="ftr" sz="quarter" idx="11"/>
          </p:nvPr>
        </p:nvSpPr>
        <p:spPr>
          <a:xfrm>
            <a:off x="1135063" y="6556375"/>
            <a:ext cx="5143500" cy="301625"/>
          </a:xfrm>
        </p:spPr>
        <p:txBody>
          <a:bodyPr/>
          <a:lstStyle>
            <a:lvl1pPr>
              <a:defRPr sz="900"/>
            </a:lvl1pPr>
          </a:lstStyle>
          <a:p>
            <a:pPr>
              <a:defRPr/>
            </a:pPr>
            <a:endParaRPr lang="es-ES"/>
          </a:p>
        </p:txBody>
      </p:sp>
      <p:sp>
        <p:nvSpPr>
          <p:cNvPr id="7" name="6 Marcador de número de diapositiva"/>
          <p:cNvSpPr>
            <a:spLocks noGrp="1"/>
          </p:cNvSpPr>
          <p:nvPr>
            <p:ph type="sldNum" sz="quarter" idx="12"/>
          </p:nvPr>
        </p:nvSpPr>
        <p:spPr>
          <a:xfrm>
            <a:off x="8410575" y="6556375"/>
            <a:ext cx="503238" cy="301625"/>
          </a:xfrm>
        </p:spPr>
        <p:txBody>
          <a:bodyPr/>
          <a:lstStyle>
            <a:lvl1pPr>
              <a:defRPr sz="900" smtClean="0"/>
            </a:lvl1pPr>
          </a:lstStyle>
          <a:p>
            <a:pPr>
              <a:defRPr/>
            </a:pPr>
            <a:fld id="{65266778-BC17-4FCB-8208-006C14A0BEFD}" type="slidenum">
              <a:rPr lang="es-ES"/>
              <a:pPr>
                <a:defRPr/>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normAutofit/>
          </a:bodyPr>
          <a:lstStyle>
            <a:lvl1pPr marL="0" indent="0">
              <a:buNone/>
              <a:defRPr sz="3200"/>
            </a:lvl1pPr>
          </a:lstStyle>
          <a:p>
            <a:pPr lvl="0"/>
            <a:r>
              <a:rPr lang="es-ES" noProof="0" smtClean="0"/>
              <a:t>Haga clic en el icono para agregar una imagen</a:t>
            </a:r>
            <a:endParaRPr lang="en-US" noProof="0"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a:r>
              <a:rPr lang="es-ES" smtClean="0"/>
              <a:t>Haga clic para modificar el estilo de texto del patrón</a:t>
            </a:r>
          </a:p>
        </p:txBody>
      </p:sp>
      <p:sp>
        <p:nvSpPr>
          <p:cNvPr id="5" name="4 Marcador de fecha"/>
          <p:cNvSpPr>
            <a:spLocks noGrp="1"/>
          </p:cNvSpPr>
          <p:nvPr>
            <p:ph type="dt" sz="half" idx="10"/>
          </p:nvPr>
        </p:nvSpPr>
        <p:spPr>
          <a:xfrm>
            <a:off x="6108700" y="6556375"/>
            <a:ext cx="2101850" cy="301625"/>
          </a:xfrm>
        </p:spPr>
        <p:txBody>
          <a:bodyPr/>
          <a:lstStyle>
            <a:lvl1pPr>
              <a:defRPr sz="900" smtClean="0"/>
            </a:lvl1pPr>
          </a:lstStyle>
          <a:p>
            <a:pPr>
              <a:defRPr/>
            </a:pPr>
            <a:fld id="{1CB6120E-91D0-4F64-9354-DA0414B22C8A}" type="datetimeFigureOut">
              <a:rPr lang="es-ES"/>
              <a:pPr>
                <a:defRPr/>
              </a:pPr>
              <a:t>26/10/2017</a:t>
            </a:fld>
            <a:endParaRPr lang="es-ES"/>
          </a:p>
        </p:txBody>
      </p:sp>
      <p:sp>
        <p:nvSpPr>
          <p:cNvPr id="6" name="5 Marcador de pie de página"/>
          <p:cNvSpPr>
            <a:spLocks noGrp="1"/>
          </p:cNvSpPr>
          <p:nvPr>
            <p:ph type="ftr" sz="quarter" idx="11"/>
          </p:nvPr>
        </p:nvSpPr>
        <p:spPr>
          <a:xfrm>
            <a:off x="1169988" y="6557963"/>
            <a:ext cx="4948237" cy="301625"/>
          </a:xfrm>
        </p:spPr>
        <p:txBody>
          <a:bodyPr/>
          <a:lstStyle>
            <a:lvl1pPr>
              <a:defRPr sz="900"/>
            </a:lvl1pPr>
          </a:lstStyle>
          <a:p>
            <a:pPr>
              <a:defRPr/>
            </a:pPr>
            <a:endParaRPr lang="es-ES"/>
          </a:p>
        </p:txBody>
      </p:sp>
      <p:sp>
        <p:nvSpPr>
          <p:cNvPr id="7" name="6 Marcador de número de diapositiva"/>
          <p:cNvSpPr>
            <a:spLocks noGrp="1"/>
          </p:cNvSpPr>
          <p:nvPr>
            <p:ph type="sldNum" sz="quarter" idx="12"/>
          </p:nvPr>
        </p:nvSpPr>
        <p:spPr>
          <a:xfrm>
            <a:off x="8216900" y="6556375"/>
            <a:ext cx="366713" cy="301625"/>
          </a:xfrm>
        </p:spPr>
        <p:txBody>
          <a:bodyPr/>
          <a:lstStyle>
            <a:lvl1pPr algn="ctr">
              <a:defRPr sz="900" smtClean="0"/>
            </a:lvl1pPr>
          </a:lstStyle>
          <a:p>
            <a:pPr>
              <a:defRPr/>
            </a:pPr>
            <a:fld id="{0711F8A4-A382-4D00-9978-07AF30DB17F1}" type="slidenum">
              <a:rPr lang="es-ES"/>
              <a:pPr>
                <a:defRPr/>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8" name="7 Conector recto"/>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8288"/>
            <a:ext cx="8229600" cy="1398587"/>
          </a:xfrm>
          <a:prstGeom prst="rect">
            <a:avLst/>
          </a:prstGeom>
        </p:spPr>
        <p:txBody>
          <a:bodyPr vert="horz" anchor="ctr">
            <a:normAutofit/>
          </a:bodyPr>
          <a:lstStyle/>
          <a:p>
            <a:r>
              <a:rPr lang="es-ES" smtClean="0"/>
              <a:t>Haga clic para modificar el estilo de título del patrón</a:t>
            </a:r>
            <a:endParaRPr lang="en-US"/>
          </a:p>
        </p:txBody>
      </p:sp>
      <p:sp>
        <p:nvSpPr>
          <p:cNvPr id="1030" name="12 Marcador de texto"/>
          <p:cNvSpPr>
            <a:spLocks noGrp="1"/>
          </p:cNvSpPr>
          <p:nvPr>
            <p:ph type="body" idx="1"/>
          </p:nvPr>
        </p:nvSpPr>
        <p:spPr bwMode="auto">
          <a:xfrm>
            <a:off x="457200" y="1882775"/>
            <a:ext cx="82296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4" name="13 Marcador de fecha"/>
          <p:cNvSpPr>
            <a:spLocks noGrp="1"/>
          </p:cNvSpPr>
          <p:nvPr>
            <p:ph type="dt" sz="half" idx="2"/>
          </p:nvPr>
        </p:nvSpPr>
        <p:spPr>
          <a:xfrm>
            <a:off x="4791075" y="6481763"/>
            <a:ext cx="2133600" cy="301625"/>
          </a:xfrm>
          <a:prstGeom prst="rect">
            <a:avLst/>
          </a:prstGeom>
        </p:spPr>
        <p:txBody>
          <a:bodyPr vert="horz" anchor="b"/>
          <a:lstStyle>
            <a:lvl1pPr algn="l" eaLnBrk="1" latinLnBrk="0" hangingPunct="1">
              <a:defRPr kumimoji="0" sz="1000" b="0" smtClean="0">
                <a:solidFill>
                  <a:schemeClr val="tx1"/>
                </a:solidFill>
                <a:latin typeface="Arial" charset="0"/>
              </a:defRPr>
            </a:lvl1pPr>
          </a:lstStyle>
          <a:p>
            <a:pPr>
              <a:defRPr/>
            </a:pPr>
            <a:fld id="{688814B4-193C-4BD5-B9EF-974780CDC6BD}" type="datetimeFigureOut">
              <a:rPr lang="es-ES"/>
              <a:pPr>
                <a:defRPr/>
              </a:pPr>
              <a:t>26/10/2017</a:t>
            </a:fld>
            <a:endParaRPr lang="es-ES"/>
          </a:p>
        </p:txBody>
      </p:sp>
      <p:sp>
        <p:nvSpPr>
          <p:cNvPr id="3" name="2 Marcador de pie de página"/>
          <p:cNvSpPr>
            <a:spLocks noGrp="1"/>
          </p:cNvSpPr>
          <p:nvPr>
            <p:ph type="ftr" sz="quarter" idx="3"/>
          </p:nvPr>
        </p:nvSpPr>
        <p:spPr>
          <a:xfrm>
            <a:off x="457200" y="6481763"/>
            <a:ext cx="4259263" cy="301625"/>
          </a:xfrm>
          <a:prstGeom prst="rect">
            <a:avLst/>
          </a:prstGeom>
        </p:spPr>
        <p:txBody>
          <a:bodyPr vert="horz" anchor="b"/>
          <a:lstStyle>
            <a:lvl1pPr algn="r" eaLnBrk="1" latinLnBrk="0" hangingPunct="1">
              <a:defRPr kumimoji="0" sz="1000">
                <a:solidFill>
                  <a:schemeClr val="tx1"/>
                </a:solidFill>
                <a:latin typeface="Arial" charset="0"/>
              </a:defRPr>
            </a:lvl1pPr>
          </a:lstStyle>
          <a:p>
            <a:pPr>
              <a:defRPr/>
            </a:pPr>
            <a:endParaRPr lang="es-ES"/>
          </a:p>
        </p:txBody>
      </p:sp>
      <p:sp>
        <p:nvSpPr>
          <p:cNvPr id="23" name="22 Marcador de número de diapositiva"/>
          <p:cNvSpPr>
            <a:spLocks noGrp="1"/>
          </p:cNvSpPr>
          <p:nvPr>
            <p:ph type="sldNum" sz="quarter" idx="4"/>
          </p:nvPr>
        </p:nvSpPr>
        <p:spPr>
          <a:xfrm>
            <a:off x="7589838" y="6481763"/>
            <a:ext cx="503237" cy="301625"/>
          </a:xfrm>
          <a:prstGeom prst="rect">
            <a:avLst/>
          </a:prstGeom>
        </p:spPr>
        <p:txBody>
          <a:bodyPr vert="horz" anchor="b"/>
          <a:lstStyle>
            <a:lvl1pPr algn="ctr" eaLnBrk="1" latinLnBrk="0" hangingPunct="1">
              <a:defRPr kumimoji="0" sz="1200" smtClean="0">
                <a:solidFill>
                  <a:schemeClr val="tx1"/>
                </a:solidFill>
                <a:latin typeface="Arial" charset="0"/>
              </a:defRPr>
            </a:lvl1pPr>
          </a:lstStyle>
          <a:p>
            <a:pPr>
              <a:defRPr/>
            </a:pPr>
            <a:fld id="{0B51099C-BFB7-4099-8C3D-46863D04136E}" type="slidenum">
              <a:rPr lang="es-ES"/>
              <a:pPr>
                <a:defRPr/>
              </a:pPr>
              <a:t>‹Nº›</a:t>
            </a:fld>
            <a:endParaRPr lang="es-ES"/>
          </a:p>
        </p:txBody>
      </p:sp>
    </p:spTree>
  </p:cSld>
  <p:clrMap bg1="dk1" tx1="lt1" bg2="dk2" tx2="lt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14" r:id="rId6"/>
    <p:sldLayoutId id="2147483815" r:id="rId7"/>
    <p:sldLayoutId id="2147483823" r:id="rId8"/>
    <p:sldLayoutId id="2147483824" r:id="rId9"/>
    <p:sldLayoutId id="2147483816" r:id="rId10"/>
    <p:sldLayoutId id="2147483817" r:id="rId11"/>
  </p:sldLayoutIdLst>
  <p:txStyles>
    <p:titleStyle>
      <a:lvl1pPr marL="484188" algn="l" rtl="0" fontAlgn="base">
        <a:spcBef>
          <a:spcPct val="0"/>
        </a:spcBef>
        <a:spcAft>
          <a:spcPct val="0"/>
        </a:spcAft>
        <a:defRPr sz="4200" kern="1200">
          <a:ln w="6350">
            <a:solidFill>
              <a:schemeClr val="accent1">
                <a:shade val="43000"/>
              </a:schemeClr>
            </a:solidFill>
          </a:ln>
          <a:solidFill>
            <a:srgbClr val="FF5C9C"/>
          </a:solidFill>
          <a:effectLst>
            <a:outerShdw blurRad="26000" dist="26000" dir="14500000" algn="tl" rotWithShape="0">
              <a:srgbClr val="000000">
                <a:alpha val="40000"/>
              </a:srgbClr>
            </a:outerShdw>
          </a:effectLst>
          <a:latin typeface="+mj-lt"/>
          <a:ea typeface="+mj-ea"/>
          <a:cs typeface="+mj-cs"/>
        </a:defRPr>
      </a:lvl1pPr>
      <a:lvl2pPr marL="484188" algn="l" rtl="0" fontAlgn="base">
        <a:spcBef>
          <a:spcPct val="0"/>
        </a:spcBef>
        <a:spcAft>
          <a:spcPct val="0"/>
        </a:spcAft>
        <a:defRPr sz="4200">
          <a:solidFill>
            <a:srgbClr val="FF5C9C"/>
          </a:solidFill>
          <a:latin typeface="Century Gothic" pitchFamily="34" charset="0"/>
        </a:defRPr>
      </a:lvl2pPr>
      <a:lvl3pPr marL="484188" algn="l" rtl="0" fontAlgn="base">
        <a:spcBef>
          <a:spcPct val="0"/>
        </a:spcBef>
        <a:spcAft>
          <a:spcPct val="0"/>
        </a:spcAft>
        <a:defRPr sz="4200">
          <a:solidFill>
            <a:srgbClr val="FF5C9C"/>
          </a:solidFill>
          <a:latin typeface="Century Gothic" pitchFamily="34" charset="0"/>
        </a:defRPr>
      </a:lvl3pPr>
      <a:lvl4pPr marL="484188" algn="l" rtl="0" fontAlgn="base">
        <a:spcBef>
          <a:spcPct val="0"/>
        </a:spcBef>
        <a:spcAft>
          <a:spcPct val="0"/>
        </a:spcAft>
        <a:defRPr sz="4200">
          <a:solidFill>
            <a:srgbClr val="FF5C9C"/>
          </a:solidFill>
          <a:latin typeface="Century Gothic" pitchFamily="34" charset="0"/>
        </a:defRPr>
      </a:lvl4pPr>
      <a:lvl5pPr marL="484188" algn="l" rtl="0" fontAlgn="base">
        <a:spcBef>
          <a:spcPct val="0"/>
        </a:spcBef>
        <a:spcAft>
          <a:spcPct val="0"/>
        </a:spcAft>
        <a:defRPr sz="4200">
          <a:solidFill>
            <a:srgbClr val="FF5C9C"/>
          </a:solidFill>
          <a:latin typeface="Century Gothic" pitchFamily="34" charset="0"/>
        </a:defRPr>
      </a:lvl5pPr>
      <a:lvl6pPr marL="941388" algn="l" rtl="0" fontAlgn="base">
        <a:spcBef>
          <a:spcPct val="0"/>
        </a:spcBef>
        <a:spcAft>
          <a:spcPct val="0"/>
        </a:spcAft>
        <a:defRPr sz="4200">
          <a:solidFill>
            <a:srgbClr val="FF5C9C"/>
          </a:solidFill>
          <a:latin typeface="Century Gothic" pitchFamily="34" charset="0"/>
        </a:defRPr>
      </a:lvl6pPr>
      <a:lvl7pPr marL="1398588" algn="l" rtl="0" fontAlgn="base">
        <a:spcBef>
          <a:spcPct val="0"/>
        </a:spcBef>
        <a:spcAft>
          <a:spcPct val="0"/>
        </a:spcAft>
        <a:defRPr sz="4200">
          <a:solidFill>
            <a:srgbClr val="FF5C9C"/>
          </a:solidFill>
          <a:latin typeface="Century Gothic" pitchFamily="34" charset="0"/>
        </a:defRPr>
      </a:lvl7pPr>
      <a:lvl8pPr marL="1855788" algn="l" rtl="0" fontAlgn="base">
        <a:spcBef>
          <a:spcPct val="0"/>
        </a:spcBef>
        <a:spcAft>
          <a:spcPct val="0"/>
        </a:spcAft>
        <a:defRPr sz="4200">
          <a:solidFill>
            <a:srgbClr val="FF5C9C"/>
          </a:solidFill>
          <a:latin typeface="Century Gothic" pitchFamily="34" charset="0"/>
        </a:defRPr>
      </a:lvl8pPr>
      <a:lvl9pPr marL="2312988" algn="l" rtl="0" fontAlgn="base">
        <a:spcBef>
          <a:spcPct val="0"/>
        </a:spcBef>
        <a:spcAft>
          <a:spcPct val="0"/>
        </a:spcAft>
        <a:defRPr sz="4200">
          <a:solidFill>
            <a:srgbClr val="FF5C9C"/>
          </a:solidFill>
          <a:latin typeface="Century Gothic" pitchFamily="34" charset="0"/>
        </a:defRPr>
      </a:lvl9pPr>
    </p:titleStyle>
    <p:bodyStyle>
      <a:lvl1pPr marL="447675" indent="-382588" algn="l" rtl="0" fontAlgn="base">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822325" indent="-285750" algn="l" rtl="0" fontAlgn="base">
        <a:spcBef>
          <a:spcPct val="20000"/>
        </a:spcBef>
        <a:spcAft>
          <a:spcPct val="0"/>
        </a:spcAft>
        <a:buClr>
          <a:schemeClr val="accent1"/>
        </a:buClr>
        <a:buSzPct val="95000"/>
        <a:buFont typeface="Verdana" pitchFamily="34" charset="0"/>
        <a:buChar char="›"/>
        <a:defRPr sz="2600" kern="1200">
          <a:solidFill>
            <a:schemeClr val="tx1"/>
          </a:solidFill>
          <a:latin typeface="+mn-lt"/>
          <a:ea typeface="+mn-ea"/>
          <a:cs typeface="+mn-cs"/>
        </a:defRPr>
      </a:lvl2pPr>
      <a:lvl3pPr marL="1104900" indent="-228600" algn="l" rtl="0" fontAlgn="base">
        <a:spcBef>
          <a:spcPct val="20000"/>
        </a:spcBef>
        <a:spcAft>
          <a:spcPct val="0"/>
        </a:spcAft>
        <a:buClr>
          <a:schemeClr val="accent1"/>
        </a:buClr>
        <a:buFont typeface="Wingdings 2" pitchFamily="18" charset="2"/>
        <a:buChar char=""/>
        <a:defRPr sz="2400" kern="1200">
          <a:solidFill>
            <a:schemeClr val="tx1"/>
          </a:solidFill>
          <a:latin typeface="+mn-lt"/>
          <a:ea typeface="+mn-ea"/>
          <a:cs typeface="+mn-cs"/>
        </a:defRPr>
      </a:lvl3pPr>
      <a:lvl4pPr marL="1371600" indent="-209550" algn="l" rtl="0" fontAlgn="base">
        <a:spcBef>
          <a:spcPct val="20000"/>
        </a:spcBef>
        <a:spcAft>
          <a:spcPct val="0"/>
        </a:spcAft>
        <a:buClr>
          <a:schemeClr val="accent1"/>
        </a:buClr>
        <a:buFont typeface="Wingdings 2" pitchFamily="18" charset="2"/>
        <a:buChar char=""/>
        <a:defRPr sz="2000" kern="1200">
          <a:solidFill>
            <a:schemeClr val="tx1"/>
          </a:solidFill>
          <a:latin typeface="+mn-lt"/>
          <a:ea typeface="+mn-ea"/>
          <a:cs typeface="+mn-cs"/>
        </a:defRPr>
      </a:lvl4pPr>
      <a:lvl5pPr marL="1600200" indent="-209550" algn="l" rtl="0" fontAlgn="base">
        <a:spcBef>
          <a:spcPct val="20000"/>
        </a:spcBef>
        <a:spcAft>
          <a:spcPct val="0"/>
        </a:spcAft>
        <a:buClr>
          <a:srgbClr val="FF90B2"/>
        </a:buClr>
        <a:buFont typeface="Wingdings 2" pitchFamily="18" charset="2"/>
        <a:buChar char=""/>
        <a:defRPr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es.wikipedia.org/wiki/Folcsonom%C3%ADa"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www.maestrosdelweb.com/editorial/haciaxhtml/" TargetMode="External"/><Relationship Id="rId2" Type="http://schemas.openxmlformats.org/officeDocument/2006/relationships/hyperlink" Target="http://www.maestrosdelweb.com/editorial/estandaresweb/" TargetMode="Externa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8" Type="http://schemas.openxmlformats.org/officeDocument/2006/relationships/hyperlink" Target="http://www.maestrosdelweb.com/editorial/maquetando-con-hojas-de-estilo/" TargetMode="External"/><Relationship Id="rId3" Type="http://schemas.openxmlformats.org/officeDocument/2006/relationships/hyperlink" Target="http://www.maestrosdelweb.com/editorial/rubyonrails/" TargetMode="External"/><Relationship Id="rId7" Type="http://schemas.openxmlformats.org/officeDocument/2006/relationships/hyperlink" Target="http://www.maestrosdelweb.com/editorial/optiweb/" TargetMode="External"/><Relationship Id="rId2" Type="http://schemas.openxmlformats.org/officeDocument/2006/relationships/hyperlink" Target="http://www.maestrosdelweb.com/editorial/flash/" TargetMode="External"/><Relationship Id="rId1" Type="http://schemas.openxmlformats.org/officeDocument/2006/relationships/slideLayout" Target="../slideLayouts/slideLayout1.xml"/><Relationship Id="rId6" Type="http://schemas.openxmlformats.org/officeDocument/2006/relationships/hyperlink" Target="http://www.maestrosdelweb.com/editorial/seointro/" TargetMode="External"/><Relationship Id="rId11" Type="http://schemas.openxmlformats.org/officeDocument/2006/relationships/image" Target="../media/image5.jpeg"/><Relationship Id="rId5" Type="http://schemas.openxmlformats.org/officeDocument/2006/relationships/hyperlink" Target="http://www.maestrosdelweb.com/editorial/flashxml/" TargetMode="External"/><Relationship Id="rId10" Type="http://schemas.openxmlformats.org/officeDocument/2006/relationships/hyperlink" Target="http://www.maestrosdelweb.com/editorial/ajax/" TargetMode="External"/><Relationship Id="rId4" Type="http://schemas.openxmlformats.org/officeDocument/2006/relationships/hyperlink" Target="http://www.maestrosdelweb.com/editorial/redessociales/" TargetMode="External"/><Relationship Id="rId9" Type="http://schemas.openxmlformats.org/officeDocument/2006/relationships/hyperlink" Target="http://www.maestrosdelweb.com/editorial/sindicando/"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adelat.org/wiki/index.php/Portada"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899592" y="188640"/>
            <a:ext cx="6264696" cy="1584176"/>
          </a:xfrm>
        </p:spPr>
        <p:txBody>
          <a:bodyPr>
            <a:normAutofit fontScale="90000"/>
          </a:bodyPr>
          <a:lstStyle/>
          <a:p>
            <a:pPr marL="484632" algn="ctr" fontAlgn="auto">
              <a:spcAft>
                <a:spcPts val="0"/>
              </a:spcAft>
              <a:defRPr/>
            </a:pP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
            </a:r>
            <a:br>
              <a:rPr lang="es-CO" dirty="0" smtClean="0">
                <a:solidFill>
                  <a:schemeClr val="accent1">
                    <a:tint val="83000"/>
                    <a:satMod val="150000"/>
                  </a:schemeClr>
                </a:solidFill>
              </a:rPr>
            </a:br>
            <a:r>
              <a:rPr lang="es-CO" dirty="0" smtClean="0">
                <a:solidFill>
                  <a:schemeClr val="accent1">
                    <a:tint val="83000"/>
                    <a:satMod val="150000"/>
                  </a:schemeClr>
                </a:solidFill>
              </a:rPr>
              <a:t>¿QUE ES LA WEB 2.0</a:t>
            </a:r>
            <a:endParaRPr lang="es-CO" dirty="0">
              <a:solidFill>
                <a:schemeClr val="accent1">
                  <a:tint val="83000"/>
                  <a:satMod val="150000"/>
                </a:schemeClr>
              </a:solidFill>
            </a:endParaRPr>
          </a:p>
        </p:txBody>
      </p:sp>
      <p:sp>
        <p:nvSpPr>
          <p:cNvPr id="5" name="4 Subtítulo"/>
          <p:cNvSpPr>
            <a:spLocks noGrp="1"/>
          </p:cNvSpPr>
          <p:nvPr>
            <p:ph type="subTitle" idx="1"/>
          </p:nvPr>
        </p:nvSpPr>
        <p:spPr>
          <a:xfrm>
            <a:off x="827584" y="1988840"/>
            <a:ext cx="7137580" cy="4320480"/>
          </a:xfrm>
        </p:spPr>
        <p:txBody>
          <a:bodyPr>
            <a:normAutofit/>
          </a:bodyPr>
          <a:lstStyle/>
          <a:p>
            <a:pPr algn="l" fontAlgn="auto">
              <a:spcBef>
                <a:spcPct val="0"/>
              </a:spcBef>
              <a:spcAft>
                <a:spcPts val="0"/>
              </a:spcAft>
              <a:buClrTx/>
              <a:buSzTx/>
              <a:buFont typeface="Wingdings 2"/>
              <a:buNone/>
              <a:defRPr/>
            </a:pPr>
            <a:r>
              <a:rPr lang="es-CO" sz="2400" dirty="0" smtClean="0"/>
              <a:t> </a:t>
            </a:r>
            <a:r>
              <a:rPr lang="es-CO" sz="2400" dirty="0" smtClean="0">
                <a:latin typeface="Comic Sans MS" pitchFamily="66" charset="0"/>
              </a:rPr>
              <a:t>Es la nueva forma de aprovechar la red, permitiendo la participación activa de los usuarios, a través de opciones que le dan al usuario voz propia en la web, pudiendo administrar sus propios contenidos, opinar sobre otros, enviar y recibir información con otras personas de su mismo estatus o instituciones que así lo permitan. La estructura es más dinámica y utiliza formatos más modernos, que posibilitan más funciones.</a:t>
            </a:r>
          </a:p>
        </p:txBody>
      </p:sp>
      <p:pic>
        <p:nvPicPr>
          <p:cNvPr id="10244" name="8 Imagen" descr="http://www.ads.gobierno.pr/secciones/enlaces/imagenes/enlaces-foto-1.jpg"/>
          <p:cNvPicPr>
            <a:picLocks noChangeAspect="1" noChangeArrowheads="1"/>
          </p:cNvPicPr>
          <p:nvPr/>
        </p:nvPicPr>
        <p:blipFill>
          <a:blip r:embed="rId2"/>
          <a:srcRect/>
          <a:stretch>
            <a:fillRect/>
          </a:stretch>
        </p:blipFill>
        <p:spPr bwMode="auto">
          <a:xfrm>
            <a:off x="7092950" y="1557338"/>
            <a:ext cx="1809750" cy="1727200"/>
          </a:xfrm>
          <a:prstGeom prst="rect">
            <a:avLst/>
          </a:prstGeom>
          <a:noFill/>
          <a:ln w="9525">
            <a:noFill/>
            <a:miter lim="800000"/>
            <a:headEnd/>
            <a:tailEnd/>
          </a:ln>
        </p:spPr>
      </p:pic>
    </p:spTree>
  </p:cSld>
  <p:clrMapOvr>
    <a:masterClrMapping/>
  </p:clrMapOvr>
  <p:transition spd="med">
    <p:zoom dir="in"/>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395536" y="1268760"/>
            <a:ext cx="8136904" cy="3744416"/>
          </a:xfrm>
        </p:spPr>
        <p:txBody>
          <a:bodyPr>
            <a:normAutofit/>
          </a:bodyPr>
          <a:lstStyle/>
          <a:p>
            <a:pPr algn="just" fontAlgn="auto">
              <a:spcAft>
                <a:spcPts val="0"/>
              </a:spcAft>
              <a:buFont typeface="Arial" pitchFamily="34" charset="0"/>
              <a:buChar char="•"/>
              <a:defRPr/>
            </a:pPr>
            <a:r>
              <a:rPr lang="es-CO" sz="2000" b="1" dirty="0" smtClean="0">
                <a:latin typeface="Comic Sans MS" pitchFamily="66" charset="0"/>
              </a:rPr>
              <a:t>Escribir (Colaborar en la producción de contenidos por medio de Wikis, Blogs entre otras herramientas).</a:t>
            </a:r>
          </a:p>
          <a:p>
            <a:pPr algn="just" fontAlgn="auto">
              <a:spcAft>
                <a:spcPts val="0"/>
              </a:spcAft>
              <a:buFont typeface="Wingdings 2"/>
              <a:buNone/>
              <a:defRPr/>
            </a:pPr>
            <a:r>
              <a:rPr lang="es-CO" sz="2000" b="1" dirty="0" smtClean="0">
                <a:latin typeface="Comic Sans MS" pitchFamily="66" charset="0"/>
              </a:rPr>
              <a:t>Re-escribir la información</a:t>
            </a:r>
          </a:p>
          <a:p>
            <a:pPr algn="just" fontAlgn="auto">
              <a:spcAft>
                <a:spcPts val="0"/>
              </a:spcAft>
              <a:buFont typeface="Arial" pitchFamily="34" charset="0"/>
              <a:buChar char="•"/>
              <a:defRPr/>
            </a:pPr>
            <a:r>
              <a:rPr lang="es-CO" sz="2000" b="1" dirty="0" smtClean="0">
                <a:latin typeface="Comic Sans MS" pitchFamily="66" charset="0"/>
              </a:rPr>
              <a:t>Escuchar y hablar (Participar en video o teleconferencias por medio de herramientas como: Skype, Youtube entre otras). Recuperar información (A través de </a:t>
            </a:r>
            <a:r>
              <a:rPr lang="es-CO" sz="2000" b="1" dirty="0" smtClean="0">
                <a:latin typeface="Comic Sans MS" pitchFamily="66" charset="0"/>
                <a:hlinkClick r:id="rId2" tooltip="Folcsonomía"/>
              </a:rPr>
              <a:t>folcsonomías</a:t>
            </a:r>
            <a:r>
              <a:rPr lang="es-CO" sz="2000" b="1" dirty="0" smtClean="0">
                <a:latin typeface="Comic Sans MS" pitchFamily="66" charset="0"/>
              </a:rPr>
              <a:t> por medio de herramientas como: Delicioso, Meneame).</a:t>
            </a:r>
          </a:p>
          <a:p>
            <a:pPr algn="just" fontAlgn="auto">
              <a:spcAft>
                <a:spcPts val="0"/>
              </a:spcAft>
              <a:buFont typeface="Arial" pitchFamily="34" charset="0"/>
              <a:buChar char="•"/>
              <a:defRPr/>
            </a:pPr>
            <a:r>
              <a:rPr lang="es-CO" sz="2000" b="1" dirty="0" smtClean="0">
                <a:latin typeface="Comic Sans MS" pitchFamily="66" charset="0"/>
              </a:rPr>
              <a:t>Participar en redes sociales (Por medio de herramientas como: My space, Second Life, Facebook).</a:t>
            </a:r>
          </a:p>
          <a:p>
            <a:pPr algn="just" fontAlgn="auto">
              <a:spcAft>
                <a:spcPts val="0"/>
              </a:spcAft>
              <a:buFont typeface="Wingdings 2"/>
              <a:buNone/>
              <a:defRPr/>
            </a:pPr>
            <a:r>
              <a:rPr lang="es-CO" sz="2000" b="1" dirty="0" smtClean="0">
                <a:latin typeface="Comic Sans MS" pitchFamily="66" charset="0"/>
              </a:rPr>
              <a:t>actividad docente diaria y del tiempo que ello requiere</a:t>
            </a:r>
          </a:p>
          <a:p>
            <a:pPr algn="just" fontAlgn="auto">
              <a:spcAft>
                <a:spcPts val="0"/>
              </a:spcAft>
              <a:buFont typeface="Arial" pitchFamily="34" charset="0"/>
              <a:buChar char="•"/>
              <a:defRPr/>
            </a:pPr>
            <a:endParaRPr lang="es-CO" sz="2000" b="1" dirty="0" smtClean="0">
              <a:latin typeface="Comic Sans MS" pitchFamily="66" charset="0"/>
            </a:endParaRPr>
          </a:p>
          <a:p>
            <a:pPr algn="just" fontAlgn="auto">
              <a:spcAft>
                <a:spcPts val="0"/>
              </a:spcAft>
              <a:buFont typeface="Wingdings 2"/>
              <a:buNone/>
              <a:defRPr/>
            </a:pPr>
            <a:endParaRPr lang="es-CO" sz="2000" b="1" dirty="0"/>
          </a:p>
        </p:txBody>
      </p:sp>
      <p:pic>
        <p:nvPicPr>
          <p:cNvPr id="22531" name="Picture 2" descr="http://t2.gstatic.com/images?q=tbn:ANd9GcRdJV5bZL9DPXRvHkQcgQrSvHfFZmgHu4dvJ1oCgVrxrIMGMuqE"/>
          <p:cNvPicPr>
            <a:picLocks noChangeAspect="1" noChangeArrowheads="1"/>
          </p:cNvPicPr>
          <p:nvPr/>
        </p:nvPicPr>
        <p:blipFill>
          <a:blip r:embed="rId3"/>
          <a:srcRect/>
          <a:stretch>
            <a:fillRect/>
          </a:stretch>
        </p:blipFill>
        <p:spPr bwMode="auto">
          <a:xfrm>
            <a:off x="6011863" y="4652963"/>
            <a:ext cx="2305050" cy="1981200"/>
          </a:xfrm>
          <a:prstGeom prst="rect">
            <a:avLst/>
          </a:prstGeom>
          <a:noFill/>
          <a:ln w="9525">
            <a:noFill/>
            <a:miter lim="800000"/>
            <a:headEnd/>
            <a:tailEnd/>
          </a:ln>
        </p:spPr>
      </p:pic>
    </p:spTree>
  </p:cSld>
  <p:clrMapOvr>
    <a:masterClrMapping/>
  </p:clrMapOvr>
  <p:transition spd="slow">
    <p:circl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2477500" y="980728"/>
            <a:ext cx="6408712" cy="5400600"/>
          </a:xfrm>
        </p:spPr>
        <p:txBody>
          <a:bodyPr>
            <a:normAutofit fontScale="70000" lnSpcReduction="20000"/>
          </a:bodyPr>
          <a:lstStyle/>
          <a:p>
            <a:pPr algn="just" fontAlgn="auto">
              <a:spcAft>
                <a:spcPts val="0"/>
              </a:spcAft>
              <a:buFont typeface="Wingdings" pitchFamily="2" charset="2"/>
              <a:buChar char="v"/>
              <a:defRPr/>
            </a:pPr>
            <a:r>
              <a:rPr lang="es-CO" b="1" dirty="0" smtClean="0">
                <a:latin typeface="Comic Sans MS" pitchFamily="66" charset="0"/>
              </a:rPr>
              <a:t>A partir de lo anterior los principales beneficios que tiene la educación con la integración de la Web 2.0 son:</a:t>
            </a:r>
          </a:p>
          <a:p>
            <a:pPr algn="just" fontAlgn="auto">
              <a:spcAft>
                <a:spcPts val="0"/>
              </a:spcAft>
              <a:buFont typeface="Wingdings" pitchFamily="2" charset="2"/>
              <a:buChar char="ü"/>
              <a:defRPr/>
            </a:pPr>
            <a:r>
              <a:rPr lang="es-CO" b="1" dirty="0" smtClean="0">
                <a:latin typeface="Comic Sans MS" pitchFamily="66" charset="0"/>
              </a:rPr>
              <a:t>Compartir, cooperar, colaborar y participar, en la generación, investigación y divulgación del conocimiento desde lo individual hasta lo grupal o viceversa.</a:t>
            </a:r>
          </a:p>
          <a:p>
            <a:pPr algn="just" fontAlgn="auto">
              <a:spcAft>
                <a:spcPts val="0"/>
              </a:spcAft>
              <a:buFont typeface="Wingdings 2"/>
              <a:buNone/>
              <a:defRPr/>
            </a:pPr>
            <a:r>
              <a:rPr lang="es-CO" b="1" dirty="0" smtClean="0">
                <a:latin typeface="Comic Sans MS" pitchFamily="66" charset="0"/>
              </a:rPr>
              <a:t>Permitir al estudiante generar competencias en el campo tecnológico e informático, como un nuevo requerimiento que hoy en día exige al profesional del futuro, aprender a aprender.</a:t>
            </a:r>
          </a:p>
          <a:p>
            <a:pPr algn="just" fontAlgn="auto">
              <a:spcAft>
                <a:spcPts val="0"/>
              </a:spcAft>
              <a:buFont typeface="Wingdings" pitchFamily="2" charset="2"/>
              <a:buChar char="ü"/>
              <a:defRPr/>
            </a:pPr>
            <a:r>
              <a:rPr lang="es-CO" b="1" dirty="0" smtClean="0">
                <a:latin typeface="Comic Sans MS" pitchFamily="66" charset="0"/>
              </a:rPr>
              <a:t>Creación de redes virtuales de saberes y de investigación entre los diferentes actores educativos, que permita la interrelación e interacción en la producción de conocimiento.</a:t>
            </a:r>
          </a:p>
          <a:p>
            <a:pPr algn="just" fontAlgn="auto">
              <a:spcAft>
                <a:spcPts val="0"/>
              </a:spcAft>
              <a:buFont typeface="Wingdings" pitchFamily="2" charset="2"/>
              <a:buChar char="ü"/>
              <a:defRPr/>
            </a:pPr>
            <a:r>
              <a:rPr lang="es-CO" b="1" dirty="0" smtClean="0">
                <a:latin typeface="Comic Sans MS" pitchFamily="66" charset="0"/>
              </a:rPr>
              <a:t>Participación multidireccional a través de la red.</a:t>
            </a:r>
          </a:p>
          <a:p>
            <a:pPr algn="just" fontAlgn="auto">
              <a:spcAft>
                <a:spcPts val="0"/>
              </a:spcAft>
              <a:buFont typeface="Wingdings" pitchFamily="2" charset="2"/>
              <a:buChar char="ü"/>
              <a:defRPr/>
            </a:pPr>
            <a:r>
              <a:rPr lang="es-CO" b="1" dirty="0" smtClean="0">
                <a:latin typeface="Comic Sans MS" pitchFamily="66" charset="0"/>
              </a:rPr>
              <a:t>Ritmos de aprendizaje individuales y colectivos.</a:t>
            </a:r>
          </a:p>
          <a:p>
            <a:pPr algn="just" fontAlgn="auto">
              <a:spcAft>
                <a:spcPts val="0"/>
              </a:spcAft>
              <a:buFont typeface="Wingdings 2"/>
              <a:buNone/>
              <a:defRPr/>
            </a:pPr>
            <a:endParaRPr lang="es-CO" b="1" dirty="0">
              <a:latin typeface="Comic Sans MS" pitchFamily="66" charset="0"/>
            </a:endParaRPr>
          </a:p>
        </p:txBody>
      </p:sp>
      <p:pic>
        <p:nvPicPr>
          <p:cNvPr id="23555" name="Picture 2" descr="http://t0.gstatic.com/images?q=tbn:ANd9GcS0ErL5ltpMRcPdPnRlYSjKagjTwKZ7wtOXVZeYdZ1eAvBNX2AZX5W9yiY"/>
          <p:cNvPicPr>
            <a:picLocks noChangeAspect="1" noChangeArrowheads="1"/>
          </p:cNvPicPr>
          <p:nvPr/>
        </p:nvPicPr>
        <p:blipFill>
          <a:blip r:embed="rId2"/>
          <a:srcRect/>
          <a:stretch>
            <a:fillRect/>
          </a:stretch>
        </p:blipFill>
        <p:spPr bwMode="auto">
          <a:xfrm rot="-2110615">
            <a:off x="342900" y="2736850"/>
            <a:ext cx="1971675" cy="1190625"/>
          </a:xfrm>
          <a:prstGeom prst="rect">
            <a:avLst/>
          </a:prstGeom>
          <a:noFill/>
          <a:ln w="9525">
            <a:noFill/>
            <a:miter lim="800000"/>
            <a:headEnd/>
            <a:tailEnd/>
          </a:ln>
        </p:spPr>
      </p:pic>
    </p:spTree>
  </p:cSld>
  <p:clrMapOvr>
    <a:masterClrMapping/>
  </p:clrMapOvr>
  <p:transition spd="slow">
    <p:diamon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11560" y="548680"/>
            <a:ext cx="8062912" cy="1470025"/>
          </a:xfrm>
        </p:spPr>
        <p:txBody>
          <a:bodyPr/>
          <a:lstStyle/>
          <a:p>
            <a:pPr marL="484632" algn="l" fontAlgn="auto">
              <a:spcAft>
                <a:spcPts val="0"/>
              </a:spcAft>
              <a:defRPr/>
            </a:pPr>
            <a:r>
              <a:rPr lang="es-CO" dirty="0" smtClean="0">
                <a:solidFill>
                  <a:schemeClr val="accent1">
                    <a:tint val="83000"/>
                    <a:satMod val="150000"/>
                  </a:schemeClr>
                </a:solidFill>
              </a:rPr>
              <a:t>web grafía</a:t>
            </a:r>
            <a:endParaRPr lang="es-CO" dirty="0">
              <a:solidFill>
                <a:schemeClr val="accent1">
                  <a:tint val="83000"/>
                  <a:satMod val="150000"/>
                </a:schemeClr>
              </a:solidFill>
            </a:endParaRPr>
          </a:p>
        </p:txBody>
      </p:sp>
      <p:sp>
        <p:nvSpPr>
          <p:cNvPr id="3" name="2 Subtítulo"/>
          <p:cNvSpPr>
            <a:spLocks noGrp="1"/>
          </p:cNvSpPr>
          <p:nvPr>
            <p:ph type="subTitle" idx="1"/>
          </p:nvPr>
        </p:nvSpPr>
        <p:spPr/>
        <p:txBody>
          <a:bodyPr>
            <a:normAutofit/>
          </a:bodyPr>
          <a:lstStyle/>
          <a:p>
            <a:pPr algn="l" fontAlgn="auto">
              <a:spcAft>
                <a:spcPts val="0"/>
              </a:spcAft>
              <a:buFont typeface="Wingdings 2"/>
              <a:buNone/>
              <a:defRPr/>
            </a:pPr>
            <a:r>
              <a:rPr lang="es-CO" sz="2400" dirty="0" smtClean="0">
                <a:ln>
                  <a:noFill/>
                </a:ln>
                <a:solidFill>
                  <a:schemeClr val="tx1"/>
                </a:solidFill>
                <a:latin typeface="Comic Sans MS" pitchFamily="66" charset="0"/>
                <a:ea typeface="Times New Roman" pitchFamily="18" charset="0"/>
                <a:cs typeface="Times New Roman" pitchFamily="18" charset="0"/>
              </a:rPr>
              <a:t> http://odeo.com/audio/2069702/view]</a:t>
            </a:r>
            <a:endParaRPr lang="es-CO" sz="2400" dirty="0" smtClean="0">
              <a:ln>
                <a:noFill/>
              </a:ln>
              <a:solidFill>
                <a:schemeClr val="tx1"/>
              </a:solidFill>
              <a:latin typeface="Comic Sans MS" pitchFamily="66" charset="0"/>
            </a:endParaRPr>
          </a:p>
          <a:p>
            <a:pPr algn="l" fontAlgn="auto">
              <a:spcAft>
                <a:spcPts val="0"/>
              </a:spcAft>
              <a:buFont typeface="Wingdings 2"/>
              <a:buNone/>
              <a:defRPr/>
            </a:pPr>
            <a:r>
              <a:rPr lang="es-CO" sz="2400" dirty="0" smtClean="0">
                <a:solidFill>
                  <a:schemeClr val="tx1"/>
                </a:solidFill>
                <a:latin typeface="Comic Sans MS" pitchFamily="66" charset="0"/>
              </a:rPr>
              <a:t>www.google.com</a:t>
            </a:r>
            <a:endParaRPr lang="es-CO" sz="2400" dirty="0">
              <a:solidFill>
                <a:schemeClr val="tx1"/>
              </a:solidFill>
              <a:latin typeface="Comic Sans MS" pitchFamily="66" charset="0"/>
            </a:endParaRPr>
          </a:p>
        </p:txBody>
      </p:sp>
      <p:sp>
        <p:nvSpPr>
          <p:cNvPr id="24580" name="3 Rectángulo"/>
          <p:cNvSpPr>
            <a:spLocks noChangeArrowheads="1"/>
          </p:cNvSpPr>
          <p:nvPr/>
        </p:nvSpPr>
        <p:spPr bwMode="auto">
          <a:xfrm>
            <a:off x="684213" y="3105150"/>
            <a:ext cx="6983412" cy="831850"/>
          </a:xfrm>
          <a:prstGeom prst="rect">
            <a:avLst/>
          </a:prstGeom>
          <a:noFill/>
          <a:ln w="9525">
            <a:noFill/>
            <a:miter lim="800000"/>
            <a:headEnd/>
            <a:tailEnd/>
          </a:ln>
        </p:spPr>
        <p:txBody>
          <a:bodyPr>
            <a:spAutoFit/>
          </a:bodyPr>
          <a:lstStyle/>
          <a:p>
            <a:r>
              <a:rPr lang="es-CO" sz="2400">
                <a:latin typeface="Comic Sans MS" pitchFamily="66" charset="0"/>
              </a:rPr>
              <a:t>http://www.consumer.es/web/es/tecnologia/internet/2006/08/23/154903.php</a:t>
            </a:r>
          </a:p>
        </p:txBody>
      </p:sp>
      <p:sp>
        <p:nvSpPr>
          <p:cNvPr id="24581" name="4 Rectángulo"/>
          <p:cNvSpPr>
            <a:spLocks noChangeArrowheads="1"/>
          </p:cNvSpPr>
          <p:nvPr/>
        </p:nvSpPr>
        <p:spPr bwMode="auto">
          <a:xfrm>
            <a:off x="684213" y="4005263"/>
            <a:ext cx="7559675" cy="1692275"/>
          </a:xfrm>
          <a:prstGeom prst="rect">
            <a:avLst/>
          </a:prstGeom>
          <a:noFill/>
          <a:ln w="9525">
            <a:noFill/>
            <a:miter lim="800000"/>
            <a:headEnd/>
            <a:tailEnd/>
          </a:ln>
        </p:spPr>
        <p:txBody>
          <a:bodyPr>
            <a:spAutoFit/>
          </a:bodyPr>
          <a:lstStyle/>
          <a:p>
            <a:r>
              <a:rPr lang="es-CO" sz="2000">
                <a:latin typeface="Comic Sans MS" pitchFamily="66" charset="0"/>
              </a:rPr>
              <a:t>http://www.lalistaweb.com </a:t>
            </a:r>
          </a:p>
          <a:p>
            <a:r>
              <a:rPr lang="es-CO" sz="2000">
                <a:latin typeface="Comic Sans MS" pitchFamily="66" charset="0"/>
              </a:rPr>
              <a:t>Actualización Abril 2009 </a:t>
            </a:r>
          </a:p>
          <a:p>
            <a:endParaRPr lang="es-CO" sz="2000">
              <a:latin typeface="Comic Sans MS" pitchFamily="66" charset="0"/>
            </a:endParaRPr>
          </a:p>
          <a:p>
            <a:r>
              <a:rPr lang="es-CO" sz="2000">
                <a:latin typeface="Comic Sans MS" pitchFamily="66" charset="0"/>
              </a:rPr>
              <a:t>Wikipwdia.com</a:t>
            </a:r>
          </a:p>
          <a:p>
            <a:r>
              <a:rPr lang="es-CO" sz="2400">
                <a:latin typeface="Comic Sans MS" pitchFamily="66" charset="0"/>
              </a:rPr>
              <a:t>www.peremarques.net/</a:t>
            </a:r>
            <a:r>
              <a:rPr lang="es-CO" sz="2400" b="1">
                <a:latin typeface="Comic Sans MS" pitchFamily="66" charset="0"/>
              </a:rPr>
              <a:t>web</a:t>
            </a:r>
            <a:r>
              <a:rPr lang="es-CO" sz="2400">
                <a:latin typeface="Comic Sans MS" pitchFamily="66" charset="0"/>
              </a:rPr>
              <a:t>20.htm</a:t>
            </a:r>
            <a:r>
              <a:rPr lang="es-CO" sz="2000"/>
              <a:t> </a:t>
            </a:r>
            <a:endParaRPr lang="es-CO" sz="2000">
              <a:latin typeface="Comic Sans MS" pitchFamily="66" charset="0"/>
            </a:endParaRPr>
          </a:p>
        </p:txBody>
      </p:sp>
      <p:pic>
        <p:nvPicPr>
          <p:cNvPr id="24582" name="5 Imagen" descr="http://intrigapersonal.files.wordpress.com/2009/01/web2-0.jpg"/>
          <p:cNvPicPr>
            <a:picLocks noChangeAspect="1" noChangeArrowheads="1"/>
          </p:cNvPicPr>
          <p:nvPr/>
        </p:nvPicPr>
        <p:blipFill>
          <a:blip r:embed="rId2" cstate="print"/>
          <a:srcRect/>
          <a:stretch>
            <a:fillRect/>
          </a:stretch>
        </p:blipFill>
        <p:spPr bwMode="auto">
          <a:xfrm>
            <a:off x="6156325" y="3789363"/>
            <a:ext cx="2382838" cy="2655887"/>
          </a:xfrm>
          <a:prstGeom prst="rect">
            <a:avLst/>
          </a:prstGeom>
          <a:noFill/>
          <a:ln w="9525">
            <a:noFill/>
            <a:miter lim="800000"/>
            <a:headEnd/>
            <a:tailEnd/>
          </a:ln>
        </p:spPr>
      </p:pic>
    </p:spTree>
  </p:cSld>
  <p:clrMapOvr>
    <a:masterClrMapping/>
  </p:clrMapOvr>
  <p:transition spd="slow">
    <p:comb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endParaRPr lang="es-ES"/>
          </a:p>
        </p:txBody>
      </p:sp>
      <p:sp>
        <p:nvSpPr>
          <p:cNvPr id="4" name="AutoShape 2" descr="Resultado de imagen para caracteristicas de la web 1.0 2.0 3.0"/>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2052" name="Picture 4" descr="Resultado de imagen para caracteristicas de la web 1.0 2.0 3.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96" y="32930"/>
            <a:ext cx="9042574" cy="68937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4078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sultado de imagen para caracteristicas de la web 1.0 2.0 3.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34453"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7363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p:txBody>
          <a:bodyPr/>
          <a:lstStyle/>
          <a:p>
            <a:pPr marL="484632" algn="ctr" fontAlgn="auto">
              <a:spcAft>
                <a:spcPts val="0"/>
              </a:spcAft>
              <a:defRPr/>
            </a:pPr>
            <a:r>
              <a:rPr lang="es-CO" dirty="0" smtClean="0">
                <a:solidFill>
                  <a:schemeClr val="accent1">
                    <a:tint val="83000"/>
                    <a:satMod val="150000"/>
                  </a:schemeClr>
                </a:solidFill>
              </a:rPr>
              <a:t>¿ CUANDO SE CREO?</a:t>
            </a:r>
            <a:endParaRPr lang="es-CO" dirty="0">
              <a:solidFill>
                <a:schemeClr val="accent1">
                  <a:tint val="83000"/>
                  <a:satMod val="150000"/>
                </a:schemeClr>
              </a:solidFill>
            </a:endParaRPr>
          </a:p>
        </p:txBody>
      </p:sp>
      <p:sp>
        <p:nvSpPr>
          <p:cNvPr id="5" name="4 Subtítulo"/>
          <p:cNvSpPr>
            <a:spLocks noGrp="1"/>
          </p:cNvSpPr>
          <p:nvPr>
            <p:ph type="subTitle" idx="1"/>
          </p:nvPr>
        </p:nvSpPr>
        <p:spPr>
          <a:xfrm>
            <a:off x="539552" y="2852936"/>
            <a:ext cx="8062912" cy="2520280"/>
          </a:xfrm>
        </p:spPr>
        <p:txBody>
          <a:bodyPr>
            <a:normAutofit/>
          </a:bodyPr>
          <a:lstStyle/>
          <a:p>
            <a:pPr algn="ctr" fontAlgn="auto">
              <a:spcAft>
                <a:spcPts val="0"/>
              </a:spcAft>
              <a:buFont typeface="Wingdings 2"/>
              <a:buNone/>
              <a:defRPr/>
            </a:pPr>
            <a:r>
              <a:rPr lang="es-CO" dirty="0" smtClean="0">
                <a:latin typeface="Comic Sans MS" pitchFamily="66" charset="0"/>
              </a:rPr>
              <a:t>En el año 2004 fue la primera presentación del termino web 2.0 y en el 2005 fue su segunda presentación</a:t>
            </a:r>
            <a:endParaRPr lang="es-CO" dirty="0">
              <a:latin typeface="Comic Sans MS" pitchFamily="66" charset="0"/>
            </a:endParaRPr>
          </a:p>
        </p:txBody>
      </p:sp>
      <p:pic>
        <p:nvPicPr>
          <p:cNvPr id="12292" name="5 Imagen" descr="http://danielaelastica.blogspirit.com/images/thumb_pregunta.jpg"/>
          <p:cNvPicPr>
            <a:picLocks noChangeAspect="1" noChangeArrowheads="1"/>
          </p:cNvPicPr>
          <p:nvPr/>
        </p:nvPicPr>
        <p:blipFill>
          <a:blip r:embed="rId2"/>
          <a:srcRect/>
          <a:stretch>
            <a:fillRect/>
          </a:stretch>
        </p:blipFill>
        <p:spPr bwMode="auto">
          <a:xfrm>
            <a:off x="684213" y="4437063"/>
            <a:ext cx="1800225" cy="1728787"/>
          </a:xfrm>
          <a:prstGeom prst="rect">
            <a:avLst/>
          </a:prstGeom>
          <a:noFill/>
          <a:ln w="9525">
            <a:noFill/>
            <a:miter lim="800000"/>
            <a:headEnd/>
            <a:tailEnd/>
          </a:ln>
        </p:spPr>
      </p:pic>
    </p:spTree>
  </p:cSld>
  <p:clrMapOvr>
    <a:masterClrMapping/>
  </p:clrMapOvr>
  <p:transition spd="med">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540544" y="776289"/>
            <a:ext cx="8062912" cy="924520"/>
          </a:xfrm>
        </p:spPr>
        <p:txBody>
          <a:bodyPr/>
          <a:lstStyle/>
          <a:p>
            <a:pPr marL="484632" algn="ctr" fontAlgn="auto">
              <a:spcAft>
                <a:spcPts val="0"/>
              </a:spcAft>
              <a:defRPr/>
            </a:pPr>
            <a:r>
              <a:rPr lang="es-CO" dirty="0" smtClean="0">
                <a:solidFill>
                  <a:schemeClr val="accent1">
                    <a:tint val="83000"/>
                    <a:satMod val="150000"/>
                  </a:schemeClr>
                </a:solidFill>
              </a:rPr>
              <a:t>¿PARA QUE SIRVE?</a:t>
            </a:r>
            <a:endParaRPr lang="es-CO" dirty="0">
              <a:solidFill>
                <a:schemeClr val="accent1">
                  <a:tint val="83000"/>
                  <a:satMod val="150000"/>
                </a:schemeClr>
              </a:solidFill>
            </a:endParaRPr>
          </a:p>
        </p:txBody>
      </p:sp>
      <p:sp>
        <p:nvSpPr>
          <p:cNvPr id="5" name="4 Subtítulo"/>
          <p:cNvSpPr>
            <a:spLocks noGrp="1"/>
          </p:cNvSpPr>
          <p:nvPr>
            <p:ph type="subTitle" idx="1"/>
          </p:nvPr>
        </p:nvSpPr>
        <p:spPr>
          <a:xfrm>
            <a:off x="467544" y="1916832"/>
            <a:ext cx="8062912" cy="4248472"/>
          </a:xfrm>
        </p:spPr>
        <p:txBody>
          <a:bodyPr>
            <a:noAutofit/>
          </a:bodyPr>
          <a:lstStyle/>
          <a:p>
            <a:pPr algn="l" fontAlgn="auto">
              <a:spcAft>
                <a:spcPts val="0"/>
              </a:spcAft>
              <a:buFont typeface="Wingdings 2"/>
              <a:buNone/>
              <a:defRPr/>
            </a:pPr>
            <a:endParaRPr lang="es-CO" sz="2000" b="1" dirty="0" smtClean="0">
              <a:latin typeface="Comic Sans MS" pitchFamily="66" charset="0"/>
            </a:endParaRPr>
          </a:p>
          <a:p>
            <a:pPr algn="l" fontAlgn="auto">
              <a:spcAft>
                <a:spcPts val="0"/>
              </a:spcAft>
              <a:buFont typeface="Wingdings 2"/>
              <a:buNone/>
              <a:defRPr/>
            </a:pPr>
            <a:r>
              <a:rPr lang="es-CO" sz="2000" b="1" dirty="0" smtClean="0">
                <a:latin typeface="Comic Sans MS" pitchFamily="66" charset="0"/>
              </a:rPr>
              <a:t>servicios de la Web 2.0 son rápidos, cómodos, permiten compartir, vídeos, fotos, direcciones favoritas, noticias, que también permiten compartir todo tipo de archivos digitales, pero que están controlados por los propios usuarios</a:t>
            </a:r>
            <a:endParaRPr lang="es-CO" sz="2000" dirty="0">
              <a:latin typeface="Comic Sans MS" pitchFamily="66" charset="0"/>
            </a:endParaRPr>
          </a:p>
        </p:txBody>
      </p:sp>
      <p:sp>
        <p:nvSpPr>
          <p:cNvPr id="14340" name="Rectangle 1"/>
          <p:cNvSpPr>
            <a:spLocks noChangeArrowheads="1"/>
          </p:cNvSpPr>
          <p:nvPr/>
        </p:nvSpPr>
        <p:spPr bwMode="auto">
          <a:xfrm>
            <a:off x="369888" y="3933825"/>
            <a:ext cx="8774112" cy="706438"/>
          </a:xfrm>
          <a:prstGeom prst="rect">
            <a:avLst/>
          </a:prstGeom>
          <a:noFill/>
          <a:ln w="9525">
            <a:noFill/>
            <a:miter lim="800000"/>
            <a:headEnd/>
            <a:tailEnd/>
          </a:ln>
        </p:spPr>
        <p:txBody>
          <a:bodyPr anchor="ctr">
            <a:spAutoFit/>
          </a:bodyPr>
          <a:lstStyle/>
          <a:p>
            <a:pPr>
              <a:buFontTx/>
              <a:buChar char="•"/>
              <a:tabLst>
                <a:tab pos="457200" algn="l"/>
              </a:tabLst>
            </a:pPr>
            <a:r>
              <a:rPr lang="es-CO" sz="2000">
                <a:latin typeface="Comic Sans MS" pitchFamily="66" charset="0"/>
                <a:ea typeface="Times New Roman" pitchFamily="18" charset="0"/>
                <a:cs typeface="Helvetica"/>
              </a:rPr>
              <a:t>Transformar software de escritorio hacia la plataforma del web.</a:t>
            </a:r>
          </a:p>
          <a:p>
            <a:pPr eaLnBrk="0" hangingPunct="0">
              <a:buFontTx/>
              <a:buChar char="•"/>
              <a:tabLst>
                <a:tab pos="457200" algn="l"/>
              </a:tabLst>
            </a:pPr>
            <a:r>
              <a:rPr lang="es-CO" sz="2000">
                <a:latin typeface="Comic Sans MS" pitchFamily="66" charset="0"/>
                <a:ea typeface="Times New Roman" pitchFamily="18" charset="0"/>
                <a:cs typeface="Helvetica"/>
              </a:rPr>
              <a:t>Respeto a los </a:t>
            </a:r>
            <a:r>
              <a:rPr lang="es-CO" sz="2000">
                <a:latin typeface="Comic Sans MS" pitchFamily="66" charset="0"/>
                <a:ea typeface="Times New Roman" pitchFamily="18" charset="0"/>
                <a:cs typeface="Helvetica"/>
                <a:hlinkClick r:id="rId2" tooltip="Estándares web"/>
              </a:rPr>
              <a:t>estándares</a:t>
            </a:r>
            <a:r>
              <a:rPr lang="es-CO" sz="2000">
                <a:latin typeface="Comic Sans MS" pitchFamily="66" charset="0"/>
                <a:ea typeface="Times New Roman" pitchFamily="18" charset="0"/>
                <a:cs typeface="Helvetica"/>
              </a:rPr>
              <a:t> como el </a:t>
            </a:r>
            <a:r>
              <a:rPr lang="es-CO" sz="2000">
                <a:latin typeface="Comic Sans MS" pitchFamily="66" charset="0"/>
                <a:ea typeface="Times New Roman" pitchFamily="18" charset="0"/>
                <a:cs typeface="Helvetica"/>
                <a:hlinkClick r:id="rId3"/>
              </a:rPr>
              <a:t>XHTML</a:t>
            </a:r>
            <a:r>
              <a:rPr lang="es-CO" sz="2000">
                <a:latin typeface="Comic Sans MS" pitchFamily="66" charset="0"/>
                <a:ea typeface="Times New Roman" pitchFamily="18" charset="0"/>
                <a:cs typeface="Helvetica"/>
              </a:rPr>
              <a:t>.</a:t>
            </a:r>
            <a:endParaRPr lang="es-CO" sz="2000">
              <a:latin typeface="Comic Sans MS" pitchFamily="66" charset="0"/>
            </a:endParaRPr>
          </a:p>
        </p:txBody>
      </p:sp>
      <p:pic>
        <p:nvPicPr>
          <p:cNvPr id="14341" name="Picture 3" descr="http://t0.gstatic.com/images?q=tbn:ANd9GcR3lD02FXym2eOfHm132zEr8G9LJhNVd1JJaMNS8vBdd6ou6Zr6on7Q-dsApA"/>
          <p:cNvPicPr>
            <a:picLocks noChangeAspect="1" noChangeArrowheads="1"/>
          </p:cNvPicPr>
          <p:nvPr/>
        </p:nvPicPr>
        <p:blipFill>
          <a:blip r:embed="rId4"/>
          <a:srcRect/>
          <a:stretch>
            <a:fillRect/>
          </a:stretch>
        </p:blipFill>
        <p:spPr bwMode="auto">
          <a:xfrm>
            <a:off x="5364163" y="4941888"/>
            <a:ext cx="1655762" cy="1533525"/>
          </a:xfrm>
          <a:prstGeom prst="rect">
            <a:avLst/>
          </a:prstGeom>
          <a:noFill/>
          <a:ln w="9525">
            <a:noFill/>
            <a:miter lim="800000"/>
            <a:headEnd/>
            <a:tailEnd/>
          </a:ln>
        </p:spPr>
      </p:pic>
    </p:spTree>
  </p:cSld>
  <p:clrMapOvr>
    <a:masterClrMapping/>
  </p:clrMapOvr>
  <p:transition>
    <p:randomBa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467544" y="1340768"/>
            <a:ext cx="6120680" cy="4824536"/>
          </a:xfrm>
        </p:spPr>
        <p:txBody>
          <a:bodyPr>
            <a:normAutofit/>
          </a:bodyPr>
          <a:lstStyle/>
          <a:p>
            <a:pPr marR="0" algn="l" eaLnBrk="0" hangingPunct="0">
              <a:spcBef>
                <a:spcPct val="0"/>
              </a:spcBef>
              <a:buClrTx/>
              <a:buSzTx/>
              <a:buFontTx/>
              <a:buChar char="•"/>
              <a:tabLst>
                <a:tab pos="457200" algn="l"/>
              </a:tabLst>
              <a:defRPr/>
            </a:pPr>
            <a:r>
              <a:rPr lang="es-CO" sz="2000" dirty="0" smtClean="0">
                <a:ln>
                  <a:noFill/>
                </a:ln>
                <a:latin typeface="Comic Sans MS" pitchFamily="66" charset="0"/>
                <a:ea typeface="Times New Roman" pitchFamily="18" charset="0"/>
                <a:cs typeface="Helvetica"/>
              </a:rPr>
              <a:t>Uso de </a:t>
            </a:r>
            <a:r>
              <a:rPr lang="es-CO" sz="2000" dirty="0" smtClean="0">
                <a:ln>
                  <a:noFill/>
                </a:ln>
                <a:latin typeface="Comic Sans MS" pitchFamily="66" charset="0"/>
                <a:ea typeface="Times New Roman" pitchFamily="18" charset="0"/>
                <a:cs typeface="Helvetica"/>
                <a:hlinkClick r:id="rId2"/>
              </a:rPr>
              <a:t>Flash</a:t>
            </a:r>
            <a:r>
              <a:rPr lang="es-CO" sz="2000" dirty="0" smtClean="0">
                <a:ln>
                  <a:noFill/>
                </a:ln>
                <a:latin typeface="Comic Sans MS" pitchFamily="66" charset="0"/>
                <a:ea typeface="Times New Roman" pitchFamily="18" charset="0"/>
                <a:cs typeface="Helvetica"/>
              </a:rPr>
              <a:t>, Flex o Lazlo.</a:t>
            </a:r>
            <a:endParaRPr lang="es-CO" sz="2000" dirty="0" smtClean="0">
              <a:ln>
                <a:noFill/>
              </a:ln>
              <a:latin typeface="Comic Sans MS" pitchFamily="66" charset="0"/>
            </a:endParaRPr>
          </a:p>
          <a:p>
            <a:pPr marR="0" algn="l" eaLnBrk="0" hangingPunct="0">
              <a:spcBef>
                <a:spcPct val="0"/>
              </a:spcBef>
              <a:buClrTx/>
              <a:buSzTx/>
              <a:buFontTx/>
              <a:buChar char="•"/>
              <a:tabLst>
                <a:tab pos="457200" algn="l"/>
              </a:tabLst>
              <a:defRPr/>
            </a:pPr>
            <a:r>
              <a:rPr lang="es-CO" sz="2000" dirty="0" smtClean="0">
                <a:ln>
                  <a:noFill/>
                </a:ln>
                <a:latin typeface="Comic Sans MS" pitchFamily="66" charset="0"/>
                <a:ea typeface="Times New Roman" pitchFamily="18" charset="0"/>
                <a:cs typeface="Helvetica"/>
              </a:rPr>
              <a:t>Uso de </a:t>
            </a:r>
            <a:r>
              <a:rPr lang="es-CO" sz="2000" dirty="0" smtClean="0">
                <a:ln>
                  <a:noFill/>
                </a:ln>
                <a:latin typeface="Comic Sans MS" pitchFamily="66" charset="0"/>
                <a:ea typeface="Times New Roman" pitchFamily="18" charset="0"/>
                <a:cs typeface="Helvetica"/>
                <a:hlinkClick r:id="rId3"/>
              </a:rPr>
              <a:t>Ruby on Rails</a:t>
            </a:r>
            <a:r>
              <a:rPr lang="es-CO" sz="2000" dirty="0" smtClean="0">
                <a:ln>
                  <a:noFill/>
                </a:ln>
                <a:latin typeface="Comic Sans MS" pitchFamily="66" charset="0"/>
                <a:ea typeface="Times New Roman" pitchFamily="18" charset="0"/>
                <a:cs typeface="Helvetica"/>
              </a:rPr>
              <a:t> para programar páginas dinámicas.</a:t>
            </a:r>
            <a:endParaRPr lang="es-CO" sz="2000" dirty="0" smtClean="0">
              <a:ln>
                <a:noFill/>
              </a:ln>
              <a:latin typeface="Comic Sans MS" pitchFamily="66" charset="0"/>
            </a:endParaRPr>
          </a:p>
          <a:p>
            <a:pPr marR="0" algn="l" eaLnBrk="0" hangingPunct="0">
              <a:spcBef>
                <a:spcPct val="0"/>
              </a:spcBef>
              <a:buClrTx/>
              <a:buSzTx/>
              <a:buFontTx/>
              <a:buChar char="•"/>
              <a:tabLst>
                <a:tab pos="457200" algn="l"/>
              </a:tabLst>
              <a:defRPr/>
            </a:pPr>
            <a:r>
              <a:rPr lang="es-CO" sz="2000" dirty="0" smtClean="0">
                <a:ln>
                  <a:noFill/>
                </a:ln>
                <a:latin typeface="Comic Sans MS" pitchFamily="66" charset="0"/>
                <a:ea typeface="Times New Roman" pitchFamily="18" charset="0"/>
                <a:cs typeface="Helvetica"/>
              </a:rPr>
              <a:t>Utilización de </a:t>
            </a:r>
            <a:r>
              <a:rPr lang="es-CO" sz="2000" dirty="0" smtClean="0">
                <a:ln>
                  <a:noFill/>
                </a:ln>
                <a:latin typeface="Comic Sans MS" pitchFamily="66" charset="0"/>
                <a:ea typeface="Times New Roman" pitchFamily="18" charset="0"/>
                <a:cs typeface="Helvetica"/>
                <a:hlinkClick r:id="rId4"/>
              </a:rPr>
              <a:t>redes sociales</a:t>
            </a:r>
            <a:r>
              <a:rPr lang="es-CO" sz="2000" dirty="0" smtClean="0">
                <a:ln>
                  <a:noFill/>
                </a:ln>
                <a:latin typeface="Comic Sans MS" pitchFamily="66" charset="0"/>
                <a:ea typeface="Times New Roman" pitchFamily="18" charset="0"/>
                <a:cs typeface="Helvetica"/>
              </a:rPr>
              <a:t> al manejar usuarios y comunidades.</a:t>
            </a:r>
            <a:endParaRPr lang="es-CO" sz="2000" dirty="0" smtClean="0">
              <a:ln>
                <a:noFill/>
              </a:ln>
              <a:latin typeface="Comic Sans MS" pitchFamily="66" charset="0"/>
            </a:endParaRPr>
          </a:p>
          <a:p>
            <a:pPr marR="0" algn="l" eaLnBrk="0" hangingPunct="0">
              <a:spcBef>
                <a:spcPct val="0"/>
              </a:spcBef>
              <a:buClrTx/>
              <a:buSzTx/>
              <a:buFontTx/>
              <a:buChar char="•"/>
              <a:tabLst>
                <a:tab pos="457200" algn="l"/>
              </a:tabLst>
              <a:defRPr/>
            </a:pPr>
            <a:r>
              <a:rPr lang="es-CO" sz="2000" dirty="0" smtClean="0">
                <a:ln>
                  <a:noFill/>
                </a:ln>
                <a:latin typeface="Comic Sans MS" pitchFamily="66" charset="0"/>
                <a:ea typeface="Times New Roman" pitchFamily="18" charset="0"/>
                <a:cs typeface="Helvetica"/>
              </a:rPr>
              <a:t>Dar control total a los usuarios en el manejo de su información.</a:t>
            </a:r>
            <a:endParaRPr lang="es-CO" sz="2000" dirty="0" smtClean="0">
              <a:ln>
                <a:noFill/>
              </a:ln>
              <a:latin typeface="Comic Sans MS" pitchFamily="66" charset="0"/>
            </a:endParaRPr>
          </a:p>
          <a:p>
            <a:pPr marR="0" algn="l" eaLnBrk="0" hangingPunct="0">
              <a:spcBef>
                <a:spcPct val="0"/>
              </a:spcBef>
              <a:buClrTx/>
              <a:buSzTx/>
              <a:buFontTx/>
              <a:buChar char="•"/>
              <a:tabLst>
                <a:tab pos="457200" algn="l"/>
              </a:tabLst>
              <a:defRPr/>
            </a:pPr>
            <a:r>
              <a:rPr lang="es-CO" sz="2000" dirty="0" smtClean="0">
                <a:ln>
                  <a:noFill/>
                </a:ln>
                <a:latin typeface="Comic Sans MS" pitchFamily="66" charset="0"/>
                <a:ea typeface="Times New Roman" pitchFamily="18" charset="0"/>
                <a:cs typeface="Helvetica"/>
              </a:rPr>
              <a:t>Proveer Apis o </a:t>
            </a:r>
            <a:r>
              <a:rPr lang="es-CO" sz="2000" dirty="0" smtClean="0">
                <a:ln>
                  <a:noFill/>
                </a:ln>
                <a:latin typeface="Comic Sans MS" pitchFamily="66" charset="0"/>
                <a:ea typeface="Times New Roman" pitchFamily="18" charset="0"/>
                <a:cs typeface="Helvetica"/>
                <a:hlinkClick r:id="rId5"/>
              </a:rPr>
              <a:t>XML</a:t>
            </a:r>
            <a:r>
              <a:rPr lang="es-CO" sz="2000" dirty="0" smtClean="0">
                <a:ln>
                  <a:noFill/>
                </a:ln>
                <a:latin typeface="Comic Sans MS" pitchFamily="66" charset="0"/>
                <a:ea typeface="Times New Roman" pitchFamily="18" charset="0"/>
                <a:cs typeface="Helvetica"/>
              </a:rPr>
              <a:t> para que las aplicaciones puedan ser manipuladas por otros.</a:t>
            </a:r>
            <a:endParaRPr lang="es-CO" sz="2000" dirty="0" smtClean="0">
              <a:ln>
                <a:noFill/>
              </a:ln>
              <a:latin typeface="Comic Sans MS" pitchFamily="66" charset="0"/>
            </a:endParaRPr>
          </a:p>
          <a:p>
            <a:pPr marR="0" algn="l" eaLnBrk="0" hangingPunct="0">
              <a:spcBef>
                <a:spcPct val="0"/>
              </a:spcBef>
              <a:buClrTx/>
              <a:buSzTx/>
              <a:buFontTx/>
              <a:buChar char="•"/>
              <a:tabLst>
                <a:tab pos="457200" algn="l"/>
              </a:tabLst>
              <a:defRPr/>
            </a:pPr>
            <a:r>
              <a:rPr lang="es-CO" sz="2000" dirty="0" smtClean="0">
                <a:ln>
                  <a:noFill/>
                </a:ln>
                <a:latin typeface="Comic Sans MS" pitchFamily="66" charset="0"/>
                <a:ea typeface="Times New Roman" pitchFamily="18" charset="0"/>
                <a:cs typeface="Helvetica"/>
              </a:rPr>
              <a:t>Facilitar el </a:t>
            </a:r>
            <a:r>
              <a:rPr lang="es-CO" sz="2000" dirty="0" smtClean="0">
                <a:ln>
                  <a:noFill/>
                </a:ln>
                <a:latin typeface="Comic Sans MS" pitchFamily="66" charset="0"/>
                <a:ea typeface="Times New Roman" pitchFamily="18" charset="0"/>
                <a:cs typeface="Helvetica"/>
                <a:hlinkClick r:id="rId6"/>
              </a:rPr>
              <a:t>posicionamiento</a:t>
            </a:r>
            <a:r>
              <a:rPr lang="es-CO" sz="2000" dirty="0" smtClean="0">
                <a:ln>
                  <a:noFill/>
                </a:ln>
                <a:latin typeface="Comic Sans MS" pitchFamily="66" charset="0"/>
                <a:ea typeface="Times New Roman" pitchFamily="18" charset="0"/>
                <a:cs typeface="Helvetica"/>
              </a:rPr>
              <a:t> con </a:t>
            </a:r>
            <a:r>
              <a:rPr lang="es-CO" sz="2000" dirty="0" smtClean="0">
                <a:ln>
                  <a:noFill/>
                </a:ln>
                <a:latin typeface="Comic Sans MS" pitchFamily="66" charset="0"/>
                <a:ea typeface="Times New Roman" pitchFamily="18" charset="0"/>
                <a:cs typeface="Helvetica"/>
                <a:hlinkClick r:id="rId7"/>
              </a:rPr>
              <a:t>URL</a:t>
            </a:r>
            <a:r>
              <a:rPr lang="es-CO" sz="2000" dirty="0" smtClean="0">
                <a:ln>
                  <a:noFill/>
                </a:ln>
                <a:latin typeface="Comic Sans MS" pitchFamily="66" charset="0"/>
                <a:ea typeface="Times New Roman" pitchFamily="18" charset="0"/>
                <a:cs typeface="Helvetica"/>
              </a:rPr>
              <a:t> sencillos.</a:t>
            </a:r>
          </a:p>
          <a:p>
            <a:pPr marR="0" algn="l" eaLnBrk="0" hangingPunct="0">
              <a:spcBef>
                <a:spcPct val="0"/>
              </a:spcBef>
              <a:buClrTx/>
              <a:buSzTx/>
              <a:buFontTx/>
              <a:buChar char="•"/>
              <a:tabLst>
                <a:tab pos="457200" algn="l"/>
              </a:tabLst>
              <a:defRPr/>
            </a:pPr>
            <a:r>
              <a:rPr lang="es-CO" sz="2000" dirty="0" smtClean="0">
                <a:ln>
                  <a:noFill/>
                </a:ln>
                <a:latin typeface="Comic Sans MS" pitchFamily="66" charset="0"/>
                <a:ea typeface="Times New Roman" pitchFamily="18" charset="0"/>
                <a:cs typeface="Helvetica"/>
              </a:rPr>
              <a:t>Separación de contenido del diseño con uso de </a:t>
            </a:r>
            <a:r>
              <a:rPr lang="es-CO" sz="2000" dirty="0" smtClean="0">
                <a:ln>
                  <a:noFill/>
                </a:ln>
                <a:latin typeface="Comic Sans MS" pitchFamily="66" charset="0"/>
                <a:ea typeface="Times New Roman" pitchFamily="18" charset="0"/>
                <a:cs typeface="Helvetica"/>
                <a:hlinkClick r:id="rId8" tooltip="Maquetando con hojas de estilo"/>
              </a:rPr>
              <a:t>hojas de estilo</a:t>
            </a:r>
            <a:r>
              <a:rPr lang="es-CO" sz="2000" dirty="0" smtClean="0">
                <a:ln>
                  <a:noFill/>
                </a:ln>
                <a:latin typeface="Comic Sans MS" pitchFamily="66" charset="0"/>
                <a:ea typeface="Times New Roman" pitchFamily="18" charset="0"/>
                <a:cs typeface="Helvetica"/>
              </a:rPr>
              <a:t>.</a:t>
            </a:r>
            <a:endParaRPr lang="es-CO" sz="2000" dirty="0" smtClean="0">
              <a:ln>
                <a:noFill/>
              </a:ln>
              <a:latin typeface="Comic Sans MS" pitchFamily="66" charset="0"/>
            </a:endParaRPr>
          </a:p>
          <a:p>
            <a:pPr marR="0" algn="l" eaLnBrk="0" hangingPunct="0">
              <a:spcBef>
                <a:spcPct val="0"/>
              </a:spcBef>
              <a:buClrTx/>
              <a:buSzTx/>
              <a:buFontTx/>
              <a:buChar char="•"/>
              <a:tabLst>
                <a:tab pos="457200" algn="l"/>
              </a:tabLst>
              <a:defRPr/>
            </a:pPr>
            <a:r>
              <a:rPr lang="es-CO" sz="2000" dirty="0" smtClean="0">
                <a:ln>
                  <a:noFill/>
                </a:ln>
                <a:latin typeface="Comic Sans MS" pitchFamily="66" charset="0"/>
                <a:ea typeface="Times New Roman" pitchFamily="18" charset="0"/>
                <a:cs typeface="Helvetica"/>
                <a:hlinkClick r:id="rId9"/>
              </a:rPr>
              <a:t>Sindicación</a:t>
            </a:r>
            <a:r>
              <a:rPr lang="es-CO" sz="2000" dirty="0" smtClean="0">
                <a:ln>
                  <a:noFill/>
                </a:ln>
                <a:latin typeface="Comic Sans MS" pitchFamily="66" charset="0"/>
                <a:ea typeface="Times New Roman" pitchFamily="18" charset="0"/>
                <a:cs typeface="Helvetica"/>
              </a:rPr>
              <a:t> de contenidos.</a:t>
            </a:r>
            <a:endParaRPr lang="es-CO" sz="2000" dirty="0" smtClean="0">
              <a:ln>
                <a:noFill/>
              </a:ln>
              <a:latin typeface="Comic Sans MS" pitchFamily="66" charset="0"/>
            </a:endParaRPr>
          </a:p>
          <a:p>
            <a:pPr marR="0" algn="l" eaLnBrk="0" hangingPunct="0">
              <a:spcBef>
                <a:spcPct val="0"/>
              </a:spcBef>
              <a:buClrTx/>
              <a:buSzTx/>
              <a:buFontTx/>
              <a:buChar char="•"/>
              <a:tabLst>
                <a:tab pos="457200" algn="l"/>
              </a:tabLst>
              <a:defRPr/>
            </a:pPr>
            <a:r>
              <a:rPr lang="es-CO" sz="2000" dirty="0" smtClean="0">
                <a:ln>
                  <a:noFill/>
                </a:ln>
                <a:latin typeface="Comic Sans MS" pitchFamily="66" charset="0"/>
                <a:ea typeface="Times New Roman" pitchFamily="18" charset="0"/>
                <a:cs typeface="Helvetica"/>
                <a:hlinkClick r:id="rId10"/>
              </a:rPr>
              <a:t>Ajax</a:t>
            </a:r>
            <a:r>
              <a:rPr lang="es-CO" sz="2000" dirty="0" smtClean="0">
                <a:ln>
                  <a:noFill/>
                </a:ln>
                <a:latin typeface="Comic Sans MS" pitchFamily="66" charset="0"/>
                <a:ea typeface="Times New Roman" pitchFamily="18" charset="0"/>
                <a:cs typeface="Helvetica"/>
              </a:rPr>
              <a:t> (javascript asincrónico y XML).</a:t>
            </a:r>
            <a:endParaRPr lang="es-CO" sz="2000" dirty="0" smtClean="0">
              <a:ln>
                <a:noFill/>
              </a:ln>
              <a:latin typeface="Comic Sans MS" pitchFamily="66" charset="0"/>
            </a:endParaRPr>
          </a:p>
          <a:p>
            <a:pPr marR="0" algn="l" eaLnBrk="0" hangingPunct="0">
              <a:spcBef>
                <a:spcPct val="0"/>
              </a:spcBef>
              <a:buClrTx/>
              <a:buSzTx/>
              <a:buFontTx/>
              <a:buChar char="•"/>
              <a:tabLst>
                <a:tab pos="457200" algn="l"/>
              </a:tabLst>
              <a:defRPr/>
            </a:pPr>
            <a:endParaRPr lang="es-CO" sz="2000" dirty="0" smtClean="0">
              <a:ln>
                <a:noFill/>
              </a:ln>
              <a:latin typeface="Comic Sans MS" pitchFamily="66" charset="0"/>
            </a:endParaRPr>
          </a:p>
          <a:p>
            <a:pPr fontAlgn="auto">
              <a:spcAft>
                <a:spcPts val="0"/>
              </a:spcAft>
              <a:buFont typeface="Wingdings 2"/>
              <a:buNone/>
              <a:defRPr/>
            </a:pPr>
            <a:endParaRPr lang="es-CO" sz="2000" dirty="0"/>
          </a:p>
        </p:txBody>
      </p:sp>
      <p:pic>
        <p:nvPicPr>
          <p:cNvPr id="15363" name="Picture 2" descr="http://blog.educastur.es/ticquismiquis/files/2009/11/sirvenpara.jpg"/>
          <p:cNvPicPr>
            <a:picLocks noChangeAspect="1" noChangeArrowheads="1"/>
          </p:cNvPicPr>
          <p:nvPr/>
        </p:nvPicPr>
        <p:blipFill>
          <a:blip r:embed="rId11"/>
          <a:srcRect/>
          <a:stretch>
            <a:fillRect/>
          </a:stretch>
        </p:blipFill>
        <p:spPr bwMode="auto">
          <a:xfrm>
            <a:off x="6372225" y="3213100"/>
            <a:ext cx="2376488" cy="2278063"/>
          </a:xfrm>
          <a:prstGeom prst="rect">
            <a:avLst/>
          </a:prstGeom>
          <a:noFill/>
          <a:ln w="9525">
            <a:noFill/>
            <a:miter lim="800000"/>
            <a:headEnd/>
            <a:tailEnd/>
          </a:ln>
        </p:spPr>
      </p:pic>
    </p:spTree>
  </p:cSld>
  <p:clrMapOvr>
    <a:masterClrMapping/>
  </p:clrMapOvr>
  <p:transition spd="slow">
    <p:strips/>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40544" y="776289"/>
            <a:ext cx="8062912" cy="1212552"/>
          </a:xfrm>
        </p:spPr>
        <p:txBody>
          <a:bodyPr/>
          <a:lstStyle/>
          <a:p>
            <a:pPr marL="484632" algn="ctr" fontAlgn="auto">
              <a:spcAft>
                <a:spcPts val="0"/>
              </a:spcAft>
              <a:defRPr/>
            </a:pPr>
            <a:r>
              <a:rPr lang="es-CO" dirty="0" smtClean="0">
                <a:solidFill>
                  <a:schemeClr val="accent1">
                    <a:tint val="83000"/>
                    <a:satMod val="150000"/>
                  </a:schemeClr>
                </a:solidFill>
              </a:rPr>
              <a:t>HERRAMIENTAS 2.0</a:t>
            </a:r>
            <a:endParaRPr lang="es-CO" dirty="0">
              <a:solidFill>
                <a:schemeClr val="accent1">
                  <a:tint val="83000"/>
                  <a:satMod val="150000"/>
                </a:schemeClr>
              </a:solidFill>
            </a:endParaRPr>
          </a:p>
        </p:txBody>
      </p:sp>
      <p:sp>
        <p:nvSpPr>
          <p:cNvPr id="3" name="2 Subtítulo"/>
          <p:cNvSpPr>
            <a:spLocks noGrp="1"/>
          </p:cNvSpPr>
          <p:nvPr>
            <p:ph type="subTitle" idx="1"/>
          </p:nvPr>
        </p:nvSpPr>
        <p:spPr>
          <a:xfrm>
            <a:off x="540544" y="2250280"/>
            <a:ext cx="8062912" cy="3338960"/>
          </a:xfrm>
        </p:spPr>
        <p:txBody>
          <a:bodyPr>
            <a:normAutofit/>
          </a:bodyPr>
          <a:lstStyle/>
          <a:p>
            <a:pPr algn="l" fontAlgn="auto">
              <a:spcAft>
                <a:spcPts val="0"/>
              </a:spcAft>
              <a:buFont typeface="Wingdings" pitchFamily="2" charset="2"/>
              <a:buChar char="Ø"/>
              <a:defRPr/>
            </a:pPr>
            <a:r>
              <a:rPr lang="es-CO" dirty="0" smtClean="0">
                <a:latin typeface="Comic Sans MS" pitchFamily="66" charset="0"/>
              </a:rPr>
              <a:t>El conocimiento circulante</a:t>
            </a:r>
          </a:p>
          <a:p>
            <a:pPr algn="l" fontAlgn="auto">
              <a:spcAft>
                <a:spcPts val="0"/>
              </a:spcAft>
              <a:buFont typeface="Wingdings" pitchFamily="2" charset="2"/>
              <a:buChar char="Ø"/>
              <a:defRPr/>
            </a:pPr>
            <a:r>
              <a:rPr lang="es-CO" dirty="0" smtClean="0">
                <a:latin typeface="Comic Sans MS" pitchFamily="66" charset="0"/>
              </a:rPr>
              <a:t>La significatividad de los aprendizajes</a:t>
            </a:r>
          </a:p>
          <a:p>
            <a:pPr algn="l" fontAlgn="auto">
              <a:spcAft>
                <a:spcPts val="0"/>
              </a:spcAft>
              <a:buFont typeface="Wingdings" pitchFamily="2" charset="2"/>
              <a:buChar char="Ø"/>
              <a:defRPr/>
            </a:pPr>
            <a:r>
              <a:rPr lang="es-CO" dirty="0" smtClean="0">
                <a:latin typeface="Comic Sans MS" pitchFamily="66" charset="0"/>
              </a:rPr>
              <a:t>El aprendizaje colaborativo</a:t>
            </a:r>
          </a:p>
          <a:p>
            <a:pPr algn="l" fontAlgn="auto">
              <a:spcAft>
                <a:spcPts val="0"/>
              </a:spcAft>
              <a:buFont typeface="Wingdings" pitchFamily="2" charset="2"/>
              <a:buChar char="Ø"/>
              <a:defRPr/>
            </a:pPr>
            <a:r>
              <a:rPr lang="es-CO" dirty="0" smtClean="0">
                <a:latin typeface="Comic Sans MS" pitchFamily="66" charset="0"/>
              </a:rPr>
              <a:t>Grupos de estudio en Facebook:</a:t>
            </a:r>
          </a:p>
          <a:p>
            <a:pPr algn="l" fontAlgn="auto">
              <a:spcAft>
                <a:spcPts val="0"/>
              </a:spcAft>
              <a:buFont typeface="Courier New" pitchFamily="49" charset="0"/>
              <a:buChar char="o"/>
              <a:defRPr/>
            </a:pPr>
            <a:r>
              <a:rPr lang="es-CO" dirty="0" smtClean="0">
                <a:latin typeface="Comic Sans MS" pitchFamily="66" charset="0"/>
              </a:rPr>
              <a:t>El muro, Enlaces, fotos y videos, eventos, notas, chat, notificaciones</a:t>
            </a:r>
            <a:br>
              <a:rPr lang="es-CO" dirty="0" smtClean="0">
                <a:latin typeface="Comic Sans MS" pitchFamily="66" charset="0"/>
              </a:rPr>
            </a:br>
            <a:endParaRPr lang="es-CO" dirty="0">
              <a:latin typeface="Comic Sans MS" pitchFamily="66" charset="0"/>
            </a:endParaRPr>
          </a:p>
        </p:txBody>
      </p:sp>
      <p:pic>
        <p:nvPicPr>
          <p:cNvPr id="16388" name="3 Imagen" descr="http://www.perueduca.edu.pe/image/image_gallery?uuid=e7aebc8f-e047-415b-b089-3dfd18b1bfdb&amp;groupId=287217&amp;t=1299861439600"/>
          <p:cNvPicPr>
            <a:picLocks noChangeAspect="1" noChangeArrowheads="1"/>
          </p:cNvPicPr>
          <p:nvPr/>
        </p:nvPicPr>
        <p:blipFill>
          <a:blip r:embed="rId2"/>
          <a:srcRect/>
          <a:stretch>
            <a:fillRect/>
          </a:stretch>
        </p:blipFill>
        <p:spPr bwMode="auto">
          <a:xfrm>
            <a:off x="6516688" y="4724400"/>
            <a:ext cx="1630362" cy="1647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540544" y="776289"/>
            <a:ext cx="8062912" cy="1212552"/>
          </a:xfrm>
        </p:spPr>
        <p:txBody>
          <a:bodyPr/>
          <a:lstStyle/>
          <a:p>
            <a:pPr marL="484632" algn="ctr" fontAlgn="auto">
              <a:spcAft>
                <a:spcPts val="0"/>
              </a:spcAft>
              <a:defRPr/>
            </a:pPr>
            <a:r>
              <a:rPr lang="es-CO" dirty="0" smtClean="0">
                <a:solidFill>
                  <a:schemeClr val="accent1">
                    <a:tint val="83000"/>
                    <a:satMod val="150000"/>
                  </a:schemeClr>
                </a:solidFill>
              </a:rPr>
              <a:t>VENTAJAS</a:t>
            </a:r>
            <a:endParaRPr lang="es-CO" dirty="0">
              <a:solidFill>
                <a:schemeClr val="accent1">
                  <a:tint val="83000"/>
                  <a:satMod val="150000"/>
                </a:schemeClr>
              </a:solidFill>
            </a:endParaRPr>
          </a:p>
        </p:txBody>
      </p:sp>
      <p:sp>
        <p:nvSpPr>
          <p:cNvPr id="5" name="4 Subtítulo"/>
          <p:cNvSpPr>
            <a:spLocks noGrp="1"/>
          </p:cNvSpPr>
          <p:nvPr>
            <p:ph type="subTitle" idx="1"/>
          </p:nvPr>
        </p:nvSpPr>
        <p:spPr>
          <a:xfrm>
            <a:off x="540544" y="2492896"/>
            <a:ext cx="7343824" cy="3528392"/>
          </a:xfrm>
        </p:spPr>
        <p:txBody>
          <a:bodyPr>
            <a:normAutofit lnSpcReduction="10000"/>
          </a:bodyPr>
          <a:lstStyle/>
          <a:p>
            <a:pPr algn="l" fontAlgn="auto">
              <a:spcAft>
                <a:spcPts val="0"/>
              </a:spcAft>
              <a:buFont typeface="Wingdings 2"/>
              <a:buNone/>
              <a:defRPr/>
            </a:pPr>
            <a:r>
              <a:rPr lang="es-CO" sz="2400" b="1" dirty="0" smtClean="0">
                <a:latin typeface="Comic Sans MS" pitchFamily="66" charset="0"/>
              </a:rPr>
              <a:t>1.- Fácil acceso</a:t>
            </a:r>
            <a:endParaRPr lang="es-CO" sz="2400" dirty="0" smtClean="0">
              <a:latin typeface="Comic Sans MS" pitchFamily="66" charset="0"/>
            </a:endParaRPr>
          </a:p>
          <a:p>
            <a:pPr algn="l" fontAlgn="auto">
              <a:spcAft>
                <a:spcPts val="0"/>
              </a:spcAft>
              <a:buFont typeface="Wingdings 2"/>
              <a:buNone/>
              <a:defRPr/>
            </a:pPr>
            <a:r>
              <a:rPr lang="es-CO" sz="2400" dirty="0" smtClean="0">
                <a:latin typeface="Comic Sans MS" pitchFamily="66" charset="0"/>
              </a:rPr>
              <a:t> </a:t>
            </a:r>
          </a:p>
          <a:p>
            <a:pPr algn="l" fontAlgn="auto">
              <a:spcAft>
                <a:spcPts val="0"/>
              </a:spcAft>
              <a:buFont typeface="Wingdings 2"/>
              <a:buNone/>
              <a:defRPr/>
            </a:pPr>
            <a:r>
              <a:rPr lang="es-CO" sz="2400" b="1" dirty="0" smtClean="0">
                <a:latin typeface="Comic Sans MS" pitchFamily="66" charset="0"/>
              </a:rPr>
              <a:t>2.- Ahorro de tiempo</a:t>
            </a:r>
          </a:p>
          <a:p>
            <a:pPr algn="l" fontAlgn="auto">
              <a:spcAft>
                <a:spcPts val="0"/>
              </a:spcAft>
              <a:buFont typeface="Wingdings 2"/>
              <a:buNone/>
              <a:defRPr/>
            </a:pPr>
            <a:endParaRPr lang="es-CO" sz="2400" dirty="0" smtClean="0">
              <a:latin typeface="Comic Sans MS" pitchFamily="66" charset="0"/>
            </a:endParaRPr>
          </a:p>
          <a:p>
            <a:pPr algn="l" fontAlgn="auto">
              <a:spcAft>
                <a:spcPts val="0"/>
              </a:spcAft>
              <a:buFont typeface="Wingdings 2"/>
              <a:buNone/>
              <a:defRPr/>
            </a:pPr>
            <a:r>
              <a:rPr lang="es-CO" sz="2400" b="1" dirty="0" smtClean="0">
                <a:latin typeface="Comic Sans MS" pitchFamily="66" charset="0"/>
              </a:rPr>
              <a:t>3.- Más económico</a:t>
            </a:r>
          </a:p>
          <a:p>
            <a:pPr algn="l" fontAlgn="auto">
              <a:spcAft>
                <a:spcPts val="0"/>
              </a:spcAft>
              <a:buFont typeface="Wingdings 2"/>
              <a:buNone/>
              <a:defRPr/>
            </a:pPr>
            <a:endParaRPr lang="es-CO" sz="2400" dirty="0" smtClean="0">
              <a:latin typeface="Comic Sans MS" pitchFamily="66" charset="0"/>
            </a:endParaRPr>
          </a:p>
          <a:p>
            <a:pPr algn="l" fontAlgn="auto">
              <a:spcAft>
                <a:spcPts val="0"/>
              </a:spcAft>
              <a:buFont typeface="Wingdings 2"/>
              <a:buNone/>
              <a:defRPr/>
            </a:pPr>
            <a:r>
              <a:rPr lang="es-CO" sz="2400" b="1" dirty="0" smtClean="0">
                <a:latin typeface="Comic Sans MS" pitchFamily="66" charset="0"/>
              </a:rPr>
              <a:t>4.- Expansión del mercado</a:t>
            </a:r>
          </a:p>
          <a:p>
            <a:pPr algn="l" fontAlgn="auto">
              <a:spcAft>
                <a:spcPts val="0"/>
              </a:spcAft>
              <a:buFont typeface="Wingdings 2"/>
              <a:buNone/>
              <a:defRPr/>
            </a:pPr>
            <a:endParaRPr lang="es-CO" sz="2400" dirty="0" smtClean="0">
              <a:latin typeface="Comic Sans MS" pitchFamily="66" charset="0"/>
            </a:endParaRPr>
          </a:p>
          <a:p>
            <a:pPr algn="l" fontAlgn="auto">
              <a:spcAft>
                <a:spcPts val="0"/>
              </a:spcAft>
              <a:buFont typeface="Wingdings 2"/>
              <a:buNone/>
              <a:defRPr/>
            </a:pPr>
            <a:r>
              <a:rPr lang="es-CO" sz="2400" b="1" dirty="0" smtClean="0">
                <a:latin typeface="Comic Sans MS" pitchFamily="66" charset="0"/>
              </a:rPr>
              <a:t>5.- Convergencia mediática</a:t>
            </a:r>
            <a:endParaRPr lang="es-CO" sz="2400" dirty="0" smtClean="0">
              <a:latin typeface="Comic Sans MS" pitchFamily="66" charset="0"/>
            </a:endParaRPr>
          </a:p>
          <a:p>
            <a:pPr algn="l" fontAlgn="auto">
              <a:spcAft>
                <a:spcPts val="0"/>
              </a:spcAft>
              <a:buFont typeface="Wingdings 2"/>
              <a:buNone/>
              <a:defRPr/>
            </a:pPr>
            <a:r>
              <a:rPr lang="es-CO" sz="2400" dirty="0" smtClean="0">
                <a:latin typeface="Comic Sans MS" pitchFamily="66" charset="0"/>
              </a:rPr>
              <a:t> </a:t>
            </a:r>
            <a:endParaRPr lang="es-CO" sz="2400" dirty="0">
              <a:latin typeface="Comic Sans MS" pitchFamily="66" charset="0"/>
            </a:endParaRPr>
          </a:p>
        </p:txBody>
      </p:sp>
      <p:pic>
        <p:nvPicPr>
          <p:cNvPr id="17412" name="Picture 2" descr="http://t3.gstatic.com/images?q=tbn:ANd9GcTTN4LG_PNcXo6aEVAwmlu9wXukrSLq85gs-eA66kyKGeidl59YDeFRqRvD"/>
          <p:cNvPicPr>
            <a:picLocks noChangeAspect="1" noChangeArrowheads="1"/>
          </p:cNvPicPr>
          <p:nvPr/>
        </p:nvPicPr>
        <p:blipFill>
          <a:blip r:embed="rId2"/>
          <a:srcRect/>
          <a:stretch>
            <a:fillRect/>
          </a:stretch>
        </p:blipFill>
        <p:spPr bwMode="auto">
          <a:xfrm>
            <a:off x="5435600" y="2781300"/>
            <a:ext cx="1944688" cy="23034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540544" y="1196752"/>
            <a:ext cx="8062912" cy="3816424"/>
          </a:xfrm>
        </p:spPr>
        <p:txBody>
          <a:bodyPr>
            <a:noAutofit/>
          </a:bodyPr>
          <a:lstStyle/>
          <a:p>
            <a:pPr algn="l" fontAlgn="auto">
              <a:spcAft>
                <a:spcPts val="0"/>
              </a:spcAft>
              <a:buFont typeface="Wingdings 2"/>
              <a:buNone/>
              <a:defRPr/>
            </a:pPr>
            <a:r>
              <a:rPr lang="es-CO" sz="2400" b="1" dirty="0" smtClean="0">
                <a:latin typeface="Comic Sans MS" pitchFamily="66" charset="0"/>
              </a:rPr>
              <a:t>6.- Participación más activa</a:t>
            </a:r>
          </a:p>
          <a:p>
            <a:pPr algn="l" fontAlgn="auto">
              <a:spcAft>
                <a:spcPts val="0"/>
              </a:spcAft>
              <a:buFont typeface="Wingdings 2"/>
              <a:buNone/>
              <a:defRPr/>
            </a:pPr>
            <a:endParaRPr lang="es-CO" sz="2400" b="1" dirty="0" smtClean="0">
              <a:latin typeface="Comic Sans MS" pitchFamily="66" charset="0"/>
            </a:endParaRPr>
          </a:p>
          <a:p>
            <a:pPr algn="l" fontAlgn="auto">
              <a:spcAft>
                <a:spcPts val="0"/>
              </a:spcAft>
              <a:buFont typeface="Wingdings 2"/>
              <a:buNone/>
              <a:defRPr/>
            </a:pPr>
            <a:r>
              <a:rPr lang="es-CO" sz="2400" b="1" dirty="0" smtClean="0">
                <a:latin typeface="Comic Sans MS" pitchFamily="66" charset="0"/>
              </a:rPr>
              <a:t>7.- Mayor conocimiento de los clientes</a:t>
            </a:r>
          </a:p>
          <a:p>
            <a:pPr algn="l" fontAlgn="auto">
              <a:spcAft>
                <a:spcPts val="0"/>
              </a:spcAft>
              <a:buFont typeface="Wingdings 2"/>
              <a:buNone/>
              <a:defRPr/>
            </a:pPr>
            <a:endParaRPr lang="es-CO" sz="2400" dirty="0" smtClean="0">
              <a:latin typeface="Comic Sans MS" pitchFamily="66" charset="0"/>
            </a:endParaRPr>
          </a:p>
          <a:p>
            <a:pPr algn="l" fontAlgn="auto">
              <a:spcAft>
                <a:spcPts val="0"/>
              </a:spcAft>
              <a:buFont typeface="Wingdings 2"/>
              <a:buNone/>
              <a:defRPr/>
            </a:pPr>
            <a:r>
              <a:rPr lang="es-CO" sz="2400" dirty="0" smtClean="0">
                <a:latin typeface="Comic Sans MS" pitchFamily="66" charset="0"/>
              </a:rPr>
              <a:t> </a:t>
            </a:r>
            <a:r>
              <a:rPr lang="es-CO" sz="2400" b="1" dirty="0" smtClean="0">
                <a:latin typeface="Comic Sans MS" pitchFamily="66" charset="0"/>
              </a:rPr>
              <a:t>8.- Segmentación</a:t>
            </a:r>
            <a:endParaRPr lang="es-CO" sz="2400" dirty="0" smtClean="0">
              <a:latin typeface="Comic Sans MS" pitchFamily="66" charset="0"/>
            </a:endParaRPr>
          </a:p>
          <a:p>
            <a:pPr algn="l" fontAlgn="auto">
              <a:spcAft>
                <a:spcPts val="0"/>
              </a:spcAft>
              <a:buFont typeface="Wingdings 2"/>
              <a:buNone/>
              <a:defRPr/>
            </a:pPr>
            <a:r>
              <a:rPr lang="es-CO" sz="2400" dirty="0" smtClean="0">
                <a:latin typeface="Comic Sans MS" pitchFamily="66" charset="0"/>
              </a:rPr>
              <a:t> </a:t>
            </a:r>
          </a:p>
          <a:p>
            <a:pPr algn="l" fontAlgn="auto">
              <a:spcAft>
                <a:spcPts val="0"/>
              </a:spcAft>
              <a:buFont typeface="Wingdings 2"/>
              <a:buNone/>
              <a:defRPr/>
            </a:pPr>
            <a:r>
              <a:rPr lang="es-CO" sz="2400" b="1" dirty="0" smtClean="0">
                <a:latin typeface="Comic Sans MS" pitchFamily="66" charset="0"/>
              </a:rPr>
              <a:t>9.- Personalización</a:t>
            </a:r>
            <a:endParaRPr lang="es-CO" sz="2400" dirty="0" smtClean="0">
              <a:latin typeface="Comic Sans MS" pitchFamily="66" charset="0"/>
            </a:endParaRPr>
          </a:p>
          <a:p>
            <a:pPr algn="l" fontAlgn="auto">
              <a:spcAft>
                <a:spcPts val="0"/>
              </a:spcAft>
              <a:buFont typeface="Wingdings 2"/>
              <a:buNone/>
              <a:defRPr/>
            </a:pPr>
            <a:r>
              <a:rPr lang="es-CO" sz="2400" dirty="0" smtClean="0">
                <a:latin typeface="Comic Sans MS" pitchFamily="66" charset="0"/>
              </a:rPr>
              <a:t> </a:t>
            </a:r>
          </a:p>
          <a:p>
            <a:pPr algn="l" fontAlgn="auto">
              <a:spcAft>
                <a:spcPts val="0"/>
              </a:spcAft>
              <a:buFont typeface="Wingdings 2"/>
              <a:buNone/>
              <a:defRPr/>
            </a:pPr>
            <a:r>
              <a:rPr lang="es-CO" sz="2400" b="1" dirty="0" smtClean="0">
                <a:latin typeface="Comic Sans MS" pitchFamily="66" charset="0"/>
              </a:rPr>
              <a:t>10.- Fácil monitoreo</a:t>
            </a:r>
            <a:endParaRPr lang="es-CO" sz="2400" dirty="0" smtClean="0">
              <a:latin typeface="Comic Sans MS" pitchFamily="66" charset="0"/>
            </a:endParaRPr>
          </a:p>
          <a:p>
            <a:pPr fontAlgn="auto">
              <a:spcAft>
                <a:spcPts val="0"/>
              </a:spcAft>
              <a:buFont typeface="Wingdings 2"/>
              <a:buNone/>
              <a:defRPr/>
            </a:pPr>
            <a:endParaRPr lang="es-CO" sz="2400" dirty="0">
              <a:latin typeface="Comic Sans MS" pitchFamily="66" charset="0"/>
            </a:endParaRPr>
          </a:p>
        </p:txBody>
      </p:sp>
      <p:sp>
        <p:nvSpPr>
          <p:cNvPr id="18435" name="AutoShape 2" descr="data:image/jpg;base64,/9j/4AAQSkZJRgABAQAAAQABAAD/2wBDAAkGBwgHBgkIBwgKCgkLDRYPDQwMDRsUFRAWIB0iIiAdHx8kKDQsJCYxJx8fLT0tMTU3Ojo6Iys/RD84QzQ5Ojf/2wBDAQoKCg0MDRoPDxo3JR8lNzc3Nzc3Nzc3Nzc3Nzc3Nzc3Nzc3Nzc3Nzc3Nzc3Nzc3Nzc3Nzc3Nzc3Nzc3Nzc3Nzf/wAARCABRAGkDASIAAhEBAxEB/8QAHAAAAgIDAQEAAAAAAAAAAAAAAAQFBgIDCAcB/8QAQxAAAQIEBAIDDQUGBwEAAAAAAQIDAAQFEQYSITETUQciQRQWFzI3VXSBkZShsdIjQmFxwRU1UlZjsjM0YmRygpKj/8QAGgEAAwEBAQEAAAAAAAAAAAAAAAECBAUDBv/EAC0RAAIBAgQEAwkBAAAAAAAAAAABAgMRBBIhMQUTQVFhcYEGFCIjkaGxwdHx/9oADAMBAAIRAxEAPwCL6JeiuUxFTU1zECnTJuLIl5ZtWXihJsVKUNQLgiwsdL32j0vwRYG8yn3x/wCuFcKUUV7oooMrmShxDbbqFKTm8VdyPWAR64XTgvFzeVacTvl9Fkh4k5lpBJsTfa5vb9NIQEieiPAoFzRdB/vH/rj74IsDeZT74/8AXEfMYQxg4y+2nEz/ANskghSlKAuUnS6tNQfbbaM5TCGKJZ9L6a4rMHVLUnMuygpalkE5r2urYWGguDrcAd8EWBvMp98f+uDwRYG8yn3x/wCuCiYfxbI1Bl2cry5phGZKkOFRzA631URcHa9+UaJSgYopk5LvzOJX5ptlzRDhP2ydbgpvY7g67W0sIe4G/wAEWBvMp98f+uDwRYG8yn3x/wCuIdWEcRyy3XaTXpmULj6nVpB0Xcki420vbW9+3YWjnMKYylm1mXr7p1Uot8ZxKVlSsxucxOu19/xilBiuWnwRYG8yn3x/64+DojwKdqKffH/rimro+N25MLbrsyHrJBSZhadk2JuDz17L9t4k6TL4jl5lz9pVFczITLLjT8spRGizckG+itTr+MVypPYLk94JcC5yj9iKuBf/ADb9v74y8EWBvMp98f8AriElMN1d5DyziF5anEFMzlKm1uXDgzGyv6gsL26ghtvDWL3JQCTxO4GlBORV13TYAdqidxsfxBvEOLW4FZ6TOh+myVFmavhgOsqlUF12UW4VpUgDrFJUbggXNiTfYdkeG2MdbyVNnqVg+oSs++HVpl3ikp7LhR/WOR4Qzrfoq8nlC9FHzMWuKp0VeTyheij5mLXCARnKimWCVZM6Cdcp1Hqh1KgtIUk3SRcGI1VJBeUrjHhE3yEaj8okkJCEhKRYAWAi5ZbKxKbvqYPupZbKjqdgOZ5RrYZv9q91nFbnsH4CFnnONUMn3GRb1neHQsAawWaQz46gBJIEIvQ2+6CnKn1wi6YuCASmEg3iMdTYkGJRzW8IzKdb840wJbI9SFcVDiHFIWjtSdxyMXGizLUxJJDYyqRotPI8/XFUUnWG6NMmVn0EmyFnIr17fGHWhnj5ArXuWCv/ALiqPorv9hjiyO06/wDuKo+iu/2GOLIwFnW/RV5PKF6KPmYtcVToq8nlC9FHzMWuEAQQRiQorSQoBI8YW3gAg5N3M664fvLJ+MV3GlWebnGJRh9beVviKyKKbkmw2/L4xLsLLa1oO6VEfGKPiFidncRNOspSsTjpZlrK0OQ5CDy11/IxWL0jodbglGFTEtz2Se/f/Lv0GmMS1ViwEyXBydSFfHeH2sYuWAmpRCuZaVb4G8QDMhOPqmUNtfaS7yWXEX1zkkADnsfVDstRnWp+SMzwH5dc0hpwsuhYSSRdKrbG14xwnUWzO/XwmAlfPFX8NH36FgaxNTX9FrcZP9RH6i8Md1y0zYS77Tn4IWCfZFOq9LfkUzL6eCttl0pWhp5K1M3PVzgG45RXFXUoqPjHtjQsZOD+JGRez2GxEc1GbX3/AJ+T1JSDfaNbiSBftEVXBkzOO1PgF9xbAaUpSFqJA2ta+2sXF9NkkmOhQrKrHMkfM8QwcsDiOTKV9Lk9WF8TDc6s/eknD7UGOMI7OqiSjDE2k7pkVj/5mOMYxPc8zrfoq8nlC9FHzMWuKp0VeTyheij5mLXCAIwWpWqW7ZrbnsjOIybmVS80tJuAqxB9VoqMbsCtVt+ZkKitXVWlw5gCLa9vxim0qstyVJnkVDOifZWt2Suk+O6koX7LhXqj0CrSwqLNh/iJN0k8+UQkqzlbcamGwRnIyrTcewxrqUVWgtbNGzh/EYYZyhOGZSt1s9PR73s/AiO+mRZmaTMNhSlLc7oqICdnOGGtOf3lf9ozZq0rKuy6E1GnKaM4wtaZKSU31ELvmWSBa3IX7Yefw/SZm+eTQ2o9rRKPlpCDuCpcqzSk24g8nEhQHrFowzwtVbanepcT4XNJSco+aT6trvtfTYWedp0k3VXJeoIm1T4LbTYbWClJWFEruBqLW0ve8M8aiGsF7NIlgMJQm0svJnuCpRRl06uZI3+6d7mEX8JVNq5aDL4/0LsfYbQmaZNy7iUTMs80CdSpBt7dozSjUjvE6dOeErL5da781fp0t4dix4OYQ2ufm2mV8NbmRock3Jtf2ROd2tLm2mXkLQkq6x3sO2GqOGZahNNcMJWRmOnM6fC0aXJS2Z4p66tLW2EdbDJRpJNHwvEqvvGOnUvpe300/RYK2tDmH6gttQUlUo6QQdD1DHF0dYomFt0qpyyj1FyjykjkQg/pHJ0Z5wySseadzrfoq8nlC9FHzMWuPEuhvpMpcnRWcP4gmUyi5dREtMOXCFoJuEqV2EEnU2FrctfUO/TCv8y0f39r6o8xk7GiblGptAS6DceKobiIfvxwnnC++OjZgLA93Nbf+oy79MK/zLR/f2vqhp21QG9TMlIvMtTU822t5WVptxaUqcOmguddxtzirVnDcxOzdRn2qw3TmnZgrS60pSkBtDKW7rUCkApUhRsSU/xA9m3Ec/g+vPy638W0xpLbTjK0InWDxELLZULknKfs06jUXPbYiHmJPCMzOTjj2N6fwJiWeZCUzrOYF1UwV3N9QO6NBzQkm9hFZ5N3ZKilsa5/DE7LykwZWtTbHGddeSlrOEoUozCtCFbXdaJGgJa1303imTFWqkrVkzpl1yieEloNXHWuHCTf7wKbcikbwvOU7B0zNzjnfpTSzNP8ZTap9nTrKVY69bVdgTskARtlqdgeXdp60Y0krST5eCO7mLOE5LhWt7HIb/8ANUe/Ngo2sS4tscl6FNmUAZrk04tUvLNpcLrqgpSFFTitF3+0uBcEFI2MaV0CszEu+hmtzbjaJZpCXQVEl0FPFWRcZeqgAC51UpW51XTS8ColZWWaxlT22pdgs2ROS4zizoSTr4w4puRuQLxJUxzBdMrcvUpTGFPQliWEumWE+yGyLak2OpJ1/OI5q7E8rXVkYKdMuyvCVi9YdW0yltSXbXWLBavGv1+Cq1vFJctfWGqxTUVCVlFKrcmHJOUCXHppCHU9fJlespVgo5CAo3BCjbnCE5RsEPJUlGNKfYLCmgZ5gFoDjFISR2hUwpQJ/hT6/jFLwijOe/anoWtptpSu7mFApbLRb0/Dgp7fvK5w86eo3F7ItjjKnaXPTHEacT3I+tLjPilKkqy21N+qRrfUgnTaOTI9/wAaY+oGG8IP0DDVQRUZ+YQ4gvtEKQ3xCVLWVJsm/XVlCdAbdgtHgN/wEeU5ZncuEcqsA3jOCCJKCCCCAAggggAIIIIACCCCAAggggAwVvHyCCAD/9k="/>
          <p:cNvSpPr>
            <a:spLocks noChangeAspect="1" noChangeArrowheads="1"/>
          </p:cNvSpPr>
          <p:nvPr/>
        </p:nvSpPr>
        <p:spPr bwMode="auto">
          <a:xfrm>
            <a:off x="160338" y="-144463"/>
            <a:ext cx="304800" cy="304801"/>
          </a:xfrm>
          <a:prstGeom prst="rect">
            <a:avLst/>
          </a:prstGeom>
          <a:noFill/>
          <a:ln w="9525">
            <a:noFill/>
            <a:miter lim="800000"/>
            <a:headEnd/>
            <a:tailEnd/>
          </a:ln>
        </p:spPr>
        <p:txBody>
          <a:bodyPr/>
          <a:lstStyle/>
          <a:p>
            <a:endParaRPr lang="es-CO"/>
          </a:p>
        </p:txBody>
      </p:sp>
      <p:sp>
        <p:nvSpPr>
          <p:cNvPr id="18436" name="AutoShape 4" descr="data:image/jpg;base64,/9j/4AAQSkZJRgABAQAAAQABAAD/2wBDAAkGBwgHBgkIBwgKCgkLDRYPDQwMDRsUFRAWIB0iIiAdHx8kKDQsJCYxJx8fLT0tMTU3Ojo6Iys/RD84QzQ5Ojf/2wBDAQoKCg0MDRoPDxo3JR8lNzc3Nzc3Nzc3Nzc3Nzc3Nzc3Nzc3Nzc3Nzc3Nzc3Nzc3Nzc3Nzc3Nzc3Nzc3Nzc3Nzf/wAARCABRAGkDASIAAhEBAxEB/8QAHAAAAgIDAQEAAAAAAAAAAAAAAAQFBgIDCAcB/8QAQxAAAQIEBAIDDQUGBwEAAAAAAQIDAAQFEQYSITETUQciQRQWFzI3VXSBkZShsdIjQmFxwRU1UlZjsjM0YmRygpKj/8QAGgEAAwEBAQEAAAAAAAAAAAAAAAECBAUDBv/EAC0RAAIBAgQEAwkBAAAAAAAAAAABAgMRBBIhMQUTQVFhcYEGFCIjkaGxwdHx/9oADAMBAAIRAxEAPwCL6JeiuUxFTU1zECnTJuLIl5ZtWXihJsVKUNQLgiwsdL32j0vwRYG8yn3x/wCuFcKUUV7oooMrmShxDbbqFKTm8VdyPWAR64XTgvFzeVacTvl9Fkh4k5lpBJsTfa5vb9NIQEieiPAoFzRdB/vH/rj74IsDeZT74/8AXEfMYQxg4y+2nEz/ANskghSlKAuUnS6tNQfbbaM5TCGKJZ9L6a4rMHVLUnMuygpalkE5r2urYWGguDrcAd8EWBvMp98f+uDwRYG8yn3x/wCuCiYfxbI1Bl2cry5phGZKkOFRzA631URcHa9+UaJSgYopk5LvzOJX5ptlzRDhP2ydbgpvY7g67W0sIe4G/wAEWBvMp98f+uDwRYG8yn3x/wCuIdWEcRyy3XaTXpmULj6nVpB0Xcki420vbW9+3YWjnMKYylm1mXr7p1Uot8ZxKVlSsxucxOu19/xilBiuWnwRYG8yn3x/64+DojwKdqKffH/rimro+N25MLbrsyHrJBSZhadk2JuDz17L9t4k6TL4jl5lz9pVFczITLLjT8spRGizckG+itTr+MVypPYLk94JcC5yj9iKuBf/ADb9v74y8EWBvMp98f8AriElMN1d5DyziF5anEFMzlKm1uXDgzGyv6gsL26ghtvDWL3JQCTxO4GlBORV13TYAdqidxsfxBvEOLW4FZ6TOh+myVFmavhgOsqlUF12UW4VpUgDrFJUbggXNiTfYdkeG2MdbyVNnqVg+oSs++HVpl3ikp7LhR/WOR4Qzrfoq8nlC9FHzMWuKp0VeTyheij5mLXCARnKimWCVZM6Cdcp1Hqh1KgtIUk3SRcGI1VJBeUrjHhE3yEaj8okkJCEhKRYAWAi5ZbKxKbvqYPupZbKjqdgOZ5RrYZv9q91nFbnsH4CFnnONUMn3GRb1neHQsAawWaQz46gBJIEIvQ2+6CnKn1wi6YuCASmEg3iMdTYkGJRzW8IzKdb840wJbI9SFcVDiHFIWjtSdxyMXGizLUxJJDYyqRotPI8/XFUUnWG6NMmVn0EmyFnIr17fGHWhnj5ArXuWCv/ALiqPorv9hjiyO06/wDuKo+iu/2GOLIwFnW/RV5PKF6KPmYtcVToq8nlC9FHzMWuEAQQRiQorSQoBI8YW3gAg5N3M664fvLJ+MV3GlWebnGJRh9beVviKyKKbkmw2/L4xLsLLa1oO6VEfGKPiFidncRNOspSsTjpZlrK0OQ5CDy11/IxWL0jodbglGFTEtz2Se/f/Lv0GmMS1ViwEyXBydSFfHeH2sYuWAmpRCuZaVb4G8QDMhOPqmUNtfaS7yWXEX1zkkADnsfVDstRnWp+SMzwH5dc0hpwsuhYSSRdKrbG14xwnUWzO/XwmAlfPFX8NH36FgaxNTX9FrcZP9RH6i8Md1y0zYS77Tn4IWCfZFOq9LfkUzL6eCttl0pWhp5K1M3PVzgG45RXFXUoqPjHtjQsZOD+JGRez2GxEc1GbX3/AJ+T1JSDfaNbiSBftEVXBkzOO1PgF9xbAaUpSFqJA2ta+2sXF9NkkmOhQrKrHMkfM8QwcsDiOTKV9Lk9WF8TDc6s/eknD7UGOMI7OqiSjDE2k7pkVj/5mOMYxPc8zrfoq8nlC9FHzMWuKp0VeTyheij5mLXCAIwWpWqW7ZrbnsjOIybmVS80tJuAqxB9VoqMbsCtVt+ZkKitXVWlw5gCLa9vxim0qstyVJnkVDOifZWt2Suk+O6koX7LhXqj0CrSwqLNh/iJN0k8+UQkqzlbcamGwRnIyrTcewxrqUVWgtbNGzh/EYYZyhOGZSt1s9PR73s/AiO+mRZmaTMNhSlLc7oqICdnOGGtOf3lf9ozZq0rKuy6E1GnKaM4wtaZKSU31ELvmWSBa3IX7Yefw/SZm+eTQ2o9rRKPlpCDuCpcqzSk24g8nEhQHrFowzwtVbanepcT4XNJSco+aT6trvtfTYWedp0k3VXJeoIm1T4LbTYbWClJWFEruBqLW0ve8M8aiGsF7NIlgMJQm0svJnuCpRRl06uZI3+6d7mEX8JVNq5aDL4/0LsfYbQmaZNy7iUTMs80CdSpBt7dozSjUjvE6dOeErL5da781fp0t4dix4OYQ2ufm2mV8NbmRock3Jtf2ROd2tLm2mXkLQkq6x3sO2GqOGZahNNcMJWRmOnM6fC0aXJS2Z4p66tLW2EdbDJRpJNHwvEqvvGOnUvpe300/RYK2tDmH6gttQUlUo6QQdD1DHF0dYomFt0qpyyj1FyjykjkQg/pHJ0Z5wySseadzrfoq8nlC9FHzMWuPEuhvpMpcnRWcP4gmUyi5dREtMOXCFoJuEqV2EEnU2FrctfUO/TCv8y0f39r6o8xk7GiblGptAS6DceKobiIfvxwnnC++OjZgLA93Nbf+oy79MK/zLR/f2vqhp21QG9TMlIvMtTU822t5WVptxaUqcOmguddxtzirVnDcxOzdRn2qw3TmnZgrS60pSkBtDKW7rUCkApUhRsSU/xA9m3Ec/g+vPy638W0xpLbTjK0InWDxELLZULknKfs06jUXPbYiHmJPCMzOTjj2N6fwJiWeZCUzrOYF1UwV3N9QO6NBzQkm9hFZ5N3ZKilsa5/DE7LykwZWtTbHGddeSlrOEoUozCtCFbXdaJGgJa1303imTFWqkrVkzpl1yieEloNXHWuHCTf7wKbcikbwvOU7B0zNzjnfpTSzNP8ZTap9nTrKVY69bVdgTskARtlqdgeXdp60Y0krST5eCO7mLOE5LhWt7HIb/8ANUe/Ngo2sS4tscl6FNmUAZrk04tUvLNpcLrqgpSFFTitF3+0uBcEFI2MaV0CszEu+hmtzbjaJZpCXQVEl0FPFWRcZeqgAC51UpW51XTS8ColZWWaxlT22pdgs2ROS4zizoSTr4w4puRuQLxJUxzBdMrcvUpTGFPQliWEumWE+yGyLak2OpJ1/OI5q7E8rXVkYKdMuyvCVi9YdW0yltSXbXWLBavGv1+Cq1vFJctfWGqxTUVCVlFKrcmHJOUCXHppCHU9fJlespVgo5CAo3BCjbnCE5RsEPJUlGNKfYLCmgZ5gFoDjFISR2hUwpQJ/hT6/jFLwijOe/anoWtptpSu7mFApbLRb0/Dgp7fvK5w86eo3F7ItjjKnaXPTHEacT3I+tLjPilKkqy21N+qRrfUgnTaOTI9/wAaY+oGG8IP0DDVQRUZ+YQ4gvtEKQ3xCVLWVJsm/XVlCdAbdgtHgN/wEeU5ZncuEcqsA3jOCCJKCCCCAAggggAIIIIACCCCAAggggAwVvHyCCAD/9k="/>
          <p:cNvSpPr>
            <a:spLocks noChangeAspect="1" noChangeArrowheads="1"/>
          </p:cNvSpPr>
          <p:nvPr/>
        </p:nvSpPr>
        <p:spPr bwMode="auto">
          <a:xfrm>
            <a:off x="160338" y="-144463"/>
            <a:ext cx="304800" cy="304801"/>
          </a:xfrm>
          <a:prstGeom prst="rect">
            <a:avLst/>
          </a:prstGeom>
          <a:noFill/>
          <a:ln w="9525">
            <a:noFill/>
            <a:miter lim="800000"/>
            <a:headEnd/>
            <a:tailEnd/>
          </a:ln>
        </p:spPr>
        <p:txBody>
          <a:bodyPr/>
          <a:lstStyle/>
          <a:p>
            <a:endParaRPr lang="es-CO"/>
          </a:p>
        </p:txBody>
      </p:sp>
      <p:sp>
        <p:nvSpPr>
          <p:cNvPr id="18437" name="AutoShape 6" descr="data:image/jpg;base64,/9j/4AAQSkZJRgABAQAAAQABAAD/2wBDAAkGBwgHBgkIBwgKCgkLDRYPDQwMDRsUFRAWIB0iIiAdHx8kKDQsJCYxJx8fLT0tMTU3Ojo6Iys/RD84QzQ5Ojf/2wBDAQoKCg0MDRoPDxo3JR8lNzc3Nzc3Nzc3Nzc3Nzc3Nzc3Nzc3Nzc3Nzc3Nzc3Nzc3Nzc3Nzc3Nzc3Nzc3Nzc3Nzf/wAARCABRAGkDASIAAhEBAxEB/8QAHAAAAgIDAQEAAAAAAAAAAAAAAAQFBgIDCAcB/8QAQxAAAQIEBAIDDQUGBwEAAAAAAQIDAAQFEQYSITETUQciQRQWFzI3VXSBkZShsdIjQmFxwRU1UlZjsjM0YmRygpKj/8QAGgEAAwEBAQEAAAAAAAAAAAAAAAECBAUDBv/EAC0RAAIBAgQEAwkBAAAAAAAAAAABAgMRBBIhMQUTQVFhcYEGFCIjkaGxwdHx/9oADAMBAAIRAxEAPwCL6JeiuUxFTU1zECnTJuLIl5ZtWXihJsVKUNQLgiwsdL32j0vwRYG8yn3x/wCuFcKUUV7oooMrmShxDbbqFKTm8VdyPWAR64XTgvFzeVacTvl9Fkh4k5lpBJsTfa5vb9NIQEieiPAoFzRdB/vH/rj74IsDeZT74/8AXEfMYQxg4y+2nEz/ANskghSlKAuUnS6tNQfbbaM5TCGKJZ9L6a4rMHVLUnMuygpalkE5r2urYWGguDrcAd8EWBvMp98f+uDwRYG8yn3x/wCuCiYfxbI1Bl2cry5phGZKkOFRzA631URcHa9+UaJSgYopk5LvzOJX5ptlzRDhP2ydbgpvY7g67W0sIe4G/wAEWBvMp98f+uDwRYG8yn3x/wCuIdWEcRyy3XaTXpmULj6nVpB0Xcki420vbW9+3YWjnMKYylm1mXr7p1Uot8ZxKVlSsxucxOu19/xilBiuWnwRYG8yn3x/64+DojwKdqKffH/rimro+N25MLbrsyHrJBSZhadk2JuDz17L9t4k6TL4jl5lz9pVFczITLLjT8spRGizckG+itTr+MVypPYLk94JcC5yj9iKuBf/ADb9v74y8EWBvMp98f8AriElMN1d5DyziF5anEFMzlKm1uXDgzGyv6gsL26ghtvDWL3JQCTxO4GlBORV13TYAdqidxsfxBvEOLW4FZ6TOh+myVFmavhgOsqlUF12UW4VpUgDrFJUbggXNiTfYdkeG2MdbyVNnqVg+oSs++HVpl3ikp7LhR/WOR4Qzrfoq8nlC9FHzMWuKp0VeTyheij5mLXCARnKimWCVZM6Cdcp1Hqh1KgtIUk3SRcGI1VJBeUrjHhE3yEaj8okkJCEhKRYAWAi5ZbKxKbvqYPupZbKjqdgOZ5RrYZv9q91nFbnsH4CFnnONUMn3GRb1neHQsAawWaQz46gBJIEIvQ2+6CnKn1wi6YuCASmEg3iMdTYkGJRzW8IzKdb840wJbI9SFcVDiHFIWjtSdxyMXGizLUxJJDYyqRotPI8/XFUUnWG6NMmVn0EmyFnIr17fGHWhnj5ArXuWCv/ALiqPorv9hjiyO06/wDuKo+iu/2GOLIwFnW/RV5PKF6KPmYtcVToq8nlC9FHzMWuEAQQRiQorSQoBI8YW3gAg5N3M664fvLJ+MV3GlWebnGJRh9beVviKyKKbkmw2/L4xLsLLa1oO6VEfGKPiFidncRNOspSsTjpZlrK0OQ5CDy11/IxWL0jodbglGFTEtz2Se/f/Lv0GmMS1ViwEyXBydSFfHeH2sYuWAmpRCuZaVb4G8QDMhOPqmUNtfaS7yWXEX1zkkADnsfVDstRnWp+SMzwH5dc0hpwsuhYSSRdKrbG14xwnUWzO/XwmAlfPFX8NH36FgaxNTX9FrcZP9RH6i8Md1y0zYS77Tn4IWCfZFOq9LfkUzL6eCttl0pWhp5K1M3PVzgG45RXFXUoqPjHtjQsZOD+JGRez2GxEc1GbX3/AJ+T1JSDfaNbiSBftEVXBkzOO1PgF9xbAaUpSFqJA2ta+2sXF9NkkmOhQrKrHMkfM8QwcsDiOTKV9Lk9WF8TDc6s/eknD7UGOMI7OqiSjDE2k7pkVj/5mOMYxPc8zrfoq8nlC9FHzMWuKp0VeTyheij5mLXCAIwWpWqW7ZrbnsjOIybmVS80tJuAqxB9VoqMbsCtVt+ZkKitXVWlw5gCLa9vxim0qstyVJnkVDOifZWt2Suk+O6koX7LhXqj0CrSwqLNh/iJN0k8+UQkqzlbcamGwRnIyrTcewxrqUVWgtbNGzh/EYYZyhOGZSt1s9PR73s/AiO+mRZmaTMNhSlLc7oqICdnOGGtOf3lf9ozZq0rKuy6E1GnKaM4wtaZKSU31ELvmWSBa3IX7Yefw/SZm+eTQ2o9rRKPlpCDuCpcqzSk24g8nEhQHrFowzwtVbanepcT4XNJSco+aT6trvtfTYWedp0k3VXJeoIm1T4LbTYbWClJWFEruBqLW0ve8M8aiGsF7NIlgMJQm0svJnuCpRRl06uZI3+6d7mEX8JVNq5aDL4/0LsfYbQmaZNy7iUTMs80CdSpBt7dozSjUjvE6dOeErL5da781fp0t4dix4OYQ2ufm2mV8NbmRock3Jtf2ROd2tLm2mXkLQkq6x3sO2GqOGZahNNcMJWRmOnM6fC0aXJS2Z4p66tLW2EdbDJRpJNHwvEqvvGOnUvpe300/RYK2tDmH6gttQUlUo6QQdD1DHF0dYomFt0qpyyj1FyjykjkQg/pHJ0Z5wySseadzrfoq8nlC9FHzMWuPEuhvpMpcnRWcP4gmUyi5dREtMOXCFoJuEqV2EEnU2FrctfUO/TCv8y0f39r6o8xk7GiblGptAS6DceKobiIfvxwnnC++OjZgLA93Nbf+oy79MK/zLR/f2vqhp21QG9TMlIvMtTU822t5WVptxaUqcOmguddxtzirVnDcxOzdRn2qw3TmnZgrS60pSkBtDKW7rUCkApUhRsSU/xA9m3Ec/g+vPy638W0xpLbTjK0InWDxELLZULknKfs06jUXPbYiHmJPCMzOTjj2N6fwJiWeZCUzrOYF1UwV3N9QO6NBzQkm9hFZ5N3ZKilsa5/DE7LykwZWtTbHGddeSlrOEoUozCtCFbXdaJGgJa1303imTFWqkrVkzpl1yieEloNXHWuHCTf7wKbcikbwvOU7B0zNzjnfpTSzNP8ZTap9nTrKVY69bVdgTskARtlqdgeXdp60Y0krST5eCO7mLOE5LhWt7HIb/8ANUe/Ngo2sS4tscl6FNmUAZrk04tUvLNpcLrqgpSFFTitF3+0uBcEFI2MaV0CszEu+hmtzbjaJZpCXQVEl0FPFWRcZeqgAC51UpW51XTS8ColZWWaxlT22pdgs2ROS4zizoSTr4w4puRuQLxJUxzBdMrcvUpTGFPQliWEumWE+yGyLak2OpJ1/OI5q7E8rXVkYKdMuyvCVi9YdW0yltSXbXWLBavGv1+Cq1vFJctfWGqxTUVCVlFKrcmHJOUCXHppCHU9fJlespVgo5CAo3BCjbnCE5RsEPJUlGNKfYLCmgZ5gFoDjFISR2hUwpQJ/hT6/jFLwijOe/anoWtptpSu7mFApbLRb0/Dgp7fvK5w86eo3F7ItjjKnaXPTHEacT3I+tLjPilKkqy21N+qRrfUgnTaOTI9/wAaY+oGG8IP0DDVQRUZ+YQ4gvtEKQ3xCVLWVJsm/XVlCdAbdgtHgN/wEeU5ZncuEcqsA3jOCCJKCCCCAAggggAIIIIACCCCAAggggAwVvHyCCAD/9k="/>
          <p:cNvSpPr>
            <a:spLocks noChangeAspect="1" noChangeArrowheads="1"/>
          </p:cNvSpPr>
          <p:nvPr/>
        </p:nvSpPr>
        <p:spPr bwMode="auto">
          <a:xfrm>
            <a:off x="160338" y="-144463"/>
            <a:ext cx="304800" cy="304801"/>
          </a:xfrm>
          <a:prstGeom prst="rect">
            <a:avLst/>
          </a:prstGeom>
          <a:noFill/>
          <a:ln w="9525">
            <a:noFill/>
            <a:miter lim="800000"/>
            <a:headEnd/>
            <a:tailEnd/>
          </a:ln>
        </p:spPr>
        <p:txBody>
          <a:bodyPr/>
          <a:lstStyle/>
          <a:p>
            <a:endParaRPr lang="es-CO"/>
          </a:p>
        </p:txBody>
      </p:sp>
      <p:pic>
        <p:nvPicPr>
          <p:cNvPr id="18438" name="7 Imagen" descr="http://graphics8.nytimes.com/images/2005/12/24/technology/24online.jpg">
            <a:hlinkClick r:id="rId2"/>
          </p:cNvPr>
          <p:cNvPicPr>
            <a:picLocks noChangeAspect="1" noChangeArrowheads="1"/>
          </p:cNvPicPr>
          <p:nvPr/>
        </p:nvPicPr>
        <p:blipFill>
          <a:blip r:embed="rId3"/>
          <a:srcRect/>
          <a:stretch>
            <a:fillRect/>
          </a:stretch>
        </p:blipFill>
        <p:spPr bwMode="auto">
          <a:xfrm>
            <a:off x="5364163" y="3068638"/>
            <a:ext cx="1871662" cy="2149475"/>
          </a:xfrm>
          <a:prstGeom prst="rect">
            <a:avLst/>
          </a:prstGeom>
          <a:noFill/>
          <a:ln w="9525">
            <a:noFill/>
            <a:miter lim="800000"/>
            <a:headEnd/>
            <a:tailEnd/>
          </a:ln>
        </p:spPr>
      </p:pic>
    </p:spTree>
  </p:cSld>
  <p:clrMapOvr>
    <a:masterClrMapping/>
  </p:clrMapOvr>
  <p:transition spd="slow">
    <p:zoom dir="in"/>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3347864" y="908720"/>
            <a:ext cx="3960440" cy="1656184"/>
          </a:xfrm>
        </p:spPr>
        <p:txBody>
          <a:bodyPr>
            <a:normAutofit fontScale="90000"/>
          </a:bodyPr>
          <a:lstStyle/>
          <a:p>
            <a:pPr marL="484632" fontAlgn="auto">
              <a:spcAft>
                <a:spcPts val="0"/>
              </a:spcAft>
              <a:defRPr/>
            </a:pPr>
            <a:r>
              <a:rPr lang="es-CO" dirty="0" smtClean="0">
                <a:solidFill>
                  <a:schemeClr val="accent1">
                    <a:tint val="83000"/>
                    <a:satMod val="150000"/>
                  </a:schemeClr>
                </a:solidFill>
              </a:rPr>
              <a:t>Aplicaciones educativas</a:t>
            </a:r>
            <a:endParaRPr lang="es-CO" dirty="0">
              <a:solidFill>
                <a:schemeClr val="accent1">
                  <a:tint val="83000"/>
                  <a:satMod val="150000"/>
                </a:schemeClr>
              </a:solidFill>
            </a:endParaRPr>
          </a:p>
        </p:txBody>
      </p:sp>
      <p:sp>
        <p:nvSpPr>
          <p:cNvPr id="5" name="4 Subtítulo"/>
          <p:cNvSpPr>
            <a:spLocks noGrp="1"/>
          </p:cNvSpPr>
          <p:nvPr>
            <p:ph type="subTitle" idx="1"/>
          </p:nvPr>
        </p:nvSpPr>
        <p:spPr>
          <a:xfrm>
            <a:off x="539552" y="2636912"/>
            <a:ext cx="8062912" cy="3122936"/>
          </a:xfrm>
        </p:spPr>
        <p:txBody>
          <a:bodyPr>
            <a:normAutofit fontScale="70000" lnSpcReduction="20000"/>
          </a:bodyPr>
          <a:lstStyle/>
          <a:p>
            <a:pPr algn="l" fontAlgn="auto">
              <a:spcAft>
                <a:spcPts val="0"/>
              </a:spcAft>
              <a:buFont typeface="Wingdings 2"/>
              <a:buNone/>
              <a:defRPr/>
            </a:pPr>
            <a:r>
              <a:rPr lang="es-CO" sz="3200" dirty="0" smtClean="0">
                <a:latin typeface="Comic Sans MS" pitchFamily="66" charset="0"/>
              </a:rPr>
              <a:t>Estudiantes</a:t>
            </a:r>
            <a:endParaRPr lang="es-CO" sz="4400" dirty="0" smtClean="0">
              <a:latin typeface="Comic Sans MS" pitchFamily="66" charset="0"/>
            </a:endParaRPr>
          </a:p>
          <a:p>
            <a:pPr lvl="1" algn="l" fontAlgn="auto">
              <a:spcAft>
                <a:spcPts val="0"/>
              </a:spcAft>
              <a:buFont typeface="Arial" pitchFamily="34" charset="0"/>
              <a:buChar char="•"/>
              <a:defRPr/>
            </a:pPr>
            <a:r>
              <a:rPr lang="es-CO" sz="3100" dirty="0" smtClean="0">
                <a:latin typeface="Comic Sans MS" pitchFamily="66" charset="0"/>
              </a:rPr>
              <a:t>Competencias digitales: saber navegar (buscar, valorar y seleccionar), expresarse y comunicarse con otros en el ciberespacio, conocer los riesgos (plagio, </a:t>
            </a:r>
            <a:r>
              <a:rPr lang="es-CO" sz="3100" dirty="0" err="1" smtClean="0">
                <a:latin typeface="Comic Sans MS" pitchFamily="66" charset="0"/>
              </a:rPr>
              <a:t>spam</a:t>
            </a:r>
            <a:r>
              <a:rPr lang="es-CO" sz="3100" dirty="0" smtClean="0">
                <a:latin typeface="Comic Sans MS" pitchFamily="66" charset="0"/>
              </a:rPr>
              <a:t>, falsedad)</a:t>
            </a:r>
          </a:p>
          <a:p>
            <a:pPr lvl="1" algn="l" fontAlgn="auto">
              <a:spcAft>
                <a:spcPts val="0"/>
              </a:spcAft>
              <a:buFont typeface="Arial" pitchFamily="34" charset="0"/>
              <a:buChar char="•"/>
              <a:defRPr/>
            </a:pPr>
            <a:r>
              <a:rPr lang="es-CO" sz="3100" dirty="0" smtClean="0">
                <a:latin typeface="Comic Sans MS" pitchFamily="66" charset="0"/>
              </a:rPr>
              <a:t>Competencias sociales: saber trabajar en equipo con respeto y responsabilidad.</a:t>
            </a:r>
          </a:p>
          <a:p>
            <a:pPr lvl="1" algn="l" fontAlgn="auto">
              <a:spcAft>
                <a:spcPts val="0"/>
              </a:spcAft>
              <a:buFont typeface="Arial" pitchFamily="34" charset="0"/>
              <a:buChar char="•"/>
              <a:defRPr/>
            </a:pPr>
            <a:r>
              <a:rPr lang="es-CO" sz="3100" dirty="0" smtClean="0">
                <a:latin typeface="Comic Sans MS" pitchFamily="66" charset="0"/>
              </a:rPr>
              <a:t>Otras: capacidad de crítica, creatividad, capacidad de resolución de problemas, iniciativa y aprendizaje autónomo, etc.</a:t>
            </a:r>
          </a:p>
          <a:p>
            <a:pPr algn="l" fontAlgn="auto">
              <a:spcAft>
                <a:spcPts val="0"/>
              </a:spcAft>
              <a:buFont typeface="Wingdings 2"/>
              <a:buNone/>
              <a:defRPr/>
            </a:pPr>
            <a:endParaRPr lang="es-CO" dirty="0"/>
          </a:p>
        </p:txBody>
      </p:sp>
      <p:pic>
        <p:nvPicPr>
          <p:cNvPr id="20484" name="Picture 3" descr="http://t3.gstatic.com/images?q=tbn:ANd9GcRJwEYskzjy5DUMH6wQvtbPm8d6VcdNDEE4w5wiWIcDqSysF2hrQq1mc4s"/>
          <p:cNvPicPr>
            <a:picLocks noChangeAspect="1" noChangeArrowheads="1"/>
          </p:cNvPicPr>
          <p:nvPr/>
        </p:nvPicPr>
        <p:blipFill>
          <a:blip r:embed="rId2"/>
          <a:srcRect/>
          <a:stretch>
            <a:fillRect/>
          </a:stretch>
        </p:blipFill>
        <p:spPr bwMode="auto">
          <a:xfrm>
            <a:off x="468313" y="765175"/>
            <a:ext cx="3024187" cy="1223963"/>
          </a:xfrm>
          <a:prstGeom prst="rect">
            <a:avLst/>
          </a:prstGeom>
          <a:noFill/>
          <a:ln w="9525">
            <a:noFill/>
            <a:miter lim="800000"/>
            <a:headEnd/>
            <a:tailEnd/>
          </a:ln>
        </p:spPr>
      </p:pic>
    </p:spTree>
  </p:cSld>
  <p:clrMapOvr>
    <a:masterClrMapping/>
  </p:clrMapOvr>
  <p:transition spd="slow">
    <p:plu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755576" y="1484784"/>
            <a:ext cx="8062912" cy="4104456"/>
          </a:xfrm>
        </p:spPr>
        <p:txBody>
          <a:bodyPr>
            <a:noAutofit/>
          </a:bodyPr>
          <a:lstStyle/>
          <a:p>
            <a:pPr algn="l" fontAlgn="auto">
              <a:spcAft>
                <a:spcPts val="0"/>
              </a:spcAft>
              <a:buFont typeface="Wingdings 2"/>
              <a:buNone/>
              <a:defRPr/>
            </a:pPr>
            <a:r>
              <a:rPr lang="es-CO" sz="2000" dirty="0" smtClean="0">
                <a:latin typeface="Comic Sans MS" pitchFamily="66" charset="0"/>
              </a:rPr>
              <a:t>Profesorado</a:t>
            </a:r>
          </a:p>
          <a:p>
            <a:pPr lvl="1" algn="l" fontAlgn="auto">
              <a:spcAft>
                <a:spcPts val="0"/>
              </a:spcAft>
              <a:buFont typeface="Arial" pitchFamily="34" charset="0"/>
              <a:buChar char="•"/>
              <a:defRPr/>
            </a:pPr>
            <a:r>
              <a:rPr lang="es-CO" sz="2000" dirty="0" smtClean="0">
                <a:latin typeface="Comic Sans MS" pitchFamily="66" charset="0"/>
              </a:rPr>
              <a:t>Competencias digitales: las mismas que los estudiantes.</a:t>
            </a:r>
          </a:p>
          <a:p>
            <a:pPr lvl="1" algn="l" fontAlgn="auto">
              <a:spcAft>
                <a:spcPts val="0"/>
              </a:spcAft>
              <a:buFont typeface="Arial" pitchFamily="34" charset="0"/>
              <a:buChar char="•"/>
              <a:defRPr/>
            </a:pPr>
            <a:r>
              <a:rPr lang="es-CO" sz="2000" dirty="0" smtClean="0">
                <a:latin typeface="Comic Sans MS" pitchFamily="66" charset="0"/>
              </a:rPr>
              <a:t>Competencias didácticas: aplicar modelos de uso de las aplicaciones web 2.0 bien contextualizados.</a:t>
            </a:r>
          </a:p>
          <a:p>
            <a:pPr lvl="1" algn="l" fontAlgn="auto">
              <a:spcAft>
                <a:spcPts val="0"/>
              </a:spcAft>
              <a:buFont typeface="Arial" pitchFamily="34" charset="0"/>
              <a:buChar char="•"/>
              <a:defRPr/>
            </a:pPr>
            <a:r>
              <a:rPr lang="es-CO" sz="2000" dirty="0" smtClean="0">
                <a:latin typeface="Comic Sans MS" pitchFamily="66" charset="0"/>
              </a:rPr>
              <a:t>Conocimiento de las reglas claras en cuanto a la utilización de los recursos.</a:t>
            </a:r>
          </a:p>
          <a:p>
            <a:pPr algn="l" fontAlgn="auto">
              <a:spcAft>
                <a:spcPts val="0"/>
              </a:spcAft>
              <a:buFont typeface="Arial" pitchFamily="34" charset="0"/>
              <a:buChar char="•"/>
              <a:defRPr/>
            </a:pPr>
            <a:r>
              <a:rPr lang="es-CO" sz="2000" dirty="0" smtClean="0">
                <a:latin typeface="Comic Sans MS" pitchFamily="66" charset="0"/>
              </a:rPr>
              <a:t>Actitud favorable hacia la integración de las TIC en su </a:t>
            </a:r>
            <a:r>
              <a:rPr lang="es-CO" sz="2000" dirty="0" err="1" smtClean="0">
                <a:latin typeface="Comic Sans MS" pitchFamily="66" charset="0"/>
              </a:rPr>
              <a:t>acPodemos</a:t>
            </a:r>
            <a:r>
              <a:rPr lang="es-CO" sz="2000" dirty="0" smtClean="0">
                <a:latin typeface="Comic Sans MS" pitchFamily="66" charset="0"/>
              </a:rPr>
              <a:t> compartir información (Derechos de Autor </a:t>
            </a:r>
            <a:r>
              <a:rPr lang="es-CO" sz="2000" dirty="0" err="1" smtClean="0">
                <a:latin typeface="Comic Sans MS" pitchFamily="66" charset="0"/>
              </a:rPr>
              <a:t>Creative</a:t>
            </a:r>
            <a:r>
              <a:rPr lang="es-CO" sz="2000" dirty="0" smtClean="0">
                <a:latin typeface="Comic Sans MS" pitchFamily="66" charset="0"/>
              </a:rPr>
              <a:t> </a:t>
            </a:r>
            <a:r>
              <a:rPr lang="es-CO" sz="2000" dirty="0" err="1" smtClean="0">
                <a:latin typeface="Comic Sans MS" pitchFamily="66" charset="0"/>
              </a:rPr>
              <a:t>Commons</a:t>
            </a:r>
            <a:r>
              <a:rPr lang="es-CO" sz="2000" dirty="0" smtClean="0">
                <a:latin typeface="Comic Sans MS" pitchFamily="66" charset="0"/>
              </a:rPr>
              <a:t>).</a:t>
            </a:r>
          </a:p>
          <a:p>
            <a:pPr algn="l" fontAlgn="auto">
              <a:spcAft>
                <a:spcPts val="0"/>
              </a:spcAft>
              <a:buFont typeface="Wingdings 2"/>
              <a:buNone/>
              <a:defRPr/>
            </a:pPr>
            <a:r>
              <a:rPr lang="es-CO" sz="2000" dirty="0" smtClean="0">
                <a:latin typeface="Comic Sans MS" pitchFamily="66" charset="0"/>
              </a:rPr>
              <a:t>Subir archivos a la red (Publicar y compartir información por medio de herramientas como: </a:t>
            </a:r>
            <a:r>
              <a:rPr lang="es-CO" sz="2000" dirty="0" err="1" smtClean="0">
                <a:latin typeface="Comic Sans MS" pitchFamily="66" charset="0"/>
              </a:rPr>
              <a:t>Scribd</a:t>
            </a:r>
            <a:r>
              <a:rPr lang="es-CO" sz="2000" dirty="0" smtClean="0">
                <a:latin typeface="Comic Sans MS" pitchFamily="66" charset="0"/>
              </a:rPr>
              <a:t>, </a:t>
            </a:r>
            <a:r>
              <a:rPr lang="es-CO" sz="2000" dirty="0" err="1" smtClean="0">
                <a:latin typeface="Comic Sans MS" pitchFamily="66" charset="0"/>
              </a:rPr>
              <a:t>Slideshare</a:t>
            </a:r>
            <a:r>
              <a:rPr lang="es-CO" sz="2000" dirty="0" smtClean="0">
                <a:latin typeface="Comic Sans MS" pitchFamily="66" charset="0"/>
              </a:rPr>
              <a:t>, entre otras).</a:t>
            </a:r>
          </a:p>
        </p:txBody>
      </p:sp>
      <p:pic>
        <p:nvPicPr>
          <p:cNvPr id="21507" name="Picture 2" descr="http://t3.gstatic.com/images?q=tbn:ANd9GcS8z6qWkXoy2D3VBsHn-b0uaHvGfnu6rVhE55cxV1yKSm5tsPVsI7t0IP_p"/>
          <p:cNvPicPr>
            <a:picLocks noChangeAspect="1" noChangeArrowheads="1"/>
          </p:cNvPicPr>
          <p:nvPr/>
        </p:nvPicPr>
        <p:blipFill>
          <a:blip r:embed="rId2"/>
          <a:srcRect/>
          <a:stretch>
            <a:fillRect/>
          </a:stretch>
        </p:blipFill>
        <p:spPr bwMode="auto">
          <a:xfrm>
            <a:off x="2987675" y="5229225"/>
            <a:ext cx="2447925" cy="1209675"/>
          </a:xfrm>
          <a:prstGeom prst="rect">
            <a:avLst/>
          </a:prstGeom>
          <a:noFill/>
          <a:ln w="9525">
            <a:noFill/>
            <a:miter lim="800000"/>
            <a:headEnd/>
            <a:tailEnd/>
          </a:ln>
        </p:spPr>
      </p:pic>
    </p:spTree>
  </p:cSld>
  <p:clrMapOvr>
    <a:masterClrMapping/>
  </p:clrMapOvr>
  <p:transition spd="slow">
    <p:newsfla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Personalizado 7">
      <a:dk1>
        <a:srgbClr val="A3A3A3"/>
      </a:dk1>
      <a:lt1>
        <a:sysClr val="window" lastClr="FFFFFF"/>
      </a:lt1>
      <a:dk2>
        <a:srgbClr val="7F7F7F"/>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284</TotalTime>
  <Words>547</Words>
  <Application>Microsoft Office PowerPoint</Application>
  <PresentationFormat>Presentación en pantalla (4:3)</PresentationFormat>
  <Paragraphs>75</Paragraphs>
  <Slides>14</Slides>
  <Notes>0</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Brío</vt:lpstr>
      <vt:lpstr>                                   ¿QUE ES LA WEB 2.0</vt:lpstr>
      <vt:lpstr>¿ CUANDO SE CREO?</vt:lpstr>
      <vt:lpstr>¿PARA QUE SIRVE?</vt:lpstr>
      <vt:lpstr>Presentación de PowerPoint</vt:lpstr>
      <vt:lpstr>HERRAMIENTAS 2.0</vt:lpstr>
      <vt:lpstr>VENTAJAS</vt:lpstr>
      <vt:lpstr>Presentación de PowerPoint</vt:lpstr>
      <vt:lpstr>Aplicaciones educativas</vt:lpstr>
      <vt:lpstr>Presentación de PowerPoint</vt:lpstr>
      <vt:lpstr>Presentación de PowerPoint</vt:lpstr>
      <vt:lpstr>Presentación de PowerPoint</vt:lpstr>
      <vt:lpstr>web grafía</vt:lpstr>
      <vt:lpstr>Presentación de PowerPoint</vt:lpstr>
      <vt:lpstr>Presentación de PowerPoint</vt:lpstr>
    </vt:vector>
  </TitlesOfParts>
  <Company>PRINCIPAL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IE NORMAL S.</dc:creator>
  <cp:lastModifiedBy>AulaDigital</cp:lastModifiedBy>
  <cp:revision>21</cp:revision>
  <dcterms:created xsi:type="dcterms:W3CDTF">2011-04-13T12:17:53Z</dcterms:created>
  <dcterms:modified xsi:type="dcterms:W3CDTF">2017-10-26T14:48:47Z</dcterms:modified>
</cp:coreProperties>
</file>