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262682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105973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388936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215063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2144564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1216561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412567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582523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400317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1811823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90FD10-3CEE-45E9-8434-DC0D00D12CB0}" type="datetimeFigureOut">
              <a:rPr lang="es-MX" smtClean="0"/>
              <a:t>02/10/2013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AB73AA8-0821-471F-8B24-32A814FCE550}" type="slidenum">
              <a:rPr lang="es-MX" smtClean="0"/>
              <a:t>‹Nº›</a:t>
            </a:fld>
            <a:endParaRPr lang="es-MX"/>
          </a:p>
        </p:txBody>
      </p:sp>
    </p:spTree>
    <p:extLst>
      <p:ext uri="{BB962C8B-B14F-4D97-AF65-F5344CB8AC3E}">
        <p14:creationId xmlns:p14="http://schemas.microsoft.com/office/powerpoint/2010/main" val="93841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0FD10-3CEE-45E9-8434-DC0D00D12CB0}" type="datetimeFigureOut">
              <a:rPr lang="es-MX" smtClean="0"/>
              <a:t>02/10/2013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3AA8-0821-471F-8B24-32A814FCE550}" type="slidenum">
              <a:rPr lang="es-MX" smtClean="0"/>
              <a:t>‹Nº›</a:t>
            </a:fld>
            <a:endParaRPr lang="es-MX"/>
          </a:p>
        </p:txBody>
      </p:sp>
    </p:spTree>
    <p:extLst>
      <p:ext uri="{BB962C8B-B14F-4D97-AF65-F5344CB8AC3E}">
        <p14:creationId xmlns:p14="http://schemas.microsoft.com/office/powerpoint/2010/main" val="3354967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00808"/>
            <a:ext cx="7772400" cy="1470025"/>
          </a:xfrm>
        </p:spPr>
        <p:txBody>
          <a:bodyPr/>
          <a:lstStyle/>
          <a:p>
            <a:r>
              <a:rPr lang="es-MX" dirty="0" smtClean="0"/>
              <a:t>FUNCION SIMBOLICA</a:t>
            </a:r>
            <a:endParaRPr lang="es-MX" dirty="0"/>
          </a:p>
        </p:txBody>
      </p:sp>
      <p:sp>
        <p:nvSpPr>
          <p:cNvPr id="3" name="2 Subtítulo"/>
          <p:cNvSpPr>
            <a:spLocks noGrp="1"/>
          </p:cNvSpPr>
          <p:nvPr>
            <p:ph type="subTitle" idx="1"/>
          </p:nvPr>
        </p:nvSpPr>
        <p:spPr>
          <a:xfrm>
            <a:off x="1371600" y="3456583"/>
            <a:ext cx="6400800" cy="1752600"/>
          </a:xfrm>
        </p:spPr>
        <p:txBody>
          <a:bodyPr>
            <a:normAutofit/>
          </a:bodyPr>
          <a:lstStyle/>
          <a:p>
            <a:endParaRPr lang="es-MX" dirty="0"/>
          </a:p>
        </p:txBody>
      </p:sp>
    </p:spTree>
    <p:extLst>
      <p:ext uri="{BB962C8B-B14F-4D97-AF65-F5344CB8AC3E}">
        <p14:creationId xmlns:p14="http://schemas.microsoft.com/office/powerpoint/2010/main" val="484261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77875"/>
            <a:ext cx="8229600" cy="1143000"/>
          </a:xfrm>
        </p:spPr>
        <p:txBody>
          <a:bodyPr/>
          <a:lstStyle/>
          <a:p>
            <a:r>
              <a:rPr lang="es-MX" dirty="0" smtClean="0"/>
              <a:t>Función simbólica </a:t>
            </a:r>
            <a:endParaRPr lang="es-MX" dirty="0"/>
          </a:p>
        </p:txBody>
      </p:sp>
      <p:sp>
        <p:nvSpPr>
          <p:cNvPr id="3" name="2 Marcador de contenido"/>
          <p:cNvSpPr>
            <a:spLocks noGrp="1"/>
          </p:cNvSpPr>
          <p:nvPr>
            <p:ph idx="1"/>
          </p:nvPr>
        </p:nvSpPr>
        <p:spPr>
          <a:xfrm>
            <a:off x="457200" y="2503437"/>
            <a:ext cx="8229600" cy="4525963"/>
          </a:xfrm>
        </p:spPr>
        <p:txBody>
          <a:bodyPr/>
          <a:lstStyle/>
          <a:p>
            <a:pPr algn="just"/>
            <a:r>
              <a:rPr lang="es-MX" dirty="0" smtClean="0">
                <a:effectLst/>
              </a:rPr>
              <a:t>Aparece la función semiótica, conductas que implican la evocación representativa de un objeto o acontecimiento ausentes o presentes</a:t>
            </a:r>
            <a:endParaRPr lang="es-MX" dirty="0" smtClean="0"/>
          </a:p>
          <a:p>
            <a:pPr algn="just"/>
            <a:endParaRPr lang="es-MX" dirty="0"/>
          </a:p>
        </p:txBody>
      </p:sp>
    </p:spTree>
    <p:extLst>
      <p:ext uri="{BB962C8B-B14F-4D97-AF65-F5344CB8AC3E}">
        <p14:creationId xmlns:p14="http://schemas.microsoft.com/office/powerpoint/2010/main" val="3548300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4968552" cy="6480720"/>
          </a:xfrm>
        </p:spPr>
        <p:txBody>
          <a:bodyPr>
            <a:noAutofit/>
          </a:bodyPr>
          <a:lstStyle/>
          <a:p>
            <a:pPr algn="just"/>
            <a:r>
              <a:rPr lang="es-MX" sz="2800" b="1" i="1" dirty="0" smtClean="0">
                <a:effectLst/>
              </a:rPr>
              <a:t>Imitación diferida. </a:t>
            </a:r>
            <a:r>
              <a:rPr lang="es-MX" sz="2800" dirty="0" smtClean="0">
                <a:effectLst/>
              </a:rPr>
              <a:t>El niño comienza en presencia del modelo, después puede continuar sin este sin implicar ninguna representación en pensamiento. Pero cuando presenta un espectáculo nuevo para él, después de algún tiempo repite el espectáculo riéndose, esto constituye un comienzo de representación y gesto imitador, inicio de un significante diferenciado. </a:t>
            </a:r>
          </a:p>
          <a:p>
            <a:pPr algn="just"/>
            <a:endParaRPr lang="es-MX" sz="28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3812" y="434275"/>
            <a:ext cx="2310596" cy="3138741"/>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8480" y="3801312"/>
            <a:ext cx="3654000" cy="2436000"/>
          </a:xfrm>
          <a:prstGeom prst="rect">
            <a:avLst/>
          </a:prstGeom>
        </p:spPr>
      </p:pic>
    </p:spTree>
    <p:extLst>
      <p:ext uri="{BB962C8B-B14F-4D97-AF65-F5344CB8AC3E}">
        <p14:creationId xmlns:p14="http://schemas.microsoft.com/office/powerpoint/2010/main" val="2309000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4525963"/>
          </a:xfrm>
        </p:spPr>
        <p:txBody>
          <a:bodyPr>
            <a:normAutofit/>
          </a:bodyPr>
          <a:lstStyle/>
          <a:p>
            <a:pPr algn="just"/>
            <a:r>
              <a:rPr lang="es-MX" b="1" i="1" dirty="0" smtClean="0">
                <a:effectLst/>
              </a:rPr>
              <a:t>Juego simbólico o de ficción. </a:t>
            </a:r>
            <a:r>
              <a:rPr lang="es-MX" dirty="0" smtClean="0">
                <a:effectLst/>
              </a:rPr>
              <a:t>Recrea situaciones cotidianas, su representación es neta, tiene significantes diferenciados y gestos imitadores, pero ahora acompañados por objetos que se han hecho simbólicos. </a:t>
            </a:r>
          </a:p>
          <a:p>
            <a:pPr algn="just"/>
            <a:endParaRPr lang="es-MX"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4323" y="3933056"/>
            <a:ext cx="3323861" cy="2492896"/>
          </a:xfrm>
          <a:prstGeom prst="rect">
            <a:avLst/>
          </a:prstGeom>
        </p:spPr>
      </p:pic>
    </p:spTree>
    <p:extLst>
      <p:ext uri="{BB962C8B-B14F-4D97-AF65-F5344CB8AC3E}">
        <p14:creationId xmlns:p14="http://schemas.microsoft.com/office/powerpoint/2010/main" val="31179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4525963"/>
          </a:xfrm>
        </p:spPr>
        <p:txBody>
          <a:bodyPr>
            <a:normAutofit/>
          </a:bodyPr>
          <a:lstStyle/>
          <a:p>
            <a:r>
              <a:rPr lang="es-MX" b="1" i="1" dirty="0" smtClean="0">
                <a:effectLst/>
              </a:rPr>
              <a:t>Dibujo o imagen gráfica. </a:t>
            </a:r>
            <a:r>
              <a:rPr lang="es-MX" dirty="0" smtClean="0">
                <a:effectLst/>
              </a:rPr>
              <a:t>Es en sus comienzos un intermedio entre el sujeto y la imagen mental, que no aparece hasta después de los 2 o 2 ½ años. </a:t>
            </a:r>
          </a:p>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2932617"/>
            <a:ext cx="4871988" cy="3448711"/>
          </a:xfrm>
          <a:prstGeom prst="rect">
            <a:avLst/>
          </a:prstGeom>
        </p:spPr>
      </p:pic>
    </p:spTree>
    <p:extLst>
      <p:ext uri="{BB962C8B-B14F-4D97-AF65-F5344CB8AC3E}">
        <p14:creationId xmlns:p14="http://schemas.microsoft.com/office/powerpoint/2010/main" val="2905918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4525963"/>
          </a:xfrm>
        </p:spPr>
        <p:txBody>
          <a:bodyPr/>
          <a:lstStyle/>
          <a:p>
            <a:r>
              <a:rPr lang="es-MX" b="1" i="1" dirty="0" smtClean="0">
                <a:effectLst/>
              </a:rPr>
              <a:t>Imagen mental. </a:t>
            </a:r>
            <a:r>
              <a:rPr lang="es-MX" dirty="0" smtClean="0">
                <a:effectLst/>
              </a:rPr>
              <a:t>No se encuentra en el nivel </a:t>
            </a:r>
            <a:r>
              <a:rPr lang="es-MX" dirty="0" err="1" smtClean="0">
                <a:effectLst/>
              </a:rPr>
              <a:t>sensoriomotor</a:t>
            </a:r>
            <a:r>
              <a:rPr lang="es-MX" dirty="0" smtClean="0">
                <a:effectLst/>
              </a:rPr>
              <a:t> y aparece como una imitación interiorizada. </a:t>
            </a:r>
          </a:p>
          <a:p>
            <a:pPr marL="0" indent="0">
              <a:buNone/>
            </a:pPr>
            <a:endParaRPr lang="es-MX" dirty="0" smtClean="0">
              <a:effectLst/>
            </a:endParaRPr>
          </a:p>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2924944"/>
            <a:ext cx="3495675" cy="3286125"/>
          </a:xfrm>
          <a:prstGeom prst="rect">
            <a:avLst/>
          </a:prstGeom>
        </p:spPr>
      </p:pic>
    </p:spTree>
    <p:extLst>
      <p:ext uri="{BB962C8B-B14F-4D97-AF65-F5344CB8AC3E}">
        <p14:creationId xmlns:p14="http://schemas.microsoft.com/office/powerpoint/2010/main" val="1648649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4525963"/>
          </a:xfrm>
        </p:spPr>
        <p:txBody>
          <a:bodyPr/>
          <a:lstStyle/>
          <a:p>
            <a:pPr algn="just"/>
            <a:r>
              <a:rPr lang="es-MX" b="1" i="1" dirty="0" smtClean="0">
                <a:effectLst/>
              </a:rPr>
              <a:t>Lenguaje naciente. </a:t>
            </a:r>
            <a:r>
              <a:rPr lang="es-MX" dirty="0" smtClean="0">
                <a:effectLst/>
              </a:rPr>
              <a:t>Permite la evocación verbal de acontecimientos no actuales.</a:t>
            </a:r>
            <a:endParaRPr lang="es-MX" dirty="0"/>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996952"/>
            <a:ext cx="3043298" cy="3236962"/>
          </a:xfrm>
          <a:prstGeom prst="rect">
            <a:avLst/>
          </a:prstGeom>
        </p:spPr>
      </p:pic>
    </p:spTree>
    <p:extLst>
      <p:ext uri="{BB962C8B-B14F-4D97-AF65-F5344CB8AC3E}">
        <p14:creationId xmlns:p14="http://schemas.microsoft.com/office/powerpoint/2010/main" val="2745961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174</Words>
  <Application>Microsoft Office PowerPoint</Application>
  <PresentationFormat>Presentación en pantalla (4:3)</PresentationFormat>
  <Paragraphs>8</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FUNCION SIMBOLICA</vt:lpstr>
      <vt:lpstr>Función simbólica </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FUNCION SIMBOLICA</dc:title>
  <dc:creator>OfficeDepot</dc:creator>
  <cp:lastModifiedBy>OfficeDepot</cp:lastModifiedBy>
  <cp:revision>6</cp:revision>
  <dcterms:created xsi:type="dcterms:W3CDTF">2013-10-02T16:34:31Z</dcterms:created>
  <dcterms:modified xsi:type="dcterms:W3CDTF">2013-10-02T18:45:44Z</dcterms:modified>
</cp:coreProperties>
</file>